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01" r:id="rId2"/>
  </p:sldMasterIdLst>
  <p:sldIdLst>
    <p:sldId id="258" r:id="rId3"/>
    <p:sldId id="256" r:id="rId4"/>
    <p:sldId id="260" r:id="rId5"/>
    <p:sldId id="263" r:id="rId6"/>
    <p:sldId id="257" r:id="rId7"/>
    <p:sldId id="270" r:id="rId8"/>
    <p:sldId id="269" r:id="rId9"/>
    <p:sldId id="272" r:id="rId10"/>
    <p:sldId id="273" r:id="rId11"/>
    <p:sldId id="261" r:id="rId12"/>
    <p:sldId id="266" r:id="rId13"/>
    <p:sldId id="267" r:id="rId14"/>
    <p:sldId id="268" r:id="rId15"/>
    <p:sldId id="274" r:id="rId16"/>
    <p:sldId id="275" r:id="rId17"/>
    <p:sldId id="277" r:id="rId18"/>
    <p:sldId id="276" r:id="rId19"/>
    <p:sldId id="278" r:id="rId20"/>
    <p:sldId id="264" r:id="rId21"/>
    <p:sldId id="279" r:id="rId22"/>
    <p:sldId id="271" r:id="rId23"/>
    <p:sldId id="265"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p:scale>
          <a:sx n="63" d="100"/>
          <a:sy n="6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C3F5E-2842-4089-B68E-B54367C112A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C"/>
        </a:p>
      </dgm:t>
    </dgm:pt>
    <dgm:pt modelId="{DB07BD64-E856-4D49-8AA5-FEB89FFA120B}">
      <dgm:prSet phldrT="[Texto]"/>
      <dgm:spPr/>
      <dgm:t>
        <a:bodyPr/>
        <a:lstStyle/>
        <a:p>
          <a:r>
            <a:rPr lang="es-EC" dirty="0" smtClean="0"/>
            <a:t>Ordenanza Metropolitana No. 309</a:t>
          </a:r>
          <a:endParaRPr lang="es-EC" dirty="0"/>
        </a:p>
      </dgm:t>
    </dgm:pt>
    <dgm:pt modelId="{A7B33A3B-6B2D-42D9-8CA9-702A0810E184}" type="parTrans" cxnId="{74303F8D-24C0-47C4-B2E0-3D3EBFD9662D}">
      <dgm:prSet/>
      <dgm:spPr/>
      <dgm:t>
        <a:bodyPr/>
        <a:lstStyle/>
        <a:p>
          <a:endParaRPr lang="es-EC"/>
        </a:p>
      </dgm:t>
    </dgm:pt>
    <dgm:pt modelId="{FAC2F61F-6229-4FC9-AF3F-FA19DBC7C003}" type="sibTrans" cxnId="{74303F8D-24C0-47C4-B2E0-3D3EBFD9662D}">
      <dgm:prSet/>
      <dgm:spPr/>
      <dgm:t>
        <a:bodyPr/>
        <a:lstStyle/>
        <a:p>
          <a:endParaRPr lang="es-EC"/>
        </a:p>
      </dgm:t>
    </dgm:pt>
    <dgm:pt modelId="{91601231-7564-4A1F-A5E8-82208E320076}">
      <dgm:prSet phldrT="[Texto]"/>
      <dgm:spPr/>
      <dgm:t>
        <a:bodyPr/>
        <a:lstStyle/>
        <a:p>
          <a:r>
            <a:rPr lang="es-EC" dirty="0" smtClean="0"/>
            <a:t>2009 – Quito Turismo</a:t>
          </a:r>
          <a:endParaRPr lang="es-EC" dirty="0"/>
        </a:p>
      </dgm:t>
    </dgm:pt>
    <dgm:pt modelId="{EDC547CD-7EEB-40DB-B141-05B97A309078}" type="parTrans" cxnId="{3BCD18A4-508F-4A18-95FF-F1ACB2536DC4}">
      <dgm:prSet/>
      <dgm:spPr/>
      <dgm:t>
        <a:bodyPr/>
        <a:lstStyle/>
        <a:p>
          <a:endParaRPr lang="es-EC"/>
        </a:p>
      </dgm:t>
    </dgm:pt>
    <dgm:pt modelId="{4A5528D7-13C0-4DBC-90FE-F42797FB8E48}" type="sibTrans" cxnId="{3BCD18A4-508F-4A18-95FF-F1ACB2536DC4}">
      <dgm:prSet/>
      <dgm:spPr/>
      <dgm:t>
        <a:bodyPr/>
        <a:lstStyle/>
        <a:p>
          <a:endParaRPr lang="es-EC"/>
        </a:p>
      </dgm:t>
    </dgm:pt>
    <dgm:pt modelId="{A6998576-C6A1-4B31-B012-5EC6BD512EA1}">
      <dgm:prSet phldrT="[Texto]"/>
      <dgm:spPr/>
      <dgm:t>
        <a:bodyPr/>
        <a:lstStyle/>
        <a:p>
          <a:r>
            <a:rPr lang="es-EC" smtClean="0"/>
            <a:t>2010 - Empresa </a:t>
          </a:r>
          <a:r>
            <a:rPr lang="es-EC" dirty="0" smtClean="0"/>
            <a:t>Pública Metropolitana de Gestión de Destino Turístico </a:t>
          </a:r>
          <a:endParaRPr lang="es-EC" dirty="0"/>
        </a:p>
      </dgm:t>
    </dgm:pt>
    <dgm:pt modelId="{0FE43A9B-53CE-4C56-A7E5-0D576760B4BA}" type="parTrans" cxnId="{2D83A234-42F0-45FE-A455-2DD82517B715}">
      <dgm:prSet/>
      <dgm:spPr/>
      <dgm:t>
        <a:bodyPr/>
        <a:lstStyle/>
        <a:p>
          <a:endParaRPr lang="es-EC"/>
        </a:p>
      </dgm:t>
    </dgm:pt>
    <dgm:pt modelId="{ACC5B9BD-5F56-4874-82D2-F1BBF58725C2}" type="sibTrans" cxnId="{2D83A234-42F0-45FE-A455-2DD82517B715}">
      <dgm:prSet/>
      <dgm:spPr/>
      <dgm:t>
        <a:bodyPr/>
        <a:lstStyle/>
        <a:p>
          <a:endParaRPr lang="es-EC"/>
        </a:p>
      </dgm:t>
    </dgm:pt>
    <dgm:pt modelId="{7E97E238-6A01-4353-A6F5-24C667F955A8}">
      <dgm:prSet phldrT="[Texto]"/>
      <dgm:spPr/>
      <dgm:t>
        <a:bodyPr/>
        <a:lstStyle/>
        <a:p>
          <a:r>
            <a:rPr lang="es-EC" dirty="0" smtClean="0"/>
            <a:t>Ordenanza Metropolitana No. 0236</a:t>
          </a:r>
          <a:endParaRPr lang="es-EC" dirty="0"/>
        </a:p>
      </dgm:t>
    </dgm:pt>
    <dgm:pt modelId="{ED7A8703-2A88-440D-BC01-A86C85405774}" type="parTrans" cxnId="{ABD81794-C608-4121-998E-26BDCF753951}">
      <dgm:prSet/>
      <dgm:spPr/>
      <dgm:t>
        <a:bodyPr/>
        <a:lstStyle/>
        <a:p>
          <a:endParaRPr lang="es-EC"/>
        </a:p>
      </dgm:t>
    </dgm:pt>
    <dgm:pt modelId="{EE604F05-13DE-4B7F-AB44-EDC5830726B4}" type="sibTrans" cxnId="{ABD81794-C608-4121-998E-26BDCF753951}">
      <dgm:prSet/>
      <dgm:spPr/>
      <dgm:t>
        <a:bodyPr/>
        <a:lstStyle/>
        <a:p>
          <a:endParaRPr lang="es-EC"/>
        </a:p>
      </dgm:t>
    </dgm:pt>
    <dgm:pt modelId="{BD8B4078-C613-45D7-A0C4-15BA71A76C1C}">
      <dgm:prSet phldrT="[Texto]"/>
      <dgm:spPr/>
      <dgm:t>
        <a:bodyPr/>
        <a:lstStyle/>
        <a:p>
          <a:r>
            <a:rPr lang="es-EC" dirty="0" smtClean="0"/>
            <a:t>2012 - Zonas Especiales Turísticas (ZET) </a:t>
          </a:r>
          <a:endParaRPr lang="es-EC" dirty="0"/>
        </a:p>
      </dgm:t>
    </dgm:pt>
    <dgm:pt modelId="{443AAC9D-6BBC-4501-BD49-3875F1814AFB}" type="parTrans" cxnId="{0F4519DB-1030-40AA-926F-B298BB32AA30}">
      <dgm:prSet/>
      <dgm:spPr/>
      <dgm:t>
        <a:bodyPr/>
        <a:lstStyle/>
        <a:p>
          <a:endParaRPr lang="es-EC"/>
        </a:p>
      </dgm:t>
    </dgm:pt>
    <dgm:pt modelId="{5E754ABB-B4B0-4B97-905A-AB37FB5CF829}" type="sibTrans" cxnId="{0F4519DB-1030-40AA-926F-B298BB32AA30}">
      <dgm:prSet/>
      <dgm:spPr/>
      <dgm:t>
        <a:bodyPr/>
        <a:lstStyle/>
        <a:p>
          <a:endParaRPr lang="es-EC"/>
        </a:p>
      </dgm:t>
    </dgm:pt>
    <dgm:pt modelId="{DAC95A4A-3613-457A-99AB-00D8C3412A94}">
      <dgm:prSet phldrT="[Texto]"/>
      <dgm:spPr/>
      <dgm:t>
        <a:bodyPr/>
        <a:lstStyle/>
        <a:p>
          <a:r>
            <a:rPr lang="es-EC" dirty="0" smtClean="0"/>
            <a:t>Centro Histórico y La Mariscal</a:t>
          </a:r>
          <a:endParaRPr lang="es-EC" dirty="0"/>
        </a:p>
      </dgm:t>
    </dgm:pt>
    <dgm:pt modelId="{267B7D36-FC94-491B-B3FC-DDDA711C628B}" type="parTrans" cxnId="{64CDB98F-A8E5-4AED-BB1D-DA29E43FFC74}">
      <dgm:prSet/>
      <dgm:spPr/>
      <dgm:t>
        <a:bodyPr/>
        <a:lstStyle/>
        <a:p>
          <a:endParaRPr lang="es-EC"/>
        </a:p>
      </dgm:t>
    </dgm:pt>
    <dgm:pt modelId="{BE43A439-3BA0-41BD-A5BB-3F0D74A665B5}" type="sibTrans" cxnId="{64CDB98F-A8E5-4AED-BB1D-DA29E43FFC74}">
      <dgm:prSet/>
      <dgm:spPr/>
      <dgm:t>
        <a:bodyPr/>
        <a:lstStyle/>
        <a:p>
          <a:endParaRPr lang="es-EC"/>
        </a:p>
      </dgm:t>
    </dgm:pt>
    <dgm:pt modelId="{F8136DD2-4F30-46B6-83D4-61FD386BC92D}">
      <dgm:prSet phldrT="[Texto]"/>
      <dgm:spPr/>
      <dgm:t>
        <a:bodyPr/>
        <a:lstStyle/>
        <a:p>
          <a:r>
            <a:rPr lang="es-EC" dirty="0" smtClean="0"/>
            <a:t>Resolución No. A 012</a:t>
          </a:r>
          <a:endParaRPr lang="es-EC" dirty="0"/>
        </a:p>
      </dgm:t>
    </dgm:pt>
    <dgm:pt modelId="{125C69F0-ECB4-4C6D-968F-E7BBC6B49CA1}" type="parTrans" cxnId="{21D93537-7F5E-443B-9F58-9BBB0E275608}">
      <dgm:prSet/>
      <dgm:spPr/>
      <dgm:t>
        <a:bodyPr/>
        <a:lstStyle/>
        <a:p>
          <a:endParaRPr lang="es-EC"/>
        </a:p>
      </dgm:t>
    </dgm:pt>
    <dgm:pt modelId="{C6042552-F5FA-4F6F-8F05-7155E933A137}" type="sibTrans" cxnId="{21D93537-7F5E-443B-9F58-9BBB0E275608}">
      <dgm:prSet/>
      <dgm:spPr/>
      <dgm:t>
        <a:bodyPr/>
        <a:lstStyle/>
        <a:p>
          <a:endParaRPr lang="es-EC"/>
        </a:p>
      </dgm:t>
    </dgm:pt>
    <dgm:pt modelId="{F95C9C57-88C7-49FF-BCC9-10CF2CF22256}">
      <dgm:prSet phldrT="[Texto]"/>
      <dgm:spPr/>
      <dgm:t>
        <a:bodyPr/>
        <a:lstStyle/>
        <a:p>
          <a:r>
            <a:rPr lang="es-EC" dirty="0" smtClean="0"/>
            <a:t>Octubre 2014</a:t>
          </a:r>
          <a:endParaRPr lang="es-EC" dirty="0"/>
        </a:p>
      </dgm:t>
    </dgm:pt>
    <dgm:pt modelId="{50A9B1BA-75BD-4274-ABE1-260CD6BA3647}" type="parTrans" cxnId="{60947B3C-37E3-4F43-9429-C42C322CD734}">
      <dgm:prSet/>
      <dgm:spPr/>
      <dgm:t>
        <a:bodyPr/>
        <a:lstStyle/>
        <a:p>
          <a:endParaRPr lang="es-EC"/>
        </a:p>
      </dgm:t>
    </dgm:pt>
    <dgm:pt modelId="{EACFE57D-F48E-47D4-A9C3-E79BF6E5BC8B}" type="sibTrans" cxnId="{60947B3C-37E3-4F43-9429-C42C322CD734}">
      <dgm:prSet/>
      <dgm:spPr/>
      <dgm:t>
        <a:bodyPr/>
        <a:lstStyle/>
        <a:p>
          <a:endParaRPr lang="es-EC"/>
        </a:p>
      </dgm:t>
    </dgm:pt>
    <dgm:pt modelId="{D10526CC-BC3E-4D4F-8DAD-0689CCB4B2F5}">
      <dgm:prSet phldrT="[Texto]"/>
      <dgm:spPr/>
      <dgm:t>
        <a:bodyPr/>
        <a:lstStyle/>
        <a:p>
          <a:r>
            <a:rPr lang="es-EC" dirty="0" smtClean="0"/>
            <a:t>Aprueban planes de gestión</a:t>
          </a:r>
          <a:endParaRPr lang="es-EC" dirty="0"/>
        </a:p>
      </dgm:t>
    </dgm:pt>
    <dgm:pt modelId="{C8E9B3DE-923B-4114-981B-9CDDC955BE36}" type="parTrans" cxnId="{003E9BAC-2334-47A9-8452-6BF6354EEB69}">
      <dgm:prSet/>
      <dgm:spPr/>
      <dgm:t>
        <a:bodyPr/>
        <a:lstStyle/>
        <a:p>
          <a:endParaRPr lang="es-EC"/>
        </a:p>
      </dgm:t>
    </dgm:pt>
    <dgm:pt modelId="{49EFAF76-6733-4CE6-A8B5-C00977670B78}" type="sibTrans" cxnId="{003E9BAC-2334-47A9-8452-6BF6354EEB69}">
      <dgm:prSet/>
      <dgm:spPr/>
      <dgm:t>
        <a:bodyPr/>
        <a:lstStyle/>
        <a:p>
          <a:endParaRPr lang="es-EC"/>
        </a:p>
      </dgm:t>
    </dgm:pt>
    <dgm:pt modelId="{347EC3B5-AE70-4D48-B6BF-05D5917BF673}">
      <dgm:prSet phldrT="[Texto]"/>
      <dgm:spPr/>
      <dgm:t>
        <a:bodyPr/>
        <a:lstStyle/>
        <a:p>
          <a:r>
            <a:rPr lang="es-EC" dirty="0" smtClean="0"/>
            <a:t>Planes de gestión</a:t>
          </a:r>
          <a:endParaRPr lang="es-EC" dirty="0"/>
        </a:p>
      </dgm:t>
    </dgm:pt>
    <dgm:pt modelId="{04651150-53E6-4C15-B8A6-3C99332B0A2E}" type="parTrans" cxnId="{88232A49-279D-43EE-B383-D8C72DAAA230}">
      <dgm:prSet/>
      <dgm:spPr/>
      <dgm:t>
        <a:bodyPr/>
        <a:lstStyle/>
        <a:p>
          <a:endParaRPr lang="es-EC"/>
        </a:p>
      </dgm:t>
    </dgm:pt>
    <dgm:pt modelId="{D8936315-12A6-4EE4-9B61-5A560EF104B1}" type="sibTrans" cxnId="{88232A49-279D-43EE-B383-D8C72DAAA230}">
      <dgm:prSet/>
      <dgm:spPr/>
      <dgm:t>
        <a:bodyPr/>
        <a:lstStyle/>
        <a:p>
          <a:endParaRPr lang="es-EC"/>
        </a:p>
      </dgm:t>
    </dgm:pt>
    <dgm:pt modelId="{2E6E9D8F-1A33-4415-BB92-30F0DEF92164}">
      <dgm:prSet phldrT="[Texto]"/>
      <dgm:spPr/>
      <dgm:t>
        <a:bodyPr/>
        <a:lstStyle/>
        <a:p>
          <a:r>
            <a:rPr lang="es-EC" dirty="0" smtClean="0"/>
            <a:t>Reglas técnicas - 31 diciembre 2015</a:t>
          </a:r>
          <a:endParaRPr lang="es-EC" dirty="0"/>
        </a:p>
      </dgm:t>
    </dgm:pt>
    <dgm:pt modelId="{2A68EF27-9C6C-43E9-8C8E-00DE02259624}" type="parTrans" cxnId="{6C1EBC18-B4EA-4E06-AA21-6DE3FEEE77A7}">
      <dgm:prSet/>
      <dgm:spPr/>
      <dgm:t>
        <a:bodyPr/>
        <a:lstStyle/>
        <a:p>
          <a:endParaRPr lang="es-EC"/>
        </a:p>
      </dgm:t>
    </dgm:pt>
    <dgm:pt modelId="{041683D1-AE87-4114-B2F4-A796136376CC}" type="sibTrans" cxnId="{6C1EBC18-B4EA-4E06-AA21-6DE3FEEE77A7}">
      <dgm:prSet/>
      <dgm:spPr/>
      <dgm:t>
        <a:bodyPr/>
        <a:lstStyle/>
        <a:p>
          <a:endParaRPr lang="es-EC"/>
        </a:p>
      </dgm:t>
    </dgm:pt>
    <dgm:pt modelId="{B40C75D8-B894-4EF6-BABB-CD3CA6E60577}" type="pres">
      <dgm:prSet presAssocID="{227C3F5E-2842-4089-B68E-B54367C112AE}" presName="Name0" presStyleCnt="0">
        <dgm:presLayoutVars>
          <dgm:dir/>
          <dgm:animLvl val="lvl"/>
          <dgm:resizeHandles val="exact"/>
        </dgm:presLayoutVars>
      </dgm:prSet>
      <dgm:spPr/>
      <dgm:t>
        <a:bodyPr/>
        <a:lstStyle/>
        <a:p>
          <a:endParaRPr lang="es-EC"/>
        </a:p>
      </dgm:t>
    </dgm:pt>
    <dgm:pt modelId="{4221AA22-738B-49E8-A52C-5435E4F7D41B}" type="pres">
      <dgm:prSet presAssocID="{DB07BD64-E856-4D49-8AA5-FEB89FFA120B}" presName="linNode" presStyleCnt="0"/>
      <dgm:spPr/>
      <dgm:t>
        <a:bodyPr/>
        <a:lstStyle/>
        <a:p>
          <a:endParaRPr lang="es-EC"/>
        </a:p>
      </dgm:t>
    </dgm:pt>
    <dgm:pt modelId="{84AC26BD-A9CE-45C5-98BE-8C6E10174B9E}" type="pres">
      <dgm:prSet presAssocID="{DB07BD64-E856-4D49-8AA5-FEB89FFA120B}" presName="parentText" presStyleLbl="node1" presStyleIdx="0" presStyleCnt="3">
        <dgm:presLayoutVars>
          <dgm:chMax val="1"/>
          <dgm:bulletEnabled val="1"/>
        </dgm:presLayoutVars>
      </dgm:prSet>
      <dgm:spPr/>
      <dgm:t>
        <a:bodyPr/>
        <a:lstStyle/>
        <a:p>
          <a:endParaRPr lang="es-EC"/>
        </a:p>
      </dgm:t>
    </dgm:pt>
    <dgm:pt modelId="{458664B5-4EA1-4FF9-932D-7ECABA6AB41A}" type="pres">
      <dgm:prSet presAssocID="{DB07BD64-E856-4D49-8AA5-FEB89FFA120B}" presName="descendantText" presStyleLbl="alignAccFollowNode1" presStyleIdx="0" presStyleCnt="3">
        <dgm:presLayoutVars>
          <dgm:bulletEnabled val="1"/>
        </dgm:presLayoutVars>
      </dgm:prSet>
      <dgm:spPr/>
      <dgm:t>
        <a:bodyPr/>
        <a:lstStyle/>
        <a:p>
          <a:endParaRPr lang="es-EC"/>
        </a:p>
      </dgm:t>
    </dgm:pt>
    <dgm:pt modelId="{A547454D-3E57-464D-BFF7-947FFB94764D}" type="pres">
      <dgm:prSet presAssocID="{FAC2F61F-6229-4FC9-AF3F-FA19DBC7C003}" presName="sp" presStyleCnt="0"/>
      <dgm:spPr/>
      <dgm:t>
        <a:bodyPr/>
        <a:lstStyle/>
        <a:p>
          <a:endParaRPr lang="es-EC"/>
        </a:p>
      </dgm:t>
    </dgm:pt>
    <dgm:pt modelId="{06B368FC-69D2-4789-ACA7-766226035BC9}" type="pres">
      <dgm:prSet presAssocID="{7E97E238-6A01-4353-A6F5-24C667F955A8}" presName="linNode" presStyleCnt="0"/>
      <dgm:spPr/>
      <dgm:t>
        <a:bodyPr/>
        <a:lstStyle/>
        <a:p>
          <a:endParaRPr lang="es-EC"/>
        </a:p>
      </dgm:t>
    </dgm:pt>
    <dgm:pt modelId="{F808C39A-2D74-4072-A66D-675D95E8F319}" type="pres">
      <dgm:prSet presAssocID="{7E97E238-6A01-4353-A6F5-24C667F955A8}" presName="parentText" presStyleLbl="node1" presStyleIdx="1" presStyleCnt="3">
        <dgm:presLayoutVars>
          <dgm:chMax val="1"/>
          <dgm:bulletEnabled val="1"/>
        </dgm:presLayoutVars>
      </dgm:prSet>
      <dgm:spPr/>
      <dgm:t>
        <a:bodyPr/>
        <a:lstStyle/>
        <a:p>
          <a:endParaRPr lang="es-EC"/>
        </a:p>
      </dgm:t>
    </dgm:pt>
    <dgm:pt modelId="{2B355AEA-40D7-4619-B636-E3A42F064B91}" type="pres">
      <dgm:prSet presAssocID="{7E97E238-6A01-4353-A6F5-24C667F955A8}" presName="descendantText" presStyleLbl="alignAccFollowNode1" presStyleIdx="1" presStyleCnt="3">
        <dgm:presLayoutVars>
          <dgm:bulletEnabled val="1"/>
        </dgm:presLayoutVars>
      </dgm:prSet>
      <dgm:spPr/>
      <dgm:t>
        <a:bodyPr/>
        <a:lstStyle/>
        <a:p>
          <a:endParaRPr lang="es-EC"/>
        </a:p>
      </dgm:t>
    </dgm:pt>
    <dgm:pt modelId="{6EC607FE-53D9-4118-8FF9-185163D4664C}" type="pres">
      <dgm:prSet presAssocID="{EE604F05-13DE-4B7F-AB44-EDC5830726B4}" presName="sp" presStyleCnt="0"/>
      <dgm:spPr/>
      <dgm:t>
        <a:bodyPr/>
        <a:lstStyle/>
        <a:p>
          <a:endParaRPr lang="es-EC"/>
        </a:p>
      </dgm:t>
    </dgm:pt>
    <dgm:pt modelId="{0EF4DC22-652D-42C5-9C8A-F09E2A114388}" type="pres">
      <dgm:prSet presAssocID="{F8136DD2-4F30-46B6-83D4-61FD386BC92D}" presName="linNode" presStyleCnt="0"/>
      <dgm:spPr/>
      <dgm:t>
        <a:bodyPr/>
        <a:lstStyle/>
        <a:p>
          <a:endParaRPr lang="es-EC"/>
        </a:p>
      </dgm:t>
    </dgm:pt>
    <dgm:pt modelId="{683D1065-82B8-4419-8E7E-3A0C291AC548}" type="pres">
      <dgm:prSet presAssocID="{F8136DD2-4F30-46B6-83D4-61FD386BC92D}" presName="parentText" presStyleLbl="node1" presStyleIdx="2" presStyleCnt="3">
        <dgm:presLayoutVars>
          <dgm:chMax val="1"/>
          <dgm:bulletEnabled val="1"/>
        </dgm:presLayoutVars>
      </dgm:prSet>
      <dgm:spPr/>
      <dgm:t>
        <a:bodyPr/>
        <a:lstStyle/>
        <a:p>
          <a:endParaRPr lang="es-EC"/>
        </a:p>
      </dgm:t>
    </dgm:pt>
    <dgm:pt modelId="{65070401-FB7C-4891-B7E6-65A1B1C9A3BA}" type="pres">
      <dgm:prSet presAssocID="{F8136DD2-4F30-46B6-83D4-61FD386BC92D}" presName="descendantText" presStyleLbl="alignAccFollowNode1" presStyleIdx="2" presStyleCnt="3">
        <dgm:presLayoutVars>
          <dgm:bulletEnabled val="1"/>
        </dgm:presLayoutVars>
      </dgm:prSet>
      <dgm:spPr/>
      <dgm:t>
        <a:bodyPr/>
        <a:lstStyle/>
        <a:p>
          <a:endParaRPr lang="es-EC"/>
        </a:p>
      </dgm:t>
    </dgm:pt>
  </dgm:ptLst>
  <dgm:cxnLst>
    <dgm:cxn modelId="{E316A903-F1FF-4224-A96F-977232ECBA07}" type="presOf" srcId="{BD8B4078-C613-45D7-A0C4-15BA71A76C1C}" destId="{2B355AEA-40D7-4619-B636-E3A42F064B91}" srcOrd="0" destOrd="0" presId="urn:microsoft.com/office/officeart/2005/8/layout/vList5"/>
    <dgm:cxn modelId="{65FFCAF0-63CD-444B-A97C-20DE34153485}" type="presOf" srcId="{DB07BD64-E856-4D49-8AA5-FEB89FFA120B}" destId="{84AC26BD-A9CE-45C5-98BE-8C6E10174B9E}" srcOrd="0" destOrd="0" presId="urn:microsoft.com/office/officeart/2005/8/layout/vList5"/>
    <dgm:cxn modelId="{0045780E-EA04-41A1-B162-FA29FC803244}" type="presOf" srcId="{A6998576-C6A1-4B31-B012-5EC6BD512EA1}" destId="{458664B5-4EA1-4FF9-932D-7ECABA6AB41A}" srcOrd="0" destOrd="1" presId="urn:microsoft.com/office/officeart/2005/8/layout/vList5"/>
    <dgm:cxn modelId="{64CDB98F-A8E5-4AED-BB1D-DA29E43FFC74}" srcId="{7E97E238-6A01-4353-A6F5-24C667F955A8}" destId="{DAC95A4A-3613-457A-99AB-00D8C3412A94}" srcOrd="1" destOrd="0" parTransId="{267B7D36-FC94-491B-B3FC-DDDA711C628B}" sibTransId="{BE43A439-3BA0-41BD-A5BB-3F0D74A665B5}"/>
    <dgm:cxn modelId="{74303F8D-24C0-47C4-B2E0-3D3EBFD9662D}" srcId="{227C3F5E-2842-4089-B68E-B54367C112AE}" destId="{DB07BD64-E856-4D49-8AA5-FEB89FFA120B}" srcOrd="0" destOrd="0" parTransId="{A7B33A3B-6B2D-42D9-8CA9-702A0810E184}" sibTransId="{FAC2F61F-6229-4FC9-AF3F-FA19DBC7C003}"/>
    <dgm:cxn modelId="{C3A9D29D-AE2E-4C0E-B936-2E5F4BE1A889}" type="presOf" srcId="{2E6E9D8F-1A33-4415-BB92-30F0DEF92164}" destId="{65070401-FB7C-4891-B7E6-65A1B1C9A3BA}" srcOrd="0" destOrd="2" presId="urn:microsoft.com/office/officeart/2005/8/layout/vList5"/>
    <dgm:cxn modelId="{2D83A234-42F0-45FE-A455-2DD82517B715}" srcId="{DB07BD64-E856-4D49-8AA5-FEB89FFA120B}" destId="{A6998576-C6A1-4B31-B012-5EC6BD512EA1}" srcOrd="1" destOrd="0" parTransId="{0FE43A9B-53CE-4C56-A7E5-0D576760B4BA}" sibTransId="{ACC5B9BD-5F56-4874-82D2-F1BBF58725C2}"/>
    <dgm:cxn modelId="{664A2F78-4576-4DAF-9B37-E0CD756F552B}" type="presOf" srcId="{347EC3B5-AE70-4D48-B6BF-05D5917BF673}" destId="{2B355AEA-40D7-4619-B636-E3A42F064B91}" srcOrd="0" destOrd="2" presId="urn:microsoft.com/office/officeart/2005/8/layout/vList5"/>
    <dgm:cxn modelId="{6C1EBC18-B4EA-4E06-AA21-6DE3FEEE77A7}" srcId="{F8136DD2-4F30-46B6-83D4-61FD386BC92D}" destId="{2E6E9D8F-1A33-4415-BB92-30F0DEF92164}" srcOrd="2" destOrd="0" parTransId="{2A68EF27-9C6C-43E9-8C8E-00DE02259624}" sibTransId="{041683D1-AE87-4114-B2F4-A796136376CC}"/>
    <dgm:cxn modelId="{0F4519DB-1030-40AA-926F-B298BB32AA30}" srcId="{7E97E238-6A01-4353-A6F5-24C667F955A8}" destId="{BD8B4078-C613-45D7-A0C4-15BA71A76C1C}" srcOrd="0" destOrd="0" parTransId="{443AAC9D-6BBC-4501-BD49-3875F1814AFB}" sibTransId="{5E754ABB-B4B0-4B97-905A-AB37FB5CF829}"/>
    <dgm:cxn modelId="{003E9BAC-2334-47A9-8452-6BF6354EEB69}" srcId="{F8136DD2-4F30-46B6-83D4-61FD386BC92D}" destId="{D10526CC-BC3E-4D4F-8DAD-0689CCB4B2F5}" srcOrd="1" destOrd="0" parTransId="{C8E9B3DE-923B-4114-981B-9CDDC955BE36}" sibTransId="{49EFAF76-6733-4CE6-A8B5-C00977670B78}"/>
    <dgm:cxn modelId="{3F13CAD3-4303-4867-ABBB-C81B4CFB66C4}" type="presOf" srcId="{7E97E238-6A01-4353-A6F5-24C667F955A8}" destId="{F808C39A-2D74-4072-A66D-675D95E8F319}" srcOrd="0" destOrd="0" presId="urn:microsoft.com/office/officeart/2005/8/layout/vList5"/>
    <dgm:cxn modelId="{B1CAB3AE-2528-43E6-849C-551AD07EC27C}" type="presOf" srcId="{DAC95A4A-3613-457A-99AB-00D8C3412A94}" destId="{2B355AEA-40D7-4619-B636-E3A42F064B91}" srcOrd="0" destOrd="1" presId="urn:microsoft.com/office/officeart/2005/8/layout/vList5"/>
    <dgm:cxn modelId="{60947B3C-37E3-4F43-9429-C42C322CD734}" srcId="{F8136DD2-4F30-46B6-83D4-61FD386BC92D}" destId="{F95C9C57-88C7-49FF-BCC9-10CF2CF22256}" srcOrd="0" destOrd="0" parTransId="{50A9B1BA-75BD-4274-ABE1-260CD6BA3647}" sibTransId="{EACFE57D-F48E-47D4-A9C3-E79BF6E5BC8B}"/>
    <dgm:cxn modelId="{ABD81794-C608-4121-998E-26BDCF753951}" srcId="{227C3F5E-2842-4089-B68E-B54367C112AE}" destId="{7E97E238-6A01-4353-A6F5-24C667F955A8}" srcOrd="1" destOrd="0" parTransId="{ED7A8703-2A88-440D-BC01-A86C85405774}" sibTransId="{EE604F05-13DE-4B7F-AB44-EDC5830726B4}"/>
    <dgm:cxn modelId="{0B2199F7-56DC-4AF5-9981-C12903D85C1D}" type="presOf" srcId="{F8136DD2-4F30-46B6-83D4-61FD386BC92D}" destId="{683D1065-82B8-4419-8E7E-3A0C291AC548}" srcOrd="0" destOrd="0" presId="urn:microsoft.com/office/officeart/2005/8/layout/vList5"/>
    <dgm:cxn modelId="{88232A49-279D-43EE-B383-D8C72DAAA230}" srcId="{7E97E238-6A01-4353-A6F5-24C667F955A8}" destId="{347EC3B5-AE70-4D48-B6BF-05D5917BF673}" srcOrd="2" destOrd="0" parTransId="{04651150-53E6-4C15-B8A6-3C99332B0A2E}" sibTransId="{D8936315-12A6-4EE4-9B61-5A560EF104B1}"/>
    <dgm:cxn modelId="{32BEFD5D-F213-4830-A371-27B6AD664D2E}" type="presOf" srcId="{D10526CC-BC3E-4D4F-8DAD-0689CCB4B2F5}" destId="{65070401-FB7C-4891-B7E6-65A1B1C9A3BA}" srcOrd="0" destOrd="1" presId="urn:microsoft.com/office/officeart/2005/8/layout/vList5"/>
    <dgm:cxn modelId="{3BCD18A4-508F-4A18-95FF-F1ACB2536DC4}" srcId="{DB07BD64-E856-4D49-8AA5-FEB89FFA120B}" destId="{91601231-7564-4A1F-A5E8-82208E320076}" srcOrd="0" destOrd="0" parTransId="{EDC547CD-7EEB-40DB-B141-05B97A309078}" sibTransId="{4A5528D7-13C0-4DBC-90FE-F42797FB8E48}"/>
    <dgm:cxn modelId="{92AD64EF-70DB-44E1-AAD7-F6470127CA66}" type="presOf" srcId="{91601231-7564-4A1F-A5E8-82208E320076}" destId="{458664B5-4EA1-4FF9-932D-7ECABA6AB41A}" srcOrd="0" destOrd="0" presId="urn:microsoft.com/office/officeart/2005/8/layout/vList5"/>
    <dgm:cxn modelId="{21D93537-7F5E-443B-9F58-9BBB0E275608}" srcId="{227C3F5E-2842-4089-B68E-B54367C112AE}" destId="{F8136DD2-4F30-46B6-83D4-61FD386BC92D}" srcOrd="2" destOrd="0" parTransId="{125C69F0-ECB4-4C6D-968F-E7BBC6B49CA1}" sibTransId="{C6042552-F5FA-4F6F-8F05-7155E933A137}"/>
    <dgm:cxn modelId="{16CA8464-6AD6-4CD3-9518-65E2E2E4C5CF}" type="presOf" srcId="{F95C9C57-88C7-49FF-BCC9-10CF2CF22256}" destId="{65070401-FB7C-4891-B7E6-65A1B1C9A3BA}" srcOrd="0" destOrd="0" presId="urn:microsoft.com/office/officeart/2005/8/layout/vList5"/>
    <dgm:cxn modelId="{EC1A0AA7-E23C-462E-AD3B-304D95074BED}" type="presOf" srcId="{227C3F5E-2842-4089-B68E-B54367C112AE}" destId="{B40C75D8-B894-4EF6-BABB-CD3CA6E60577}" srcOrd="0" destOrd="0" presId="urn:microsoft.com/office/officeart/2005/8/layout/vList5"/>
    <dgm:cxn modelId="{09B27EB9-7A14-4587-8D0F-4CD8BB4D6370}" type="presParOf" srcId="{B40C75D8-B894-4EF6-BABB-CD3CA6E60577}" destId="{4221AA22-738B-49E8-A52C-5435E4F7D41B}" srcOrd="0" destOrd="0" presId="urn:microsoft.com/office/officeart/2005/8/layout/vList5"/>
    <dgm:cxn modelId="{F3393FAD-8013-4EAF-88B8-B89A4311909D}" type="presParOf" srcId="{4221AA22-738B-49E8-A52C-5435E4F7D41B}" destId="{84AC26BD-A9CE-45C5-98BE-8C6E10174B9E}" srcOrd="0" destOrd="0" presId="urn:microsoft.com/office/officeart/2005/8/layout/vList5"/>
    <dgm:cxn modelId="{AD8C074D-B872-4DE1-A3F3-31FA57483CA0}" type="presParOf" srcId="{4221AA22-738B-49E8-A52C-5435E4F7D41B}" destId="{458664B5-4EA1-4FF9-932D-7ECABA6AB41A}" srcOrd="1" destOrd="0" presId="urn:microsoft.com/office/officeart/2005/8/layout/vList5"/>
    <dgm:cxn modelId="{74F7DF64-C1AE-448A-9775-9D323FBE764D}" type="presParOf" srcId="{B40C75D8-B894-4EF6-BABB-CD3CA6E60577}" destId="{A547454D-3E57-464D-BFF7-947FFB94764D}" srcOrd="1" destOrd="0" presId="urn:microsoft.com/office/officeart/2005/8/layout/vList5"/>
    <dgm:cxn modelId="{D51565B4-25FA-4DDE-BB51-A93BD4F25995}" type="presParOf" srcId="{B40C75D8-B894-4EF6-BABB-CD3CA6E60577}" destId="{06B368FC-69D2-4789-ACA7-766226035BC9}" srcOrd="2" destOrd="0" presId="urn:microsoft.com/office/officeart/2005/8/layout/vList5"/>
    <dgm:cxn modelId="{6B2DB397-0F92-48F3-82C3-4DD4DA9F69A4}" type="presParOf" srcId="{06B368FC-69D2-4789-ACA7-766226035BC9}" destId="{F808C39A-2D74-4072-A66D-675D95E8F319}" srcOrd="0" destOrd="0" presId="urn:microsoft.com/office/officeart/2005/8/layout/vList5"/>
    <dgm:cxn modelId="{427915B7-CFEC-4461-964A-1ED631BECF91}" type="presParOf" srcId="{06B368FC-69D2-4789-ACA7-766226035BC9}" destId="{2B355AEA-40D7-4619-B636-E3A42F064B91}" srcOrd="1" destOrd="0" presId="urn:microsoft.com/office/officeart/2005/8/layout/vList5"/>
    <dgm:cxn modelId="{037BC525-8254-4368-AA94-FDE8D92BA1FF}" type="presParOf" srcId="{B40C75D8-B894-4EF6-BABB-CD3CA6E60577}" destId="{6EC607FE-53D9-4118-8FF9-185163D4664C}" srcOrd="3" destOrd="0" presId="urn:microsoft.com/office/officeart/2005/8/layout/vList5"/>
    <dgm:cxn modelId="{897E9A45-2849-4698-AB5F-484A2DEDCDBD}" type="presParOf" srcId="{B40C75D8-B894-4EF6-BABB-CD3CA6E60577}" destId="{0EF4DC22-652D-42C5-9C8A-F09E2A114388}" srcOrd="4" destOrd="0" presId="urn:microsoft.com/office/officeart/2005/8/layout/vList5"/>
    <dgm:cxn modelId="{B463635B-DCCB-45A3-A188-A729EFD68583}" type="presParOf" srcId="{0EF4DC22-652D-42C5-9C8A-F09E2A114388}" destId="{683D1065-82B8-4419-8E7E-3A0C291AC548}" srcOrd="0" destOrd="0" presId="urn:microsoft.com/office/officeart/2005/8/layout/vList5"/>
    <dgm:cxn modelId="{8F52676A-E2FF-4B1A-9DA7-39998A619B2D}" type="presParOf" srcId="{0EF4DC22-652D-42C5-9C8A-F09E2A114388}" destId="{65070401-FB7C-4891-B7E6-65A1B1C9A3B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56845B-9B42-4E2C-AFCD-CC516A40BD6E}" type="doc">
      <dgm:prSet loTypeId="urn:microsoft.com/office/officeart/2005/8/layout/vList5" loCatId="list" qsTypeId="urn:microsoft.com/office/officeart/2005/8/quickstyle/simple3" qsCatId="simple" csTypeId="urn:microsoft.com/office/officeart/2005/8/colors/accent2_4" csCatId="accent2" phldr="1"/>
      <dgm:spPr/>
      <dgm:t>
        <a:bodyPr/>
        <a:lstStyle/>
        <a:p>
          <a:endParaRPr lang="es-EC"/>
        </a:p>
      </dgm:t>
    </dgm:pt>
    <dgm:pt modelId="{FBD56C10-BB19-4150-9DBD-0BBF45F078E0}">
      <dgm:prSet phldrT="[Texto]"/>
      <dgm:spPr/>
      <dgm:t>
        <a:bodyPr/>
        <a:lstStyle/>
        <a:p>
          <a:r>
            <a:rPr lang="es-EC" dirty="0" smtClean="0"/>
            <a:t>Quito Turismo</a:t>
          </a:r>
          <a:endParaRPr lang="es-EC" dirty="0"/>
        </a:p>
      </dgm:t>
    </dgm:pt>
    <dgm:pt modelId="{BAF87750-AB6B-45D3-8E0C-873AA2AE539D}" type="parTrans" cxnId="{82A85A43-B001-494A-830E-74E85CFD53C7}">
      <dgm:prSet/>
      <dgm:spPr/>
      <dgm:t>
        <a:bodyPr/>
        <a:lstStyle/>
        <a:p>
          <a:endParaRPr lang="es-EC"/>
        </a:p>
      </dgm:t>
    </dgm:pt>
    <dgm:pt modelId="{18ACE98D-1957-4D29-8F8C-B01D69B9D1E6}" type="sibTrans" cxnId="{82A85A43-B001-494A-830E-74E85CFD53C7}">
      <dgm:prSet/>
      <dgm:spPr/>
      <dgm:t>
        <a:bodyPr/>
        <a:lstStyle/>
        <a:p>
          <a:endParaRPr lang="es-EC"/>
        </a:p>
      </dgm:t>
    </dgm:pt>
    <dgm:pt modelId="{5B331ACD-0173-4832-838A-485DA7CC3F65}">
      <dgm:prSet phldrT="[Texto]" custT="1"/>
      <dgm:spPr/>
      <dgm:t>
        <a:bodyPr/>
        <a:lstStyle/>
        <a:p>
          <a:r>
            <a:rPr lang="es-EC" sz="1800" dirty="0" smtClean="0"/>
            <a:t>Actualizar catastro de establecimientos turísticos</a:t>
          </a:r>
          <a:endParaRPr lang="es-EC" sz="1800" dirty="0"/>
        </a:p>
      </dgm:t>
    </dgm:pt>
    <dgm:pt modelId="{8D0E2C0A-D4C4-4D5F-B822-2D504FCD7290}" type="parTrans" cxnId="{896A14C5-8E28-437A-AF6E-0B2FADB08710}">
      <dgm:prSet/>
      <dgm:spPr/>
      <dgm:t>
        <a:bodyPr/>
        <a:lstStyle/>
        <a:p>
          <a:endParaRPr lang="es-EC"/>
        </a:p>
      </dgm:t>
    </dgm:pt>
    <dgm:pt modelId="{3C206B00-9DA1-43BA-B5A9-33CBFD481349}" type="sibTrans" cxnId="{896A14C5-8E28-437A-AF6E-0B2FADB08710}">
      <dgm:prSet/>
      <dgm:spPr/>
      <dgm:t>
        <a:bodyPr/>
        <a:lstStyle/>
        <a:p>
          <a:endParaRPr lang="es-EC"/>
        </a:p>
      </dgm:t>
    </dgm:pt>
    <dgm:pt modelId="{AEE7C5A7-8A82-4F47-B3CD-000666A5E9F4}">
      <dgm:prSet phldrT="[Texto]"/>
      <dgm:spPr/>
      <dgm:t>
        <a:bodyPr/>
        <a:lstStyle/>
        <a:p>
          <a:r>
            <a:rPr lang="es-EC" dirty="0" smtClean="0"/>
            <a:t>Quito Turismo</a:t>
          </a:r>
          <a:endParaRPr lang="es-EC" dirty="0"/>
        </a:p>
      </dgm:t>
    </dgm:pt>
    <dgm:pt modelId="{6892B501-F673-47F8-9534-52C3AB637078}" type="parTrans" cxnId="{CD3CB5B5-9A48-4AA4-8C7A-D125834FBFC0}">
      <dgm:prSet/>
      <dgm:spPr/>
      <dgm:t>
        <a:bodyPr/>
        <a:lstStyle/>
        <a:p>
          <a:endParaRPr lang="es-EC"/>
        </a:p>
      </dgm:t>
    </dgm:pt>
    <dgm:pt modelId="{7BAA6212-35BE-4E62-9305-0AC8C5EF5B5E}" type="sibTrans" cxnId="{CD3CB5B5-9A48-4AA4-8C7A-D125834FBFC0}">
      <dgm:prSet/>
      <dgm:spPr/>
      <dgm:t>
        <a:bodyPr/>
        <a:lstStyle/>
        <a:p>
          <a:endParaRPr lang="es-EC"/>
        </a:p>
      </dgm:t>
    </dgm:pt>
    <dgm:pt modelId="{BB47D537-F977-4AF9-A99B-21E1EF4D0472}">
      <dgm:prSet phldrT="[Texto]" custT="1"/>
      <dgm:spPr/>
      <dgm:t>
        <a:bodyPr/>
        <a:lstStyle/>
        <a:p>
          <a:r>
            <a:rPr lang="es-EC" sz="1800" dirty="0" smtClean="0"/>
            <a:t>Reforzar estrategias de comunicación con los prestadores de servicios (posibles capacitaciones)</a:t>
          </a:r>
          <a:endParaRPr lang="es-EC" sz="1800" dirty="0"/>
        </a:p>
      </dgm:t>
    </dgm:pt>
    <dgm:pt modelId="{B81CD575-CDE2-40CD-8AD0-B8366F5A25BE}" type="parTrans" cxnId="{4DFA5259-868C-48A6-BA73-F95BF38B3D9C}">
      <dgm:prSet/>
      <dgm:spPr/>
      <dgm:t>
        <a:bodyPr/>
        <a:lstStyle/>
        <a:p>
          <a:endParaRPr lang="es-EC"/>
        </a:p>
      </dgm:t>
    </dgm:pt>
    <dgm:pt modelId="{CD2A644E-AD4E-421F-B166-8F3EBDDCC99D}" type="sibTrans" cxnId="{4DFA5259-868C-48A6-BA73-F95BF38B3D9C}">
      <dgm:prSet/>
      <dgm:spPr/>
      <dgm:t>
        <a:bodyPr/>
        <a:lstStyle/>
        <a:p>
          <a:endParaRPr lang="es-EC"/>
        </a:p>
      </dgm:t>
    </dgm:pt>
    <dgm:pt modelId="{0F08CD55-CCA8-4EBC-8F0E-8E28F0DE02A4}">
      <dgm:prSet phldrT="[Texto]" custT="1"/>
      <dgm:spPr/>
      <dgm:t>
        <a:bodyPr/>
        <a:lstStyle/>
        <a:p>
          <a:r>
            <a:rPr lang="es-EC" sz="1800" dirty="0" smtClean="0"/>
            <a:t>Considere presente estudio</a:t>
          </a:r>
          <a:endParaRPr lang="es-EC" sz="1800" dirty="0"/>
        </a:p>
      </dgm:t>
    </dgm:pt>
    <dgm:pt modelId="{BA652414-5F82-435B-9F3D-BF7EE69DD663}" type="parTrans" cxnId="{BBD7EF3B-E860-45B9-82B6-F9169A0D4F64}">
      <dgm:prSet/>
      <dgm:spPr/>
      <dgm:t>
        <a:bodyPr/>
        <a:lstStyle/>
        <a:p>
          <a:endParaRPr lang="es-EC"/>
        </a:p>
      </dgm:t>
    </dgm:pt>
    <dgm:pt modelId="{456B686F-96CB-41FF-8B22-04B1423CD346}" type="sibTrans" cxnId="{BBD7EF3B-E860-45B9-82B6-F9169A0D4F64}">
      <dgm:prSet/>
      <dgm:spPr/>
      <dgm:t>
        <a:bodyPr/>
        <a:lstStyle/>
        <a:p>
          <a:endParaRPr lang="es-EC"/>
        </a:p>
      </dgm:t>
    </dgm:pt>
    <dgm:pt modelId="{84BF5EE3-EDD3-4A71-AAC5-04EA46DAF58E}">
      <dgm:prSet/>
      <dgm:spPr/>
      <dgm:t>
        <a:bodyPr/>
        <a:lstStyle/>
        <a:p>
          <a:r>
            <a:rPr lang="es-EC" dirty="0" smtClean="0"/>
            <a:t>Prestadores de servicios</a:t>
          </a:r>
          <a:endParaRPr lang="es-EC" dirty="0"/>
        </a:p>
      </dgm:t>
    </dgm:pt>
    <dgm:pt modelId="{FED054EF-66DE-464F-9D8B-3F28B2F491B1}" type="parTrans" cxnId="{2075F382-0D36-41D9-98A7-FFA09044C9A6}">
      <dgm:prSet/>
      <dgm:spPr/>
      <dgm:t>
        <a:bodyPr/>
        <a:lstStyle/>
        <a:p>
          <a:endParaRPr lang="es-EC"/>
        </a:p>
      </dgm:t>
    </dgm:pt>
    <dgm:pt modelId="{05974E51-DE96-4BAE-AA02-BF3BE7178598}" type="sibTrans" cxnId="{2075F382-0D36-41D9-98A7-FFA09044C9A6}">
      <dgm:prSet/>
      <dgm:spPr/>
      <dgm:t>
        <a:bodyPr/>
        <a:lstStyle/>
        <a:p>
          <a:endParaRPr lang="es-EC"/>
        </a:p>
      </dgm:t>
    </dgm:pt>
    <dgm:pt modelId="{7C872FBD-451C-4708-A979-CDA409133878}">
      <dgm:prSet phldrT="[Texto]"/>
      <dgm:spPr/>
      <dgm:t>
        <a:bodyPr/>
        <a:lstStyle/>
        <a:p>
          <a:r>
            <a:rPr lang="es-EC" dirty="0" smtClean="0"/>
            <a:t>Universidad FF AA - ESPE</a:t>
          </a:r>
          <a:endParaRPr lang="es-EC" dirty="0"/>
        </a:p>
      </dgm:t>
    </dgm:pt>
    <dgm:pt modelId="{F2BE4CD0-2491-485D-B7EB-C35C35A65808}" type="parTrans" cxnId="{D1F07D4B-544E-4E0B-8ACB-83821E831AA1}">
      <dgm:prSet/>
      <dgm:spPr/>
      <dgm:t>
        <a:bodyPr/>
        <a:lstStyle/>
        <a:p>
          <a:endParaRPr lang="es-EC"/>
        </a:p>
      </dgm:t>
    </dgm:pt>
    <dgm:pt modelId="{337A21CF-98D1-4A32-9CCB-EF5F5BCDA5B3}" type="sibTrans" cxnId="{D1F07D4B-544E-4E0B-8ACB-83821E831AA1}">
      <dgm:prSet/>
      <dgm:spPr/>
      <dgm:t>
        <a:bodyPr/>
        <a:lstStyle/>
        <a:p>
          <a:endParaRPr lang="es-EC"/>
        </a:p>
      </dgm:t>
    </dgm:pt>
    <dgm:pt modelId="{4B4F8668-71E1-4F91-8ECC-CFD53760204B}">
      <dgm:prSet custT="1"/>
      <dgm:spPr/>
      <dgm:t>
        <a:bodyPr/>
        <a:lstStyle/>
        <a:p>
          <a:r>
            <a:rPr lang="es-EC" sz="1800" dirty="0" smtClean="0"/>
            <a:t>Convenios Quito Turismo</a:t>
          </a:r>
          <a:endParaRPr lang="es-EC" sz="1800" dirty="0"/>
        </a:p>
      </dgm:t>
    </dgm:pt>
    <dgm:pt modelId="{DC897664-236A-4D32-90EC-83019A1FE358}" type="parTrans" cxnId="{937626F9-754D-41B7-B263-E57EFAA9E5D2}">
      <dgm:prSet/>
      <dgm:spPr/>
      <dgm:t>
        <a:bodyPr/>
        <a:lstStyle/>
        <a:p>
          <a:endParaRPr lang="es-EC"/>
        </a:p>
      </dgm:t>
    </dgm:pt>
    <dgm:pt modelId="{4ACDFB7D-3182-42A7-B280-31BF923AE4AB}" type="sibTrans" cxnId="{937626F9-754D-41B7-B263-E57EFAA9E5D2}">
      <dgm:prSet/>
      <dgm:spPr/>
      <dgm:t>
        <a:bodyPr/>
        <a:lstStyle/>
        <a:p>
          <a:endParaRPr lang="es-EC"/>
        </a:p>
      </dgm:t>
    </dgm:pt>
    <dgm:pt modelId="{59E6763B-95FC-43C0-8483-4F6FF25D8234}">
      <dgm:prSet custT="1"/>
      <dgm:spPr/>
      <dgm:t>
        <a:bodyPr/>
        <a:lstStyle/>
        <a:p>
          <a:r>
            <a:rPr lang="es-EC" sz="1600" dirty="0" smtClean="0"/>
            <a:t>Tomar en consideración la información relacionada al desempeño de su actividad,  e informarse de los lineamientos vigentes </a:t>
          </a:r>
          <a:endParaRPr lang="es-EC" sz="1600" dirty="0"/>
        </a:p>
      </dgm:t>
    </dgm:pt>
    <dgm:pt modelId="{2C874D37-2A1B-41C3-9E05-2AC6E4408E37}" type="parTrans" cxnId="{89ECE8EF-6ECC-4FB0-81AB-0241E7A299A4}">
      <dgm:prSet/>
      <dgm:spPr/>
      <dgm:t>
        <a:bodyPr/>
        <a:lstStyle/>
        <a:p>
          <a:endParaRPr lang="es-EC"/>
        </a:p>
      </dgm:t>
    </dgm:pt>
    <dgm:pt modelId="{789661FA-C1A0-4FF6-BF35-7DF2BC44397C}" type="sibTrans" cxnId="{89ECE8EF-6ECC-4FB0-81AB-0241E7A299A4}">
      <dgm:prSet/>
      <dgm:spPr/>
      <dgm:t>
        <a:bodyPr/>
        <a:lstStyle/>
        <a:p>
          <a:endParaRPr lang="es-EC"/>
        </a:p>
      </dgm:t>
    </dgm:pt>
    <dgm:pt modelId="{1E525C89-C1D5-4E81-83AF-DF10ABB0FCF0}">
      <dgm:prSet custT="1"/>
      <dgm:spPr/>
      <dgm:t>
        <a:bodyPr/>
        <a:lstStyle/>
        <a:p>
          <a:r>
            <a:rPr lang="es-EC" sz="1800" dirty="0" smtClean="0"/>
            <a:t>Realización futuros proyectos</a:t>
          </a:r>
          <a:endParaRPr lang="es-EC" sz="1800" dirty="0"/>
        </a:p>
      </dgm:t>
    </dgm:pt>
    <dgm:pt modelId="{858417BA-630C-42BA-837C-8A88F1D87388}" type="parTrans" cxnId="{F8E155A8-D7C5-49F5-BFE3-DF77EA3815D8}">
      <dgm:prSet/>
      <dgm:spPr/>
      <dgm:t>
        <a:bodyPr/>
        <a:lstStyle/>
        <a:p>
          <a:endParaRPr lang="es-EC"/>
        </a:p>
      </dgm:t>
    </dgm:pt>
    <dgm:pt modelId="{25A9A28C-2BCB-4F32-97CD-ADFC8B13FC5D}" type="sibTrans" cxnId="{F8E155A8-D7C5-49F5-BFE3-DF77EA3815D8}">
      <dgm:prSet/>
      <dgm:spPr/>
      <dgm:t>
        <a:bodyPr/>
        <a:lstStyle/>
        <a:p>
          <a:endParaRPr lang="es-EC"/>
        </a:p>
      </dgm:t>
    </dgm:pt>
    <dgm:pt modelId="{B6ADC848-1EBE-4236-A261-05916BC68DD6}">
      <dgm:prSet/>
      <dgm:spPr/>
      <dgm:t>
        <a:bodyPr/>
        <a:lstStyle/>
        <a:p>
          <a:endParaRPr lang="es-EC" sz="1500" dirty="0"/>
        </a:p>
      </dgm:t>
    </dgm:pt>
    <dgm:pt modelId="{063C92BC-F05B-4438-83AA-AD5A0F272A22}" type="parTrans" cxnId="{ADA83BDC-4BA3-4CDB-97B2-E002AE52B185}">
      <dgm:prSet/>
      <dgm:spPr/>
      <dgm:t>
        <a:bodyPr/>
        <a:lstStyle/>
        <a:p>
          <a:endParaRPr lang="es-EC"/>
        </a:p>
      </dgm:t>
    </dgm:pt>
    <dgm:pt modelId="{09A94034-3E49-4BB0-A36F-FA7EEA683D85}" type="sibTrans" cxnId="{ADA83BDC-4BA3-4CDB-97B2-E002AE52B185}">
      <dgm:prSet/>
      <dgm:spPr/>
      <dgm:t>
        <a:bodyPr/>
        <a:lstStyle/>
        <a:p>
          <a:endParaRPr lang="es-EC"/>
        </a:p>
      </dgm:t>
    </dgm:pt>
    <dgm:pt modelId="{52D2558C-B0CC-4E44-9A32-B289379148EC}" type="pres">
      <dgm:prSet presAssocID="{E056845B-9B42-4E2C-AFCD-CC516A40BD6E}" presName="Name0" presStyleCnt="0">
        <dgm:presLayoutVars>
          <dgm:dir/>
          <dgm:animLvl val="lvl"/>
          <dgm:resizeHandles val="exact"/>
        </dgm:presLayoutVars>
      </dgm:prSet>
      <dgm:spPr/>
      <dgm:t>
        <a:bodyPr/>
        <a:lstStyle/>
        <a:p>
          <a:endParaRPr lang="es-EC"/>
        </a:p>
      </dgm:t>
    </dgm:pt>
    <dgm:pt modelId="{E4C1738F-F5F8-4741-A94E-F9A16F4E488F}" type="pres">
      <dgm:prSet presAssocID="{FBD56C10-BB19-4150-9DBD-0BBF45F078E0}" presName="linNode" presStyleCnt="0"/>
      <dgm:spPr/>
    </dgm:pt>
    <dgm:pt modelId="{A28AC4ED-A314-4136-BA2A-C4D488217023}" type="pres">
      <dgm:prSet presAssocID="{FBD56C10-BB19-4150-9DBD-0BBF45F078E0}" presName="parentText" presStyleLbl="node1" presStyleIdx="0" presStyleCnt="4">
        <dgm:presLayoutVars>
          <dgm:chMax val="1"/>
          <dgm:bulletEnabled val="1"/>
        </dgm:presLayoutVars>
      </dgm:prSet>
      <dgm:spPr/>
      <dgm:t>
        <a:bodyPr/>
        <a:lstStyle/>
        <a:p>
          <a:endParaRPr lang="es-EC"/>
        </a:p>
      </dgm:t>
    </dgm:pt>
    <dgm:pt modelId="{712C7909-D158-49EE-A8F9-4C5879D077A4}" type="pres">
      <dgm:prSet presAssocID="{FBD56C10-BB19-4150-9DBD-0BBF45F078E0}" presName="descendantText" presStyleLbl="alignAccFollowNode1" presStyleIdx="0" presStyleCnt="4">
        <dgm:presLayoutVars>
          <dgm:bulletEnabled val="1"/>
        </dgm:presLayoutVars>
      </dgm:prSet>
      <dgm:spPr/>
      <dgm:t>
        <a:bodyPr/>
        <a:lstStyle/>
        <a:p>
          <a:endParaRPr lang="es-EC"/>
        </a:p>
      </dgm:t>
    </dgm:pt>
    <dgm:pt modelId="{F59D4219-6C4F-4762-9E68-EB39C4029719}" type="pres">
      <dgm:prSet presAssocID="{18ACE98D-1957-4D29-8F8C-B01D69B9D1E6}" presName="sp" presStyleCnt="0"/>
      <dgm:spPr/>
    </dgm:pt>
    <dgm:pt modelId="{46321765-627A-496B-A613-157FA1F2A5CE}" type="pres">
      <dgm:prSet presAssocID="{AEE7C5A7-8A82-4F47-B3CD-000666A5E9F4}" presName="linNode" presStyleCnt="0"/>
      <dgm:spPr/>
    </dgm:pt>
    <dgm:pt modelId="{212237BE-4A9B-45AF-8AA2-107B5BEF9059}" type="pres">
      <dgm:prSet presAssocID="{AEE7C5A7-8A82-4F47-B3CD-000666A5E9F4}" presName="parentText" presStyleLbl="node1" presStyleIdx="1" presStyleCnt="4">
        <dgm:presLayoutVars>
          <dgm:chMax val="1"/>
          <dgm:bulletEnabled val="1"/>
        </dgm:presLayoutVars>
      </dgm:prSet>
      <dgm:spPr/>
      <dgm:t>
        <a:bodyPr/>
        <a:lstStyle/>
        <a:p>
          <a:endParaRPr lang="es-EC"/>
        </a:p>
      </dgm:t>
    </dgm:pt>
    <dgm:pt modelId="{6EFAF0A1-74E1-4BD9-AE00-24445D3A4DC4}" type="pres">
      <dgm:prSet presAssocID="{AEE7C5A7-8A82-4F47-B3CD-000666A5E9F4}" presName="descendantText" presStyleLbl="alignAccFollowNode1" presStyleIdx="1" presStyleCnt="4">
        <dgm:presLayoutVars>
          <dgm:bulletEnabled val="1"/>
        </dgm:presLayoutVars>
      </dgm:prSet>
      <dgm:spPr/>
      <dgm:t>
        <a:bodyPr/>
        <a:lstStyle/>
        <a:p>
          <a:endParaRPr lang="es-EC"/>
        </a:p>
      </dgm:t>
    </dgm:pt>
    <dgm:pt modelId="{48DEB28F-BC27-4B5D-B4B1-5B57555C80DB}" type="pres">
      <dgm:prSet presAssocID="{7BAA6212-35BE-4E62-9305-0AC8C5EF5B5E}" presName="sp" presStyleCnt="0"/>
      <dgm:spPr/>
    </dgm:pt>
    <dgm:pt modelId="{3047ED5B-530C-4873-B1EE-86C7806C8751}" type="pres">
      <dgm:prSet presAssocID="{7C872FBD-451C-4708-A979-CDA409133878}" presName="linNode" presStyleCnt="0"/>
      <dgm:spPr/>
    </dgm:pt>
    <dgm:pt modelId="{69AFAB82-04DD-4FF6-95E3-0901E1549E0A}" type="pres">
      <dgm:prSet presAssocID="{7C872FBD-451C-4708-A979-CDA409133878}" presName="parentText" presStyleLbl="node1" presStyleIdx="2" presStyleCnt="4">
        <dgm:presLayoutVars>
          <dgm:chMax val="1"/>
          <dgm:bulletEnabled val="1"/>
        </dgm:presLayoutVars>
      </dgm:prSet>
      <dgm:spPr/>
      <dgm:t>
        <a:bodyPr/>
        <a:lstStyle/>
        <a:p>
          <a:endParaRPr lang="es-EC"/>
        </a:p>
      </dgm:t>
    </dgm:pt>
    <dgm:pt modelId="{441D263A-D258-4C77-9F50-F5FE643EAF4A}" type="pres">
      <dgm:prSet presAssocID="{7C872FBD-451C-4708-A979-CDA409133878}" presName="descendantText" presStyleLbl="alignAccFollowNode1" presStyleIdx="2" presStyleCnt="4">
        <dgm:presLayoutVars>
          <dgm:bulletEnabled val="1"/>
        </dgm:presLayoutVars>
      </dgm:prSet>
      <dgm:spPr/>
      <dgm:t>
        <a:bodyPr/>
        <a:lstStyle/>
        <a:p>
          <a:endParaRPr lang="es-EC"/>
        </a:p>
      </dgm:t>
    </dgm:pt>
    <dgm:pt modelId="{17F4F1E8-90EA-41C4-B255-A1C25694BB35}" type="pres">
      <dgm:prSet presAssocID="{337A21CF-98D1-4A32-9CCB-EF5F5BCDA5B3}" presName="sp" presStyleCnt="0"/>
      <dgm:spPr/>
    </dgm:pt>
    <dgm:pt modelId="{3182A8D0-93F9-456D-B57A-7B5538504AD7}" type="pres">
      <dgm:prSet presAssocID="{84BF5EE3-EDD3-4A71-AAC5-04EA46DAF58E}" presName="linNode" presStyleCnt="0"/>
      <dgm:spPr/>
    </dgm:pt>
    <dgm:pt modelId="{97F602DA-355E-4D52-A80B-638CD5539258}" type="pres">
      <dgm:prSet presAssocID="{84BF5EE3-EDD3-4A71-AAC5-04EA46DAF58E}" presName="parentText" presStyleLbl="node1" presStyleIdx="3" presStyleCnt="4">
        <dgm:presLayoutVars>
          <dgm:chMax val="1"/>
          <dgm:bulletEnabled val="1"/>
        </dgm:presLayoutVars>
      </dgm:prSet>
      <dgm:spPr/>
      <dgm:t>
        <a:bodyPr/>
        <a:lstStyle/>
        <a:p>
          <a:endParaRPr lang="es-EC"/>
        </a:p>
      </dgm:t>
    </dgm:pt>
    <dgm:pt modelId="{47BB4049-DFB0-4324-9B70-89FDD134B4F9}" type="pres">
      <dgm:prSet presAssocID="{84BF5EE3-EDD3-4A71-AAC5-04EA46DAF58E}" presName="descendantText" presStyleLbl="alignAccFollowNode1" presStyleIdx="3" presStyleCnt="4">
        <dgm:presLayoutVars>
          <dgm:bulletEnabled val="1"/>
        </dgm:presLayoutVars>
      </dgm:prSet>
      <dgm:spPr/>
      <dgm:t>
        <a:bodyPr/>
        <a:lstStyle/>
        <a:p>
          <a:endParaRPr lang="es-EC"/>
        </a:p>
      </dgm:t>
    </dgm:pt>
  </dgm:ptLst>
  <dgm:cxnLst>
    <dgm:cxn modelId="{E041CA8D-60AB-4284-A313-96A37520E75C}" type="presOf" srcId="{1E525C89-C1D5-4E81-83AF-DF10ABB0FCF0}" destId="{441D263A-D258-4C77-9F50-F5FE643EAF4A}" srcOrd="0" destOrd="1" presId="urn:microsoft.com/office/officeart/2005/8/layout/vList5"/>
    <dgm:cxn modelId="{037D2B14-EA30-48AE-86D8-2BCF5F7D43C8}" type="presOf" srcId="{E056845B-9B42-4E2C-AFCD-CC516A40BD6E}" destId="{52D2558C-B0CC-4E44-9A32-B289379148EC}" srcOrd="0" destOrd="0" presId="urn:microsoft.com/office/officeart/2005/8/layout/vList5"/>
    <dgm:cxn modelId="{2075F382-0D36-41D9-98A7-FFA09044C9A6}" srcId="{E056845B-9B42-4E2C-AFCD-CC516A40BD6E}" destId="{84BF5EE3-EDD3-4A71-AAC5-04EA46DAF58E}" srcOrd="3" destOrd="0" parTransId="{FED054EF-66DE-464F-9D8B-3F28B2F491B1}" sibTransId="{05974E51-DE96-4BAE-AA02-BF3BE7178598}"/>
    <dgm:cxn modelId="{CD3CB5B5-9A48-4AA4-8C7A-D125834FBFC0}" srcId="{E056845B-9B42-4E2C-AFCD-CC516A40BD6E}" destId="{AEE7C5A7-8A82-4F47-B3CD-000666A5E9F4}" srcOrd="1" destOrd="0" parTransId="{6892B501-F673-47F8-9534-52C3AB637078}" sibTransId="{7BAA6212-35BE-4E62-9305-0AC8C5EF5B5E}"/>
    <dgm:cxn modelId="{ADA83BDC-4BA3-4CDB-97B2-E002AE52B185}" srcId="{84BF5EE3-EDD3-4A71-AAC5-04EA46DAF58E}" destId="{B6ADC848-1EBE-4236-A261-05916BC68DD6}" srcOrd="1" destOrd="0" parTransId="{063C92BC-F05B-4438-83AA-AD5A0F272A22}" sibTransId="{09A94034-3E49-4BB0-A36F-FA7EEA683D85}"/>
    <dgm:cxn modelId="{896A14C5-8E28-437A-AF6E-0B2FADB08710}" srcId="{FBD56C10-BB19-4150-9DBD-0BBF45F078E0}" destId="{5B331ACD-0173-4832-838A-485DA7CC3F65}" srcOrd="0" destOrd="0" parTransId="{8D0E2C0A-D4C4-4D5F-B822-2D504FCD7290}" sibTransId="{3C206B00-9DA1-43BA-B5A9-33CBFD481349}"/>
    <dgm:cxn modelId="{4DFA5259-868C-48A6-BA73-F95BF38B3D9C}" srcId="{AEE7C5A7-8A82-4F47-B3CD-000666A5E9F4}" destId="{BB47D537-F977-4AF9-A99B-21E1EF4D0472}" srcOrd="0" destOrd="0" parTransId="{B81CD575-CDE2-40CD-8AD0-B8366F5A25BE}" sibTransId="{CD2A644E-AD4E-421F-B166-8F3EBDDCC99D}"/>
    <dgm:cxn modelId="{FF6BCE39-0F26-452C-903A-DA23A449CF5C}" type="presOf" srcId="{AEE7C5A7-8A82-4F47-B3CD-000666A5E9F4}" destId="{212237BE-4A9B-45AF-8AA2-107B5BEF9059}" srcOrd="0" destOrd="0" presId="urn:microsoft.com/office/officeart/2005/8/layout/vList5"/>
    <dgm:cxn modelId="{BBD7EF3B-E860-45B9-82B6-F9169A0D4F64}" srcId="{FBD56C10-BB19-4150-9DBD-0BBF45F078E0}" destId="{0F08CD55-CCA8-4EBC-8F0E-8E28F0DE02A4}" srcOrd="1" destOrd="0" parTransId="{BA652414-5F82-435B-9F3D-BF7EE69DD663}" sibTransId="{456B686F-96CB-41FF-8B22-04B1423CD346}"/>
    <dgm:cxn modelId="{69906B37-BD84-4610-B5E3-5D9362615108}" type="presOf" srcId="{7C872FBD-451C-4708-A979-CDA409133878}" destId="{69AFAB82-04DD-4FF6-95E3-0901E1549E0A}" srcOrd="0" destOrd="0" presId="urn:microsoft.com/office/officeart/2005/8/layout/vList5"/>
    <dgm:cxn modelId="{E72118C9-428A-409C-9BEE-1C36E693A7E8}" type="presOf" srcId="{84BF5EE3-EDD3-4A71-AAC5-04EA46DAF58E}" destId="{97F602DA-355E-4D52-A80B-638CD5539258}" srcOrd="0" destOrd="0" presId="urn:microsoft.com/office/officeart/2005/8/layout/vList5"/>
    <dgm:cxn modelId="{937626F9-754D-41B7-B263-E57EFAA9E5D2}" srcId="{7C872FBD-451C-4708-A979-CDA409133878}" destId="{4B4F8668-71E1-4F91-8ECC-CFD53760204B}" srcOrd="0" destOrd="0" parTransId="{DC897664-236A-4D32-90EC-83019A1FE358}" sibTransId="{4ACDFB7D-3182-42A7-B280-31BF923AE4AB}"/>
    <dgm:cxn modelId="{D1F07D4B-544E-4E0B-8ACB-83821E831AA1}" srcId="{E056845B-9B42-4E2C-AFCD-CC516A40BD6E}" destId="{7C872FBD-451C-4708-A979-CDA409133878}" srcOrd="2" destOrd="0" parTransId="{F2BE4CD0-2491-485D-B7EB-C35C35A65808}" sibTransId="{337A21CF-98D1-4A32-9CCB-EF5F5BCDA5B3}"/>
    <dgm:cxn modelId="{F5593B03-F03D-441F-9162-401812AFF715}" type="presOf" srcId="{59E6763B-95FC-43C0-8483-4F6FF25D8234}" destId="{47BB4049-DFB0-4324-9B70-89FDD134B4F9}" srcOrd="0" destOrd="0" presId="urn:microsoft.com/office/officeart/2005/8/layout/vList5"/>
    <dgm:cxn modelId="{82A85A43-B001-494A-830E-74E85CFD53C7}" srcId="{E056845B-9B42-4E2C-AFCD-CC516A40BD6E}" destId="{FBD56C10-BB19-4150-9DBD-0BBF45F078E0}" srcOrd="0" destOrd="0" parTransId="{BAF87750-AB6B-45D3-8E0C-873AA2AE539D}" sibTransId="{18ACE98D-1957-4D29-8F8C-B01D69B9D1E6}"/>
    <dgm:cxn modelId="{89ECE8EF-6ECC-4FB0-81AB-0241E7A299A4}" srcId="{84BF5EE3-EDD3-4A71-AAC5-04EA46DAF58E}" destId="{59E6763B-95FC-43C0-8483-4F6FF25D8234}" srcOrd="0" destOrd="0" parTransId="{2C874D37-2A1B-41C3-9E05-2AC6E4408E37}" sibTransId="{789661FA-C1A0-4FF6-BF35-7DF2BC44397C}"/>
    <dgm:cxn modelId="{93B2A985-FDE7-4A36-9EA4-D4AB24FECE83}" type="presOf" srcId="{FBD56C10-BB19-4150-9DBD-0BBF45F078E0}" destId="{A28AC4ED-A314-4136-BA2A-C4D488217023}" srcOrd="0" destOrd="0" presId="urn:microsoft.com/office/officeart/2005/8/layout/vList5"/>
    <dgm:cxn modelId="{DF3D4CD9-59E2-451C-92C1-617B1797D1F3}" type="presOf" srcId="{0F08CD55-CCA8-4EBC-8F0E-8E28F0DE02A4}" destId="{712C7909-D158-49EE-A8F9-4C5879D077A4}" srcOrd="0" destOrd="1" presId="urn:microsoft.com/office/officeart/2005/8/layout/vList5"/>
    <dgm:cxn modelId="{1C45E6C5-0EA9-469A-86DD-445AA91EC067}" type="presOf" srcId="{BB47D537-F977-4AF9-A99B-21E1EF4D0472}" destId="{6EFAF0A1-74E1-4BD9-AE00-24445D3A4DC4}" srcOrd="0" destOrd="0" presId="urn:microsoft.com/office/officeart/2005/8/layout/vList5"/>
    <dgm:cxn modelId="{F6B36F98-86A7-40EA-A223-19EBAFE0AFA4}" type="presOf" srcId="{B6ADC848-1EBE-4236-A261-05916BC68DD6}" destId="{47BB4049-DFB0-4324-9B70-89FDD134B4F9}" srcOrd="0" destOrd="1" presId="urn:microsoft.com/office/officeart/2005/8/layout/vList5"/>
    <dgm:cxn modelId="{F8E155A8-D7C5-49F5-BFE3-DF77EA3815D8}" srcId="{7C872FBD-451C-4708-A979-CDA409133878}" destId="{1E525C89-C1D5-4E81-83AF-DF10ABB0FCF0}" srcOrd="1" destOrd="0" parTransId="{858417BA-630C-42BA-837C-8A88F1D87388}" sibTransId="{25A9A28C-2BCB-4F32-97CD-ADFC8B13FC5D}"/>
    <dgm:cxn modelId="{B2F86969-FC47-47BB-9DBC-9AA576979F4B}" type="presOf" srcId="{5B331ACD-0173-4832-838A-485DA7CC3F65}" destId="{712C7909-D158-49EE-A8F9-4C5879D077A4}" srcOrd="0" destOrd="0" presId="urn:microsoft.com/office/officeart/2005/8/layout/vList5"/>
    <dgm:cxn modelId="{5461425C-BE83-4444-8A3D-B32A0FAF8EEB}" type="presOf" srcId="{4B4F8668-71E1-4F91-8ECC-CFD53760204B}" destId="{441D263A-D258-4C77-9F50-F5FE643EAF4A}" srcOrd="0" destOrd="0" presId="urn:microsoft.com/office/officeart/2005/8/layout/vList5"/>
    <dgm:cxn modelId="{7386313F-7F2E-4F44-87C8-314FD050BA04}" type="presParOf" srcId="{52D2558C-B0CC-4E44-9A32-B289379148EC}" destId="{E4C1738F-F5F8-4741-A94E-F9A16F4E488F}" srcOrd="0" destOrd="0" presId="urn:microsoft.com/office/officeart/2005/8/layout/vList5"/>
    <dgm:cxn modelId="{FBBCB431-1FE9-493C-8E62-802BD977A2BD}" type="presParOf" srcId="{E4C1738F-F5F8-4741-A94E-F9A16F4E488F}" destId="{A28AC4ED-A314-4136-BA2A-C4D488217023}" srcOrd="0" destOrd="0" presId="urn:microsoft.com/office/officeart/2005/8/layout/vList5"/>
    <dgm:cxn modelId="{E026871F-8EF7-4FD4-ADC5-7C06FE17ED33}" type="presParOf" srcId="{E4C1738F-F5F8-4741-A94E-F9A16F4E488F}" destId="{712C7909-D158-49EE-A8F9-4C5879D077A4}" srcOrd="1" destOrd="0" presId="urn:microsoft.com/office/officeart/2005/8/layout/vList5"/>
    <dgm:cxn modelId="{DA2E77F5-2A62-46E5-8A41-B65A755AAFA7}" type="presParOf" srcId="{52D2558C-B0CC-4E44-9A32-B289379148EC}" destId="{F59D4219-6C4F-4762-9E68-EB39C4029719}" srcOrd="1" destOrd="0" presId="urn:microsoft.com/office/officeart/2005/8/layout/vList5"/>
    <dgm:cxn modelId="{C0FFD9BD-B7CB-4CF5-BCE4-CF2357CEF235}" type="presParOf" srcId="{52D2558C-B0CC-4E44-9A32-B289379148EC}" destId="{46321765-627A-496B-A613-157FA1F2A5CE}" srcOrd="2" destOrd="0" presId="urn:microsoft.com/office/officeart/2005/8/layout/vList5"/>
    <dgm:cxn modelId="{88B07222-87F5-4717-9041-D19BDA1EA358}" type="presParOf" srcId="{46321765-627A-496B-A613-157FA1F2A5CE}" destId="{212237BE-4A9B-45AF-8AA2-107B5BEF9059}" srcOrd="0" destOrd="0" presId="urn:microsoft.com/office/officeart/2005/8/layout/vList5"/>
    <dgm:cxn modelId="{5E577CA7-C55F-4016-9E55-B8CBA3C98BEE}" type="presParOf" srcId="{46321765-627A-496B-A613-157FA1F2A5CE}" destId="{6EFAF0A1-74E1-4BD9-AE00-24445D3A4DC4}" srcOrd="1" destOrd="0" presId="urn:microsoft.com/office/officeart/2005/8/layout/vList5"/>
    <dgm:cxn modelId="{DF5EABB2-AC29-4C6C-974F-8B155CFFEF4B}" type="presParOf" srcId="{52D2558C-B0CC-4E44-9A32-B289379148EC}" destId="{48DEB28F-BC27-4B5D-B4B1-5B57555C80DB}" srcOrd="3" destOrd="0" presId="urn:microsoft.com/office/officeart/2005/8/layout/vList5"/>
    <dgm:cxn modelId="{C64A6D49-3DD6-4381-90BF-0BCEA2BEB0AA}" type="presParOf" srcId="{52D2558C-B0CC-4E44-9A32-B289379148EC}" destId="{3047ED5B-530C-4873-B1EE-86C7806C8751}" srcOrd="4" destOrd="0" presId="urn:microsoft.com/office/officeart/2005/8/layout/vList5"/>
    <dgm:cxn modelId="{ADC67A8C-F566-41DF-AC85-8B6D903AA544}" type="presParOf" srcId="{3047ED5B-530C-4873-B1EE-86C7806C8751}" destId="{69AFAB82-04DD-4FF6-95E3-0901E1549E0A}" srcOrd="0" destOrd="0" presId="urn:microsoft.com/office/officeart/2005/8/layout/vList5"/>
    <dgm:cxn modelId="{92AB9142-63C8-4199-9BFE-5FFBFF3CDE9F}" type="presParOf" srcId="{3047ED5B-530C-4873-B1EE-86C7806C8751}" destId="{441D263A-D258-4C77-9F50-F5FE643EAF4A}" srcOrd="1" destOrd="0" presId="urn:microsoft.com/office/officeart/2005/8/layout/vList5"/>
    <dgm:cxn modelId="{C69268AB-3204-4CEA-BA68-487CD2D66C22}" type="presParOf" srcId="{52D2558C-B0CC-4E44-9A32-B289379148EC}" destId="{17F4F1E8-90EA-41C4-B255-A1C25694BB35}" srcOrd="5" destOrd="0" presId="urn:microsoft.com/office/officeart/2005/8/layout/vList5"/>
    <dgm:cxn modelId="{7F78C46A-6756-4A9B-A513-8CF8FA0B241E}" type="presParOf" srcId="{52D2558C-B0CC-4E44-9A32-B289379148EC}" destId="{3182A8D0-93F9-456D-B57A-7B5538504AD7}" srcOrd="6" destOrd="0" presId="urn:microsoft.com/office/officeart/2005/8/layout/vList5"/>
    <dgm:cxn modelId="{187679A8-7042-4349-A606-23ACF5E8EFD2}" type="presParOf" srcId="{3182A8D0-93F9-456D-B57A-7B5538504AD7}" destId="{97F602DA-355E-4D52-A80B-638CD5539258}" srcOrd="0" destOrd="0" presId="urn:microsoft.com/office/officeart/2005/8/layout/vList5"/>
    <dgm:cxn modelId="{2176FB7B-5DE7-4599-8DC3-6F8B7F6C9E7E}" type="presParOf" srcId="{3182A8D0-93F9-456D-B57A-7B5538504AD7}" destId="{47BB4049-DFB0-4324-9B70-89FDD134B4F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49A03-2387-4A0E-A24D-011EAE3E783B}" type="doc">
      <dgm:prSet loTypeId="urn:microsoft.com/office/officeart/2005/8/layout/hProcess4" loCatId="process" qsTypeId="urn:microsoft.com/office/officeart/2005/8/quickstyle/simple1" qsCatId="simple" csTypeId="urn:microsoft.com/office/officeart/2005/8/colors/accent1_4" csCatId="accent1" phldr="1"/>
      <dgm:spPr/>
      <dgm:t>
        <a:bodyPr/>
        <a:lstStyle/>
        <a:p>
          <a:endParaRPr lang="es-EC"/>
        </a:p>
      </dgm:t>
    </dgm:pt>
    <dgm:pt modelId="{37281707-D9DA-41D0-B334-9AA64D6AAAC9}">
      <dgm:prSet phldrT="[Texto]"/>
      <dgm:spPr/>
      <dgm:t>
        <a:bodyPr/>
        <a:lstStyle/>
        <a:p>
          <a:pPr algn="ctr"/>
          <a:r>
            <a:rPr lang="es-EC" dirty="0" smtClean="0"/>
            <a:t>Reglas técnicas</a:t>
          </a:r>
          <a:endParaRPr lang="es-EC" dirty="0"/>
        </a:p>
      </dgm:t>
    </dgm:pt>
    <dgm:pt modelId="{F1F32635-BBA8-4F6C-B147-D9F610D79439}" type="parTrans" cxnId="{5E403CC9-B79C-425C-94ED-1A09310BB336}">
      <dgm:prSet/>
      <dgm:spPr/>
      <dgm:t>
        <a:bodyPr/>
        <a:lstStyle/>
        <a:p>
          <a:pPr algn="l"/>
          <a:endParaRPr lang="es-EC"/>
        </a:p>
      </dgm:t>
    </dgm:pt>
    <dgm:pt modelId="{4C1F2436-7988-4296-93FD-04D4C082EA3B}" type="sibTrans" cxnId="{5E403CC9-B79C-425C-94ED-1A09310BB336}">
      <dgm:prSet/>
      <dgm:spPr/>
      <dgm:t>
        <a:bodyPr/>
        <a:lstStyle/>
        <a:p>
          <a:pPr algn="l"/>
          <a:endParaRPr lang="es-EC"/>
        </a:p>
      </dgm:t>
    </dgm:pt>
    <dgm:pt modelId="{309738A3-3D0E-4D0B-8F88-43514494458E}">
      <dgm:prSet phldrT="[Texto]"/>
      <dgm:spPr/>
      <dgm:t>
        <a:bodyPr/>
        <a:lstStyle/>
        <a:p>
          <a:pPr algn="l"/>
          <a:r>
            <a:rPr lang="es-EC" dirty="0" smtClean="0"/>
            <a:t>Bares, discotecas, recepciones, convenciones, restaurantes, cafeterías, fuentes de soda.</a:t>
          </a:r>
          <a:endParaRPr lang="es-EC" dirty="0"/>
        </a:p>
      </dgm:t>
    </dgm:pt>
    <dgm:pt modelId="{FFCEFBFC-AA9D-4A83-B2DA-32FCFFCA7032}" type="parTrans" cxnId="{59440E39-57F3-4DF2-A957-38CC6B460DBA}">
      <dgm:prSet/>
      <dgm:spPr/>
      <dgm:t>
        <a:bodyPr/>
        <a:lstStyle/>
        <a:p>
          <a:pPr algn="l"/>
          <a:endParaRPr lang="es-EC"/>
        </a:p>
      </dgm:t>
    </dgm:pt>
    <dgm:pt modelId="{B7E5DB22-8C30-45CE-9F27-2DF80B302215}" type="sibTrans" cxnId="{59440E39-57F3-4DF2-A957-38CC6B460DBA}">
      <dgm:prSet/>
      <dgm:spPr/>
      <dgm:t>
        <a:bodyPr/>
        <a:lstStyle/>
        <a:p>
          <a:pPr algn="l"/>
          <a:endParaRPr lang="es-EC"/>
        </a:p>
      </dgm:t>
    </dgm:pt>
    <dgm:pt modelId="{D5043F41-C0DA-457F-B999-E56A060287DE}">
      <dgm:prSet phldrT="[Texto]"/>
      <dgm:spPr/>
      <dgm:t>
        <a:bodyPr/>
        <a:lstStyle/>
        <a:p>
          <a:pPr algn="ctr"/>
          <a:r>
            <a:rPr lang="es-EC" dirty="0" smtClean="0"/>
            <a:t>Reglamento Alojamiento Turístico</a:t>
          </a:r>
          <a:endParaRPr lang="es-EC" dirty="0"/>
        </a:p>
      </dgm:t>
    </dgm:pt>
    <dgm:pt modelId="{34B6187E-6DCE-44F4-B4A4-F2DCC8283119}" type="parTrans" cxnId="{8F36FE24-47EA-455F-955A-0CE2D97A3E88}">
      <dgm:prSet/>
      <dgm:spPr/>
      <dgm:t>
        <a:bodyPr/>
        <a:lstStyle/>
        <a:p>
          <a:pPr algn="l"/>
          <a:endParaRPr lang="es-EC"/>
        </a:p>
      </dgm:t>
    </dgm:pt>
    <dgm:pt modelId="{9BA1F36A-BB18-48C8-BC5E-C7F7C22D8F88}" type="sibTrans" cxnId="{8F36FE24-47EA-455F-955A-0CE2D97A3E88}">
      <dgm:prSet/>
      <dgm:spPr/>
      <dgm:t>
        <a:bodyPr/>
        <a:lstStyle/>
        <a:p>
          <a:pPr algn="l"/>
          <a:endParaRPr lang="es-EC"/>
        </a:p>
      </dgm:t>
    </dgm:pt>
    <dgm:pt modelId="{166C88BA-0B73-493B-A2F9-F1398460B969}">
      <dgm:prSet phldrT="[Texto]"/>
      <dgm:spPr/>
      <dgm:t>
        <a:bodyPr/>
        <a:lstStyle/>
        <a:p>
          <a:pPr algn="l"/>
          <a:r>
            <a:rPr lang="es-EC" dirty="0" smtClean="0"/>
            <a:t>Hoteles y hostales</a:t>
          </a:r>
          <a:endParaRPr lang="es-EC" dirty="0"/>
        </a:p>
      </dgm:t>
    </dgm:pt>
    <dgm:pt modelId="{E33B6FAF-F1BD-4A7E-9E43-22D72C5D32BF}" type="parTrans" cxnId="{6FE6514B-F2A8-4669-ADF2-5431930A9646}">
      <dgm:prSet/>
      <dgm:spPr/>
      <dgm:t>
        <a:bodyPr/>
        <a:lstStyle/>
        <a:p>
          <a:pPr algn="l"/>
          <a:endParaRPr lang="es-EC"/>
        </a:p>
      </dgm:t>
    </dgm:pt>
    <dgm:pt modelId="{93B74065-D3F8-4C33-8440-A6E8B3387125}" type="sibTrans" cxnId="{6FE6514B-F2A8-4669-ADF2-5431930A9646}">
      <dgm:prSet/>
      <dgm:spPr/>
      <dgm:t>
        <a:bodyPr/>
        <a:lstStyle/>
        <a:p>
          <a:pPr algn="l"/>
          <a:endParaRPr lang="es-EC"/>
        </a:p>
      </dgm:t>
    </dgm:pt>
    <dgm:pt modelId="{D9069B79-27CC-4363-ADAD-583C640B9CD5}">
      <dgm:prSet phldrT="[Texto]"/>
      <dgm:spPr/>
      <dgm:t>
        <a:bodyPr/>
        <a:lstStyle/>
        <a:p>
          <a:pPr algn="l"/>
          <a:r>
            <a:rPr lang="es-EC" dirty="0" smtClean="0"/>
            <a:t>Agencias de viajes y transporte turístico</a:t>
          </a:r>
          <a:endParaRPr lang="es-EC" dirty="0"/>
        </a:p>
      </dgm:t>
    </dgm:pt>
    <dgm:pt modelId="{F6BCD341-EEF0-461F-BDC2-1F8C867B3BE9}" type="sibTrans" cxnId="{3987CB78-3781-498B-A244-1C3DA51ABA6C}">
      <dgm:prSet/>
      <dgm:spPr/>
      <dgm:t>
        <a:bodyPr/>
        <a:lstStyle/>
        <a:p>
          <a:pPr algn="l"/>
          <a:endParaRPr lang="es-EC"/>
        </a:p>
      </dgm:t>
    </dgm:pt>
    <dgm:pt modelId="{AEFDC752-45F0-4361-BAF8-D186C898E845}" type="parTrans" cxnId="{3987CB78-3781-498B-A244-1C3DA51ABA6C}">
      <dgm:prSet/>
      <dgm:spPr/>
      <dgm:t>
        <a:bodyPr/>
        <a:lstStyle/>
        <a:p>
          <a:pPr algn="l"/>
          <a:endParaRPr lang="es-EC"/>
        </a:p>
      </dgm:t>
    </dgm:pt>
    <dgm:pt modelId="{F27D120B-95C1-47A2-899D-42215AAD762F}">
      <dgm:prSet phldrT="[Texto]"/>
      <dgm:spPr/>
      <dgm:t>
        <a:bodyPr/>
        <a:lstStyle/>
        <a:p>
          <a:pPr algn="ctr"/>
          <a:r>
            <a:rPr lang="es-EC" dirty="0" smtClean="0"/>
            <a:t>Reglamento General de Actividades Turísticas</a:t>
          </a:r>
          <a:endParaRPr lang="es-EC" dirty="0"/>
        </a:p>
      </dgm:t>
    </dgm:pt>
    <dgm:pt modelId="{DD346DC3-5EC1-4290-9AF0-3100E23E101E}" type="sibTrans" cxnId="{A80B7407-41AB-4B79-A058-7A651D9E4580}">
      <dgm:prSet/>
      <dgm:spPr/>
      <dgm:t>
        <a:bodyPr/>
        <a:lstStyle/>
        <a:p>
          <a:pPr algn="l"/>
          <a:endParaRPr lang="es-EC"/>
        </a:p>
      </dgm:t>
    </dgm:pt>
    <dgm:pt modelId="{816BF539-3D16-4AD8-BCB6-5BEDAB44E248}" type="parTrans" cxnId="{A80B7407-41AB-4B79-A058-7A651D9E4580}">
      <dgm:prSet/>
      <dgm:spPr/>
      <dgm:t>
        <a:bodyPr/>
        <a:lstStyle/>
        <a:p>
          <a:pPr algn="l"/>
          <a:endParaRPr lang="es-EC"/>
        </a:p>
      </dgm:t>
    </dgm:pt>
    <dgm:pt modelId="{F6B875A0-0EF3-4AD5-959A-688C92964034}">
      <dgm:prSet phldrT="[Texto]"/>
      <dgm:spPr/>
      <dgm:t>
        <a:bodyPr/>
        <a:lstStyle/>
        <a:p>
          <a:pPr algn="l"/>
          <a:r>
            <a:rPr lang="es-EC" dirty="0" smtClean="0"/>
            <a:t>Abril 2015</a:t>
          </a:r>
          <a:endParaRPr lang="es-EC" dirty="0"/>
        </a:p>
      </dgm:t>
    </dgm:pt>
    <dgm:pt modelId="{16FBEB10-FC56-4613-ABAB-D2E08BB43795}" type="parTrans" cxnId="{48EB9A61-8ECD-4C31-97CD-900400A68D7C}">
      <dgm:prSet/>
      <dgm:spPr/>
      <dgm:t>
        <a:bodyPr/>
        <a:lstStyle/>
        <a:p>
          <a:pPr algn="l"/>
          <a:endParaRPr lang="es-EC"/>
        </a:p>
      </dgm:t>
    </dgm:pt>
    <dgm:pt modelId="{2F44B58C-9DE2-4C78-B115-024C20308565}" type="sibTrans" cxnId="{48EB9A61-8ECD-4C31-97CD-900400A68D7C}">
      <dgm:prSet/>
      <dgm:spPr/>
      <dgm:t>
        <a:bodyPr/>
        <a:lstStyle/>
        <a:p>
          <a:pPr algn="l"/>
          <a:endParaRPr lang="es-EC"/>
        </a:p>
      </dgm:t>
    </dgm:pt>
    <dgm:pt modelId="{4590513B-D502-41A4-ABB5-57C4C2AC3D58}">
      <dgm:prSet phldrT="[Texto]"/>
      <dgm:spPr/>
      <dgm:t>
        <a:bodyPr/>
        <a:lstStyle/>
        <a:p>
          <a:pPr algn="l"/>
          <a:r>
            <a:rPr lang="es-EC" dirty="0" smtClean="0"/>
            <a:t>2013</a:t>
          </a:r>
          <a:endParaRPr lang="es-EC" dirty="0"/>
        </a:p>
      </dgm:t>
    </dgm:pt>
    <dgm:pt modelId="{DD14AF16-B605-4BAE-83BB-EC0C26D385F5}" type="parTrans" cxnId="{A9A53B35-2794-420A-8A2C-305B50994186}">
      <dgm:prSet/>
      <dgm:spPr/>
      <dgm:t>
        <a:bodyPr/>
        <a:lstStyle/>
        <a:p>
          <a:pPr algn="l"/>
          <a:endParaRPr lang="es-EC"/>
        </a:p>
      </dgm:t>
    </dgm:pt>
    <dgm:pt modelId="{28CF0160-7F8D-47FB-9207-A260B8276B6C}" type="sibTrans" cxnId="{A9A53B35-2794-420A-8A2C-305B50994186}">
      <dgm:prSet/>
      <dgm:spPr/>
      <dgm:t>
        <a:bodyPr/>
        <a:lstStyle/>
        <a:p>
          <a:pPr algn="l"/>
          <a:endParaRPr lang="es-EC"/>
        </a:p>
      </dgm:t>
    </dgm:pt>
    <dgm:pt modelId="{D9DECA6F-BB0E-4409-9941-3B41976CB86A}" type="pres">
      <dgm:prSet presAssocID="{E9949A03-2387-4A0E-A24D-011EAE3E783B}" presName="Name0" presStyleCnt="0">
        <dgm:presLayoutVars>
          <dgm:dir/>
          <dgm:animLvl val="lvl"/>
          <dgm:resizeHandles val="exact"/>
        </dgm:presLayoutVars>
      </dgm:prSet>
      <dgm:spPr/>
      <dgm:t>
        <a:bodyPr/>
        <a:lstStyle/>
        <a:p>
          <a:endParaRPr lang="es-EC"/>
        </a:p>
      </dgm:t>
    </dgm:pt>
    <dgm:pt modelId="{CAAF16CE-23CA-4146-AC3A-3BA9B2B5E598}" type="pres">
      <dgm:prSet presAssocID="{E9949A03-2387-4A0E-A24D-011EAE3E783B}" presName="tSp" presStyleCnt="0"/>
      <dgm:spPr/>
    </dgm:pt>
    <dgm:pt modelId="{59E525A1-EA88-4357-B0A1-3A32E0D44FFB}" type="pres">
      <dgm:prSet presAssocID="{E9949A03-2387-4A0E-A24D-011EAE3E783B}" presName="bSp" presStyleCnt="0"/>
      <dgm:spPr/>
    </dgm:pt>
    <dgm:pt modelId="{93361476-6C6D-4F77-BF9E-5C4A30281A45}" type="pres">
      <dgm:prSet presAssocID="{E9949A03-2387-4A0E-A24D-011EAE3E783B}" presName="process" presStyleCnt="0"/>
      <dgm:spPr/>
    </dgm:pt>
    <dgm:pt modelId="{9DFDA076-D842-4A2D-8182-B28C61D094C0}" type="pres">
      <dgm:prSet presAssocID="{37281707-D9DA-41D0-B334-9AA64D6AAAC9}" presName="composite1" presStyleCnt="0"/>
      <dgm:spPr/>
    </dgm:pt>
    <dgm:pt modelId="{F5BEC0F2-5CE1-4B06-AD9C-784869245A84}" type="pres">
      <dgm:prSet presAssocID="{37281707-D9DA-41D0-B334-9AA64D6AAAC9}" presName="dummyNode1" presStyleLbl="node1" presStyleIdx="0" presStyleCnt="3"/>
      <dgm:spPr/>
    </dgm:pt>
    <dgm:pt modelId="{E75596E7-AFBA-4FD7-A919-1FD5AAB6EFCA}" type="pres">
      <dgm:prSet presAssocID="{37281707-D9DA-41D0-B334-9AA64D6AAAC9}" presName="childNode1" presStyleLbl="bgAcc1" presStyleIdx="0" presStyleCnt="3">
        <dgm:presLayoutVars>
          <dgm:bulletEnabled val="1"/>
        </dgm:presLayoutVars>
      </dgm:prSet>
      <dgm:spPr/>
      <dgm:t>
        <a:bodyPr/>
        <a:lstStyle/>
        <a:p>
          <a:endParaRPr lang="es-EC"/>
        </a:p>
      </dgm:t>
    </dgm:pt>
    <dgm:pt modelId="{5D1EC800-8ACD-4D7C-930A-6C0A4402A30F}" type="pres">
      <dgm:prSet presAssocID="{37281707-D9DA-41D0-B334-9AA64D6AAAC9}" presName="childNode1tx" presStyleLbl="bgAcc1" presStyleIdx="0" presStyleCnt="3">
        <dgm:presLayoutVars>
          <dgm:bulletEnabled val="1"/>
        </dgm:presLayoutVars>
      </dgm:prSet>
      <dgm:spPr/>
      <dgm:t>
        <a:bodyPr/>
        <a:lstStyle/>
        <a:p>
          <a:endParaRPr lang="es-EC"/>
        </a:p>
      </dgm:t>
    </dgm:pt>
    <dgm:pt modelId="{6878B48E-D383-4317-B7F8-1A3E31836F9D}" type="pres">
      <dgm:prSet presAssocID="{37281707-D9DA-41D0-B334-9AA64D6AAAC9}" presName="parentNode1" presStyleLbl="node1" presStyleIdx="0" presStyleCnt="3">
        <dgm:presLayoutVars>
          <dgm:chMax val="1"/>
          <dgm:bulletEnabled val="1"/>
        </dgm:presLayoutVars>
      </dgm:prSet>
      <dgm:spPr/>
      <dgm:t>
        <a:bodyPr/>
        <a:lstStyle/>
        <a:p>
          <a:endParaRPr lang="es-EC"/>
        </a:p>
      </dgm:t>
    </dgm:pt>
    <dgm:pt modelId="{764DEC32-4D91-4FEB-AC62-2F5E504DE349}" type="pres">
      <dgm:prSet presAssocID="{37281707-D9DA-41D0-B334-9AA64D6AAAC9}" presName="connSite1" presStyleCnt="0"/>
      <dgm:spPr/>
    </dgm:pt>
    <dgm:pt modelId="{1A05BF68-1652-4389-A45F-A34C67C7D92D}" type="pres">
      <dgm:prSet presAssocID="{4C1F2436-7988-4296-93FD-04D4C082EA3B}" presName="Name9" presStyleLbl="sibTrans2D1" presStyleIdx="0" presStyleCnt="2"/>
      <dgm:spPr/>
      <dgm:t>
        <a:bodyPr/>
        <a:lstStyle/>
        <a:p>
          <a:endParaRPr lang="es-EC"/>
        </a:p>
      </dgm:t>
    </dgm:pt>
    <dgm:pt modelId="{BD7CE9D2-0CB9-4C11-8853-FBFB7DA1C4D1}" type="pres">
      <dgm:prSet presAssocID="{D5043F41-C0DA-457F-B999-E56A060287DE}" presName="composite2" presStyleCnt="0"/>
      <dgm:spPr/>
    </dgm:pt>
    <dgm:pt modelId="{11D4A9F4-253A-4FCA-BA28-6C1C1FE026BB}" type="pres">
      <dgm:prSet presAssocID="{D5043F41-C0DA-457F-B999-E56A060287DE}" presName="dummyNode2" presStyleLbl="node1" presStyleIdx="0" presStyleCnt="3"/>
      <dgm:spPr/>
    </dgm:pt>
    <dgm:pt modelId="{34045655-DA55-48ED-AA7E-2BE8CB23F7D5}" type="pres">
      <dgm:prSet presAssocID="{D5043F41-C0DA-457F-B999-E56A060287DE}" presName="childNode2" presStyleLbl="bgAcc1" presStyleIdx="1" presStyleCnt="3">
        <dgm:presLayoutVars>
          <dgm:bulletEnabled val="1"/>
        </dgm:presLayoutVars>
      </dgm:prSet>
      <dgm:spPr/>
      <dgm:t>
        <a:bodyPr/>
        <a:lstStyle/>
        <a:p>
          <a:endParaRPr lang="es-EC"/>
        </a:p>
      </dgm:t>
    </dgm:pt>
    <dgm:pt modelId="{1C4E15B4-144C-4037-B4ED-7E6A81456BCB}" type="pres">
      <dgm:prSet presAssocID="{D5043F41-C0DA-457F-B999-E56A060287DE}" presName="childNode2tx" presStyleLbl="bgAcc1" presStyleIdx="1" presStyleCnt="3">
        <dgm:presLayoutVars>
          <dgm:bulletEnabled val="1"/>
        </dgm:presLayoutVars>
      </dgm:prSet>
      <dgm:spPr/>
      <dgm:t>
        <a:bodyPr/>
        <a:lstStyle/>
        <a:p>
          <a:endParaRPr lang="es-EC"/>
        </a:p>
      </dgm:t>
    </dgm:pt>
    <dgm:pt modelId="{87F4526D-170F-475F-93FE-04BB3C9FA4D4}" type="pres">
      <dgm:prSet presAssocID="{D5043F41-C0DA-457F-B999-E56A060287DE}" presName="parentNode2" presStyleLbl="node1" presStyleIdx="1" presStyleCnt="3">
        <dgm:presLayoutVars>
          <dgm:chMax val="0"/>
          <dgm:bulletEnabled val="1"/>
        </dgm:presLayoutVars>
      </dgm:prSet>
      <dgm:spPr/>
      <dgm:t>
        <a:bodyPr/>
        <a:lstStyle/>
        <a:p>
          <a:endParaRPr lang="es-EC"/>
        </a:p>
      </dgm:t>
    </dgm:pt>
    <dgm:pt modelId="{972A8FAA-30B2-40E7-9A13-12FE52353BE7}" type="pres">
      <dgm:prSet presAssocID="{D5043F41-C0DA-457F-B999-E56A060287DE}" presName="connSite2" presStyleCnt="0"/>
      <dgm:spPr/>
    </dgm:pt>
    <dgm:pt modelId="{9C9DE890-8BFE-4888-A44A-247D8C17FB14}" type="pres">
      <dgm:prSet presAssocID="{9BA1F36A-BB18-48C8-BC5E-C7F7C22D8F88}" presName="Name18" presStyleLbl="sibTrans2D1" presStyleIdx="1" presStyleCnt="2"/>
      <dgm:spPr/>
      <dgm:t>
        <a:bodyPr/>
        <a:lstStyle/>
        <a:p>
          <a:endParaRPr lang="es-EC"/>
        </a:p>
      </dgm:t>
    </dgm:pt>
    <dgm:pt modelId="{571DBD1C-7E35-4234-A36B-32BE0476FB64}" type="pres">
      <dgm:prSet presAssocID="{F27D120B-95C1-47A2-899D-42215AAD762F}" presName="composite1" presStyleCnt="0"/>
      <dgm:spPr/>
    </dgm:pt>
    <dgm:pt modelId="{9189AF4F-54CA-482E-8D3C-4847D7F23254}" type="pres">
      <dgm:prSet presAssocID="{F27D120B-95C1-47A2-899D-42215AAD762F}" presName="dummyNode1" presStyleLbl="node1" presStyleIdx="1" presStyleCnt="3"/>
      <dgm:spPr/>
    </dgm:pt>
    <dgm:pt modelId="{4E1C9E28-2D7C-420C-B6D4-D1D1D5655E8E}" type="pres">
      <dgm:prSet presAssocID="{F27D120B-95C1-47A2-899D-42215AAD762F}" presName="childNode1" presStyleLbl="bgAcc1" presStyleIdx="2" presStyleCnt="3">
        <dgm:presLayoutVars>
          <dgm:bulletEnabled val="1"/>
        </dgm:presLayoutVars>
      </dgm:prSet>
      <dgm:spPr/>
      <dgm:t>
        <a:bodyPr/>
        <a:lstStyle/>
        <a:p>
          <a:endParaRPr lang="es-EC"/>
        </a:p>
      </dgm:t>
    </dgm:pt>
    <dgm:pt modelId="{538960CC-6294-49EC-BC44-FDC40839BCC4}" type="pres">
      <dgm:prSet presAssocID="{F27D120B-95C1-47A2-899D-42215AAD762F}" presName="childNode1tx" presStyleLbl="bgAcc1" presStyleIdx="2" presStyleCnt="3">
        <dgm:presLayoutVars>
          <dgm:bulletEnabled val="1"/>
        </dgm:presLayoutVars>
      </dgm:prSet>
      <dgm:spPr/>
      <dgm:t>
        <a:bodyPr/>
        <a:lstStyle/>
        <a:p>
          <a:endParaRPr lang="es-EC"/>
        </a:p>
      </dgm:t>
    </dgm:pt>
    <dgm:pt modelId="{8E832C6C-ED74-4DFE-8AD9-BEE5417E2205}" type="pres">
      <dgm:prSet presAssocID="{F27D120B-95C1-47A2-899D-42215AAD762F}" presName="parentNode1" presStyleLbl="node1" presStyleIdx="2" presStyleCnt="3">
        <dgm:presLayoutVars>
          <dgm:chMax val="1"/>
          <dgm:bulletEnabled val="1"/>
        </dgm:presLayoutVars>
      </dgm:prSet>
      <dgm:spPr/>
      <dgm:t>
        <a:bodyPr/>
        <a:lstStyle/>
        <a:p>
          <a:endParaRPr lang="es-EC"/>
        </a:p>
      </dgm:t>
    </dgm:pt>
    <dgm:pt modelId="{477E23AB-6842-433D-A8AD-E137D8C55AC6}" type="pres">
      <dgm:prSet presAssocID="{F27D120B-95C1-47A2-899D-42215AAD762F}" presName="connSite1" presStyleCnt="0"/>
      <dgm:spPr/>
    </dgm:pt>
  </dgm:ptLst>
  <dgm:cxnLst>
    <dgm:cxn modelId="{AAE8CF48-09F1-4928-8785-11A81CC03E05}" type="presOf" srcId="{E9949A03-2387-4A0E-A24D-011EAE3E783B}" destId="{D9DECA6F-BB0E-4409-9941-3B41976CB86A}" srcOrd="0" destOrd="0" presId="urn:microsoft.com/office/officeart/2005/8/layout/hProcess4"/>
    <dgm:cxn modelId="{1F0B7054-90D6-4BC9-BC7A-217864EE1B92}" type="presOf" srcId="{F27D120B-95C1-47A2-899D-42215AAD762F}" destId="{8E832C6C-ED74-4DFE-8AD9-BEE5417E2205}" srcOrd="0" destOrd="0" presId="urn:microsoft.com/office/officeart/2005/8/layout/hProcess4"/>
    <dgm:cxn modelId="{91D12D74-3AFC-4873-A69E-FDF6F6C831AD}" type="presOf" srcId="{166C88BA-0B73-493B-A2F9-F1398460B969}" destId="{34045655-DA55-48ED-AA7E-2BE8CB23F7D5}" srcOrd="0" destOrd="1" presId="urn:microsoft.com/office/officeart/2005/8/layout/hProcess4"/>
    <dgm:cxn modelId="{4CA36B5D-1849-4D8F-8713-2456FDF2828A}" type="presOf" srcId="{166C88BA-0B73-493B-A2F9-F1398460B969}" destId="{1C4E15B4-144C-4037-B4ED-7E6A81456BCB}" srcOrd="1" destOrd="1" presId="urn:microsoft.com/office/officeart/2005/8/layout/hProcess4"/>
    <dgm:cxn modelId="{3987CB78-3781-498B-A244-1C3DA51ABA6C}" srcId="{F27D120B-95C1-47A2-899D-42215AAD762F}" destId="{D9069B79-27CC-4363-ADAD-583C640B9CD5}" srcOrd="1" destOrd="0" parTransId="{AEFDC752-45F0-4361-BAF8-D186C898E845}" sibTransId="{F6BCD341-EEF0-461F-BDC2-1F8C867B3BE9}"/>
    <dgm:cxn modelId="{105AA9A3-550D-48DE-B070-BE0A4E453253}" type="presOf" srcId="{F6B875A0-0EF3-4AD5-959A-688C92964034}" destId="{1C4E15B4-144C-4037-B4ED-7E6A81456BCB}" srcOrd="1" destOrd="0" presId="urn:microsoft.com/office/officeart/2005/8/layout/hProcess4"/>
    <dgm:cxn modelId="{5E403CC9-B79C-425C-94ED-1A09310BB336}" srcId="{E9949A03-2387-4A0E-A24D-011EAE3E783B}" destId="{37281707-D9DA-41D0-B334-9AA64D6AAAC9}" srcOrd="0" destOrd="0" parTransId="{F1F32635-BBA8-4F6C-B147-D9F610D79439}" sibTransId="{4C1F2436-7988-4296-93FD-04D4C082EA3B}"/>
    <dgm:cxn modelId="{A9A53B35-2794-420A-8A2C-305B50994186}" srcId="{F27D120B-95C1-47A2-899D-42215AAD762F}" destId="{4590513B-D502-41A4-ABB5-57C4C2AC3D58}" srcOrd="0" destOrd="0" parTransId="{DD14AF16-B605-4BAE-83BB-EC0C26D385F5}" sibTransId="{28CF0160-7F8D-47FB-9207-A260B8276B6C}"/>
    <dgm:cxn modelId="{59440E39-57F3-4DF2-A957-38CC6B460DBA}" srcId="{37281707-D9DA-41D0-B334-9AA64D6AAAC9}" destId="{309738A3-3D0E-4D0B-8F88-43514494458E}" srcOrd="0" destOrd="0" parTransId="{FFCEFBFC-AA9D-4A83-B2DA-32FCFFCA7032}" sibTransId="{B7E5DB22-8C30-45CE-9F27-2DF80B302215}"/>
    <dgm:cxn modelId="{8F36FE24-47EA-455F-955A-0CE2D97A3E88}" srcId="{E9949A03-2387-4A0E-A24D-011EAE3E783B}" destId="{D5043F41-C0DA-457F-B999-E56A060287DE}" srcOrd="1" destOrd="0" parTransId="{34B6187E-6DCE-44F4-B4A4-F2DCC8283119}" sibTransId="{9BA1F36A-BB18-48C8-BC5E-C7F7C22D8F88}"/>
    <dgm:cxn modelId="{EDAF24D6-C3E6-47F1-B1BF-C6464BBC8EB8}" type="presOf" srcId="{37281707-D9DA-41D0-B334-9AA64D6AAAC9}" destId="{6878B48E-D383-4317-B7F8-1A3E31836F9D}" srcOrd="0" destOrd="0" presId="urn:microsoft.com/office/officeart/2005/8/layout/hProcess4"/>
    <dgm:cxn modelId="{A80B7407-41AB-4B79-A058-7A651D9E4580}" srcId="{E9949A03-2387-4A0E-A24D-011EAE3E783B}" destId="{F27D120B-95C1-47A2-899D-42215AAD762F}" srcOrd="2" destOrd="0" parTransId="{816BF539-3D16-4AD8-BCB6-5BEDAB44E248}" sibTransId="{DD346DC3-5EC1-4290-9AF0-3100E23E101E}"/>
    <dgm:cxn modelId="{48EB9A61-8ECD-4C31-97CD-900400A68D7C}" srcId="{D5043F41-C0DA-457F-B999-E56A060287DE}" destId="{F6B875A0-0EF3-4AD5-959A-688C92964034}" srcOrd="0" destOrd="0" parTransId="{16FBEB10-FC56-4613-ABAB-D2E08BB43795}" sibTransId="{2F44B58C-9DE2-4C78-B115-024C20308565}"/>
    <dgm:cxn modelId="{30C6132B-DD62-4C4A-93F0-95055921C93B}" type="presOf" srcId="{D5043F41-C0DA-457F-B999-E56A060287DE}" destId="{87F4526D-170F-475F-93FE-04BB3C9FA4D4}" srcOrd="0" destOrd="0" presId="urn:microsoft.com/office/officeart/2005/8/layout/hProcess4"/>
    <dgm:cxn modelId="{9C8BA73F-DBDC-4B27-872A-356ED5F720F7}" type="presOf" srcId="{D9069B79-27CC-4363-ADAD-583C640B9CD5}" destId="{4E1C9E28-2D7C-420C-B6D4-D1D1D5655E8E}" srcOrd="0" destOrd="1" presId="urn:microsoft.com/office/officeart/2005/8/layout/hProcess4"/>
    <dgm:cxn modelId="{DD8DDCA5-EEBF-4106-926D-8DBD1BC4EC2D}" type="presOf" srcId="{9BA1F36A-BB18-48C8-BC5E-C7F7C22D8F88}" destId="{9C9DE890-8BFE-4888-A44A-247D8C17FB14}" srcOrd="0" destOrd="0" presId="urn:microsoft.com/office/officeart/2005/8/layout/hProcess4"/>
    <dgm:cxn modelId="{14CC5461-549A-444E-8D53-A7B2CADBBB2A}" type="presOf" srcId="{F6B875A0-0EF3-4AD5-959A-688C92964034}" destId="{34045655-DA55-48ED-AA7E-2BE8CB23F7D5}" srcOrd="0" destOrd="0" presId="urn:microsoft.com/office/officeart/2005/8/layout/hProcess4"/>
    <dgm:cxn modelId="{E1507D4F-47D0-4D7F-8FAE-2B7FE2B9E9ED}" type="presOf" srcId="{309738A3-3D0E-4D0B-8F88-43514494458E}" destId="{E75596E7-AFBA-4FD7-A919-1FD5AAB6EFCA}" srcOrd="0" destOrd="0" presId="urn:microsoft.com/office/officeart/2005/8/layout/hProcess4"/>
    <dgm:cxn modelId="{D20E9D74-88C7-405A-8701-AC355B1AC3D4}" type="presOf" srcId="{D9069B79-27CC-4363-ADAD-583C640B9CD5}" destId="{538960CC-6294-49EC-BC44-FDC40839BCC4}" srcOrd="1" destOrd="1" presId="urn:microsoft.com/office/officeart/2005/8/layout/hProcess4"/>
    <dgm:cxn modelId="{3AC1AFC7-5AD8-4329-84A1-A606D080C15C}" type="presOf" srcId="{309738A3-3D0E-4D0B-8F88-43514494458E}" destId="{5D1EC800-8ACD-4D7C-930A-6C0A4402A30F}" srcOrd="1" destOrd="0" presId="urn:microsoft.com/office/officeart/2005/8/layout/hProcess4"/>
    <dgm:cxn modelId="{6FE6514B-F2A8-4669-ADF2-5431930A9646}" srcId="{D5043F41-C0DA-457F-B999-E56A060287DE}" destId="{166C88BA-0B73-493B-A2F9-F1398460B969}" srcOrd="1" destOrd="0" parTransId="{E33B6FAF-F1BD-4A7E-9E43-22D72C5D32BF}" sibTransId="{93B74065-D3F8-4C33-8440-A6E8B3387125}"/>
    <dgm:cxn modelId="{84D98E77-6DA1-4F40-B77F-6EFA102D6C0C}" type="presOf" srcId="{4590513B-D502-41A4-ABB5-57C4C2AC3D58}" destId="{538960CC-6294-49EC-BC44-FDC40839BCC4}" srcOrd="1" destOrd="0" presId="urn:microsoft.com/office/officeart/2005/8/layout/hProcess4"/>
    <dgm:cxn modelId="{B30D53D1-6231-44AB-A066-56841BEB6636}" type="presOf" srcId="{4590513B-D502-41A4-ABB5-57C4C2AC3D58}" destId="{4E1C9E28-2D7C-420C-B6D4-D1D1D5655E8E}" srcOrd="0" destOrd="0" presId="urn:microsoft.com/office/officeart/2005/8/layout/hProcess4"/>
    <dgm:cxn modelId="{564EE53B-21B8-49A3-9EE7-D4FDDE589DDF}" type="presOf" srcId="{4C1F2436-7988-4296-93FD-04D4C082EA3B}" destId="{1A05BF68-1652-4389-A45F-A34C67C7D92D}" srcOrd="0" destOrd="0" presId="urn:microsoft.com/office/officeart/2005/8/layout/hProcess4"/>
    <dgm:cxn modelId="{CEA4A5CE-F3C2-4599-932F-C872F9FD3EB1}" type="presParOf" srcId="{D9DECA6F-BB0E-4409-9941-3B41976CB86A}" destId="{CAAF16CE-23CA-4146-AC3A-3BA9B2B5E598}" srcOrd="0" destOrd="0" presId="urn:microsoft.com/office/officeart/2005/8/layout/hProcess4"/>
    <dgm:cxn modelId="{3B7A98B9-CC49-4452-9B5E-9A0988279C4D}" type="presParOf" srcId="{D9DECA6F-BB0E-4409-9941-3B41976CB86A}" destId="{59E525A1-EA88-4357-B0A1-3A32E0D44FFB}" srcOrd="1" destOrd="0" presId="urn:microsoft.com/office/officeart/2005/8/layout/hProcess4"/>
    <dgm:cxn modelId="{9F6297EB-4AFF-4A3B-8953-17D669EAD18B}" type="presParOf" srcId="{D9DECA6F-BB0E-4409-9941-3B41976CB86A}" destId="{93361476-6C6D-4F77-BF9E-5C4A30281A45}" srcOrd="2" destOrd="0" presId="urn:microsoft.com/office/officeart/2005/8/layout/hProcess4"/>
    <dgm:cxn modelId="{5E8AE8C5-5159-40E8-AE84-7B326E5B74E5}" type="presParOf" srcId="{93361476-6C6D-4F77-BF9E-5C4A30281A45}" destId="{9DFDA076-D842-4A2D-8182-B28C61D094C0}" srcOrd="0" destOrd="0" presId="urn:microsoft.com/office/officeart/2005/8/layout/hProcess4"/>
    <dgm:cxn modelId="{75DE4A50-B5F1-4970-89DF-73472400D688}" type="presParOf" srcId="{9DFDA076-D842-4A2D-8182-B28C61D094C0}" destId="{F5BEC0F2-5CE1-4B06-AD9C-784869245A84}" srcOrd="0" destOrd="0" presId="urn:microsoft.com/office/officeart/2005/8/layout/hProcess4"/>
    <dgm:cxn modelId="{BA29AD80-1F51-434F-AEC5-CFCF3BC5410C}" type="presParOf" srcId="{9DFDA076-D842-4A2D-8182-B28C61D094C0}" destId="{E75596E7-AFBA-4FD7-A919-1FD5AAB6EFCA}" srcOrd="1" destOrd="0" presId="urn:microsoft.com/office/officeart/2005/8/layout/hProcess4"/>
    <dgm:cxn modelId="{AAD1D51C-EB46-429B-8E1E-830167DDE53B}" type="presParOf" srcId="{9DFDA076-D842-4A2D-8182-B28C61D094C0}" destId="{5D1EC800-8ACD-4D7C-930A-6C0A4402A30F}" srcOrd="2" destOrd="0" presId="urn:microsoft.com/office/officeart/2005/8/layout/hProcess4"/>
    <dgm:cxn modelId="{2835042E-13D2-4F19-8F41-24B132ECB2AC}" type="presParOf" srcId="{9DFDA076-D842-4A2D-8182-B28C61D094C0}" destId="{6878B48E-D383-4317-B7F8-1A3E31836F9D}" srcOrd="3" destOrd="0" presId="urn:microsoft.com/office/officeart/2005/8/layout/hProcess4"/>
    <dgm:cxn modelId="{957E736C-1AF8-4C6C-B7AB-06442219521B}" type="presParOf" srcId="{9DFDA076-D842-4A2D-8182-B28C61D094C0}" destId="{764DEC32-4D91-4FEB-AC62-2F5E504DE349}" srcOrd="4" destOrd="0" presId="urn:microsoft.com/office/officeart/2005/8/layout/hProcess4"/>
    <dgm:cxn modelId="{8EA8202F-8022-40D5-95E0-B20581B812D2}" type="presParOf" srcId="{93361476-6C6D-4F77-BF9E-5C4A30281A45}" destId="{1A05BF68-1652-4389-A45F-A34C67C7D92D}" srcOrd="1" destOrd="0" presId="urn:microsoft.com/office/officeart/2005/8/layout/hProcess4"/>
    <dgm:cxn modelId="{DE9979D6-3A14-4F4D-9ED7-F9343778B488}" type="presParOf" srcId="{93361476-6C6D-4F77-BF9E-5C4A30281A45}" destId="{BD7CE9D2-0CB9-4C11-8853-FBFB7DA1C4D1}" srcOrd="2" destOrd="0" presId="urn:microsoft.com/office/officeart/2005/8/layout/hProcess4"/>
    <dgm:cxn modelId="{F26F7480-188B-4E18-8C96-D962D68C3209}" type="presParOf" srcId="{BD7CE9D2-0CB9-4C11-8853-FBFB7DA1C4D1}" destId="{11D4A9F4-253A-4FCA-BA28-6C1C1FE026BB}" srcOrd="0" destOrd="0" presId="urn:microsoft.com/office/officeart/2005/8/layout/hProcess4"/>
    <dgm:cxn modelId="{59BBBCC6-F4BC-48CD-A8BD-5A74B4FB834F}" type="presParOf" srcId="{BD7CE9D2-0CB9-4C11-8853-FBFB7DA1C4D1}" destId="{34045655-DA55-48ED-AA7E-2BE8CB23F7D5}" srcOrd="1" destOrd="0" presId="urn:microsoft.com/office/officeart/2005/8/layout/hProcess4"/>
    <dgm:cxn modelId="{02778615-F500-48F9-8E18-7BB57C117A04}" type="presParOf" srcId="{BD7CE9D2-0CB9-4C11-8853-FBFB7DA1C4D1}" destId="{1C4E15B4-144C-4037-B4ED-7E6A81456BCB}" srcOrd="2" destOrd="0" presId="urn:microsoft.com/office/officeart/2005/8/layout/hProcess4"/>
    <dgm:cxn modelId="{F3C438E0-EA72-42A7-9799-CF8CF87A1084}" type="presParOf" srcId="{BD7CE9D2-0CB9-4C11-8853-FBFB7DA1C4D1}" destId="{87F4526D-170F-475F-93FE-04BB3C9FA4D4}" srcOrd="3" destOrd="0" presId="urn:microsoft.com/office/officeart/2005/8/layout/hProcess4"/>
    <dgm:cxn modelId="{EDF48F76-85FF-4543-8247-AB3E83910D03}" type="presParOf" srcId="{BD7CE9D2-0CB9-4C11-8853-FBFB7DA1C4D1}" destId="{972A8FAA-30B2-40E7-9A13-12FE52353BE7}" srcOrd="4" destOrd="0" presId="urn:microsoft.com/office/officeart/2005/8/layout/hProcess4"/>
    <dgm:cxn modelId="{D3C56C41-3306-437F-90C3-0D80736CB226}" type="presParOf" srcId="{93361476-6C6D-4F77-BF9E-5C4A30281A45}" destId="{9C9DE890-8BFE-4888-A44A-247D8C17FB14}" srcOrd="3" destOrd="0" presId="urn:microsoft.com/office/officeart/2005/8/layout/hProcess4"/>
    <dgm:cxn modelId="{AE9214E1-2F29-41EA-BE97-DCCCC93D4A14}" type="presParOf" srcId="{93361476-6C6D-4F77-BF9E-5C4A30281A45}" destId="{571DBD1C-7E35-4234-A36B-32BE0476FB64}" srcOrd="4" destOrd="0" presId="urn:microsoft.com/office/officeart/2005/8/layout/hProcess4"/>
    <dgm:cxn modelId="{FA234CE6-C154-4FBA-BDF8-858826018AF8}" type="presParOf" srcId="{571DBD1C-7E35-4234-A36B-32BE0476FB64}" destId="{9189AF4F-54CA-482E-8D3C-4847D7F23254}" srcOrd="0" destOrd="0" presId="urn:microsoft.com/office/officeart/2005/8/layout/hProcess4"/>
    <dgm:cxn modelId="{FDF44085-C8B8-4F0F-961F-3CD0FB082F89}" type="presParOf" srcId="{571DBD1C-7E35-4234-A36B-32BE0476FB64}" destId="{4E1C9E28-2D7C-420C-B6D4-D1D1D5655E8E}" srcOrd="1" destOrd="0" presId="urn:microsoft.com/office/officeart/2005/8/layout/hProcess4"/>
    <dgm:cxn modelId="{6F494EBA-BEED-41C8-8B0F-FCE23FACC301}" type="presParOf" srcId="{571DBD1C-7E35-4234-A36B-32BE0476FB64}" destId="{538960CC-6294-49EC-BC44-FDC40839BCC4}" srcOrd="2" destOrd="0" presId="urn:microsoft.com/office/officeart/2005/8/layout/hProcess4"/>
    <dgm:cxn modelId="{1A1D8770-E096-4726-A054-5DFEF6B44311}" type="presParOf" srcId="{571DBD1C-7E35-4234-A36B-32BE0476FB64}" destId="{8E832C6C-ED74-4DFE-8AD9-BEE5417E2205}" srcOrd="3" destOrd="0" presId="urn:microsoft.com/office/officeart/2005/8/layout/hProcess4"/>
    <dgm:cxn modelId="{5BDE14EA-6E1E-4ECC-B1FB-BE054C4B71CE}" type="presParOf" srcId="{571DBD1C-7E35-4234-A36B-32BE0476FB64}" destId="{477E23AB-6842-433D-A8AD-E137D8C55AC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54D5CD-CE73-44F4-BC97-002B7276B7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D7AEAC17-94B1-48D7-8B10-BB64E13C2436}">
      <dgm:prSet phldrT="[Texto]"/>
      <dgm:spPr/>
      <dgm:t>
        <a:bodyPr/>
        <a:lstStyle/>
        <a:p>
          <a:r>
            <a:rPr lang="es-EC" dirty="0" smtClean="0"/>
            <a:t>Muestreo estratificado – aleatorio simple </a:t>
          </a:r>
          <a:endParaRPr lang="es-EC" dirty="0"/>
        </a:p>
      </dgm:t>
    </dgm:pt>
    <dgm:pt modelId="{EBE92323-CE15-45AC-923F-5714732D2469}" type="parTrans" cxnId="{D32898D0-7D52-4ED6-A763-80278120A3F1}">
      <dgm:prSet/>
      <dgm:spPr/>
      <dgm:t>
        <a:bodyPr/>
        <a:lstStyle/>
        <a:p>
          <a:endParaRPr lang="es-EC"/>
        </a:p>
      </dgm:t>
    </dgm:pt>
    <dgm:pt modelId="{B9B99316-6CA5-4DA8-9E3B-A4CEBE0DF05B}" type="sibTrans" cxnId="{D32898D0-7D52-4ED6-A763-80278120A3F1}">
      <dgm:prSet/>
      <dgm:spPr/>
      <dgm:t>
        <a:bodyPr/>
        <a:lstStyle/>
        <a:p>
          <a:endParaRPr lang="es-EC"/>
        </a:p>
      </dgm:t>
    </dgm:pt>
    <dgm:pt modelId="{1948417B-7D59-44E0-8F2E-F746BCADCE91}">
      <dgm:prSet phldrT="[Texto]"/>
      <dgm:spPr/>
      <dgm:t>
        <a:bodyPr/>
        <a:lstStyle/>
        <a:p>
          <a:r>
            <a:rPr lang="es-EC" dirty="0" smtClean="0"/>
            <a:t>Investigación aplicada </a:t>
          </a:r>
          <a:endParaRPr lang="es-EC" dirty="0"/>
        </a:p>
      </dgm:t>
    </dgm:pt>
    <dgm:pt modelId="{272174F4-C7CB-470C-A2E5-17D4B5844F76}" type="parTrans" cxnId="{F24A9DD5-E5A7-4381-A856-932FF94D6E8A}">
      <dgm:prSet/>
      <dgm:spPr/>
      <dgm:t>
        <a:bodyPr/>
        <a:lstStyle/>
        <a:p>
          <a:endParaRPr lang="es-EC"/>
        </a:p>
      </dgm:t>
    </dgm:pt>
    <dgm:pt modelId="{C3F3F680-F5EE-4E14-9148-AF6E51098513}" type="sibTrans" cxnId="{F24A9DD5-E5A7-4381-A856-932FF94D6E8A}">
      <dgm:prSet/>
      <dgm:spPr/>
      <dgm:t>
        <a:bodyPr/>
        <a:lstStyle/>
        <a:p>
          <a:endParaRPr lang="es-EC"/>
        </a:p>
      </dgm:t>
    </dgm:pt>
    <dgm:pt modelId="{2C86510D-529E-4A8D-81D8-360869775BC4}">
      <dgm:prSet/>
      <dgm:spPr/>
      <dgm:t>
        <a:bodyPr/>
        <a:lstStyle/>
        <a:p>
          <a:r>
            <a:rPr lang="es-EC" dirty="0" smtClean="0"/>
            <a:t>Investigación comparativa – descriptiva </a:t>
          </a:r>
          <a:endParaRPr lang="es-EC" dirty="0"/>
        </a:p>
      </dgm:t>
    </dgm:pt>
    <dgm:pt modelId="{3E779653-64C7-498B-BE1B-43340F530510}" type="parTrans" cxnId="{070ADB11-1124-4918-B78E-3F939E2D3EED}">
      <dgm:prSet/>
      <dgm:spPr/>
      <dgm:t>
        <a:bodyPr/>
        <a:lstStyle/>
        <a:p>
          <a:endParaRPr lang="es-EC"/>
        </a:p>
      </dgm:t>
    </dgm:pt>
    <dgm:pt modelId="{66FE915E-7060-4F32-BB8F-73DAA3C92307}" type="sibTrans" cxnId="{070ADB11-1124-4918-B78E-3F939E2D3EED}">
      <dgm:prSet/>
      <dgm:spPr/>
      <dgm:t>
        <a:bodyPr/>
        <a:lstStyle/>
        <a:p>
          <a:endParaRPr lang="es-EC"/>
        </a:p>
      </dgm:t>
    </dgm:pt>
    <dgm:pt modelId="{A37C06ED-BC64-4CF7-B71A-90D57D000B6D}" type="pres">
      <dgm:prSet presAssocID="{B354D5CD-CE73-44F4-BC97-002B7276B7B6}" presName="linear" presStyleCnt="0">
        <dgm:presLayoutVars>
          <dgm:dir/>
          <dgm:animLvl val="lvl"/>
          <dgm:resizeHandles val="exact"/>
        </dgm:presLayoutVars>
      </dgm:prSet>
      <dgm:spPr/>
      <dgm:t>
        <a:bodyPr/>
        <a:lstStyle/>
        <a:p>
          <a:endParaRPr lang="es-EC"/>
        </a:p>
      </dgm:t>
    </dgm:pt>
    <dgm:pt modelId="{A6FF90AA-48E0-4ADA-8828-0B7A44DD91C0}" type="pres">
      <dgm:prSet presAssocID="{2C86510D-529E-4A8D-81D8-360869775BC4}" presName="parentLin" presStyleCnt="0"/>
      <dgm:spPr/>
    </dgm:pt>
    <dgm:pt modelId="{AE5897C5-568B-4B59-A57E-4C9051F73B71}" type="pres">
      <dgm:prSet presAssocID="{2C86510D-529E-4A8D-81D8-360869775BC4}" presName="parentLeftMargin" presStyleLbl="node1" presStyleIdx="0" presStyleCnt="3"/>
      <dgm:spPr/>
      <dgm:t>
        <a:bodyPr/>
        <a:lstStyle/>
        <a:p>
          <a:endParaRPr lang="es-EC"/>
        </a:p>
      </dgm:t>
    </dgm:pt>
    <dgm:pt modelId="{F16FEE1C-9CEB-44DF-A642-FF28BDE6AC17}" type="pres">
      <dgm:prSet presAssocID="{2C86510D-529E-4A8D-81D8-360869775BC4}" presName="parentText" presStyleLbl="node1" presStyleIdx="0" presStyleCnt="3">
        <dgm:presLayoutVars>
          <dgm:chMax val="0"/>
          <dgm:bulletEnabled val="1"/>
        </dgm:presLayoutVars>
      </dgm:prSet>
      <dgm:spPr/>
      <dgm:t>
        <a:bodyPr/>
        <a:lstStyle/>
        <a:p>
          <a:endParaRPr lang="es-EC"/>
        </a:p>
      </dgm:t>
    </dgm:pt>
    <dgm:pt modelId="{41089D3E-B65E-433C-91AF-CBBB71A8F97D}" type="pres">
      <dgm:prSet presAssocID="{2C86510D-529E-4A8D-81D8-360869775BC4}" presName="negativeSpace" presStyleCnt="0"/>
      <dgm:spPr/>
    </dgm:pt>
    <dgm:pt modelId="{A600E4B5-3687-4937-9B41-B49649453D36}" type="pres">
      <dgm:prSet presAssocID="{2C86510D-529E-4A8D-81D8-360869775BC4}" presName="childText" presStyleLbl="conFgAcc1" presStyleIdx="0" presStyleCnt="3">
        <dgm:presLayoutVars>
          <dgm:bulletEnabled val="1"/>
        </dgm:presLayoutVars>
      </dgm:prSet>
      <dgm:spPr/>
    </dgm:pt>
    <dgm:pt modelId="{0910F593-A3EC-4A7E-B4AB-9477F1C5159D}" type="pres">
      <dgm:prSet presAssocID="{66FE915E-7060-4F32-BB8F-73DAA3C92307}" presName="spaceBetweenRectangles" presStyleCnt="0"/>
      <dgm:spPr/>
    </dgm:pt>
    <dgm:pt modelId="{56B04FB4-7C97-45B0-B983-E52BE960E21D}" type="pres">
      <dgm:prSet presAssocID="{D7AEAC17-94B1-48D7-8B10-BB64E13C2436}" presName="parentLin" presStyleCnt="0"/>
      <dgm:spPr/>
    </dgm:pt>
    <dgm:pt modelId="{CF6E111D-B18A-4810-9CAB-FDF71232322D}" type="pres">
      <dgm:prSet presAssocID="{D7AEAC17-94B1-48D7-8B10-BB64E13C2436}" presName="parentLeftMargin" presStyleLbl="node1" presStyleIdx="0" presStyleCnt="3"/>
      <dgm:spPr/>
      <dgm:t>
        <a:bodyPr/>
        <a:lstStyle/>
        <a:p>
          <a:endParaRPr lang="es-EC"/>
        </a:p>
      </dgm:t>
    </dgm:pt>
    <dgm:pt modelId="{566D7E3E-721A-4727-A083-6EBBFFF51F66}" type="pres">
      <dgm:prSet presAssocID="{D7AEAC17-94B1-48D7-8B10-BB64E13C2436}" presName="parentText" presStyleLbl="node1" presStyleIdx="1" presStyleCnt="3">
        <dgm:presLayoutVars>
          <dgm:chMax val="0"/>
          <dgm:bulletEnabled val="1"/>
        </dgm:presLayoutVars>
      </dgm:prSet>
      <dgm:spPr/>
      <dgm:t>
        <a:bodyPr/>
        <a:lstStyle/>
        <a:p>
          <a:endParaRPr lang="es-EC"/>
        </a:p>
      </dgm:t>
    </dgm:pt>
    <dgm:pt modelId="{4A3AEF17-1456-4F6E-9B90-2D9DECFFB4BD}" type="pres">
      <dgm:prSet presAssocID="{D7AEAC17-94B1-48D7-8B10-BB64E13C2436}" presName="negativeSpace" presStyleCnt="0"/>
      <dgm:spPr/>
    </dgm:pt>
    <dgm:pt modelId="{11C1AC70-F8F1-4CE1-A37D-1125960780C3}" type="pres">
      <dgm:prSet presAssocID="{D7AEAC17-94B1-48D7-8B10-BB64E13C2436}" presName="childText" presStyleLbl="conFgAcc1" presStyleIdx="1" presStyleCnt="3">
        <dgm:presLayoutVars>
          <dgm:bulletEnabled val="1"/>
        </dgm:presLayoutVars>
      </dgm:prSet>
      <dgm:spPr/>
    </dgm:pt>
    <dgm:pt modelId="{2FF3F0AC-7D6B-4E0C-B76A-E9AFDFE621E4}" type="pres">
      <dgm:prSet presAssocID="{B9B99316-6CA5-4DA8-9E3B-A4CEBE0DF05B}" presName="spaceBetweenRectangles" presStyleCnt="0"/>
      <dgm:spPr/>
    </dgm:pt>
    <dgm:pt modelId="{67E34D04-0807-44F6-AE0A-3ABFB0546E31}" type="pres">
      <dgm:prSet presAssocID="{1948417B-7D59-44E0-8F2E-F746BCADCE91}" presName="parentLin" presStyleCnt="0"/>
      <dgm:spPr/>
    </dgm:pt>
    <dgm:pt modelId="{C34089B9-5DA5-47BC-AC51-477736AAF652}" type="pres">
      <dgm:prSet presAssocID="{1948417B-7D59-44E0-8F2E-F746BCADCE91}" presName="parentLeftMargin" presStyleLbl="node1" presStyleIdx="1" presStyleCnt="3"/>
      <dgm:spPr/>
      <dgm:t>
        <a:bodyPr/>
        <a:lstStyle/>
        <a:p>
          <a:endParaRPr lang="es-EC"/>
        </a:p>
      </dgm:t>
    </dgm:pt>
    <dgm:pt modelId="{35994DBD-3992-47C2-A1A7-EC9432FCD709}" type="pres">
      <dgm:prSet presAssocID="{1948417B-7D59-44E0-8F2E-F746BCADCE91}" presName="parentText" presStyleLbl="node1" presStyleIdx="2" presStyleCnt="3">
        <dgm:presLayoutVars>
          <dgm:chMax val="0"/>
          <dgm:bulletEnabled val="1"/>
        </dgm:presLayoutVars>
      </dgm:prSet>
      <dgm:spPr/>
      <dgm:t>
        <a:bodyPr/>
        <a:lstStyle/>
        <a:p>
          <a:endParaRPr lang="es-EC"/>
        </a:p>
      </dgm:t>
    </dgm:pt>
    <dgm:pt modelId="{4DEE2936-F3E2-4139-B97C-48D23B814C32}" type="pres">
      <dgm:prSet presAssocID="{1948417B-7D59-44E0-8F2E-F746BCADCE91}" presName="negativeSpace" presStyleCnt="0"/>
      <dgm:spPr/>
    </dgm:pt>
    <dgm:pt modelId="{E598D2A0-C76A-4BC2-8171-1C935EDFAE9F}" type="pres">
      <dgm:prSet presAssocID="{1948417B-7D59-44E0-8F2E-F746BCADCE91}" presName="childText" presStyleLbl="conFgAcc1" presStyleIdx="2" presStyleCnt="3">
        <dgm:presLayoutVars>
          <dgm:bulletEnabled val="1"/>
        </dgm:presLayoutVars>
      </dgm:prSet>
      <dgm:spPr/>
    </dgm:pt>
  </dgm:ptLst>
  <dgm:cxnLst>
    <dgm:cxn modelId="{AAEB36E3-5DB9-4DCD-A0EC-D697D0758525}" type="presOf" srcId="{1948417B-7D59-44E0-8F2E-F746BCADCE91}" destId="{C34089B9-5DA5-47BC-AC51-477736AAF652}" srcOrd="0" destOrd="0" presId="urn:microsoft.com/office/officeart/2005/8/layout/list1"/>
    <dgm:cxn modelId="{0AB5FAF6-7DFD-4213-A206-181AB65172C0}" type="presOf" srcId="{2C86510D-529E-4A8D-81D8-360869775BC4}" destId="{F16FEE1C-9CEB-44DF-A642-FF28BDE6AC17}" srcOrd="1" destOrd="0" presId="urn:microsoft.com/office/officeart/2005/8/layout/list1"/>
    <dgm:cxn modelId="{DADC102B-5F67-4D92-89C9-CB27952B708F}" type="presOf" srcId="{D7AEAC17-94B1-48D7-8B10-BB64E13C2436}" destId="{566D7E3E-721A-4727-A083-6EBBFFF51F66}" srcOrd="1" destOrd="0" presId="urn:microsoft.com/office/officeart/2005/8/layout/list1"/>
    <dgm:cxn modelId="{D32898D0-7D52-4ED6-A763-80278120A3F1}" srcId="{B354D5CD-CE73-44F4-BC97-002B7276B7B6}" destId="{D7AEAC17-94B1-48D7-8B10-BB64E13C2436}" srcOrd="1" destOrd="0" parTransId="{EBE92323-CE15-45AC-923F-5714732D2469}" sibTransId="{B9B99316-6CA5-4DA8-9E3B-A4CEBE0DF05B}"/>
    <dgm:cxn modelId="{C265FF57-6DA0-4DE9-97E1-4B61DD478162}" type="presOf" srcId="{1948417B-7D59-44E0-8F2E-F746BCADCE91}" destId="{35994DBD-3992-47C2-A1A7-EC9432FCD709}" srcOrd="1" destOrd="0" presId="urn:microsoft.com/office/officeart/2005/8/layout/list1"/>
    <dgm:cxn modelId="{F24A9DD5-E5A7-4381-A856-932FF94D6E8A}" srcId="{B354D5CD-CE73-44F4-BC97-002B7276B7B6}" destId="{1948417B-7D59-44E0-8F2E-F746BCADCE91}" srcOrd="2" destOrd="0" parTransId="{272174F4-C7CB-470C-A2E5-17D4B5844F76}" sibTransId="{C3F3F680-F5EE-4E14-9148-AF6E51098513}"/>
    <dgm:cxn modelId="{5610C5E2-0391-4F25-9067-2583D600FC48}" type="presOf" srcId="{D7AEAC17-94B1-48D7-8B10-BB64E13C2436}" destId="{CF6E111D-B18A-4810-9CAB-FDF71232322D}" srcOrd="0" destOrd="0" presId="urn:microsoft.com/office/officeart/2005/8/layout/list1"/>
    <dgm:cxn modelId="{1C337AA2-2EF8-4FE3-820C-D54568EF7339}" type="presOf" srcId="{B354D5CD-CE73-44F4-BC97-002B7276B7B6}" destId="{A37C06ED-BC64-4CF7-B71A-90D57D000B6D}" srcOrd="0" destOrd="0" presId="urn:microsoft.com/office/officeart/2005/8/layout/list1"/>
    <dgm:cxn modelId="{7C25576A-3DC0-4824-9428-B4B16C982229}" type="presOf" srcId="{2C86510D-529E-4A8D-81D8-360869775BC4}" destId="{AE5897C5-568B-4B59-A57E-4C9051F73B71}" srcOrd="0" destOrd="0" presId="urn:microsoft.com/office/officeart/2005/8/layout/list1"/>
    <dgm:cxn modelId="{070ADB11-1124-4918-B78E-3F939E2D3EED}" srcId="{B354D5CD-CE73-44F4-BC97-002B7276B7B6}" destId="{2C86510D-529E-4A8D-81D8-360869775BC4}" srcOrd="0" destOrd="0" parTransId="{3E779653-64C7-498B-BE1B-43340F530510}" sibTransId="{66FE915E-7060-4F32-BB8F-73DAA3C92307}"/>
    <dgm:cxn modelId="{26ABF9A8-B4F9-4F4D-91A2-F47B1B47FF8A}" type="presParOf" srcId="{A37C06ED-BC64-4CF7-B71A-90D57D000B6D}" destId="{A6FF90AA-48E0-4ADA-8828-0B7A44DD91C0}" srcOrd="0" destOrd="0" presId="urn:microsoft.com/office/officeart/2005/8/layout/list1"/>
    <dgm:cxn modelId="{D8069C52-1E12-4128-8748-BA35D3E1C1BE}" type="presParOf" srcId="{A6FF90AA-48E0-4ADA-8828-0B7A44DD91C0}" destId="{AE5897C5-568B-4B59-A57E-4C9051F73B71}" srcOrd="0" destOrd="0" presId="urn:microsoft.com/office/officeart/2005/8/layout/list1"/>
    <dgm:cxn modelId="{AF108A8C-0AE6-4E91-97EB-1228CA4FA613}" type="presParOf" srcId="{A6FF90AA-48E0-4ADA-8828-0B7A44DD91C0}" destId="{F16FEE1C-9CEB-44DF-A642-FF28BDE6AC17}" srcOrd="1" destOrd="0" presId="urn:microsoft.com/office/officeart/2005/8/layout/list1"/>
    <dgm:cxn modelId="{4D8428EC-10D2-484E-ACD4-58939BFA5271}" type="presParOf" srcId="{A37C06ED-BC64-4CF7-B71A-90D57D000B6D}" destId="{41089D3E-B65E-433C-91AF-CBBB71A8F97D}" srcOrd="1" destOrd="0" presId="urn:microsoft.com/office/officeart/2005/8/layout/list1"/>
    <dgm:cxn modelId="{AD0ADCFD-2C59-4A15-8BD4-BEB16065B5A6}" type="presParOf" srcId="{A37C06ED-BC64-4CF7-B71A-90D57D000B6D}" destId="{A600E4B5-3687-4937-9B41-B49649453D36}" srcOrd="2" destOrd="0" presId="urn:microsoft.com/office/officeart/2005/8/layout/list1"/>
    <dgm:cxn modelId="{64A51A97-6ED4-4A25-BA2A-D861D49E702C}" type="presParOf" srcId="{A37C06ED-BC64-4CF7-B71A-90D57D000B6D}" destId="{0910F593-A3EC-4A7E-B4AB-9477F1C5159D}" srcOrd="3" destOrd="0" presId="urn:microsoft.com/office/officeart/2005/8/layout/list1"/>
    <dgm:cxn modelId="{8911AC37-5CBF-45F0-966E-011FEBFE2006}" type="presParOf" srcId="{A37C06ED-BC64-4CF7-B71A-90D57D000B6D}" destId="{56B04FB4-7C97-45B0-B983-E52BE960E21D}" srcOrd="4" destOrd="0" presId="urn:microsoft.com/office/officeart/2005/8/layout/list1"/>
    <dgm:cxn modelId="{AD970930-348B-4FB2-AF51-CCD2EA83D7D6}" type="presParOf" srcId="{56B04FB4-7C97-45B0-B983-E52BE960E21D}" destId="{CF6E111D-B18A-4810-9CAB-FDF71232322D}" srcOrd="0" destOrd="0" presId="urn:microsoft.com/office/officeart/2005/8/layout/list1"/>
    <dgm:cxn modelId="{7D682ECC-0525-43FA-86AC-CC121A438368}" type="presParOf" srcId="{56B04FB4-7C97-45B0-B983-E52BE960E21D}" destId="{566D7E3E-721A-4727-A083-6EBBFFF51F66}" srcOrd="1" destOrd="0" presId="urn:microsoft.com/office/officeart/2005/8/layout/list1"/>
    <dgm:cxn modelId="{7266DADE-9779-4669-B969-C2043F51E594}" type="presParOf" srcId="{A37C06ED-BC64-4CF7-B71A-90D57D000B6D}" destId="{4A3AEF17-1456-4F6E-9B90-2D9DECFFB4BD}" srcOrd="5" destOrd="0" presId="urn:microsoft.com/office/officeart/2005/8/layout/list1"/>
    <dgm:cxn modelId="{D5B6EDBD-5A54-4F42-B3A0-0E400623CF45}" type="presParOf" srcId="{A37C06ED-BC64-4CF7-B71A-90D57D000B6D}" destId="{11C1AC70-F8F1-4CE1-A37D-1125960780C3}" srcOrd="6" destOrd="0" presId="urn:microsoft.com/office/officeart/2005/8/layout/list1"/>
    <dgm:cxn modelId="{2FE8B9D8-274E-4654-A279-483145040CAD}" type="presParOf" srcId="{A37C06ED-BC64-4CF7-B71A-90D57D000B6D}" destId="{2FF3F0AC-7D6B-4E0C-B76A-E9AFDFE621E4}" srcOrd="7" destOrd="0" presId="urn:microsoft.com/office/officeart/2005/8/layout/list1"/>
    <dgm:cxn modelId="{6D6791A3-8EDF-4EF0-BB4A-1CBE52870E3D}" type="presParOf" srcId="{A37C06ED-BC64-4CF7-B71A-90D57D000B6D}" destId="{67E34D04-0807-44F6-AE0A-3ABFB0546E31}" srcOrd="8" destOrd="0" presId="urn:microsoft.com/office/officeart/2005/8/layout/list1"/>
    <dgm:cxn modelId="{7E02C4DA-0FE3-4CA8-8C50-F31E0460C99B}" type="presParOf" srcId="{67E34D04-0807-44F6-AE0A-3ABFB0546E31}" destId="{C34089B9-5DA5-47BC-AC51-477736AAF652}" srcOrd="0" destOrd="0" presId="urn:microsoft.com/office/officeart/2005/8/layout/list1"/>
    <dgm:cxn modelId="{379E5517-6E7D-4D90-96C1-2D04CEF2EEAC}" type="presParOf" srcId="{67E34D04-0807-44F6-AE0A-3ABFB0546E31}" destId="{35994DBD-3992-47C2-A1A7-EC9432FCD709}" srcOrd="1" destOrd="0" presId="urn:microsoft.com/office/officeart/2005/8/layout/list1"/>
    <dgm:cxn modelId="{BB741123-A27A-473A-AE79-68FEEEAF523F}" type="presParOf" srcId="{A37C06ED-BC64-4CF7-B71A-90D57D000B6D}" destId="{4DEE2936-F3E2-4139-B97C-48D23B814C32}" srcOrd="9" destOrd="0" presId="urn:microsoft.com/office/officeart/2005/8/layout/list1"/>
    <dgm:cxn modelId="{2478A8B8-2FDD-4B95-B4ED-E8EA35C979CE}" type="presParOf" srcId="{A37C06ED-BC64-4CF7-B71A-90D57D000B6D}" destId="{E598D2A0-C76A-4BC2-8171-1C935EDFAE9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CC379D-F1CA-4186-8CBD-C0483B901BBA}" type="doc">
      <dgm:prSet loTypeId="urn:microsoft.com/office/officeart/2005/8/layout/process1" loCatId="process" qsTypeId="urn:microsoft.com/office/officeart/2005/8/quickstyle/simple2" qsCatId="simple" csTypeId="urn:microsoft.com/office/officeart/2005/8/colors/colorful2" csCatId="colorful" phldr="1"/>
      <dgm:spPr/>
    </dgm:pt>
    <dgm:pt modelId="{B4C18D3F-1FAB-492B-8CDB-1F3D2AF80D3E}">
      <dgm:prSet phldrT="[Texto]"/>
      <dgm:spPr/>
      <dgm:t>
        <a:bodyPr/>
        <a:lstStyle/>
        <a:p>
          <a:r>
            <a:rPr lang="es-EC" dirty="0" smtClean="0"/>
            <a:t>628.958</a:t>
          </a:r>
          <a:endParaRPr lang="es-EC" dirty="0"/>
        </a:p>
      </dgm:t>
    </dgm:pt>
    <dgm:pt modelId="{2F71C403-1CA2-491E-B340-DBDEE0F3E44C}" type="parTrans" cxnId="{A502E71B-E2AE-49C5-8677-08B10B1EF004}">
      <dgm:prSet/>
      <dgm:spPr/>
      <dgm:t>
        <a:bodyPr/>
        <a:lstStyle/>
        <a:p>
          <a:endParaRPr lang="es-EC"/>
        </a:p>
      </dgm:t>
    </dgm:pt>
    <dgm:pt modelId="{7CD057A1-3EAA-416A-9078-BBA9898053BC}" type="sibTrans" cxnId="{A502E71B-E2AE-49C5-8677-08B10B1EF004}">
      <dgm:prSet/>
      <dgm:spPr/>
      <dgm:t>
        <a:bodyPr/>
        <a:lstStyle/>
        <a:p>
          <a:endParaRPr lang="es-EC"/>
        </a:p>
      </dgm:t>
    </dgm:pt>
    <dgm:pt modelId="{F2AEACEE-B191-474E-9ACB-381F9C72E4E9}">
      <dgm:prSet phldrT="[Texto]"/>
      <dgm:spPr/>
      <dgm:t>
        <a:bodyPr/>
        <a:lstStyle/>
        <a:p>
          <a:r>
            <a:rPr lang="es-EC" dirty="0" smtClean="0"/>
            <a:t>Muestra infinita</a:t>
          </a:r>
          <a:endParaRPr lang="es-EC" dirty="0"/>
        </a:p>
      </dgm:t>
    </dgm:pt>
    <dgm:pt modelId="{7DD05B16-0706-4136-9A89-1CDB5AAF9FE5}" type="parTrans" cxnId="{2E111120-8750-415F-9701-9F14773433D3}">
      <dgm:prSet/>
      <dgm:spPr/>
      <dgm:t>
        <a:bodyPr/>
        <a:lstStyle/>
        <a:p>
          <a:endParaRPr lang="es-EC"/>
        </a:p>
      </dgm:t>
    </dgm:pt>
    <dgm:pt modelId="{BF2DC280-246C-4602-83E4-741CBFCC3F50}" type="sibTrans" cxnId="{2E111120-8750-415F-9701-9F14773433D3}">
      <dgm:prSet/>
      <dgm:spPr/>
      <dgm:t>
        <a:bodyPr/>
        <a:lstStyle/>
        <a:p>
          <a:endParaRPr lang="es-EC"/>
        </a:p>
      </dgm:t>
    </dgm:pt>
    <dgm:pt modelId="{DBFD8D83-86B5-4BA1-988B-31ACCDEF5DCF}">
      <dgm:prSet phldrT="[Texto]"/>
      <dgm:spPr/>
      <dgm:t>
        <a:bodyPr/>
        <a:lstStyle/>
        <a:p>
          <a:r>
            <a:rPr lang="es-EC" dirty="0" smtClean="0"/>
            <a:t>384</a:t>
          </a:r>
          <a:endParaRPr lang="es-EC" dirty="0"/>
        </a:p>
      </dgm:t>
    </dgm:pt>
    <dgm:pt modelId="{70AFC626-F907-459A-8F28-8F11F9D36B39}" type="parTrans" cxnId="{F6D797AC-FC46-4D98-8A98-C16AE90348A2}">
      <dgm:prSet/>
      <dgm:spPr/>
      <dgm:t>
        <a:bodyPr/>
        <a:lstStyle/>
        <a:p>
          <a:endParaRPr lang="es-EC"/>
        </a:p>
      </dgm:t>
    </dgm:pt>
    <dgm:pt modelId="{8962AA7E-045C-4B73-A005-E2609992FB84}" type="sibTrans" cxnId="{F6D797AC-FC46-4D98-8A98-C16AE90348A2}">
      <dgm:prSet/>
      <dgm:spPr/>
      <dgm:t>
        <a:bodyPr/>
        <a:lstStyle/>
        <a:p>
          <a:endParaRPr lang="es-EC"/>
        </a:p>
      </dgm:t>
    </dgm:pt>
    <dgm:pt modelId="{3E1EC6E0-416A-4DA1-94AF-73A3870D5089}" type="pres">
      <dgm:prSet presAssocID="{E5CC379D-F1CA-4186-8CBD-C0483B901BBA}" presName="Name0" presStyleCnt="0">
        <dgm:presLayoutVars>
          <dgm:dir/>
          <dgm:resizeHandles val="exact"/>
        </dgm:presLayoutVars>
      </dgm:prSet>
      <dgm:spPr/>
    </dgm:pt>
    <dgm:pt modelId="{CE415E33-A419-4E3C-8942-035F354A45FB}" type="pres">
      <dgm:prSet presAssocID="{B4C18D3F-1FAB-492B-8CDB-1F3D2AF80D3E}" presName="node" presStyleLbl="node1" presStyleIdx="0" presStyleCnt="3">
        <dgm:presLayoutVars>
          <dgm:bulletEnabled val="1"/>
        </dgm:presLayoutVars>
      </dgm:prSet>
      <dgm:spPr/>
      <dgm:t>
        <a:bodyPr/>
        <a:lstStyle/>
        <a:p>
          <a:endParaRPr lang="es-EC"/>
        </a:p>
      </dgm:t>
    </dgm:pt>
    <dgm:pt modelId="{001E4C1C-582B-46B4-9B9B-EA2F65CE9AE7}" type="pres">
      <dgm:prSet presAssocID="{7CD057A1-3EAA-416A-9078-BBA9898053BC}" presName="sibTrans" presStyleLbl="sibTrans2D1" presStyleIdx="0" presStyleCnt="2"/>
      <dgm:spPr/>
      <dgm:t>
        <a:bodyPr/>
        <a:lstStyle/>
        <a:p>
          <a:endParaRPr lang="es-EC"/>
        </a:p>
      </dgm:t>
    </dgm:pt>
    <dgm:pt modelId="{0AD2D759-C040-4CF7-929E-55AB77C5D8FA}" type="pres">
      <dgm:prSet presAssocID="{7CD057A1-3EAA-416A-9078-BBA9898053BC}" presName="connectorText" presStyleLbl="sibTrans2D1" presStyleIdx="0" presStyleCnt="2"/>
      <dgm:spPr/>
      <dgm:t>
        <a:bodyPr/>
        <a:lstStyle/>
        <a:p>
          <a:endParaRPr lang="es-EC"/>
        </a:p>
      </dgm:t>
    </dgm:pt>
    <dgm:pt modelId="{BF60F8CF-DD0C-4EE8-913E-1AC1AF42C676}" type="pres">
      <dgm:prSet presAssocID="{F2AEACEE-B191-474E-9ACB-381F9C72E4E9}" presName="node" presStyleLbl="node1" presStyleIdx="1" presStyleCnt="3">
        <dgm:presLayoutVars>
          <dgm:bulletEnabled val="1"/>
        </dgm:presLayoutVars>
      </dgm:prSet>
      <dgm:spPr/>
      <dgm:t>
        <a:bodyPr/>
        <a:lstStyle/>
        <a:p>
          <a:endParaRPr lang="es-EC"/>
        </a:p>
      </dgm:t>
    </dgm:pt>
    <dgm:pt modelId="{E23B90E4-1092-474F-A13C-898F419060FF}" type="pres">
      <dgm:prSet presAssocID="{BF2DC280-246C-4602-83E4-741CBFCC3F50}" presName="sibTrans" presStyleLbl="sibTrans2D1" presStyleIdx="1" presStyleCnt="2"/>
      <dgm:spPr/>
      <dgm:t>
        <a:bodyPr/>
        <a:lstStyle/>
        <a:p>
          <a:endParaRPr lang="es-EC"/>
        </a:p>
      </dgm:t>
    </dgm:pt>
    <dgm:pt modelId="{4706A258-9A00-45F6-BFA9-3B96FBBC6EE6}" type="pres">
      <dgm:prSet presAssocID="{BF2DC280-246C-4602-83E4-741CBFCC3F50}" presName="connectorText" presStyleLbl="sibTrans2D1" presStyleIdx="1" presStyleCnt="2"/>
      <dgm:spPr/>
      <dgm:t>
        <a:bodyPr/>
        <a:lstStyle/>
        <a:p>
          <a:endParaRPr lang="es-EC"/>
        </a:p>
      </dgm:t>
    </dgm:pt>
    <dgm:pt modelId="{B9319891-020C-409F-A770-E906B6654240}" type="pres">
      <dgm:prSet presAssocID="{DBFD8D83-86B5-4BA1-988B-31ACCDEF5DCF}" presName="node" presStyleLbl="node1" presStyleIdx="2" presStyleCnt="3">
        <dgm:presLayoutVars>
          <dgm:bulletEnabled val="1"/>
        </dgm:presLayoutVars>
      </dgm:prSet>
      <dgm:spPr/>
      <dgm:t>
        <a:bodyPr/>
        <a:lstStyle/>
        <a:p>
          <a:endParaRPr lang="es-EC"/>
        </a:p>
      </dgm:t>
    </dgm:pt>
  </dgm:ptLst>
  <dgm:cxnLst>
    <dgm:cxn modelId="{CA3E6191-0F5C-47A0-A939-E6C72B9DDD94}" type="presOf" srcId="{DBFD8D83-86B5-4BA1-988B-31ACCDEF5DCF}" destId="{B9319891-020C-409F-A770-E906B6654240}" srcOrd="0" destOrd="0" presId="urn:microsoft.com/office/officeart/2005/8/layout/process1"/>
    <dgm:cxn modelId="{F2414D1B-C1E6-4110-AD52-7AE9BA6E2142}" type="presOf" srcId="{BF2DC280-246C-4602-83E4-741CBFCC3F50}" destId="{E23B90E4-1092-474F-A13C-898F419060FF}" srcOrd="0" destOrd="0" presId="urn:microsoft.com/office/officeart/2005/8/layout/process1"/>
    <dgm:cxn modelId="{79D50127-E90C-4530-9CE9-F5069FC3CD88}" type="presOf" srcId="{7CD057A1-3EAA-416A-9078-BBA9898053BC}" destId="{001E4C1C-582B-46B4-9B9B-EA2F65CE9AE7}" srcOrd="0" destOrd="0" presId="urn:microsoft.com/office/officeart/2005/8/layout/process1"/>
    <dgm:cxn modelId="{F6D797AC-FC46-4D98-8A98-C16AE90348A2}" srcId="{E5CC379D-F1CA-4186-8CBD-C0483B901BBA}" destId="{DBFD8D83-86B5-4BA1-988B-31ACCDEF5DCF}" srcOrd="2" destOrd="0" parTransId="{70AFC626-F907-459A-8F28-8F11F9D36B39}" sibTransId="{8962AA7E-045C-4B73-A005-E2609992FB84}"/>
    <dgm:cxn modelId="{A502E71B-E2AE-49C5-8677-08B10B1EF004}" srcId="{E5CC379D-F1CA-4186-8CBD-C0483B901BBA}" destId="{B4C18D3F-1FAB-492B-8CDB-1F3D2AF80D3E}" srcOrd="0" destOrd="0" parTransId="{2F71C403-1CA2-491E-B340-DBDEE0F3E44C}" sibTransId="{7CD057A1-3EAA-416A-9078-BBA9898053BC}"/>
    <dgm:cxn modelId="{FE82AE4B-425A-45C5-ADD2-780E4C853D04}" type="presOf" srcId="{BF2DC280-246C-4602-83E4-741CBFCC3F50}" destId="{4706A258-9A00-45F6-BFA9-3B96FBBC6EE6}" srcOrd="1" destOrd="0" presId="urn:microsoft.com/office/officeart/2005/8/layout/process1"/>
    <dgm:cxn modelId="{8DF6EF02-9252-4094-98D7-604B06DB75A8}" type="presOf" srcId="{E5CC379D-F1CA-4186-8CBD-C0483B901BBA}" destId="{3E1EC6E0-416A-4DA1-94AF-73A3870D5089}" srcOrd="0" destOrd="0" presId="urn:microsoft.com/office/officeart/2005/8/layout/process1"/>
    <dgm:cxn modelId="{4E64A395-5F08-44F4-A469-533B7883C9A1}" type="presOf" srcId="{F2AEACEE-B191-474E-9ACB-381F9C72E4E9}" destId="{BF60F8CF-DD0C-4EE8-913E-1AC1AF42C676}" srcOrd="0" destOrd="0" presId="urn:microsoft.com/office/officeart/2005/8/layout/process1"/>
    <dgm:cxn modelId="{6DA7D96C-35FD-4D15-97FC-DE0DBC60E0D9}" type="presOf" srcId="{B4C18D3F-1FAB-492B-8CDB-1F3D2AF80D3E}" destId="{CE415E33-A419-4E3C-8942-035F354A45FB}" srcOrd="0" destOrd="0" presId="urn:microsoft.com/office/officeart/2005/8/layout/process1"/>
    <dgm:cxn modelId="{9CCA1CE4-DA53-4783-B4B0-4A7D752BE04B}" type="presOf" srcId="{7CD057A1-3EAA-416A-9078-BBA9898053BC}" destId="{0AD2D759-C040-4CF7-929E-55AB77C5D8FA}" srcOrd="1" destOrd="0" presId="urn:microsoft.com/office/officeart/2005/8/layout/process1"/>
    <dgm:cxn modelId="{2E111120-8750-415F-9701-9F14773433D3}" srcId="{E5CC379D-F1CA-4186-8CBD-C0483B901BBA}" destId="{F2AEACEE-B191-474E-9ACB-381F9C72E4E9}" srcOrd="1" destOrd="0" parTransId="{7DD05B16-0706-4136-9A89-1CDB5AAF9FE5}" sibTransId="{BF2DC280-246C-4602-83E4-741CBFCC3F50}"/>
    <dgm:cxn modelId="{889FEA57-6195-4002-8D77-79F7C276995A}" type="presParOf" srcId="{3E1EC6E0-416A-4DA1-94AF-73A3870D5089}" destId="{CE415E33-A419-4E3C-8942-035F354A45FB}" srcOrd="0" destOrd="0" presId="urn:microsoft.com/office/officeart/2005/8/layout/process1"/>
    <dgm:cxn modelId="{9FF921A6-E3EC-4AEB-9568-451F9EE1DA62}" type="presParOf" srcId="{3E1EC6E0-416A-4DA1-94AF-73A3870D5089}" destId="{001E4C1C-582B-46B4-9B9B-EA2F65CE9AE7}" srcOrd="1" destOrd="0" presId="urn:microsoft.com/office/officeart/2005/8/layout/process1"/>
    <dgm:cxn modelId="{13F0CF9A-FB3A-4B30-BBEC-76D2B6AA7603}" type="presParOf" srcId="{001E4C1C-582B-46B4-9B9B-EA2F65CE9AE7}" destId="{0AD2D759-C040-4CF7-929E-55AB77C5D8FA}" srcOrd="0" destOrd="0" presId="urn:microsoft.com/office/officeart/2005/8/layout/process1"/>
    <dgm:cxn modelId="{EB35926D-17F7-4D62-A552-7C7A027509C8}" type="presParOf" srcId="{3E1EC6E0-416A-4DA1-94AF-73A3870D5089}" destId="{BF60F8CF-DD0C-4EE8-913E-1AC1AF42C676}" srcOrd="2" destOrd="0" presId="urn:microsoft.com/office/officeart/2005/8/layout/process1"/>
    <dgm:cxn modelId="{2F93BFAC-E1B3-4088-9763-A5B3777A56D2}" type="presParOf" srcId="{3E1EC6E0-416A-4DA1-94AF-73A3870D5089}" destId="{E23B90E4-1092-474F-A13C-898F419060FF}" srcOrd="3" destOrd="0" presId="urn:microsoft.com/office/officeart/2005/8/layout/process1"/>
    <dgm:cxn modelId="{556CD0D5-FD31-4AB4-8890-EDE9BB8559FD}" type="presParOf" srcId="{E23B90E4-1092-474F-A13C-898F419060FF}" destId="{4706A258-9A00-45F6-BFA9-3B96FBBC6EE6}" srcOrd="0" destOrd="0" presId="urn:microsoft.com/office/officeart/2005/8/layout/process1"/>
    <dgm:cxn modelId="{27B0DD87-BF9E-40AC-8D8C-21DED3B27234}" type="presParOf" srcId="{3E1EC6E0-416A-4DA1-94AF-73A3870D5089}" destId="{B9319891-020C-409F-A770-E906B665424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BDABDD-0C01-4F09-AB7D-CE085460838B}" type="doc">
      <dgm:prSet loTypeId="urn:microsoft.com/office/officeart/2005/8/layout/equation1" loCatId="process" qsTypeId="urn:microsoft.com/office/officeart/2005/8/quickstyle/simple3" qsCatId="simple" csTypeId="urn:microsoft.com/office/officeart/2005/8/colors/accent1_3" csCatId="accent1" phldr="1"/>
      <dgm:spPr/>
    </dgm:pt>
    <dgm:pt modelId="{7D23B87F-56ED-4F2E-B150-354C2013C193}">
      <dgm:prSet phldrT="[Texto]"/>
      <dgm:spPr/>
      <dgm:t>
        <a:bodyPr/>
        <a:lstStyle/>
        <a:p>
          <a:r>
            <a:rPr lang="es-EC" dirty="0" smtClean="0"/>
            <a:t>ZET CH 262</a:t>
          </a:r>
        </a:p>
        <a:p>
          <a:r>
            <a:rPr lang="es-EC" dirty="0" smtClean="0"/>
            <a:t>68%</a:t>
          </a:r>
          <a:endParaRPr lang="es-EC" dirty="0"/>
        </a:p>
      </dgm:t>
    </dgm:pt>
    <dgm:pt modelId="{A50E1843-CDE2-4BE4-85CB-EF9038C544C7}" type="parTrans" cxnId="{CA54A733-5305-4DC6-95BF-39039EAA54A0}">
      <dgm:prSet/>
      <dgm:spPr/>
      <dgm:t>
        <a:bodyPr/>
        <a:lstStyle/>
        <a:p>
          <a:endParaRPr lang="es-EC"/>
        </a:p>
      </dgm:t>
    </dgm:pt>
    <dgm:pt modelId="{195945F3-6189-493D-843C-C84F64322E6C}" type="sibTrans" cxnId="{CA54A733-5305-4DC6-95BF-39039EAA54A0}">
      <dgm:prSet/>
      <dgm:spPr/>
      <dgm:t>
        <a:bodyPr/>
        <a:lstStyle/>
        <a:p>
          <a:endParaRPr lang="es-EC"/>
        </a:p>
      </dgm:t>
    </dgm:pt>
    <dgm:pt modelId="{288ACD76-0B7F-4A2B-A0ED-4EF6A5ABCFEC}">
      <dgm:prSet phldrT="[Texto]"/>
      <dgm:spPr/>
      <dgm:t>
        <a:bodyPr/>
        <a:lstStyle/>
        <a:p>
          <a:r>
            <a:rPr lang="es-EC" dirty="0" smtClean="0"/>
            <a:t>ZET LM 122 </a:t>
          </a:r>
        </a:p>
        <a:p>
          <a:r>
            <a:rPr lang="es-EC" dirty="0" smtClean="0"/>
            <a:t>32%</a:t>
          </a:r>
          <a:endParaRPr lang="es-EC" dirty="0"/>
        </a:p>
      </dgm:t>
    </dgm:pt>
    <dgm:pt modelId="{8433B6C7-3AB1-4913-B673-20F936E31626}" type="parTrans" cxnId="{E0E932CE-3625-4D4B-A189-4B7D66F13108}">
      <dgm:prSet/>
      <dgm:spPr/>
      <dgm:t>
        <a:bodyPr/>
        <a:lstStyle/>
        <a:p>
          <a:endParaRPr lang="es-EC"/>
        </a:p>
      </dgm:t>
    </dgm:pt>
    <dgm:pt modelId="{B4077185-A95A-45B8-8DCC-11474EC523BA}" type="sibTrans" cxnId="{E0E932CE-3625-4D4B-A189-4B7D66F13108}">
      <dgm:prSet/>
      <dgm:spPr/>
      <dgm:t>
        <a:bodyPr/>
        <a:lstStyle/>
        <a:p>
          <a:endParaRPr lang="es-EC"/>
        </a:p>
      </dgm:t>
    </dgm:pt>
    <dgm:pt modelId="{B1E7E4C5-0B48-4D46-8381-EED8C82CE59A}">
      <dgm:prSet phldrT="[Texto]"/>
      <dgm:spPr/>
      <dgm:t>
        <a:bodyPr/>
        <a:lstStyle/>
        <a:p>
          <a:r>
            <a:rPr lang="es-EC" dirty="0" smtClean="0"/>
            <a:t>384</a:t>
          </a:r>
          <a:endParaRPr lang="es-EC" dirty="0"/>
        </a:p>
      </dgm:t>
    </dgm:pt>
    <dgm:pt modelId="{539144E6-14FE-42A0-B678-62372FB9AA72}" type="parTrans" cxnId="{B325150D-9F70-4948-8BD2-F59EAF1BE0F9}">
      <dgm:prSet/>
      <dgm:spPr/>
      <dgm:t>
        <a:bodyPr/>
        <a:lstStyle/>
        <a:p>
          <a:endParaRPr lang="es-EC"/>
        </a:p>
      </dgm:t>
    </dgm:pt>
    <dgm:pt modelId="{7C342C1C-FD43-4BDC-B643-43175970DF15}" type="sibTrans" cxnId="{B325150D-9F70-4948-8BD2-F59EAF1BE0F9}">
      <dgm:prSet/>
      <dgm:spPr/>
      <dgm:t>
        <a:bodyPr/>
        <a:lstStyle/>
        <a:p>
          <a:endParaRPr lang="es-EC"/>
        </a:p>
      </dgm:t>
    </dgm:pt>
    <dgm:pt modelId="{F20F808E-3131-4EAC-A3DC-CC36C3AB6905}" type="pres">
      <dgm:prSet presAssocID="{84BDABDD-0C01-4F09-AB7D-CE085460838B}" presName="linearFlow" presStyleCnt="0">
        <dgm:presLayoutVars>
          <dgm:dir/>
          <dgm:resizeHandles val="exact"/>
        </dgm:presLayoutVars>
      </dgm:prSet>
      <dgm:spPr/>
    </dgm:pt>
    <dgm:pt modelId="{B7805BC4-B551-4EDB-B26C-C9ECD0675C62}" type="pres">
      <dgm:prSet presAssocID="{7D23B87F-56ED-4F2E-B150-354C2013C193}" presName="node" presStyleLbl="node1" presStyleIdx="0" presStyleCnt="3">
        <dgm:presLayoutVars>
          <dgm:bulletEnabled val="1"/>
        </dgm:presLayoutVars>
      </dgm:prSet>
      <dgm:spPr/>
      <dgm:t>
        <a:bodyPr/>
        <a:lstStyle/>
        <a:p>
          <a:endParaRPr lang="es-EC"/>
        </a:p>
      </dgm:t>
    </dgm:pt>
    <dgm:pt modelId="{2FBE622D-D824-4677-B4B6-41FA00EA95A4}" type="pres">
      <dgm:prSet presAssocID="{195945F3-6189-493D-843C-C84F64322E6C}" presName="spacerL" presStyleCnt="0"/>
      <dgm:spPr/>
    </dgm:pt>
    <dgm:pt modelId="{A0C7D876-B0B7-4EF4-B5D3-257F6D505CBD}" type="pres">
      <dgm:prSet presAssocID="{195945F3-6189-493D-843C-C84F64322E6C}" presName="sibTrans" presStyleLbl="sibTrans2D1" presStyleIdx="0" presStyleCnt="2"/>
      <dgm:spPr/>
      <dgm:t>
        <a:bodyPr/>
        <a:lstStyle/>
        <a:p>
          <a:endParaRPr lang="es-EC"/>
        </a:p>
      </dgm:t>
    </dgm:pt>
    <dgm:pt modelId="{C5245E43-253E-469B-B9F2-D593BC923F21}" type="pres">
      <dgm:prSet presAssocID="{195945F3-6189-493D-843C-C84F64322E6C}" presName="spacerR" presStyleCnt="0"/>
      <dgm:spPr/>
    </dgm:pt>
    <dgm:pt modelId="{3C03041B-D7A7-4475-8687-7E0A0338CC15}" type="pres">
      <dgm:prSet presAssocID="{288ACD76-0B7F-4A2B-A0ED-4EF6A5ABCFEC}" presName="node" presStyleLbl="node1" presStyleIdx="1" presStyleCnt="3">
        <dgm:presLayoutVars>
          <dgm:bulletEnabled val="1"/>
        </dgm:presLayoutVars>
      </dgm:prSet>
      <dgm:spPr/>
      <dgm:t>
        <a:bodyPr/>
        <a:lstStyle/>
        <a:p>
          <a:endParaRPr lang="es-EC"/>
        </a:p>
      </dgm:t>
    </dgm:pt>
    <dgm:pt modelId="{304D8B44-E91E-4881-A350-3AF4DDE16318}" type="pres">
      <dgm:prSet presAssocID="{B4077185-A95A-45B8-8DCC-11474EC523BA}" presName="spacerL" presStyleCnt="0"/>
      <dgm:spPr/>
    </dgm:pt>
    <dgm:pt modelId="{9125FBA4-1DEE-4C44-ADE7-68B37AC7CFF9}" type="pres">
      <dgm:prSet presAssocID="{B4077185-A95A-45B8-8DCC-11474EC523BA}" presName="sibTrans" presStyleLbl="sibTrans2D1" presStyleIdx="1" presStyleCnt="2"/>
      <dgm:spPr/>
      <dgm:t>
        <a:bodyPr/>
        <a:lstStyle/>
        <a:p>
          <a:endParaRPr lang="es-EC"/>
        </a:p>
      </dgm:t>
    </dgm:pt>
    <dgm:pt modelId="{2601434A-5DF5-4C39-9519-F78170A999D3}" type="pres">
      <dgm:prSet presAssocID="{B4077185-A95A-45B8-8DCC-11474EC523BA}" presName="spacerR" presStyleCnt="0"/>
      <dgm:spPr/>
    </dgm:pt>
    <dgm:pt modelId="{3C1CB824-8FFF-495B-B6EC-D7EBA03E9386}" type="pres">
      <dgm:prSet presAssocID="{B1E7E4C5-0B48-4D46-8381-EED8C82CE59A}" presName="node" presStyleLbl="node1" presStyleIdx="2" presStyleCnt="3">
        <dgm:presLayoutVars>
          <dgm:bulletEnabled val="1"/>
        </dgm:presLayoutVars>
      </dgm:prSet>
      <dgm:spPr/>
      <dgm:t>
        <a:bodyPr/>
        <a:lstStyle/>
        <a:p>
          <a:endParaRPr lang="es-EC"/>
        </a:p>
      </dgm:t>
    </dgm:pt>
  </dgm:ptLst>
  <dgm:cxnLst>
    <dgm:cxn modelId="{DEAE4A8B-D1FC-40CA-8799-1FE6C26A4DAE}" type="presOf" srcId="{B1E7E4C5-0B48-4D46-8381-EED8C82CE59A}" destId="{3C1CB824-8FFF-495B-B6EC-D7EBA03E9386}" srcOrd="0" destOrd="0" presId="urn:microsoft.com/office/officeart/2005/8/layout/equation1"/>
    <dgm:cxn modelId="{B325150D-9F70-4948-8BD2-F59EAF1BE0F9}" srcId="{84BDABDD-0C01-4F09-AB7D-CE085460838B}" destId="{B1E7E4C5-0B48-4D46-8381-EED8C82CE59A}" srcOrd="2" destOrd="0" parTransId="{539144E6-14FE-42A0-B678-62372FB9AA72}" sibTransId="{7C342C1C-FD43-4BDC-B643-43175970DF15}"/>
    <dgm:cxn modelId="{B43C3D18-382D-4F90-8911-35925365E3D5}" type="presOf" srcId="{7D23B87F-56ED-4F2E-B150-354C2013C193}" destId="{B7805BC4-B551-4EDB-B26C-C9ECD0675C62}" srcOrd="0" destOrd="0" presId="urn:microsoft.com/office/officeart/2005/8/layout/equation1"/>
    <dgm:cxn modelId="{F91DC228-FFB4-4B8F-BBB5-0525B8F76616}" type="presOf" srcId="{195945F3-6189-493D-843C-C84F64322E6C}" destId="{A0C7D876-B0B7-4EF4-B5D3-257F6D505CBD}" srcOrd="0" destOrd="0" presId="urn:microsoft.com/office/officeart/2005/8/layout/equation1"/>
    <dgm:cxn modelId="{CA54A733-5305-4DC6-95BF-39039EAA54A0}" srcId="{84BDABDD-0C01-4F09-AB7D-CE085460838B}" destId="{7D23B87F-56ED-4F2E-B150-354C2013C193}" srcOrd="0" destOrd="0" parTransId="{A50E1843-CDE2-4BE4-85CB-EF9038C544C7}" sibTransId="{195945F3-6189-493D-843C-C84F64322E6C}"/>
    <dgm:cxn modelId="{C5348332-E850-4F3C-8E49-AD61D871CAC5}" type="presOf" srcId="{84BDABDD-0C01-4F09-AB7D-CE085460838B}" destId="{F20F808E-3131-4EAC-A3DC-CC36C3AB6905}" srcOrd="0" destOrd="0" presId="urn:microsoft.com/office/officeart/2005/8/layout/equation1"/>
    <dgm:cxn modelId="{E0E932CE-3625-4D4B-A189-4B7D66F13108}" srcId="{84BDABDD-0C01-4F09-AB7D-CE085460838B}" destId="{288ACD76-0B7F-4A2B-A0ED-4EF6A5ABCFEC}" srcOrd="1" destOrd="0" parTransId="{8433B6C7-3AB1-4913-B673-20F936E31626}" sibTransId="{B4077185-A95A-45B8-8DCC-11474EC523BA}"/>
    <dgm:cxn modelId="{10DF8C16-56CE-42BF-B0AC-3ECDFD6131BC}" type="presOf" srcId="{288ACD76-0B7F-4A2B-A0ED-4EF6A5ABCFEC}" destId="{3C03041B-D7A7-4475-8687-7E0A0338CC15}" srcOrd="0" destOrd="0" presId="urn:microsoft.com/office/officeart/2005/8/layout/equation1"/>
    <dgm:cxn modelId="{FCD5E761-0D37-41FA-8495-87544594E7FC}" type="presOf" srcId="{B4077185-A95A-45B8-8DCC-11474EC523BA}" destId="{9125FBA4-1DEE-4C44-ADE7-68B37AC7CFF9}" srcOrd="0" destOrd="0" presId="urn:microsoft.com/office/officeart/2005/8/layout/equation1"/>
    <dgm:cxn modelId="{C84C993D-5BAF-4303-8938-2AE3859B03EF}" type="presParOf" srcId="{F20F808E-3131-4EAC-A3DC-CC36C3AB6905}" destId="{B7805BC4-B551-4EDB-B26C-C9ECD0675C62}" srcOrd="0" destOrd="0" presId="urn:microsoft.com/office/officeart/2005/8/layout/equation1"/>
    <dgm:cxn modelId="{302B24B9-DEB2-4EF2-83B2-C93AB3AB9CD8}" type="presParOf" srcId="{F20F808E-3131-4EAC-A3DC-CC36C3AB6905}" destId="{2FBE622D-D824-4677-B4B6-41FA00EA95A4}" srcOrd="1" destOrd="0" presId="urn:microsoft.com/office/officeart/2005/8/layout/equation1"/>
    <dgm:cxn modelId="{3CF0300B-4C8D-4B06-89FA-D4CD2E4B80AB}" type="presParOf" srcId="{F20F808E-3131-4EAC-A3DC-CC36C3AB6905}" destId="{A0C7D876-B0B7-4EF4-B5D3-257F6D505CBD}" srcOrd="2" destOrd="0" presId="urn:microsoft.com/office/officeart/2005/8/layout/equation1"/>
    <dgm:cxn modelId="{4FE0CA03-DB81-48A4-8A1E-54F4FBB2BC39}" type="presParOf" srcId="{F20F808E-3131-4EAC-A3DC-CC36C3AB6905}" destId="{C5245E43-253E-469B-B9F2-D593BC923F21}" srcOrd="3" destOrd="0" presId="urn:microsoft.com/office/officeart/2005/8/layout/equation1"/>
    <dgm:cxn modelId="{16A3F145-912E-43EF-86E7-0CA3CD120D85}" type="presParOf" srcId="{F20F808E-3131-4EAC-A3DC-CC36C3AB6905}" destId="{3C03041B-D7A7-4475-8687-7E0A0338CC15}" srcOrd="4" destOrd="0" presId="urn:microsoft.com/office/officeart/2005/8/layout/equation1"/>
    <dgm:cxn modelId="{5B541B71-114C-4C8F-B723-A63A6E475302}" type="presParOf" srcId="{F20F808E-3131-4EAC-A3DC-CC36C3AB6905}" destId="{304D8B44-E91E-4881-A350-3AF4DDE16318}" srcOrd="5" destOrd="0" presId="urn:microsoft.com/office/officeart/2005/8/layout/equation1"/>
    <dgm:cxn modelId="{9B6203DE-E825-4109-8A6C-7067F00E0346}" type="presParOf" srcId="{F20F808E-3131-4EAC-A3DC-CC36C3AB6905}" destId="{9125FBA4-1DEE-4C44-ADE7-68B37AC7CFF9}" srcOrd="6" destOrd="0" presId="urn:microsoft.com/office/officeart/2005/8/layout/equation1"/>
    <dgm:cxn modelId="{D1A2BC65-FDCE-4CB1-8342-5691500694A5}" type="presParOf" srcId="{F20F808E-3131-4EAC-A3DC-CC36C3AB6905}" destId="{2601434A-5DF5-4C39-9519-F78170A999D3}" srcOrd="7" destOrd="0" presId="urn:microsoft.com/office/officeart/2005/8/layout/equation1"/>
    <dgm:cxn modelId="{BCE8FBE3-B42B-4DC8-9AA6-F986695EB203}" type="presParOf" srcId="{F20F808E-3131-4EAC-A3DC-CC36C3AB6905}" destId="{3C1CB824-8FFF-495B-B6EC-D7EBA03E9386}"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CC379D-F1CA-4186-8CBD-C0483B901BBA}" type="doc">
      <dgm:prSet loTypeId="urn:microsoft.com/office/officeart/2005/8/layout/process1" loCatId="process" qsTypeId="urn:microsoft.com/office/officeart/2005/8/quickstyle/simple2" qsCatId="simple" csTypeId="urn:microsoft.com/office/officeart/2005/8/colors/colorful2" csCatId="colorful" phldr="1"/>
      <dgm:spPr/>
    </dgm:pt>
    <dgm:pt modelId="{B4C18D3F-1FAB-492B-8CDB-1F3D2AF80D3E}">
      <dgm:prSet phldrT="[Texto]"/>
      <dgm:spPr/>
      <dgm:t>
        <a:bodyPr/>
        <a:lstStyle/>
        <a:p>
          <a:r>
            <a:rPr lang="es-EC" dirty="0" smtClean="0"/>
            <a:t>42</a:t>
          </a:r>
          <a:endParaRPr lang="es-EC" dirty="0"/>
        </a:p>
      </dgm:t>
    </dgm:pt>
    <dgm:pt modelId="{2F71C403-1CA2-491E-B340-DBDEE0F3E44C}" type="parTrans" cxnId="{A502E71B-E2AE-49C5-8677-08B10B1EF004}">
      <dgm:prSet/>
      <dgm:spPr/>
      <dgm:t>
        <a:bodyPr/>
        <a:lstStyle/>
        <a:p>
          <a:endParaRPr lang="es-EC"/>
        </a:p>
      </dgm:t>
    </dgm:pt>
    <dgm:pt modelId="{7CD057A1-3EAA-416A-9078-BBA9898053BC}" type="sibTrans" cxnId="{A502E71B-E2AE-49C5-8677-08B10B1EF004}">
      <dgm:prSet/>
      <dgm:spPr/>
      <dgm:t>
        <a:bodyPr/>
        <a:lstStyle/>
        <a:p>
          <a:endParaRPr lang="es-EC"/>
        </a:p>
      </dgm:t>
    </dgm:pt>
    <dgm:pt modelId="{F2AEACEE-B191-474E-9ACB-381F9C72E4E9}">
      <dgm:prSet phldrT="[Texto]"/>
      <dgm:spPr/>
      <dgm:t>
        <a:bodyPr/>
        <a:lstStyle/>
        <a:p>
          <a:r>
            <a:rPr lang="es-EC" dirty="0" smtClean="0"/>
            <a:t>Censo Centro Histórico</a:t>
          </a:r>
          <a:endParaRPr lang="es-EC" dirty="0"/>
        </a:p>
      </dgm:t>
    </dgm:pt>
    <dgm:pt modelId="{7DD05B16-0706-4136-9A89-1CDB5AAF9FE5}" type="parTrans" cxnId="{2E111120-8750-415F-9701-9F14773433D3}">
      <dgm:prSet/>
      <dgm:spPr/>
      <dgm:t>
        <a:bodyPr/>
        <a:lstStyle/>
        <a:p>
          <a:endParaRPr lang="es-EC"/>
        </a:p>
      </dgm:t>
    </dgm:pt>
    <dgm:pt modelId="{BF2DC280-246C-4602-83E4-741CBFCC3F50}" type="sibTrans" cxnId="{2E111120-8750-415F-9701-9F14773433D3}">
      <dgm:prSet/>
      <dgm:spPr/>
      <dgm:t>
        <a:bodyPr/>
        <a:lstStyle/>
        <a:p>
          <a:endParaRPr lang="es-EC"/>
        </a:p>
      </dgm:t>
    </dgm:pt>
    <dgm:pt modelId="{DBFD8D83-86B5-4BA1-988B-31ACCDEF5DCF}">
      <dgm:prSet phldrT="[Texto]"/>
      <dgm:spPr/>
      <dgm:t>
        <a:bodyPr/>
        <a:lstStyle/>
        <a:p>
          <a:r>
            <a:rPr lang="es-EC" dirty="0" smtClean="0"/>
            <a:t>Muestra finita La Mariscal</a:t>
          </a:r>
          <a:endParaRPr lang="es-EC" dirty="0"/>
        </a:p>
      </dgm:t>
    </dgm:pt>
    <dgm:pt modelId="{70AFC626-F907-459A-8F28-8F11F9D36B39}" type="parTrans" cxnId="{F6D797AC-FC46-4D98-8A98-C16AE90348A2}">
      <dgm:prSet/>
      <dgm:spPr/>
      <dgm:t>
        <a:bodyPr/>
        <a:lstStyle/>
        <a:p>
          <a:endParaRPr lang="es-EC"/>
        </a:p>
      </dgm:t>
    </dgm:pt>
    <dgm:pt modelId="{8962AA7E-045C-4B73-A005-E2609992FB84}" type="sibTrans" cxnId="{F6D797AC-FC46-4D98-8A98-C16AE90348A2}">
      <dgm:prSet/>
      <dgm:spPr/>
      <dgm:t>
        <a:bodyPr/>
        <a:lstStyle/>
        <a:p>
          <a:endParaRPr lang="es-EC"/>
        </a:p>
      </dgm:t>
    </dgm:pt>
    <dgm:pt modelId="{74608738-94AB-4F10-8582-2643C5795B7B}">
      <dgm:prSet/>
      <dgm:spPr/>
      <dgm:t>
        <a:bodyPr/>
        <a:lstStyle/>
        <a:p>
          <a:r>
            <a:rPr lang="es-EC" dirty="0" smtClean="0"/>
            <a:t>373</a:t>
          </a:r>
          <a:endParaRPr lang="es-EC" dirty="0"/>
        </a:p>
      </dgm:t>
    </dgm:pt>
    <dgm:pt modelId="{959E48AF-14C6-4F80-9B12-D07A5CCC79C8}" type="parTrans" cxnId="{16344A25-AF18-408B-A5AB-287B442E440D}">
      <dgm:prSet/>
      <dgm:spPr/>
      <dgm:t>
        <a:bodyPr/>
        <a:lstStyle/>
        <a:p>
          <a:endParaRPr lang="es-EC"/>
        </a:p>
      </dgm:t>
    </dgm:pt>
    <dgm:pt modelId="{5DD7A2EF-19B2-49F1-8727-3856FAFA99F6}" type="sibTrans" cxnId="{16344A25-AF18-408B-A5AB-287B442E440D}">
      <dgm:prSet/>
      <dgm:spPr/>
      <dgm:t>
        <a:bodyPr/>
        <a:lstStyle/>
        <a:p>
          <a:endParaRPr lang="es-EC"/>
        </a:p>
      </dgm:t>
    </dgm:pt>
    <dgm:pt modelId="{3E1EC6E0-416A-4DA1-94AF-73A3870D5089}" type="pres">
      <dgm:prSet presAssocID="{E5CC379D-F1CA-4186-8CBD-C0483B901BBA}" presName="Name0" presStyleCnt="0">
        <dgm:presLayoutVars>
          <dgm:dir/>
          <dgm:resizeHandles val="exact"/>
        </dgm:presLayoutVars>
      </dgm:prSet>
      <dgm:spPr/>
    </dgm:pt>
    <dgm:pt modelId="{CE415E33-A419-4E3C-8942-035F354A45FB}" type="pres">
      <dgm:prSet presAssocID="{B4C18D3F-1FAB-492B-8CDB-1F3D2AF80D3E}" presName="node" presStyleLbl="node1" presStyleIdx="0" presStyleCnt="4">
        <dgm:presLayoutVars>
          <dgm:bulletEnabled val="1"/>
        </dgm:presLayoutVars>
      </dgm:prSet>
      <dgm:spPr/>
      <dgm:t>
        <a:bodyPr/>
        <a:lstStyle/>
        <a:p>
          <a:endParaRPr lang="es-EC"/>
        </a:p>
      </dgm:t>
    </dgm:pt>
    <dgm:pt modelId="{001E4C1C-582B-46B4-9B9B-EA2F65CE9AE7}" type="pres">
      <dgm:prSet presAssocID="{7CD057A1-3EAA-416A-9078-BBA9898053BC}" presName="sibTrans" presStyleLbl="sibTrans2D1" presStyleIdx="0" presStyleCnt="3"/>
      <dgm:spPr/>
      <dgm:t>
        <a:bodyPr/>
        <a:lstStyle/>
        <a:p>
          <a:endParaRPr lang="es-EC"/>
        </a:p>
      </dgm:t>
    </dgm:pt>
    <dgm:pt modelId="{0AD2D759-C040-4CF7-929E-55AB77C5D8FA}" type="pres">
      <dgm:prSet presAssocID="{7CD057A1-3EAA-416A-9078-BBA9898053BC}" presName="connectorText" presStyleLbl="sibTrans2D1" presStyleIdx="0" presStyleCnt="3"/>
      <dgm:spPr/>
      <dgm:t>
        <a:bodyPr/>
        <a:lstStyle/>
        <a:p>
          <a:endParaRPr lang="es-EC"/>
        </a:p>
      </dgm:t>
    </dgm:pt>
    <dgm:pt modelId="{BF60F8CF-DD0C-4EE8-913E-1AC1AF42C676}" type="pres">
      <dgm:prSet presAssocID="{F2AEACEE-B191-474E-9ACB-381F9C72E4E9}" presName="node" presStyleLbl="node1" presStyleIdx="1" presStyleCnt="4">
        <dgm:presLayoutVars>
          <dgm:bulletEnabled val="1"/>
        </dgm:presLayoutVars>
      </dgm:prSet>
      <dgm:spPr/>
      <dgm:t>
        <a:bodyPr/>
        <a:lstStyle/>
        <a:p>
          <a:endParaRPr lang="es-EC"/>
        </a:p>
      </dgm:t>
    </dgm:pt>
    <dgm:pt modelId="{E23B90E4-1092-474F-A13C-898F419060FF}" type="pres">
      <dgm:prSet presAssocID="{BF2DC280-246C-4602-83E4-741CBFCC3F50}" presName="sibTrans" presStyleLbl="sibTrans2D1" presStyleIdx="1" presStyleCnt="3"/>
      <dgm:spPr/>
      <dgm:t>
        <a:bodyPr/>
        <a:lstStyle/>
        <a:p>
          <a:endParaRPr lang="es-EC"/>
        </a:p>
      </dgm:t>
    </dgm:pt>
    <dgm:pt modelId="{4706A258-9A00-45F6-BFA9-3B96FBBC6EE6}" type="pres">
      <dgm:prSet presAssocID="{BF2DC280-246C-4602-83E4-741CBFCC3F50}" presName="connectorText" presStyleLbl="sibTrans2D1" presStyleIdx="1" presStyleCnt="3"/>
      <dgm:spPr/>
      <dgm:t>
        <a:bodyPr/>
        <a:lstStyle/>
        <a:p>
          <a:endParaRPr lang="es-EC"/>
        </a:p>
      </dgm:t>
    </dgm:pt>
    <dgm:pt modelId="{49BD74D3-C512-4155-B83D-D696E9DA6B71}" type="pres">
      <dgm:prSet presAssocID="{74608738-94AB-4F10-8582-2643C5795B7B}" presName="node" presStyleLbl="node1" presStyleIdx="2" presStyleCnt="4">
        <dgm:presLayoutVars>
          <dgm:bulletEnabled val="1"/>
        </dgm:presLayoutVars>
      </dgm:prSet>
      <dgm:spPr/>
      <dgm:t>
        <a:bodyPr/>
        <a:lstStyle/>
        <a:p>
          <a:endParaRPr lang="es-EC"/>
        </a:p>
      </dgm:t>
    </dgm:pt>
    <dgm:pt modelId="{729149F9-963D-46C4-8812-BC0E629383C3}" type="pres">
      <dgm:prSet presAssocID="{5DD7A2EF-19B2-49F1-8727-3856FAFA99F6}" presName="sibTrans" presStyleLbl="sibTrans2D1" presStyleIdx="2" presStyleCnt="3"/>
      <dgm:spPr/>
      <dgm:t>
        <a:bodyPr/>
        <a:lstStyle/>
        <a:p>
          <a:endParaRPr lang="es-EC"/>
        </a:p>
      </dgm:t>
    </dgm:pt>
    <dgm:pt modelId="{1E0853C2-D638-4443-A72F-CE349B6BD1DA}" type="pres">
      <dgm:prSet presAssocID="{5DD7A2EF-19B2-49F1-8727-3856FAFA99F6}" presName="connectorText" presStyleLbl="sibTrans2D1" presStyleIdx="2" presStyleCnt="3"/>
      <dgm:spPr/>
      <dgm:t>
        <a:bodyPr/>
        <a:lstStyle/>
        <a:p>
          <a:endParaRPr lang="es-EC"/>
        </a:p>
      </dgm:t>
    </dgm:pt>
    <dgm:pt modelId="{B9319891-020C-409F-A770-E906B6654240}" type="pres">
      <dgm:prSet presAssocID="{DBFD8D83-86B5-4BA1-988B-31ACCDEF5DCF}" presName="node" presStyleLbl="node1" presStyleIdx="3" presStyleCnt="4">
        <dgm:presLayoutVars>
          <dgm:bulletEnabled val="1"/>
        </dgm:presLayoutVars>
      </dgm:prSet>
      <dgm:spPr/>
      <dgm:t>
        <a:bodyPr/>
        <a:lstStyle/>
        <a:p>
          <a:endParaRPr lang="es-EC"/>
        </a:p>
      </dgm:t>
    </dgm:pt>
  </dgm:ptLst>
  <dgm:cxnLst>
    <dgm:cxn modelId="{5F7D4510-BB1C-4F59-87C4-6B35775925BC}" type="presOf" srcId="{DBFD8D83-86B5-4BA1-988B-31ACCDEF5DCF}" destId="{B9319891-020C-409F-A770-E906B6654240}" srcOrd="0" destOrd="0" presId="urn:microsoft.com/office/officeart/2005/8/layout/process1"/>
    <dgm:cxn modelId="{16344A25-AF18-408B-A5AB-287B442E440D}" srcId="{E5CC379D-F1CA-4186-8CBD-C0483B901BBA}" destId="{74608738-94AB-4F10-8582-2643C5795B7B}" srcOrd="2" destOrd="0" parTransId="{959E48AF-14C6-4F80-9B12-D07A5CCC79C8}" sibTransId="{5DD7A2EF-19B2-49F1-8727-3856FAFA99F6}"/>
    <dgm:cxn modelId="{5C5CCFBB-E9F5-4A18-85AF-70D678705A11}" type="presOf" srcId="{BF2DC280-246C-4602-83E4-741CBFCC3F50}" destId="{4706A258-9A00-45F6-BFA9-3B96FBBC6EE6}" srcOrd="1" destOrd="0" presId="urn:microsoft.com/office/officeart/2005/8/layout/process1"/>
    <dgm:cxn modelId="{F6D797AC-FC46-4D98-8A98-C16AE90348A2}" srcId="{E5CC379D-F1CA-4186-8CBD-C0483B901BBA}" destId="{DBFD8D83-86B5-4BA1-988B-31ACCDEF5DCF}" srcOrd="3" destOrd="0" parTransId="{70AFC626-F907-459A-8F28-8F11F9D36B39}" sibTransId="{8962AA7E-045C-4B73-A005-E2609992FB84}"/>
    <dgm:cxn modelId="{2B29A635-FE36-4F61-807A-1DFA81E81735}" type="presOf" srcId="{BF2DC280-246C-4602-83E4-741CBFCC3F50}" destId="{E23B90E4-1092-474F-A13C-898F419060FF}" srcOrd="0" destOrd="0" presId="urn:microsoft.com/office/officeart/2005/8/layout/process1"/>
    <dgm:cxn modelId="{BABF1AE8-E892-4060-B9A6-3BE753532B18}" type="presOf" srcId="{5DD7A2EF-19B2-49F1-8727-3856FAFA99F6}" destId="{729149F9-963D-46C4-8812-BC0E629383C3}" srcOrd="0" destOrd="0" presId="urn:microsoft.com/office/officeart/2005/8/layout/process1"/>
    <dgm:cxn modelId="{A502E71B-E2AE-49C5-8677-08B10B1EF004}" srcId="{E5CC379D-F1CA-4186-8CBD-C0483B901BBA}" destId="{B4C18D3F-1FAB-492B-8CDB-1F3D2AF80D3E}" srcOrd="0" destOrd="0" parTransId="{2F71C403-1CA2-491E-B340-DBDEE0F3E44C}" sibTransId="{7CD057A1-3EAA-416A-9078-BBA9898053BC}"/>
    <dgm:cxn modelId="{DB281A9C-F353-4A93-B7B1-4083AFA64786}" type="presOf" srcId="{F2AEACEE-B191-474E-9ACB-381F9C72E4E9}" destId="{BF60F8CF-DD0C-4EE8-913E-1AC1AF42C676}" srcOrd="0" destOrd="0" presId="urn:microsoft.com/office/officeart/2005/8/layout/process1"/>
    <dgm:cxn modelId="{410D96B9-FB5C-4B87-BDD4-89952E609031}" type="presOf" srcId="{7CD057A1-3EAA-416A-9078-BBA9898053BC}" destId="{0AD2D759-C040-4CF7-929E-55AB77C5D8FA}" srcOrd="1" destOrd="0" presId="urn:microsoft.com/office/officeart/2005/8/layout/process1"/>
    <dgm:cxn modelId="{7BE9A338-F019-4B27-8776-B7EF7C6BD885}" type="presOf" srcId="{B4C18D3F-1FAB-492B-8CDB-1F3D2AF80D3E}" destId="{CE415E33-A419-4E3C-8942-035F354A45FB}" srcOrd="0" destOrd="0" presId="urn:microsoft.com/office/officeart/2005/8/layout/process1"/>
    <dgm:cxn modelId="{1F1FBC37-D746-41D3-9AE6-6CF1C1AEA69C}" type="presOf" srcId="{5DD7A2EF-19B2-49F1-8727-3856FAFA99F6}" destId="{1E0853C2-D638-4443-A72F-CE349B6BD1DA}" srcOrd="1" destOrd="0" presId="urn:microsoft.com/office/officeart/2005/8/layout/process1"/>
    <dgm:cxn modelId="{504323AA-43FB-4371-AABD-EF8DA3FB161A}" type="presOf" srcId="{7CD057A1-3EAA-416A-9078-BBA9898053BC}" destId="{001E4C1C-582B-46B4-9B9B-EA2F65CE9AE7}" srcOrd="0" destOrd="0" presId="urn:microsoft.com/office/officeart/2005/8/layout/process1"/>
    <dgm:cxn modelId="{D36A682E-0F3D-4E7C-946E-7BE811DB042B}" type="presOf" srcId="{E5CC379D-F1CA-4186-8CBD-C0483B901BBA}" destId="{3E1EC6E0-416A-4DA1-94AF-73A3870D5089}" srcOrd="0" destOrd="0" presId="urn:microsoft.com/office/officeart/2005/8/layout/process1"/>
    <dgm:cxn modelId="{45266D0A-E445-4163-AA82-ED97918BDB15}" type="presOf" srcId="{74608738-94AB-4F10-8582-2643C5795B7B}" destId="{49BD74D3-C512-4155-B83D-D696E9DA6B71}" srcOrd="0" destOrd="0" presId="urn:microsoft.com/office/officeart/2005/8/layout/process1"/>
    <dgm:cxn modelId="{2E111120-8750-415F-9701-9F14773433D3}" srcId="{E5CC379D-F1CA-4186-8CBD-C0483B901BBA}" destId="{F2AEACEE-B191-474E-9ACB-381F9C72E4E9}" srcOrd="1" destOrd="0" parTransId="{7DD05B16-0706-4136-9A89-1CDB5AAF9FE5}" sibTransId="{BF2DC280-246C-4602-83E4-741CBFCC3F50}"/>
    <dgm:cxn modelId="{1F12C1C0-E408-4D9A-AA77-5E79E0A122DF}" type="presParOf" srcId="{3E1EC6E0-416A-4DA1-94AF-73A3870D5089}" destId="{CE415E33-A419-4E3C-8942-035F354A45FB}" srcOrd="0" destOrd="0" presId="urn:microsoft.com/office/officeart/2005/8/layout/process1"/>
    <dgm:cxn modelId="{85A16587-39F1-4FE9-8160-AF9BCCF65756}" type="presParOf" srcId="{3E1EC6E0-416A-4DA1-94AF-73A3870D5089}" destId="{001E4C1C-582B-46B4-9B9B-EA2F65CE9AE7}" srcOrd="1" destOrd="0" presId="urn:microsoft.com/office/officeart/2005/8/layout/process1"/>
    <dgm:cxn modelId="{A7019C21-8879-4A3A-876B-4604F21A86EB}" type="presParOf" srcId="{001E4C1C-582B-46B4-9B9B-EA2F65CE9AE7}" destId="{0AD2D759-C040-4CF7-929E-55AB77C5D8FA}" srcOrd="0" destOrd="0" presId="urn:microsoft.com/office/officeart/2005/8/layout/process1"/>
    <dgm:cxn modelId="{C669B009-8CAA-46CE-9AFC-7505CBAC0FAB}" type="presParOf" srcId="{3E1EC6E0-416A-4DA1-94AF-73A3870D5089}" destId="{BF60F8CF-DD0C-4EE8-913E-1AC1AF42C676}" srcOrd="2" destOrd="0" presId="urn:microsoft.com/office/officeart/2005/8/layout/process1"/>
    <dgm:cxn modelId="{E82FA869-B4D3-4559-AD67-0527E3338C0A}" type="presParOf" srcId="{3E1EC6E0-416A-4DA1-94AF-73A3870D5089}" destId="{E23B90E4-1092-474F-A13C-898F419060FF}" srcOrd="3" destOrd="0" presId="urn:microsoft.com/office/officeart/2005/8/layout/process1"/>
    <dgm:cxn modelId="{1688CBAF-1D24-430F-AAD7-E2FE11D75247}" type="presParOf" srcId="{E23B90E4-1092-474F-A13C-898F419060FF}" destId="{4706A258-9A00-45F6-BFA9-3B96FBBC6EE6}" srcOrd="0" destOrd="0" presId="urn:microsoft.com/office/officeart/2005/8/layout/process1"/>
    <dgm:cxn modelId="{E2AE7343-EC49-469F-8C49-A69C01FD0AA2}" type="presParOf" srcId="{3E1EC6E0-416A-4DA1-94AF-73A3870D5089}" destId="{49BD74D3-C512-4155-B83D-D696E9DA6B71}" srcOrd="4" destOrd="0" presId="urn:microsoft.com/office/officeart/2005/8/layout/process1"/>
    <dgm:cxn modelId="{7FD50956-EF9C-402A-B42A-C18D4302F7C6}" type="presParOf" srcId="{3E1EC6E0-416A-4DA1-94AF-73A3870D5089}" destId="{729149F9-963D-46C4-8812-BC0E629383C3}" srcOrd="5" destOrd="0" presId="urn:microsoft.com/office/officeart/2005/8/layout/process1"/>
    <dgm:cxn modelId="{F523D3EC-ED3B-4BA2-8EBF-23E0563A33B3}" type="presParOf" srcId="{729149F9-963D-46C4-8812-BC0E629383C3}" destId="{1E0853C2-D638-4443-A72F-CE349B6BD1DA}" srcOrd="0" destOrd="0" presId="urn:microsoft.com/office/officeart/2005/8/layout/process1"/>
    <dgm:cxn modelId="{F88D2798-F99B-4D12-AB34-F07B78CE85E8}" type="presParOf" srcId="{3E1EC6E0-416A-4DA1-94AF-73A3870D5089}" destId="{B9319891-020C-409F-A770-E906B665424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BDABDD-0C01-4F09-AB7D-CE085460838B}" type="doc">
      <dgm:prSet loTypeId="urn:microsoft.com/office/officeart/2005/8/layout/equation1" loCatId="process" qsTypeId="urn:microsoft.com/office/officeart/2005/8/quickstyle/simple3" qsCatId="simple" csTypeId="urn:microsoft.com/office/officeart/2005/8/colors/accent1_3" csCatId="accent1" phldr="1"/>
      <dgm:spPr/>
    </dgm:pt>
    <dgm:pt modelId="{7D23B87F-56ED-4F2E-B150-354C2013C193}">
      <dgm:prSet phldrT="[Texto]"/>
      <dgm:spPr/>
      <dgm:t>
        <a:bodyPr/>
        <a:lstStyle/>
        <a:p>
          <a:r>
            <a:rPr lang="es-EC" dirty="0" smtClean="0"/>
            <a:t>ZET CH 42</a:t>
          </a:r>
        </a:p>
        <a:p>
          <a:r>
            <a:rPr lang="es-EC" dirty="0" smtClean="0"/>
            <a:t>12%</a:t>
          </a:r>
          <a:endParaRPr lang="es-EC" dirty="0"/>
        </a:p>
      </dgm:t>
    </dgm:pt>
    <dgm:pt modelId="{A50E1843-CDE2-4BE4-85CB-EF9038C544C7}" type="parTrans" cxnId="{CA54A733-5305-4DC6-95BF-39039EAA54A0}">
      <dgm:prSet/>
      <dgm:spPr/>
      <dgm:t>
        <a:bodyPr/>
        <a:lstStyle/>
        <a:p>
          <a:endParaRPr lang="es-EC"/>
        </a:p>
      </dgm:t>
    </dgm:pt>
    <dgm:pt modelId="{195945F3-6189-493D-843C-C84F64322E6C}" type="sibTrans" cxnId="{CA54A733-5305-4DC6-95BF-39039EAA54A0}">
      <dgm:prSet/>
      <dgm:spPr/>
      <dgm:t>
        <a:bodyPr/>
        <a:lstStyle/>
        <a:p>
          <a:endParaRPr lang="es-EC"/>
        </a:p>
      </dgm:t>
    </dgm:pt>
    <dgm:pt modelId="{288ACD76-0B7F-4A2B-A0ED-4EF6A5ABCFEC}">
      <dgm:prSet phldrT="[Texto]"/>
      <dgm:spPr/>
      <dgm:t>
        <a:bodyPr/>
        <a:lstStyle/>
        <a:p>
          <a:r>
            <a:rPr lang="es-EC" dirty="0" smtClean="0"/>
            <a:t>ZET LM 313</a:t>
          </a:r>
        </a:p>
        <a:p>
          <a:r>
            <a:rPr lang="es-EC" dirty="0" smtClean="0"/>
            <a:t>88%</a:t>
          </a:r>
          <a:endParaRPr lang="es-EC" dirty="0"/>
        </a:p>
      </dgm:t>
    </dgm:pt>
    <dgm:pt modelId="{8433B6C7-3AB1-4913-B673-20F936E31626}" type="parTrans" cxnId="{E0E932CE-3625-4D4B-A189-4B7D66F13108}">
      <dgm:prSet/>
      <dgm:spPr/>
      <dgm:t>
        <a:bodyPr/>
        <a:lstStyle/>
        <a:p>
          <a:endParaRPr lang="es-EC"/>
        </a:p>
      </dgm:t>
    </dgm:pt>
    <dgm:pt modelId="{B4077185-A95A-45B8-8DCC-11474EC523BA}" type="sibTrans" cxnId="{E0E932CE-3625-4D4B-A189-4B7D66F13108}">
      <dgm:prSet/>
      <dgm:spPr/>
      <dgm:t>
        <a:bodyPr/>
        <a:lstStyle/>
        <a:p>
          <a:endParaRPr lang="es-EC"/>
        </a:p>
      </dgm:t>
    </dgm:pt>
    <dgm:pt modelId="{B1E7E4C5-0B48-4D46-8381-EED8C82CE59A}">
      <dgm:prSet phldrT="[Texto]"/>
      <dgm:spPr/>
      <dgm:t>
        <a:bodyPr/>
        <a:lstStyle/>
        <a:p>
          <a:r>
            <a:rPr lang="es-EC" dirty="0" smtClean="0"/>
            <a:t>355</a:t>
          </a:r>
          <a:endParaRPr lang="es-EC" dirty="0"/>
        </a:p>
      </dgm:t>
    </dgm:pt>
    <dgm:pt modelId="{539144E6-14FE-42A0-B678-62372FB9AA72}" type="parTrans" cxnId="{B325150D-9F70-4948-8BD2-F59EAF1BE0F9}">
      <dgm:prSet/>
      <dgm:spPr/>
      <dgm:t>
        <a:bodyPr/>
        <a:lstStyle/>
        <a:p>
          <a:endParaRPr lang="es-EC"/>
        </a:p>
      </dgm:t>
    </dgm:pt>
    <dgm:pt modelId="{7C342C1C-FD43-4BDC-B643-43175970DF15}" type="sibTrans" cxnId="{B325150D-9F70-4948-8BD2-F59EAF1BE0F9}">
      <dgm:prSet/>
      <dgm:spPr/>
      <dgm:t>
        <a:bodyPr/>
        <a:lstStyle/>
        <a:p>
          <a:endParaRPr lang="es-EC"/>
        </a:p>
      </dgm:t>
    </dgm:pt>
    <dgm:pt modelId="{F20F808E-3131-4EAC-A3DC-CC36C3AB6905}" type="pres">
      <dgm:prSet presAssocID="{84BDABDD-0C01-4F09-AB7D-CE085460838B}" presName="linearFlow" presStyleCnt="0">
        <dgm:presLayoutVars>
          <dgm:dir/>
          <dgm:resizeHandles val="exact"/>
        </dgm:presLayoutVars>
      </dgm:prSet>
      <dgm:spPr/>
    </dgm:pt>
    <dgm:pt modelId="{B7805BC4-B551-4EDB-B26C-C9ECD0675C62}" type="pres">
      <dgm:prSet presAssocID="{7D23B87F-56ED-4F2E-B150-354C2013C193}" presName="node" presStyleLbl="node1" presStyleIdx="0" presStyleCnt="3">
        <dgm:presLayoutVars>
          <dgm:bulletEnabled val="1"/>
        </dgm:presLayoutVars>
      </dgm:prSet>
      <dgm:spPr/>
      <dgm:t>
        <a:bodyPr/>
        <a:lstStyle/>
        <a:p>
          <a:endParaRPr lang="es-EC"/>
        </a:p>
      </dgm:t>
    </dgm:pt>
    <dgm:pt modelId="{2FBE622D-D824-4677-B4B6-41FA00EA95A4}" type="pres">
      <dgm:prSet presAssocID="{195945F3-6189-493D-843C-C84F64322E6C}" presName="spacerL" presStyleCnt="0"/>
      <dgm:spPr/>
    </dgm:pt>
    <dgm:pt modelId="{A0C7D876-B0B7-4EF4-B5D3-257F6D505CBD}" type="pres">
      <dgm:prSet presAssocID="{195945F3-6189-493D-843C-C84F64322E6C}" presName="sibTrans" presStyleLbl="sibTrans2D1" presStyleIdx="0" presStyleCnt="2"/>
      <dgm:spPr/>
      <dgm:t>
        <a:bodyPr/>
        <a:lstStyle/>
        <a:p>
          <a:endParaRPr lang="es-EC"/>
        </a:p>
      </dgm:t>
    </dgm:pt>
    <dgm:pt modelId="{C5245E43-253E-469B-B9F2-D593BC923F21}" type="pres">
      <dgm:prSet presAssocID="{195945F3-6189-493D-843C-C84F64322E6C}" presName="spacerR" presStyleCnt="0"/>
      <dgm:spPr/>
    </dgm:pt>
    <dgm:pt modelId="{3C03041B-D7A7-4475-8687-7E0A0338CC15}" type="pres">
      <dgm:prSet presAssocID="{288ACD76-0B7F-4A2B-A0ED-4EF6A5ABCFEC}" presName="node" presStyleLbl="node1" presStyleIdx="1" presStyleCnt="3">
        <dgm:presLayoutVars>
          <dgm:bulletEnabled val="1"/>
        </dgm:presLayoutVars>
      </dgm:prSet>
      <dgm:spPr/>
      <dgm:t>
        <a:bodyPr/>
        <a:lstStyle/>
        <a:p>
          <a:endParaRPr lang="es-EC"/>
        </a:p>
      </dgm:t>
    </dgm:pt>
    <dgm:pt modelId="{304D8B44-E91E-4881-A350-3AF4DDE16318}" type="pres">
      <dgm:prSet presAssocID="{B4077185-A95A-45B8-8DCC-11474EC523BA}" presName="spacerL" presStyleCnt="0"/>
      <dgm:spPr/>
    </dgm:pt>
    <dgm:pt modelId="{9125FBA4-1DEE-4C44-ADE7-68B37AC7CFF9}" type="pres">
      <dgm:prSet presAssocID="{B4077185-A95A-45B8-8DCC-11474EC523BA}" presName="sibTrans" presStyleLbl="sibTrans2D1" presStyleIdx="1" presStyleCnt="2"/>
      <dgm:spPr/>
      <dgm:t>
        <a:bodyPr/>
        <a:lstStyle/>
        <a:p>
          <a:endParaRPr lang="es-EC"/>
        </a:p>
      </dgm:t>
    </dgm:pt>
    <dgm:pt modelId="{2601434A-5DF5-4C39-9519-F78170A999D3}" type="pres">
      <dgm:prSet presAssocID="{B4077185-A95A-45B8-8DCC-11474EC523BA}" presName="spacerR" presStyleCnt="0"/>
      <dgm:spPr/>
    </dgm:pt>
    <dgm:pt modelId="{3C1CB824-8FFF-495B-B6EC-D7EBA03E9386}" type="pres">
      <dgm:prSet presAssocID="{B1E7E4C5-0B48-4D46-8381-EED8C82CE59A}" presName="node" presStyleLbl="node1" presStyleIdx="2" presStyleCnt="3">
        <dgm:presLayoutVars>
          <dgm:bulletEnabled val="1"/>
        </dgm:presLayoutVars>
      </dgm:prSet>
      <dgm:spPr/>
      <dgm:t>
        <a:bodyPr/>
        <a:lstStyle/>
        <a:p>
          <a:endParaRPr lang="es-EC"/>
        </a:p>
      </dgm:t>
    </dgm:pt>
  </dgm:ptLst>
  <dgm:cxnLst>
    <dgm:cxn modelId="{A8CD23BD-B0CE-414C-821D-C5A913FB4A4E}" type="presOf" srcId="{B1E7E4C5-0B48-4D46-8381-EED8C82CE59A}" destId="{3C1CB824-8FFF-495B-B6EC-D7EBA03E9386}" srcOrd="0" destOrd="0" presId="urn:microsoft.com/office/officeart/2005/8/layout/equation1"/>
    <dgm:cxn modelId="{B325150D-9F70-4948-8BD2-F59EAF1BE0F9}" srcId="{84BDABDD-0C01-4F09-AB7D-CE085460838B}" destId="{B1E7E4C5-0B48-4D46-8381-EED8C82CE59A}" srcOrd="2" destOrd="0" parTransId="{539144E6-14FE-42A0-B678-62372FB9AA72}" sibTransId="{7C342C1C-FD43-4BDC-B643-43175970DF15}"/>
    <dgm:cxn modelId="{ECDE5B38-6CB7-410C-9AA0-C03C577BFA42}" type="presOf" srcId="{7D23B87F-56ED-4F2E-B150-354C2013C193}" destId="{B7805BC4-B551-4EDB-B26C-C9ECD0675C62}" srcOrd="0" destOrd="0" presId="urn:microsoft.com/office/officeart/2005/8/layout/equation1"/>
    <dgm:cxn modelId="{69B2D9AE-AFC2-4556-BB41-F51D9CDA58C3}" type="presOf" srcId="{288ACD76-0B7F-4A2B-A0ED-4EF6A5ABCFEC}" destId="{3C03041B-D7A7-4475-8687-7E0A0338CC15}" srcOrd="0" destOrd="0" presId="urn:microsoft.com/office/officeart/2005/8/layout/equation1"/>
    <dgm:cxn modelId="{FE265337-0F11-4030-8AC9-19303B4BE701}" type="presOf" srcId="{B4077185-A95A-45B8-8DCC-11474EC523BA}" destId="{9125FBA4-1DEE-4C44-ADE7-68B37AC7CFF9}" srcOrd="0" destOrd="0" presId="urn:microsoft.com/office/officeart/2005/8/layout/equation1"/>
    <dgm:cxn modelId="{292D8CA6-B638-4576-982B-856DE7BA259C}" type="presOf" srcId="{195945F3-6189-493D-843C-C84F64322E6C}" destId="{A0C7D876-B0B7-4EF4-B5D3-257F6D505CBD}" srcOrd="0" destOrd="0" presId="urn:microsoft.com/office/officeart/2005/8/layout/equation1"/>
    <dgm:cxn modelId="{CA54A733-5305-4DC6-95BF-39039EAA54A0}" srcId="{84BDABDD-0C01-4F09-AB7D-CE085460838B}" destId="{7D23B87F-56ED-4F2E-B150-354C2013C193}" srcOrd="0" destOrd="0" parTransId="{A50E1843-CDE2-4BE4-85CB-EF9038C544C7}" sibTransId="{195945F3-6189-493D-843C-C84F64322E6C}"/>
    <dgm:cxn modelId="{E0E932CE-3625-4D4B-A189-4B7D66F13108}" srcId="{84BDABDD-0C01-4F09-AB7D-CE085460838B}" destId="{288ACD76-0B7F-4A2B-A0ED-4EF6A5ABCFEC}" srcOrd="1" destOrd="0" parTransId="{8433B6C7-3AB1-4913-B673-20F936E31626}" sibTransId="{B4077185-A95A-45B8-8DCC-11474EC523BA}"/>
    <dgm:cxn modelId="{D51B3845-7118-4804-9D77-1D890F8BD2CC}" type="presOf" srcId="{84BDABDD-0C01-4F09-AB7D-CE085460838B}" destId="{F20F808E-3131-4EAC-A3DC-CC36C3AB6905}" srcOrd="0" destOrd="0" presId="urn:microsoft.com/office/officeart/2005/8/layout/equation1"/>
    <dgm:cxn modelId="{3D40F206-7696-4236-8ACE-7AAFD10FAEB7}" type="presParOf" srcId="{F20F808E-3131-4EAC-A3DC-CC36C3AB6905}" destId="{B7805BC4-B551-4EDB-B26C-C9ECD0675C62}" srcOrd="0" destOrd="0" presId="urn:microsoft.com/office/officeart/2005/8/layout/equation1"/>
    <dgm:cxn modelId="{CA72DA3A-4CEC-491F-8D87-2B720EBC9D84}" type="presParOf" srcId="{F20F808E-3131-4EAC-A3DC-CC36C3AB6905}" destId="{2FBE622D-D824-4677-B4B6-41FA00EA95A4}" srcOrd="1" destOrd="0" presId="urn:microsoft.com/office/officeart/2005/8/layout/equation1"/>
    <dgm:cxn modelId="{AB376151-C624-43C7-8548-0813171014B7}" type="presParOf" srcId="{F20F808E-3131-4EAC-A3DC-CC36C3AB6905}" destId="{A0C7D876-B0B7-4EF4-B5D3-257F6D505CBD}" srcOrd="2" destOrd="0" presId="urn:microsoft.com/office/officeart/2005/8/layout/equation1"/>
    <dgm:cxn modelId="{959D929C-6074-4328-AB49-6A4048418DA2}" type="presParOf" srcId="{F20F808E-3131-4EAC-A3DC-CC36C3AB6905}" destId="{C5245E43-253E-469B-B9F2-D593BC923F21}" srcOrd="3" destOrd="0" presId="urn:microsoft.com/office/officeart/2005/8/layout/equation1"/>
    <dgm:cxn modelId="{22BEA2E0-2CFE-4AD9-BA6E-74B2BEC68ABB}" type="presParOf" srcId="{F20F808E-3131-4EAC-A3DC-CC36C3AB6905}" destId="{3C03041B-D7A7-4475-8687-7E0A0338CC15}" srcOrd="4" destOrd="0" presId="urn:microsoft.com/office/officeart/2005/8/layout/equation1"/>
    <dgm:cxn modelId="{1EBB54A3-D321-4F8F-B72B-46C8709077CD}" type="presParOf" srcId="{F20F808E-3131-4EAC-A3DC-CC36C3AB6905}" destId="{304D8B44-E91E-4881-A350-3AF4DDE16318}" srcOrd="5" destOrd="0" presId="urn:microsoft.com/office/officeart/2005/8/layout/equation1"/>
    <dgm:cxn modelId="{DAF1CD0D-F545-4063-8C3C-69EB525EB4FE}" type="presParOf" srcId="{F20F808E-3131-4EAC-A3DC-CC36C3AB6905}" destId="{9125FBA4-1DEE-4C44-ADE7-68B37AC7CFF9}" srcOrd="6" destOrd="0" presId="urn:microsoft.com/office/officeart/2005/8/layout/equation1"/>
    <dgm:cxn modelId="{2C262AAA-9045-4A70-9C97-6588E061ECD4}" type="presParOf" srcId="{F20F808E-3131-4EAC-A3DC-CC36C3AB6905}" destId="{2601434A-5DF5-4C39-9519-F78170A999D3}" srcOrd="7" destOrd="0" presId="urn:microsoft.com/office/officeart/2005/8/layout/equation1"/>
    <dgm:cxn modelId="{0A409736-02DF-468D-8BD3-548111DD741C}" type="presParOf" srcId="{F20F808E-3131-4EAC-A3DC-CC36C3AB6905}" destId="{3C1CB824-8FFF-495B-B6EC-D7EBA03E9386}"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4E0BB1-51A0-4793-ACE8-EA02C81759F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D15760FE-6A81-4B53-BF78-65E716B2A0F6}">
      <dgm:prSet phldrT="[Texto]"/>
      <dgm:spPr/>
      <dgm:t>
        <a:bodyPr/>
        <a:lstStyle/>
        <a:p>
          <a:r>
            <a:rPr lang="es-EC" dirty="0" smtClean="0"/>
            <a:t>Panorama situación actual ZET sectores A y C.</a:t>
          </a:r>
        </a:p>
        <a:p>
          <a:r>
            <a:rPr lang="es-EC" dirty="0" smtClean="0"/>
            <a:t>Segmentar estudio</a:t>
          </a:r>
        </a:p>
        <a:p>
          <a:r>
            <a:rPr lang="es-EC" dirty="0" smtClean="0"/>
            <a:t>Principal visita turística</a:t>
          </a:r>
          <a:endParaRPr lang="es-EC" dirty="0"/>
        </a:p>
      </dgm:t>
    </dgm:pt>
    <dgm:pt modelId="{D806C7D7-CCA7-4C2D-A8C9-428A935A8A67}" type="parTrans" cxnId="{4641D83F-73C8-4EAC-ACC3-5E1C35383C0B}">
      <dgm:prSet/>
      <dgm:spPr/>
      <dgm:t>
        <a:bodyPr/>
        <a:lstStyle/>
        <a:p>
          <a:endParaRPr lang="es-EC"/>
        </a:p>
      </dgm:t>
    </dgm:pt>
    <dgm:pt modelId="{16A05FEA-7C19-44DB-A54C-937C65B5233C}" type="sibTrans" cxnId="{4641D83F-73C8-4EAC-ACC3-5E1C35383C0B}">
      <dgm:prSet/>
      <dgm:spPr/>
      <dgm:t>
        <a:bodyPr/>
        <a:lstStyle/>
        <a:p>
          <a:endParaRPr lang="es-EC"/>
        </a:p>
      </dgm:t>
    </dgm:pt>
    <dgm:pt modelId="{D6F38CC9-60A4-469B-A1A0-6BC0820E0645}">
      <dgm:prSet phldrT="[Texto]"/>
      <dgm:spPr/>
      <dgm:t>
        <a:bodyPr/>
        <a:lstStyle/>
        <a:p>
          <a:r>
            <a:rPr lang="es-EC" dirty="0" smtClean="0"/>
            <a:t>DEMANDA</a:t>
          </a:r>
        </a:p>
        <a:p>
          <a:r>
            <a:rPr lang="es-EC" dirty="0" smtClean="0"/>
            <a:t>Planta turística ofrece calidad (+ 75%).</a:t>
          </a:r>
        </a:p>
        <a:p>
          <a:r>
            <a:rPr lang="es-EC" dirty="0" smtClean="0"/>
            <a:t>Satisfacción atención al cliente (+95%)</a:t>
          </a:r>
        </a:p>
        <a:p>
          <a:r>
            <a:rPr lang="es-EC" dirty="0" smtClean="0"/>
            <a:t>Publicidad: Páginas web y boca a boca</a:t>
          </a:r>
          <a:endParaRPr lang="es-EC" dirty="0"/>
        </a:p>
      </dgm:t>
    </dgm:pt>
    <dgm:pt modelId="{A8A935FA-2F12-47A4-8B57-8C745B946984}" type="parTrans" cxnId="{98DAA58B-216F-4C51-BA11-8364B2D7CCE8}">
      <dgm:prSet/>
      <dgm:spPr/>
      <dgm:t>
        <a:bodyPr/>
        <a:lstStyle/>
        <a:p>
          <a:endParaRPr lang="es-EC"/>
        </a:p>
      </dgm:t>
    </dgm:pt>
    <dgm:pt modelId="{E7F034DD-EE5B-4BED-975D-3705D096E6F4}" type="sibTrans" cxnId="{98DAA58B-216F-4C51-BA11-8364B2D7CCE8}">
      <dgm:prSet/>
      <dgm:spPr/>
      <dgm:t>
        <a:bodyPr/>
        <a:lstStyle/>
        <a:p>
          <a:endParaRPr lang="es-EC"/>
        </a:p>
      </dgm:t>
    </dgm:pt>
    <dgm:pt modelId="{A2CC4C05-8C90-491F-9C5B-94E56360A213}" type="pres">
      <dgm:prSet presAssocID="{624E0BB1-51A0-4793-ACE8-EA02C81759F4}" presName="Name0" presStyleCnt="0">
        <dgm:presLayoutVars>
          <dgm:dir/>
          <dgm:resizeHandles val="exact"/>
        </dgm:presLayoutVars>
      </dgm:prSet>
      <dgm:spPr/>
      <dgm:t>
        <a:bodyPr/>
        <a:lstStyle/>
        <a:p>
          <a:endParaRPr lang="es-EC"/>
        </a:p>
      </dgm:t>
    </dgm:pt>
    <dgm:pt modelId="{A82CBC3B-99D5-4C02-898A-4011B1221F89}" type="pres">
      <dgm:prSet presAssocID="{D15760FE-6A81-4B53-BF78-65E716B2A0F6}" presName="composite" presStyleCnt="0"/>
      <dgm:spPr/>
    </dgm:pt>
    <dgm:pt modelId="{B5D638A8-75A2-4B68-931F-F3F21B2B24DD}" type="pres">
      <dgm:prSet presAssocID="{D15760FE-6A81-4B53-BF78-65E716B2A0F6}" presName="rect1" presStyleLbl="trAlignAcc1" presStyleIdx="0" presStyleCnt="2" custScaleX="117572" custLinFactNeighborX="1722">
        <dgm:presLayoutVars>
          <dgm:bulletEnabled val="1"/>
        </dgm:presLayoutVars>
      </dgm:prSet>
      <dgm:spPr/>
      <dgm:t>
        <a:bodyPr/>
        <a:lstStyle/>
        <a:p>
          <a:endParaRPr lang="es-EC"/>
        </a:p>
      </dgm:t>
    </dgm:pt>
    <dgm:pt modelId="{F0C4EB2D-2EF0-42E8-8E4B-63C37D81F323}" type="pres">
      <dgm:prSet presAssocID="{D15760FE-6A81-4B53-BF78-65E716B2A0F6}" presName="rect2" presStyleLbl="fgImgPlace1" presStyleIdx="0" presStyleCnt="2" custScaleX="224203" custLinFactX="-87657" custLinFactNeighborX="-100000" custLinFactNeighborY="8749"/>
      <dgm:spPr>
        <a:blipFill rotWithShape="1">
          <a:blip xmlns:r="http://schemas.openxmlformats.org/officeDocument/2006/relationships" r:embed="rId1"/>
          <a:stretch>
            <a:fillRect/>
          </a:stretch>
        </a:blipFill>
      </dgm:spPr>
    </dgm:pt>
    <dgm:pt modelId="{D86ED349-8740-46BE-AA0F-2D65D4AEFEF7}" type="pres">
      <dgm:prSet presAssocID="{16A05FEA-7C19-44DB-A54C-937C65B5233C}" presName="sibTrans" presStyleCnt="0"/>
      <dgm:spPr/>
    </dgm:pt>
    <dgm:pt modelId="{1F769D7D-8B1E-4FE3-9B6F-CA6D9FB1205E}" type="pres">
      <dgm:prSet presAssocID="{D6F38CC9-60A4-469B-A1A0-6BC0820E0645}" presName="composite" presStyleCnt="0"/>
      <dgm:spPr/>
    </dgm:pt>
    <dgm:pt modelId="{647FF990-45B6-4643-BA3C-98924BD06B1F}" type="pres">
      <dgm:prSet presAssocID="{D6F38CC9-60A4-469B-A1A0-6BC0820E0645}" presName="rect1" presStyleLbl="trAlignAcc1" presStyleIdx="1" presStyleCnt="2" custScaleX="113105" custLinFactNeighborX="4306" custLinFactNeighborY="-1837">
        <dgm:presLayoutVars>
          <dgm:bulletEnabled val="1"/>
        </dgm:presLayoutVars>
      </dgm:prSet>
      <dgm:spPr/>
      <dgm:t>
        <a:bodyPr/>
        <a:lstStyle/>
        <a:p>
          <a:endParaRPr lang="es-EC"/>
        </a:p>
      </dgm:t>
    </dgm:pt>
    <dgm:pt modelId="{25D72F53-8711-4097-BCA8-93390C1DFA5C}" type="pres">
      <dgm:prSet presAssocID="{D6F38CC9-60A4-469B-A1A0-6BC0820E0645}" presName="rect2" presStyleLbl="fgImgPlace1" presStyleIdx="1" presStyleCnt="2" custScaleX="218217" custLinFactX="-82408" custLinFactNeighborX="-100000" custLinFactNeighborY="4374"/>
      <dgm:spPr>
        <a:blipFill rotWithShape="1">
          <a:blip xmlns:r="http://schemas.openxmlformats.org/officeDocument/2006/relationships" r:embed="rId2"/>
          <a:stretch>
            <a:fillRect/>
          </a:stretch>
        </a:blipFill>
      </dgm:spPr>
    </dgm:pt>
  </dgm:ptLst>
  <dgm:cxnLst>
    <dgm:cxn modelId="{98DAA58B-216F-4C51-BA11-8364B2D7CCE8}" srcId="{624E0BB1-51A0-4793-ACE8-EA02C81759F4}" destId="{D6F38CC9-60A4-469B-A1A0-6BC0820E0645}" srcOrd="1" destOrd="0" parTransId="{A8A935FA-2F12-47A4-8B57-8C745B946984}" sibTransId="{E7F034DD-EE5B-4BED-975D-3705D096E6F4}"/>
    <dgm:cxn modelId="{4641D83F-73C8-4EAC-ACC3-5E1C35383C0B}" srcId="{624E0BB1-51A0-4793-ACE8-EA02C81759F4}" destId="{D15760FE-6A81-4B53-BF78-65E716B2A0F6}" srcOrd="0" destOrd="0" parTransId="{D806C7D7-CCA7-4C2D-A8C9-428A935A8A67}" sibTransId="{16A05FEA-7C19-44DB-A54C-937C65B5233C}"/>
    <dgm:cxn modelId="{99369B74-A682-4E1D-A994-4E0D1384BE0E}" type="presOf" srcId="{624E0BB1-51A0-4793-ACE8-EA02C81759F4}" destId="{A2CC4C05-8C90-491F-9C5B-94E56360A213}" srcOrd="0" destOrd="0" presId="urn:microsoft.com/office/officeart/2008/layout/PictureStrips"/>
    <dgm:cxn modelId="{FEF0DE14-B6EB-42ED-8D23-3B69282A600F}" type="presOf" srcId="{D15760FE-6A81-4B53-BF78-65E716B2A0F6}" destId="{B5D638A8-75A2-4B68-931F-F3F21B2B24DD}" srcOrd="0" destOrd="0" presId="urn:microsoft.com/office/officeart/2008/layout/PictureStrips"/>
    <dgm:cxn modelId="{4429C646-2557-4CB5-A7E6-BAEB2E2FA63E}" type="presOf" srcId="{D6F38CC9-60A4-469B-A1A0-6BC0820E0645}" destId="{647FF990-45B6-4643-BA3C-98924BD06B1F}" srcOrd="0" destOrd="0" presId="urn:microsoft.com/office/officeart/2008/layout/PictureStrips"/>
    <dgm:cxn modelId="{21AD8ED0-0B72-45C3-B706-8CFE5C6F57E6}" type="presParOf" srcId="{A2CC4C05-8C90-491F-9C5B-94E56360A213}" destId="{A82CBC3B-99D5-4C02-898A-4011B1221F89}" srcOrd="0" destOrd="0" presId="urn:microsoft.com/office/officeart/2008/layout/PictureStrips"/>
    <dgm:cxn modelId="{0817BB50-C7E0-4DC0-BCA7-F353D5D368E1}" type="presParOf" srcId="{A82CBC3B-99D5-4C02-898A-4011B1221F89}" destId="{B5D638A8-75A2-4B68-931F-F3F21B2B24DD}" srcOrd="0" destOrd="0" presId="urn:microsoft.com/office/officeart/2008/layout/PictureStrips"/>
    <dgm:cxn modelId="{F8EB5F7D-2933-41E0-8CE2-4243D0BF1A3C}" type="presParOf" srcId="{A82CBC3B-99D5-4C02-898A-4011B1221F89}" destId="{F0C4EB2D-2EF0-42E8-8E4B-63C37D81F323}" srcOrd="1" destOrd="0" presId="urn:microsoft.com/office/officeart/2008/layout/PictureStrips"/>
    <dgm:cxn modelId="{9A84FC5B-3268-48AE-BB2B-F7F5944E6D23}" type="presParOf" srcId="{A2CC4C05-8C90-491F-9C5B-94E56360A213}" destId="{D86ED349-8740-46BE-AA0F-2D65D4AEFEF7}" srcOrd="1" destOrd="0" presId="urn:microsoft.com/office/officeart/2008/layout/PictureStrips"/>
    <dgm:cxn modelId="{94E907AC-AC10-4C9D-9D22-E845D701BF85}" type="presParOf" srcId="{A2CC4C05-8C90-491F-9C5B-94E56360A213}" destId="{1F769D7D-8B1E-4FE3-9B6F-CA6D9FB1205E}" srcOrd="2" destOrd="0" presId="urn:microsoft.com/office/officeart/2008/layout/PictureStrips"/>
    <dgm:cxn modelId="{878191A4-B60F-453E-96A0-595AB8D25812}" type="presParOf" srcId="{1F769D7D-8B1E-4FE3-9B6F-CA6D9FB1205E}" destId="{647FF990-45B6-4643-BA3C-98924BD06B1F}" srcOrd="0" destOrd="0" presId="urn:microsoft.com/office/officeart/2008/layout/PictureStrips"/>
    <dgm:cxn modelId="{ED54A46F-B726-4561-8D56-FF9F3F848FEC}" type="presParOf" srcId="{1F769D7D-8B1E-4FE3-9B6F-CA6D9FB1205E}" destId="{25D72F53-8711-4097-BCA8-93390C1DFA5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4E0BB1-51A0-4793-ACE8-EA02C81759F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D15760FE-6A81-4B53-BF78-65E716B2A0F6}">
      <dgm:prSet phldrT="[Texto]"/>
      <dgm:spPr/>
      <dgm:t>
        <a:bodyPr/>
        <a:lstStyle/>
        <a:p>
          <a:r>
            <a:rPr lang="es-EC" dirty="0" smtClean="0"/>
            <a:t>Mejoramiento las estrategias de comunicación autoridad – establecimientos </a:t>
          </a:r>
          <a:endParaRPr lang="es-EC" dirty="0"/>
        </a:p>
      </dgm:t>
    </dgm:pt>
    <dgm:pt modelId="{D806C7D7-CCA7-4C2D-A8C9-428A935A8A67}" type="parTrans" cxnId="{4641D83F-73C8-4EAC-ACC3-5E1C35383C0B}">
      <dgm:prSet/>
      <dgm:spPr/>
      <dgm:t>
        <a:bodyPr/>
        <a:lstStyle/>
        <a:p>
          <a:endParaRPr lang="es-EC"/>
        </a:p>
      </dgm:t>
    </dgm:pt>
    <dgm:pt modelId="{16A05FEA-7C19-44DB-A54C-937C65B5233C}" type="sibTrans" cxnId="{4641D83F-73C8-4EAC-ACC3-5E1C35383C0B}">
      <dgm:prSet/>
      <dgm:spPr/>
      <dgm:t>
        <a:bodyPr/>
        <a:lstStyle/>
        <a:p>
          <a:endParaRPr lang="es-EC"/>
        </a:p>
      </dgm:t>
    </dgm:pt>
    <dgm:pt modelId="{D6F38CC9-60A4-469B-A1A0-6BC0820E0645}">
      <dgm:prSet phldrT="[Texto]"/>
      <dgm:spPr/>
      <dgm:t>
        <a:bodyPr/>
        <a:lstStyle/>
        <a:p>
          <a:r>
            <a:rPr lang="es-EC" dirty="0" smtClean="0"/>
            <a:t>OFERTA</a:t>
          </a:r>
        </a:p>
        <a:p>
          <a:r>
            <a:rPr lang="es-EC" dirty="0" smtClean="0"/>
            <a:t>Conocimiento de las ZET(+ 50%).</a:t>
          </a:r>
        </a:p>
        <a:p>
          <a:r>
            <a:rPr lang="es-EC" dirty="0" smtClean="0"/>
            <a:t>Conocimiento de las reglas técnicas (+75%)</a:t>
          </a:r>
        </a:p>
        <a:p>
          <a:r>
            <a:rPr lang="es-EC" dirty="0" smtClean="0"/>
            <a:t>Gran porcentaje de indecisión y considerable desacuerdo en la promoción del Municipio</a:t>
          </a:r>
          <a:endParaRPr lang="es-EC" dirty="0"/>
        </a:p>
      </dgm:t>
    </dgm:pt>
    <dgm:pt modelId="{A8A935FA-2F12-47A4-8B57-8C745B946984}" type="parTrans" cxnId="{98DAA58B-216F-4C51-BA11-8364B2D7CCE8}">
      <dgm:prSet/>
      <dgm:spPr/>
      <dgm:t>
        <a:bodyPr/>
        <a:lstStyle/>
        <a:p>
          <a:endParaRPr lang="es-EC"/>
        </a:p>
      </dgm:t>
    </dgm:pt>
    <dgm:pt modelId="{E7F034DD-EE5B-4BED-975D-3705D096E6F4}" type="sibTrans" cxnId="{98DAA58B-216F-4C51-BA11-8364B2D7CCE8}">
      <dgm:prSet/>
      <dgm:spPr/>
      <dgm:t>
        <a:bodyPr/>
        <a:lstStyle/>
        <a:p>
          <a:endParaRPr lang="es-EC"/>
        </a:p>
      </dgm:t>
    </dgm:pt>
    <dgm:pt modelId="{A2CC4C05-8C90-491F-9C5B-94E56360A213}" type="pres">
      <dgm:prSet presAssocID="{624E0BB1-51A0-4793-ACE8-EA02C81759F4}" presName="Name0" presStyleCnt="0">
        <dgm:presLayoutVars>
          <dgm:dir/>
          <dgm:resizeHandles val="exact"/>
        </dgm:presLayoutVars>
      </dgm:prSet>
      <dgm:spPr/>
      <dgm:t>
        <a:bodyPr/>
        <a:lstStyle/>
        <a:p>
          <a:endParaRPr lang="es-EC"/>
        </a:p>
      </dgm:t>
    </dgm:pt>
    <dgm:pt modelId="{A82CBC3B-99D5-4C02-898A-4011B1221F89}" type="pres">
      <dgm:prSet presAssocID="{D15760FE-6A81-4B53-BF78-65E716B2A0F6}" presName="composite" presStyleCnt="0"/>
      <dgm:spPr/>
    </dgm:pt>
    <dgm:pt modelId="{B5D638A8-75A2-4B68-931F-F3F21B2B24DD}" type="pres">
      <dgm:prSet presAssocID="{D15760FE-6A81-4B53-BF78-65E716B2A0F6}" presName="rect1" presStyleLbl="trAlignAcc1" presStyleIdx="0" presStyleCnt="2" custScaleX="117572" custLinFactNeighborX="1722">
        <dgm:presLayoutVars>
          <dgm:bulletEnabled val="1"/>
        </dgm:presLayoutVars>
      </dgm:prSet>
      <dgm:spPr/>
      <dgm:t>
        <a:bodyPr/>
        <a:lstStyle/>
        <a:p>
          <a:endParaRPr lang="es-EC"/>
        </a:p>
      </dgm:t>
    </dgm:pt>
    <dgm:pt modelId="{F0C4EB2D-2EF0-42E8-8E4B-63C37D81F323}" type="pres">
      <dgm:prSet presAssocID="{D15760FE-6A81-4B53-BF78-65E716B2A0F6}" presName="rect2" presStyleLbl="fgImgPlace1" presStyleIdx="0" presStyleCnt="2" custScaleX="224203" custLinFactX="-87657" custLinFactNeighborX="-100000" custLinFactNeighborY="8749"/>
      <dgm:spPr>
        <a:blipFill rotWithShape="1">
          <a:blip xmlns:r="http://schemas.openxmlformats.org/officeDocument/2006/relationships" r:embed="rId1"/>
          <a:stretch>
            <a:fillRect/>
          </a:stretch>
        </a:blipFill>
        <a:effectLst>
          <a:glow rad="101600">
            <a:schemeClr val="accent2">
              <a:satMod val="175000"/>
              <a:alpha val="40000"/>
            </a:schemeClr>
          </a:glow>
          <a:reflection blurRad="6350" stA="50000" endA="275" endPos="40000" dist="101600" dir="5400000" sy="-100000" algn="bl" rotWithShape="0"/>
        </a:effectLst>
      </dgm:spPr>
      <dgm:t>
        <a:bodyPr/>
        <a:lstStyle/>
        <a:p>
          <a:endParaRPr lang="es-EC"/>
        </a:p>
      </dgm:t>
    </dgm:pt>
    <dgm:pt modelId="{D86ED349-8740-46BE-AA0F-2D65D4AEFEF7}" type="pres">
      <dgm:prSet presAssocID="{16A05FEA-7C19-44DB-A54C-937C65B5233C}" presName="sibTrans" presStyleCnt="0"/>
      <dgm:spPr/>
    </dgm:pt>
    <dgm:pt modelId="{1F769D7D-8B1E-4FE3-9B6F-CA6D9FB1205E}" type="pres">
      <dgm:prSet presAssocID="{D6F38CC9-60A4-469B-A1A0-6BC0820E0645}" presName="composite" presStyleCnt="0"/>
      <dgm:spPr/>
    </dgm:pt>
    <dgm:pt modelId="{647FF990-45B6-4643-BA3C-98924BD06B1F}" type="pres">
      <dgm:prSet presAssocID="{D6F38CC9-60A4-469B-A1A0-6BC0820E0645}" presName="rect1" presStyleLbl="trAlignAcc1" presStyleIdx="1" presStyleCnt="2" custScaleX="113105" custLinFactNeighborX="4306" custLinFactNeighborY="-1837">
        <dgm:presLayoutVars>
          <dgm:bulletEnabled val="1"/>
        </dgm:presLayoutVars>
      </dgm:prSet>
      <dgm:spPr/>
      <dgm:t>
        <a:bodyPr/>
        <a:lstStyle/>
        <a:p>
          <a:endParaRPr lang="es-EC"/>
        </a:p>
      </dgm:t>
    </dgm:pt>
    <dgm:pt modelId="{25D72F53-8711-4097-BCA8-93390C1DFA5C}" type="pres">
      <dgm:prSet presAssocID="{D6F38CC9-60A4-469B-A1A0-6BC0820E0645}" presName="rect2" presStyleLbl="fgImgPlace1" presStyleIdx="1" presStyleCnt="2" custScaleX="218217" custLinFactX="-2960" custLinFactNeighborX="-100000" custLinFactNeighborY="5973"/>
      <dgm:spPr>
        <a:blipFill rotWithShape="1">
          <a:blip xmlns:r="http://schemas.openxmlformats.org/officeDocument/2006/relationships" r:embed="rId2"/>
          <a:stretch>
            <a:fillRect/>
          </a:stretch>
        </a:blipFill>
        <a:effectLst>
          <a:glow rad="139700">
            <a:schemeClr val="accent1">
              <a:satMod val="175000"/>
              <a:alpha val="40000"/>
            </a:schemeClr>
          </a:glow>
          <a:reflection blurRad="6350" stA="52000" endA="300" endPos="35000" dir="5400000" sy="-100000" algn="bl" rotWithShape="0"/>
        </a:effectLst>
      </dgm:spPr>
      <dgm:t>
        <a:bodyPr/>
        <a:lstStyle/>
        <a:p>
          <a:endParaRPr lang="es-EC"/>
        </a:p>
      </dgm:t>
    </dgm:pt>
  </dgm:ptLst>
  <dgm:cxnLst>
    <dgm:cxn modelId="{98DAA58B-216F-4C51-BA11-8364B2D7CCE8}" srcId="{624E0BB1-51A0-4793-ACE8-EA02C81759F4}" destId="{D6F38CC9-60A4-469B-A1A0-6BC0820E0645}" srcOrd="1" destOrd="0" parTransId="{A8A935FA-2F12-47A4-8B57-8C745B946984}" sibTransId="{E7F034DD-EE5B-4BED-975D-3705D096E6F4}"/>
    <dgm:cxn modelId="{B60B0743-6DA0-40FE-9524-5FC8693574B6}" type="presOf" srcId="{624E0BB1-51A0-4793-ACE8-EA02C81759F4}" destId="{A2CC4C05-8C90-491F-9C5B-94E56360A213}" srcOrd="0" destOrd="0" presId="urn:microsoft.com/office/officeart/2008/layout/PictureStrips"/>
    <dgm:cxn modelId="{4641D83F-73C8-4EAC-ACC3-5E1C35383C0B}" srcId="{624E0BB1-51A0-4793-ACE8-EA02C81759F4}" destId="{D15760FE-6A81-4B53-BF78-65E716B2A0F6}" srcOrd="0" destOrd="0" parTransId="{D806C7D7-CCA7-4C2D-A8C9-428A935A8A67}" sibTransId="{16A05FEA-7C19-44DB-A54C-937C65B5233C}"/>
    <dgm:cxn modelId="{B74666A7-50FB-417E-9C02-5916A88AB062}" type="presOf" srcId="{D6F38CC9-60A4-469B-A1A0-6BC0820E0645}" destId="{647FF990-45B6-4643-BA3C-98924BD06B1F}" srcOrd="0" destOrd="0" presId="urn:microsoft.com/office/officeart/2008/layout/PictureStrips"/>
    <dgm:cxn modelId="{8AFED81C-E84B-45A0-AAAE-7C2F972B02C7}" type="presOf" srcId="{D15760FE-6A81-4B53-BF78-65E716B2A0F6}" destId="{B5D638A8-75A2-4B68-931F-F3F21B2B24DD}" srcOrd="0" destOrd="0" presId="urn:microsoft.com/office/officeart/2008/layout/PictureStrips"/>
    <dgm:cxn modelId="{32DA0877-FF6E-4CEE-9947-43547EE75617}" type="presParOf" srcId="{A2CC4C05-8C90-491F-9C5B-94E56360A213}" destId="{A82CBC3B-99D5-4C02-898A-4011B1221F89}" srcOrd="0" destOrd="0" presId="urn:microsoft.com/office/officeart/2008/layout/PictureStrips"/>
    <dgm:cxn modelId="{798554DA-4B39-473D-BCFC-B4EE2B85D6A0}" type="presParOf" srcId="{A82CBC3B-99D5-4C02-898A-4011B1221F89}" destId="{B5D638A8-75A2-4B68-931F-F3F21B2B24DD}" srcOrd="0" destOrd="0" presId="urn:microsoft.com/office/officeart/2008/layout/PictureStrips"/>
    <dgm:cxn modelId="{6ADC626F-A2C3-4370-A97F-EB9A9E28139C}" type="presParOf" srcId="{A82CBC3B-99D5-4C02-898A-4011B1221F89}" destId="{F0C4EB2D-2EF0-42E8-8E4B-63C37D81F323}" srcOrd="1" destOrd="0" presId="urn:microsoft.com/office/officeart/2008/layout/PictureStrips"/>
    <dgm:cxn modelId="{714FE161-5C47-4F76-B297-F16585F9B5CD}" type="presParOf" srcId="{A2CC4C05-8C90-491F-9C5B-94E56360A213}" destId="{D86ED349-8740-46BE-AA0F-2D65D4AEFEF7}" srcOrd="1" destOrd="0" presId="urn:microsoft.com/office/officeart/2008/layout/PictureStrips"/>
    <dgm:cxn modelId="{D0BC3828-929F-4454-987C-5D5BC1765AF9}" type="presParOf" srcId="{A2CC4C05-8C90-491F-9C5B-94E56360A213}" destId="{1F769D7D-8B1E-4FE3-9B6F-CA6D9FB1205E}" srcOrd="2" destOrd="0" presId="urn:microsoft.com/office/officeart/2008/layout/PictureStrips"/>
    <dgm:cxn modelId="{85AFA96C-0649-4B11-B5A6-E0BA204CF420}" type="presParOf" srcId="{1F769D7D-8B1E-4FE3-9B6F-CA6D9FB1205E}" destId="{647FF990-45B6-4643-BA3C-98924BD06B1F}" srcOrd="0" destOrd="0" presId="urn:microsoft.com/office/officeart/2008/layout/PictureStrips"/>
    <dgm:cxn modelId="{CA72F517-B76C-440D-BF27-86CC9965F4C5}" type="presParOf" srcId="{1F769D7D-8B1E-4FE3-9B6F-CA6D9FB1205E}" destId="{25D72F53-8711-4097-BCA8-93390C1DFA5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664B5-4EA1-4FF9-932D-7ECABA6AB41A}">
      <dsp:nvSpPr>
        <dsp:cNvPr id="0" name=""/>
        <dsp:cNvSpPr/>
      </dsp:nvSpPr>
      <dsp:spPr>
        <a:xfrm rot="5400000">
          <a:off x="3798005" y="-1361098"/>
          <a:ext cx="1088350" cy="4086758"/>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2009 – Quito Turismo</a:t>
          </a:r>
          <a:endParaRPr lang="es-EC" sz="1800" kern="1200" dirty="0"/>
        </a:p>
        <a:p>
          <a:pPr marL="171450" lvl="1" indent="-171450" algn="l" defTabSz="800100">
            <a:lnSpc>
              <a:spcPct val="90000"/>
            </a:lnSpc>
            <a:spcBef>
              <a:spcPct val="0"/>
            </a:spcBef>
            <a:spcAft>
              <a:spcPct val="15000"/>
            </a:spcAft>
            <a:buChar char="••"/>
          </a:pPr>
          <a:r>
            <a:rPr lang="es-EC" sz="1800" kern="1200" smtClean="0"/>
            <a:t>2010 - Empresa </a:t>
          </a:r>
          <a:r>
            <a:rPr lang="es-EC" sz="1800" kern="1200" dirty="0" smtClean="0"/>
            <a:t>Pública Metropolitana de Gestión de Destino Turístico </a:t>
          </a:r>
          <a:endParaRPr lang="es-EC" sz="1800" kern="1200" dirty="0"/>
        </a:p>
      </dsp:txBody>
      <dsp:txXfrm rot="-5400000">
        <a:off x="2298802" y="191234"/>
        <a:ext cx="4033629" cy="982092"/>
      </dsp:txXfrm>
    </dsp:sp>
    <dsp:sp modelId="{84AC26BD-A9CE-45C5-98BE-8C6E10174B9E}">
      <dsp:nvSpPr>
        <dsp:cNvPr id="0" name=""/>
        <dsp:cNvSpPr/>
      </dsp:nvSpPr>
      <dsp:spPr>
        <a:xfrm>
          <a:off x="0" y="2061"/>
          <a:ext cx="2298801" cy="13604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Ordenanza Metropolitana No. 309</a:t>
          </a:r>
          <a:endParaRPr lang="es-EC" sz="2500" kern="1200" dirty="0"/>
        </a:p>
      </dsp:txBody>
      <dsp:txXfrm>
        <a:off x="66411" y="68472"/>
        <a:ext cx="2165979" cy="1227616"/>
      </dsp:txXfrm>
    </dsp:sp>
    <dsp:sp modelId="{2B355AEA-40D7-4619-B636-E3A42F064B91}">
      <dsp:nvSpPr>
        <dsp:cNvPr id="0" name=""/>
        <dsp:cNvSpPr/>
      </dsp:nvSpPr>
      <dsp:spPr>
        <a:xfrm rot="5400000">
          <a:off x="3798005" y="67361"/>
          <a:ext cx="1088350" cy="4086758"/>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2012 - Zonas Especiales Turísticas (ZET) </a:t>
          </a:r>
          <a:endParaRPr lang="es-EC" sz="1800" kern="1200" dirty="0"/>
        </a:p>
        <a:p>
          <a:pPr marL="171450" lvl="1" indent="-171450" algn="l" defTabSz="800100">
            <a:lnSpc>
              <a:spcPct val="90000"/>
            </a:lnSpc>
            <a:spcBef>
              <a:spcPct val="0"/>
            </a:spcBef>
            <a:spcAft>
              <a:spcPct val="15000"/>
            </a:spcAft>
            <a:buChar char="••"/>
          </a:pPr>
          <a:r>
            <a:rPr lang="es-EC" sz="1800" kern="1200" dirty="0" smtClean="0"/>
            <a:t>Centro Histórico y La Mariscal</a:t>
          </a:r>
          <a:endParaRPr lang="es-EC" sz="1800" kern="1200" dirty="0"/>
        </a:p>
        <a:p>
          <a:pPr marL="171450" lvl="1" indent="-171450" algn="l" defTabSz="800100">
            <a:lnSpc>
              <a:spcPct val="90000"/>
            </a:lnSpc>
            <a:spcBef>
              <a:spcPct val="0"/>
            </a:spcBef>
            <a:spcAft>
              <a:spcPct val="15000"/>
            </a:spcAft>
            <a:buChar char="••"/>
          </a:pPr>
          <a:r>
            <a:rPr lang="es-EC" sz="1800" kern="1200" dirty="0" smtClean="0"/>
            <a:t>Planes de gestión</a:t>
          </a:r>
          <a:endParaRPr lang="es-EC" sz="1800" kern="1200" dirty="0"/>
        </a:p>
      </dsp:txBody>
      <dsp:txXfrm rot="-5400000">
        <a:off x="2298802" y="1619694"/>
        <a:ext cx="4033629" cy="982092"/>
      </dsp:txXfrm>
    </dsp:sp>
    <dsp:sp modelId="{F808C39A-2D74-4072-A66D-675D95E8F319}">
      <dsp:nvSpPr>
        <dsp:cNvPr id="0" name=""/>
        <dsp:cNvSpPr/>
      </dsp:nvSpPr>
      <dsp:spPr>
        <a:xfrm>
          <a:off x="0" y="1430521"/>
          <a:ext cx="2298801" cy="136043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Ordenanza Metropolitana No. 0236</a:t>
          </a:r>
          <a:endParaRPr lang="es-EC" sz="2500" kern="1200" dirty="0"/>
        </a:p>
      </dsp:txBody>
      <dsp:txXfrm>
        <a:off x="66411" y="1496932"/>
        <a:ext cx="2165979" cy="1227616"/>
      </dsp:txXfrm>
    </dsp:sp>
    <dsp:sp modelId="{65070401-FB7C-4891-B7E6-65A1B1C9A3BA}">
      <dsp:nvSpPr>
        <dsp:cNvPr id="0" name=""/>
        <dsp:cNvSpPr/>
      </dsp:nvSpPr>
      <dsp:spPr>
        <a:xfrm rot="5400000">
          <a:off x="3798005" y="1495821"/>
          <a:ext cx="1088350" cy="4086758"/>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Octubre 2014</a:t>
          </a:r>
          <a:endParaRPr lang="es-EC" sz="1800" kern="1200" dirty="0"/>
        </a:p>
        <a:p>
          <a:pPr marL="171450" lvl="1" indent="-171450" algn="l" defTabSz="800100">
            <a:lnSpc>
              <a:spcPct val="90000"/>
            </a:lnSpc>
            <a:spcBef>
              <a:spcPct val="0"/>
            </a:spcBef>
            <a:spcAft>
              <a:spcPct val="15000"/>
            </a:spcAft>
            <a:buChar char="••"/>
          </a:pPr>
          <a:r>
            <a:rPr lang="es-EC" sz="1800" kern="1200" dirty="0" smtClean="0"/>
            <a:t>Aprueban planes de gestión</a:t>
          </a:r>
          <a:endParaRPr lang="es-EC" sz="1800" kern="1200" dirty="0"/>
        </a:p>
        <a:p>
          <a:pPr marL="171450" lvl="1" indent="-171450" algn="l" defTabSz="800100">
            <a:lnSpc>
              <a:spcPct val="90000"/>
            </a:lnSpc>
            <a:spcBef>
              <a:spcPct val="0"/>
            </a:spcBef>
            <a:spcAft>
              <a:spcPct val="15000"/>
            </a:spcAft>
            <a:buChar char="••"/>
          </a:pPr>
          <a:r>
            <a:rPr lang="es-EC" sz="1800" kern="1200" dirty="0" smtClean="0"/>
            <a:t>Reglas técnicas - 31 diciembre 2015</a:t>
          </a:r>
          <a:endParaRPr lang="es-EC" sz="1800" kern="1200" dirty="0"/>
        </a:p>
      </dsp:txBody>
      <dsp:txXfrm rot="-5400000">
        <a:off x="2298802" y="3048154"/>
        <a:ext cx="4033629" cy="982092"/>
      </dsp:txXfrm>
    </dsp:sp>
    <dsp:sp modelId="{683D1065-82B8-4419-8E7E-3A0C291AC548}">
      <dsp:nvSpPr>
        <dsp:cNvPr id="0" name=""/>
        <dsp:cNvSpPr/>
      </dsp:nvSpPr>
      <dsp:spPr>
        <a:xfrm>
          <a:off x="0" y="2858981"/>
          <a:ext cx="2298801" cy="136043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Resolución No. A 012</a:t>
          </a:r>
          <a:endParaRPr lang="es-EC" sz="2500" kern="1200" dirty="0"/>
        </a:p>
      </dsp:txBody>
      <dsp:txXfrm>
        <a:off x="66411" y="2925392"/>
        <a:ext cx="2165979" cy="12276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C7909-D158-49EE-A8F9-4C5879D077A4}">
      <dsp:nvSpPr>
        <dsp:cNvPr id="0" name=""/>
        <dsp:cNvSpPr/>
      </dsp:nvSpPr>
      <dsp:spPr>
        <a:xfrm rot="5400000">
          <a:off x="6742357" y="-2849600"/>
          <a:ext cx="824037" cy="6733530"/>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Actualizar catastro de establecimientos turísticos</a:t>
          </a:r>
          <a:endParaRPr lang="es-EC" sz="1800" kern="1200" dirty="0"/>
        </a:p>
        <a:p>
          <a:pPr marL="171450" lvl="1" indent="-171450" algn="l" defTabSz="800100">
            <a:lnSpc>
              <a:spcPct val="90000"/>
            </a:lnSpc>
            <a:spcBef>
              <a:spcPct val="0"/>
            </a:spcBef>
            <a:spcAft>
              <a:spcPct val="15000"/>
            </a:spcAft>
            <a:buChar char="••"/>
          </a:pPr>
          <a:r>
            <a:rPr lang="es-EC" sz="1800" kern="1200" dirty="0" smtClean="0"/>
            <a:t>Considere presente estudio</a:t>
          </a:r>
          <a:endParaRPr lang="es-EC" sz="1800" kern="1200" dirty="0"/>
        </a:p>
      </dsp:txBody>
      <dsp:txXfrm rot="-5400000">
        <a:off x="3787611" y="145372"/>
        <a:ext cx="6693304" cy="743585"/>
      </dsp:txXfrm>
    </dsp:sp>
    <dsp:sp modelId="{A28AC4ED-A314-4136-BA2A-C4D488217023}">
      <dsp:nvSpPr>
        <dsp:cNvPr id="0" name=""/>
        <dsp:cNvSpPr/>
      </dsp:nvSpPr>
      <dsp:spPr>
        <a:xfrm>
          <a:off x="0" y="2141"/>
          <a:ext cx="3787611" cy="1030046"/>
        </a:xfrm>
        <a:prstGeom prst="roundRect">
          <a:avLst/>
        </a:prstGeom>
        <a:gradFill rotWithShape="0">
          <a:gsLst>
            <a:gs pos="0">
              <a:schemeClr val="accent2">
                <a:shade val="50000"/>
                <a:hueOff val="0"/>
                <a:satOff val="0"/>
                <a:lumOff val="0"/>
                <a:alphaOff val="0"/>
                <a:tint val="65000"/>
                <a:shade val="92000"/>
                <a:satMod val="130000"/>
              </a:schemeClr>
            </a:gs>
            <a:gs pos="45000">
              <a:schemeClr val="accent2">
                <a:shade val="50000"/>
                <a:hueOff val="0"/>
                <a:satOff val="0"/>
                <a:lumOff val="0"/>
                <a:alphaOff val="0"/>
                <a:tint val="60000"/>
                <a:shade val="99000"/>
                <a:satMod val="120000"/>
              </a:schemeClr>
            </a:gs>
            <a:gs pos="100000">
              <a:schemeClr val="accent2">
                <a:shade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Quito Turismo</a:t>
          </a:r>
          <a:endParaRPr lang="es-EC" sz="2900" kern="1200" dirty="0"/>
        </a:p>
      </dsp:txBody>
      <dsp:txXfrm>
        <a:off x="50283" y="52424"/>
        <a:ext cx="3687045" cy="929480"/>
      </dsp:txXfrm>
    </dsp:sp>
    <dsp:sp modelId="{6EFAF0A1-74E1-4BD9-AE00-24445D3A4DC4}">
      <dsp:nvSpPr>
        <dsp:cNvPr id="0" name=""/>
        <dsp:cNvSpPr/>
      </dsp:nvSpPr>
      <dsp:spPr>
        <a:xfrm rot="5400000">
          <a:off x="6742357" y="-1768051"/>
          <a:ext cx="824037" cy="6733530"/>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Reforzar estrategias de comunicación con los prestadores de servicios (posibles capacitaciones)</a:t>
          </a:r>
          <a:endParaRPr lang="es-EC" sz="1800" kern="1200" dirty="0"/>
        </a:p>
      </dsp:txBody>
      <dsp:txXfrm rot="-5400000">
        <a:off x="3787611" y="1226921"/>
        <a:ext cx="6693304" cy="743585"/>
      </dsp:txXfrm>
    </dsp:sp>
    <dsp:sp modelId="{212237BE-4A9B-45AF-8AA2-107B5BEF9059}">
      <dsp:nvSpPr>
        <dsp:cNvPr id="0" name=""/>
        <dsp:cNvSpPr/>
      </dsp:nvSpPr>
      <dsp:spPr>
        <a:xfrm>
          <a:off x="0" y="1083690"/>
          <a:ext cx="3787611" cy="1030046"/>
        </a:xfrm>
        <a:prstGeom prst="roundRect">
          <a:avLst/>
        </a:prstGeom>
        <a:gradFill rotWithShape="0">
          <a:gsLst>
            <a:gs pos="0">
              <a:schemeClr val="accent2">
                <a:shade val="50000"/>
                <a:hueOff val="-253566"/>
                <a:satOff val="-14033"/>
                <a:lumOff val="25331"/>
                <a:alphaOff val="0"/>
                <a:tint val="65000"/>
                <a:shade val="92000"/>
                <a:satMod val="130000"/>
              </a:schemeClr>
            </a:gs>
            <a:gs pos="45000">
              <a:schemeClr val="accent2">
                <a:shade val="50000"/>
                <a:hueOff val="-253566"/>
                <a:satOff val="-14033"/>
                <a:lumOff val="25331"/>
                <a:alphaOff val="0"/>
                <a:tint val="60000"/>
                <a:shade val="99000"/>
                <a:satMod val="120000"/>
              </a:schemeClr>
            </a:gs>
            <a:gs pos="100000">
              <a:schemeClr val="accent2">
                <a:shade val="50000"/>
                <a:hueOff val="-253566"/>
                <a:satOff val="-14033"/>
                <a:lumOff val="25331"/>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Quito Turismo</a:t>
          </a:r>
          <a:endParaRPr lang="es-EC" sz="2900" kern="1200" dirty="0"/>
        </a:p>
      </dsp:txBody>
      <dsp:txXfrm>
        <a:off x="50283" y="1133973"/>
        <a:ext cx="3687045" cy="929480"/>
      </dsp:txXfrm>
    </dsp:sp>
    <dsp:sp modelId="{441D263A-D258-4C77-9F50-F5FE643EAF4A}">
      <dsp:nvSpPr>
        <dsp:cNvPr id="0" name=""/>
        <dsp:cNvSpPr/>
      </dsp:nvSpPr>
      <dsp:spPr>
        <a:xfrm rot="5400000">
          <a:off x="6742357" y="-686503"/>
          <a:ext cx="824037" cy="6733530"/>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Convenios Quito Turismo</a:t>
          </a:r>
          <a:endParaRPr lang="es-EC" sz="1800" kern="1200" dirty="0"/>
        </a:p>
        <a:p>
          <a:pPr marL="171450" lvl="1" indent="-171450" algn="l" defTabSz="800100">
            <a:lnSpc>
              <a:spcPct val="90000"/>
            </a:lnSpc>
            <a:spcBef>
              <a:spcPct val="0"/>
            </a:spcBef>
            <a:spcAft>
              <a:spcPct val="15000"/>
            </a:spcAft>
            <a:buChar char="••"/>
          </a:pPr>
          <a:r>
            <a:rPr lang="es-EC" sz="1800" kern="1200" dirty="0" smtClean="0"/>
            <a:t>Realización futuros proyectos</a:t>
          </a:r>
          <a:endParaRPr lang="es-EC" sz="1800" kern="1200" dirty="0"/>
        </a:p>
      </dsp:txBody>
      <dsp:txXfrm rot="-5400000">
        <a:off x="3787611" y="2308469"/>
        <a:ext cx="6693304" cy="743585"/>
      </dsp:txXfrm>
    </dsp:sp>
    <dsp:sp modelId="{69AFAB82-04DD-4FF6-95E3-0901E1549E0A}">
      <dsp:nvSpPr>
        <dsp:cNvPr id="0" name=""/>
        <dsp:cNvSpPr/>
      </dsp:nvSpPr>
      <dsp:spPr>
        <a:xfrm>
          <a:off x="0" y="2165239"/>
          <a:ext cx="3787611" cy="1030046"/>
        </a:xfrm>
        <a:prstGeom prst="roundRect">
          <a:avLst/>
        </a:prstGeom>
        <a:gradFill rotWithShape="0">
          <a:gsLst>
            <a:gs pos="0">
              <a:schemeClr val="accent2">
                <a:shade val="50000"/>
                <a:hueOff val="-507131"/>
                <a:satOff val="-28067"/>
                <a:lumOff val="50662"/>
                <a:alphaOff val="0"/>
                <a:tint val="65000"/>
                <a:shade val="92000"/>
                <a:satMod val="130000"/>
              </a:schemeClr>
            </a:gs>
            <a:gs pos="45000">
              <a:schemeClr val="accent2">
                <a:shade val="50000"/>
                <a:hueOff val="-507131"/>
                <a:satOff val="-28067"/>
                <a:lumOff val="50662"/>
                <a:alphaOff val="0"/>
                <a:tint val="60000"/>
                <a:shade val="99000"/>
                <a:satMod val="120000"/>
              </a:schemeClr>
            </a:gs>
            <a:gs pos="100000">
              <a:schemeClr val="accent2">
                <a:shade val="50000"/>
                <a:hueOff val="-507131"/>
                <a:satOff val="-28067"/>
                <a:lumOff val="5066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Universidad FF AA - ESPE</a:t>
          </a:r>
          <a:endParaRPr lang="es-EC" sz="2900" kern="1200" dirty="0"/>
        </a:p>
      </dsp:txBody>
      <dsp:txXfrm>
        <a:off x="50283" y="2215522"/>
        <a:ext cx="3687045" cy="929480"/>
      </dsp:txXfrm>
    </dsp:sp>
    <dsp:sp modelId="{47BB4049-DFB0-4324-9B70-89FDD134B4F9}">
      <dsp:nvSpPr>
        <dsp:cNvPr id="0" name=""/>
        <dsp:cNvSpPr/>
      </dsp:nvSpPr>
      <dsp:spPr>
        <a:xfrm rot="5400000">
          <a:off x="6742357" y="395045"/>
          <a:ext cx="824037" cy="6733530"/>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Tomar en consideración la información relacionada al desempeño de su actividad,  e informarse de los lineamientos vigentes </a:t>
          </a:r>
          <a:endParaRPr lang="es-EC" sz="1600" kern="1200" dirty="0"/>
        </a:p>
        <a:p>
          <a:pPr marL="114300" lvl="1" indent="-114300" algn="l" defTabSz="666750">
            <a:lnSpc>
              <a:spcPct val="90000"/>
            </a:lnSpc>
            <a:spcBef>
              <a:spcPct val="0"/>
            </a:spcBef>
            <a:spcAft>
              <a:spcPct val="15000"/>
            </a:spcAft>
            <a:buChar char="••"/>
          </a:pPr>
          <a:endParaRPr lang="es-EC" sz="1500" kern="1200" dirty="0"/>
        </a:p>
      </dsp:txBody>
      <dsp:txXfrm rot="-5400000">
        <a:off x="3787611" y="3390017"/>
        <a:ext cx="6693304" cy="743585"/>
      </dsp:txXfrm>
    </dsp:sp>
    <dsp:sp modelId="{97F602DA-355E-4D52-A80B-638CD5539258}">
      <dsp:nvSpPr>
        <dsp:cNvPr id="0" name=""/>
        <dsp:cNvSpPr/>
      </dsp:nvSpPr>
      <dsp:spPr>
        <a:xfrm>
          <a:off x="0" y="3246787"/>
          <a:ext cx="3787611" cy="1030046"/>
        </a:xfrm>
        <a:prstGeom prst="roundRect">
          <a:avLst/>
        </a:prstGeom>
        <a:gradFill rotWithShape="0">
          <a:gsLst>
            <a:gs pos="0">
              <a:schemeClr val="accent2">
                <a:shade val="50000"/>
                <a:hueOff val="-253566"/>
                <a:satOff val="-14033"/>
                <a:lumOff val="25331"/>
                <a:alphaOff val="0"/>
                <a:tint val="65000"/>
                <a:shade val="92000"/>
                <a:satMod val="130000"/>
              </a:schemeClr>
            </a:gs>
            <a:gs pos="45000">
              <a:schemeClr val="accent2">
                <a:shade val="50000"/>
                <a:hueOff val="-253566"/>
                <a:satOff val="-14033"/>
                <a:lumOff val="25331"/>
                <a:alphaOff val="0"/>
                <a:tint val="60000"/>
                <a:shade val="99000"/>
                <a:satMod val="120000"/>
              </a:schemeClr>
            </a:gs>
            <a:gs pos="100000">
              <a:schemeClr val="accent2">
                <a:shade val="50000"/>
                <a:hueOff val="-253566"/>
                <a:satOff val="-14033"/>
                <a:lumOff val="25331"/>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Prestadores de servicios</a:t>
          </a:r>
          <a:endParaRPr lang="es-EC" sz="2900" kern="1200" dirty="0"/>
        </a:p>
      </dsp:txBody>
      <dsp:txXfrm>
        <a:off x="50283" y="3297070"/>
        <a:ext cx="3687045" cy="929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596E7-AFBA-4FD7-A919-1FD5AAB6EFCA}">
      <dsp:nvSpPr>
        <dsp:cNvPr id="0" name=""/>
        <dsp:cNvSpPr/>
      </dsp:nvSpPr>
      <dsp:spPr>
        <a:xfrm>
          <a:off x="3534" y="1127083"/>
          <a:ext cx="2381119" cy="1963925"/>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Bares, discotecas, recepciones, convenciones, restaurantes, cafeterías, fuentes de soda.</a:t>
          </a:r>
          <a:endParaRPr lang="es-EC" sz="1600" kern="1200" dirty="0"/>
        </a:p>
      </dsp:txBody>
      <dsp:txXfrm>
        <a:off x="48729" y="1172278"/>
        <a:ext cx="2290729" cy="1452694"/>
      </dsp:txXfrm>
    </dsp:sp>
    <dsp:sp modelId="{1A05BF68-1652-4389-A45F-A34C67C7D92D}">
      <dsp:nvSpPr>
        <dsp:cNvPr id="0" name=""/>
        <dsp:cNvSpPr/>
      </dsp:nvSpPr>
      <dsp:spPr>
        <a:xfrm>
          <a:off x="1334820" y="1570257"/>
          <a:ext cx="2662233" cy="2662233"/>
        </a:xfrm>
        <a:prstGeom prst="leftCircularArrow">
          <a:avLst>
            <a:gd name="adj1" fmla="val 3290"/>
            <a:gd name="adj2" fmla="val 406147"/>
            <a:gd name="adj3" fmla="val 2181657"/>
            <a:gd name="adj4" fmla="val 9024489"/>
            <a:gd name="adj5" fmla="val 3838"/>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8B48E-D383-4317-B7F8-1A3E31836F9D}">
      <dsp:nvSpPr>
        <dsp:cNvPr id="0" name=""/>
        <dsp:cNvSpPr/>
      </dsp:nvSpPr>
      <dsp:spPr>
        <a:xfrm>
          <a:off x="532672" y="2670168"/>
          <a:ext cx="2116551" cy="841682"/>
        </a:xfrm>
        <a:prstGeom prst="roundRect">
          <a:avLst>
            <a:gd name="adj" fmla="val 10000"/>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Reglas técnicas</a:t>
          </a:r>
          <a:endParaRPr lang="es-EC" sz="1700" kern="1200" dirty="0"/>
        </a:p>
      </dsp:txBody>
      <dsp:txXfrm>
        <a:off x="557324" y="2694820"/>
        <a:ext cx="2067247" cy="792378"/>
      </dsp:txXfrm>
    </dsp:sp>
    <dsp:sp modelId="{34045655-DA55-48ED-AA7E-2BE8CB23F7D5}">
      <dsp:nvSpPr>
        <dsp:cNvPr id="0" name=""/>
        <dsp:cNvSpPr/>
      </dsp:nvSpPr>
      <dsp:spPr>
        <a:xfrm>
          <a:off x="3066275" y="1127083"/>
          <a:ext cx="2381119" cy="1963925"/>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50000"/>
              <a:hueOff val="-502427"/>
              <a:satOff val="-13803"/>
              <a:lumOff val="317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Abril 2015</a:t>
          </a:r>
          <a:endParaRPr lang="es-EC" sz="1600" kern="1200" dirty="0"/>
        </a:p>
        <a:p>
          <a:pPr marL="171450" lvl="1" indent="-171450" algn="l" defTabSz="711200">
            <a:lnSpc>
              <a:spcPct val="90000"/>
            </a:lnSpc>
            <a:spcBef>
              <a:spcPct val="0"/>
            </a:spcBef>
            <a:spcAft>
              <a:spcPct val="15000"/>
            </a:spcAft>
            <a:buChar char="••"/>
          </a:pPr>
          <a:r>
            <a:rPr lang="es-EC" sz="1600" kern="1200" dirty="0" smtClean="0"/>
            <a:t>Hoteles y hostales</a:t>
          </a:r>
          <a:endParaRPr lang="es-EC" sz="1600" kern="1200" dirty="0"/>
        </a:p>
      </dsp:txBody>
      <dsp:txXfrm>
        <a:off x="3111470" y="1593119"/>
        <a:ext cx="2290729" cy="1452694"/>
      </dsp:txXfrm>
    </dsp:sp>
    <dsp:sp modelId="{9C9DE890-8BFE-4888-A44A-247D8C17FB14}">
      <dsp:nvSpPr>
        <dsp:cNvPr id="0" name=""/>
        <dsp:cNvSpPr/>
      </dsp:nvSpPr>
      <dsp:spPr>
        <a:xfrm>
          <a:off x="4377718" y="-91402"/>
          <a:ext cx="2966488" cy="2966488"/>
        </a:xfrm>
        <a:prstGeom prst="circularArrow">
          <a:avLst>
            <a:gd name="adj1" fmla="val 2952"/>
            <a:gd name="adj2" fmla="val 361600"/>
            <a:gd name="adj3" fmla="val 19462889"/>
            <a:gd name="adj4" fmla="val 12575511"/>
            <a:gd name="adj5" fmla="val 3444"/>
          </a:avLst>
        </a:prstGeom>
        <a:solidFill>
          <a:schemeClr val="accent1">
            <a:shade val="90000"/>
            <a:hueOff val="-775165"/>
            <a:satOff val="-18324"/>
            <a:lumOff val="38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F4526D-170F-475F-93FE-04BB3C9FA4D4}">
      <dsp:nvSpPr>
        <dsp:cNvPr id="0" name=""/>
        <dsp:cNvSpPr/>
      </dsp:nvSpPr>
      <dsp:spPr>
        <a:xfrm>
          <a:off x="3595413" y="706242"/>
          <a:ext cx="2116551" cy="841682"/>
        </a:xfrm>
        <a:prstGeom prst="roundRect">
          <a:avLst>
            <a:gd name="adj" fmla="val 10000"/>
          </a:avLst>
        </a:prstGeom>
        <a:solidFill>
          <a:schemeClr val="accent1">
            <a:shade val="50000"/>
            <a:hueOff val="-502427"/>
            <a:satOff val="-13803"/>
            <a:lumOff val="317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Reglamento Alojamiento Turístico</a:t>
          </a:r>
          <a:endParaRPr lang="es-EC" sz="1700" kern="1200" dirty="0"/>
        </a:p>
      </dsp:txBody>
      <dsp:txXfrm>
        <a:off x="3620065" y="730894"/>
        <a:ext cx="2067247" cy="792378"/>
      </dsp:txXfrm>
    </dsp:sp>
    <dsp:sp modelId="{4E1C9E28-2D7C-420C-B6D4-D1D1D5655E8E}">
      <dsp:nvSpPr>
        <dsp:cNvPr id="0" name=""/>
        <dsp:cNvSpPr/>
      </dsp:nvSpPr>
      <dsp:spPr>
        <a:xfrm>
          <a:off x="6129016" y="1127083"/>
          <a:ext cx="2381119" cy="1963925"/>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50000"/>
              <a:hueOff val="-502427"/>
              <a:satOff val="-13803"/>
              <a:lumOff val="317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2013</a:t>
          </a:r>
          <a:endParaRPr lang="es-EC" sz="1600" kern="1200" dirty="0"/>
        </a:p>
        <a:p>
          <a:pPr marL="171450" lvl="1" indent="-171450" algn="l" defTabSz="711200">
            <a:lnSpc>
              <a:spcPct val="90000"/>
            </a:lnSpc>
            <a:spcBef>
              <a:spcPct val="0"/>
            </a:spcBef>
            <a:spcAft>
              <a:spcPct val="15000"/>
            </a:spcAft>
            <a:buChar char="••"/>
          </a:pPr>
          <a:r>
            <a:rPr lang="es-EC" sz="1600" kern="1200" dirty="0" smtClean="0"/>
            <a:t>Agencias de viajes y transporte turístico</a:t>
          </a:r>
          <a:endParaRPr lang="es-EC" sz="1600" kern="1200" dirty="0"/>
        </a:p>
      </dsp:txBody>
      <dsp:txXfrm>
        <a:off x="6174211" y="1172278"/>
        <a:ext cx="2290729" cy="1452694"/>
      </dsp:txXfrm>
    </dsp:sp>
    <dsp:sp modelId="{8E832C6C-ED74-4DFE-8AD9-BEE5417E2205}">
      <dsp:nvSpPr>
        <dsp:cNvPr id="0" name=""/>
        <dsp:cNvSpPr/>
      </dsp:nvSpPr>
      <dsp:spPr>
        <a:xfrm>
          <a:off x="6658154" y="2670168"/>
          <a:ext cx="2116551" cy="841682"/>
        </a:xfrm>
        <a:prstGeom prst="roundRect">
          <a:avLst>
            <a:gd name="adj" fmla="val 10000"/>
          </a:avLst>
        </a:prstGeom>
        <a:solidFill>
          <a:schemeClr val="accent1">
            <a:shade val="50000"/>
            <a:hueOff val="-502427"/>
            <a:satOff val="-13803"/>
            <a:lumOff val="317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Reglamento General de Actividades Turísticas</a:t>
          </a:r>
          <a:endParaRPr lang="es-EC" sz="1700" kern="1200" dirty="0"/>
        </a:p>
      </dsp:txBody>
      <dsp:txXfrm>
        <a:off x="6682806" y="2694820"/>
        <a:ext cx="2067247" cy="792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0E4B5-3687-4937-9B41-B49649453D36}">
      <dsp:nvSpPr>
        <dsp:cNvPr id="0" name=""/>
        <dsp:cNvSpPr/>
      </dsp:nvSpPr>
      <dsp:spPr>
        <a:xfrm>
          <a:off x="0" y="486516"/>
          <a:ext cx="9820618"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FEE1C-9CEB-44DF-A642-FF28BDE6AC17}">
      <dsp:nvSpPr>
        <dsp:cNvPr id="0" name=""/>
        <dsp:cNvSpPr/>
      </dsp:nvSpPr>
      <dsp:spPr>
        <a:xfrm>
          <a:off x="491030" y="58475"/>
          <a:ext cx="6874432"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837" tIns="0" rIns="259837" bIns="0" numCol="1" spcCol="1270" anchor="ctr" anchorCtr="0">
          <a:noAutofit/>
        </a:bodyPr>
        <a:lstStyle/>
        <a:p>
          <a:pPr lvl="0" algn="l" defTabSz="1289050">
            <a:lnSpc>
              <a:spcPct val="90000"/>
            </a:lnSpc>
            <a:spcBef>
              <a:spcPct val="0"/>
            </a:spcBef>
            <a:spcAft>
              <a:spcPct val="35000"/>
            </a:spcAft>
          </a:pPr>
          <a:r>
            <a:rPr lang="es-EC" sz="2900" kern="1200" dirty="0" smtClean="0"/>
            <a:t>Investigación comparativa – descriptiva </a:t>
          </a:r>
          <a:endParaRPr lang="es-EC" sz="2900" kern="1200" dirty="0"/>
        </a:p>
      </dsp:txBody>
      <dsp:txXfrm>
        <a:off x="532820" y="100265"/>
        <a:ext cx="6790852" cy="772500"/>
      </dsp:txXfrm>
    </dsp:sp>
    <dsp:sp modelId="{11C1AC70-F8F1-4CE1-A37D-1125960780C3}">
      <dsp:nvSpPr>
        <dsp:cNvPr id="0" name=""/>
        <dsp:cNvSpPr/>
      </dsp:nvSpPr>
      <dsp:spPr>
        <a:xfrm>
          <a:off x="0" y="1801956"/>
          <a:ext cx="9820618"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6D7E3E-721A-4727-A083-6EBBFFF51F66}">
      <dsp:nvSpPr>
        <dsp:cNvPr id="0" name=""/>
        <dsp:cNvSpPr/>
      </dsp:nvSpPr>
      <dsp:spPr>
        <a:xfrm>
          <a:off x="491030" y="1373916"/>
          <a:ext cx="6874432"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837" tIns="0" rIns="259837" bIns="0" numCol="1" spcCol="1270" anchor="ctr" anchorCtr="0">
          <a:noAutofit/>
        </a:bodyPr>
        <a:lstStyle/>
        <a:p>
          <a:pPr lvl="0" algn="l" defTabSz="1289050">
            <a:lnSpc>
              <a:spcPct val="90000"/>
            </a:lnSpc>
            <a:spcBef>
              <a:spcPct val="0"/>
            </a:spcBef>
            <a:spcAft>
              <a:spcPct val="35000"/>
            </a:spcAft>
          </a:pPr>
          <a:r>
            <a:rPr lang="es-EC" sz="2900" kern="1200" dirty="0" smtClean="0"/>
            <a:t>Muestreo estratificado – aleatorio simple </a:t>
          </a:r>
          <a:endParaRPr lang="es-EC" sz="2900" kern="1200" dirty="0"/>
        </a:p>
      </dsp:txBody>
      <dsp:txXfrm>
        <a:off x="532820" y="1415706"/>
        <a:ext cx="6790852" cy="772500"/>
      </dsp:txXfrm>
    </dsp:sp>
    <dsp:sp modelId="{E598D2A0-C76A-4BC2-8171-1C935EDFAE9F}">
      <dsp:nvSpPr>
        <dsp:cNvPr id="0" name=""/>
        <dsp:cNvSpPr/>
      </dsp:nvSpPr>
      <dsp:spPr>
        <a:xfrm>
          <a:off x="0" y="3117396"/>
          <a:ext cx="9820618"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994DBD-3992-47C2-A1A7-EC9432FCD709}">
      <dsp:nvSpPr>
        <dsp:cNvPr id="0" name=""/>
        <dsp:cNvSpPr/>
      </dsp:nvSpPr>
      <dsp:spPr>
        <a:xfrm>
          <a:off x="491030" y="2689355"/>
          <a:ext cx="6874432"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837" tIns="0" rIns="259837" bIns="0" numCol="1" spcCol="1270" anchor="ctr" anchorCtr="0">
          <a:noAutofit/>
        </a:bodyPr>
        <a:lstStyle/>
        <a:p>
          <a:pPr lvl="0" algn="l" defTabSz="1289050">
            <a:lnSpc>
              <a:spcPct val="90000"/>
            </a:lnSpc>
            <a:spcBef>
              <a:spcPct val="0"/>
            </a:spcBef>
            <a:spcAft>
              <a:spcPct val="35000"/>
            </a:spcAft>
          </a:pPr>
          <a:r>
            <a:rPr lang="es-EC" sz="2900" kern="1200" dirty="0" smtClean="0"/>
            <a:t>Investigación aplicada </a:t>
          </a:r>
          <a:endParaRPr lang="es-EC" sz="2900" kern="1200" dirty="0"/>
        </a:p>
      </dsp:txBody>
      <dsp:txXfrm>
        <a:off x="532820" y="2731145"/>
        <a:ext cx="6790852"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15E33-A419-4E3C-8942-035F354A45FB}">
      <dsp:nvSpPr>
        <dsp:cNvPr id="0" name=""/>
        <dsp:cNvSpPr/>
      </dsp:nvSpPr>
      <dsp:spPr>
        <a:xfrm>
          <a:off x="6027" y="235634"/>
          <a:ext cx="1801647" cy="10809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628.958</a:t>
          </a:r>
          <a:endParaRPr lang="es-EC" sz="2800" kern="1200" dirty="0"/>
        </a:p>
      </dsp:txBody>
      <dsp:txXfrm>
        <a:off x="37688" y="267295"/>
        <a:ext cx="1738325" cy="1017666"/>
      </dsp:txXfrm>
    </dsp:sp>
    <dsp:sp modelId="{001E4C1C-582B-46B4-9B9B-EA2F65CE9AE7}">
      <dsp:nvSpPr>
        <dsp:cNvPr id="0" name=""/>
        <dsp:cNvSpPr/>
      </dsp:nvSpPr>
      <dsp:spPr>
        <a:xfrm>
          <a:off x="1987840" y="552724"/>
          <a:ext cx="381949" cy="4468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1987840" y="642086"/>
        <a:ext cx="267364" cy="268084"/>
      </dsp:txXfrm>
    </dsp:sp>
    <dsp:sp modelId="{BF60F8CF-DD0C-4EE8-913E-1AC1AF42C676}">
      <dsp:nvSpPr>
        <dsp:cNvPr id="0" name=""/>
        <dsp:cNvSpPr/>
      </dsp:nvSpPr>
      <dsp:spPr>
        <a:xfrm>
          <a:off x="2528334" y="235634"/>
          <a:ext cx="1801647" cy="1080988"/>
        </a:xfrm>
        <a:prstGeom prst="roundRect">
          <a:avLst>
            <a:gd name="adj" fmla="val 10000"/>
          </a:avLst>
        </a:prstGeom>
        <a:solidFill>
          <a:schemeClr val="accent2">
            <a:hueOff val="19519"/>
            <a:satOff val="-13438"/>
            <a:lumOff val="-343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Muestra infinita</a:t>
          </a:r>
          <a:endParaRPr lang="es-EC" sz="2800" kern="1200" dirty="0"/>
        </a:p>
      </dsp:txBody>
      <dsp:txXfrm>
        <a:off x="2559995" y="267295"/>
        <a:ext cx="1738325" cy="1017666"/>
      </dsp:txXfrm>
    </dsp:sp>
    <dsp:sp modelId="{E23B90E4-1092-474F-A13C-898F419060FF}">
      <dsp:nvSpPr>
        <dsp:cNvPr id="0" name=""/>
        <dsp:cNvSpPr/>
      </dsp:nvSpPr>
      <dsp:spPr>
        <a:xfrm>
          <a:off x="4510147" y="552724"/>
          <a:ext cx="381949" cy="446808"/>
        </a:xfrm>
        <a:prstGeom prst="rightArrow">
          <a:avLst>
            <a:gd name="adj1" fmla="val 60000"/>
            <a:gd name="adj2" fmla="val 50000"/>
          </a:avLst>
        </a:prstGeom>
        <a:solidFill>
          <a:schemeClr val="accent2">
            <a:hueOff val="39038"/>
            <a:satOff val="-26876"/>
            <a:lumOff val="-686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4510147" y="642086"/>
        <a:ext cx="267364" cy="268084"/>
      </dsp:txXfrm>
    </dsp:sp>
    <dsp:sp modelId="{B9319891-020C-409F-A770-E906B6654240}">
      <dsp:nvSpPr>
        <dsp:cNvPr id="0" name=""/>
        <dsp:cNvSpPr/>
      </dsp:nvSpPr>
      <dsp:spPr>
        <a:xfrm>
          <a:off x="5050641" y="235634"/>
          <a:ext cx="1801647" cy="1080988"/>
        </a:xfrm>
        <a:prstGeom prst="roundRect">
          <a:avLst>
            <a:gd name="adj" fmla="val 10000"/>
          </a:avLst>
        </a:prstGeom>
        <a:solidFill>
          <a:schemeClr val="accent2">
            <a:hueOff val="39038"/>
            <a:satOff val="-26876"/>
            <a:lumOff val="-68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384</a:t>
          </a:r>
          <a:endParaRPr lang="es-EC" sz="2800" kern="1200" dirty="0"/>
        </a:p>
      </dsp:txBody>
      <dsp:txXfrm>
        <a:off x="5082302" y="267295"/>
        <a:ext cx="1738325" cy="1017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5BC4-B551-4EDB-B26C-C9ECD0675C62}">
      <dsp:nvSpPr>
        <dsp:cNvPr id="0" name=""/>
        <dsp:cNvSpPr/>
      </dsp:nvSpPr>
      <dsp:spPr>
        <a:xfrm>
          <a:off x="1219" y="676286"/>
          <a:ext cx="1615840" cy="1615840"/>
        </a:xfrm>
        <a:prstGeom prst="ellipse">
          <a:avLst/>
        </a:prstGeom>
        <a:gradFill rotWithShape="0">
          <a:gsLst>
            <a:gs pos="0">
              <a:schemeClr val="accent1">
                <a:shade val="80000"/>
                <a:hueOff val="0"/>
                <a:satOff val="0"/>
                <a:lumOff val="0"/>
                <a:alphaOff val="0"/>
                <a:tint val="65000"/>
                <a:shade val="92000"/>
                <a:satMod val="130000"/>
              </a:schemeClr>
            </a:gs>
            <a:gs pos="45000">
              <a:schemeClr val="accent1">
                <a:shade val="80000"/>
                <a:hueOff val="0"/>
                <a:satOff val="0"/>
                <a:lumOff val="0"/>
                <a:alphaOff val="0"/>
                <a:tint val="60000"/>
                <a:shade val="99000"/>
                <a:satMod val="120000"/>
              </a:schemeClr>
            </a:gs>
            <a:gs pos="100000">
              <a:schemeClr val="accent1">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ZET CH 262</a:t>
          </a:r>
        </a:p>
        <a:p>
          <a:pPr lvl="0" algn="ctr" defTabSz="977900">
            <a:lnSpc>
              <a:spcPct val="90000"/>
            </a:lnSpc>
            <a:spcBef>
              <a:spcPct val="0"/>
            </a:spcBef>
            <a:spcAft>
              <a:spcPct val="35000"/>
            </a:spcAft>
          </a:pPr>
          <a:r>
            <a:rPr lang="es-EC" sz="2200" kern="1200" dirty="0" smtClean="0"/>
            <a:t>68%</a:t>
          </a:r>
          <a:endParaRPr lang="es-EC" sz="2200" kern="1200" dirty="0"/>
        </a:p>
      </dsp:txBody>
      <dsp:txXfrm>
        <a:off x="237853" y="912920"/>
        <a:ext cx="1142572" cy="1142572"/>
      </dsp:txXfrm>
    </dsp:sp>
    <dsp:sp modelId="{A0C7D876-B0B7-4EF4-B5D3-257F6D505CBD}">
      <dsp:nvSpPr>
        <dsp:cNvPr id="0" name=""/>
        <dsp:cNvSpPr/>
      </dsp:nvSpPr>
      <dsp:spPr>
        <a:xfrm>
          <a:off x="1748265" y="1015612"/>
          <a:ext cx="937187" cy="937187"/>
        </a:xfrm>
        <a:prstGeom prst="mathPlus">
          <a:avLst/>
        </a:prstGeom>
        <a:gradFill rotWithShape="0">
          <a:gsLst>
            <a:gs pos="0">
              <a:schemeClr val="accent1">
                <a:shade val="90000"/>
                <a:hueOff val="0"/>
                <a:satOff val="0"/>
                <a:lumOff val="0"/>
                <a:alphaOff val="0"/>
                <a:tint val="65000"/>
                <a:shade val="92000"/>
                <a:satMod val="130000"/>
              </a:schemeClr>
            </a:gs>
            <a:gs pos="45000">
              <a:schemeClr val="accent1">
                <a:shade val="90000"/>
                <a:hueOff val="0"/>
                <a:satOff val="0"/>
                <a:lumOff val="0"/>
                <a:alphaOff val="0"/>
                <a:tint val="60000"/>
                <a:shade val="99000"/>
                <a:satMod val="120000"/>
              </a:schemeClr>
            </a:gs>
            <a:gs pos="100000">
              <a:schemeClr val="accent1">
                <a:shade val="9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1872489" y="1373992"/>
        <a:ext cx="688739" cy="220427"/>
      </dsp:txXfrm>
    </dsp:sp>
    <dsp:sp modelId="{3C03041B-D7A7-4475-8687-7E0A0338CC15}">
      <dsp:nvSpPr>
        <dsp:cNvPr id="0" name=""/>
        <dsp:cNvSpPr/>
      </dsp:nvSpPr>
      <dsp:spPr>
        <a:xfrm>
          <a:off x="2816659" y="676286"/>
          <a:ext cx="1615840" cy="1615840"/>
        </a:xfrm>
        <a:prstGeom prst="ellipse">
          <a:avLst/>
        </a:prstGeom>
        <a:gradFill rotWithShape="0">
          <a:gsLst>
            <a:gs pos="0">
              <a:schemeClr val="accent1">
                <a:shade val="80000"/>
                <a:hueOff val="-333178"/>
                <a:satOff val="-8101"/>
                <a:lumOff val="16146"/>
                <a:alphaOff val="0"/>
                <a:tint val="65000"/>
                <a:shade val="92000"/>
                <a:satMod val="130000"/>
              </a:schemeClr>
            </a:gs>
            <a:gs pos="45000">
              <a:schemeClr val="accent1">
                <a:shade val="80000"/>
                <a:hueOff val="-333178"/>
                <a:satOff val="-8101"/>
                <a:lumOff val="16146"/>
                <a:alphaOff val="0"/>
                <a:tint val="60000"/>
                <a:shade val="99000"/>
                <a:satMod val="120000"/>
              </a:schemeClr>
            </a:gs>
            <a:gs pos="100000">
              <a:schemeClr val="accent1">
                <a:shade val="80000"/>
                <a:hueOff val="-333178"/>
                <a:satOff val="-8101"/>
                <a:lumOff val="1614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ZET LM 122 </a:t>
          </a:r>
        </a:p>
        <a:p>
          <a:pPr lvl="0" algn="ctr" defTabSz="977900">
            <a:lnSpc>
              <a:spcPct val="90000"/>
            </a:lnSpc>
            <a:spcBef>
              <a:spcPct val="0"/>
            </a:spcBef>
            <a:spcAft>
              <a:spcPct val="35000"/>
            </a:spcAft>
          </a:pPr>
          <a:r>
            <a:rPr lang="es-EC" sz="2200" kern="1200" dirty="0" smtClean="0"/>
            <a:t>32%</a:t>
          </a:r>
          <a:endParaRPr lang="es-EC" sz="2200" kern="1200" dirty="0"/>
        </a:p>
      </dsp:txBody>
      <dsp:txXfrm>
        <a:off x="3053293" y="912920"/>
        <a:ext cx="1142572" cy="1142572"/>
      </dsp:txXfrm>
    </dsp:sp>
    <dsp:sp modelId="{9125FBA4-1DEE-4C44-ADE7-68B37AC7CFF9}">
      <dsp:nvSpPr>
        <dsp:cNvPr id="0" name=""/>
        <dsp:cNvSpPr/>
      </dsp:nvSpPr>
      <dsp:spPr>
        <a:xfrm>
          <a:off x="4563706" y="1015612"/>
          <a:ext cx="937187" cy="937187"/>
        </a:xfrm>
        <a:prstGeom prst="mathEqual">
          <a:avLst/>
        </a:prstGeom>
        <a:gradFill rotWithShape="0">
          <a:gsLst>
            <a:gs pos="0">
              <a:schemeClr val="accent1">
                <a:shade val="90000"/>
                <a:hueOff val="-666418"/>
                <a:satOff val="-15690"/>
                <a:lumOff val="29831"/>
                <a:alphaOff val="0"/>
                <a:tint val="65000"/>
                <a:shade val="92000"/>
                <a:satMod val="130000"/>
              </a:schemeClr>
            </a:gs>
            <a:gs pos="45000">
              <a:schemeClr val="accent1">
                <a:shade val="90000"/>
                <a:hueOff val="-666418"/>
                <a:satOff val="-15690"/>
                <a:lumOff val="29831"/>
                <a:alphaOff val="0"/>
                <a:tint val="60000"/>
                <a:shade val="99000"/>
                <a:satMod val="120000"/>
              </a:schemeClr>
            </a:gs>
            <a:gs pos="100000">
              <a:schemeClr val="accent1">
                <a:shade val="90000"/>
                <a:hueOff val="-666418"/>
                <a:satOff val="-15690"/>
                <a:lumOff val="29831"/>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4687930" y="1208673"/>
        <a:ext cx="688739" cy="551065"/>
      </dsp:txXfrm>
    </dsp:sp>
    <dsp:sp modelId="{3C1CB824-8FFF-495B-B6EC-D7EBA03E9386}">
      <dsp:nvSpPr>
        <dsp:cNvPr id="0" name=""/>
        <dsp:cNvSpPr/>
      </dsp:nvSpPr>
      <dsp:spPr>
        <a:xfrm>
          <a:off x="5632100" y="676286"/>
          <a:ext cx="1615840" cy="1615840"/>
        </a:xfrm>
        <a:prstGeom prst="ellipse">
          <a:avLst/>
        </a:prstGeom>
        <a:gradFill rotWithShape="0">
          <a:gsLst>
            <a:gs pos="0">
              <a:schemeClr val="accent1">
                <a:shade val="80000"/>
                <a:hueOff val="-666356"/>
                <a:satOff val="-16201"/>
                <a:lumOff val="32292"/>
                <a:alphaOff val="0"/>
                <a:tint val="65000"/>
                <a:shade val="92000"/>
                <a:satMod val="130000"/>
              </a:schemeClr>
            </a:gs>
            <a:gs pos="45000">
              <a:schemeClr val="accent1">
                <a:shade val="80000"/>
                <a:hueOff val="-666356"/>
                <a:satOff val="-16201"/>
                <a:lumOff val="32292"/>
                <a:alphaOff val="0"/>
                <a:tint val="60000"/>
                <a:shade val="99000"/>
                <a:satMod val="120000"/>
              </a:schemeClr>
            </a:gs>
            <a:gs pos="100000">
              <a:schemeClr val="accent1">
                <a:shade val="80000"/>
                <a:hueOff val="-666356"/>
                <a:satOff val="-16201"/>
                <a:lumOff val="3229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384</a:t>
          </a:r>
          <a:endParaRPr lang="es-EC" sz="2200" kern="1200" dirty="0"/>
        </a:p>
      </dsp:txBody>
      <dsp:txXfrm>
        <a:off x="5868734" y="912920"/>
        <a:ext cx="1142572" cy="11425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15E33-A419-4E3C-8942-035F354A45FB}">
      <dsp:nvSpPr>
        <dsp:cNvPr id="0" name=""/>
        <dsp:cNvSpPr/>
      </dsp:nvSpPr>
      <dsp:spPr>
        <a:xfrm>
          <a:off x="3721" y="762157"/>
          <a:ext cx="1627143" cy="97628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42</a:t>
          </a:r>
          <a:endParaRPr lang="es-EC" sz="1900" kern="1200" dirty="0"/>
        </a:p>
      </dsp:txBody>
      <dsp:txXfrm>
        <a:off x="32315" y="790751"/>
        <a:ext cx="1569955" cy="919098"/>
      </dsp:txXfrm>
    </dsp:sp>
    <dsp:sp modelId="{001E4C1C-582B-46B4-9B9B-EA2F65CE9AE7}">
      <dsp:nvSpPr>
        <dsp:cNvPr id="0" name=""/>
        <dsp:cNvSpPr/>
      </dsp:nvSpPr>
      <dsp:spPr>
        <a:xfrm>
          <a:off x="1793579" y="1048535"/>
          <a:ext cx="344954" cy="4035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1793579" y="1129241"/>
        <a:ext cx="241468" cy="242119"/>
      </dsp:txXfrm>
    </dsp:sp>
    <dsp:sp modelId="{BF60F8CF-DD0C-4EE8-913E-1AC1AF42C676}">
      <dsp:nvSpPr>
        <dsp:cNvPr id="0" name=""/>
        <dsp:cNvSpPr/>
      </dsp:nvSpPr>
      <dsp:spPr>
        <a:xfrm>
          <a:off x="2281722" y="762157"/>
          <a:ext cx="1627143" cy="976286"/>
        </a:xfrm>
        <a:prstGeom prst="roundRect">
          <a:avLst>
            <a:gd name="adj" fmla="val 10000"/>
          </a:avLst>
        </a:prstGeom>
        <a:solidFill>
          <a:schemeClr val="accent2">
            <a:hueOff val="13013"/>
            <a:satOff val="-8959"/>
            <a:lumOff val="-228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Censo Centro Histórico</a:t>
          </a:r>
          <a:endParaRPr lang="es-EC" sz="1900" kern="1200" dirty="0"/>
        </a:p>
      </dsp:txBody>
      <dsp:txXfrm>
        <a:off x="2310316" y="790751"/>
        <a:ext cx="1569955" cy="919098"/>
      </dsp:txXfrm>
    </dsp:sp>
    <dsp:sp modelId="{E23B90E4-1092-474F-A13C-898F419060FF}">
      <dsp:nvSpPr>
        <dsp:cNvPr id="0" name=""/>
        <dsp:cNvSpPr/>
      </dsp:nvSpPr>
      <dsp:spPr>
        <a:xfrm>
          <a:off x="4071580" y="1048535"/>
          <a:ext cx="344954" cy="403531"/>
        </a:xfrm>
        <a:prstGeom prst="rightArrow">
          <a:avLst>
            <a:gd name="adj1" fmla="val 60000"/>
            <a:gd name="adj2" fmla="val 50000"/>
          </a:avLst>
        </a:prstGeom>
        <a:solidFill>
          <a:schemeClr val="accent2">
            <a:hueOff val="19519"/>
            <a:satOff val="-13438"/>
            <a:lumOff val="-343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4071580" y="1129241"/>
        <a:ext cx="241468" cy="242119"/>
      </dsp:txXfrm>
    </dsp:sp>
    <dsp:sp modelId="{49BD74D3-C512-4155-B83D-D696E9DA6B71}">
      <dsp:nvSpPr>
        <dsp:cNvPr id="0" name=""/>
        <dsp:cNvSpPr/>
      </dsp:nvSpPr>
      <dsp:spPr>
        <a:xfrm>
          <a:off x="4559723" y="762157"/>
          <a:ext cx="1627143" cy="976286"/>
        </a:xfrm>
        <a:prstGeom prst="roundRect">
          <a:avLst>
            <a:gd name="adj" fmla="val 10000"/>
          </a:avLst>
        </a:prstGeom>
        <a:solidFill>
          <a:schemeClr val="accent2">
            <a:hueOff val="26025"/>
            <a:satOff val="-17917"/>
            <a:lumOff val="-457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373</a:t>
          </a:r>
          <a:endParaRPr lang="es-EC" sz="1900" kern="1200" dirty="0"/>
        </a:p>
      </dsp:txBody>
      <dsp:txXfrm>
        <a:off x="4588317" y="790751"/>
        <a:ext cx="1569955" cy="919098"/>
      </dsp:txXfrm>
    </dsp:sp>
    <dsp:sp modelId="{729149F9-963D-46C4-8812-BC0E629383C3}">
      <dsp:nvSpPr>
        <dsp:cNvPr id="0" name=""/>
        <dsp:cNvSpPr/>
      </dsp:nvSpPr>
      <dsp:spPr>
        <a:xfrm>
          <a:off x="6349581" y="1048535"/>
          <a:ext cx="344954" cy="403531"/>
        </a:xfrm>
        <a:prstGeom prst="rightArrow">
          <a:avLst>
            <a:gd name="adj1" fmla="val 60000"/>
            <a:gd name="adj2" fmla="val 50000"/>
          </a:avLst>
        </a:prstGeom>
        <a:solidFill>
          <a:schemeClr val="accent2">
            <a:hueOff val="39038"/>
            <a:satOff val="-26876"/>
            <a:lumOff val="-686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6349581" y="1129241"/>
        <a:ext cx="241468" cy="242119"/>
      </dsp:txXfrm>
    </dsp:sp>
    <dsp:sp modelId="{B9319891-020C-409F-A770-E906B6654240}">
      <dsp:nvSpPr>
        <dsp:cNvPr id="0" name=""/>
        <dsp:cNvSpPr/>
      </dsp:nvSpPr>
      <dsp:spPr>
        <a:xfrm>
          <a:off x="6837724" y="762157"/>
          <a:ext cx="1627143" cy="976286"/>
        </a:xfrm>
        <a:prstGeom prst="roundRect">
          <a:avLst>
            <a:gd name="adj" fmla="val 10000"/>
          </a:avLst>
        </a:prstGeom>
        <a:solidFill>
          <a:schemeClr val="accent2">
            <a:hueOff val="39038"/>
            <a:satOff val="-26876"/>
            <a:lumOff val="-68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Muestra finita La Mariscal</a:t>
          </a:r>
          <a:endParaRPr lang="es-EC" sz="1900" kern="1200" dirty="0"/>
        </a:p>
      </dsp:txBody>
      <dsp:txXfrm>
        <a:off x="6866318" y="790751"/>
        <a:ext cx="1569955" cy="9190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5BC4-B551-4EDB-B26C-C9ECD0675C62}">
      <dsp:nvSpPr>
        <dsp:cNvPr id="0" name=""/>
        <dsp:cNvSpPr/>
      </dsp:nvSpPr>
      <dsp:spPr>
        <a:xfrm>
          <a:off x="1219" y="676286"/>
          <a:ext cx="1615840" cy="1615840"/>
        </a:xfrm>
        <a:prstGeom prst="ellipse">
          <a:avLst/>
        </a:prstGeom>
        <a:gradFill rotWithShape="0">
          <a:gsLst>
            <a:gs pos="0">
              <a:schemeClr val="accent1">
                <a:shade val="80000"/>
                <a:hueOff val="0"/>
                <a:satOff val="0"/>
                <a:lumOff val="0"/>
                <a:alphaOff val="0"/>
                <a:tint val="65000"/>
                <a:shade val="92000"/>
                <a:satMod val="130000"/>
              </a:schemeClr>
            </a:gs>
            <a:gs pos="45000">
              <a:schemeClr val="accent1">
                <a:shade val="80000"/>
                <a:hueOff val="0"/>
                <a:satOff val="0"/>
                <a:lumOff val="0"/>
                <a:alphaOff val="0"/>
                <a:tint val="60000"/>
                <a:shade val="99000"/>
                <a:satMod val="120000"/>
              </a:schemeClr>
            </a:gs>
            <a:gs pos="100000">
              <a:schemeClr val="accent1">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ZET CH 42</a:t>
          </a:r>
        </a:p>
        <a:p>
          <a:pPr lvl="0" algn="ctr" defTabSz="977900">
            <a:lnSpc>
              <a:spcPct val="90000"/>
            </a:lnSpc>
            <a:spcBef>
              <a:spcPct val="0"/>
            </a:spcBef>
            <a:spcAft>
              <a:spcPct val="35000"/>
            </a:spcAft>
          </a:pPr>
          <a:r>
            <a:rPr lang="es-EC" sz="2200" kern="1200" dirty="0" smtClean="0"/>
            <a:t>12%</a:t>
          </a:r>
          <a:endParaRPr lang="es-EC" sz="2200" kern="1200" dirty="0"/>
        </a:p>
      </dsp:txBody>
      <dsp:txXfrm>
        <a:off x="237853" y="912920"/>
        <a:ext cx="1142572" cy="1142572"/>
      </dsp:txXfrm>
    </dsp:sp>
    <dsp:sp modelId="{A0C7D876-B0B7-4EF4-B5D3-257F6D505CBD}">
      <dsp:nvSpPr>
        <dsp:cNvPr id="0" name=""/>
        <dsp:cNvSpPr/>
      </dsp:nvSpPr>
      <dsp:spPr>
        <a:xfrm>
          <a:off x="1748265" y="1015612"/>
          <a:ext cx="937187" cy="937187"/>
        </a:xfrm>
        <a:prstGeom prst="mathPlus">
          <a:avLst/>
        </a:prstGeom>
        <a:gradFill rotWithShape="0">
          <a:gsLst>
            <a:gs pos="0">
              <a:schemeClr val="accent1">
                <a:shade val="90000"/>
                <a:hueOff val="0"/>
                <a:satOff val="0"/>
                <a:lumOff val="0"/>
                <a:alphaOff val="0"/>
                <a:tint val="65000"/>
                <a:shade val="92000"/>
                <a:satMod val="130000"/>
              </a:schemeClr>
            </a:gs>
            <a:gs pos="45000">
              <a:schemeClr val="accent1">
                <a:shade val="90000"/>
                <a:hueOff val="0"/>
                <a:satOff val="0"/>
                <a:lumOff val="0"/>
                <a:alphaOff val="0"/>
                <a:tint val="60000"/>
                <a:shade val="99000"/>
                <a:satMod val="120000"/>
              </a:schemeClr>
            </a:gs>
            <a:gs pos="100000">
              <a:schemeClr val="accent1">
                <a:shade val="9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1872489" y="1373992"/>
        <a:ext cx="688739" cy="220427"/>
      </dsp:txXfrm>
    </dsp:sp>
    <dsp:sp modelId="{3C03041B-D7A7-4475-8687-7E0A0338CC15}">
      <dsp:nvSpPr>
        <dsp:cNvPr id="0" name=""/>
        <dsp:cNvSpPr/>
      </dsp:nvSpPr>
      <dsp:spPr>
        <a:xfrm>
          <a:off x="2816659" y="676286"/>
          <a:ext cx="1615840" cy="1615840"/>
        </a:xfrm>
        <a:prstGeom prst="ellipse">
          <a:avLst/>
        </a:prstGeom>
        <a:gradFill rotWithShape="0">
          <a:gsLst>
            <a:gs pos="0">
              <a:schemeClr val="accent1">
                <a:shade val="80000"/>
                <a:hueOff val="-333178"/>
                <a:satOff val="-8101"/>
                <a:lumOff val="16146"/>
                <a:alphaOff val="0"/>
                <a:tint val="65000"/>
                <a:shade val="92000"/>
                <a:satMod val="130000"/>
              </a:schemeClr>
            </a:gs>
            <a:gs pos="45000">
              <a:schemeClr val="accent1">
                <a:shade val="80000"/>
                <a:hueOff val="-333178"/>
                <a:satOff val="-8101"/>
                <a:lumOff val="16146"/>
                <a:alphaOff val="0"/>
                <a:tint val="60000"/>
                <a:shade val="99000"/>
                <a:satMod val="120000"/>
              </a:schemeClr>
            </a:gs>
            <a:gs pos="100000">
              <a:schemeClr val="accent1">
                <a:shade val="80000"/>
                <a:hueOff val="-333178"/>
                <a:satOff val="-8101"/>
                <a:lumOff val="1614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ZET LM 313</a:t>
          </a:r>
        </a:p>
        <a:p>
          <a:pPr lvl="0" algn="ctr" defTabSz="977900">
            <a:lnSpc>
              <a:spcPct val="90000"/>
            </a:lnSpc>
            <a:spcBef>
              <a:spcPct val="0"/>
            </a:spcBef>
            <a:spcAft>
              <a:spcPct val="35000"/>
            </a:spcAft>
          </a:pPr>
          <a:r>
            <a:rPr lang="es-EC" sz="2200" kern="1200" dirty="0" smtClean="0"/>
            <a:t>88%</a:t>
          </a:r>
          <a:endParaRPr lang="es-EC" sz="2200" kern="1200" dirty="0"/>
        </a:p>
      </dsp:txBody>
      <dsp:txXfrm>
        <a:off x="3053293" y="912920"/>
        <a:ext cx="1142572" cy="1142572"/>
      </dsp:txXfrm>
    </dsp:sp>
    <dsp:sp modelId="{9125FBA4-1DEE-4C44-ADE7-68B37AC7CFF9}">
      <dsp:nvSpPr>
        <dsp:cNvPr id="0" name=""/>
        <dsp:cNvSpPr/>
      </dsp:nvSpPr>
      <dsp:spPr>
        <a:xfrm>
          <a:off x="4563706" y="1015612"/>
          <a:ext cx="937187" cy="937187"/>
        </a:xfrm>
        <a:prstGeom prst="mathEqual">
          <a:avLst/>
        </a:prstGeom>
        <a:gradFill rotWithShape="0">
          <a:gsLst>
            <a:gs pos="0">
              <a:schemeClr val="accent1">
                <a:shade val="90000"/>
                <a:hueOff val="-666418"/>
                <a:satOff val="-15690"/>
                <a:lumOff val="29831"/>
                <a:alphaOff val="0"/>
                <a:tint val="65000"/>
                <a:shade val="92000"/>
                <a:satMod val="130000"/>
              </a:schemeClr>
            </a:gs>
            <a:gs pos="45000">
              <a:schemeClr val="accent1">
                <a:shade val="90000"/>
                <a:hueOff val="-666418"/>
                <a:satOff val="-15690"/>
                <a:lumOff val="29831"/>
                <a:alphaOff val="0"/>
                <a:tint val="60000"/>
                <a:shade val="99000"/>
                <a:satMod val="120000"/>
              </a:schemeClr>
            </a:gs>
            <a:gs pos="100000">
              <a:schemeClr val="accent1">
                <a:shade val="90000"/>
                <a:hueOff val="-666418"/>
                <a:satOff val="-15690"/>
                <a:lumOff val="29831"/>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4687930" y="1208673"/>
        <a:ext cx="688739" cy="551065"/>
      </dsp:txXfrm>
    </dsp:sp>
    <dsp:sp modelId="{3C1CB824-8FFF-495B-B6EC-D7EBA03E9386}">
      <dsp:nvSpPr>
        <dsp:cNvPr id="0" name=""/>
        <dsp:cNvSpPr/>
      </dsp:nvSpPr>
      <dsp:spPr>
        <a:xfrm>
          <a:off x="5632100" y="676286"/>
          <a:ext cx="1615840" cy="1615840"/>
        </a:xfrm>
        <a:prstGeom prst="ellipse">
          <a:avLst/>
        </a:prstGeom>
        <a:gradFill rotWithShape="0">
          <a:gsLst>
            <a:gs pos="0">
              <a:schemeClr val="accent1">
                <a:shade val="80000"/>
                <a:hueOff val="-666356"/>
                <a:satOff val="-16201"/>
                <a:lumOff val="32292"/>
                <a:alphaOff val="0"/>
                <a:tint val="65000"/>
                <a:shade val="92000"/>
                <a:satMod val="130000"/>
              </a:schemeClr>
            </a:gs>
            <a:gs pos="45000">
              <a:schemeClr val="accent1">
                <a:shade val="80000"/>
                <a:hueOff val="-666356"/>
                <a:satOff val="-16201"/>
                <a:lumOff val="32292"/>
                <a:alphaOff val="0"/>
                <a:tint val="60000"/>
                <a:shade val="99000"/>
                <a:satMod val="120000"/>
              </a:schemeClr>
            </a:gs>
            <a:gs pos="100000">
              <a:schemeClr val="accent1">
                <a:shade val="80000"/>
                <a:hueOff val="-666356"/>
                <a:satOff val="-16201"/>
                <a:lumOff val="3229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355</a:t>
          </a:r>
          <a:endParaRPr lang="es-EC" sz="2200" kern="1200" dirty="0"/>
        </a:p>
      </dsp:txBody>
      <dsp:txXfrm>
        <a:off x="5868734" y="912920"/>
        <a:ext cx="1142572" cy="11425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638A8-75A2-4B68-931F-F3F21B2B24DD}">
      <dsp:nvSpPr>
        <dsp:cNvPr id="0" name=""/>
        <dsp:cNvSpPr/>
      </dsp:nvSpPr>
      <dsp:spPr>
        <a:xfrm>
          <a:off x="2237684" y="257381"/>
          <a:ext cx="6241837" cy="165904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3728"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Panorama situación actual ZET sectores A y C.</a:t>
          </a:r>
        </a:p>
        <a:p>
          <a:pPr lvl="0" algn="l" defTabSz="889000">
            <a:lnSpc>
              <a:spcPct val="90000"/>
            </a:lnSpc>
            <a:spcBef>
              <a:spcPct val="0"/>
            </a:spcBef>
            <a:spcAft>
              <a:spcPct val="35000"/>
            </a:spcAft>
          </a:pPr>
          <a:r>
            <a:rPr lang="es-EC" sz="2000" kern="1200" dirty="0" smtClean="0"/>
            <a:t>Segmentar estudio</a:t>
          </a:r>
        </a:p>
        <a:p>
          <a:pPr lvl="0" algn="l" defTabSz="889000">
            <a:lnSpc>
              <a:spcPct val="90000"/>
            </a:lnSpc>
            <a:spcBef>
              <a:spcPct val="0"/>
            </a:spcBef>
            <a:spcAft>
              <a:spcPct val="35000"/>
            </a:spcAft>
          </a:pPr>
          <a:r>
            <a:rPr lang="es-EC" sz="2000" kern="1200" dirty="0" smtClean="0"/>
            <a:t>Principal visita turística</a:t>
          </a:r>
          <a:endParaRPr lang="es-EC" sz="2000" kern="1200" dirty="0"/>
        </a:p>
      </dsp:txBody>
      <dsp:txXfrm>
        <a:off x="2237684" y="257381"/>
        <a:ext cx="6241837" cy="1659046"/>
      </dsp:txXfrm>
    </dsp:sp>
    <dsp:sp modelId="{F0C4EB2D-2EF0-42E8-8E4B-63C37D81F323}">
      <dsp:nvSpPr>
        <dsp:cNvPr id="0" name=""/>
        <dsp:cNvSpPr/>
      </dsp:nvSpPr>
      <dsp:spPr>
        <a:xfrm>
          <a:off x="0" y="170148"/>
          <a:ext cx="2603742" cy="1741998"/>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FF990-45B6-4643-BA3C-98924BD06B1F}">
      <dsp:nvSpPr>
        <dsp:cNvPr id="0" name=""/>
        <dsp:cNvSpPr/>
      </dsp:nvSpPr>
      <dsp:spPr>
        <a:xfrm>
          <a:off x="2535351" y="2315460"/>
          <a:ext cx="6004687" cy="165904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3728"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DEMANDA</a:t>
          </a:r>
        </a:p>
        <a:p>
          <a:pPr lvl="0" algn="l" defTabSz="889000">
            <a:lnSpc>
              <a:spcPct val="90000"/>
            </a:lnSpc>
            <a:spcBef>
              <a:spcPct val="0"/>
            </a:spcBef>
            <a:spcAft>
              <a:spcPct val="35000"/>
            </a:spcAft>
          </a:pPr>
          <a:r>
            <a:rPr lang="es-EC" sz="2000" kern="1200" dirty="0" smtClean="0"/>
            <a:t>Planta turística ofrece calidad (+ 75%).</a:t>
          </a:r>
        </a:p>
        <a:p>
          <a:pPr lvl="0" algn="l" defTabSz="889000">
            <a:lnSpc>
              <a:spcPct val="90000"/>
            </a:lnSpc>
            <a:spcBef>
              <a:spcPct val="0"/>
            </a:spcBef>
            <a:spcAft>
              <a:spcPct val="35000"/>
            </a:spcAft>
          </a:pPr>
          <a:r>
            <a:rPr lang="es-EC" sz="2000" kern="1200" dirty="0" smtClean="0"/>
            <a:t>Satisfacción atención al cliente (+95%)</a:t>
          </a:r>
        </a:p>
        <a:p>
          <a:pPr lvl="0" algn="l" defTabSz="889000">
            <a:lnSpc>
              <a:spcPct val="90000"/>
            </a:lnSpc>
            <a:spcBef>
              <a:spcPct val="0"/>
            </a:spcBef>
            <a:spcAft>
              <a:spcPct val="35000"/>
            </a:spcAft>
          </a:pPr>
          <a:r>
            <a:rPr lang="es-EC" sz="2000" kern="1200" dirty="0" smtClean="0"/>
            <a:t>Publicidad: Páginas web y boca a boca</a:t>
          </a:r>
          <a:endParaRPr lang="es-EC" sz="2000" kern="1200" dirty="0"/>
        </a:p>
      </dsp:txBody>
      <dsp:txXfrm>
        <a:off x="2535351" y="2315460"/>
        <a:ext cx="6004687" cy="1659046"/>
      </dsp:txXfrm>
    </dsp:sp>
    <dsp:sp modelId="{25D72F53-8711-4097-BCA8-93390C1DFA5C}">
      <dsp:nvSpPr>
        <dsp:cNvPr id="0" name=""/>
        <dsp:cNvSpPr/>
      </dsp:nvSpPr>
      <dsp:spPr>
        <a:xfrm>
          <a:off x="0" y="2182491"/>
          <a:ext cx="2534225" cy="1741998"/>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638A8-75A2-4B68-931F-F3F21B2B24DD}">
      <dsp:nvSpPr>
        <dsp:cNvPr id="0" name=""/>
        <dsp:cNvSpPr/>
      </dsp:nvSpPr>
      <dsp:spPr>
        <a:xfrm>
          <a:off x="1897439" y="304235"/>
          <a:ext cx="6984393" cy="1856413"/>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411"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t>Mejoramiento las estrategias de comunicación autoridad – establecimientos </a:t>
          </a:r>
          <a:endParaRPr lang="es-EC" sz="1900" kern="1200" dirty="0"/>
        </a:p>
      </dsp:txBody>
      <dsp:txXfrm>
        <a:off x="1897439" y="304235"/>
        <a:ext cx="6984393" cy="1856413"/>
      </dsp:txXfrm>
    </dsp:sp>
    <dsp:sp modelId="{F0C4EB2D-2EF0-42E8-8E4B-63C37D81F323}">
      <dsp:nvSpPr>
        <dsp:cNvPr id="0" name=""/>
        <dsp:cNvSpPr/>
      </dsp:nvSpPr>
      <dsp:spPr>
        <a:xfrm>
          <a:off x="0" y="206625"/>
          <a:ext cx="2913494" cy="1949234"/>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a:glow rad="101600">
            <a:schemeClr val="accent2">
              <a:satMod val="175000"/>
              <a:alpha val="40000"/>
            </a:schemeClr>
          </a:glow>
          <a:reflection blurRad="6350" stA="50000" endA="275" endPos="40000" dist="101600" dir="5400000" sy="-100000" algn="bl" rotWithShape="0"/>
        </a:effectLst>
      </dsp:spPr>
      <dsp:style>
        <a:lnRef idx="2">
          <a:scrgbClr r="0" g="0" b="0"/>
        </a:lnRef>
        <a:fillRef idx="1">
          <a:scrgbClr r="0" g="0" b="0"/>
        </a:fillRef>
        <a:effectRef idx="0">
          <a:scrgbClr r="0" g="0" b="0"/>
        </a:effectRef>
        <a:fontRef idx="minor"/>
      </dsp:style>
    </dsp:sp>
    <dsp:sp modelId="{647FF990-45B6-4643-BA3C-98924BD06B1F}">
      <dsp:nvSpPr>
        <dsp:cNvPr id="0" name=""/>
        <dsp:cNvSpPr/>
      </dsp:nvSpPr>
      <dsp:spPr>
        <a:xfrm>
          <a:off x="2230518" y="2607151"/>
          <a:ext cx="6719030" cy="1856413"/>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411"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t>OFERTA</a:t>
          </a:r>
        </a:p>
        <a:p>
          <a:pPr lvl="0" algn="l" defTabSz="844550">
            <a:lnSpc>
              <a:spcPct val="90000"/>
            </a:lnSpc>
            <a:spcBef>
              <a:spcPct val="0"/>
            </a:spcBef>
            <a:spcAft>
              <a:spcPct val="35000"/>
            </a:spcAft>
          </a:pPr>
          <a:r>
            <a:rPr lang="es-EC" sz="1900" kern="1200" dirty="0" smtClean="0"/>
            <a:t>Conocimiento de las ZET(+ 50%).</a:t>
          </a:r>
        </a:p>
        <a:p>
          <a:pPr lvl="0" algn="l" defTabSz="844550">
            <a:lnSpc>
              <a:spcPct val="90000"/>
            </a:lnSpc>
            <a:spcBef>
              <a:spcPct val="0"/>
            </a:spcBef>
            <a:spcAft>
              <a:spcPct val="35000"/>
            </a:spcAft>
          </a:pPr>
          <a:r>
            <a:rPr lang="es-EC" sz="1900" kern="1200" dirty="0" smtClean="0"/>
            <a:t>Conocimiento de las reglas técnicas (+75%)</a:t>
          </a:r>
        </a:p>
        <a:p>
          <a:pPr lvl="0" algn="l" defTabSz="844550">
            <a:lnSpc>
              <a:spcPct val="90000"/>
            </a:lnSpc>
            <a:spcBef>
              <a:spcPct val="0"/>
            </a:spcBef>
            <a:spcAft>
              <a:spcPct val="35000"/>
            </a:spcAft>
          </a:pPr>
          <a:r>
            <a:rPr lang="es-EC" sz="1900" kern="1200" dirty="0" smtClean="0"/>
            <a:t>Gran porcentaje de indecisión y considerable desacuerdo en la promoción del Municipio</a:t>
          </a:r>
          <a:endParaRPr lang="es-EC" sz="1900" kern="1200" dirty="0"/>
        </a:p>
      </dsp:txBody>
      <dsp:txXfrm>
        <a:off x="2230518" y="2607151"/>
        <a:ext cx="6719030" cy="1856413"/>
      </dsp:txXfrm>
    </dsp:sp>
    <dsp:sp modelId="{25D72F53-8711-4097-BCA8-93390C1DFA5C}">
      <dsp:nvSpPr>
        <dsp:cNvPr id="0" name=""/>
        <dsp:cNvSpPr/>
      </dsp:nvSpPr>
      <dsp:spPr>
        <a:xfrm>
          <a:off x="10386" y="2489533"/>
          <a:ext cx="2835707" cy="1949234"/>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a:glow rad="139700">
            <a:schemeClr val="accent1">
              <a:satMod val="175000"/>
              <a:alpha val="40000"/>
            </a:schemeClr>
          </a:glow>
          <a:reflection blurRad="6350" stA="52000" endA="300" endPos="35000" dir="5400000" sy="-100000" algn="bl" rotWithShape="0"/>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404138768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426169143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358233202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58437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428281095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90900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25CC34A-072C-4E66-9C8D-C16F8BE5A082}" type="datetimeFigureOut">
              <a:rPr lang="es-EC" smtClean="0"/>
              <a:t>09/02/2016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320677611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25CC34A-072C-4E66-9C8D-C16F8BE5A082}" type="datetimeFigureOut">
              <a:rPr lang="es-EC" smtClean="0"/>
              <a:t>09/02/2016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351473037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25CC34A-072C-4E66-9C8D-C16F8BE5A082}" type="datetimeFigureOut">
              <a:rPr lang="es-EC" smtClean="0"/>
              <a:t>09/02/2016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395990074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5CC34A-072C-4E66-9C8D-C16F8BE5A082}" type="datetimeFigureOut">
              <a:rPr lang="es-EC" smtClean="0"/>
              <a:t>09/02/2016</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315326255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5CC34A-072C-4E66-9C8D-C16F8BE5A082}" type="datetimeFigureOut">
              <a:rPr lang="es-EC" smtClean="0"/>
              <a:t>09/02/2016</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FBFD21-87F6-4C2B-8E67-AD5CCA86A564}" type="slidenum">
              <a:rPr lang="es-EC" smtClean="0"/>
              <a:t>‹Nº›</a:t>
            </a:fld>
            <a:endParaRPr lang="es-EC"/>
          </a:p>
        </p:txBody>
      </p:sp>
    </p:spTree>
    <p:extLst>
      <p:ext uri="{BB962C8B-B14F-4D97-AF65-F5344CB8AC3E}">
        <p14:creationId xmlns:p14="http://schemas.microsoft.com/office/powerpoint/2010/main" val="285948967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229584526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25CC34A-072C-4E66-9C8D-C16F8BE5A082}" type="datetimeFigureOut">
              <a:rPr lang="es-EC" smtClean="0"/>
              <a:t>09/02/2016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172942258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407940864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174460587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5CC34A-072C-4E66-9C8D-C16F8BE5A082}" type="datetimeFigureOut">
              <a:rPr lang="es-EC" smtClean="0"/>
              <a:t>09/02/2016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306779189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25CC34A-072C-4E66-9C8D-C16F8BE5A082}" type="datetimeFigureOut">
              <a:rPr lang="es-EC" smtClean="0"/>
              <a:t>09/02/2016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76575000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E25CC34A-072C-4E66-9C8D-C16F8BE5A082}" type="datetimeFigureOut">
              <a:rPr lang="es-EC" smtClean="0"/>
              <a:t>09/02/2016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4FBFD21-87F6-4C2B-8E67-AD5CCA86A564}"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66428018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5CC34A-072C-4E66-9C8D-C16F8BE5A082}" type="datetimeFigureOut">
              <a:rPr lang="es-EC" smtClean="0"/>
              <a:t>09/02/2016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4FBFD21-87F6-4C2B-8E67-AD5CCA86A564}" type="slidenum">
              <a:rPr lang="es-EC" smtClean="0"/>
              <a:t>‹Nº›</a:t>
            </a:fld>
            <a:endParaRPr lang="es-EC"/>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83687545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CC34A-072C-4E66-9C8D-C16F8BE5A082}" type="datetimeFigureOut">
              <a:rPr lang="es-EC" smtClean="0"/>
              <a:t>09/02/2016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173122274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25CC34A-072C-4E66-9C8D-C16F8BE5A082}" type="datetimeFigureOut">
              <a:rPr lang="es-EC" smtClean="0"/>
              <a:t>09/02/2016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341749315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25CC34A-072C-4E66-9C8D-C16F8BE5A082}" type="datetimeFigureOut">
              <a:rPr lang="es-EC" smtClean="0"/>
              <a:t>09/02/2016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4FBFD21-87F6-4C2B-8E67-AD5CCA86A564}" type="slidenum">
              <a:rPr lang="es-EC" smtClean="0"/>
              <a:t>‹Nº›</a:t>
            </a:fld>
            <a:endParaRPr lang="es-EC"/>
          </a:p>
        </p:txBody>
      </p:sp>
    </p:spTree>
    <p:extLst>
      <p:ext uri="{BB962C8B-B14F-4D97-AF65-F5344CB8AC3E}">
        <p14:creationId xmlns:p14="http://schemas.microsoft.com/office/powerpoint/2010/main" val="250102618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25CC34A-072C-4E66-9C8D-C16F8BE5A082}" type="datetimeFigureOut">
              <a:rPr lang="es-EC" smtClean="0"/>
              <a:t>09/02/2016</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4FBFD21-87F6-4C2B-8E67-AD5CCA86A564}" type="slidenum">
              <a:rPr lang="es-EC" smtClean="0"/>
              <a:t>‹Nº›</a:t>
            </a:fld>
            <a:endParaRPr lang="es-EC"/>
          </a:p>
        </p:txBody>
      </p:sp>
    </p:spTree>
    <p:extLst>
      <p:ext uri="{BB962C8B-B14F-4D97-AF65-F5344CB8AC3E}">
        <p14:creationId xmlns:p14="http://schemas.microsoft.com/office/powerpoint/2010/main" val="18904056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5CC34A-072C-4E66-9C8D-C16F8BE5A082}" type="datetimeFigureOut">
              <a:rPr lang="es-EC" smtClean="0"/>
              <a:t>09/02/2016</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4FBFD21-87F6-4C2B-8E67-AD5CCA86A564}"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9141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spd="slow">
    <p:wip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ge.espe.edu.ec/wp-content/uploads/2013/08/cropped-Comunicado-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16" y="0"/>
            <a:ext cx="11965924" cy="345815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25999" y="4476095"/>
            <a:ext cx="9307761"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Ingeniería en Administración Turística y Hotelera</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extLst>
      <p:ext uri="{BB962C8B-B14F-4D97-AF65-F5344CB8AC3E}">
        <p14:creationId xmlns:p14="http://schemas.microsoft.com/office/powerpoint/2010/main" val="289440632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01040"/>
            <a:ext cx="10058400" cy="1036320"/>
          </a:xfrm>
        </p:spPr>
        <p:style>
          <a:lnRef idx="1">
            <a:schemeClr val="accent2"/>
          </a:lnRef>
          <a:fillRef idx="2">
            <a:schemeClr val="accent2"/>
          </a:fillRef>
          <a:effectRef idx="1">
            <a:schemeClr val="accent2"/>
          </a:effectRef>
          <a:fontRef idx="minor">
            <a:schemeClr val="dk1"/>
          </a:fontRef>
        </p:style>
        <p:txBody>
          <a:bodyPr/>
          <a:lstStyle/>
          <a:p>
            <a:pPr algn="ctr"/>
            <a:r>
              <a:rPr lang="es-EC" dirty="0" smtClean="0"/>
              <a:t>DEMANDA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64799393"/>
              </p:ext>
            </p:extLst>
          </p:nvPr>
        </p:nvGraphicFramePr>
        <p:xfrm>
          <a:off x="3200083" y="1770063"/>
          <a:ext cx="6858317" cy="1552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1873284509"/>
              </p:ext>
            </p:extLst>
          </p:nvPr>
        </p:nvGraphicFramePr>
        <p:xfrm>
          <a:off x="2910840" y="3169920"/>
          <a:ext cx="7249160" cy="29684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2064103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82662442"/>
              </p:ext>
            </p:extLst>
          </p:nvPr>
        </p:nvGraphicFramePr>
        <p:xfrm>
          <a:off x="2032000" y="719666"/>
          <a:ext cx="8127999" cy="44043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s-EC" dirty="0" smtClean="0"/>
                        <a:t>VARIABLE</a:t>
                      </a:r>
                      <a:endParaRPr lang="es-EC" dirty="0"/>
                    </a:p>
                  </a:txBody>
                  <a:tcPr/>
                </a:tc>
                <a:tc>
                  <a:txBody>
                    <a:bodyPr/>
                    <a:lstStyle/>
                    <a:p>
                      <a:pPr algn="ctr"/>
                      <a:r>
                        <a:rPr lang="es-EC" dirty="0" smtClean="0"/>
                        <a:t>ZET</a:t>
                      </a:r>
                      <a:r>
                        <a:rPr lang="es-EC" baseline="0" dirty="0" smtClean="0"/>
                        <a:t> CH</a:t>
                      </a:r>
                      <a:endParaRPr lang="es-EC" dirty="0"/>
                    </a:p>
                  </a:txBody>
                  <a:tcPr/>
                </a:tc>
                <a:tc>
                  <a:txBody>
                    <a:bodyPr/>
                    <a:lstStyle/>
                    <a:p>
                      <a:pPr algn="ctr"/>
                      <a:r>
                        <a:rPr lang="es-EC" dirty="0" smtClean="0"/>
                        <a:t>ZET LM</a:t>
                      </a:r>
                      <a:endParaRPr lang="es-EC" dirty="0"/>
                    </a:p>
                  </a:txBody>
                  <a:tcPr/>
                </a:tc>
              </a:tr>
              <a:tr h="370840">
                <a:tc>
                  <a:txBody>
                    <a:bodyPr/>
                    <a:lstStyle/>
                    <a:p>
                      <a:r>
                        <a:rPr lang="es-EC" b="1" dirty="0" smtClean="0"/>
                        <a:t>Nacionalidad</a:t>
                      </a:r>
                      <a:r>
                        <a:rPr lang="es-EC" b="1" baseline="0" dirty="0" smtClean="0"/>
                        <a:t> </a:t>
                      </a:r>
                      <a:endParaRPr lang="es-EC" b="1" dirty="0"/>
                    </a:p>
                  </a:txBody>
                  <a:tcPr/>
                </a:tc>
                <a:tc>
                  <a:txBody>
                    <a:bodyPr/>
                    <a:lstStyle/>
                    <a:p>
                      <a:r>
                        <a:rPr lang="es-EC" dirty="0" smtClean="0"/>
                        <a:t>Extranjeros</a:t>
                      </a:r>
                      <a:r>
                        <a:rPr lang="es-EC" baseline="0" dirty="0" smtClean="0"/>
                        <a:t>  55%</a:t>
                      </a:r>
                      <a:endParaRPr lang="es-EC" dirty="0"/>
                    </a:p>
                  </a:txBody>
                  <a:tcPr/>
                </a:tc>
                <a:tc>
                  <a:txBody>
                    <a:bodyPr/>
                    <a:lstStyle/>
                    <a:p>
                      <a:r>
                        <a:rPr lang="es-EC" dirty="0" smtClean="0"/>
                        <a:t>Ecuatoriano 53%</a:t>
                      </a:r>
                      <a:endParaRPr lang="es-EC" dirty="0"/>
                    </a:p>
                  </a:txBody>
                  <a:tcPr/>
                </a:tc>
              </a:tr>
              <a:tr h="370840">
                <a:tc>
                  <a:txBody>
                    <a:bodyPr/>
                    <a:lstStyle/>
                    <a:p>
                      <a:r>
                        <a:rPr lang="es-EC" b="1" dirty="0" smtClean="0"/>
                        <a:t>Procedencia</a:t>
                      </a:r>
                      <a:endParaRPr lang="es-EC" b="1" dirty="0"/>
                    </a:p>
                  </a:txBody>
                  <a:tcPr/>
                </a:tc>
                <a:tc>
                  <a:txBody>
                    <a:bodyPr/>
                    <a:lstStyle/>
                    <a:p>
                      <a:r>
                        <a:rPr lang="es-EC" dirty="0" smtClean="0"/>
                        <a:t>COL / USA</a:t>
                      </a:r>
                      <a:endParaRPr lang="es-EC" dirty="0"/>
                    </a:p>
                  </a:txBody>
                  <a:tcPr/>
                </a:tc>
                <a:tc>
                  <a:txBody>
                    <a:bodyPr/>
                    <a:lstStyle/>
                    <a:p>
                      <a:r>
                        <a:rPr lang="es-EC" dirty="0" smtClean="0"/>
                        <a:t>COL / VEN</a:t>
                      </a:r>
                      <a:endParaRPr lang="es-EC" dirty="0"/>
                    </a:p>
                  </a:txBody>
                  <a:tcPr/>
                </a:tc>
              </a:tr>
              <a:tr h="370840">
                <a:tc>
                  <a:txBody>
                    <a:bodyPr/>
                    <a:lstStyle/>
                    <a:p>
                      <a:r>
                        <a:rPr lang="es-EC" b="1" dirty="0" smtClean="0"/>
                        <a:t>Motivo de visita al DMQ</a:t>
                      </a:r>
                      <a:endParaRPr lang="es-EC" b="1" dirty="0"/>
                    </a:p>
                  </a:txBody>
                  <a:tcPr/>
                </a:tc>
                <a:tc>
                  <a:txBody>
                    <a:bodyPr/>
                    <a:lstStyle/>
                    <a:p>
                      <a:pPr marL="342900" indent="-342900">
                        <a:buAutoNum type="arabicPeriod"/>
                      </a:pPr>
                      <a:r>
                        <a:rPr lang="es-EC" dirty="0" smtClean="0"/>
                        <a:t>Ocio </a:t>
                      </a:r>
                    </a:p>
                    <a:p>
                      <a:pPr marL="342900" indent="-342900">
                        <a:buAutoNum type="arabicPeriod"/>
                      </a:pPr>
                      <a:r>
                        <a:rPr lang="es-EC" dirty="0" smtClean="0"/>
                        <a:t>Estudios</a:t>
                      </a:r>
                    </a:p>
                    <a:p>
                      <a:pPr marL="342900" indent="-342900">
                        <a:buAutoNum type="arabicPeriod"/>
                      </a:pPr>
                      <a:r>
                        <a:rPr lang="es-EC" dirty="0" smtClean="0"/>
                        <a:t>Negocios</a:t>
                      </a:r>
                    </a:p>
                    <a:p>
                      <a:pPr marL="342900" indent="-342900">
                        <a:buAutoNum type="arabicPeriod"/>
                      </a:pPr>
                      <a:r>
                        <a:rPr lang="es-EC" dirty="0" smtClean="0"/>
                        <a:t>Voluntariado</a:t>
                      </a:r>
                    </a:p>
                    <a:p>
                      <a:pPr marL="342900" indent="-342900">
                        <a:buAutoNum type="arabicPeriod"/>
                      </a:pPr>
                      <a:r>
                        <a:rPr lang="es-EC" dirty="0" smtClean="0"/>
                        <a:t>Salud</a:t>
                      </a:r>
                      <a:endParaRPr lang="es-EC" dirty="0"/>
                    </a:p>
                  </a:txBody>
                  <a:tcPr/>
                </a:tc>
                <a:tc>
                  <a:txBody>
                    <a:bodyPr/>
                    <a:lstStyle/>
                    <a:p>
                      <a:pPr marL="342900" indent="-342900">
                        <a:buAutoNum type="arabicPeriod"/>
                      </a:pPr>
                      <a:r>
                        <a:rPr lang="es-EC" dirty="0" smtClean="0"/>
                        <a:t>Ocio  </a:t>
                      </a:r>
                    </a:p>
                    <a:p>
                      <a:pPr marL="342900" indent="-342900">
                        <a:buAutoNum type="arabicPeriod"/>
                      </a:pPr>
                      <a:r>
                        <a:rPr lang="es-EC" dirty="0" smtClean="0"/>
                        <a:t>Negocios</a:t>
                      </a:r>
                    </a:p>
                    <a:p>
                      <a:pPr marL="342900" indent="-342900">
                        <a:buAutoNum type="arabicPeriod"/>
                      </a:pPr>
                      <a:r>
                        <a:rPr lang="es-EC" dirty="0" smtClean="0"/>
                        <a:t>Estudios</a:t>
                      </a:r>
                    </a:p>
                    <a:p>
                      <a:pPr marL="342900" indent="-342900">
                        <a:buAutoNum type="arabicPeriod"/>
                      </a:pPr>
                      <a:r>
                        <a:rPr lang="es-EC" dirty="0" smtClean="0"/>
                        <a:t>Salud</a:t>
                      </a:r>
                    </a:p>
                    <a:p>
                      <a:pPr marL="342900" indent="-342900">
                        <a:buAutoNum type="arabicPeriod"/>
                      </a:pPr>
                      <a:r>
                        <a:rPr lang="es-EC" dirty="0" smtClean="0"/>
                        <a:t>Voluntariado</a:t>
                      </a:r>
                      <a:endParaRPr lang="es-EC" dirty="0"/>
                    </a:p>
                  </a:txBody>
                  <a:tcPr/>
                </a:tc>
              </a:tr>
              <a:tr h="370840">
                <a:tc>
                  <a:txBody>
                    <a:bodyPr/>
                    <a:lstStyle/>
                    <a:p>
                      <a:r>
                        <a:rPr lang="es-EC" b="1" dirty="0" smtClean="0"/>
                        <a:t>Motivo</a:t>
                      </a:r>
                      <a:r>
                        <a:rPr lang="es-EC" b="1" baseline="0" dirty="0" smtClean="0"/>
                        <a:t> de visita al sector</a:t>
                      </a:r>
                      <a:endParaRPr lang="es-EC" b="1" dirty="0"/>
                    </a:p>
                  </a:txBody>
                  <a:tcPr/>
                </a:tc>
                <a:tc>
                  <a:txBody>
                    <a:bodyPr/>
                    <a:lstStyle/>
                    <a:p>
                      <a:r>
                        <a:rPr lang="es-EC" sz="1800" kern="1200" dirty="0" smtClean="0">
                          <a:solidFill>
                            <a:schemeClr val="dk1"/>
                          </a:solidFill>
                          <a:effectLst/>
                          <a:latin typeface="+mn-lt"/>
                          <a:ea typeface="+mn-ea"/>
                          <a:cs typeface="+mn-cs"/>
                        </a:rPr>
                        <a:t>1. Atractivos turísticos, históricos y culturales</a:t>
                      </a:r>
                    </a:p>
                    <a:p>
                      <a:r>
                        <a:rPr lang="es-EC" sz="1800" kern="1200" dirty="0" smtClean="0">
                          <a:solidFill>
                            <a:schemeClr val="dk1"/>
                          </a:solidFill>
                          <a:effectLst/>
                          <a:latin typeface="+mn-lt"/>
                          <a:ea typeface="+mn-ea"/>
                          <a:cs typeface="+mn-cs"/>
                        </a:rPr>
                        <a:t>2. Esta. entretenimiento y recreación</a:t>
                      </a:r>
                    </a:p>
                  </a:txBody>
                  <a:tcPr/>
                </a:tc>
                <a:tc>
                  <a:txBody>
                    <a:bodyPr/>
                    <a:lstStyle/>
                    <a:p>
                      <a:r>
                        <a:rPr lang="es-EC" sz="1800" kern="1200" dirty="0" smtClean="0">
                          <a:solidFill>
                            <a:schemeClr val="dk1"/>
                          </a:solidFill>
                          <a:effectLst/>
                          <a:latin typeface="+mn-lt"/>
                          <a:ea typeface="+mn-ea"/>
                          <a:cs typeface="+mn-cs"/>
                        </a:rPr>
                        <a:t>1. Esta.</a:t>
                      </a:r>
                      <a:r>
                        <a:rPr lang="es-EC" sz="1800" kern="1200" baseline="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entretenimiento y recreación</a:t>
                      </a:r>
                    </a:p>
                    <a:p>
                      <a:r>
                        <a:rPr lang="es-EC" sz="1800" kern="1200" dirty="0" smtClean="0">
                          <a:solidFill>
                            <a:schemeClr val="dk1"/>
                          </a:solidFill>
                          <a:effectLst/>
                          <a:latin typeface="+mn-lt"/>
                          <a:ea typeface="+mn-ea"/>
                          <a:cs typeface="+mn-cs"/>
                        </a:rPr>
                        <a:t>2. Esta.</a:t>
                      </a:r>
                      <a:r>
                        <a:rPr lang="es-EC" sz="1800" kern="1200" baseline="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alimentos y bebidas</a:t>
                      </a:r>
                      <a:endParaRPr lang="es-EC" dirty="0"/>
                    </a:p>
                  </a:txBody>
                  <a:tcPr/>
                </a:tc>
              </a:tr>
              <a:tr h="370840">
                <a:tc>
                  <a:txBody>
                    <a:bodyPr/>
                    <a:lstStyle/>
                    <a:p>
                      <a:endParaRPr lang="es-EC" b="1" dirty="0"/>
                    </a:p>
                  </a:txBody>
                  <a:tcPr/>
                </a:tc>
                <a:tc>
                  <a:txBody>
                    <a:bodyPr/>
                    <a:lstStyle/>
                    <a:p>
                      <a:r>
                        <a:rPr lang="es-EC" sz="1800" kern="1200" dirty="0" smtClean="0">
                          <a:solidFill>
                            <a:schemeClr val="dk1"/>
                          </a:solidFill>
                          <a:effectLst/>
                          <a:latin typeface="+mn-lt"/>
                          <a:ea typeface="+mn-ea"/>
                          <a:cs typeface="+mn-cs"/>
                        </a:rPr>
                        <a:t>6.</a:t>
                      </a:r>
                      <a:r>
                        <a:rPr lang="es-EC" sz="1800" kern="1200" baseline="0" dirty="0" smtClean="0">
                          <a:solidFill>
                            <a:schemeClr val="dk1"/>
                          </a:solidFill>
                          <a:effectLst/>
                          <a:latin typeface="+mn-lt"/>
                          <a:ea typeface="+mn-ea"/>
                          <a:cs typeface="+mn-cs"/>
                        </a:rPr>
                        <a:t> Agencias de viajes</a:t>
                      </a:r>
                      <a:endParaRPr lang="es-EC" sz="1800" kern="1200" dirty="0" smtClean="0">
                        <a:solidFill>
                          <a:schemeClr val="dk1"/>
                        </a:solidFill>
                        <a:effectLst/>
                        <a:latin typeface="+mn-lt"/>
                        <a:ea typeface="+mn-ea"/>
                        <a:cs typeface="+mn-cs"/>
                      </a:endParaRPr>
                    </a:p>
                  </a:txBody>
                  <a:tcPr/>
                </a:tc>
                <a:tc>
                  <a:txBody>
                    <a:bodyPr/>
                    <a:lstStyle/>
                    <a:p>
                      <a:r>
                        <a:rPr lang="es-EC" dirty="0" smtClean="0"/>
                        <a:t>6. Agencias de transporte turístico</a:t>
                      </a:r>
                      <a:endParaRPr lang="es-EC" dirty="0"/>
                    </a:p>
                  </a:txBody>
                  <a:tcPr/>
                </a:tc>
              </a:tr>
            </a:tbl>
          </a:graphicData>
        </a:graphic>
      </p:graphicFrame>
    </p:spTree>
    <p:extLst>
      <p:ext uri="{BB962C8B-B14F-4D97-AF65-F5344CB8AC3E}">
        <p14:creationId xmlns:p14="http://schemas.microsoft.com/office/powerpoint/2010/main" val="345178370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02821426"/>
              </p:ext>
            </p:extLst>
          </p:nvPr>
        </p:nvGraphicFramePr>
        <p:xfrm>
          <a:off x="2032000" y="719666"/>
          <a:ext cx="8127999" cy="52273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s-EC" dirty="0" smtClean="0"/>
                        <a:t>VARIABLE</a:t>
                      </a:r>
                      <a:endParaRPr lang="es-EC" dirty="0"/>
                    </a:p>
                  </a:txBody>
                  <a:tcPr/>
                </a:tc>
                <a:tc>
                  <a:txBody>
                    <a:bodyPr/>
                    <a:lstStyle/>
                    <a:p>
                      <a:pPr algn="ctr"/>
                      <a:r>
                        <a:rPr lang="es-EC" dirty="0" smtClean="0"/>
                        <a:t>ZET</a:t>
                      </a:r>
                      <a:r>
                        <a:rPr lang="es-EC" baseline="0" dirty="0" smtClean="0"/>
                        <a:t> CH</a:t>
                      </a:r>
                      <a:endParaRPr lang="es-EC" dirty="0"/>
                    </a:p>
                  </a:txBody>
                  <a:tcPr/>
                </a:tc>
                <a:tc>
                  <a:txBody>
                    <a:bodyPr/>
                    <a:lstStyle/>
                    <a:p>
                      <a:pPr algn="ctr"/>
                      <a:r>
                        <a:rPr lang="es-EC" dirty="0" smtClean="0"/>
                        <a:t>ZET LM</a:t>
                      </a:r>
                      <a:endParaRPr lang="es-EC" dirty="0"/>
                    </a:p>
                  </a:txBody>
                  <a:tcPr/>
                </a:tc>
              </a:tr>
              <a:tr h="370840">
                <a:tc>
                  <a:txBody>
                    <a:bodyPr/>
                    <a:lstStyle/>
                    <a:p>
                      <a:r>
                        <a:rPr lang="es-EC" b="1" dirty="0" smtClean="0"/>
                        <a:t>Orden de importancia regulación, control y capacitación establecimiento</a:t>
                      </a:r>
                      <a:endParaRPr lang="es-EC" b="1" dirty="0"/>
                    </a:p>
                  </a:txBody>
                  <a:tcPr/>
                </a:tc>
                <a:tc>
                  <a:txBody>
                    <a:bodyPr/>
                    <a:lstStyle/>
                    <a:p>
                      <a:r>
                        <a:rPr lang="es-EC" dirty="0" smtClean="0"/>
                        <a:t>6. Servicio al cliente</a:t>
                      </a:r>
                    </a:p>
                    <a:p>
                      <a:r>
                        <a:rPr lang="es-EC" dirty="0" smtClean="0"/>
                        <a:t>5. Seguridad ocupacional</a:t>
                      </a:r>
                    </a:p>
                    <a:p>
                      <a:r>
                        <a:rPr lang="es-EC" dirty="0" smtClean="0"/>
                        <a:t>4. Salubridad</a:t>
                      </a:r>
                      <a:r>
                        <a:rPr lang="es-EC" baseline="0" dirty="0" smtClean="0"/>
                        <a:t> e higiene</a:t>
                      </a:r>
                    </a:p>
                    <a:p>
                      <a:r>
                        <a:rPr lang="es-EC" baseline="0" dirty="0" smtClean="0"/>
                        <a:t>3. Idiomas</a:t>
                      </a:r>
                    </a:p>
                    <a:p>
                      <a:r>
                        <a:rPr lang="es-EC" baseline="0" dirty="0" smtClean="0"/>
                        <a:t>2. Conectividad</a:t>
                      </a:r>
                    </a:p>
                    <a:p>
                      <a:pPr marL="0" indent="0">
                        <a:buNone/>
                      </a:pPr>
                      <a:r>
                        <a:rPr lang="es-EC" baseline="0" dirty="0" smtClean="0"/>
                        <a:t>1. Ventas</a:t>
                      </a:r>
                      <a:endParaRPr lang="es-EC" dirty="0"/>
                    </a:p>
                  </a:txBody>
                  <a:tcPr/>
                </a:tc>
                <a:tc>
                  <a:txBody>
                    <a:bodyPr/>
                    <a:lstStyle/>
                    <a:p>
                      <a:r>
                        <a:rPr lang="es-EC" dirty="0" smtClean="0"/>
                        <a:t>6. Salubridad e higiene</a:t>
                      </a:r>
                    </a:p>
                    <a:p>
                      <a:r>
                        <a:rPr lang="es-EC" dirty="0" smtClean="0"/>
                        <a:t>5. Servicio al cliente</a:t>
                      </a:r>
                    </a:p>
                    <a:p>
                      <a:r>
                        <a:rPr lang="es-EC" dirty="0" smtClean="0"/>
                        <a:t>4. Conectividad</a:t>
                      </a:r>
                    </a:p>
                    <a:p>
                      <a:r>
                        <a:rPr lang="es-EC" dirty="0" smtClean="0"/>
                        <a:t>3.</a:t>
                      </a:r>
                      <a:r>
                        <a:rPr lang="es-EC" baseline="0" dirty="0" smtClean="0"/>
                        <a:t> Ventas</a:t>
                      </a:r>
                    </a:p>
                    <a:p>
                      <a:r>
                        <a:rPr lang="es-EC" baseline="0" dirty="0" smtClean="0"/>
                        <a:t>2. Idiomas</a:t>
                      </a:r>
                    </a:p>
                    <a:p>
                      <a:r>
                        <a:rPr lang="es-EC" baseline="0" dirty="0" smtClean="0"/>
                        <a:t>1. Seguridad ocupacional</a:t>
                      </a:r>
                      <a:endParaRPr lang="es-EC" dirty="0"/>
                    </a:p>
                  </a:txBody>
                  <a:tcPr/>
                </a:tc>
              </a:tr>
              <a:tr h="370840">
                <a:tc>
                  <a:txBody>
                    <a:bodyPr/>
                    <a:lstStyle/>
                    <a:p>
                      <a:r>
                        <a:rPr lang="es-EC" b="1" dirty="0" smtClean="0"/>
                        <a:t>Conocimiento ZET </a:t>
                      </a:r>
                      <a:endParaRPr lang="es-EC" b="1" dirty="0"/>
                    </a:p>
                  </a:txBody>
                  <a:tcPr/>
                </a:tc>
                <a:tc>
                  <a:txBody>
                    <a:bodyPr/>
                    <a:lstStyle/>
                    <a:p>
                      <a:r>
                        <a:rPr lang="es-EC" dirty="0" smtClean="0"/>
                        <a:t>Sí (52%)</a:t>
                      </a:r>
                      <a:endParaRPr lang="es-EC" dirty="0"/>
                    </a:p>
                  </a:txBody>
                  <a:tcPr/>
                </a:tc>
                <a:tc>
                  <a:txBody>
                    <a:bodyPr/>
                    <a:lstStyle/>
                    <a:p>
                      <a:r>
                        <a:rPr lang="es-EC" dirty="0" smtClean="0"/>
                        <a:t>No (56%)</a:t>
                      </a:r>
                      <a:endParaRPr lang="es-EC" dirty="0"/>
                    </a:p>
                  </a:txBody>
                  <a:tcPr/>
                </a:tc>
              </a:tr>
              <a:tr h="370840">
                <a:tc>
                  <a:txBody>
                    <a:bodyPr/>
                    <a:lstStyle/>
                    <a:p>
                      <a:r>
                        <a:rPr lang="es-EC" b="1" dirty="0" smtClean="0"/>
                        <a:t>Conocimiento reglas ZET </a:t>
                      </a:r>
                      <a:endParaRPr lang="es-EC" b="1" dirty="0"/>
                    </a:p>
                  </a:txBody>
                  <a:tcPr/>
                </a:tc>
                <a:tc>
                  <a:txBody>
                    <a:bodyPr/>
                    <a:lstStyle/>
                    <a:p>
                      <a:r>
                        <a:rPr lang="es-EC" dirty="0" smtClean="0"/>
                        <a:t>Desconoce (61%)</a:t>
                      </a:r>
                    </a:p>
                    <a:p>
                      <a:r>
                        <a:rPr lang="es-EC" baseline="0" dirty="0" smtClean="0"/>
                        <a:t>Conoce (39%)</a:t>
                      </a:r>
                      <a:endParaRPr lang="es-EC" dirty="0"/>
                    </a:p>
                  </a:txBody>
                  <a:tcPr/>
                </a:tc>
                <a:tc>
                  <a:txBody>
                    <a:bodyPr/>
                    <a:lstStyle/>
                    <a:p>
                      <a:r>
                        <a:rPr lang="es-EC" dirty="0" smtClean="0"/>
                        <a:t>Desconoce (59%)</a:t>
                      </a:r>
                    </a:p>
                    <a:p>
                      <a:r>
                        <a:rPr lang="es-EC" baseline="0" dirty="0" smtClean="0"/>
                        <a:t>Conoce (41%)</a:t>
                      </a:r>
                      <a:endParaRPr lang="es-EC" dirty="0" smtClean="0"/>
                    </a:p>
                  </a:txBody>
                  <a:tcPr/>
                </a:tc>
              </a:tr>
              <a:tr h="370840">
                <a:tc>
                  <a:txBody>
                    <a:bodyPr/>
                    <a:lstStyle/>
                    <a:p>
                      <a:r>
                        <a:rPr lang="es-EC" b="1" dirty="0" smtClean="0"/>
                        <a:t>Distintivo establecimiento </a:t>
                      </a:r>
                      <a:endParaRPr lang="es-EC" b="1" dirty="0"/>
                    </a:p>
                  </a:txBody>
                  <a:tcPr/>
                </a:tc>
                <a:tc>
                  <a:txBody>
                    <a:bodyPr/>
                    <a:lstStyle/>
                    <a:p>
                      <a:r>
                        <a:rPr lang="es-EC" dirty="0" smtClean="0"/>
                        <a:t>Sí (49%)</a:t>
                      </a:r>
                      <a:endParaRPr lang="es-EC" dirty="0"/>
                    </a:p>
                  </a:txBody>
                  <a:tcPr/>
                </a:tc>
                <a:tc>
                  <a:txBody>
                    <a:bodyPr/>
                    <a:lstStyle/>
                    <a:p>
                      <a:r>
                        <a:rPr lang="es-EC" dirty="0" smtClean="0"/>
                        <a:t>No</a:t>
                      </a:r>
                      <a:r>
                        <a:rPr lang="es-EC" baseline="0" dirty="0" smtClean="0"/>
                        <a:t> se percató (41%)</a:t>
                      </a:r>
                      <a:endParaRPr lang="es-EC" dirty="0"/>
                    </a:p>
                  </a:txBody>
                  <a:tcPr/>
                </a:tc>
              </a:tr>
              <a:tr h="370840">
                <a:tc>
                  <a:txBody>
                    <a:bodyPr/>
                    <a:lstStyle/>
                    <a:p>
                      <a:r>
                        <a:rPr lang="es-EC" b="1" dirty="0" smtClean="0"/>
                        <a:t>Existencia atractivo/establecimiento que visitó </a:t>
                      </a:r>
                      <a:endParaRPr lang="es-EC" b="1" dirty="0"/>
                    </a:p>
                  </a:txBody>
                  <a:tcPr/>
                </a:tc>
                <a:tc>
                  <a:txBody>
                    <a:bodyPr/>
                    <a:lstStyle/>
                    <a:p>
                      <a:pPr marL="342900" indent="-342900">
                        <a:buAutoNum type="arabicPeriod"/>
                      </a:pPr>
                      <a:r>
                        <a:rPr lang="es-EC" dirty="0" smtClean="0"/>
                        <a:t>Páginas</a:t>
                      </a:r>
                      <a:r>
                        <a:rPr lang="es-EC" baseline="0" dirty="0" smtClean="0"/>
                        <a:t> web</a:t>
                      </a:r>
                    </a:p>
                    <a:p>
                      <a:pPr marL="342900" indent="-342900">
                        <a:buAutoNum type="arabicPeriod"/>
                      </a:pPr>
                      <a:r>
                        <a:rPr lang="es-EC" baseline="0" dirty="0" smtClean="0"/>
                        <a:t>Amigo / familiar</a:t>
                      </a:r>
                    </a:p>
                    <a:p>
                      <a:pPr marL="342900" indent="-342900">
                        <a:buAutoNum type="arabicPeriod"/>
                      </a:pPr>
                      <a:r>
                        <a:rPr lang="es-EC" baseline="0" dirty="0" smtClean="0"/>
                        <a:t>Redes sociales</a:t>
                      </a:r>
                    </a:p>
                    <a:p>
                      <a:pPr marL="342900" indent="-342900">
                        <a:buAutoNum type="arabicPeriod"/>
                      </a:pPr>
                      <a:r>
                        <a:rPr lang="es-EC" baseline="0" dirty="0" smtClean="0"/>
                        <a:t>Estaba a su paso</a:t>
                      </a:r>
                    </a:p>
                    <a:p>
                      <a:pPr marL="342900" indent="-342900">
                        <a:buAutoNum type="arabicPeriod"/>
                      </a:pPr>
                      <a:r>
                        <a:rPr lang="es-EC" baseline="0" dirty="0" smtClean="0"/>
                        <a:t>Publicidad impresa</a:t>
                      </a:r>
                    </a:p>
                    <a:p>
                      <a:pPr marL="342900" indent="-342900">
                        <a:buAutoNum type="arabicPeriod"/>
                      </a:pPr>
                      <a:r>
                        <a:rPr lang="es-EC" baseline="0" dirty="0" smtClean="0"/>
                        <a:t>Pág. Web municipio</a:t>
                      </a:r>
                      <a:endParaRPr lang="es-EC" dirty="0"/>
                    </a:p>
                  </a:txBody>
                  <a:tcPr/>
                </a:tc>
                <a:tc>
                  <a:txBody>
                    <a:bodyPr/>
                    <a:lstStyle/>
                    <a:p>
                      <a:pPr marL="342900" indent="-342900">
                        <a:buAutoNum type="arabicPeriod"/>
                      </a:pPr>
                      <a:r>
                        <a:rPr lang="es-EC" dirty="0" smtClean="0"/>
                        <a:t>Amigo / familiar</a:t>
                      </a:r>
                    </a:p>
                    <a:p>
                      <a:pPr marL="342900" indent="-342900">
                        <a:buAutoNum type="arabicPeriod"/>
                      </a:pPr>
                      <a:r>
                        <a:rPr lang="es-EC" dirty="0" smtClean="0"/>
                        <a:t>Páginas web</a:t>
                      </a:r>
                    </a:p>
                    <a:p>
                      <a:pPr marL="342900" indent="-342900">
                        <a:buAutoNum type="arabicPeriod"/>
                      </a:pPr>
                      <a:r>
                        <a:rPr lang="es-EC" dirty="0" smtClean="0"/>
                        <a:t>Estaba a su paso</a:t>
                      </a:r>
                    </a:p>
                    <a:p>
                      <a:pPr marL="342900" indent="-342900">
                        <a:buAutoNum type="arabicPeriod"/>
                      </a:pPr>
                      <a:r>
                        <a:rPr lang="es-EC" dirty="0" smtClean="0"/>
                        <a:t>Redes sociales</a:t>
                      </a:r>
                    </a:p>
                    <a:p>
                      <a:pPr marL="342900" indent="-342900">
                        <a:buAutoNum type="arabicPeriod"/>
                      </a:pPr>
                      <a:r>
                        <a:rPr lang="es-EC" dirty="0" smtClean="0"/>
                        <a:t>Publicidad</a:t>
                      </a:r>
                      <a:r>
                        <a:rPr lang="es-EC" baseline="0" dirty="0" smtClean="0"/>
                        <a:t> impresa</a:t>
                      </a:r>
                    </a:p>
                    <a:p>
                      <a:pPr marL="342900" indent="-342900">
                        <a:buAutoNum type="arabicPeriod"/>
                      </a:pPr>
                      <a:r>
                        <a:rPr lang="es-EC" baseline="0" dirty="0" smtClean="0"/>
                        <a:t>Pág. Web municipio</a:t>
                      </a:r>
                      <a:endParaRPr lang="es-EC" dirty="0"/>
                    </a:p>
                  </a:txBody>
                  <a:tcPr/>
                </a:tc>
              </a:tr>
            </a:tbl>
          </a:graphicData>
        </a:graphic>
      </p:graphicFrame>
    </p:spTree>
    <p:extLst>
      <p:ext uri="{BB962C8B-B14F-4D97-AF65-F5344CB8AC3E}">
        <p14:creationId xmlns:p14="http://schemas.microsoft.com/office/powerpoint/2010/main" val="219067587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54250474"/>
              </p:ext>
            </p:extLst>
          </p:nvPr>
        </p:nvGraphicFramePr>
        <p:xfrm>
          <a:off x="2032000" y="719666"/>
          <a:ext cx="8127999" cy="485140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s-EC" dirty="0" smtClean="0"/>
                        <a:t>VARIABLE</a:t>
                      </a:r>
                      <a:endParaRPr lang="es-EC" dirty="0"/>
                    </a:p>
                  </a:txBody>
                  <a:tcPr/>
                </a:tc>
                <a:tc>
                  <a:txBody>
                    <a:bodyPr/>
                    <a:lstStyle/>
                    <a:p>
                      <a:pPr algn="ctr"/>
                      <a:r>
                        <a:rPr lang="es-EC" dirty="0" smtClean="0"/>
                        <a:t>ZET</a:t>
                      </a:r>
                      <a:r>
                        <a:rPr lang="es-EC" baseline="0" dirty="0" smtClean="0"/>
                        <a:t> CH</a:t>
                      </a:r>
                      <a:endParaRPr lang="es-EC" dirty="0"/>
                    </a:p>
                  </a:txBody>
                  <a:tcPr/>
                </a:tc>
                <a:tc>
                  <a:txBody>
                    <a:bodyPr/>
                    <a:lstStyle/>
                    <a:p>
                      <a:pPr algn="ctr"/>
                      <a:r>
                        <a:rPr lang="es-EC" dirty="0" smtClean="0"/>
                        <a:t>ZET LM</a:t>
                      </a:r>
                      <a:endParaRPr lang="es-EC" dirty="0"/>
                    </a:p>
                  </a:txBody>
                  <a:tcPr/>
                </a:tc>
              </a:tr>
              <a:tr h="370840">
                <a:tc>
                  <a:txBody>
                    <a:bodyPr/>
                    <a:lstStyle/>
                    <a:p>
                      <a:r>
                        <a:rPr lang="es-EC" b="1" dirty="0" smtClean="0"/>
                        <a:t>Orden de importancia atractivo/establecimiento </a:t>
                      </a:r>
                      <a:endParaRPr lang="es-EC" b="1" dirty="0"/>
                    </a:p>
                  </a:txBody>
                  <a:tcPr/>
                </a:tc>
                <a:tc>
                  <a:txBody>
                    <a:bodyPr/>
                    <a:lstStyle/>
                    <a:p>
                      <a:r>
                        <a:rPr lang="es-EC" dirty="0" smtClean="0"/>
                        <a:t>7. Infraestructura</a:t>
                      </a:r>
                    </a:p>
                    <a:p>
                      <a:r>
                        <a:rPr lang="es-EC" dirty="0" smtClean="0"/>
                        <a:t>6.</a:t>
                      </a:r>
                      <a:r>
                        <a:rPr lang="es-EC" baseline="0" dirty="0" smtClean="0"/>
                        <a:t> Atención al cliente</a:t>
                      </a:r>
                    </a:p>
                    <a:p>
                      <a:r>
                        <a:rPr lang="es-EC" baseline="0" dirty="0" smtClean="0"/>
                        <a:t>5. Limpieza e higiene</a:t>
                      </a:r>
                    </a:p>
                    <a:p>
                      <a:r>
                        <a:rPr lang="es-EC" baseline="0" dirty="0" smtClean="0"/>
                        <a:t>4. Servicios higiénicos</a:t>
                      </a:r>
                    </a:p>
                    <a:p>
                      <a:r>
                        <a:rPr lang="es-EC" baseline="0" dirty="0" smtClean="0"/>
                        <a:t>3. Seguridad y señalización</a:t>
                      </a:r>
                    </a:p>
                    <a:p>
                      <a:r>
                        <a:rPr lang="es-EC" baseline="0" dirty="0" smtClean="0"/>
                        <a:t>2. </a:t>
                      </a:r>
                      <a:r>
                        <a:rPr lang="es-EC" baseline="0" dirty="0" err="1" smtClean="0"/>
                        <a:t>Acc</a:t>
                      </a:r>
                      <a:r>
                        <a:rPr lang="es-EC" baseline="0" dirty="0" smtClean="0"/>
                        <a:t>. personas con capacidades especiales</a:t>
                      </a:r>
                    </a:p>
                    <a:p>
                      <a:r>
                        <a:rPr lang="es-EC" baseline="0" dirty="0" smtClean="0"/>
                        <a:t>1. Productos</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7. </a:t>
                      </a:r>
                      <a:r>
                        <a:rPr lang="es-EC" baseline="0" dirty="0" smtClean="0"/>
                        <a:t>Seguridad y señalización</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6. </a:t>
                      </a:r>
                      <a:r>
                        <a:rPr lang="es-EC" baseline="0" dirty="0" smtClean="0"/>
                        <a:t>Atención al cliente</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5. Infraestructura</a:t>
                      </a:r>
                    </a:p>
                    <a:p>
                      <a:r>
                        <a:rPr lang="es-EC" dirty="0" smtClean="0"/>
                        <a:t>4. Limpieza e higiene</a:t>
                      </a:r>
                    </a:p>
                    <a:p>
                      <a:r>
                        <a:rPr lang="es-EC" dirty="0" smtClean="0"/>
                        <a:t>3. </a:t>
                      </a:r>
                      <a:r>
                        <a:rPr lang="es-EC" sz="1800" kern="1200" dirty="0" smtClean="0">
                          <a:solidFill>
                            <a:schemeClr val="dk1"/>
                          </a:solidFill>
                          <a:effectLst/>
                          <a:latin typeface="+mn-lt"/>
                          <a:ea typeface="+mn-ea"/>
                          <a:cs typeface="+mn-cs"/>
                        </a:rPr>
                        <a:t>Servicios higiénicos</a:t>
                      </a:r>
                    </a:p>
                    <a:p>
                      <a:r>
                        <a:rPr lang="es-EC" sz="1800" kern="1200" dirty="0" smtClean="0">
                          <a:solidFill>
                            <a:schemeClr val="dk1"/>
                          </a:solidFill>
                          <a:effectLst/>
                          <a:latin typeface="+mn-lt"/>
                          <a:ea typeface="+mn-ea"/>
                          <a:cs typeface="+mn-cs"/>
                        </a:rPr>
                        <a:t>2. </a:t>
                      </a:r>
                      <a:r>
                        <a:rPr lang="es-EC" baseline="0" dirty="0" err="1" smtClean="0"/>
                        <a:t>Acc</a:t>
                      </a:r>
                      <a:r>
                        <a:rPr lang="es-EC" baseline="0" dirty="0" smtClean="0"/>
                        <a:t>. personas con capacidades especiales</a:t>
                      </a:r>
                    </a:p>
                    <a:p>
                      <a:r>
                        <a:rPr lang="es-EC" baseline="0" dirty="0" smtClean="0"/>
                        <a:t>1. Productos</a:t>
                      </a:r>
                      <a:endParaRPr lang="es-EC" dirty="0" smtClean="0"/>
                    </a:p>
                  </a:txBody>
                  <a:tcPr/>
                </a:tc>
              </a:tr>
              <a:tr h="370840">
                <a:tc>
                  <a:txBody>
                    <a:bodyPr/>
                    <a:lstStyle/>
                    <a:p>
                      <a:r>
                        <a:rPr lang="es-EC" b="1" dirty="0" smtClean="0"/>
                        <a:t>Expectativas establecimiento </a:t>
                      </a:r>
                      <a:endParaRPr lang="es-EC" b="1" dirty="0"/>
                    </a:p>
                  </a:txBody>
                  <a:tcPr/>
                </a:tc>
                <a:tc>
                  <a:txBody>
                    <a:bodyPr/>
                    <a:lstStyle/>
                    <a:p>
                      <a:r>
                        <a:rPr lang="es-EC" dirty="0" smtClean="0"/>
                        <a:t>Satisfactorio (98%)</a:t>
                      </a:r>
                    </a:p>
                    <a:p>
                      <a:r>
                        <a:rPr lang="es-EC" dirty="0" smtClean="0"/>
                        <a:t>Poco</a:t>
                      </a:r>
                      <a:r>
                        <a:rPr lang="es-EC" baseline="0" dirty="0" smtClean="0"/>
                        <a:t> satisfactorio (2%)</a:t>
                      </a:r>
                      <a:endParaRPr lang="es-EC" dirty="0"/>
                    </a:p>
                  </a:txBody>
                  <a:tcPr/>
                </a:tc>
                <a:tc>
                  <a:txBody>
                    <a:bodyPr/>
                    <a:lstStyle/>
                    <a:p>
                      <a:r>
                        <a:rPr lang="es-EC" dirty="0" smtClean="0"/>
                        <a:t>Satisfactorio (95%)</a:t>
                      </a:r>
                    </a:p>
                    <a:p>
                      <a:r>
                        <a:rPr lang="es-EC" dirty="0" smtClean="0"/>
                        <a:t>Poco</a:t>
                      </a:r>
                      <a:r>
                        <a:rPr lang="es-EC" baseline="0" dirty="0" smtClean="0"/>
                        <a:t> satisfactorio (5%)</a:t>
                      </a:r>
                      <a:endParaRPr lang="es-EC" dirty="0" smtClean="0"/>
                    </a:p>
                  </a:txBody>
                  <a:tcPr/>
                </a:tc>
              </a:tr>
              <a:tr h="370840">
                <a:tc>
                  <a:txBody>
                    <a:bodyPr/>
                    <a:lstStyle/>
                    <a:p>
                      <a:r>
                        <a:rPr lang="es-EC" b="1" dirty="0" smtClean="0"/>
                        <a:t>Establecimiento garantiza calidad </a:t>
                      </a:r>
                      <a:endParaRPr lang="es-EC" b="1" dirty="0"/>
                    </a:p>
                  </a:txBody>
                  <a:tcPr/>
                </a:tc>
                <a:tc>
                  <a:txBody>
                    <a:bodyPr/>
                    <a:lstStyle/>
                    <a:p>
                      <a:r>
                        <a:rPr lang="es-EC" dirty="0" smtClean="0"/>
                        <a:t>De acuerdo  (90%)</a:t>
                      </a:r>
                    </a:p>
                    <a:p>
                      <a:r>
                        <a:rPr lang="es-EC" dirty="0" smtClean="0"/>
                        <a:t>Indeciso  (7%)</a:t>
                      </a:r>
                    </a:p>
                    <a:p>
                      <a:r>
                        <a:rPr lang="es-EC" dirty="0" smtClean="0"/>
                        <a:t>Desacuerdo  (3%)</a:t>
                      </a:r>
                      <a:endParaRPr lang="es-EC" dirty="0"/>
                    </a:p>
                  </a:txBody>
                  <a:tcPr/>
                </a:tc>
                <a:tc>
                  <a:txBody>
                    <a:bodyPr/>
                    <a:lstStyle/>
                    <a:p>
                      <a:r>
                        <a:rPr lang="es-EC" dirty="0" smtClean="0"/>
                        <a:t>De acuerdo  (78%)</a:t>
                      </a:r>
                    </a:p>
                    <a:p>
                      <a:r>
                        <a:rPr lang="es-EC" dirty="0" smtClean="0"/>
                        <a:t>Indeciso  (18%)</a:t>
                      </a:r>
                    </a:p>
                    <a:p>
                      <a:r>
                        <a:rPr lang="es-EC" dirty="0" smtClean="0"/>
                        <a:t>Desacuerdo  (4%)</a:t>
                      </a:r>
                    </a:p>
                  </a:txBody>
                  <a:tcPr/>
                </a:tc>
              </a:tr>
              <a:tr h="370840">
                <a:tc>
                  <a:txBody>
                    <a:bodyPr/>
                    <a:lstStyle/>
                    <a:p>
                      <a:r>
                        <a:rPr lang="es-EC" b="1" dirty="0" smtClean="0"/>
                        <a:t>Gasto promedio establecimiento </a:t>
                      </a:r>
                      <a:endParaRPr lang="es-EC" b="1" dirty="0"/>
                    </a:p>
                  </a:txBody>
                  <a:tcPr/>
                </a:tc>
                <a:tc>
                  <a:txBody>
                    <a:bodyPr/>
                    <a:lstStyle/>
                    <a:p>
                      <a:r>
                        <a:rPr lang="es-EC" dirty="0" smtClean="0"/>
                        <a:t>$10 - $50</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$10 - $50</a:t>
                      </a:r>
                    </a:p>
                    <a:p>
                      <a:endParaRPr lang="es-EC" dirty="0"/>
                    </a:p>
                  </a:txBody>
                  <a:tcPr/>
                </a:tc>
              </a:tr>
            </a:tbl>
          </a:graphicData>
        </a:graphic>
      </p:graphicFrame>
    </p:spTree>
    <p:extLst>
      <p:ext uri="{BB962C8B-B14F-4D97-AF65-F5344CB8AC3E}">
        <p14:creationId xmlns:p14="http://schemas.microsoft.com/office/powerpoint/2010/main" val="28072939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96344" y="2427008"/>
            <a:ext cx="9214959" cy="1200329"/>
          </a:xfrm>
          <a:prstGeom prst="rect">
            <a:avLst/>
          </a:prstGeom>
          <a:noFill/>
        </p:spPr>
        <p:txBody>
          <a:bodyPr wrap="none" lIns="91440" tIns="45720" rIns="91440" bIns="45720">
            <a:spAutoFit/>
          </a:bodyPr>
          <a:lstStyle/>
          <a:p>
            <a:pPr algn="ctr"/>
            <a:r>
              <a:rPr lang="es-ES" sz="7200" b="0" cap="none" spc="0" dirty="0" smtClean="0">
                <a:ln w="0"/>
                <a:solidFill>
                  <a:schemeClr val="tx1"/>
                </a:solidFill>
                <a:effectLst>
                  <a:outerShdw blurRad="38100" dist="19050" dir="2700000" algn="tl" rotWithShape="0">
                    <a:schemeClr val="dk1">
                      <a:alpha val="40000"/>
                    </a:schemeClr>
                  </a:outerShdw>
                  <a:reflection blurRad="6350" stA="55000" endA="300" endPos="45500" dir="5400000" sy="-100000" algn="bl" rotWithShape="0"/>
                </a:effectLst>
              </a:rPr>
              <a:t>ANÁLISIS DE LA OFERTA </a:t>
            </a:r>
            <a:endParaRPr lang="es-ES" sz="7200" b="0" cap="none" spc="0" dirty="0">
              <a:ln w="0"/>
              <a:solidFill>
                <a:schemeClr val="tx1"/>
              </a:solidFill>
              <a:effectLst>
                <a:outerShdw blurRad="38100" dist="19050" dir="2700000" algn="tl" rotWithShape="0">
                  <a:schemeClr val="dk1">
                    <a:alpha val="40000"/>
                  </a:schemeClr>
                </a:outerShdw>
                <a:reflection blurRad="6350" stA="55000" endA="300" endPos="45500" dir="5400000" sy="-100000" algn="bl" rotWithShape="0"/>
              </a:effectLst>
            </a:endParaRPr>
          </a:p>
        </p:txBody>
      </p:sp>
    </p:spTree>
    <p:extLst>
      <p:ext uri="{BB962C8B-B14F-4D97-AF65-F5344CB8AC3E}">
        <p14:creationId xmlns:p14="http://schemas.microsoft.com/office/powerpoint/2010/main" val="283289338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01040"/>
            <a:ext cx="10058400" cy="1036320"/>
          </a:xfrm>
        </p:spPr>
        <p:style>
          <a:lnRef idx="1">
            <a:schemeClr val="accent2"/>
          </a:lnRef>
          <a:fillRef idx="2">
            <a:schemeClr val="accent2"/>
          </a:fillRef>
          <a:effectRef idx="1">
            <a:schemeClr val="accent2"/>
          </a:effectRef>
          <a:fontRef idx="minor">
            <a:schemeClr val="dk1"/>
          </a:fontRef>
        </p:style>
        <p:txBody>
          <a:bodyPr/>
          <a:lstStyle/>
          <a:p>
            <a:pPr algn="ctr"/>
            <a:r>
              <a:rPr lang="es-EC" dirty="0" smtClean="0"/>
              <a:t>OFERTA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58455978"/>
              </p:ext>
            </p:extLst>
          </p:nvPr>
        </p:nvGraphicFramePr>
        <p:xfrm>
          <a:off x="2296392" y="1770062"/>
          <a:ext cx="8468590" cy="250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935997414"/>
              </p:ext>
            </p:extLst>
          </p:nvPr>
        </p:nvGraphicFramePr>
        <p:xfrm>
          <a:off x="2910840" y="3377738"/>
          <a:ext cx="7249160" cy="29684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8553363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62051964"/>
              </p:ext>
            </p:extLst>
          </p:nvPr>
        </p:nvGraphicFramePr>
        <p:xfrm>
          <a:off x="1194954" y="480675"/>
          <a:ext cx="10172700" cy="5208749"/>
        </p:xfrm>
        <a:graphic>
          <a:graphicData uri="http://schemas.openxmlformats.org/drawingml/2006/table">
            <a:tbl>
              <a:tblPr firstRow="1" bandRow="1">
                <a:tableStyleId>{5C22544A-7EE6-4342-B048-85BDC9FD1C3A}</a:tableStyleId>
              </a:tblPr>
              <a:tblGrid>
                <a:gridCol w="3390900"/>
                <a:gridCol w="3390900"/>
                <a:gridCol w="3390900"/>
              </a:tblGrid>
              <a:tr h="373978">
                <a:tc>
                  <a:txBody>
                    <a:bodyPr/>
                    <a:lstStyle/>
                    <a:p>
                      <a:pPr algn="ctr"/>
                      <a:r>
                        <a:rPr lang="es-EC" dirty="0" smtClean="0"/>
                        <a:t>VARIABLE</a:t>
                      </a:r>
                      <a:endParaRPr lang="es-EC" dirty="0"/>
                    </a:p>
                  </a:txBody>
                  <a:tcPr/>
                </a:tc>
                <a:tc>
                  <a:txBody>
                    <a:bodyPr/>
                    <a:lstStyle/>
                    <a:p>
                      <a:pPr algn="ctr"/>
                      <a:r>
                        <a:rPr lang="es-EC" dirty="0" smtClean="0"/>
                        <a:t>ZET</a:t>
                      </a:r>
                      <a:r>
                        <a:rPr lang="es-EC" baseline="0" dirty="0" smtClean="0"/>
                        <a:t> CH</a:t>
                      </a:r>
                      <a:endParaRPr lang="es-EC" dirty="0"/>
                    </a:p>
                  </a:txBody>
                  <a:tcPr/>
                </a:tc>
                <a:tc>
                  <a:txBody>
                    <a:bodyPr/>
                    <a:lstStyle/>
                    <a:p>
                      <a:pPr algn="ctr"/>
                      <a:r>
                        <a:rPr lang="es-EC" dirty="0" smtClean="0"/>
                        <a:t>ZET LM</a:t>
                      </a:r>
                      <a:endParaRPr lang="es-EC" dirty="0"/>
                    </a:p>
                  </a:txBody>
                  <a:tcPr/>
                </a:tc>
              </a:tr>
              <a:tr h="373978">
                <a:tc>
                  <a:txBody>
                    <a:bodyPr/>
                    <a:lstStyle/>
                    <a:p>
                      <a:r>
                        <a:rPr lang="es-EC" b="1" dirty="0" smtClean="0"/>
                        <a:t>Tipo de establecimiento</a:t>
                      </a:r>
                      <a:endParaRPr lang="es-EC" b="1" dirty="0"/>
                    </a:p>
                  </a:txBody>
                  <a:tcPr/>
                </a:tc>
                <a:tc>
                  <a:txBody>
                    <a:bodyPr/>
                    <a:lstStyle/>
                    <a:p>
                      <a:r>
                        <a:rPr lang="es-EC" dirty="0" smtClean="0"/>
                        <a:t>Alimentos y bebidas</a:t>
                      </a:r>
                      <a:endParaRPr lang="es-EC" dirty="0"/>
                    </a:p>
                  </a:txBody>
                  <a:tcPr/>
                </a:tc>
                <a:tc>
                  <a:txBody>
                    <a:bodyPr/>
                    <a:lstStyle/>
                    <a:p>
                      <a:r>
                        <a:rPr lang="es-EC" dirty="0" smtClean="0"/>
                        <a:t>Alojamiento </a:t>
                      </a:r>
                      <a:endParaRPr lang="es-EC" dirty="0"/>
                    </a:p>
                  </a:txBody>
                  <a:tcPr/>
                </a:tc>
              </a:tr>
              <a:tr h="373978">
                <a:tc>
                  <a:txBody>
                    <a:bodyPr/>
                    <a:lstStyle/>
                    <a:p>
                      <a:r>
                        <a:rPr lang="es-EC" b="1" dirty="0" smtClean="0"/>
                        <a:t>Cargo del</a:t>
                      </a:r>
                      <a:r>
                        <a:rPr lang="es-EC" b="1" baseline="0" dirty="0" smtClean="0"/>
                        <a:t> encuestado </a:t>
                      </a:r>
                      <a:endParaRPr lang="es-EC" b="1" dirty="0"/>
                    </a:p>
                  </a:txBody>
                  <a:tcPr/>
                </a:tc>
                <a:tc>
                  <a:txBody>
                    <a:bodyPr/>
                    <a:lstStyle/>
                    <a:p>
                      <a:r>
                        <a:rPr lang="es-EC" dirty="0" smtClean="0"/>
                        <a:t>Administrador (33,33%)</a:t>
                      </a:r>
                      <a:endParaRPr lang="es-EC" dirty="0"/>
                    </a:p>
                  </a:txBody>
                  <a:tcPr/>
                </a:tc>
                <a:tc>
                  <a:txBody>
                    <a:bodyPr/>
                    <a:lstStyle/>
                    <a:p>
                      <a:r>
                        <a:rPr lang="es-EC" dirty="0" smtClean="0"/>
                        <a:t>Administrador (28,45%)</a:t>
                      </a:r>
                      <a:endParaRPr lang="es-EC" dirty="0"/>
                    </a:p>
                  </a:txBody>
                  <a:tcPr/>
                </a:tc>
              </a:tr>
              <a:tr h="1526495">
                <a:tc>
                  <a:txBody>
                    <a:bodyPr/>
                    <a:lstStyle/>
                    <a:p>
                      <a:r>
                        <a:rPr lang="es-EC" b="1" dirty="0" smtClean="0"/>
                        <a:t>Conocimiento sobre la creación de las ZET </a:t>
                      </a:r>
                      <a:endParaRPr lang="es-EC" b="1" dirty="0"/>
                    </a:p>
                  </a:txBody>
                  <a:tcPr/>
                </a:tc>
                <a:tc>
                  <a:txBody>
                    <a:bodyPr/>
                    <a:lstStyle/>
                    <a:p>
                      <a:pPr marL="342900" indent="-342900">
                        <a:buAutoNum type="arabicPeriod"/>
                      </a:pPr>
                      <a:r>
                        <a:rPr lang="es-EC" dirty="0" smtClean="0"/>
                        <a:t>A y B: si 86,96% </a:t>
                      </a:r>
                    </a:p>
                    <a:p>
                      <a:pPr marL="342900" indent="-342900">
                        <a:buAutoNum type="arabicPeriod"/>
                      </a:pPr>
                      <a:r>
                        <a:rPr lang="es-EC" dirty="0" smtClean="0"/>
                        <a:t>A</a:t>
                      </a:r>
                      <a:r>
                        <a:rPr lang="es-EC" baseline="0" dirty="0" smtClean="0"/>
                        <a:t>lojamiento: si 66,67%</a:t>
                      </a:r>
                    </a:p>
                    <a:p>
                      <a:pPr marL="342900" indent="-342900">
                        <a:buAutoNum type="arabicPeriod"/>
                      </a:pPr>
                      <a:r>
                        <a:rPr lang="es-EC" baseline="0" dirty="0" smtClean="0"/>
                        <a:t>Agencias de viaje: no 57,14%</a:t>
                      </a:r>
                      <a:endParaRPr lang="es-EC" dirty="0" smtClean="0"/>
                    </a:p>
                    <a:p>
                      <a:pPr marL="342900" indent="-342900">
                        <a:buAutoNum type="arabicPeriod"/>
                      </a:pPr>
                      <a:endParaRPr lang="es-EC" dirty="0"/>
                    </a:p>
                  </a:txBody>
                  <a:tcPr/>
                </a:tc>
                <a:tc>
                  <a:txBody>
                    <a:bodyPr/>
                    <a:lstStyle/>
                    <a:p>
                      <a:pPr marL="342900" indent="-342900">
                        <a:buAutoNum type="arabicPeriod"/>
                      </a:pPr>
                      <a:r>
                        <a:rPr lang="es-EC" dirty="0" smtClean="0"/>
                        <a:t>A y B: si 72,08%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dirty="0" smtClean="0"/>
                        <a:t>A</a:t>
                      </a:r>
                      <a:r>
                        <a:rPr lang="es-EC" baseline="0" dirty="0" smtClean="0"/>
                        <a:t>lojamiento: si 78,16%</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Agencias de viaje: no 53,57%</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Recreación: no 53,57%</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Transporte: no 100%</a:t>
                      </a:r>
                      <a:endParaRPr lang="es-EC" dirty="0" smtClean="0"/>
                    </a:p>
                  </a:txBody>
                  <a:tcPr/>
                </a:tc>
              </a:tr>
              <a:tr h="2305343">
                <a:tc>
                  <a:txBody>
                    <a:bodyPr/>
                    <a:lstStyle/>
                    <a:p>
                      <a:r>
                        <a:rPr lang="es-EC" b="1" dirty="0" smtClean="0"/>
                        <a:t>Conocimiento sobre las normas técnicas que debe acatar su establecimiento</a:t>
                      </a:r>
                      <a:endParaRPr lang="es-EC" b="1" dirty="0"/>
                    </a:p>
                  </a:txBody>
                  <a:tcPr/>
                </a:tc>
                <a:tc>
                  <a:txBody>
                    <a:bodyPr/>
                    <a:lstStyle/>
                    <a:p>
                      <a:pPr marL="342900" indent="-342900">
                        <a:buAutoNum type="arabicPeriod"/>
                      </a:pPr>
                      <a:r>
                        <a:rPr lang="es-EC" dirty="0" smtClean="0"/>
                        <a:t>A y B: si conozco – 52,17%</a:t>
                      </a:r>
                    </a:p>
                    <a:p>
                      <a:pPr marL="342900" indent="-342900">
                        <a:buAutoNum type="arabicPeriod"/>
                      </a:pPr>
                      <a:r>
                        <a:rPr lang="es-EC" dirty="0" smtClean="0"/>
                        <a:t>A</a:t>
                      </a:r>
                      <a:r>
                        <a:rPr lang="es-EC" baseline="0" dirty="0" smtClean="0"/>
                        <a:t>lojamiento: si conozco – 33,33%</a:t>
                      </a:r>
                    </a:p>
                    <a:p>
                      <a:pPr marL="342900" indent="-342900">
                        <a:buAutoNum type="arabicPeriod"/>
                      </a:pPr>
                      <a:r>
                        <a:rPr lang="es-EC" baseline="0" dirty="0" smtClean="0"/>
                        <a:t>Agencias de viaje: si conozco – 57,14%</a:t>
                      </a:r>
                    </a:p>
                    <a:p>
                      <a:pPr marL="342900" indent="-342900">
                        <a:buAutoNum type="arabicPeriod"/>
                      </a:pPr>
                      <a:endParaRPr lang="es-EC" dirty="0" smtClean="0"/>
                    </a:p>
                  </a:txBody>
                  <a:tcPr/>
                </a:tc>
                <a:tc>
                  <a:txBody>
                    <a:bodyPr/>
                    <a:lstStyle/>
                    <a:p>
                      <a:pPr marL="342900" indent="-342900">
                        <a:buAutoNum type="arabicPeriod"/>
                      </a:pPr>
                      <a:r>
                        <a:rPr lang="es-EC" dirty="0" smtClean="0"/>
                        <a:t>A y B: totalmente conozco – 36,36%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dirty="0" smtClean="0"/>
                        <a:t>A</a:t>
                      </a:r>
                      <a:r>
                        <a:rPr lang="es-EC" baseline="0" dirty="0" smtClean="0"/>
                        <a:t>lojamiento: si conozco – 65,52%</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Agencias de viaje: totalmente conozco  – 44,64%</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Recreación: parcialmente conozco - 46,43%</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Transporte: si conozco - 100%</a:t>
                      </a:r>
                    </a:p>
                  </a:txBody>
                  <a:tcPr/>
                </a:tc>
              </a:tr>
            </a:tbl>
          </a:graphicData>
        </a:graphic>
      </p:graphicFrame>
    </p:spTree>
    <p:extLst>
      <p:ext uri="{BB962C8B-B14F-4D97-AF65-F5344CB8AC3E}">
        <p14:creationId xmlns:p14="http://schemas.microsoft.com/office/powerpoint/2010/main" val="387166685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34220218"/>
              </p:ext>
            </p:extLst>
          </p:nvPr>
        </p:nvGraphicFramePr>
        <p:xfrm>
          <a:off x="633846" y="241684"/>
          <a:ext cx="10754592" cy="5907887"/>
        </p:xfrm>
        <a:graphic>
          <a:graphicData uri="http://schemas.openxmlformats.org/drawingml/2006/table">
            <a:tbl>
              <a:tblPr firstRow="1" bandRow="1">
                <a:tableStyleId>{5C22544A-7EE6-4342-B048-85BDC9FD1C3A}</a:tableStyleId>
              </a:tblPr>
              <a:tblGrid>
                <a:gridCol w="3584864"/>
                <a:gridCol w="3584864"/>
                <a:gridCol w="3584864"/>
              </a:tblGrid>
              <a:tr h="370840">
                <a:tc>
                  <a:txBody>
                    <a:bodyPr/>
                    <a:lstStyle/>
                    <a:p>
                      <a:pPr algn="ctr"/>
                      <a:r>
                        <a:rPr lang="es-EC" dirty="0" smtClean="0"/>
                        <a:t>VARIABLE</a:t>
                      </a:r>
                      <a:endParaRPr lang="es-EC" dirty="0"/>
                    </a:p>
                  </a:txBody>
                  <a:tcPr/>
                </a:tc>
                <a:tc>
                  <a:txBody>
                    <a:bodyPr/>
                    <a:lstStyle/>
                    <a:p>
                      <a:pPr algn="ctr"/>
                      <a:r>
                        <a:rPr lang="es-EC" dirty="0" smtClean="0"/>
                        <a:t>ZET</a:t>
                      </a:r>
                      <a:r>
                        <a:rPr lang="es-EC" baseline="0" dirty="0" smtClean="0"/>
                        <a:t> CH</a:t>
                      </a:r>
                      <a:endParaRPr lang="es-EC" dirty="0"/>
                    </a:p>
                  </a:txBody>
                  <a:tcPr/>
                </a:tc>
                <a:tc>
                  <a:txBody>
                    <a:bodyPr/>
                    <a:lstStyle/>
                    <a:p>
                      <a:pPr algn="ctr"/>
                      <a:r>
                        <a:rPr lang="es-EC" dirty="0" smtClean="0"/>
                        <a:t>ZET LM</a:t>
                      </a:r>
                      <a:endParaRPr lang="es-EC" dirty="0"/>
                    </a:p>
                  </a:txBody>
                  <a:tcPr/>
                </a:tc>
              </a:tr>
              <a:tr h="1513687">
                <a:tc>
                  <a:txBody>
                    <a:bodyPr/>
                    <a:lstStyle/>
                    <a:p>
                      <a:r>
                        <a:rPr lang="es-EC" b="1" dirty="0" smtClean="0"/>
                        <a:t>Certificación del cumplimiento de las normas ZET </a:t>
                      </a:r>
                      <a:endParaRPr lang="es-EC" b="1" dirty="0"/>
                    </a:p>
                  </a:txBody>
                  <a:tcPr/>
                </a:tc>
                <a:tc>
                  <a:txBody>
                    <a:bodyPr/>
                    <a:lstStyle/>
                    <a:p>
                      <a:pPr marL="342900" indent="-342900">
                        <a:buAutoNum type="arabicPeriod"/>
                      </a:pPr>
                      <a:r>
                        <a:rPr lang="es-EC" dirty="0" smtClean="0"/>
                        <a:t>A y B: si – 69,57%</a:t>
                      </a:r>
                    </a:p>
                    <a:p>
                      <a:pPr marL="342900" indent="-342900">
                        <a:buAutoNum type="arabicPeriod"/>
                      </a:pPr>
                      <a:r>
                        <a:rPr lang="es-EC" dirty="0" smtClean="0"/>
                        <a:t>A</a:t>
                      </a:r>
                      <a:r>
                        <a:rPr lang="es-EC" baseline="0" dirty="0" smtClean="0"/>
                        <a:t>lojamiento: si – 58,33%</a:t>
                      </a:r>
                    </a:p>
                    <a:p>
                      <a:pPr marL="342900" indent="-342900">
                        <a:buAutoNum type="arabicPeriod"/>
                      </a:pPr>
                      <a:r>
                        <a:rPr lang="es-EC" baseline="0" dirty="0" smtClean="0"/>
                        <a:t>Agencias de viaje: no – 57,14%</a:t>
                      </a:r>
                    </a:p>
                  </a:txBody>
                  <a:tcPr/>
                </a:tc>
                <a:tc>
                  <a:txBody>
                    <a:bodyPr/>
                    <a:lstStyle/>
                    <a:p>
                      <a:pPr marL="342900" indent="-342900">
                        <a:buAutoNum type="arabicPeriod"/>
                      </a:pPr>
                      <a:r>
                        <a:rPr lang="es-EC" dirty="0" smtClean="0"/>
                        <a:t>A y B: si – 80,52%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dirty="0" smtClean="0"/>
                        <a:t>A</a:t>
                      </a:r>
                      <a:r>
                        <a:rPr lang="es-EC" baseline="0" dirty="0" smtClean="0"/>
                        <a:t>lojamiento: si – 77,01%</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Agencias de viaje: si – 89,29%</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Recreación: si – 89,29%</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Transporte: no - 100%</a:t>
                      </a:r>
                      <a:endParaRPr lang="es-EC" dirty="0" smtClean="0"/>
                    </a:p>
                  </a:txBody>
                  <a:tcPr/>
                </a:tc>
              </a:tr>
              <a:tr h="370840">
                <a:tc>
                  <a:txBody>
                    <a:bodyPr/>
                    <a:lstStyle/>
                    <a:p>
                      <a:r>
                        <a:rPr lang="es-EC" b="1" dirty="0" smtClean="0"/>
                        <a:t>Beneficios del cumplimiento de las reglamentaciones</a:t>
                      </a:r>
                      <a:r>
                        <a:rPr lang="es-EC" b="1" baseline="0" dirty="0" smtClean="0"/>
                        <a:t> </a:t>
                      </a:r>
                      <a:endParaRPr lang="es-EC" b="1" dirty="0"/>
                    </a:p>
                  </a:txBody>
                  <a:tcPr/>
                </a:tc>
                <a:tc>
                  <a:txBody>
                    <a:bodyPr/>
                    <a:lstStyle/>
                    <a:p>
                      <a:pPr marL="342900" indent="-342900">
                        <a:buAutoNum type="arabicPeriod"/>
                      </a:pPr>
                      <a:r>
                        <a:rPr lang="es-EC" dirty="0" smtClean="0"/>
                        <a:t>A y B: mejora la imagen – percepción de calidad</a:t>
                      </a:r>
                    </a:p>
                    <a:p>
                      <a:pPr marL="342900" indent="-342900">
                        <a:buAutoNum type="arabicPeriod"/>
                      </a:pPr>
                      <a:r>
                        <a:rPr lang="es-EC" dirty="0" smtClean="0"/>
                        <a:t>A</a:t>
                      </a:r>
                      <a:r>
                        <a:rPr lang="es-EC" baseline="0" dirty="0" smtClean="0"/>
                        <a:t>lojamiento: </a:t>
                      </a:r>
                      <a:r>
                        <a:rPr lang="es-EC" dirty="0" smtClean="0"/>
                        <a:t>mejora la imagen – percepción de calidad</a:t>
                      </a:r>
                    </a:p>
                    <a:p>
                      <a:pPr marL="342900" indent="-342900">
                        <a:buAutoNum type="arabicPeriod"/>
                      </a:pPr>
                      <a:r>
                        <a:rPr lang="es-EC" baseline="0" dirty="0" smtClean="0"/>
                        <a:t>Agencias de viaje: mejora la imagen – captación t. extranjero</a:t>
                      </a:r>
                    </a:p>
                    <a:p>
                      <a:pPr marL="342900" indent="-342900">
                        <a:buAutoNum type="arabicPeriod"/>
                      </a:pPr>
                      <a:endParaRPr lang="es-EC" dirty="0" smtClean="0"/>
                    </a:p>
                  </a:txBody>
                  <a:tcPr/>
                </a:tc>
                <a:tc>
                  <a:txBody>
                    <a:bodyPr/>
                    <a:lstStyle/>
                    <a:p>
                      <a:pPr marL="342900" indent="-342900">
                        <a:buAutoNum type="arabicPeriod"/>
                      </a:pPr>
                      <a:r>
                        <a:rPr lang="es-EC" dirty="0" smtClean="0"/>
                        <a:t>A y B: mejora la imagen – percepción de calidad</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dirty="0" smtClean="0"/>
                        <a:t>A</a:t>
                      </a:r>
                      <a:r>
                        <a:rPr lang="es-EC" baseline="0" dirty="0" smtClean="0"/>
                        <a:t>lojamiento: incremento ventas – captación t. extranjero</a:t>
                      </a:r>
                    </a:p>
                    <a:p>
                      <a:pPr marL="342900" indent="-342900">
                        <a:buAutoNum type="arabicPeriod"/>
                      </a:pPr>
                      <a:r>
                        <a:rPr lang="es-EC" baseline="0" dirty="0" smtClean="0"/>
                        <a:t>Agencias de viaje: mejora la imagen – captación t. extranjero</a:t>
                      </a:r>
                    </a:p>
                    <a:p>
                      <a:pPr marL="342900" indent="-342900">
                        <a:buAutoNum type="arabicPeriod"/>
                      </a:pPr>
                      <a:r>
                        <a:rPr lang="es-EC" baseline="0" dirty="0" smtClean="0"/>
                        <a:t>Recreación: mejora la imagen – captación t. extranjero</a:t>
                      </a:r>
                    </a:p>
                  </a:txBody>
                  <a:tcPr/>
                </a:tc>
              </a:tr>
              <a:tr h="370840">
                <a:tc>
                  <a:txBody>
                    <a:bodyPr/>
                    <a:lstStyle/>
                    <a:p>
                      <a:r>
                        <a:rPr lang="es-EC" b="1" dirty="0" smtClean="0"/>
                        <a:t>Promoción de los beneficios de la reglamentación ZET por parte del Municipio</a:t>
                      </a:r>
                      <a:endParaRPr lang="es-EC" b="1" dirty="0"/>
                    </a:p>
                  </a:txBody>
                  <a:tcPr/>
                </a:tc>
                <a:tc>
                  <a:txBody>
                    <a:bodyPr/>
                    <a:lstStyle/>
                    <a:p>
                      <a:pPr marL="342900" indent="-342900">
                        <a:buAutoNum type="arabicPeriod"/>
                      </a:pPr>
                      <a:r>
                        <a:rPr lang="es-EC" dirty="0" smtClean="0"/>
                        <a:t>A y B: indeciso – 60,87%</a:t>
                      </a:r>
                    </a:p>
                    <a:p>
                      <a:pPr marL="342900" indent="-342900">
                        <a:buAutoNum type="arabicPeriod"/>
                      </a:pPr>
                      <a:r>
                        <a:rPr lang="es-EC" dirty="0" smtClean="0"/>
                        <a:t>A</a:t>
                      </a:r>
                      <a:r>
                        <a:rPr lang="es-EC" baseline="0" dirty="0" smtClean="0"/>
                        <a:t>lojamiento: </a:t>
                      </a:r>
                      <a:r>
                        <a:rPr lang="es-EC" dirty="0" smtClean="0"/>
                        <a:t>indeciso - 50%</a:t>
                      </a:r>
                    </a:p>
                    <a:p>
                      <a:pPr marL="342900" indent="-342900">
                        <a:buAutoNum type="arabicPeriod"/>
                      </a:pPr>
                      <a:r>
                        <a:rPr lang="es-EC" baseline="0" dirty="0" smtClean="0"/>
                        <a:t>Agencias de viaje: desacuerdo - 57,14%</a:t>
                      </a:r>
                    </a:p>
                  </a:txBody>
                  <a:tcPr/>
                </a:tc>
                <a:tc>
                  <a:txBody>
                    <a:bodyPr/>
                    <a:lstStyle/>
                    <a:p>
                      <a:pPr marL="342900" indent="-342900">
                        <a:buAutoNum type="arabicPeriod"/>
                      </a:pPr>
                      <a:r>
                        <a:rPr lang="es-EC" dirty="0" smtClean="0"/>
                        <a:t>A y B: de acuerdo – 36,36%</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dirty="0" smtClean="0"/>
                        <a:t>A</a:t>
                      </a:r>
                      <a:r>
                        <a:rPr lang="es-EC" baseline="0" dirty="0" smtClean="0"/>
                        <a:t>lojamiento: desacuerdo – 41,38%</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Agencias de viaje: indeciso – 76,79%</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baseline="0" dirty="0" smtClean="0"/>
                        <a:t>Recreación: indeciso – 53,57%%</a:t>
                      </a:r>
                    </a:p>
                  </a:txBody>
                  <a:tcPr/>
                </a:tc>
              </a:tr>
            </a:tbl>
          </a:graphicData>
        </a:graphic>
      </p:graphicFrame>
    </p:spTree>
    <p:extLst>
      <p:ext uri="{BB962C8B-B14F-4D97-AF65-F5344CB8AC3E}">
        <p14:creationId xmlns:p14="http://schemas.microsoft.com/office/powerpoint/2010/main" val="44142481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70106428"/>
              </p:ext>
            </p:extLst>
          </p:nvPr>
        </p:nvGraphicFramePr>
        <p:xfrm>
          <a:off x="322118" y="241684"/>
          <a:ext cx="11596254" cy="6304127"/>
        </p:xfrm>
        <a:graphic>
          <a:graphicData uri="http://schemas.openxmlformats.org/drawingml/2006/table">
            <a:tbl>
              <a:tblPr firstRow="1" bandRow="1">
                <a:tableStyleId>{5C22544A-7EE6-4342-B048-85BDC9FD1C3A}</a:tableStyleId>
              </a:tblPr>
              <a:tblGrid>
                <a:gridCol w="3865418"/>
                <a:gridCol w="3865418"/>
                <a:gridCol w="3865418"/>
              </a:tblGrid>
              <a:tr h="370840">
                <a:tc>
                  <a:txBody>
                    <a:bodyPr/>
                    <a:lstStyle/>
                    <a:p>
                      <a:pPr algn="ctr"/>
                      <a:r>
                        <a:rPr lang="es-EC" sz="1600" dirty="0" smtClean="0"/>
                        <a:t>VARIABLE</a:t>
                      </a:r>
                      <a:endParaRPr lang="es-EC" sz="1600" dirty="0"/>
                    </a:p>
                  </a:txBody>
                  <a:tcPr/>
                </a:tc>
                <a:tc>
                  <a:txBody>
                    <a:bodyPr/>
                    <a:lstStyle/>
                    <a:p>
                      <a:pPr algn="ctr"/>
                      <a:r>
                        <a:rPr lang="es-EC" sz="1600" dirty="0" smtClean="0"/>
                        <a:t>ZET</a:t>
                      </a:r>
                      <a:r>
                        <a:rPr lang="es-EC" sz="1600" baseline="0" dirty="0" smtClean="0"/>
                        <a:t> CH</a:t>
                      </a:r>
                      <a:endParaRPr lang="es-EC" sz="1600" dirty="0"/>
                    </a:p>
                  </a:txBody>
                  <a:tcPr/>
                </a:tc>
                <a:tc>
                  <a:txBody>
                    <a:bodyPr/>
                    <a:lstStyle/>
                    <a:p>
                      <a:pPr algn="ctr"/>
                      <a:r>
                        <a:rPr lang="es-EC" sz="1600" dirty="0" smtClean="0"/>
                        <a:t>ZET LM</a:t>
                      </a:r>
                      <a:endParaRPr lang="es-EC" sz="1600" dirty="0"/>
                    </a:p>
                  </a:txBody>
                  <a:tcPr/>
                </a:tc>
              </a:tr>
              <a:tr h="1513687">
                <a:tc>
                  <a:txBody>
                    <a:bodyPr/>
                    <a:lstStyle/>
                    <a:p>
                      <a:r>
                        <a:rPr lang="es-EC" sz="1600" b="1" dirty="0" smtClean="0"/>
                        <a:t>Título profesional en</a:t>
                      </a:r>
                      <a:r>
                        <a:rPr lang="es-EC" sz="1600" b="1" baseline="0" dirty="0" smtClean="0"/>
                        <a:t> turismo</a:t>
                      </a:r>
                      <a:endParaRPr lang="es-EC" sz="1600" b="1" dirty="0"/>
                    </a:p>
                  </a:txBody>
                  <a:tcPr/>
                </a:tc>
                <a:tc>
                  <a:txBody>
                    <a:bodyPr/>
                    <a:lstStyle/>
                    <a:p>
                      <a:pPr marL="342900" indent="-342900">
                        <a:buAutoNum type="arabicPeriod"/>
                      </a:pPr>
                      <a:r>
                        <a:rPr lang="es-EC" sz="1600" dirty="0" smtClean="0"/>
                        <a:t>A y B: no 69,57% </a:t>
                      </a:r>
                    </a:p>
                    <a:p>
                      <a:pPr marL="342900" indent="-342900">
                        <a:buAutoNum type="arabicPeriod"/>
                      </a:pPr>
                      <a:r>
                        <a:rPr lang="es-EC" sz="1600" dirty="0" smtClean="0"/>
                        <a:t>A</a:t>
                      </a:r>
                      <a:r>
                        <a:rPr lang="es-EC" sz="1600" baseline="0" dirty="0" smtClean="0"/>
                        <a:t>lojamiento: 50 – 50</a:t>
                      </a:r>
                    </a:p>
                    <a:p>
                      <a:pPr marL="342900" indent="-342900">
                        <a:buAutoNum type="arabicPeriod"/>
                      </a:pPr>
                      <a:r>
                        <a:rPr lang="es-EC" sz="1600" baseline="0" dirty="0" smtClean="0"/>
                        <a:t>Agencias de viaje: no 57,14%</a:t>
                      </a:r>
                      <a:endParaRPr lang="es-EC" sz="1600" dirty="0" smtClean="0"/>
                    </a:p>
                    <a:p>
                      <a:pPr marL="342900" indent="-342900">
                        <a:buAutoNum type="arabicPeriod"/>
                      </a:pPr>
                      <a:endParaRPr lang="es-EC" sz="1600" dirty="0"/>
                    </a:p>
                  </a:txBody>
                  <a:tcPr/>
                </a:tc>
                <a:tc>
                  <a:txBody>
                    <a:bodyPr/>
                    <a:lstStyle/>
                    <a:p>
                      <a:pPr marL="342900" indent="-342900">
                        <a:buAutoNum type="arabicPeriod"/>
                      </a:pPr>
                      <a:r>
                        <a:rPr lang="es-EC" sz="1600" dirty="0" smtClean="0"/>
                        <a:t>A y B: no 72,73%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dirty="0" smtClean="0"/>
                        <a:t>A</a:t>
                      </a:r>
                      <a:r>
                        <a:rPr lang="es-EC" sz="1600" baseline="0" dirty="0" smtClean="0"/>
                        <a:t>lojamiento: no 55,17%</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Agencias de viaje: si 100%</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Recreación: no 89,29%</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Transporte: no 100%</a:t>
                      </a:r>
                      <a:endParaRPr lang="es-EC" sz="1600" dirty="0" smtClean="0"/>
                    </a:p>
                  </a:txBody>
                  <a:tcPr/>
                </a:tc>
              </a:tr>
              <a:tr h="370840">
                <a:tc>
                  <a:txBody>
                    <a:bodyPr/>
                    <a:lstStyle/>
                    <a:p>
                      <a:r>
                        <a:rPr lang="es-EC" sz="1600" b="1" dirty="0" smtClean="0"/>
                        <a:t>Personal que habla inglés</a:t>
                      </a:r>
                      <a:endParaRPr lang="es-EC" sz="1600" b="1" dirty="0"/>
                    </a:p>
                  </a:txBody>
                  <a:tcPr/>
                </a:tc>
                <a:tc>
                  <a:txBody>
                    <a:bodyPr/>
                    <a:lstStyle/>
                    <a:p>
                      <a:pPr marL="342900" indent="-342900">
                        <a:buAutoNum type="arabicPeriod"/>
                      </a:pPr>
                      <a:r>
                        <a:rPr lang="es-EC" sz="1600" dirty="0" smtClean="0"/>
                        <a:t>A y B: 0 - 43,45%</a:t>
                      </a:r>
                    </a:p>
                    <a:p>
                      <a:pPr marL="342900" indent="-342900">
                        <a:buAutoNum type="arabicPeriod"/>
                      </a:pPr>
                      <a:r>
                        <a:rPr lang="es-EC" sz="1600" dirty="0" smtClean="0"/>
                        <a:t>A</a:t>
                      </a:r>
                      <a:r>
                        <a:rPr lang="es-EC" sz="1600" baseline="0" dirty="0" smtClean="0"/>
                        <a:t>lojamiento: 15 – 25%</a:t>
                      </a:r>
                    </a:p>
                    <a:p>
                      <a:pPr marL="342900" indent="-342900">
                        <a:buAutoNum type="arabicPeriod"/>
                      </a:pPr>
                      <a:r>
                        <a:rPr lang="es-EC" sz="1600" baseline="0" dirty="0" smtClean="0"/>
                        <a:t>Agencias de viaje: 3 – 42,86%</a:t>
                      </a:r>
                    </a:p>
                    <a:p>
                      <a:pPr marL="342900" indent="-342900">
                        <a:buAutoNum type="arabicPeriod"/>
                      </a:pPr>
                      <a:endParaRPr lang="es-EC" sz="1600" dirty="0" smtClean="0"/>
                    </a:p>
                  </a:txBody>
                  <a:tcPr/>
                </a:tc>
                <a:tc>
                  <a:txBody>
                    <a:bodyPr/>
                    <a:lstStyle/>
                    <a:p>
                      <a:pPr marL="342900" indent="-342900">
                        <a:buAutoNum type="arabicPeriod"/>
                      </a:pPr>
                      <a:r>
                        <a:rPr lang="es-EC" sz="1600" dirty="0" smtClean="0"/>
                        <a:t>A y B: 2 – 31,82%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dirty="0" smtClean="0"/>
                        <a:t>A</a:t>
                      </a:r>
                      <a:r>
                        <a:rPr lang="es-EC" sz="1600" baseline="0" dirty="0" smtClean="0"/>
                        <a:t>lojamiento: 1 – 16,09%</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Agencias de viaje: 2 – 21,46%</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Recreación: 0 – 32,14%</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Transporte: 1 - 100%</a:t>
                      </a:r>
                    </a:p>
                  </a:txBody>
                  <a:tcPr/>
                </a:tc>
              </a:tr>
              <a:tr h="370840">
                <a:tc>
                  <a:txBody>
                    <a:bodyPr/>
                    <a:lstStyle/>
                    <a:p>
                      <a:r>
                        <a:rPr lang="es-EC" sz="1600" b="1" dirty="0" smtClean="0"/>
                        <a:t>Capacitación del personal</a:t>
                      </a:r>
                      <a:r>
                        <a:rPr lang="es-EC" sz="1600" b="1" baseline="0" dirty="0" smtClean="0"/>
                        <a:t> de ventas </a:t>
                      </a:r>
                      <a:endParaRPr lang="es-EC" sz="1600" b="1" dirty="0"/>
                    </a:p>
                  </a:txBody>
                  <a:tcPr/>
                </a:tc>
                <a:tc>
                  <a:txBody>
                    <a:bodyPr/>
                    <a:lstStyle/>
                    <a:p>
                      <a:pPr marL="342900" indent="-342900">
                        <a:buAutoNum type="arabicPeriod"/>
                      </a:pPr>
                      <a:r>
                        <a:rPr lang="es-EC" sz="1600" dirty="0" smtClean="0"/>
                        <a:t>A y B: 1 – 3 veces 86,96%</a:t>
                      </a:r>
                    </a:p>
                    <a:p>
                      <a:pPr marL="342900" indent="-342900">
                        <a:buAutoNum type="arabicPeriod"/>
                      </a:pPr>
                      <a:r>
                        <a:rPr lang="es-EC" sz="1600" dirty="0" smtClean="0"/>
                        <a:t>A</a:t>
                      </a:r>
                      <a:r>
                        <a:rPr lang="es-EC" sz="1600" baseline="0" dirty="0" smtClean="0"/>
                        <a:t>lojamiento: </a:t>
                      </a:r>
                      <a:r>
                        <a:rPr lang="es-EC" sz="1600" dirty="0" smtClean="0"/>
                        <a:t>1 – 3 veces 66,67%</a:t>
                      </a:r>
                    </a:p>
                    <a:p>
                      <a:pPr marL="342900" indent="-342900">
                        <a:buAutoNum type="arabicPeriod"/>
                      </a:pPr>
                      <a:r>
                        <a:rPr lang="es-EC" sz="1600" baseline="0" dirty="0" smtClean="0"/>
                        <a:t>Agencias de viaje: 4 – 6 veces 57,14%</a:t>
                      </a:r>
                    </a:p>
                  </a:txBody>
                  <a:tcPr/>
                </a:tc>
                <a:tc>
                  <a:txBody>
                    <a:bodyPr/>
                    <a:lstStyle/>
                    <a:p>
                      <a:pPr marL="342900" indent="-342900">
                        <a:buAutoNum type="arabicPeriod"/>
                      </a:pPr>
                      <a:r>
                        <a:rPr lang="es-EC" sz="1600" kern="1200" dirty="0" smtClean="0">
                          <a:solidFill>
                            <a:schemeClr val="dk1"/>
                          </a:solidFill>
                          <a:effectLst/>
                          <a:latin typeface="+mn-lt"/>
                          <a:ea typeface="+mn-ea"/>
                          <a:cs typeface="+mn-cs"/>
                        </a:rPr>
                        <a:t>1. </a:t>
                      </a:r>
                      <a:r>
                        <a:rPr lang="es-EC" sz="1600" dirty="0" smtClean="0"/>
                        <a:t>A y B: 1 – 3 veces 44,16%</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dirty="0" smtClean="0"/>
                        <a:t>A</a:t>
                      </a:r>
                      <a:r>
                        <a:rPr lang="es-EC" sz="1600" baseline="0" dirty="0" smtClean="0"/>
                        <a:t>lojamiento: 0 – 65,52%</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Agencias de viaje: más de 9 veces 32,14%</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Recreación: 0 – 57,14%</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Transporte: 0 - 100%</a:t>
                      </a:r>
                    </a:p>
                  </a:txBody>
                  <a:tcPr/>
                </a:tc>
              </a:tr>
              <a:tr h="370840">
                <a:tc>
                  <a:txBody>
                    <a:bodyPr/>
                    <a:lstStyle/>
                    <a:p>
                      <a:r>
                        <a:rPr lang="es-EC" sz="1600" b="1" dirty="0" smtClean="0"/>
                        <a:t>Tiempo de mayor visita de clientes </a:t>
                      </a:r>
                      <a:endParaRPr lang="es-EC" sz="1600" b="1" dirty="0"/>
                    </a:p>
                  </a:txBody>
                  <a:tcPr/>
                </a:tc>
                <a:tc>
                  <a:txBody>
                    <a:bodyPr/>
                    <a:lstStyle/>
                    <a:p>
                      <a:pPr marL="342900" indent="-342900">
                        <a:buAutoNum type="arabicPeriod"/>
                      </a:pPr>
                      <a:r>
                        <a:rPr lang="es-EC" sz="1600" dirty="0" smtClean="0"/>
                        <a:t>A y B: octubre - diciembre</a:t>
                      </a:r>
                    </a:p>
                    <a:p>
                      <a:pPr marL="342900" indent="-342900">
                        <a:buAutoNum type="arabicPeriod"/>
                      </a:pPr>
                      <a:r>
                        <a:rPr lang="es-EC" sz="1600" dirty="0" smtClean="0"/>
                        <a:t>A</a:t>
                      </a:r>
                      <a:r>
                        <a:rPr lang="es-EC" sz="1600" baseline="0" dirty="0" smtClean="0"/>
                        <a:t>lojamiento: </a:t>
                      </a:r>
                      <a:r>
                        <a:rPr lang="es-EC" sz="1600" dirty="0" smtClean="0"/>
                        <a:t>julio - septiembre</a:t>
                      </a:r>
                    </a:p>
                    <a:p>
                      <a:pPr marL="342900" indent="-342900">
                        <a:buAutoNum type="arabicPeriod"/>
                      </a:pPr>
                      <a:r>
                        <a:rPr lang="es-EC" sz="1600" baseline="0" dirty="0" smtClean="0"/>
                        <a:t>Agencias de viaje: </a:t>
                      </a:r>
                      <a:r>
                        <a:rPr lang="es-EC" sz="1600" dirty="0" smtClean="0"/>
                        <a:t>julio - septiembre</a:t>
                      </a:r>
                      <a:endParaRPr lang="es-EC" sz="1600" baseline="0" dirty="0" smtClean="0"/>
                    </a:p>
                  </a:txBody>
                  <a:tcPr/>
                </a:tc>
                <a:tc>
                  <a:txBody>
                    <a:bodyPr/>
                    <a:lstStyle/>
                    <a:p>
                      <a:pPr marL="342900" indent="-342900">
                        <a:buAutoNum type="arabicPeriod"/>
                      </a:pPr>
                      <a:r>
                        <a:rPr lang="es-EC" sz="1600" dirty="0" smtClean="0"/>
                        <a:t>A y B: octubre - diciembre</a:t>
                      </a:r>
                    </a:p>
                    <a:p>
                      <a:pPr marL="342900" indent="-342900">
                        <a:buAutoNum type="arabicPeriod"/>
                      </a:pPr>
                      <a:r>
                        <a:rPr lang="es-EC" sz="1600" dirty="0" smtClean="0"/>
                        <a:t>A</a:t>
                      </a:r>
                      <a:r>
                        <a:rPr lang="es-EC" sz="1600" baseline="0" dirty="0" smtClean="0"/>
                        <a:t>lojamiento: </a:t>
                      </a:r>
                      <a:r>
                        <a:rPr lang="es-EC" sz="1600" dirty="0" smtClean="0"/>
                        <a:t>julio</a:t>
                      </a:r>
                      <a:r>
                        <a:rPr lang="es-EC" sz="1600" baseline="0" dirty="0" smtClean="0"/>
                        <a:t> -</a:t>
                      </a:r>
                      <a:r>
                        <a:rPr lang="es-EC" sz="1600" dirty="0" smtClean="0"/>
                        <a:t>septiembre</a:t>
                      </a:r>
                    </a:p>
                    <a:p>
                      <a:pPr marL="342900" indent="-342900">
                        <a:buAutoNum type="arabicPeriod"/>
                      </a:pPr>
                      <a:r>
                        <a:rPr lang="es-EC" sz="1600" baseline="0" dirty="0" smtClean="0"/>
                        <a:t>Agencias de viaje: </a:t>
                      </a:r>
                      <a:r>
                        <a:rPr lang="es-EC" sz="1600" dirty="0" smtClean="0"/>
                        <a:t>julio – septiembre</a:t>
                      </a:r>
                    </a:p>
                    <a:p>
                      <a:pPr marL="342900" indent="-342900">
                        <a:buAutoNum type="arabicPeriod"/>
                      </a:pPr>
                      <a:r>
                        <a:rPr lang="es-EC" sz="1600" baseline="0" dirty="0" smtClean="0"/>
                        <a:t>Recreación: </a:t>
                      </a:r>
                      <a:r>
                        <a:rPr lang="es-EC" sz="1600" dirty="0" smtClean="0"/>
                        <a:t>octubre - diciembre</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s-EC" sz="1600" baseline="0" dirty="0" smtClean="0"/>
                        <a:t>Transporte: enero - marzo</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es-EC" sz="1600" baseline="0" dirty="0" smtClean="0"/>
                    </a:p>
                  </a:txBody>
                  <a:tcPr/>
                </a:tc>
              </a:tr>
            </a:tbl>
          </a:graphicData>
        </a:graphic>
      </p:graphicFrame>
    </p:spTree>
    <p:extLst>
      <p:ext uri="{BB962C8B-B14F-4D97-AF65-F5344CB8AC3E}">
        <p14:creationId xmlns:p14="http://schemas.microsoft.com/office/powerpoint/2010/main" val="148971436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s-EC" dirty="0" smtClean="0"/>
              <a:t>CONCLUSIONES</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18753620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540419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7280" y="411480"/>
            <a:ext cx="10058400" cy="3855720"/>
          </a:xfrm>
        </p:spPr>
        <p:txBody>
          <a:bodyPr>
            <a:noAutofit/>
          </a:bodyPr>
          <a:lstStyle/>
          <a:p>
            <a:pPr algn="ctr"/>
            <a:r>
              <a:rPr lang="es-EC" sz="5400"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Estudio Comparativo de las ZET del </a:t>
            </a:r>
            <a:r>
              <a:rPr lang="es-EC" sz="5400" b="1" i="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Centro Histórico </a:t>
            </a:r>
            <a:r>
              <a:rPr lang="es-EC" sz="5400"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y </a:t>
            </a:r>
            <a:r>
              <a:rPr lang="es-EC" sz="5400" b="1" i="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La Mariscal </a:t>
            </a:r>
            <a:r>
              <a:rPr lang="es-EC" sz="5400"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del sector turístico “A” y su impacto en la promoción de la actividad turística en el </a:t>
            </a:r>
            <a:r>
              <a:rPr lang="es-EC" sz="5400" b="1" i="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DM de Quito</a:t>
            </a:r>
            <a:endParaRPr lang="es-EC" sz="5400" b="1" i="1"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Subtítulo 2"/>
          <p:cNvSpPr>
            <a:spLocks noGrp="1"/>
          </p:cNvSpPr>
          <p:nvPr>
            <p:ph type="subTitle" idx="1"/>
          </p:nvPr>
        </p:nvSpPr>
        <p:spPr>
          <a:xfrm>
            <a:off x="1066800" y="4753331"/>
            <a:ext cx="10058400" cy="1143000"/>
          </a:xfrm>
        </p:spPr>
        <p:txBody>
          <a:bodyPr>
            <a:normAutofit/>
          </a:bodyPr>
          <a:lstStyle/>
          <a:p>
            <a:pPr algn="ctr"/>
            <a:r>
              <a:rPr lang="es-EC" sz="2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Lisbeth Mireya </a:t>
            </a:r>
            <a:r>
              <a:rPr lang="es-EC" sz="28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t>
            </a:r>
            <a:r>
              <a:rPr lang="es-EC" sz="2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spinoza </a:t>
            </a:r>
            <a:r>
              <a:rPr lang="es-EC" sz="28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
            </a:r>
            <a:r>
              <a:rPr lang="es-EC" sz="2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agua</a:t>
            </a:r>
          </a:p>
          <a:p>
            <a:pPr algn="ctr"/>
            <a:r>
              <a:rPr lang="es-EC" sz="2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David Maza </a:t>
            </a:r>
            <a:r>
              <a:rPr lang="es-EC" sz="28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
            </a:r>
            <a:r>
              <a:rPr lang="es-EC" sz="2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ontalvo</a:t>
            </a:r>
            <a:endParaRPr lang="es-EC" sz="28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14376390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618412615"/>
              </p:ext>
            </p:extLst>
          </p:nvPr>
        </p:nvGraphicFramePr>
        <p:xfrm>
          <a:off x="1585336" y="879909"/>
          <a:ext cx="10042091" cy="453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92361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s-EC" dirty="0" smtClean="0"/>
              <a:t>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21293537"/>
              </p:ext>
            </p:extLst>
          </p:nvPr>
        </p:nvGraphicFramePr>
        <p:xfrm>
          <a:off x="929640" y="2194560"/>
          <a:ext cx="10521142" cy="4278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11180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86949" y="1741207"/>
            <a:ext cx="6579170" cy="2800767"/>
          </a:xfrm>
          <a:prstGeom prst="rect">
            <a:avLst/>
          </a:prstGeom>
          <a:noFill/>
          <a:ln>
            <a:solidFill>
              <a:schemeClr val="accent1"/>
            </a:solidFill>
          </a:ln>
          <a:effectLst>
            <a:glow rad="228600">
              <a:schemeClr val="accent1">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Gracias por su atención </a:t>
            </a:r>
            <a:endParaRPr lang="es-E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extLst>
      <p:ext uri="{BB962C8B-B14F-4D97-AF65-F5344CB8AC3E}">
        <p14:creationId xmlns:p14="http://schemas.microsoft.com/office/powerpoint/2010/main" val="412108216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7527"/>
          </a:xfrm>
        </p:spPr>
        <p:style>
          <a:lnRef idx="1">
            <a:schemeClr val="accent3"/>
          </a:lnRef>
          <a:fillRef idx="2">
            <a:schemeClr val="accent3"/>
          </a:fillRef>
          <a:effectRef idx="1">
            <a:schemeClr val="accent3"/>
          </a:effectRef>
          <a:fontRef idx="minor">
            <a:schemeClr val="dk1"/>
          </a:fontRef>
        </p:style>
        <p:txBody>
          <a:bodyPr/>
          <a:lstStyle/>
          <a:p>
            <a:pPr algn="ctr"/>
            <a:r>
              <a:rPr lang="es-EC" dirty="0" smtClean="0"/>
              <a:t>OBJETIVOS</a:t>
            </a:r>
            <a:endParaRPr lang="es-EC" dirty="0"/>
          </a:p>
        </p:txBody>
      </p:sp>
      <p:sp>
        <p:nvSpPr>
          <p:cNvPr id="5" name="Título 1"/>
          <p:cNvSpPr txBox="1">
            <a:spLocks/>
          </p:cNvSpPr>
          <p:nvPr/>
        </p:nvSpPr>
        <p:spPr>
          <a:xfrm>
            <a:off x="750915" y="2174285"/>
            <a:ext cx="10970029" cy="31146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s-EC" sz="3600" dirty="0"/>
              <a:t>Desarrollar un estudio comparativo de las Zonas Especiales Turísticas (ZET) del Centro Histórico y La Mariscal enmarcado en el área turística A, mediante el empleo de una investigación aplicada con la finalidad de determinar el impacto en la promoción de la actividad turística en el Distrito Metropolitano de Quito.</a:t>
            </a:r>
          </a:p>
        </p:txBody>
      </p:sp>
    </p:spTree>
    <p:extLst>
      <p:ext uri="{BB962C8B-B14F-4D97-AF65-F5344CB8AC3E}">
        <p14:creationId xmlns:p14="http://schemas.microsoft.com/office/powerpoint/2010/main" val="400044446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965662" y="815663"/>
            <a:ext cx="10266911" cy="1272910"/>
          </a:xfrm>
        </p:spPr>
        <p:style>
          <a:lnRef idx="2">
            <a:schemeClr val="accent1"/>
          </a:lnRef>
          <a:fillRef idx="1">
            <a:schemeClr val="lt1"/>
          </a:fillRef>
          <a:effectRef idx="0">
            <a:schemeClr val="accent1"/>
          </a:effectRef>
          <a:fontRef idx="minor">
            <a:schemeClr val="dk1"/>
          </a:fontRef>
        </p:style>
        <p:txBody>
          <a:bodyPr>
            <a:noAutofit/>
          </a:bodyPr>
          <a:lstStyle/>
          <a:p>
            <a:pPr algn="just"/>
            <a:r>
              <a:rPr lang="es-EC" sz="3000" dirty="0"/>
              <a:t>Analizar la situación actual con respecto al área turística de las ZET para evidenciar los cambios generados por el plan de gestión de dichas zonas</a:t>
            </a:r>
          </a:p>
        </p:txBody>
      </p:sp>
      <p:sp>
        <p:nvSpPr>
          <p:cNvPr id="6" name="Título 1"/>
          <p:cNvSpPr txBox="1">
            <a:spLocks/>
          </p:cNvSpPr>
          <p:nvPr/>
        </p:nvSpPr>
        <p:spPr>
          <a:xfrm>
            <a:off x="965661" y="2600313"/>
            <a:ext cx="10266911" cy="123393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s-EC" sz="3000" dirty="0"/>
              <a:t>Establecer una metodología que permita la recolección y procesamiento de la información con el fin de afirmar el estudio investigativo</a:t>
            </a:r>
          </a:p>
        </p:txBody>
      </p:sp>
      <p:sp>
        <p:nvSpPr>
          <p:cNvPr id="7" name="Título 1"/>
          <p:cNvSpPr txBox="1">
            <a:spLocks/>
          </p:cNvSpPr>
          <p:nvPr/>
        </p:nvSpPr>
        <p:spPr>
          <a:xfrm>
            <a:off x="965662" y="4428145"/>
            <a:ext cx="10266910" cy="109104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s-EC" sz="3000" dirty="0"/>
              <a:t>Comprobar la materialización de la promoción de las ZET con el propósito de aportar seguimiento al plan de gestión implementado</a:t>
            </a:r>
          </a:p>
        </p:txBody>
      </p:sp>
    </p:spTree>
    <p:extLst>
      <p:ext uri="{BB962C8B-B14F-4D97-AF65-F5344CB8AC3E}">
        <p14:creationId xmlns:p14="http://schemas.microsoft.com/office/powerpoint/2010/main" val="9002351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7527"/>
          </a:xfrm>
        </p:spPr>
        <p:style>
          <a:lnRef idx="1">
            <a:schemeClr val="accent6"/>
          </a:lnRef>
          <a:fillRef idx="2">
            <a:schemeClr val="accent6"/>
          </a:fillRef>
          <a:effectRef idx="1">
            <a:schemeClr val="accent6"/>
          </a:effectRef>
          <a:fontRef idx="minor">
            <a:schemeClr val="dk1"/>
          </a:fontRef>
        </p:style>
        <p:txBody>
          <a:bodyPr/>
          <a:lstStyle/>
          <a:p>
            <a:pPr algn="ctr"/>
            <a:r>
              <a:rPr lang="es-EC" dirty="0" smtClean="0"/>
              <a:t>ANTECEDENTES </a:t>
            </a:r>
            <a:endParaRPr lang="es-EC" dirty="0"/>
          </a:p>
        </p:txBody>
      </p:sp>
      <p:graphicFrame>
        <p:nvGraphicFramePr>
          <p:cNvPr id="3" name="2 Diagrama"/>
          <p:cNvGraphicFramePr/>
          <p:nvPr>
            <p:extLst>
              <p:ext uri="{D42A27DB-BD31-4B8C-83A1-F6EECF244321}">
                <p14:modId xmlns:p14="http://schemas.microsoft.com/office/powerpoint/2010/main" val="1076984703"/>
              </p:ext>
            </p:extLst>
          </p:nvPr>
        </p:nvGraphicFramePr>
        <p:xfrm>
          <a:off x="807720" y="1950720"/>
          <a:ext cx="6385560" cy="4221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400" r="8171"/>
          <a:stretch/>
        </p:blipFill>
        <p:spPr bwMode="auto">
          <a:xfrm>
            <a:off x="7696200" y="2811206"/>
            <a:ext cx="4114800" cy="25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30413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276932821"/>
              </p:ext>
            </p:extLst>
          </p:nvPr>
        </p:nvGraphicFramePr>
        <p:xfrm>
          <a:off x="1752600" y="502920"/>
          <a:ext cx="8778240" cy="4218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82880" y="2026920"/>
            <a:ext cx="147828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Categorías</a:t>
            </a:r>
          </a:p>
          <a:p>
            <a:pPr marL="285750" indent="-285750">
              <a:buFontTx/>
              <a:buChar char="-"/>
            </a:pPr>
            <a:r>
              <a:rPr lang="es-EC" dirty="0" smtClean="0"/>
              <a:t>Lujo</a:t>
            </a:r>
          </a:p>
          <a:p>
            <a:pPr marL="285750" indent="-285750">
              <a:buFontTx/>
              <a:buChar char="-"/>
            </a:pPr>
            <a:r>
              <a:rPr lang="es-EC" dirty="0" smtClean="0"/>
              <a:t>Primer</a:t>
            </a:r>
          </a:p>
          <a:p>
            <a:pPr marL="285750" indent="-285750">
              <a:buFontTx/>
              <a:buChar char="-"/>
            </a:pPr>
            <a:r>
              <a:rPr lang="es-EC" dirty="0" smtClean="0"/>
              <a:t>Segunda</a:t>
            </a:r>
            <a:endParaRPr lang="es-EC" dirty="0"/>
          </a:p>
        </p:txBody>
      </p:sp>
      <p:sp>
        <p:nvSpPr>
          <p:cNvPr id="6" name="5 CuadroTexto"/>
          <p:cNvSpPr txBox="1"/>
          <p:nvPr/>
        </p:nvSpPr>
        <p:spPr>
          <a:xfrm>
            <a:off x="3840480" y="182879"/>
            <a:ext cx="147828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smtClean="0"/>
              <a:t>Categorías</a:t>
            </a:r>
          </a:p>
          <a:p>
            <a:pPr marL="285750" indent="-285750">
              <a:buFontTx/>
              <a:buChar char="-"/>
            </a:pPr>
            <a:r>
              <a:rPr lang="es-EC" dirty="0" smtClean="0"/>
              <a:t>5 estrellas</a:t>
            </a:r>
          </a:p>
          <a:p>
            <a:pPr marL="285750" indent="-285750">
              <a:buFontTx/>
              <a:buChar char="-"/>
            </a:pPr>
            <a:r>
              <a:rPr lang="es-EC" dirty="0" smtClean="0"/>
              <a:t>4 estrellas</a:t>
            </a:r>
          </a:p>
          <a:p>
            <a:pPr marL="285750" indent="-285750">
              <a:buFontTx/>
              <a:buChar char="-"/>
            </a:pPr>
            <a:r>
              <a:rPr lang="es-EC" dirty="0" smtClean="0"/>
              <a:t>3 estrellas</a:t>
            </a:r>
            <a:endParaRPr lang="es-EC"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 y="4054054"/>
            <a:ext cx="3246120" cy="21601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7880" y="4083165"/>
            <a:ext cx="3352800" cy="22311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7320" y="457200"/>
            <a:ext cx="2930843" cy="92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59372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036" y="5108377"/>
            <a:ext cx="2621280" cy="1169551"/>
          </a:xfrm>
          <a:prstGeom prst="rect">
            <a:avLst/>
          </a:prstGeom>
          <a:noFill/>
        </p:spPr>
        <p:txBody>
          <a:bodyPr wrap="square" rtlCol="0">
            <a:spAutoFit/>
          </a:bodyPr>
          <a:lstStyle/>
          <a:p>
            <a:pPr algn="ctr"/>
            <a:r>
              <a:rPr lang="es-EC" sz="1400" b="1" u="sng" dirty="0"/>
              <a:t>ZET Centro </a:t>
            </a:r>
            <a:r>
              <a:rPr lang="es-EC" sz="1400" b="1" u="sng" dirty="0" smtClean="0"/>
              <a:t>Histórico</a:t>
            </a:r>
          </a:p>
          <a:p>
            <a:r>
              <a:rPr lang="es-EC" sz="1400" dirty="0" smtClean="0"/>
              <a:t>Norte</a:t>
            </a:r>
            <a:r>
              <a:rPr lang="es-EC" sz="1400" dirty="0"/>
              <a:t>: calle </a:t>
            </a:r>
            <a:r>
              <a:rPr lang="es-EC" sz="1400" dirty="0" smtClean="0"/>
              <a:t>Briceño</a:t>
            </a:r>
          </a:p>
          <a:p>
            <a:r>
              <a:rPr lang="es-EC" sz="1400" dirty="0" smtClean="0"/>
              <a:t>Sur</a:t>
            </a:r>
            <a:r>
              <a:rPr lang="es-EC" sz="1400" dirty="0"/>
              <a:t>: Calle </a:t>
            </a:r>
            <a:r>
              <a:rPr lang="es-EC" sz="1400" dirty="0" smtClean="0"/>
              <a:t>Ambato </a:t>
            </a:r>
          </a:p>
          <a:p>
            <a:r>
              <a:rPr lang="es-EC" sz="1400" dirty="0" smtClean="0"/>
              <a:t>Este</a:t>
            </a:r>
            <a:r>
              <a:rPr lang="es-EC" sz="1400" dirty="0"/>
              <a:t>: </a:t>
            </a:r>
            <a:r>
              <a:rPr lang="es-EC" sz="1400" dirty="0" smtClean="0"/>
              <a:t>Av. Pichincha</a:t>
            </a:r>
          </a:p>
          <a:p>
            <a:r>
              <a:rPr lang="es-EC" sz="1400" dirty="0" smtClean="0"/>
              <a:t>Oeste</a:t>
            </a:r>
            <a:r>
              <a:rPr lang="es-EC" sz="1400" dirty="0"/>
              <a:t>: </a:t>
            </a:r>
            <a:r>
              <a:rPr lang="es-EC" sz="1400" dirty="0" smtClean="0"/>
              <a:t>Av. </a:t>
            </a:r>
            <a:r>
              <a:rPr lang="es-EC" sz="1400" dirty="0"/>
              <a:t>Mariscal </a:t>
            </a:r>
            <a:r>
              <a:rPr lang="es-EC" sz="1400" dirty="0" smtClean="0"/>
              <a:t>Sucre</a:t>
            </a:r>
            <a:endParaRPr lang="es-EC" sz="1400" dirty="0"/>
          </a:p>
        </p:txBody>
      </p:sp>
      <p:sp>
        <p:nvSpPr>
          <p:cNvPr id="5" name="4 CuadroTexto"/>
          <p:cNvSpPr txBox="1"/>
          <p:nvPr/>
        </p:nvSpPr>
        <p:spPr>
          <a:xfrm>
            <a:off x="6004560" y="5097155"/>
            <a:ext cx="2697480" cy="1169551"/>
          </a:xfrm>
          <a:prstGeom prst="rect">
            <a:avLst/>
          </a:prstGeom>
          <a:noFill/>
        </p:spPr>
        <p:txBody>
          <a:bodyPr wrap="square" rtlCol="0">
            <a:spAutoFit/>
          </a:bodyPr>
          <a:lstStyle/>
          <a:p>
            <a:pPr algn="ctr"/>
            <a:r>
              <a:rPr lang="es-EC" sz="1400" b="1" u="sng" dirty="0" smtClean="0"/>
              <a:t>ZET La Mariscal</a:t>
            </a:r>
          </a:p>
          <a:p>
            <a:r>
              <a:rPr lang="es-EC" sz="1400" dirty="0" smtClean="0"/>
              <a:t>Norte</a:t>
            </a:r>
            <a:r>
              <a:rPr lang="es-EC" sz="1400" dirty="0"/>
              <a:t>: </a:t>
            </a:r>
            <a:r>
              <a:rPr lang="es-EC" sz="1400" dirty="0" smtClean="0"/>
              <a:t>Av. Orellana</a:t>
            </a:r>
          </a:p>
          <a:p>
            <a:r>
              <a:rPr lang="es-EC" sz="1400" dirty="0" smtClean="0"/>
              <a:t>Sur</a:t>
            </a:r>
            <a:r>
              <a:rPr lang="es-EC" sz="1400" dirty="0"/>
              <a:t>: </a:t>
            </a:r>
            <a:r>
              <a:rPr lang="es-EC" sz="1400" dirty="0" smtClean="0"/>
              <a:t>Av. Patria</a:t>
            </a:r>
          </a:p>
          <a:p>
            <a:r>
              <a:rPr lang="es-EC" sz="1400" dirty="0" smtClean="0"/>
              <a:t>Este</a:t>
            </a:r>
            <a:r>
              <a:rPr lang="es-EC" sz="1400" dirty="0"/>
              <a:t>: </a:t>
            </a:r>
            <a:r>
              <a:rPr lang="es-EC" sz="1400" dirty="0" smtClean="0"/>
              <a:t>Av. </a:t>
            </a:r>
            <a:r>
              <a:rPr lang="es-EC" sz="1400" dirty="0"/>
              <a:t>Isabel La </a:t>
            </a:r>
            <a:r>
              <a:rPr lang="es-EC" sz="1400" dirty="0" smtClean="0"/>
              <a:t>Católica</a:t>
            </a:r>
          </a:p>
          <a:p>
            <a:r>
              <a:rPr lang="es-EC" sz="1400" dirty="0" smtClean="0"/>
              <a:t>Oeste</a:t>
            </a:r>
            <a:r>
              <a:rPr lang="es-EC" sz="1400" dirty="0"/>
              <a:t>: </a:t>
            </a:r>
            <a:r>
              <a:rPr lang="es-EC" sz="1400" dirty="0" smtClean="0"/>
              <a:t>Av. </a:t>
            </a:r>
            <a:r>
              <a:rPr lang="es-EC" sz="1400" dirty="0"/>
              <a:t>10 de Agosto. </a:t>
            </a:r>
          </a:p>
        </p:txBody>
      </p:sp>
      <p:sp>
        <p:nvSpPr>
          <p:cNvPr id="6" name="5 CuadroTexto"/>
          <p:cNvSpPr txBox="1"/>
          <p:nvPr/>
        </p:nvSpPr>
        <p:spPr>
          <a:xfrm>
            <a:off x="2797174" y="5312599"/>
            <a:ext cx="2628266" cy="954107"/>
          </a:xfrm>
          <a:prstGeom prst="rect">
            <a:avLst/>
          </a:prstGeom>
          <a:noFill/>
        </p:spPr>
        <p:txBody>
          <a:bodyPr wrap="square" rtlCol="0">
            <a:spAutoFit/>
          </a:bodyPr>
          <a:lstStyle/>
          <a:p>
            <a:pPr algn="ctr"/>
            <a:r>
              <a:rPr lang="es-EC" sz="1400" b="1" i="1" dirty="0" smtClean="0"/>
              <a:t>Zona turística A ZET CH</a:t>
            </a:r>
          </a:p>
          <a:p>
            <a:r>
              <a:rPr lang="es-EC" sz="1400" dirty="0" smtClean="0"/>
              <a:t>Perímetro: calles </a:t>
            </a:r>
            <a:r>
              <a:rPr lang="es-EC" sz="1400" dirty="0"/>
              <a:t>Manabí, Cuenca, Boulevard 24 de Mayo, calle Morales y la calle Flores</a:t>
            </a:r>
          </a:p>
        </p:txBody>
      </p:sp>
      <p:sp>
        <p:nvSpPr>
          <p:cNvPr id="7" name="6 CuadroTexto"/>
          <p:cNvSpPr txBox="1"/>
          <p:nvPr/>
        </p:nvSpPr>
        <p:spPr>
          <a:xfrm>
            <a:off x="8915400" y="5420320"/>
            <a:ext cx="3139440" cy="738664"/>
          </a:xfrm>
          <a:prstGeom prst="rect">
            <a:avLst/>
          </a:prstGeom>
          <a:noFill/>
        </p:spPr>
        <p:txBody>
          <a:bodyPr wrap="square" rtlCol="0">
            <a:spAutoFit/>
          </a:bodyPr>
          <a:lstStyle/>
          <a:p>
            <a:pPr algn="ctr"/>
            <a:r>
              <a:rPr lang="es-EC" sz="1400" b="1" i="1" dirty="0"/>
              <a:t>Z</a:t>
            </a:r>
            <a:r>
              <a:rPr lang="es-EC" sz="1400" b="1" i="1" dirty="0" smtClean="0"/>
              <a:t>onas </a:t>
            </a:r>
            <a:r>
              <a:rPr lang="es-EC" sz="1400" b="1" i="1" dirty="0"/>
              <a:t>turísticas A y C </a:t>
            </a:r>
            <a:r>
              <a:rPr lang="es-EC" sz="1400" b="1" i="1" dirty="0" smtClean="0"/>
              <a:t>ZET LM</a:t>
            </a:r>
          </a:p>
          <a:p>
            <a:r>
              <a:rPr lang="es-EC" sz="1400" dirty="0" smtClean="0"/>
              <a:t>Perímetro: Av. </a:t>
            </a:r>
            <a:r>
              <a:rPr lang="es-EC" sz="1400" dirty="0"/>
              <a:t>Patria, </a:t>
            </a:r>
            <a:r>
              <a:rPr lang="es-EC" sz="1400" dirty="0" smtClean="0"/>
              <a:t>Av. </a:t>
            </a:r>
            <a:r>
              <a:rPr lang="es-EC" sz="1400" dirty="0"/>
              <a:t>9 de octubre, </a:t>
            </a:r>
            <a:r>
              <a:rPr lang="es-EC" sz="1400" dirty="0" smtClean="0"/>
              <a:t>Av. </a:t>
            </a:r>
            <a:r>
              <a:rPr lang="es-EC" sz="1400" dirty="0"/>
              <a:t>6 de diciembre y la </a:t>
            </a:r>
            <a:r>
              <a:rPr lang="es-EC" sz="1400" dirty="0" smtClean="0"/>
              <a:t>Av. </a:t>
            </a:r>
            <a:r>
              <a:rPr lang="es-EC" sz="1400" dirty="0"/>
              <a:t>Colón</a:t>
            </a: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0179"/>
            <a:ext cx="5440680" cy="4938197"/>
          </a:xfrm>
          <a:prstGeom prst="rect">
            <a:avLst/>
          </a:prstGeom>
          <a:noFill/>
          <a:ln>
            <a:solidFill>
              <a:schemeClr val="tx1">
                <a:lumMod val="65000"/>
                <a:lumOff val="35000"/>
              </a:schemeClr>
            </a:solid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6004559" y="170180"/>
            <a:ext cx="5943601" cy="4926976"/>
          </a:xfrm>
          <a:prstGeom prst="rect">
            <a:avLst/>
          </a:prstGeom>
          <a:noFill/>
          <a:ln>
            <a:solidFill>
              <a:schemeClr val="tx1">
                <a:lumMod val="65000"/>
                <a:lumOff val="35000"/>
              </a:schemeClr>
            </a:solidFill>
          </a:ln>
        </p:spPr>
      </p:pic>
    </p:spTree>
    <p:extLst>
      <p:ext uri="{BB962C8B-B14F-4D97-AF65-F5344CB8AC3E}">
        <p14:creationId xmlns:p14="http://schemas.microsoft.com/office/powerpoint/2010/main" val="361366975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7527"/>
          </a:xfrm>
        </p:spPr>
        <p:style>
          <a:lnRef idx="1">
            <a:schemeClr val="accent5"/>
          </a:lnRef>
          <a:fillRef idx="2">
            <a:schemeClr val="accent5"/>
          </a:fillRef>
          <a:effectRef idx="1">
            <a:schemeClr val="accent5"/>
          </a:effectRef>
          <a:fontRef idx="minor">
            <a:schemeClr val="dk1"/>
          </a:fontRef>
        </p:style>
        <p:txBody>
          <a:bodyPr/>
          <a:lstStyle/>
          <a:p>
            <a:pPr algn="ctr"/>
            <a:r>
              <a:rPr lang="es-EC" dirty="0" smtClean="0"/>
              <a:t>METODOLOGÍA</a:t>
            </a:r>
            <a:endParaRPr lang="es-EC" dirty="0"/>
          </a:p>
        </p:txBody>
      </p:sp>
      <p:graphicFrame>
        <p:nvGraphicFramePr>
          <p:cNvPr id="4" name="Diagrama 3"/>
          <p:cNvGraphicFramePr/>
          <p:nvPr>
            <p:extLst/>
          </p:nvPr>
        </p:nvGraphicFramePr>
        <p:xfrm>
          <a:off x="1097280" y="2005446"/>
          <a:ext cx="9820618" cy="390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itmati.com/system/files/id_investigador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3774" y="4052300"/>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2731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9521" y="2427008"/>
            <a:ext cx="10348603" cy="1200329"/>
          </a:xfrm>
          <a:prstGeom prst="rect">
            <a:avLst/>
          </a:prstGeom>
          <a:noFill/>
        </p:spPr>
        <p:txBody>
          <a:bodyPr wrap="none" lIns="91440" tIns="45720" rIns="91440" bIns="45720">
            <a:spAutoFit/>
          </a:bodyPr>
          <a:lstStyle/>
          <a:p>
            <a:pPr algn="ctr"/>
            <a:r>
              <a:rPr lang="es-ES" sz="7200" b="0" cap="none" spc="0" dirty="0" smtClean="0">
                <a:ln w="0"/>
                <a:solidFill>
                  <a:schemeClr val="tx1"/>
                </a:solidFill>
                <a:effectLst>
                  <a:outerShdw blurRad="38100" dist="19050" dir="2700000" algn="tl" rotWithShape="0">
                    <a:schemeClr val="dk1">
                      <a:alpha val="40000"/>
                    </a:schemeClr>
                  </a:outerShdw>
                  <a:reflection blurRad="6350" stA="55000" endA="300" endPos="45500" dir="5400000" sy="-100000" algn="bl" rotWithShape="0"/>
                </a:effectLst>
              </a:rPr>
              <a:t>ANÁLISIS DE LA DEMANDA </a:t>
            </a:r>
            <a:endParaRPr lang="es-ES" sz="7200" b="0" cap="none" spc="0" dirty="0">
              <a:ln w="0"/>
              <a:solidFill>
                <a:schemeClr val="tx1"/>
              </a:solidFill>
              <a:effectLst>
                <a:outerShdw blurRad="38100" dist="19050" dir="2700000" algn="tl" rotWithShape="0">
                  <a:schemeClr val="dk1">
                    <a:alpha val="40000"/>
                  </a:schemeClr>
                </a:outerShdw>
                <a:reflection blurRad="6350" stA="55000" endA="300" endPos="45500" dir="5400000" sy="-100000" algn="bl" rotWithShape="0"/>
              </a:effectLst>
            </a:endParaRPr>
          </a:p>
        </p:txBody>
      </p:sp>
    </p:spTree>
    <p:extLst>
      <p:ext uri="{BB962C8B-B14F-4D97-AF65-F5344CB8AC3E}">
        <p14:creationId xmlns:p14="http://schemas.microsoft.com/office/powerpoint/2010/main" val="103328790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TM02900743[[fn=Orgánico]]</Template>
  <TotalTime>913</TotalTime>
  <Words>1528</Words>
  <Application>Microsoft Office PowerPoint</Application>
  <PresentationFormat>Personalizado</PresentationFormat>
  <Paragraphs>295</Paragraphs>
  <Slides>22</Slides>
  <Notes>0</Notes>
  <HiddenSlides>0</HiddenSlides>
  <MMClips>0</MMClips>
  <ScaleCrop>false</ScaleCrop>
  <HeadingPairs>
    <vt:vector size="4" baseType="variant">
      <vt:variant>
        <vt:lpstr>Tema</vt:lpstr>
      </vt:variant>
      <vt:variant>
        <vt:i4>2</vt:i4>
      </vt:variant>
      <vt:variant>
        <vt:lpstr>Títulos de diapositiva</vt:lpstr>
      </vt:variant>
      <vt:variant>
        <vt:i4>22</vt:i4>
      </vt:variant>
    </vt:vector>
  </HeadingPairs>
  <TitlesOfParts>
    <vt:vector size="24" baseType="lpstr">
      <vt:lpstr>HDOfficeLightV0</vt:lpstr>
      <vt:lpstr>Retrospección</vt:lpstr>
      <vt:lpstr>Presentación de PowerPoint</vt:lpstr>
      <vt:lpstr>Estudio Comparativo de las ZET del Centro Histórico y La Mariscal del sector turístico “A” y su impacto en la promoción de la actividad turística en el DM de Quito</vt:lpstr>
      <vt:lpstr>OBJETIVOS</vt:lpstr>
      <vt:lpstr>Analizar la situación actual con respecto al área turística de las ZET para evidenciar los cambios generados por el plan de gestión de dichas zonas</vt:lpstr>
      <vt:lpstr>ANTECEDENTES </vt:lpstr>
      <vt:lpstr>Presentación de PowerPoint</vt:lpstr>
      <vt:lpstr>Presentación de PowerPoint</vt:lpstr>
      <vt:lpstr>METODOLOGÍA</vt:lpstr>
      <vt:lpstr>Presentación de PowerPoint</vt:lpstr>
      <vt:lpstr>DEMANDA</vt:lpstr>
      <vt:lpstr>Presentación de PowerPoint</vt:lpstr>
      <vt:lpstr>Presentación de PowerPoint</vt:lpstr>
      <vt:lpstr>Presentación de PowerPoint</vt:lpstr>
      <vt:lpstr>Presentación de PowerPoint</vt:lpstr>
      <vt:lpstr>OFERTA</vt:lpstr>
      <vt:lpstr>Presentación de PowerPoint</vt:lpstr>
      <vt:lpstr>Presentación de PowerPoint</vt:lpstr>
      <vt:lpstr>Presentación de PowerPoint</vt:lpstr>
      <vt:lpstr>CONCLUSIONES</vt:lpstr>
      <vt:lpstr>Presentación de PowerPoint</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Marcelo</dc:creator>
  <cp:lastModifiedBy>LIZ ESPINOZA</cp:lastModifiedBy>
  <cp:revision>63</cp:revision>
  <dcterms:created xsi:type="dcterms:W3CDTF">2016-02-07T00:57:23Z</dcterms:created>
  <dcterms:modified xsi:type="dcterms:W3CDTF">2016-02-10T02:08:17Z</dcterms:modified>
</cp:coreProperties>
</file>