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86" r:id="rId5"/>
    <p:sldId id="259" r:id="rId6"/>
    <p:sldId id="264" r:id="rId7"/>
    <p:sldId id="276" r:id="rId8"/>
    <p:sldId id="280" r:id="rId9"/>
    <p:sldId id="277" r:id="rId10"/>
    <p:sldId id="281" r:id="rId11"/>
    <p:sldId id="282" r:id="rId12"/>
    <p:sldId id="283" r:id="rId13"/>
    <p:sldId id="261" r:id="rId14"/>
    <p:sldId id="287" r:id="rId15"/>
    <p:sldId id="288" r:id="rId16"/>
    <p:sldId id="289" r:id="rId17"/>
    <p:sldId id="263" r:id="rId18"/>
    <p:sldId id="266" r:id="rId19"/>
    <p:sldId id="284" r:id="rId20"/>
    <p:sldId id="267" r:id="rId21"/>
    <p:sldId id="269" r:id="rId22"/>
    <p:sldId id="270" r:id="rId23"/>
    <p:sldId id="285" r:id="rId24"/>
    <p:sldId id="279" r:id="rId25"/>
    <p:sldId id="271" r:id="rId26"/>
    <p:sldId id="272" r:id="rId27"/>
    <p:sldId id="274" r:id="rId2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TESIS\Tabulacion%20encuestas%20salced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TESIS\Tabulacion%20encuestas%20salcedo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TESIS\Tabulacion%20encuestas%20salcedo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TESIS\Tabulacion%20encuestas%20salcedo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TESIS\Tabulacion%20encuestas%20salcedo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TESIS\Tabulacion%20encuestas%20salced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643272544180608E-2"/>
          <c:y val="3.7543585294148078E-2"/>
          <c:w val="0.9422263531781192"/>
          <c:h val="0.793354341974763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Hoja1!$R$131</c:f>
              <c:strCache>
                <c:ptCount val="1"/>
                <c:pt idx="0">
                  <c:v>FRECUENCIA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Hoja1!$Q$132:$Q$136</c:f>
              <c:strCache>
                <c:ptCount val="5"/>
                <c:pt idx="0">
                  <c:v>Comparsas</c:v>
                </c:pt>
                <c:pt idx="1">
                  <c:v>Gastronomía</c:v>
                </c:pt>
                <c:pt idx="2">
                  <c:v>Folklore</c:v>
                </c:pt>
                <c:pt idx="3">
                  <c:v>Personajes disfrazados</c:v>
                </c:pt>
                <c:pt idx="4">
                  <c:v>Baile Popular</c:v>
                </c:pt>
              </c:strCache>
            </c:strRef>
          </c:cat>
          <c:val>
            <c:numRef>
              <c:f>Hoja1!$R$132:$R$136</c:f>
              <c:numCache>
                <c:formatCode>General</c:formatCode>
                <c:ptCount val="5"/>
                <c:pt idx="0">
                  <c:v>91</c:v>
                </c:pt>
                <c:pt idx="1">
                  <c:v>89</c:v>
                </c:pt>
                <c:pt idx="2">
                  <c:v>63</c:v>
                </c:pt>
                <c:pt idx="3">
                  <c:v>46</c:v>
                </c:pt>
                <c:pt idx="4">
                  <c:v>38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346893728"/>
        <c:axId val="-346898624"/>
      </c:barChart>
      <c:catAx>
        <c:axId val="-34689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346898624"/>
        <c:crosses val="autoZero"/>
        <c:auto val="1"/>
        <c:lblAlgn val="ctr"/>
        <c:lblOffset val="100"/>
        <c:noMultiLvlLbl val="0"/>
      </c:catAx>
      <c:valAx>
        <c:axId val="-3468986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346893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Hoja1!$U$131</c:f>
              <c:strCache>
                <c:ptCount val="1"/>
                <c:pt idx="0">
                  <c:v>FRECUENCIA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Hoja1!$T$132:$T$133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Hoja1!$U$132:$U$133</c:f>
              <c:numCache>
                <c:formatCode>General</c:formatCode>
                <c:ptCount val="2"/>
                <c:pt idx="0">
                  <c:v>116</c:v>
                </c:pt>
                <c:pt idx="1">
                  <c:v>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346898080"/>
        <c:axId val="-346894816"/>
      </c:barChart>
      <c:catAx>
        <c:axId val="-346898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s-EC"/>
          </a:p>
        </c:txPr>
        <c:crossAx val="-346894816"/>
        <c:crosses val="autoZero"/>
        <c:auto val="1"/>
        <c:lblAlgn val="ctr"/>
        <c:lblOffset val="100"/>
        <c:noMultiLvlLbl val="0"/>
      </c:catAx>
      <c:valAx>
        <c:axId val="-346894816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extTo"/>
        <c:crossAx val="-3468980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C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Hoja1!$BA$131</c:f>
              <c:strCache>
                <c:ptCount val="1"/>
                <c:pt idx="0">
                  <c:v>FRECUENCIA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9.9987501562304721E-7"/>
                  <c:y val="0.2674821440113465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8546881639795027E-2"/>
                  <c:y val="6.690385793063705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8605724284464538E-2"/>
                  <c:y val="0.1724191573514380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Hoja1!$AZ$132:$AZ$136</c:f>
              <c:strCache>
                <c:ptCount val="5"/>
                <c:pt idx="0">
                  <c:v>Nada importante</c:v>
                </c:pt>
                <c:pt idx="1">
                  <c:v>Poco importante</c:v>
                </c:pt>
                <c:pt idx="2">
                  <c:v>Mas o menos importante</c:v>
                </c:pt>
                <c:pt idx="3">
                  <c:v>Importante</c:v>
                </c:pt>
                <c:pt idx="4">
                  <c:v>Muy importante</c:v>
                </c:pt>
              </c:strCache>
            </c:strRef>
          </c:cat>
          <c:val>
            <c:numRef>
              <c:f>Hoja1!$BA$132:$BA$136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64</c:v>
                </c:pt>
                <c:pt idx="4">
                  <c:v>48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Hoja1!$BE$132</c:f>
              <c:strCache>
                <c:ptCount val="1"/>
                <c:pt idx="0">
                  <c:v>Si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Hoja1!$BF$131</c:f>
              <c:strCache>
                <c:ptCount val="1"/>
                <c:pt idx="0">
                  <c:v>FRECUENCIA</c:v>
                </c:pt>
              </c:strCache>
            </c:strRef>
          </c:cat>
          <c:val>
            <c:numRef>
              <c:f>Hoja1!$BF$132</c:f>
              <c:numCache>
                <c:formatCode>General</c:formatCode>
                <c:ptCount val="1"/>
                <c:pt idx="0">
                  <c:v>116</c:v>
                </c:pt>
              </c:numCache>
            </c:numRef>
          </c:val>
        </c:ser>
        <c:ser>
          <c:idx val="1"/>
          <c:order val="1"/>
          <c:tx>
            <c:strRef>
              <c:f>Hoja1!$BE$133</c:f>
              <c:strCache>
                <c:ptCount val="1"/>
                <c:pt idx="0">
                  <c:v>No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Hoja1!$BF$131</c:f>
              <c:strCache>
                <c:ptCount val="1"/>
                <c:pt idx="0">
                  <c:v>FRECUENCIA</c:v>
                </c:pt>
              </c:strCache>
            </c:strRef>
          </c:cat>
          <c:val>
            <c:numRef>
              <c:f>Hoja1!$BF$133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346896448"/>
        <c:axId val="-346895904"/>
      </c:barChart>
      <c:catAx>
        <c:axId val="-346896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s-EC"/>
          </a:p>
        </c:txPr>
        <c:crossAx val="-346895904"/>
        <c:crosses val="autoZero"/>
        <c:auto val="1"/>
        <c:lblAlgn val="ctr"/>
        <c:lblOffset val="100"/>
        <c:noMultiLvlLbl val="0"/>
      </c:catAx>
      <c:valAx>
        <c:axId val="-346895904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extTo"/>
        <c:crossAx val="-346896448"/>
        <c:crosses val="autoZero"/>
        <c:crossBetween val="between"/>
      </c:valAx>
    </c:plotArea>
    <c:legend>
      <c:legendPos val="b"/>
      <c:layout/>
      <c:overlay val="0"/>
      <c:txPr>
        <a:bodyPr rot="0" vert="horz"/>
        <a:lstStyle/>
        <a:p>
          <a:pPr>
            <a:defRPr/>
          </a:pPr>
          <a:endParaRPr lang="es-EC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EC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Hoja1!$BL$131</c:f>
              <c:strCache>
                <c:ptCount val="1"/>
                <c:pt idx="0">
                  <c:v>FRECUENCIA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cat>
            <c:strRef>
              <c:f>Hoja1!$BK$132:$BK$140</c:f>
              <c:strCache>
                <c:ptCount val="9"/>
                <c:pt idx="0">
                  <c:v>Radio/ Programa Salcedo de Fiestas</c:v>
                </c:pt>
                <c:pt idx="1">
                  <c:v>TV / Canal 47</c:v>
                </c:pt>
                <c:pt idx="2">
                  <c:v>Volantes/ Afiches</c:v>
                </c:pt>
                <c:pt idx="3">
                  <c:v>Familiares/amigos</c:v>
                </c:pt>
                <c:pt idx="4">
                  <c:v>Perifoneo</c:v>
                </c:pt>
                <c:pt idx="5">
                  <c:v>Lugareño</c:v>
                </c:pt>
                <c:pt idx="6">
                  <c:v>Esquelas</c:v>
                </c:pt>
                <c:pt idx="7">
                  <c:v>La gaceta</c:v>
                </c:pt>
                <c:pt idx="8">
                  <c:v>Internet/ redes sociales</c:v>
                </c:pt>
              </c:strCache>
            </c:strRef>
          </c:cat>
          <c:val>
            <c:numRef>
              <c:f>Hoja1!$BL$132:$BL$140</c:f>
              <c:numCache>
                <c:formatCode>General</c:formatCode>
                <c:ptCount val="9"/>
                <c:pt idx="0">
                  <c:v>80</c:v>
                </c:pt>
                <c:pt idx="1">
                  <c:v>40</c:v>
                </c:pt>
                <c:pt idx="2">
                  <c:v>27</c:v>
                </c:pt>
                <c:pt idx="3">
                  <c:v>25</c:v>
                </c:pt>
                <c:pt idx="4">
                  <c:v>16</c:v>
                </c:pt>
                <c:pt idx="5">
                  <c:v>14</c:v>
                </c:pt>
                <c:pt idx="6">
                  <c:v>6</c:v>
                </c:pt>
                <c:pt idx="7">
                  <c:v>4</c:v>
                </c:pt>
                <c:pt idx="8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-347155392"/>
        <c:axId val="-347151040"/>
        <c:axId val="0"/>
      </c:bar3DChart>
      <c:catAx>
        <c:axId val="-3471553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347151040"/>
        <c:crosses val="autoZero"/>
        <c:auto val="1"/>
        <c:lblAlgn val="ctr"/>
        <c:lblOffset val="100"/>
        <c:noMultiLvlLbl val="0"/>
      </c:catAx>
      <c:valAx>
        <c:axId val="-347151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347155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4"/>
    </mc:Choice>
    <mc:Fallback>
      <c:style val="14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Hoja1!$BS$131</c:f>
              <c:strCache>
                <c:ptCount val="1"/>
                <c:pt idx="0">
                  <c:v>FRECUENCIA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Hoja1!$BR$132:$BR$134</c:f>
              <c:strCache>
                <c:ptCount val="3"/>
                <c:pt idx="0">
                  <c:v>Redes sociales</c:v>
                </c:pt>
                <c:pt idx="1">
                  <c:v>Volantes, tripticos, afiches</c:v>
                </c:pt>
                <c:pt idx="2">
                  <c:v>Publicidad movil (medios de transporte interprovincial)</c:v>
                </c:pt>
              </c:strCache>
            </c:strRef>
          </c:cat>
          <c:val>
            <c:numRef>
              <c:f>Hoja1!$BS$132:$BS$134</c:f>
              <c:numCache>
                <c:formatCode>General</c:formatCode>
                <c:ptCount val="3"/>
                <c:pt idx="0">
                  <c:v>61</c:v>
                </c:pt>
                <c:pt idx="1">
                  <c:v>75</c:v>
                </c:pt>
                <c:pt idx="2">
                  <c:v>48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  <c:txPr>
        <a:bodyPr rot="0" vert="horz"/>
        <a:lstStyle/>
        <a:p>
          <a:pPr>
            <a:defRPr sz="1400"/>
          </a:pPr>
          <a:endParaRPr lang="es-EC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s-EC"/>
    </a:p>
  </c:txPr>
  <c:externalData r:id="rId1">
    <c:autoUpdate val="0"/>
  </c:externalData>
</c:chartSpace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slide" Target="../slides/slide17.xml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286D76-F26C-40DC-B1E0-DFE664FE798C}" type="doc">
      <dgm:prSet loTypeId="urn:microsoft.com/office/officeart/2005/8/layout/arrow2" loCatId="process" qsTypeId="urn:microsoft.com/office/officeart/2005/8/quickstyle/3d1" qsCatId="3D" csTypeId="urn:microsoft.com/office/officeart/2005/8/colors/accent0_3" csCatId="mainScheme" phldr="1"/>
      <dgm:spPr/>
    </dgm:pt>
    <dgm:pt modelId="{DAC03623-F03E-49D0-871A-292C15AF10BD}">
      <dgm:prSet phldrT="[Texto]"/>
      <dgm:spPr/>
      <dgm:t>
        <a:bodyPr/>
        <a:lstStyle/>
        <a:p>
          <a:r>
            <a:rPr lang="es-ES" dirty="0" smtClean="0"/>
            <a:t>Objetivos</a:t>
          </a:r>
          <a:endParaRPr lang="es-ES" dirty="0"/>
        </a:p>
      </dgm:t>
    </dgm:pt>
    <dgm:pt modelId="{051106AA-CFDF-4EA3-8E03-77538B400401}" type="parTrans" cxnId="{6985E1C6-58FE-4900-9541-14B4DC9E9C53}">
      <dgm:prSet/>
      <dgm:spPr/>
      <dgm:t>
        <a:bodyPr/>
        <a:lstStyle/>
        <a:p>
          <a:endParaRPr lang="es-ES"/>
        </a:p>
      </dgm:t>
    </dgm:pt>
    <dgm:pt modelId="{4351EEE3-CF1A-4BA9-8CC3-D950032AA144}" type="sibTrans" cxnId="{6985E1C6-58FE-4900-9541-14B4DC9E9C53}">
      <dgm:prSet/>
      <dgm:spPr/>
      <dgm:t>
        <a:bodyPr/>
        <a:lstStyle/>
        <a:p>
          <a:endParaRPr lang="es-ES"/>
        </a:p>
      </dgm:t>
    </dgm:pt>
    <dgm:pt modelId="{195FFD1C-66A4-4168-990B-AD8AF2928013}">
      <dgm:prSet phldrT="[Texto]"/>
      <dgm:spPr/>
      <dgm:t>
        <a:bodyPr/>
        <a:lstStyle/>
        <a:p>
          <a:r>
            <a:rPr lang="es-ES" dirty="0" smtClean="0"/>
            <a:t>Idea a defender</a:t>
          </a:r>
          <a:endParaRPr lang="es-ES" dirty="0"/>
        </a:p>
      </dgm:t>
    </dgm:pt>
    <dgm:pt modelId="{D67E9646-2E61-42A1-A92C-D4AC7BD3DC9D}" type="parTrans" cxnId="{AD3657EF-10EB-492B-B0D2-CF9ED386E9D2}">
      <dgm:prSet/>
      <dgm:spPr/>
      <dgm:t>
        <a:bodyPr/>
        <a:lstStyle/>
        <a:p>
          <a:endParaRPr lang="es-ES"/>
        </a:p>
      </dgm:t>
    </dgm:pt>
    <dgm:pt modelId="{06A2B0E9-27D2-43B3-BAFC-16795E856461}" type="sibTrans" cxnId="{AD3657EF-10EB-492B-B0D2-CF9ED386E9D2}">
      <dgm:prSet/>
      <dgm:spPr/>
      <dgm:t>
        <a:bodyPr/>
        <a:lstStyle/>
        <a:p>
          <a:endParaRPr lang="es-ES"/>
        </a:p>
      </dgm:t>
    </dgm:pt>
    <dgm:pt modelId="{921F84F3-CF81-4673-BC48-B2272A200AC2}">
      <dgm:prSet phldrT="[Texto]"/>
      <dgm:spPr/>
      <dgm:t>
        <a:bodyPr/>
        <a:lstStyle/>
        <a:p>
          <a:r>
            <a:rPr lang="es-ES" dirty="0" smtClean="0"/>
            <a:t>Teoría que sustenta la investigación</a:t>
          </a:r>
          <a:endParaRPr lang="es-ES" dirty="0"/>
        </a:p>
      </dgm:t>
    </dgm:pt>
    <dgm:pt modelId="{F8022236-E700-4489-AAD5-BBC9FAEEC1BF}" type="parTrans" cxnId="{BEAF13CE-951F-4558-8A83-40BA4938B4ED}">
      <dgm:prSet/>
      <dgm:spPr/>
      <dgm:t>
        <a:bodyPr/>
        <a:lstStyle/>
        <a:p>
          <a:endParaRPr lang="es-ES"/>
        </a:p>
      </dgm:t>
    </dgm:pt>
    <dgm:pt modelId="{EE03A68E-B482-494B-BD92-4E22ECC6DA44}" type="sibTrans" cxnId="{BEAF13CE-951F-4558-8A83-40BA4938B4ED}">
      <dgm:prSet/>
      <dgm:spPr/>
      <dgm:t>
        <a:bodyPr/>
        <a:lstStyle/>
        <a:p>
          <a:endParaRPr lang="es-ES"/>
        </a:p>
      </dgm:t>
    </dgm:pt>
    <dgm:pt modelId="{A166BDE8-A2D4-4DFD-B812-CDE922764313}">
      <dgm:prSet phldrT="[Texto]"/>
      <dgm:spPr/>
      <dgm:t>
        <a:bodyPr/>
        <a:lstStyle/>
        <a:p>
          <a:r>
            <a:rPr lang="es-ES" dirty="0" smtClean="0"/>
            <a:t>Marco conceptual</a:t>
          </a:r>
          <a:endParaRPr lang="es-ES" dirty="0"/>
        </a:p>
      </dgm:t>
    </dgm:pt>
    <dgm:pt modelId="{FD8452C1-2365-4FA3-BC70-892CECA0072C}" type="parTrans" cxnId="{747777EE-C675-4B8F-B22E-22CD41FED4B2}">
      <dgm:prSet/>
      <dgm:spPr/>
      <dgm:t>
        <a:bodyPr/>
        <a:lstStyle/>
        <a:p>
          <a:endParaRPr lang="es-ES"/>
        </a:p>
      </dgm:t>
    </dgm:pt>
    <dgm:pt modelId="{EF1B0714-7153-42E2-A5C8-98077311008D}" type="sibTrans" cxnId="{747777EE-C675-4B8F-B22E-22CD41FED4B2}">
      <dgm:prSet/>
      <dgm:spPr/>
      <dgm:t>
        <a:bodyPr/>
        <a:lstStyle/>
        <a:p>
          <a:endParaRPr lang="es-ES"/>
        </a:p>
      </dgm:t>
    </dgm:pt>
    <dgm:pt modelId="{8986B26B-1D6A-4767-98A9-B503A0663D9D}">
      <dgm:prSet phldrT="[Texto]"/>
      <dgm:spPr/>
      <dgm:t>
        <a:bodyPr/>
        <a:lstStyle/>
        <a:p>
          <a:r>
            <a:rPr lang="es-ES" dirty="0" smtClean="0"/>
            <a:t>Problemática</a:t>
          </a:r>
          <a:endParaRPr lang="es-ES" dirty="0"/>
        </a:p>
      </dgm:t>
    </dgm:pt>
    <dgm:pt modelId="{6B64736A-C839-4384-B754-02147D928CBE}" type="parTrans" cxnId="{06C8DBC6-C679-4D55-8C9C-4611135D3F10}">
      <dgm:prSet/>
      <dgm:spPr/>
    </dgm:pt>
    <dgm:pt modelId="{846C8F90-F0AC-46F3-AE4F-74428F981C04}" type="sibTrans" cxnId="{06C8DBC6-C679-4D55-8C9C-4611135D3F10}">
      <dgm:prSet/>
      <dgm:spPr/>
    </dgm:pt>
    <dgm:pt modelId="{182BAFC6-5A29-445F-85E4-5A83071F2DB3}" type="pres">
      <dgm:prSet presAssocID="{17286D76-F26C-40DC-B1E0-DFE664FE798C}" presName="arrowDiagram" presStyleCnt="0">
        <dgm:presLayoutVars>
          <dgm:chMax val="5"/>
          <dgm:dir/>
          <dgm:resizeHandles val="exact"/>
        </dgm:presLayoutVars>
      </dgm:prSet>
      <dgm:spPr/>
    </dgm:pt>
    <dgm:pt modelId="{B0CB031D-0436-471E-BF55-313E7E60FE41}" type="pres">
      <dgm:prSet presAssocID="{17286D76-F26C-40DC-B1E0-DFE664FE798C}" presName="arrow" presStyleLbl="bgShp" presStyleIdx="0" presStyleCnt="1"/>
      <dgm:spPr/>
    </dgm:pt>
    <dgm:pt modelId="{821B6CEC-C8A8-40B3-8A7E-38E1F1F9D5B1}" type="pres">
      <dgm:prSet presAssocID="{17286D76-F26C-40DC-B1E0-DFE664FE798C}" presName="arrowDiagram5" presStyleCnt="0"/>
      <dgm:spPr/>
    </dgm:pt>
    <dgm:pt modelId="{4F0D32C2-92AA-40FA-9208-2F2548A7E9F3}" type="pres">
      <dgm:prSet presAssocID="{8986B26B-1D6A-4767-98A9-B503A0663D9D}" presName="bullet5a" presStyleLbl="node1" presStyleIdx="0" presStyleCnt="5"/>
      <dgm:spPr/>
    </dgm:pt>
    <dgm:pt modelId="{452D777B-58EB-4297-BDD2-2A8B18D5BA49}" type="pres">
      <dgm:prSet presAssocID="{8986B26B-1D6A-4767-98A9-B503A0663D9D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602A4F-7DDB-4EE7-BB97-3FE0526B086B}" type="pres">
      <dgm:prSet presAssocID="{DAC03623-F03E-49D0-871A-292C15AF10BD}" presName="bullet5b" presStyleLbl="node1" presStyleIdx="1" presStyleCnt="5"/>
      <dgm:spPr/>
    </dgm:pt>
    <dgm:pt modelId="{5AB8D91D-F604-4649-93E1-26CDBF88FA24}" type="pres">
      <dgm:prSet presAssocID="{DAC03623-F03E-49D0-871A-292C15AF10BD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044232-B66F-40E4-BA3E-73B1A74B121E}" type="pres">
      <dgm:prSet presAssocID="{195FFD1C-66A4-4168-990B-AD8AF2928013}" presName="bullet5c" presStyleLbl="node1" presStyleIdx="2" presStyleCnt="5"/>
      <dgm:spPr/>
    </dgm:pt>
    <dgm:pt modelId="{F91CDE57-071C-4B9E-BC4A-329035F5376D}" type="pres">
      <dgm:prSet presAssocID="{195FFD1C-66A4-4168-990B-AD8AF2928013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D485ED-C221-4EDC-9B71-29DB8A04D206}" type="pres">
      <dgm:prSet presAssocID="{921F84F3-CF81-4673-BC48-B2272A200AC2}" presName="bullet5d" presStyleLbl="node1" presStyleIdx="3" presStyleCnt="5"/>
      <dgm:spPr/>
    </dgm:pt>
    <dgm:pt modelId="{D49CA2B2-EE9D-4CFC-8419-60AE617D7ACB}" type="pres">
      <dgm:prSet presAssocID="{921F84F3-CF81-4673-BC48-B2272A200AC2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BA5C98-1E41-434B-9859-D47B8FCC7580}" type="pres">
      <dgm:prSet presAssocID="{A166BDE8-A2D4-4DFD-B812-CDE922764313}" presName="bullet5e" presStyleLbl="node1" presStyleIdx="4" presStyleCnt="5"/>
      <dgm:spPr/>
    </dgm:pt>
    <dgm:pt modelId="{F2D0B759-2C01-43A0-9149-43B6C609A10E}" type="pres">
      <dgm:prSet presAssocID="{A166BDE8-A2D4-4DFD-B812-CDE922764313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EF6C141-A262-4ED8-874E-690687339226}" type="presOf" srcId="{8986B26B-1D6A-4767-98A9-B503A0663D9D}" destId="{452D777B-58EB-4297-BDD2-2A8B18D5BA49}" srcOrd="0" destOrd="0" presId="urn:microsoft.com/office/officeart/2005/8/layout/arrow2"/>
    <dgm:cxn modelId="{BFEC4F3B-D2AF-4D62-931C-D3FA55F5A1AF}" type="presOf" srcId="{195FFD1C-66A4-4168-990B-AD8AF2928013}" destId="{F91CDE57-071C-4B9E-BC4A-329035F5376D}" srcOrd="0" destOrd="0" presId="urn:microsoft.com/office/officeart/2005/8/layout/arrow2"/>
    <dgm:cxn modelId="{AD3657EF-10EB-492B-B0D2-CF9ED386E9D2}" srcId="{17286D76-F26C-40DC-B1E0-DFE664FE798C}" destId="{195FFD1C-66A4-4168-990B-AD8AF2928013}" srcOrd="2" destOrd="0" parTransId="{D67E9646-2E61-42A1-A92C-D4AC7BD3DC9D}" sibTransId="{06A2B0E9-27D2-43B3-BAFC-16795E856461}"/>
    <dgm:cxn modelId="{ABE9918F-A683-44EA-8A8D-44AADE239C00}" type="presOf" srcId="{A166BDE8-A2D4-4DFD-B812-CDE922764313}" destId="{F2D0B759-2C01-43A0-9149-43B6C609A10E}" srcOrd="0" destOrd="0" presId="urn:microsoft.com/office/officeart/2005/8/layout/arrow2"/>
    <dgm:cxn modelId="{747777EE-C675-4B8F-B22E-22CD41FED4B2}" srcId="{17286D76-F26C-40DC-B1E0-DFE664FE798C}" destId="{A166BDE8-A2D4-4DFD-B812-CDE922764313}" srcOrd="4" destOrd="0" parTransId="{FD8452C1-2365-4FA3-BC70-892CECA0072C}" sibTransId="{EF1B0714-7153-42E2-A5C8-98077311008D}"/>
    <dgm:cxn modelId="{7AEEE4F3-1D42-4CD9-A134-06A87D1F935F}" type="presOf" srcId="{17286D76-F26C-40DC-B1E0-DFE664FE798C}" destId="{182BAFC6-5A29-445F-85E4-5A83071F2DB3}" srcOrd="0" destOrd="0" presId="urn:microsoft.com/office/officeart/2005/8/layout/arrow2"/>
    <dgm:cxn modelId="{526DB32B-6239-4429-998E-72BC513D0B74}" type="presOf" srcId="{921F84F3-CF81-4673-BC48-B2272A200AC2}" destId="{D49CA2B2-EE9D-4CFC-8419-60AE617D7ACB}" srcOrd="0" destOrd="0" presId="urn:microsoft.com/office/officeart/2005/8/layout/arrow2"/>
    <dgm:cxn modelId="{C350314E-1931-4767-880C-3A944F01D198}" type="presOf" srcId="{DAC03623-F03E-49D0-871A-292C15AF10BD}" destId="{5AB8D91D-F604-4649-93E1-26CDBF88FA24}" srcOrd="0" destOrd="0" presId="urn:microsoft.com/office/officeart/2005/8/layout/arrow2"/>
    <dgm:cxn modelId="{BEAF13CE-951F-4558-8A83-40BA4938B4ED}" srcId="{17286D76-F26C-40DC-B1E0-DFE664FE798C}" destId="{921F84F3-CF81-4673-BC48-B2272A200AC2}" srcOrd="3" destOrd="0" parTransId="{F8022236-E700-4489-AAD5-BBC9FAEEC1BF}" sibTransId="{EE03A68E-B482-494B-BD92-4E22ECC6DA44}"/>
    <dgm:cxn modelId="{06C8DBC6-C679-4D55-8C9C-4611135D3F10}" srcId="{17286D76-F26C-40DC-B1E0-DFE664FE798C}" destId="{8986B26B-1D6A-4767-98A9-B503A0663D9D}" srcOrd="0" destOrd="0" parTransId="{6B64736A-C839-4384-B754-02147D928CBE}" sibTransId="{846C8F90-F0AC-46F3-AE4F-74428F981C04}"/>
    <dgm:cxn modelId="{6985E1C6-58FE-4900-9541-14B4DC9E9C53}" srcId="{17286D76-F26C-40DC-B1E0-DFE664FE798C}" destId="{DAC03623-F03E-49D0-871A-292C15AF10BD}" srcOrd="1" destOrd="0" parTransId="{051106AA-CFDF-4EA3-8E03-77538B400401}" sibTransId="{4351EEE3-CF1A-4BA9-8CC3-D950032AA144}"/>
    <dgm:cxn modelId="{6C5C4C9D-B750-466B-85B8-22784758C830}" type="presParOf" srcId="{182BAFC6-5A29-445F-85E4-5A83071F2DB3}" destId="{B0CB031D-0436-471E-BF55-313E7E60FE41}" srcOrd="0" destOrd="0" presId="urn:microsoft.com/office/officeart/2005/8/layout/arrow2"/>
    <dgm:cxn modelId="{6F8804D7-D57C-4174-9277-3400EB17F425}" type="presParOf" srcId="{182BAFC6-5A29-445F-85E4-5A83071F2DB3}" destId="{821B6CEC-C8A8-40B3-8A7E-38E1F1F9D5B1}" srcOrd="1" destOrd="0" presId="urn:microsoft.com/office/officeart/2005/8/layout/arrow2"/>
    <dgm:cxn modelId="{457943B2-596A-42FB-9A0A-074E7641DE2F}" type="presParOf" srcId="{821B6CEC-C8A8-40B3-8A7E-38E1F1F9D5B1}" destId="{4F0D32C2-92AA-40FA-9208-2F2548A7E9F3}" srcOrd="0" destOrd="0" presId="urn:microsoft.com/office/officeart/2005/8/layout/arrow2"/>
    <dgm:cxn modelId="{407746BF-EC31-4B3B-BC1E-7A90CE73ECDC}" type="presParOf" srcId="{821B6CEC-C8A8-40B3-8A7E-38E1F1F9D5B1}" destId="{452D777B-58EB-4297-BDD2-2A8B18D5BA49}" srcOrd="1" destOrd="0" presId="urn:microsoft.com/office/officeart/2005/8/layout/arrow2"/>
    <dgm:cxn modelId="{9C29DFF3-10C6-47B7-859E-9F339FFDFCC9}" type="presParOf" srcId="{821B6CEC-C8A8-40B3-8A7E-38E1F1F9D5B1}" destId="{4A602A4F-7DDB-4EE7-BB97-3FE0526B086B}" srcOrd="2" destOrd="0" presId="urn:microsoft.com/office/officeart/2005/8/layout/arrow2"/>
    <dgm:cxn modelId="{5463A2E0-A774-41EF-B694-44337E1F66A6}" type="presParOf" srcId="{821B6CEC-C8A8-40B3-8A7E-38E1F1F9D5B1}" destId="{5AB8D91D-F604-4649-93E1-26CDBF88FA24}" srcOrd="3" destOrd="0" presId="urn:microsoft.com/office/officeart/2005/8/layout/arrow2"/>
    <dgm:cxn modelId="{9B88FA15-C859-42B2-9667-6FA5EFF6B1B3}" type="presParOf" srcId="{821B6CEC-C8A8-40B3-8A7E-38E1F1F9D5B1}" destId="{41044232-B66F-40E4-BA3E-73B1A74B121E}" srcOrd="4" destOrd="0" presId="urn:microsoft.com/office/officeart/2005/8/layout/arrow2"/>
    <dgm:cxn modelId="{EA4D0294-30BD-46C4-B772-2AE28D73C507}" type="presParOf" srcId="{821B6CEC-C8A8-40B3-8A7E-38E1F1F9D5B1}" destId="{F91CDE57-071C-4B9E-BC4A-329035F5376D}" srcOrd="5" destOrd="0" presId="urn:microsoft.com/office/officeart/2005/8/layout/arrow2"/>
    <dgm:cxn modelId="{6F3EB915-DBF0-43DD-A871-B10C0CDF8305}" type="presParOf" srcId="{821B6CEC-C8A8-40B3-8A7E-38E1F1F9D5B1}" destId="{8ED485ED-C221-4EDC-9B71-29DB8A04D206}" srcOrd="6" destOrd="0" presId="urn:microsoft.com/office/officeart/2005/8/layout/arrow2"/>
    <dgm:cxn modelId="{040DA123-0E31-442B-B286-40C5479AC20D}" type="presParOf" srcId="{821B6CEC-C8A8-40B3-8A7E-38E1F1F9D5B1}" destId="{D49CA2B2-EE9D-4CFC-8419-60AE617D7ACB}" srcOrd="7" destOrd="0" presId="urn:microsoft.com/office/officeart/2005/8/layout/arrow2"/>
    <dgm:cxn modelId="{D86E7AA5-E574-4D23-8B85-D5F76077EC34}" type="presParOf" srcId="{821B6CEC-C8A8-40B3-8A7E-38E1F1F9D5B1}" destId="{78BA5C98-1E41-434B-9859-D47B8FCC7580}" srcOrd="8" destOrd="0" presId="urn:microsoft.com/office/officeart/2005/8/layout/arrow2"/>
    <dgm:cxn modelId="{8018C145-4A59-4021-9CE5-7C373F45B7C8}" type="presParOf" srcId="{821B6CEC-C8A8-40B3-8A7E-38E1F1F9D5B1}" destId="{F2D0B759-2C01-43A0-9149-43B6C609A10E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303703B-9C82-4ACC-B27B-8306E83D1544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BFF902A-D989-4ACA-A4A0-FAACD387466C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</a:rPr>
            <a:t>La fiesta</a:t>
          </a:r>
          <a:endParaRPr lang="es-EC" sz="2000" dirty="0">
            <a:solidFill>
              <a:schemeClr val="tx1"/>
            </a:solidFill>
          </a:endParaRPr>
        </a:p>
      </dgm:t>
    </dgm:pt>
    <dgm:pt modelId="{35474241-5F14-447B-B360-0D29B876BB88}" type="parTrans" cxnId="{7D68E3CB-CC83-49FE-8D45-A2E225D97D84}">
      <dgm:prSet/>
      <dgm:spPr/>
      <dgm:t>
        <a:bodyPr/>
        <a:lstStyle/>
        <a:p>
          <a:endParaRPr lang="es-EC"/>
        </a:p>
      </dgm:t>
    </dgm:pt>
    <dgm:pt modelId="{3722ADB1-64F3-4C76-A83B-31948EF67980}" type="sibTrans" cxnId="{7D68E3CB-CC83-49FE-8D45-A2E225D97D84}">
      <dgm:prSet/>
      <dgm:spPr/>
      <dgm:t>
        <a:bodyPr/>
        <a:lstStyle/>
        <a:p>
          <a:endParaRPr lang="es-EC"/>
        </a:p>
      </dgm:t>
    </dgm:pt>
    <dgm:pt modelId="{01447A9C-9199-4D85-A4B9-E914C3EFA4BE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La Celebración religiosa</a:t>
          </a:r>
          <a:endParaRPr lang="es-EC" sz="1800" dirty="0">
            <a:solidFill>
              <a:schemeClr val="tx1"/>
            </a:solidFill>
          </a:endParaRPr>
        </a:p>
      </dgm:t>
    </dgm:pt>
    <dgm:pt modelId="{B89B23D6-5D0F-48BF-B95F-CBBC13C05EC0}" type="parTrans" cxnId="{37737EC0-E6E4-4CEB-9E9B-DC9C7A6A8666}">
      <dgm:prSet/>
      <dgm:spPr/>
      <dgm:t>
        <a:bodyPr/>
        <a:lstStyle/>
        <a:p>
          <a:endParaRPr lang="es-EC"/>
        </a:p>
      </dgm:t>
    </dgm:pt>
    <dgm:pt modelId="{FE47E0C4-E272-4C27-A8AA-48224EA7FC7B}" type="sibTrans" cxnId="{37737EC0-E6E4-4CEB-9E9B-DC9C7A6A8666}">
      <dgm:prSet/>
      <dgm:spPr/>
      <dgm:t>
        <a:bodyPr/>
        <a:lstStyle/>
        <a:p>
          <a:endParaRPr lang="es-EC"/>
        </a:p>
      </dgm:t>
    </dgm:pt>
    <dgm:pt modelId="{92267C31-1E39-47C0-BD51-8EF05FF941BF}">
      <dgm:prSet phldrT="[Texto]" custT="1"/>
      <dgm:spPr/>
      <dgm:t>
        <a:bodyPr/>
        <a:lstStyle/>
        <a:p>
          <a:r>
            <a:rPr lang="es-EC" sz="2000" dirty="0" smtClean="0">
              <a:solidFill>
                <a:schemeClr val="tx1"/>
              </a:solidFill>
            </a:rPr>
            <a:t>Vísperas</a:t>
          </a:r>
          <a:endParaRPr lang="es-EC" sz="2000" dirty="0">
            <a:solidFill>
              <a:schemeClr val="tx1"/>
            </a:solidFill>
          </a:endParaRPr>
        </a:p>
      </dgm:t>
    </dgm:pt>
    <dgm:pt modelId="{E7A26159-7867-4E80-BCAE-0AE63D634B4C}" type="parTrans" cxnId="{3E2987B9-54FE-4445-AAF4-F0E9ACA80E36}">
      <dgm:prSet/>
      <dgm:spPr/>
      <dgm:t>
        <a:bodyPr/>
        <a:lstStyle/>
        <a:p>
          <a:endParaRPr lang="es-EC"/>
        </a:p>
      </dgm:t>
    </dgm:pt>
    <dgm:pt modelId="{2130F663-56CF-42D2-A556-F7B71673FBDC}" type="sibTrans" cxnId="{3E2987B9-54FE-4445-AAF4-F0E9ACA80E36}">
      <dgm:prSet/>
      <dgm:spPr/>
      <dgm:t>
        <a:bodyPr/>
        <a:lstStyle/>
        <a:p>
          <a:endParaRPr lang="es-EC"/>
        </a:p>
      </dgm:t>
    </dgm:pt>
    <dgm:pt modelId="{717CB00A-21CE-4796-AEFE-1721649156EB}" type="pres">
      <dgm:prSet presAssocID="{C303703B-9C82-4ACC-B27B-8306E83D154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BB7AAD74-DA9A-484E-8E4F-515623FB560C}" type="pres">
      <dgm:prSet presAssocID="{C303703B-9C82-4ACC-B27B-8306E83D1544}" presName="dot1" presStyleLbl="alignNode1" presStyleIdx="0" presStyleCnt="12"/>
      <dgm:spPr/>
    </dgm:pt>
    <dgm:pt modelId="{19C83FB0-9E68-4B36-B80D-8D07922AC8FF}" type="pres">
      <dgm:prSet presAssocID="{C303703B-9C82-4ACC-B27B-8306E83D1544}" presName="dot2" presStyleLbl="alignNode1" presStyleIdx="1" presStyleCnt="12"/>
      <dgm:spPr/>
    </dgm:pt>
    <dgm:pt modelId="{9AF6A10C-2ED0-4EB4-A6BA-73E8ABA146D2}" type="pres">
      <dgm:prSet presAssocID="{C303703B-9C82-4ACC-B27B-8306E83D1544}" presName="dot3" presStyleLbl="alignNode1" presStyleIdx="2" presStyleCnt="12"/>
      <dgm:spPr/>
    </dgm:pt>
    <dgm:pt modelId="{45AF587D-C6EB-44B6-A925-4DE837B8F304}" type="pres">
      <dgm:prSet presAssocID="{C303703B-9C82-4ACC-B27B-8306E83D1544}" presName="dot4" presStyleLbl="alignNode1" presStyleIdx="3" presStyleCnt="12"/>
      <dgm:spPr/>
    </dgm:pt>
    <dgm:pt modelId="{DACBAF5A-E847-4844-AEB0-4D8B203B724D}" type="pres">
      <dgm:prSet presAssocID="{C303703B-9C82-4ACC-B27B-8306E83D1544}" presName="dot5" presStyleLbl="alignNode1" presStyleIdx="4" presStyleCnt="12"/>
      <dgm:spPr/>
    </dgm:pt>
    <dgm:pt modelId="{62E4129F-1CF3-4BB8-8525-2C1A1C09B6F7}" type="pres">
      <dgm:prSet presAssocID="{C303703B-9C82-4ACC-B27B-8306E83D1544}" presName="dotArrow1" presStyleLbl="alignNode1" presStyleIdx="5" presStyleCnt="12"/>
      <dgm:spPr/>
    </dgm:pt>
    <dgm:pt modelId="{937FF9A5-3013-446A-85D6-4EB0B779113B}" type="pres">
      <dgm:prSet presAssocID="{C303703B-9C82-4ACC-B27B-8306E83D1544}" presName="dotArrow2" presStyleLbl="alignNode1" presStyleIdx="6" presStyleCnt="12"/>
      <dgm:spPr/>
    </dgm:pt>
    <dgm:pt modelId="{3ADC6639-1EDB-4822-9613-29D2E76AB9D8}" type="pres">
      <dgm:prSet presAssocID="{C303703B-9C82-4ACC-B27B-8306E83D1544}" presName="dotArrow3" presStyleLbl="alignNode1" presStyleIdx="7" presStyleCnt="12"/>
      <dgm:spPr/>
    </dgm:pt>
    <dgm:pt modelId="{3401F4AF-C5DB-4F4B-80EE-07A521FE50CC}" type="pres">
      <dgm:prSet presAssocID="{C303703B-9C82-4ACC-B27B-8306E83D1544}" presName="dotArrow4" presStyleLbl="alignNode1" presStyleIdx="8" presStyleCnt="12"/>
      <dgm:spPr/>
    </dgm:pt>
    <dgm:pt modelId="{F9F879F6-DC0C-4FD0-BBC2-A82565D208BB}" type="pres">
      <dgm:prSet presAssocID="{C303703B-9C82-4ACC-B27B-8306E83D1544}" presName="dotArrow5" presStyleLbl="alignNode1" presStyleIdx="9" presStyleCnt="12"/>
      <dgm:spPr/>
    </dgm:pt>
    <dgm:pt modelId="{E14E2F65-A26B-401F-9490-7E39AE17495A}" type="pres">
      <dgm:prSet presAssocID="{C303703B-9C82-4ACC-B27B-8306E83D1544}" presName="dotArrow6" presStyleLbl="alignNode1" presStyleIdx="10" presStyleCnt="12"/>
      <dgm:spPr/>
    </dgm:pt>
    <dgm:pt modelId="{6495B4D6-374C-4EB7-913F-DD5F8C396C17}" type="pres">
      <dgm:prSet presAssocID="{C303703B-9C82-4ACC-B27B-8306E83D1544}" presName="dotArrow7" presStyleLbl="alignNode1" presStyleIdx="11" presStyleCnt="12"/>
      <dgm:spPr/>
    </dgm:pt>
    <dgm:pt modelId="{F14FC8CE-ED2F-4B04-9449-128237050737}" type="pres">
      <dgm:prSet presAssocID="{FBFF902A-D989-4ACA-A4A0-FAACD387466C}" presName="parTx1" presStyleLbl="node1" presStyleIdx="0" presStyleCnt="3"/>
      <dgm:spPr/>
      <dgm:t>
        <a:bodyPr/>
        <a:lstStyle/>
        <a:p>
          <a:endParaRPr lang="es-EC"/>
        </a:p>
      </dgm:t>
    </dgm:pt>
    <dgm:pt modelId="{C705CFC2-89C7-4C8D-B1CF-DB1805728A31}" type="pres">
      <dgm:prSet presAssocID="{3722ADB1-64F3-4C76-A83B-31948EF67980}" presName="picture1" presStyleCnt="0"/>
      <dgm:spPr/>
    </dgm:pt>
    <dgm:pt modelId="{09953826-F864-4353-8475-ED67BBE5F7FC}" type="pres">
      <dgm:prSet presAssocID="{3722ADB1-64F3-4C76-A83B-31948EF67980}" presName="imageRepeatNode" presStyleLbl="fgImgPlace1" presStyleIdx="0" presStyleCnt="3"/>
      <dgm:spPr/>
      <dgm:t>
        <a:bodyPr/>
        <a:lstStyle/>
        <a:p>
          <a:endParaRPr lang="es-ES"/>
        </a:p>
      </dgm:t>
    </dgm:pt>
    <dgm:pt modelId="{F8DD2B22-4765-4745-93A2-8DBAFFF65933}" type="pres">
      <dgm:prSet presAssocID="{01447A9C-9199-4D85-A4B9-E914C3EFA4BE}" presName="parTx2" presStyleLbl="node1" presStyleIdx="1" presStyleCnt="3"/>
      <dgm:spPr/>
      <dgm:t>
        <a:bodyPr/>
        <a:lstStyle/>
        <a:p>
          <a:endParaRPr lang="es-EC"/>
        </a:p>
      </dgm:t>
    </dgm:pt>
    <dgm:pt modelId="{140447BA-6A5F-4B02-8EBE-F156AB05A3A8}" type="pres">
      <dgm:prSet presAssocID="{FE47E0C4-E272-4C27-A8AA-48224EA7FC7B}" presName="picture2" presStyleCnt="0"/>
      <dgm:spPr/>
    </dgm:pt>
    <dgm:pt modelId="{F174A595-6432-42D7-B994-DB290FDF73C6}" type="pres">
      <dgm:prSet presAssocID="{FE47E0C4-E272-4C27-A8AA-48224EA7FC7B}" presName="imageRepeatNode" presStyleLbl="fgImgPlace1" presStyleIdx="1" presStyleCnt="3"/>
      <dgm:spPr/>
      <dgm:t>
        <a:bodyPr/>
        <a:lstStyle/>
        <a:p>
          <a:endParaRPr lang="es-ES"/>
        </a:p>
      </dgm:t>
    </dgm:pt>
    <dgm:pt modelId="{1690EB77-C0CA-4303-8BD5-454E750C0A73}" type="pres">
      <dgm:prSet presAssocID="{92267C31-1E39-47C0-BD51-8EF05FF941BF}" presName="parTx3" presStyleLbl="node1" presStyleIdx="2" presStyleCnt="3"/>
      <dgm:spPr/>
      <dgm:t>
        <a:bodyPr/>
        <a:lstStyle/>
        <a:p>
          <a:endParaRPr lang="es-EC"/>
        </a:p>
      </dgm:t>
    </dgm:pt>
    <dgm:pt modelId="{16C005E9-9C71-4BEE-B6D7-406CD6C1A76D}" type="pres">
      <dgm:prSet presAssocID="{2130F663-56CF-42D2-A556-F7B71673FBDC}" presName="picture3" presStyleCnt="0"/>
      <dgm:spPr/>
    </dgm:pt>
    <dgm:pt modelId="{EEC54C2A-7E72-4E02-811C-4FE6797FBEF6}" type="pres">
      <dgm:prSet presAssocID="{2130F663-56CF-42D2-A556-F7B71673FBDC}" presName="imageRepeatNode" presStyleLbl="fgImgPlace1" presStyleIdx="2" presStyleCnt="3"/>
      <dgm:spPr/>
      <dgm:t>
        <a:bodyPr/>
        <a:lstStyle/>
        <a:p>
          <a:endParaRPr lang="es-ES"/>
        </a:p>
      </dgm:t>
    </dgm:pt>
  </dgm:ptLst>
  <dgm:cxnLst>
    <dgm:cxn modelId="{37737EC0-E6E4-4CEB-9E9B-DC9C7A6A8666}" srcId="{C303703B-9C82-4ACC-B27B-8306E83D1544}" destId="{01447A9C-9199-4D85-A4B9-E914C3EFA4BE}" srcOrd="1" destOrd="0" parTransId="{B89B23D6-5D0F-48BF-B95F-CBBC13C05EC0}" sibTransId="{FE47E0C4-E272-4C27-A8AA-48224EA7FC7B}"/>
    <dgm:cxn modelId="{3E2987B9-54FE-4445-AAF4-F0E9ACA80E36}" srcId="{C303703B-9C82-4ACC-B27B-8306E83D1544}" destId="{92267C31-1E39-47C0-BD51-8EF05FF941BF}" srcOrd="2" destOrd="0" parTransId="{E7A26159-7867-4E80-BCAE-0AE63D634B4C}" sibTransId="{2130F663-56CF-42D2-A556-F7B71673FBDC}"/>
    <dgm:cxn modelId="{2973354D-EFB6-40B3-B0A9-193913646FEC}" type="presOf" srcId="{92267C31-1E39-47C0-BD51-8EF05FF941BF}" destId="{1690EB77-C0CA-4303-8BD5-454E750C0A73}" srcOrd="0" destOrd="0" presId="urn:microsoft.com/office/officeart/2008/layout/AscendingPictureAccentProcess"/>
    <dgm:cxn modelId="{CA3BC5F4-D4FC-47D2-87E7-4AAA764F512D}" type="presOf" srcId="{2130F663-56CF-42D2-A556-F7B71673FBDC}" destId="{EEC54C2A-7E72-4E02-811C-4FE6797FBEF6}" srcOrd="0" destOrd="0" presId="urn:microsoft.com/office/officeart/2008/layout/AscendingPictureAccentProcess"/>
    <dgm:cxn modelId="{0B858D4D-9E0F-48F7-A249-34AE5B50F24E}" type="presOf" srcId="{FE47E0C4-E272-4C27-A8AA-48224EA7FC7B}" destId="{F174A595-6432-42D7-B994-DB290FDF73C6}" srcOrd="0" destOrd="0" presId="urn:microsoft.com/office/officeart/2008/layout/AscendingPictureAccentProcess"/>
    <dgm:cxn modelId="{7D68E3CB-CC83-49FE-8D45-A2E225D97D84}" srcId="{C303703B-9C82-4ACC-B27B-8306E83D1544}" destId="{FBFF902A-D989-4ACA-A4A0-FAACD387466C}" srcOrd="0" destOrd="0" parTransId="{35474241-5F14-447B-B360-0D29B876BB88}" sibTransId="{3722ADB1-64F3-4C76-A83B-31948EF67980}"/>
    <dgm:cxn modelId="{DA979937-8328-492F-8589-39721A9C8527}" type="presOf" srcId="{01447A9C-9199-4D85-A4B9-E914C3EFA4BE}" destId="{F8DD2B22-4765-4745-93A2-8DBAFFF65933}" srcOrd="0" destOrd="0" presId="urn:microsoft.com/office/officeart/2008/layout/AscendingPictureAccentProcess"/>
    <dgm:cxn modelId="{43B125BE-1A59-4BFE-8971-0B7113E4FEC0}" type="presOf" srcId="{C303703B-9C82-4ACC-B27B-8306E83D1544}" destId="{717CB00A-21CE-4796-AEFE-1721649156EB}" srcOrd="0" destOrd="0" presId="urn:microsoft.com/office/officeart/2008/layout/AscendingPictureAccentProcess"/>
    <dgm:cxn modelId="{1EF12F07-403D-4C4E-A49D-EE781D055A74}" type="presOf" srcId="{FBFF902A-D989-4ACA-A4A0-FAACD387466C}" destId="{F14FC8CE-ED2F-4B04-9449-128237050737}" srcOrd="0" destOrd="0" presId="urn:microsoft.com/office/officeart/2008/layout/AscendingPictureAccentProcess"/>
    <dgm:cxn modelId="{A35F9D77-1630-4E20-8F4F-DF3D1BB98799}" type="presOf" srcId="{3722ADB1-64F3-4C76-A83B-31948EF67980}" destId="{09953826-F864-4353-8475-ED67BBE5F7FC}" srcOrd="0" destOrd="0" presId="urn:microsoft.com/office/officeart/2008/layout/AscendingPictureAccentProcess"/>
    <dgm:cxn modelId="{14EF789E-02AC-4B4D-9EBA-6D4B0E608A4F}" type="presParOf" srcId="{717CB00A-21CE-4796-AEFE-1721649156EB}" destId="{BB7AAD74-DA9A-484E-8E4F-515623FB560C}" srcOrd="0" destOrd="0" presId="urn:microsoft.com/office/officeart/2008/layout/AscendingPictureAccentProcess"/>
    <dgm:cxn modelId="{30B20FC7-8050-4208-AFE4-733C62B7098E}" type="presParOf" srcId="{717CB00A-21CE-4796-AEFE-1721649156EB}" destId="{19C83FB0-9E68-4B36-B80D-8D07922AC8FF}" srcOrd="1" destOrd="0" presId="urn:microsoft.com/office/officeart/2008/layout/AscendingPictureAccentProcess"/>
    <dgm:cxn modelId="{3A773E25-7747-4046-B75D-B8CFA6842834}" type="presParOf" srcId="{717CB00A-21CE-4796-AEFE-1721649156EB}" destId="{9AF6A10C-2ED0-4EB4-A6BA-73E8ABA146D2}" srcOrd="2" destOrd="0" presId="urn:microsoft.com/office/officeart/2008/layout/AscendingPictureAccentProcess"/>
    <dgm:cxn modelId="{CAB4F722-FE5A-428E-87A1-8B2AA9B9BB88}" type="presParOf" srcId="{717CB00A-21CE-4796-AEFE-1721649156EB}" destId="{45AF587D-C6EB-44B6-A925-4DE837B8F304}" srcOrd="3" destOrd="0" presId="urn:microsoft.com/office/officeart/2008/layout/AscendingPictureAccentProcess"/>
    <dgm:cxn modelId="{D87196D2-DBFC-47D5-A519-4AD47EB98562}" type="presParOf" srcId="{717CB00A-21CE-4796-AEFE-1721649156EB}" destId="{DACBAF5A-E847-4844-AEB0-4D8B203B724D}" srcOrd="4" destOrd="0" presId="urn:microsoft.com/office/officeart/2008/layout/AscendingPictureAccentProcess"/>
    <dgm:cxn modelId="{5B82BB83-F05B-4E82-BE3B-216CD1FDA30A}" type="presParOf" srcId="{717CB00A-21CE-4796-AEFE-1721649156EB}" destId="{62E4129F-1CF3-4BB8-8525-2C1A1C09B6F7}" srcOrd="5" destOrd="0" presId="urn:microsoft.com/office/officeart/2008/layout/AscendingPictureAccentProcess"/>
    <dgm:cxn modelId="{57C22DFF-EAAA-4C58-A0CF-6CA9BDCE028B}" type="presParOf" srcId="{717CB00A-21CE-4796-AEFE-1721649156EB}" destId="{937FF9A5-3013-446A-85D6-4EB0B779113B}" srcOrd="6" destOrd="0" presId="urn:microsoft.com/office/officeart/2008/layout/AscendingPictureAccentProcess"/>
    <dgm:cxn modelId="{C1E4B3A1-4F86-4822-BA80-64687D490D84}" type="presParOf" srcId="{717CB00A-21CE-4796-AEFE-1721649156EB}" destId="{3ADC6639-1EDB-4822-9613-29D2E76AB9D8}" srcOrd="7" destOrd="0" presId="urn:microsoft.com/office/officeart/2008/layout/AscendingPictureAccentProcess"/>
    <dgm:cxn modelId="{4371E454-D155-406C-A39B-41876C01E8C3}" type="presParOf" srcId="{717CB00A-21CE-4796-AEFE-1721649156EB}" destId="{3401F4AF-C5DB-4F4B-80EE-07A521FE50CC}" srcOrd="8" destOrd="0" presId="urn:microsoft.com/office/officeart/2008/layout/AscendingPictureAccentProcess"/>
    <dgm:cxn modelId="{ED9F3879-4B29-4E9F-9502-77F2F8E666A1}" type="presParOf" srcId="{717CB00A-21CE-4796-AEFE-1721649156EB}" destId="{F9F879F6-DC0C-4FD0-BBC2-A82565D208BB}" srcOrd="9" destOrd="0" presId="urn:microsoft.com/office/officeart/2008/layout/AscendingPictureAccentProcess"/>
    <dgm:cxn modelId="{91EF0737-1ABA-46B0-A819-DCB797E34301}" type="presParOf" srcId="{717CB00A-21CE-4796-AEFE-1721649156EB}" destId="{E14E2F65-A26B-401F-9490-7E39AE17495A}" srcOrd="10" destOrd="0" presId="urn:microsoft.com/office/officeart/2008/layout/AscendingPictureAccentProcess"/>
    <dgm:cxn modelId="{C754FA76-95D8-42D4-B9C8-2DED0B71061F}" type="presParOf" srcId="{717CB00A-21CE-4796-AEFE-1721649156EB}" destId="{6495B4D6-374C-4EB7-913F-DD5F8C396C17}" srcOrd="11" destOrd="0" presId="urn:microsoft.com/office/officeart/2008/layout/AscendingPictureAccentProcess"/>
    <dgm:cxn modelId="{58737A4B-7283-4001-8886-CB46A0B737D8}" type="presParOf" srcId="{717CB00A-21CE-4796-AEFE-1721649156EB}" destId="{F14FC8CE-ED2F-4B04-9449-128237050737}" srcOrd="12" destOrd="0" presId="urn:microsoft.com/office/officeart/2008/layout/AscendingPictureAccentProcess"/>
    <dgm:cxn modelId="{34F5FD5D-5792-4E53-9E10-142EE84B2887}" type="presParOf" srcId="{717CB00A-21CE-4796-AEFE-1721649156EB}" destId="{C705CFC2-89C7-4C8D-B1CF-DB1805728A31}" srcOrd="13" destOrd="0" presId="urn:microsoft.com/office/officeart/2008/layout/AscendingPictureAccentProcess"/>
    <dgm:cxn modelId="{FA26B1EF-0300-4E91-9B43-CDE7D68B2DBD}" type="presParOf" srcId="{C705CFC2-89C7-4C8D-B1CF-DB1805728A31}" destId="{09953826-F864-4353-8475-ED67BBE5F7FC}" srcOrd="0" destOrd="0" presId="urn:microsoft.com/office/officeart/2008/layout/AscendingPictureAccentProcess"/>
    <dgm:cxn modelId="{6CDA12AD-FE59-4386-807F-AAD60A4CCBF4}" type="presParOf" srcId="{717CB00A-21CE-4796-AEFE-1721649156EB}" destId="{F8DD2B22-4765-4745-93A2-8DBAFFF65933}" srcOrd="14" destOrd="0" presId="urn:microsoft.com/office/officeart/2008/layout/AscendingPictureAccentProcess"/>
    <dgm:cxn modelId="{8B937638-A1C6-451B-B4A9-4EF148DECAC7}" type="presParOf" srcId="{717CB00A-21CE-4796-AEFE-1721649156EB}" destId="{140447BA-6A5F-4B02-8EBE-F156AB05A3A8}" srcOrd="15" destOrd="0" presId="urn:microsoft.com/office/officeart/2008/layout/AscendingPictureAccentProcess"/>
    <dgm:cxn modelId="{23487E95-347A-4D37-8302-616183F55179}" type="presParOf" srcId="{140447BA-6A5F-4B02-8EBE-F156AB05A3A8}" destId="{F174A595-6432-42D7-B994-DB290FDF73C6}" srcOrd="0" destOrd="0" presId="urn:microsoft.com/office/officeart/2008/layout/AscendingPictureAccentProcess"/>
    <dgm:cxn modelId="{4F51CD01-81A3-4645-9D72-46B574257013}" type="presParOf" srcId="{717CB00A-21CE-4796-AEFE-1721649156EB}" destId="{1690EB77-C0CA-4303-8BD5-454E750C0A73}" srcOrd="16" destOrd="0" presId="urn:microsoft.com/office/officeart/2008/layout/AscendingPictureAccentProcess"/>
    <dgm:cxn modelId="{4B38CF43-DE27-4189-AB93-9DDAD4B1B744}" type="presParOf" srcId="{717CB00A-21CE-4796-AEFE-1721649156EB}" destId="{16C005E9-9C71-4BEE-B6D7-406CD6C1A76D}" srcOrd="17" destOrd="0" presId="urn:microsoft.com/office/officeart/2008/layout/AscendingPictureAccentProcess"/>
    <dgm:cxn modelId="{F8D83F78-F5DB-472A-B46A-788E3811C0B8}" type="presParOf" srcId="{16C005E9-9C71-4BEE-B6D7-406CD6C1A76D}" destId="{EEC54C2A-7E72-4E02-811C-4FE6797FBEF6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E26FF9F-4C2F-42CE-A3C6-4802FA03B108}" type="doc">
      <dgm:prSet loTypeId="urn:microsoft.com/office/officeart/2008/layout/AlternatingHexagons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EC"/>
        </a:p>
      </dgm:t>
    </dgm:pt>
    <dgm:pt modelId="{C814031C-DD64-491D-AAA4-E09C576FE39C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Papas con cuy</a:t>
          </a:r>
          <a:endParaRPr lang="es-EC" dirty="0">
            <a:solidFill>
              <a:schemeClr val="tx1"/>
            </a:solidFill>
          </a:endParaRPr>
        </a:p>
      </dgm:t>
    </dgm:pt>
    <dgm:pt modelId="{AD0C2E61-FD6A-4121-B0F3-0B1392634AD8}" type="parTrans" cxnId="{E3566BDB-013C-48BF-8AAA-5EAC6A6DF7BE}">
      <dgm:prSet/>
      <dgm:spPr/>
      <dgm:t>
        <a:bodyPr/>
        <a:lstStyle/>
        <a:p>
          <a:endParaRPr lang="es-EC"/>
        </a:p>
      </dgm:t>
    </dgm:pt>
    <dgm:pt modelId="{55E742F1-0788-4716-89AF-3B9AC32390C4}" type="sibTrans" cxnId="{E3566BDB-013C-48BF-8AAA-5EAC6A6DF7BE}">
      <dgm:prSet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Hornado</a:t>
          </a:r>
          <a:endParaRPr lang="es-EC" sz="1600" dirty="0">
            <a:solidFill>
              <a:schemeClr val="tx1"/>
            </a:solidFill>
          </a:endParaRPr>
        </a:p>
      </dgm:t>
    </dgm:pt>
    <dgm:pt modelId="{E992A2AB-5C40-4CE0-9B63-88F9AD63CFA6}">
      <dgm:prSet phldrT="[Texto]"/>
      <dgm:spPr/>
      <dgm:t>
        <a:bodyPr/>
        <a:lstStyle/>
        <a:p>
          <a:endParaRPr lang="es-EC" dirty="0">
            <a:solidFill>
              <a:schemeClr val="tx1"/>
            </a:solidFill>
          </a:endParaRPr>
        </a:p>
      </dgm:t>
    </dgm:pt>
    <dgm:pt modelId="{05B9850F-F239-4745-86CC-F3FF954BBC82}" type="parTrans" cxnId="{83DD913C-68B5-46BC-AF14-AB5E34170C3E}">
      <dgm:prSet/>
      <dgm:spPr/>
      <dgm:t>
        <a:bodyPr/>
        <a:lstStyle/>
        <a:p>
          <a:endParaRPr lang="es-EC"/>
        </a:p>
      </dgm:t>
    </dgm:pt>
    <dgm:pt modelId="{22FCB265-EF21-439D-AD4C-021BF3A561B4}" type="sibTrans" cxnId="{83DD913C-68B5-46BC-AF14-AB5E34170C3E}">
      <dgm:prSet/>
      <dgm:spPr/>
      <dgm:t>
        <a:bodyPr/>
        <a:lstStyle/>
        <a:p>
          <a:endParaRPr lang="es-EC"/>
        </a:p>
      </dgm:t>
    </dgm:pt>
    <dgm:pt modelId="{2E1AE0E2-B81C-4303-AE22-26742B3FD70D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Fritada</a:t>
          </a:r>
          <a:endParaRPr lang="es-EC" dirty="0">
            <a:solidFill>
              <a:schemeClr val="tx1"/>
            </a:solidFill>
          </a:endParaRPr>
        </a:p>
      </dgm:t>
    </dgm:pt>
    <dgm:pt modelId="{E0840EA0-8684-43D3-965F-333528481182}" type="parTrans" cxnId="{DCF1D34B-37C2-44D3-8044-6C9346326AB9}">
      <dgm:prSet/>
      <dgm:spPr/>
      <dgm:t>
        <a:bodyPr/>
        <a:lstStyle/>
        <a:p>
          <a:endParaRPr lang="es-EC"/>
        </a:p>
      </dgm:t>
    </dgm:pt>
    <dgm:pt modelId="{4A701B73-A461-4FC9-B5C0-3B50995CE664}" type="sibTrans" cxnId="{DCF1D34B-37C2-44D3-8044-6C9346326AB9}">
      <dgm:prSet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Papas con cuero</a:t>
          </a:r>
          <a:endParaRPr lang="es-EC" sz="1600" dirty="0">
            <a:solidFill>
              <a:schemeClr val="tx1"/>
            </a:solidFill>
          </a:endParaRPr>
        </a:p>
      </dgm:t>
    </dgm:pt>
    <dgm:pt modelId="{044BA5A7-80DD-46CD-987A-5921ADC8FEF9}">
      <dgm:prSet phldrT="[Texto]"/>
      <dgm:spPr/>
      <dgm:t>
        <a:bodyPr/>
        <a:lstStyle/>
        <a:p>
          <a:endParaRPr lang="es-EC" dirty="0">
            <a:solidFill>
              <a:schemeClr val="tx1"/>
            </a:solidFill>
          </a:endParaRPr>
        </a:p>
      </dgm:t>
    </dgm:pt>
    <dgm:pt modelId="{71A91EB0-0D22-4B84-906B-3F2F5B9D3C44}" type="parTrans" cxnId="{4CDCF3AA-021B-432B-BB08-DC064028D176}">
      <dgm:prSet/>
      <dgm:spPr/>
      <dgm:t>
        <a:bodyPr/>
        <a:lstStyle/>
        <a:p>
          <a:endParaRPr lang="es-EC"/>
        </a:p>
      </dgm:t>
    </dgm:pt>
    <dgm:pt modelId="{68E60465-7EF9-40E1-9E2C-660126DD26AA}" type="sibTrans" cxnId="{4CDCF3AA-021B-432B-BB08-DC064028D176}">
      <dgm:prSet/>
      <dgm:spPr/>
      <dgm:t>
        <a:bodyPr/>
        <a:lstStyle/>
        <a:p>
          <a:endParaRPr lang="es-EC"/>
        </a:p>
      </dgm:t>
    </dgm:pt>
    <dgm:pt modelId="{4E0D2ECA-BA3C-47E3-AC2C-2276C4829582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Mistelas</a:t>
          </a:r>
          <a:endParaRPr lang="es-EC" dirty="0">
            <a:solidFill>
              <a:schemeClr val="tx1"/>
            </a:solidFill>
          </a:endParaRPr>
        </a:p>
      </dgm:t>
    </dgm:pt>
    <dgm:pt modelId="{FC60EA51-74BB-4AF0-99FA-92829D36BD54}" type="parTrans" cxnId="{EF6F9119-0B7B-4444-BC80-3D2DDFD3F682}">
      <dgm:prSet/>
      <dgm:spPr/>
      <dgm:t>
        <a:bodyPr/>
        <a:lstStyle/>
        <a:p>
          <a:endParaRPr lang="es-EC"/>
        </a:p>
      </dgm:t>
    </dgm:pt>
    <dgm:pt modelId="{07F672DC-A687-485F-B903-578F8BA53819}" type="sibTrans" cxnId="{EF6F9119-0B7B-4444-BC80-3D2DDFD3F682}">
      <dgm:prSet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Chicha de Jora</a:t>
          </a:r>
          <a:endParaRPr lang="es-EC" sz="1600" dirty="0">
            <a:solidFill>
              <a:schemeClr val="tx1"/>
            </a:solidFill>
          </a:endParaRPr>
        </a:p>
      </dgm:t>
    </dgm:pt>
    <dgm:pt modelId="{4E75B4AB-B9A1-42FB-9FAE-638474CD2EC1}">
      <dgm:prSet phldrT="[Texto]"/>
      <dgm:spPr/>
      <dgm:t>
        <a:bodyPr/>
        <a:lstStyle/>
        <a:p>
          <a:endParaRPr lang="es-EC" dirty="0">
            <a:solidFill>
              <a:schemeClr val="tx1"/>
            </a:solidFill>
          </a:endParaRPr>
        </a:p>
      </dgm:t>
    </dgm:pt>
    <dgm:pt modelId="{CF9B2BF2-51B1-43CC-968F-94BC9A869AFC}" type="parTrans" cxnId="{6247F7DD-0EDC-4594-8F19-5855E4CCD03A}">
      <dgm:prSet/>
      <dgm:spPr/>
      <dgm:t>
        <a:bodyPr/>
        <a:lstStyle/>
        <a:p>
          <a:endParaRPr lang="es-EC"/>
        </a:p>
      </dgm:t>
    </dgm:pt>
    <dgm:pt modelId="{FA9697EB-5E6F-4978-AF19-73AEE4BCF258}" type="sibTrans" cxnId="{6247F7DD-0EDC-4594-8F19-5855E4CCD03A}">
      <dgm:prSet/>
      <dgm:spPr/>
      <dgm:t>
        <a:bodyPr/>
        <a:lstStyle/>
        <a:p>
          <a:endParaRPr lang="es-EC"/>
        </a:p>
      </dgm:t>
    </dgm:pt>
    <dgm:pt modelId="{96AD26D1-E213-453A-8736-042956DB8F30}" type="pres">
      <dgm:prSet presAssocID="{1E26FF9F-4C2F-42CE-A3C6-4802FA03B108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D8BA59A6-18B4-4A1A-BF84-F254B1633878}" type="pres">
      <dgm:prSet presAssocID="{C814031C-DD64-491D-AAA4-E09C576FE39C}" presName="composite" presStyleCnt="0"/>
      <dgm:spPr/>
    </dgm:pt>
    <dgm:pt modelId="{0C9E93C1-8526-4726-BD30-849A326678AF}" type="pres">
      <dgm:prSet presAssocID="{C814031C-DD64-491D-AAA4-E09C576FE39C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93C44D-AE45-43BE-82DF-A21FF8B60AE8}" type="pres">
      <dgm:prSet presAssocID="{C814031C-DD64-491D-AAA4-E09C576FE39C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4E5135-AC6B-42C2-A215-CEC3E00474F3}" type="pres">
      <dgm:prSet presAssocID="{C814031C-DD64-491D-AAA4-E09C576FE39C}" presName="BalanceSpacing" presStyleCnt="0"/>
      <dgm:spPr/>
    </dgm:pt>
    <dgm:pt modelId="{2219B66B-F670-4287-BC3E-BE9624D040C3}" type="pres">
      <dgm:prSet presAssocID="{C814031C-DD64-491D-AAA4-E09C576FE39C}" presName="BalanceSpacing1" presStyleCnt="0"/>
      <dgm:spPr/>
    </dgm:pt>
    <dgm:pt modelId="{26960720-00ED-41F1-B4C2-3DAC4E477B60}" type="pres">
      <dgm:prSet presAssocID="{55E742F1-0788-4716-89AF-3B9AC32390C4}" presName="Accent1Text" presStyleLbl="node1" presStyleIdx="1" presStyleCnt="6"/>
      <dgm:spPr/>
      <dgm:t>
        <a:bodyPr/>
        <a:lstStyle/>
        <a:p>
          <a:endParaRPr lang="es-ES"/>
        </a:p>
      </dgm:t>
    </dgm:pt>
    <dgm:pt modelId="{F0F7096D-67D0-4E37-9A41-C739641AEC80}" type="pres">
      <dgm:prSet presAssocID="{55E742F1-0788-4716-89AF-3B9AC32390C4}" presName="spaceBetweenRectangles" presStyleCnt="0"/>
      <dgm:spPr/>
    </dgm:pt>
    <dgm:pt modelId="{FDAFC650-E82C-4444-875D-9D95E976393A}" type="pres">
      <dgm:prSet presAssocID="{2E1AE0E2-B81C-4303-AE22-26742B3FD70D}" presName="composite" presStyleCnt="0"/>
      <dgm:spPr/>
    </dgm:pt>
    <dgm:pt modelId="{409D566C-F33C-479C-B295-B07D9C33B430}" type="pres">
      <dgm:prSet presAssocID="{2E1AE0E2-B81C-4303-AE22-26742B3FD70D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9F8C6C-AAA4-4769-AB5C-3AD1A31CB7B6}" type="pres">
      <dgm:prSet presAssocID="{2E1AE0E2-B81C-4303-AE22-26742B3FD70D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863659-CD6F-4C10-A624-F96135266F95}" type="pres">
      <dgm:prSet presAssocID="{2E1AE0E2-B81C-4303-AE22-26742B3FD70D}" presName="BalanceSpacing" presStyleCnt="0"/>
      <dgm:spPr/>
    </dgm:pt>
    <dgm:pt modelId="{62E9031E-D020-487F-B9F9-BFF5C042F180}" type="pres">
      <dgm:prSet presAssocID="{2E1AE0E2-B81C-4303-AE22-26742B3FD70D}" presName="BalanceSpacing1" presStyleCnt="0"/>
      <dgm:spPr/>
    </dgm:pt>
    <dgm:pt modelId="{AB552788-6B4A-46D2-A49C-5212335DF88A}" type="pres">
      <dgm:prSet presAssocID="{4A701B73-A461-4FC9-B5C0-3B50995CE664}" presName="Accent1Text" presStyleLbl="node1" presStyleIdx="3" presStyleCnt="6"/>
      <dgm:spPr/>
      <dgm:t>
        <a:bodyPr/>
        <a:lstStyle/>
        <a:p>
          <a:endParaRPr lang="es-ES"/>
        </a:p>
      </dgm:t>
    </dgm:pt>
    <dgm:pt modelId="{C0105775-D503-4C3B-86E9-694ACC9E9966}" type="pres">
      <dgm:prSet presAssocID="{4A701B73-A461-4FC9-B5C0-3B50995CE664}" presName="spaceBetweenRectangles" presStyleCnt="0"/>
      <dgm:spPr/>
    </dgm:pt>
    <dgm:pt modelId="{5135B463-8805-4494-A169-E95F04986087}" type="pres">
      <dgm:prSet presAssocID="{4E0D2ECA-BA3C-47E3-AC2C-2276C4829582}" presName="composite" presStyleCnt="0"/>
      <dgm:spPr/>
    </dgm:pt>
    <dgm:pt modelId="{43F5F3C4-C136-4312-A6FE-5FEA4B3600ED}" type="pres">
      <dgm:prSet presAssocID="{4E0D2ECA-BA3C-47E3-AC2C-2276C4829582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32AC14-7FD1-4C75-AF55-027436692484}" type="pres">
      <dgm:prSet presAssocID="{4E0D2ECA-BA3C-47E3-AC2C-2276C4829582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4C6B65-93FA-40C3-A1A0-0E303C0F7BD4}" type="pres">
      <dgm:prSet presAssocID="{4E0D2ECA-BA3C-47E3-AC2C-2276C4829582}" presName="BalanceSpacing" presStyleCnt="0"/>
      <dgm:spPr/>
    </dgm:pt>
    <dgm:pt modelId="{0A2939EB-7BDE-489C-804C-3F828FD515FD}" type="pres">
      <dgm:prSet presAssocID="{4E0D2ECA-BA3C-47E3-AC2C-2276C4829582}" presName="BalanceSpacing1" presStyleCnt="0"/>
      <dgm:spPr/>
    </dgm:pt>
    <dgm:pt modelId="{96A278A7-826F-420E-8A3D-A357EDA188AF}" type="pres">
      <dgm:prSet presAssocID="{07F672DC-A687-485F-B903-578F8BA53819}" presName="Accent1Text" presStyleLbl="node1" presStyleIdx="5" presStyleCnt="6"/>
      <dgm:spPr/>
      <dgm:t>
        <a:bodyPr/>
        <a:lstStyle/>
        <a:p>
          <a:endParaRPr lang="es-EC"/>
        </a:p>
      </dgm:t>
    </dgm:pt>
  </dgm:ptLst>
  <dgm:cxnLst>
    <dgm:cxn modelId="{6247F7DD-0EDC-4594-8F19-5855E4CCD03A}" srcId="{4E0D2ECA-BA3C-47E3-AC2C-2276C4829582}" destId="{4E75B4AB-B9A1-42FB-9FAE-638474CD2EC1}" srcOrd="0" destOrd="0" parTransId="{CF9B2BF2-51B1-43CC-968F-94BC9A869AFC}" sibTransId="{FA9697EB-5E6F-4978-AF19-73AEE4BCF258}"/>
    <dgm:cxn modelId="{02EEC7C5-A0D7-4DE2-82CB-5E60824AAD8A}" type="presOf" srcId="{4E0D2ECA-BA3C-47E3-AC2C-2276C4829582}" destId="{43F5F3C4-C136-4312-A6FE-5FEA4B3600ED}" srcOrd="0" destOrd="0" presId="urn:microsoft.com/office/officeart/2008/layout/AlternatingHexagons"/>
    <dgm:cxn modelId="{C773E027-211C-4F27-94A8-B2DA65DC62F0}" type="presOf" srcId="{55E742F1-0788-4716-89AF-3B9AC32390C4}" destId="{26960720-00ED-41F1-B4C2-3DAC4E477B60}" srcOrd="0" destOrd="0" presId="urn:microsoft.com/office/officeart/2008/layout/AlternatingHexagons"/>
    <dgm:cxn modelId="{B918C5C3-A361-452C-BF2E-1FBF4D0EF42A}" type="presOf" srcId="{07F672DC-A687-485F-B903-578F8BA53819}" destId="{96A278A7-826F-420E-8A3D-A357EDA188AF}" srcOrd="0" destOrd="0" presId="urn:microsoft.com/office/officeart/2008/layout/AlternatingHexagons"/>
    <dgm:cxn modelId="{E03038E0-04A5-4F38-83A8-CE054234F840}" type="presOf" srcId="{4A701B73-A461-4FC9-B5C0-3B50995CE664}" destId="{AB552788-6B4A-46D2-A49C-5212335DF88A}" srcOrd="0" destOrd="0" presId="urn:microsoft.com/office/officeart/2008/layout/AlternatingHexagons"/>
    <dgm:cxn modelId="{DCF1D34B-37C2-44D3-8044-6C9346326AB9}" srcId="{1E26FF9F-4C2F-42CE-A3C6-4802FA03B108}" destId="{2E1AE0E2-B81C-4303-AE22-26742B3FD70D}" srcOrd="1" destOrd="0" parTransId="{E0840EA0-8684-43D3-965F-333528481182}" sibTransId="{4A701B73-A461-4FC9-B5C0-3B50995CE664}"/>
    <dgm:cxn modelId="{779BABDB-633B-4ADD-B5EB-A8B23376677E}" type="presOf" srcId="{C814031C-DD64-491D-AAA4-E09C576FE39C}" destId="{0C9E93C1-8526-4726-BD30-849A326678AF}" srcOrd="0" destOrd="0" presId="urn:microsoft.com/office/officeart/2008/layout/AlternatingHexagons"/>
    <dgm:cxn modelId="{6E1FB871-6842-4686-A6CD-9021E4AF8F4C}" type="presOf" srcId="{4E75B4AB-B9A1-42FB-9FAE-638474CD2EC1}" destId="{2532AC14-7FD1-4C75-AF55-027436692484}" srcOrd="0" destOrd="0" presId="urn:microsoft.com/office/officeart/2008/layout/AlternatingHexagons"/>
    <dgm:cxn modelId="{4B9AA67F-B541-43EA-B9BD-2CE6445B48A7}" type="presOf" srcId="{044BA5A7-80DD-46CD-987A-5921ADC8FEF9}" destId="{C79F8C6C-AAA4-4769-AB5C-3AD1A31CB7B6}" srcOrd="0" destOrd="0" presId="urn:microsoft.com/office/officeart/2008/layout/AlternatingHexagons"/>
    <dgm:cxn modelId="{0A5F58A1-216D-4264-83CB-2D9C9BEAD5DC}" type="presOf" srcId="{1E26FF9F-4C2F-42CE-A3C6-4802FA03B108}" destId="{96AD26D1-E213-453A-8736-042956DB8F30}" srcOrd="0" destOrd="0" presId="urn:microsoft.com/office/officeart/2008/layout/AlternatingHexagons"/>
    <dgm:cxn modelId="{EF6F9119-0B7B-4444-BC80-3D2DDFD3F682}" srcId="{1E26FF9F-4C2F-42CE-A3C6-4802FA03B108}" destId="{4E0D2ECA-BA3C-47E3-AC2C-2276C4829582}" srcOrd="2" destOrd="0" parTransId="{FC60EA51-74BB-4AF0-99FA-92829D36BD54}" sibTransId="{07F672DC-A687-485F-B903-578F8BA53819}"/>
    <dgm:cxn modelId="{EB4D0542-83B8-48A5-9940-E32835B6AACA}" type="presOf" srcId="{E992A2AB-5C40-4CE0-9B63-88F9AD63CFA6}" destId="{F893C44D-AE45-43BE-82DF-A21FF8B60AE8}" srcOrd="0" destOrd="0" presId="urn:microsoft.com/office/officeart/2008/layout/AlternatingHexagons"/>
    <dgm:cxn modelId="{05CEFD8F-B933-4FF1-A155-105AA83A649F}" type="presOf" srcId="{2E1AE0E2-B81C-4303-AE22-26742B3FD70D}" destId="{409D566C-F33C-479C-B295-B07D9C33B430}" srcOrd="0" destOrd="0" presId="urn:microsoft.com/office/officeart/2008/layout/AlternatingHexagons"/>
    <dgm:cxn modelId="{83DD913C-68B5-46BC-AF14-AB5E34170C3E}" srcId="{C814031C-DD64-491D-AAA4-E09C576FE39C}" destId="{E992A2AB-5C40-4CE0-9B63-88F9AD63CFA6}" srcOrd="0" destOrd="0" parTransId="{05B9850F-F239-4745-86CC-F3FF954BBC82}" sibTransId="{22FCB265-EF21-439D-AD4C-021BF3A561B4}"/>
    <dgm:cxn modelId="{E3566BDB-013C-48BF-8AAA-5EAC6A6DF7BE}" srcId="{1E26FF9F-4C2F-42CE-A3C6-4802FA03B108}" destId="{C814031C-DD64-491D-AAA4-E09C576FE39C}" srcOrd="0" destOrd="0" parTransId="{AD0C2E61-FD6A-4121-B0F3-0B1392634AD8}" sibTransId="{55E742F1-0788-4716-89AF-3B9AC32390C4}"/>
    <dgm:cxn modelId="{4CDCF3AA-021B-432B-BB08-DC064028D176}" srcId="{2E1AE0E2-B81C-4303-AE22-26742B3FD70D}" destId="{044BA5A7-80DD-46CD-987A-5921ADC8FEF9}" srcOrd="0" destOrd="0" parTransId="{71A91EB0-0D22-4B84-906B-3F2F5B9D3C44}" sibTransId="{68E60465-7EF9-40E1-9E2C-660126DD26AA}"/>
    <dgm:cxn modelId="{ABFDE203-0CE3-4AD0-A8F2-2C58C297D973}" type="presParOf" srcId="{96AD26D1-E213-453A-8736-042956DB8F30}" destId="{D8BA59A6-18B4-4A1A-BF84-F254B1633878}" srcOrd="0" destOrd="0" presId="urn:microsoft.com/office/officeart/2008/layout/AlternatingHexagons"/>
    <dgm:cxn modelId="{E9FF08B3-060F-477C-A8DC-FD3AF825BC57}" type="presParOf" srcId="{D8BA59A6-18B4-4A1A-BF84-F254B1633878}" destId="{0C9E93C1-8526-4726-BD30-849A326678AF}" srcOrd="0" destOrd="0" presId="urn:microsoft.com/office/officeart/2008/layout/AlternatingHexagons"/>
    <dgm:cxn modelId="{0863CA37-8DC2-4D59-9CAD-C25872196F95}" type="presParOf" srcId="{D8BA59A6-18B4-4A1A-BF84-F254B1633878}" destId="{F893C44D-AE45-43BE-82DF-A21FF8B60AE8}" srcOrd="1" destOrd="0" presId="urn:microsoft.com/office/officeart/2008/layout/AlternatingHexagons"/>
    <dgm:cxn modelId="{542B1110-2627-4E39-8E96-1E91AD28C5D5}" type="presParOf" srcId="{D8BA59A6-18B4-4A1A-BF84-F254B1633878}" destId="{9C4E5135-AC6B-42C2-A215-CEC3E00474F3}" srcOrd="2" destOrd="0" presId="urn:microsoft.com/office/officeart/2008/layout/AlternatingHexagons"/>
    <dgm:cxn modelId="{5CA9F2CC-9745-4894-8ADA-8E64C518B7AF}" type="presParOf" srcId="{D8BA59A6-18B4-4A1A-BF84-F254B1633878}" destId="{2219B66B-F670-4287-BC3E-BE9624D040C3}" srcOrd="3" destOrd="0" presId="urn:microsoft.com/office/officeart/2008/layout/AlternatingHexagons"/>
    <dgm:cxn modelId="{D1C3160E-F89D-4500-8E9F-910A207C60CB}" type="presParOf" srcId="{D8BA59A6-18B4-4A1A-BF84-F254B1633878}" destId="{26960720-00ED-41F1-B4C2-3DAC4E477B60}" srcOrd="4" destOrd="0" presId="urn:microsoft.com/office/officeart/2008/layout/AlternatingHexagons"/>
    <dgm:cxn modelId="{917584C3-09CF-4287-9050-9F1D5063DC2E}" type="presParOf" srcId="{96AD26D1-E213-453A-8736-042956DB8F30}" destId="{F0F7096D-67D0-4E37-9A41-C739641AEC80}" srcOrd="1" destOrd="0" presId="urn:microsoft.com/office/officeart/2008/layout/AlternatingHexagons"/>
    <dgm:cxn modelId="{FCFC08BC-E85B-4A27-BE6D-FA0A9DE0CE00}" type="presParOf" srcId="{96AD26D1-E213-453A-8736-042956DB8F30}" destId="{FDAFC650-E82C-4444-875D-9D95E976393A}" srcOrd="2" destOrd="0" presId="urn:microsoft.com/office/officeart/2008/layout/AlternatingHexagons"/>
    <dgm:cxn modelId="{4B705405-4A96-4181-96B8-28ACFA5D946B}" type="presParOf" srcId="{FDAFC650-E82C-4444-875D-9D95E976393A}" destId="{409D566C-F33C-479C-B295-B07D9C33B430}" srcOrd="0" destOrd="0" presId="urn:microsoft.com/office/officeart/2008/layout/AlternatingHexagons"/>
    <dgm:cxn modelId="{1B6D2CB5-3737-4D0C-8CAB-B519038AF563}" type="presParOf" srcId="{FDAFC650-E82C-4444-875D-9D95E976393A}" destId="{C79F8C6C-AAA4-4769-AB5C-3AD1A31CB7B6}" srcOrd="1" destOrd="0" presId="urn:microsoft.com/office/officeart/2008/layout/AlternatingHexagons"/>
    <dgm:cxn modelId="{8C0ECC90-7A68-4FF7-92D3-611E028936C4}" type="presParOf" srcId="{FDAFC650-E82C-4444-875D-9D95E976393A}" destId="{A2863659-CD6F-4C10-A624-F96135266F95}" srcOrd="2" destOrd="0" presId="urn:microsoft.com/office/officeart/2008/layout/AlternatingHexagons"/>
    <dgm:cxn modelId="{E3F62D85-FB76-4B8A-B3A5-64353FB466F6}" type="presParOf" srcId="{FDAFC650-E82C-4444-875D-9D95E976393A}" destId="{62E9031E-D020-487F-B9F9-BFF5C042F180}" srcOrd="3" destOrd="0" presId="urn:microsoft.com/office/officeart/2008/layout/AlternatingHexagons"/>
    <dgm:cxn modelId="{FFCD494E-0EEB-430D-A55F-1BA7DF8579FE}" type="presParOf" srcId="{FDAFC650-E82C-4444-875D-9D95E976393A}" destId="{AB552788-6B4A-46D2-A49C-5212335DF88A}" srcOrd="4" destOrd="0" presId="urn:microsoft.com/office/officeart/2008/layout/AlternatingHexagons"/>
    <dgm:cxn modelId="{3DCDE169-B664-4F41-BFAA-B1B9071239FC}" type="presParOf" srcId="{96AD26D1-E213-453A-8736-042956DB8F30}" destId="{C0105775-D503-4C3B-86E9-694ACC9E9966}" srcOrd="3" destOrd="0" presId="urn:microsoft.com/office/officeart/2008/layout/AlternatingHexagons"/>
    <dgm:cxn modelId="{65A74905-1C96-4F8B-B612-F6484F0E34D1}" type="presParOf" srcId="{96AD26D1-E213-453A-8736-042956DB8F30}" destId="{5135B463-8805-4494-A169-E95F04986087}" srcOrd="4" destOrd="0" presId="urn:microsoft.com/office/officeart/2008/layout/AlternatingHexagons"/>
    <dgm:cxn modelId="{DF7480F4-BC43-40D3-B5F3-79011007A709}" type="presParOf" srcId="{5135B463-8805-4494-A169-E95F04986087}" destId="{43F5F3C4-C136-4312-A6FE-5FEA4B3600ED}" srcOrd="0" destOrd="0" presId="urn:microsoft.com/office/officeart/2008/layout/AlternatingHexagons"/>
    <dgm:cxn modelId="{CD5D255B-569F-4662-88F0-8151C9481564}" type="presParOf" srcId="{5135B463-8805-4494-A169-E95F04986087}" destId="{2532AC14-7FD1-4C75-AF55-027436692484}" srcOrd="1" destOrd="0" presId="urn:microsoft.com/office/officeart/2008/layout/AlternatingHexagons"/>
    <dgm:cxn modelId="{D3606D26-C554-4265-BB5B-EEF0B863F363}" type="presParOf" srcId="{5135B463-8805-4494-A169-E95F04986087}" destId="{444C6B65-93FA-40C3-A1A0-0E303C0F7BD4}" srcOrd="2" destOrd="0" presId="urn:microsoft.com/office/officeart/2008/layout/AlternatingHexagons"/>
    <dgm:cxn modelId="{0E312383-9B60-43DF-840F-CB5CBD4A2F18}" type="presParOf" srcId="{5135B463-8805-4494-A169-E95F04986087}" destId="{0A2939EB-7BDE-489C-804C-3F828FD515FD}" srcOrd="3" destOrd="0" presId="urn:microsoft.com/office/officeart/2008/layout/AlternatingHexagons"/>
    <dgm:cxn modelId="{0843D265-820C-40F1-BB5A-EE016CC11538}" type="presParOf" srcId="{5135B463-8805-4494-A169-E95F04986087}" destId="{96A278A7-826F-420E-8A3D-A357EDA188A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ABC4834-912E-4DB7-AAC1-7D99F183522D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EA7EA589-C174-4003-9B03-D161975D14C4}">
      <dgm:prSet phldrT="[Texto]" custT="1"/>
      <dgm:spPr/>
      <dgm:t>
        <a:bodyPr/>
        <a:lstStyle/>
        <a:p>
          <a:pPr algn="ctr"/>
          <a:r>
            <a:rPr lang="es-EC" sz="1800" dirty="0" smtClean="0"/>
            <a:t>Comida Típica de la </a:t>
          </a:r>
          <a:r>
            <a:rPr lang="es-EC" sz="1800" b="0" dirty="0" smtClean="0"/>
            <a:t>zona</a:t>
          </a:r>
          <a:endParaRPr lang="es-EC" sz="1800" b="0" dirty="0"/>
        </a:p>
      </dgm:t>
    </dgm:pt>
    <dgm:pt modelId="{DE42786E-A0D1-4120-BB68-3347CD4A79CF}" type="parTrans" cxnId="{CA341A50-5F0B-4E1C-93DA-95C27C1A55FE}">
      <dgm:prSet/>
      <dgm:spPr/>
      <dgm:t>
        <a:bodyPr/>
        <a:lstStyle/>
        <a:p>
          <a:endParaRPr lang="es-EC"/>
        </a:p>
      </dgm:t>
    </dgm:pt>
    <dgm:pt modelId="{D6CFB02E-D2B8-4E2F-9BEF-5E4324A373FD}" type="sibTrans" cxnId="{CA341A50-5F0B-4E1C-93DA-95C27C1A55FE}">
      <dgm:prSet/>
      <dgm:spPr/>
      <dgm:t>
        <a:bodyPr/>
        <a:lstStyle/>
        <a:p>
          <a:endParaRPr lang="es-EC"/>
        </a:p>
      </dgm:t>
    </dgm:pt>
    <dgm:pt modelId="{A88AC3BC-45C1-412C-9311-4627CD175F46}">
      <dgm:prSet phldrT="[Texto]" custT="1"/>
      <dgm:spPr/>
      <dgm:t>
        <a:bodyPr/>
        <a:lstStyle/>
        <a:p>
          <a:pPr algn="ctr"/>
          <a:r>
            <a:rPr lang="es-EC" sz="1800" dirty="0" smtClean="0"/>
            <a:t>Métodos de preparación ancestrales</a:t>
          </a:r>
          <a:endParaRPr lang="es-EC" sz="1800" dirty="0"/>
        </a:p>
      </dgm:t>
    </dgm:pt>
    <dgm:pt modelId="{5BEA750B-DCFA-4248-AEAB-001FAA2B0D32}" type="parTrans" cxnId="{0E843C78-9927-4E5D-B6EE-B0400EC86392}">
      <dgm:prSet/>
      <dgm:spPr/>
      <dgm:t>
        <a:bodyPr/>
        <a:lstStyle/>
        <a:p>
          <a:endParaRPr lang="es-EC"/>
        </a:p>
      </dgm:t>
    </dgm:pt>
    <dgm:pt modelId="{F54D3DE0-416B-4F85-B9A3-3983A02897DF}" type="sibTrans" cxnId="{0E843C78-9927-4E5D-B6EE-B0400EC86392}">
      <dgm:prSet/>
      <dgm:spPr/>
      <dgm:t>
        <a:bodyPr/>
        <a:lstStyle/>
        <a:p>
          <a:endParaRPr lang="es-EC"/>
        </a:p>
      </dgm:t>
    </dgm:pt>
    <dgm:pt modelId="{71DBC314-A155-46DB-90F0-4F19C513DC9C}">
      <dgm:prSet phldrT="[Texto]" custT="1"/>
      <dgm:spPr/>
      <dgm:t>
        <a:bodyPr/>
        <a:lstStyle/>
        <a:p>
          <a:pPr algn="ctr"/>
          <a:r>
            <a:rPr lang="es-EC" sz="1800" dirty="0" smtClean="0"/>
            <a:t>Identidad</a:t>
          </a:r>
        </a:p>
      </dgm:t>
    </dgm:pt>
    <dgm:pt modelId="{FF2BA5E0-7F27-4952-A261-478AAB9EF1C9}" type="parTrans" cxnId="{3C3E37C2-3392-40F4-BC93-9BA115BEBDBE}">
      <dgm:prSet/>
      <dgm:spPr/>
      <dgm:t>
        <a:bodyPr/>
        <a:lstStyle/>
        <a:p>
          <a:endParaRPr lang="es-EC"/>
        </a:p>
      </dgm:t>
    </dgm:pt>
    <dgm:pt modelId="{7D1CDC0C-2AC8-4D22-BDC5-ECE506BE12B3}" type="sibTrans" cxnId="{3C3E37C2-3392-40F4-BC93-9BA115BEBDBE}">
      <dgm:prSet/>
      <dgm:spPr/>
      <dgm:t>
        <a:bodyPr/>
        <a:lstStyle/>
        <a:p>
          <a:endParaRPr lang="es-EC"/>
        </a:p>
      </dgm:t>
    </dgm:pt>
    <dgm:pt modelId="{B8572FF4-6B55-450D-9AD6-B690A66D8C28}" type="pres">
      <dgm:prSet presAssocID="{6ABC4834-912E-4DB7-AAC1-7D99F183522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6EB6A39-5E5F-4C78-9365-23FF297E3919}" type="pres">
      <dgm:prSet presAssocID="{EA7EA589-C174-4003-9B03-D161975D14C4}" presName="parentLin" presStyleCnt="0"/>
      <dgm:spPr/>
    </dgm:pt>
    <dgm:pt modelId="{23A9BA45-0535-4E59-942B-1C7318D0E2A0}" type="pres">
      <dgm:prSet presAssocID="{EA7EA589-C174-4003-9B03-D161975D14C4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BFEC518B-6A74-4F96-9584-163401E9B818}" type="pres">
      <dgm:prSet presAssocID="{EA7EA589-C174-4003-9B03-D161975D14C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6B2906-C6FA-4131-A968-1CAAFE1E0554}" type="pres">
      <dgm:prSet presAssocID="{EA7EA589-C174-4003-9B03-D161975D14C4}" presName="negativeSpace" presStyleCnt="0"/>
      <dgm:spPr/>
    </dgm:pt>
    <dgm:pt modelId="{B5285C55-5087-46E8-A0DC-07F815D9D53D}" type="pres">
      <dgm:prSet presAssocID="{EA7EA589-C174-4003-9B03-D161975D14C4}" presName="childText" presStyleLbl="conFgAcc1" presStyleIdx="0" presStyleCnt="3">
        <dgm:presLayoutVars>
          <dgm:bulletEnabled val="1"/>
        </dgm:presLayoutVars>
      </dgm:prSet>
      <dgm:spPr/>
    </dgm:pt>
    <dgm:pt modelId="{1821A5E2-60F1-4900-A88B-E4097C4560B0}" type="pres">
      <dgm:prSet presAssocID="{D6CFB02E-D2B8-4E2F-9BEF-5E4324A373FD}" presName="spaceBetweenRectangles" presStyleCnt="0"/>
      <dgm:spPr/>
    </dgm:pt>
    <dgm:pt modelId="{024E6878-CB23-488B-ACEF-8D01F69733AC}" type="pres">
      <dgm:prSet presAssocID="{A88AC3BC-45C1-412C-9311-4627CD175F46}" presName="parentLin" presStyleCnt="0"/>
      <dgm:spPr/>
    </dgm:pt>
    <dgm:pt modelId="{5820C0BF-3EC6-41A3-B031-447058E5A0E5}" type="pres">
      <dgm:prSet presAssocID="{A88AC3BC-45C1-412C-9311-4627CD175F46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D37DF06A-17A5-4D67-8DA6-F8AB17CC31F2}" type="pres">
      <dgm:prSet presAssocID="{A88AC3BC-45C1-412C-9311-4627CD175F4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01F8BE6-D20D-4947-A4D2-FD73911226E0}" type="pres">
      <dgm:prSet presAssocID="{A88AC3BC-45C1-412C-9311-4627CD175F46}" presName="negativeSpace" presStyleCnt="0"/>
      <dgm:spPr/>
    </dgm:pt>
    <dgm:pt modelId="{DE6DC423-3518-42FE-8299-4B2DCB9118DD}" type="pres">
      <dgm:prSet presAssocID="{A88AC3BC-45C1-412C-9311-4627CD175F46}" presName="childText" presStyleLbl="conFgAcc1" presStyleIdx="1" presStyleCnt="3">
        <dgm:presLayoutVars>
          <dgm:bulletEnabled val="1"/>
        </dgm:presLayoutVars>
      </dgm:prSet>
      <dgm:spPr/>
    </dgm:pt>
    <dgm:pt modelId="{8A8F549F-3BB5-48A2-8271-6B47D4C4C8C1}" type="pres">
      <dgm:prSet presAssocID="{F54D3DE0-416B-4F85-B9A3-3983A02897DF}" presName="spaceBetweenRectangles" presStyleCnt="0"/>
      <dgm:spPr/>
    </dgm:pt>
    <dgm:pt modelId="{2610A0B7-2820-4D5C-B630-3FAD07256CBC}" type="pres">
      <dgm:prSet presAssocID="{71DBC314-A155-46DB-90F0-4F19C513DC9C}" presName="parentLin" presStyleCnt="0"/>
      <dgm:spPr/>
    </dgm:pt>
    <dgm:pt modelId="{50676782-C729-4C50-9104-7A41C7D7FC6F}" type="pres">
      <dgm:prSet presAssocID="{71DBC314-A155-46DB-90F0-4F19C513DC9C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6435CBA0-37B7-4D56-812C-006D015F619B}" type="pres">
      <dgm:prSet presAssocID="{71DBC314-A155-46DB-90F0-4F19C513DC9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9E06F1-159C-440E-97C5-A7BB50D090C8}" type="pres">
      <dgm:prSet presAssocID="{71DBC314-A155-46DB-90F0-4F19C513DC9C}" presName="negativeSpace" presStyleCnt="0"/>
      <dgm:spPr/>
    </dgm:pt>
    <dgm:pt modelId="{99C3FC50-33CD-414A-A57A-00B925AD937B}" type="pres">
      <dgm:prSet presAssocID="{71DBC314-A155-46DB-90F0-4F19C513DC9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1E14657-CC4D-49E2-A327-ED826B42980C}" type="presOf" srcId="{EA7EA589-C174-4003-9B03-D161975D14C4}" destId="{23A9BA45-0535-4E59-942B-1C7318D0E2A0}" srcOrd="0" destOrd="0" presId="urn:microsoft.com/office/officeart/2005/8/layout/list1"/>
    <dgm:cxn modelId="{3C3E37C2-3392-40F4-BC93-9BA115BEBDBE}" srcId="{6ABC4834-912E-4DB7-AAC1-7D99F183522D}" destId="{71DBC314-A155-46DB-90F0-4F19C513DC9C}" srcOrd="2" destOrd="0" parTransId="{FF2BA5E0-7F27-4952-A261-478AAB9EF1C9}" sibTransId="{7D1CDC0C-2AC8-4D22-BDC5-ECE506BE12B3}"/>
    <dgm:cxn modelId="{C21CC598-BBAF-454F-84E7-BEF00A634B36}" type="presOf" srcId="{71DBC314-A155-46DB-90F0-4F19C513DC9C}" destId="{6435CBA0-37B7-4D56-812C-006D015F619B}" srcOrd="1" destOrd="0" presId="urn:microsoft.com/office/officeart/2005/8/layout/list1"/>
    <dgm:cxn modelId="{76337331-9613-4E2A-A6B5-676333E255AE}" type="presOf" srcId="{A88AC3BC-45C1-412C-9311-4627CD175F46}" destId="{D37DF06A-17A5-4D67-8DA6-F8AB17CC31F2}" srcOrd="1" destOrd="0" presId="urn:microsoft.com/office/officeart/2005/8/layout/list1"/>
    <dgm:cxn modelId="{0E843C78-9927-4E5D-B6EE-B0400EC86392}" srcId="{6ABC4834-912E-4DB7-AAC1-7D99F183522D}" destId="{A88AC3BC-45C1-412C-9311-4627CD175F46}" srcOrd="1" destOrd="0" parTransId="{5BEA750B-DCFA-4248-AEAB-001FAA2B0D32}" sibTransId="{F54D3DE0-416B-4F85-B9A3-3983A02897DF}"/>
    <dgm:cxn modelId="{6776F9BC-E9CD-46FF-A47C-8B1921FB8CAD}" type="presOf" srcId="{71DBC314-A155-46DB-90F0-4F19C513DC9C}" destId="{50676782-C729-4C50-9104-7A41C7D7FC6F}" srcOrd="0" destOrd="0" presId="urn:microsoft.com/office/officeart/2005/8/layout/list1"/>
    <dgm:cxn modelId="{CA341A50-5F0B-4E1C-93DA-95C27C1A55FE}" srcId="{6ABC4834-912E-4DB7-AAC1-7D99F183522D}" destId="{EA7EA589-C174-4003-9B03-D161975D14C4}" srcOrd="0" destOrd="0" parTransId="{DE42786E-A0D1-4120-BB68-3347CD4A79CF}" sibTransId="{D6CFB02E-D2B8-4E2F-9BEF-5E4324A373FD}"/>
    <dgm:cxn modelId="{E64E65E7-3B21-4156-A2FC-867164E53605}" type="presOf" srcId="{EA7EA589-C174-4003-9B03-D161975D14C4}" destId="{BFEC518B-6A74-4F96-9584-163401E9B818}" srcOrd="1" destOrd="0" presId="urn:microsoft.com/office/officeart/2005/8/layout/list1"/>
    <dgm:cxn modelId="{DC8D98A0-7F8C-4B5F-B9C2-F2F92A5801DF}" type="presOf" srcId="{A88AC3BC-45C1-412C-9311-4627CD175F46}" destId="{5820C0BF-3EC6-41A3-B031-447058E5A0E5}" srcOrd="0" destOrd="0" presId="urn:microsoft.com/office/officeart/2005/8/layout/list1"/>
    <dgm:cxn modelId="{47661325-1A08-4DB4-9F24-464C445319DC}" type="presOf" srcId="{6ABC4834-912E-4DB7-AAC1-7D99F183522D}" destId="{B8572FF4-6B55-450D-9AD6-B690A66D8C28}" srcOrd="0" destOrd="0" presId="urn:microsoft.com/office/officeart/2005/8/layout/list1"/>
    <dgm:cxn modelId="{7D698838-4312-410C-8FF7-D744D64955F3}" type="presParOf" srcId="{B8572FF4-6B55-450D-9AD6-B690A66D8C28}" destId="{C6EB6A39-5E5F-4C78-9365-23FF297E3919}" srcOrd="0" destOrd="0" presId="urn:microsoft.com/office/officeart/2005/8/layout/list1"/>
    <dgm:cxn modelId="{571E21A3-C8FB-4DAA-94E6-7026DAB0C345}" type="presParOf" srcId="{C6EB6A39-5E5F-4C78-9365-23FF297E3919}" destId="{23A9BA45-0535-4E59-942B-1C7318D0E2A0}" srcOrd="0" destOrd="0" presId="urn:microsoft.com/office/officeart/2005/8/layout/list1"/>
    <dgm:cxn modelId="{D2050A87-3806-4568-8B23-98F6B7534ACC}" type="presParOf" srcId="{C6EB6A39-5E5F-4C78-9365-23FF297E3919}" destId="{BFEC518B-6A74-4F96-9584-163401E9B818}" srcOrd="1" destOrd="0" presId="urn:microsoft.com/office/officeart/2005/8/layout/list1"/>
    <dgm:cxn modelId="{4BBBA3AF-C1E2-40A3-A5C7-A685DB718E41}" type="presParOf" srcId="{B8572FF4-6B55-450D-9AD6-B690A66D8C28}" destId="{2D6B2906-C6FA-4131-A968-1CAAFE1E0554}" srcOrd="1" destOrd="0" presId="urn:microsoft.com/office/officeart/2005/8/layout/list1"/>
    <dgm:cxn modelId="{A8A74CBF-40F7-49C7-B524-73FE86088743}" type="presParOf" srcId="{B8572FF4-6B55-450D-9AD6-B690A66D8C28}" destId="{B5285C55-5087-46E8-A0DC-07F815D9D53D}" srcOrd="2" destOrd="0" presId="urn:microsoft.com/office/officeart/2005/8/layout/list1"/>
    <dgm:cxn modelId="{A209DDAB-A2DC-4782-AC85-A9CE2102B15D}" type="presParOf" srcId="{B8572FF4-6B55-450D-9AD6-B690A66D8C28}" destId="{1821A5E2-60F1-4900-A88B-E4097C4560B0}" srcOrd="3" destOrd="0" presId="urn:microsoft.com/office/officeart/2005/8/layout/list1"/>
    <dgm:cxn modelId="{1F2A15C5-9113-4A26-9113-FEAA7EC7FE8D}" type="presParOf" srcId="{B8572FF4-6B55-450D-9AD6-B690A66D8C28}" destId="{024E6878-CB23-488B-ACEF-8D01F69733AC}" srcOrd="4" destOrd="0" presId="urn:microsoft.com/office/officeart/2005/8/layout/list1"/>
    <dgm:cxn modelId="{21AF80C0-D310-4BC5-955E-1951B2CDF150}" type="presParOf" srcId="{024E6878-CB23-488B-ACEF-8D01F69733AC}" destId="{5820C0BF-3EC6-41A3-B031-447058E5A0E5}" srcOrd="0" destOrd="0" presId="urn:microsoft.com/office/officeart/2005/8/layout/list1"/>
    <dgm:cxn modelId="{E150A7B1-6A30-4947-A17A-E6D3F2941C64}" type="presParOf" srcId="{024E6878-CB23-488B-ACEF-8D01F69733AC}" destId="{D37DF06A-17A5-4D67-8DA6-F8AB17CC31F2}" srcOrd="1" destOrd="0" presId="urn:microsoft.com/office/officeart/2005/8/layout/list1"/>
    <dgm:cxn modelId="{08705BB8-BB1E-4C42-8FC0-4D5F989D8EE8}" type="presParOf" srcId="{B8572FF4-6B55-450D-9AD6-B690A66D8C28}" destId="{C01F8BE6-D20D-4947-A4D2-FD73911226E0}" srcOrd="5" destOrd="0" presId="urn:microsoft.com/office/officeart/2005/8/layout/list1"/>
    <dgm:cxn modelId="{D8FFB3EB-2100-4BCB-83ED-789A3BC2644F}" type="presParOf" srcId="{B8572FF4-6B55-450D-9AD6-B690A66D8C28}" destId="{DE6DC423-3518-42FE-8299-4B2DCB9118DD}" srcOrd="6" destOrd="0" presId="urn:microsoft.com/office/officeart/2005/8/layout/list1"/>
    <dgm:cxn modelId="{F7E42F4F-5607-4800-83EC-FF9884E44429}" type="presParOf" srcId="{B8572FF4-6B55-450D-9AD6-B690A66D8C28}" destId="{8A8F549F-3BB5-48A2-8271-6B47D4C4C8C1}" srcOrd="7" destOrd="0" presId="urn:microsoft.com/office/officeart/2005/8/layout/list1"/>
    <dgm:cxn modelId="{437DFF6D-C9B5-4916-A8E8-2515E5B44F8A}" type="presParOf" srcId="{B8572FF4-6B55-450D-9AD6-B690A66D8C28}" destId="{2610A0B7-2820-4D5C-B630-3FAD07256CBC}" srcOrd="8" destOrd="0" presId="urn:microsoft.com/office/officeart/2005/8/layout/list1"/>
    <dgm:cxn modelId="{9E005C42-9589-463F-AA21-2B9305B87105}" type="presParOf" srcId="{2610A0B7-2820-4D5C-B630-3FAD07256CBC}" destId="{50676782-C729-4C50-9104-7A41C7D7FC6F}" srcOrd="0" destOrd="0" presId="urn:microsoft.com/office/officeart/2005/8/layout/list1"/>
    <dgm:cxn modelId="{D68AE462-8426-453A-AFE1-8732C9825D65}" type="presParOf" srcId="{2610A0B7-2820-4D5C-B630-3FAD07256CBC}" destId="{6435CBA0-37B7-4D56-812C-006D015F619B}" srcOrd="1" destOrd="0" presId="urn:microsoft.com/office/officeart/2005/8/layout/list1"/>
    <dgm:cxn modelId="{1785900E-957A-4B5F-A7D2-160C0434546B}" type="presParOf" srcId="{B8572FF4-6B55-450D-9AD6-B690A66D8C28}" destId="{C69E06F1-159C-440E-97C5-A7BB50D090C8}" srcOrd="9" destOrd="0" presId="urn:microsoft.com/office/officeart/2005/8/layout/list1"/>
    <dgm:cxn modelId="{EF3E410C-08D2-4B1F-87AC-BADB6F8422AA}" type="presParOf" srcId="{B8572FF4-6B55-450D-9AD6-B690A66D8C28}" destId="{99C3FC50-33CD-414A-A57A-00B925AD937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5971488-D1F6-475B-90FC-3DDCD0536444}" type="doc">
      <dgm:prSet loTypeId="urn:microsoft.com/office/officeart/2005/8/layout/StepDownProcess" loCatId="process" qsTypeId="urn:microsoft.com/office/officeart/2005/8/quickstyle/3d1" qsCatId="3D" csTypeId="urn:microsoft.com/office/officeart/2005/8/colors/accent3_5" csCatId="accent3" phldr="1"/>
      <dgm:spPr/>
      <dgm:t>
        <a:bodyPr/>
        <a:lstStyle/>
        <a:p>
          <a:endParaRPr lang="es-ES"/>
        </a:p>
      </dgm:t>
    </dgm:pt>
    <dgm:pt modelId="{FFEBB8C5-2739-4EC2-9480-26E8E9B37A29}">
      <dgm:prSet phldrT="[Texto]" custT="1"/>
      <dgm:spPr/>
      <dgm:t>
        <a:bodyPr/>
        <a:lstStyle/>
        <a:p>
          <a:r>
            <a:rPr lang="es-ES" sz="2400" dirty="0" smtClean="0">
              <a:solidFill>
                <a:schemeClr val="tx1"/>
              </a:solidFill>
            </a:rPr>
            <a:t>Caracterización del visitante</a:t>
          </a:r>
          <a:endParaRPr lang="es-ES" sz="2400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A41C7EA1-AB71-4055-A32E-10D734614FDF}" type="sibTrans" cxnId="{097535BC-47ED-4D62-9870-E3241F324FA0}">
      <dgm:prSet/>
      <dgm:spPr/>
      <dgm:t>
        <a:bodyPr/>
        <a:lstStyle/>
        <a:p>
          <a:endParaRPr lang="es-ES" sz="2400"/>
        </a:p>
      </dgm:t>
    </dgm:pt>
    <dgm:pt modelId="{7ABB1487-D149-4C98-B637-3F03C340AB1C}" type="parTrans" cxnId="{097535BC-47ED-4D62-9870-E3241F324FA0}">
      <dgm:prSet/>
      <dgm:spPr/>
      <dgm:t>
        <a:bodyPr/>
        <a:lstStyle/>
        <a:p>
          <a:endParaRPr lang="es-ES" sz="2400"/>
        </a:p>
      </dgm:t>
    </dgm:pt>
    <dgm:pt modelId="{A5248B56-C86F-4017-878C-34D1EB302E0B}">
      <dgm:prSet phldrT="[Texto]" custT="1"/>
      <dgm:spPr/>
      <dgm:t>
        <a:bodyPr/>
        <a:lstStyle/>
        <a:p>
          <a:r>
            <a:rPr lang="es-ES" sz="2400" dirty="0" smtClean="0">
              <a:solidFill>
                <a:schemeClr val="tx1"/>
              </a:solidFill>
            </a:rPr>
            <a:t>Análisis de resultados</a:t>
          </a:r>
          <a:endParaRPr lang="es-ES" sz="2400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4BEBF2DE-28EC-4F5F-A2A1-38D7D8726589}" type="sibTrans" cxnId="{2454AA0F-7879-4B0F-86C5-877BC9254262}">
      <dgm:prSet/>
      <dgm:spPr/>
      <dgm:t>
        <a:bodyPr/>
        <a:lstStyle/>
        <a:p>
          <a:endParaRPr lang="es-ES" sz="2400"/>
        </a:p>
      </dgm:t>
    </dgm:pt>
    <dgm:pt modelId="{4361EB19-92FF-4DA2-A92D-8E4A70DCA0A4}" type="parTrans" cxnId="{2454AA0F-7879-4B0F-86C5-877BC9254262}">
      <dgm:prSet/>
      <dgm:spPr/>
      <dgm:t>
        <a:bodyPr/>
        <a:lstStyle/>
        <a:p>
          <a:endParaRPr lang="es-ES" sz="2400"/>
        </a:p>
      </dgm:t>
    </dgm:pt>
    <dgm:pt modelId="{EC1048C3-0ADA-49DB-A289-C1B29A338D08}">
      <dgm:prSet phldrT="[Texto]" custT="1"/>
      <dgm:spPr/>
      <dgm:t>
        <a:bodyPr/>
        <a:lstStyle/>
        <a:p>
          <a:r>
            <a:rPr lang="es-ES" sz="2400" dirty="0" smtClean="0">
              <a:solidFill>
                <a:schemeClr val="tx1"/>
              </a:solidFill>
            </a:rPr>
            <a:t>Población  Muestra</a:t>
          </a:r>
          <a:endParaRPr lang="es-ES" sz="2400" dirty="0">
            <a:solidFill>
              <a:schemeClr val="tx1"/>
            </a:solidFill>
          </a:endParaRPr>
        </a:p>
      </dgm:t>
    </dgm:pt>
    <dgm:pt modelId="{2622D3EF-3A99-4619-955D-53D0D48D2BDE}" type="sibTrans" cxnId="{4ECDEC2B-8D78-441A-A59C-B9E9717AB7C4}">
      <dgm:prSet/>
      <dgm:spPr/>
      <dgm:t>
        <a:bodyPr/>
        <a:lstStyle/>
        <a:p>
          <a:endParaRPr lang="es-ES" sz="2400"/>
        </a:p>
      </dgm:t>
    </dgm:pt>
    <dgm:pt modelId="{19EA678F-4C9E-48E6-8517-5E3D6DD7FE11}" type="parTrans" cxnId="{4ECDEC2B-8D78-441A-A59C-B9E9717AB7C4}">
      <dgm:prSet/>
      <dgm:spPr/>
      <dgm:t>
        <a:bodyPr/>
        <a:lstStyle/>
        <a:p>
          <a:endParaRPr lang="es-ES" sz="2400"/>
        </a:p>
      </dgm:t>
    </dgm:pt>
    <dgm:pt modelId="{C9B3AE40-3D34-4E2B-BBE8-3E992547ED0E}" type="pres">
      <dgm:prSet presAssocID="{B5971488-D1F6-475B-90FC-3DDCD053644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4FE6DB72-5383-4D75-A5E7-855B80CB4107}" type="pres">
      <dgm:prSet presAssocID="{EC1048C3-0ADA-49DB-A289-C1B29A338D08}" presName="composite" presStyleCnt="0"/>
      <dgm:spPr/>
      <dgm:t>
        <a:bodyPr/>
        <a:lstStyle/>
        <a:p>
          <a:endParaRPr lang="es-EC"/>
        </a:p>
      </dgm:t>
    </dgm:pt>
    <dgm:pt modelId="{C9802754-E1C7-46D0-9FE6-A4C038F651BD}" type="pres">
      <dgm:prSet presAssocID="{EC1048C3-0ADA-49DB-A289-C1B29A338D08}" presName="bentUpArrow1" presStyleLbl="alignImgPlace1" presStyleIdx="0" presStyleCnt="2"/>
      <dgm:spPr/>
      <dgm:t>
        <a:bodyPr/>
        <a:lstStyle/>
        <a:p>
          <a:endParaRPr lang="es-EC"/>
        </a:p>
      </dgm:t>
    </dgm:pt>
    <dgm:pt modelId="{4A8A146E-6743-4786-8ED6-492C196EBF49}" type="pres">
      <dgm:prSet presAssocID="{EC1048C3-0ADA-49DB-A289-C1B29A338D08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A4FCC7-D4D1-4099-96B4-19268F3E678F}" type="pres">
      <dgm:prSet presAssocID="{EC1048C3-0ADA-49DB-A289-C1B29A338D08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1B9F93-2753-420A-BC53-6A5E9D21DF21}" type="pres">
      <dgm:prSet presAssocID="{2622D3EF-3A99-4619-955D-53D0D48D2BDE}" presName="sibTrans" presStyleCnt="0"/>
      <dgm:spPr/>
      <dgm:t>
        <a:bodyPr/>
        <a:lstStyle/>
        <a:p>
          <a:endParaRPr lang="es-EC"/>
        </a:p>
      </dgm:t>
    </dgm:pt>
    <dgm:pt modelId="{672A3554-4BDC-4A0C-83DB-2C3E312A72DA}" type="pres">
      <dgm:prSet presAssocID="{A5248B56-C86F-4017-878C-34D1EB302E0B}" presName="composite" presStyleCnt="0"/>
      <dgm:spPr/>
      <dgm:t>
        <a:bodyPr/>
        <a:lstStyle/>
        <a:p>
          <a:endParaRPr lang="es-EC"/>
        </a:p>
      </dgm:t>
    </dgm:pt>
    <dgm:pt modelId="{2A3E5A8A-E05D-4676-A93B-592E3A84C90D}" type="pres">
      <dgm:prSet presAssocID="{A5248B56-C86F-4017-878C-34D1EB302E0B}" presName="bentUpArrow1" presStyleLbl="alignImgPlace1" presStyleIdx="1" presStyleCnt="2"/>
      <dgm:spPr/>
      <dgm:t>
        <a:bodyPr/>
        <a:lstStyle/>
        <a:p>
          <a:endParaRPr lang="es-EC"/>
        </a:p>
      </dgm:t>
    </dgm:pt>
    <dgm:pt modelId="{230DDB4C-01FB-4DB4-99E7-82EBC5E5AB27}" type="pres">
      <dgm:prSet presAssocID="{A5248B56-C86F-4017-878C-34D1EB302E0B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987AB6-F8B3-4A39-8539-9FAA30CDC62E}" type="pres">
      <dgm:prSet presAssocID="{A5248B56-C86F-4017-878C-34D1EB302E0B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54A1AE-4738-4EE3-9AC1-53E870232192}" type="pres">
      <dgm:prSet presAssocID="{4BEBF2DE-28EC-4F5F-A2A1-38D7D8726589}" presName="sibTrans" presStyleCnt="0"/>
      <dgm:spPr/>
      <dgm:t>
        <a:bodyPr/>
        <a:lstStyle/>
        <a:p>
          <a:endParaRPr lang="es-EC"/>
        </a:p>
      </dgm:t>
    </dgm:pt>
    <dgm:pt modelId="{42F85E39-9955-455F-A371-7AA755367E94}" type="pres">
      <dgm:prSet presAssocID="{FFEBB8C5-2739-4EC2-9480-26E8E9B37A29}" presName="composite" presStyleCnt="0"/>
      <dgm:spPr/>
      <dgm:t>
        <a:bodyPr/>
        <a:lstStyle/>
        <a:p>
          <a:endParaRPr lang="es-EC"/>
        </a:p>
      </dgm:t>
    </dgm:pt>
    <dgm:pt modelId="{FE26121E-7A47-4560-8DD0-DEECB9B76066}" type="pres">
      <dgm:prSet presAssocID="{FFEBB8C5-2739-4EC2-9480-26E8E9B37A29}" presName="ParentText" presStyleLbl="node1" presStyleIdx="2" presStyleCnt="3" custScaleX="12721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ECDEC2B-8D78-441A-A59C-B9E9717AB7C4}" srcId="{B5971488-D1F6-475B-90FC-3DDCD0536444}" destId="{EC1048C3-0ADA-49DB-A289-C1B29A338D08}" srcOrd="0" destOrd="0" parTransId="{19EA678F-4C9E-48E6-8517-5E3D6DD7FE11}" sibTransId="{2622D3EF-3A99-4619-955D-53D0D48D2BDE}"/>
    <dgm:cxn modelId="{097535BC-47ED-4D62-9870-E3241F324FA0}" srcId="{B5971488-D1F6-475B-90FC-3DDCD0536444}" destId="{FFEBB8C5-2739-4EC2-9480-26E8E9B37A29}" srcOrd="2" destOrd="0" parTransId="{7ABB1487-D149-4C98-B637-3F03C340AB1C}" sibTransId="{A41C7EA1-AB71-4055-A32E-10D734614FDF}"/>
    <dgm:cxn modelId="{2454AA0F-7879-4B0F-86C5-877BC9254262}" srcId="{B5971488-D1F6-475B-90FC-3DDCD0536444}" destId="{A5248B56-C86F-4017-878C-34D1EB302E0B}" srcOrd="1" destOrd="0" parTransId="{4361EB19-92FF-4DA2-A92D-8E4A70DCA0A4}" sibTransId="{4BEBF2DE-28EC-4F5F-A2A1-38D7D8726589}"/>
    <dgm:cxn modelId="{F13EA712-0BD4-4C7F-B6EA-61FA6CA74CD5}" type="presOf" srcId="{EC1048C3-0ADA-49DB-A289-C1B29A338D08}" destId="{4A8A146E-6743-4786-8ED6-492C196EBF49}" srcOrd="0" destOrd="0" presId="urn:microsoft.com/office/officeart/2005/8/layout/StepDownProcess"/>
    <dgm:cxn modelId="{7821F8B1-208A-4D0D-B044-4E6FC02AC98D}" type="presOf" srcId="{A5248B56-C86F-4017-878C-34D1EB302E0B}" destId="{230DDB4C-01FB-4DB4-99E7-82EBC5E5AB27}" srcOrd="0" destOrd="0" presId="urn:microsoft.com/office/officeart/2005/8/layout/StepDownProcess"/>
    <dgm:cxn modelId="{D20AADCE-62BD-482B-A4DF-FC4218908107}" type="presOf" srcId="{FFEBB8C5-2739-4EC2-9480-26E8E9B37A29}" destId="{FE26121E-7A47-4560-8DD0-DEECB9B76066}" srcOrd="0" destOrd="0" presId="urn:microsoft.com/office/officeart/2005/8/layout/StepDownProcess"/>
    <dgm:cxn modelId="{85E88C44-9759-4AF8-9934-C8F35B4E2AA2}" type="presOf" srcId="{B5971488-D1F6-475B-90FC-3DDCD0536444}" destId="{C9B3AE40-3D34-4E2B-BBE8-3E992547ED0E}" srcOrd="0" destOrd="0" presId="urn:microsoft.com/office/officeart/2005/8/layout/StepDownProcess"/>
    <dgm:cxn modelId="{8A0B2F22-6FDA-483C-8EA4-9763865EA206}" type="presParOf" srcId="{C9B3AE40-3D34-4E2B-BBE8-3E992547ED0E}" destId="{4FE6DB72-5383-4D75-A5E7-855B80CB4107}" srcOrd="0" destOrd="0" presId="urn:microsoft.com/office/officeart/2005/8/layout/StepDownProcess"/>
    <dgm:cxn modelId="{2EB8BD2D-1BC3-4141-804C-4D35F974DAFA}" type="presParOf" srcId="{4FE6DB72-5383-4D75-A5E7-855B80CB4107}" destId="{C9802754-E1C7-46D0-9FE6-A4C038F651BD}" srcOrd="0" destOrd="0" presId="urn:microsoft.com/office/officeart/2005/8/layout/StepDownProcess"/>
    <dgm:cxn modelId="{13BF11A4-4146-496E-9FD7-598FF66E9FE2}" type="presParOf" srcId="{4FE6DB72-5383-4D75-A5E7-855B80CB4107}" destId="{4A8A146E-6743-4786-8ED6-492C196EBF49}" srcOrd="1" destOrd="0" presId="urn:microsoft.com/office/officeart/2005/8/layout/StepDownProcess"/>
    <dgm:cxn modelId="{435F06C8-81BB-45E9-94E6-AC8F0B316DD9}" type="presParOf" srcId="{4FE6DB72-5383-4D75-A5E7-855B80CB4107}" destId="{82A4FCC7-D4D1-4099-96B4-19268F3E678F}" srcOrd="2" destOrd="0" presId="urn:microsoft.com/office/officeart/2005/8/layout/StepDownProcess"/>
    <dgm:cxn modelId="{8F9FEC7A-0C5F-4926-8C02-B66166B9E8C9}" type="presParOf" srcId="{C9B3AE40-3D34-4E2B-BBE8-3E992547ED0E}" destId="{CD1B9F93-2753-420A-BC53-6A5E9D21DF21}" srcOrd="1" destOrd="0" presId="urn:microsoft.com/office/officeart/2005/8/layout/StepDownProcess"/>
    <dgm:cxn modelId="{56AE200B-698E-4FB7-ACF0-DDB0F85D7708}" type="presParOf" srcId="{C9B3AE40-3D34-4E2B-BBE8-3E992547ED0E}" destId="{672A3554-4BDC-4A0C-83DB-2C3E312A72DA}" srcOrd="2" destOrd="0" presId="urn:microsoft.com/office/officeart/2005/8/layout/StepDownProcess"/>
    <dgm:cxn modelId="{719C2D6C-2DAA-499F-BA41-7DD076F79578}" type="presParOf" srcId="{672A3554-4BDC-4A0C-83DB-2C3E312A72DA}" destId="{2A3E5A8A-E05D-4676-A93B-592E3A84C90D}" srcOrd="0" destOrd="0" presId="urn:microsoft.com/office/officeart/2005/8/layout/StepDownProcess"/>
    <dgm:cxn modelId="{047BB1F7-FE3D-4DAD-97B5-48DBABFD6097}" type="presParOf" srcId="{672A3554-4BDC-4A0C-83DB-2C3E312A72DA}" destId="{230DDB4C-01FB-4DB4-99E7-82EBC5E5AB27}" srcOrd="1" destOrd="0" presId="urn:microsoft.com/office/officeart/2005/8/layout/StepDownProcess"/>
    <dgm:cxn modelId="{2B12A2C0-446D-489C-AA71-FBEE55E48686}" type="presParOf" srcId="{672A3554-4BDC-4A0C-83DB-2C3E312A72DA}" destId="{9C987AB6-F8B3-4A39-8539-9FAA30CDC62E}" srcOrd="2" destOrd="0" presId="urn:microsoft.com/office/officeart/2005/8/layout/StepDownProcess"/>
    <dgm:cxn modelId="{034773CE-E636-4F72-9A19-5144A83DE32E}" type="presParOf" srcId="{C9B3AE40-3D34-4E2B-BBE8-3E992547ED0E}" destId="{A254A1AE-4738-4EE3-9AC1-53E870232192}" srcOrd="3" destOrd="0" presId="urn:microsoft.com/office/officeart/2005/8/layout/StepDownProcess"/>
    <dgm:cxn modelId="{F45ACEA3-623A-44DA-82CE-E3056C6D4780}" type="presParOf" srcId="{C9B3AE40-3D34-4E2B-BBE8-3E992547ED0E}" destId="{42F85E39-9955-455F-A371-7AA755367E94}" srcOrd="4" destOrd="0" presId="urn:microsoft.com/office/officeart/2005/8/layout/StepDownProcess"/>
    <dgm:cxn modelId="{C512D166-7D49-4A4F-9818-CCF79E6E6A6E}" type="presParOf" srcId="{42F85E39-9955-455F-A371-7AA755367E94}" destId="{FE26121E-7A47-4560-8DD0-DEECB9B76066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9B985B6-C7D9-44E9-9FD5-4BD9C7901270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C11081A-9B84-432B-9F8B-19344A6159B2}">
      <dgm:prSet/>
      <dgm:spPr/>
      <dgm:t>
        <a:bodyPr/>
        <a:lstStyle/>
        <a:p>
          <a:r>
            <a:rPr lang="es-ES" dirty="0" smtClean="0"/>
            <a:t>Preferencias</a:t>
          </a:r>
          <a:endParaRPr lang="es-ES" dirty="0"/>
        </a:p>
      </dgm:t>
    </dgm:pt>
    <dgm:pt modelId="{9C655C89-A63B-45EE-BE30-593939408EBF}" type="parTrans" cxnId="{F0DBDBEB-C6DE-445E-8073-7BCB0DDC0369}">
      <dgm:prSet/>
      <dgm:spPr/>
      <dgm:t>
        <a:bodyPr/>
        <a:lstStyle/>
        <a:p>
          <a:endParaRPr lang="es-ES"/>
        </a:p>
      </dgm:t>
    </dgm:pt>
    <dgm:pt modelId="{2580FC10-BBE1-4C6A-BFDC-B9FC2F306A4A}" type="sibTrans" cxnId="{F0DBDBEB-C6DE-445E-8073-7BCB0DDC0369}">
      <dgm:prSet/>
      <dgm:spPr/>
      <dgm:t>
        <a:bodyPr/>
        <a:lstStyle/>
        <a:p>
          <a:endParaRPr lang="es-ES"/>
        </a:p>
      </dgm:t>
    </dgm:pt>
    <dgm:pt modelId="{DAC9B3AE-91DB-4549-ADC6-30ADCAB3BA5E}">
      <dgm:prSet/>
      <dgm:spPr/>
      <dgm:t>
        <a:bodyPr/>
        <a:lstStyle/>
        <a:p>
          <a:r>
            <a:rPr lang="es-ES_tradnl" dirty="0" smtClean="0"/>
            <a:t>Motivo de desplazamiento</a:t>
          </a:r>
          <a:endParaRPr lang="es-ES" dirty="0"/>
        </a:p>
      </dgm:t>
    </dgm:pt>
    <dgm:pt modelId="{E582ACEC-07D2-404D-A876-8A2C58E05EB7}" type="parTrans" cxnId="{D09A97D3-691E-4A14-83A7-0AA01B50E0DE}">
      <dgm:prSet/>
      <dgm:spPr/>
      <dgm:t>
        <a:bodyPr/>
        <a:lstStyle/>
        <a:p>
          <a:endParaRPr lang="es-ES"/>
        </a:p>
      </dgm:t>
    </dgm:pt>
    <dgm:pt modelId="{2E3CF7D5-1C53-4AF1-923B-D27B00B6EBEB}" type="sibTrans" cxnId="{D09A97D3-691E-4A14-83A7-0AA01B50E0DE}">
      <dgm:prSet/>
      <dgm:spPr/>
      <dgm:t>
        <a:bodyPr/>
        <a:lstStyle/>
        <a:p>
          <a:endParaRPr lang="es-ES"/>
        </a:p>
      </dgm:t>
    </dgm:pt>
    <dgm:pt modelId="{D1239673-A0A8-4769-BA0C-BD2207869343}">
      <dgm:prSet/>
      <dgm:spPr/>
      <dgm:t>
        <a:bodyPr/>
        <a:lstStyle/>
        <a:p>
          <a:r>
            <a:rPr lang="es-ES_tradnl" dirty="0" smtClean="0"/>
            <a:t>Vivenciar experiencias</a:t>
          </a:r>
          <a:endParaRPr lang="es-ES" dirty="0"/>
        </a:p>
      </dgm:t>
    </dgm:pt>
    <dgm:pt modelId="{BD1DFB7D-FD9B-4114-B4C8-D9FF01BFC61C}" type="parTrans" cxnId="{529A07E0-F964-4CD2-8C02-9F4F8F79FFFC}">
      <dgm:prSet/>
      <dgm:spPr/>
      <dgm:t>
        <a:bodyPr/>
        <a:lstStyle/>
        <a:p>
          <a:endParaRPr lang="es-ES"/>
        </a:p>
      </dgm:t>
    </dgm:pt>
    <dgm:pt modelId="{3C2A54AA-E2AC-43AC-9851-F34CC2030DFE}" type="sibTrans" cxnId="{529A07E0-F964-4CD2-8C02-9F4F8F79FFFC}">
      <dgm:prSet/>
      <dgm:spPr/>
      <dgm:t>
        <a:bodyPr/>
        <a:lstStyle/>
        <a:p>
          <a:endParaRPr lang="es-ES"/>
        </a:p>
      </dgm:t>
    </dgm:pt>
    <dgm:pt modelId="{E25C8DC6-3FFC-4B59-9C3C-35734CFB6FF5}" type="pres">
      <dgm:prSet presAssocID="{B9B985B6-C7D9-44E9-9FD5-4BD9C790127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CCEB24F6-19CD-4B1B-9ECD-32E76E429143}" type="pres">
      <dgm:prSet presAssocID="{B9B985B6-C7D9-44E9-9FD5-4BD9C7901270}" presName="Name1" presStyleCnt="0"/>
      <dgm:spPr/>
      <dgm:t>
        <a:bodyPr/>
        <a:lstStyle/>
        <a:p>
          <a:endParaRPr lang="es-EC"/>
        </a:p>
      </dgm:t>
    </dgm:pt>
    <dgm:pt modelId="{F709306B-F669-435C-B660-BB95DC90FA26}" type="pres">
      <dgm:prSet presAssocID="{B9B985B6-C7D9-44E9-9FD5-4BD9C7901270}" presName="cycle" presStyleCnt="0"/>
      <dgm:spPr/>
      <dgm:t>
        <a:bodyPr/>
        <a:lstStyle/>
        <a:p>
          <a:endParaRPr lang="es-EC"/>
        </a:p>
      </dgm:t>
    </dgm:pt>
    <dgm:pt modelId="{AC4112A5-1FFB-4D19-847C-7BAFE2EDEB84}" type="pres">
      <dgm:prSet presAssocID="{B9B985B6-C7D9-44E9-9FD5-4BD9C7901270}" presName="srcNode" presStyleLbl="node1" presStyleIdx="0" presStyleCnt="3"/>
      <dgm:spPr/>
      <dgm:t>
        <a:bodyPr/>
        <a:lstStyle/>
        <a:p>
          <a:endParaRPr lang="es-EC"/>
        </a:p>
      </dgm:t>
    </dgm:pt>
    <dgm:pt modelId="{6A403CDF-A051-4859-B79E-50C5044CBFE5}" type="pres">
      <dgm:prSet presAssocID="{B9B985B6-C7D9-44E9-9FD5-4BD9C7901270}" presName="conn" presStyleLbl="parChTrans1D2" presStyleIdx="0" presStyleCnt="1"/>
      <dgm:spPr/>
      <dgm:t>
        <a:bodyPr/>
        <a:lstStyle/>
        <a:p>
          <a:endParaRPr lang="es-EC"/>
        </a:p>
      </dgm:t>
    </dgm:pt>
    <dgm:pt modelId="{7FFB641F-3B9B-44E4-8FDF-1661A4F81BF1}" type="pres">
      <dgm:prSet presAssocID="{B9B985B6-C7D9-44E9-9FD5-4BD9C7901270}" presName="extraNode" presStyleLbl="node1" presStyleIdx="0" presStyleCnt="3"/>
      <dgm:spPr/>
      <dgm:t>
        <a:bodyPr/>
        <a:lstStyle/>
        <a:p>
          <a:endParaRPr lang="es-EC"/>
        </a:p>
      </dgm:t>
    </dgm:pt>
    <dgm:pt modelId="{A0FA2EAE-B56F-4CDC-9E8B-5480B27BAB75}" type="pres">
      <dgm:prSet presAssocID="{B9B985B6-C7D9-44E9-9FD5-4BD9C7901270}" presName="dstNode" presStyleLbl="node1" presStyleIdx="0" presStyleCnt="3"/>
      <dgm:spPr/>
      <dgm:t>
        <a:bodyPr/>
        <a:lstStyle/>
        <a:p>
          <a:endParaRPr lang="es-EC"/>
        </a:p>
      </dgm:t>
    </dgm:pt>
    <dgm:pt modelId="{EB4DEEC6-EEBD-4AFA-B1A2-62F6CC7D067C}" type="pres">
      <dgm:prSet presAssocID="{1C11081A-9B84-432B-9F8B-19344A6159B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A7D876C-AA6B-4122-853D-B35EE16ADD30}" type="pres">
      <dgm:prSet presAssocID="{1C11081A-9B84-432B-9F8B-19344A6159B2}" presName="accent_1" presStyleCnt="0"/>
      <dgm:spPr/>
      <dgm:t>
        <a:bodyPr/>
        <a:lstStyle/>
        <a:p>
          <a:endParaRPr lang="es-EC"/>
        </a:p>
      </dgm:t>
    </dgm:pt>
    <dgm:pt modelId="{BD4BA59D-6AC6-4986-A329-5BF583DF062C}" type="pres">
      <dgm:prSet presAssocID="{1C11081A-9B84-432B-9F8B-19344A6159B2}" presName="accentRepeatNode" presStyleLbl="solidFgAcc1" presStyleIdx="0" presStyleCnt="3"/>
      <dgm:spPr/>
      <dgm:t>
        <a:bodyPr/>
        <a:lstStyle/>
        <a:p>
          <a:endParaRPr lang="es-EC"/>
        </a:p>
      </dgm:t>
    </dgm:pt>
    <dgm:pt modelId="{936569CE-E0E9-4C57-9F72-88CED91D80B9}" type="pres">
      <dgm:prSet presAssocID="{DAC9B3AE-91DB-4549-ADC6-30ADCAB3BA5E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B3C9F2-4D61-4D13-80D8-F6BAAE544E98}" type="pres">
      <dgm:prSet presAssocID="{DAC9B3AE-91DB-4549-ADC6-30ADCAB3BA5E}" presName="accent_2" presStyleCnt="0"/>
      <dgm:spPr/>
      <dgm:t>
        <a:bodyPr/>
        <a:lstStyle/>
        <a:p>
          <a:endParaRPr lang="es-EC"/>
        </a:p>
      </dgm:t>
    </dgm:pt>
    <dgm:pt modelId="{D7AA0EFA-AF2D-447B-BC76-236872FD1145}" type="pres">
      <dgm:prSet presAssocID="{DAC9B3AE-91DB-4549-ADC6-30ADCAB3BA5E}" presName="accentRepeatNode" presStyleLbl="solidFgAcc1" presStyleIdx="1" presStyleCnt="3"/>
      <dgm:spPr/>
      <dgm:t>
        <a:bodyPr/>
        <a:lstStyle/>
        <a:p>
          <a:endParaRPr lang="es-EC"/>
        </a:p>
      </dgm:t>
    </dgm:pt>
    <dgm:pt modelId="{EB050EFD-67AB-4464-8FFB-845F13BF1426}" type="pres">
      <dgm:prSet presAssocID="{D1239673-A0A8-4769-BA0C-BD2207869343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076661-3D33-4CD4-B971-D3405C2B8168}" type="pres">
      <dgm:prSet presAssocID="{D1239673-A0A8-4769-BA0C-BD2207869343}" presName="accent_3" presStyleCnt="0"/>
      <dgm:spPr/>
      <dgm:t>
        <a:bodyPr/>
        <a:lstStyle/>
        <a:p>
          <a:endParaRPr lang="es-EC"/>
        </a:p>
      </dgm:t>
    </dgm:pt>
    <dgm:pt modelId="{66F03554-9808-4388-87D7-F34A81137D9F}" type="pres">
      <dgm:prSet presAssocID="{D1239673-A0A8-4769-BA0C-BD2207869343}" presName="accentRepeatNode" presStyleLbl="solidFgAcc1" presStyleIdx="2" presStyleCnt="3"/>
      <dgm:spPr/>
      <dgm:t>
        <a:bodyPr/>
        <a:lstStyle/>
        <a:p>
          <a:endParaRPr lang="es-EC"/>
        </a:p>
      </dgm:t>
    </dgm:pt>
  </dgm:ptLst>
  <dgm:cxnLst>
    <dgm:cxn modelId="{F0DBDBEB-C6DE-445E-8073-7BCB0DDC0369}" srcId="{B9B985B6-C7D9-44E9-9FD5-4BD9C7901270}" destId="{1C11081A-9B84-432B-9F8B-19344A6159B2}" srcOrd="0" destOrd="0" parTransId="{9C655C89-A63B-45EE-BE30-593939408EBF}" sibTransId="{2580FC10-BBE1-4C6A-BFDC-B9FC2F306A4A}"/>
    <dgm:cxn modelId="{86C595F1-1E0A-470E-B625-B882DF6DA706}" type="presOf" srcId="{DAC9B3AE-91DB-4549-ADC6-30ADCAB3BA5E}" destId="{936569CE-E0E9-4C57-9F72-88CED91D80B9}" srcOrd="0" destOrd="0" presId="urn:microsoft.com/office/officeart/2008/layout/VerticalCurvedList"/>
    <dgm:cxn modelId="{4A35995D-0BD5-4EDF-ABE8-68A71ADE54AC}" type="presOf" srcId="{D1239673-A0A8-4769-BA0C-BD2207869343}" destId="{EB050EFD-67AB-4464-8FFB-845F13BF1426}" srcOrd="0" destOrd="0" presId="urn:microsoft.com/office/officeart/2008/layout/VerticalCurvedList"/>
    <dgm:cxn modelId="{B4591849-4FE1-4E44-8A4E-7EA1CB498EBD}" type="presOf" srcId="{B9B985B6-C7D9-44E9-9FD5-4BD9C7901270}" destId="{E25C8DC6-3FFC-4B59-9C3C-35734CFB6FF5}" srcOrd="0" destOrd="0" presId="urn:microsoft.com/office/officeart/2008/layout/VerticalCurvedList"/>
    <dgm:cxn modelId="{C1DB40FE-1367-4E78-A905-B57A7ADD1FAD}" type="presOf" srcId="{1C11081A-9B84-432B-9F8B-19344A6159B2}" destId="{EB4DEEC6-EEBD-4AFA-B1A2-62F6CC7D067C}" srcOrd="0" destOrd="0" presId="urn:microsoft.com/office/officeart/2008/layout/VerticalCurvedList"/>
    <dgm:cxn modelId="{BDC8D781-8002-4689-AB8C-15471CB1CBDB}" type="presOf" srcId="{2580FC10-BBE1-4C6A-BFDC-B9FC2F306A4A}" destId="{6A403CDF-A051-4859-B79E-50C5044CBFE5}" srcOrd="0" destOrd="0" presId="urn:microsoft.com/office/officeart/2008/layout/VerticalCurvedList"/>
    <dgm:cxn modelId="{D09A97D3-691E-4A14-83A7-0AA01B50E0DE}" srcId="{B9B985B6-C7D9-44E9-9FD5-4BD9C7901270}" destId="{DAC9B3AE-91DB-4549-ADC6-30ADCAB3BA5E}" srcOrd="1" destOrd="0" parTransId="{E582ACEC-07D2-404D-A876-8A2C58E05EB7}" sibTransId="{2E3CF7D5-1C53-4AF1-923B-D27B00B6EBEB}"/>
    <dgm:cxn modelId="{529A07E0-F964-4CD2-8C02-9F4F8F79FFFC}" srcId="{B9B985B6-C7D9-44E9-9FD5-4BD9C7901270}" destId="{D1239673-A0A8-4769-BA0C-BD2207869343}" srcOrd="2" destOrd="0" parTransId="{BD1DFB7D-FD9B-4114-B4C8-D9FF01BFC61C}" sibTransId="{3C2A54AA-E2AC-43AC-9851-F34CC2030DFE}"/>
    <dgm:cxn modelId="{FD7E5F5C-9CF0-4C09-8836-FE8C12C6033E}" type="presParOf" srcId="{E25C8DC6-3FFC-4B59-9C3C-35734CFB6FF5}" destId="{CCEB24F6-19CD-4B1B-9ECD-32E76E429143}" srcOrd="0" destOrd="0" presId="urn:microsoft.com/office/officeart/2008/layout/VerticalCurvedList"/>
    <dgm:cxn modelId="{33386229-8A61-49E5-BE6C-4890EA3CF8C4}" type="presParOf" srcId="{CCEB24F6-19CD-4B1B-9ECD-32E76E429143}" destId="{F709306B-F669-435C-B660-BB95DC90FA26}" srcOrd="0" destOrd="0" presId="urn:microsoft.com/office/officeart/2008/layout/VerticalCurvedList"/>
    <dgm:cxn modelId="{A4DE5703-960A-4D71-9FF0-20043FE5C4D0}" type="presParOf" srcId="{F709306B-F669-435C-B660-BB95DC90FA26}" destId="{AC4112A5-1FFB-4D19-847C-7BAFE2EDEB84}" srcOrd="0" destOrd="0" presId="urn:microsoft.com/office/officeart/2008/layout/VerticalCurvedList"/>
    <dgm:cxn modelId="{BABB596A-C008-4A37-B0B6-7F791EEFE433}" type="presParOf" srcId="{F709306B-F669-435C-B660-BB95DC90FA26}" destId="{6A403CDF-A051-4859-B79E-50C5044CBFE5}" srcOrd="1" destOrd="0" presId="urn:microsoft.com/office/officeart/2008/layout/VerticalCurvedList"/>
    <dgm:cxn modelId="{C3029674-6E50-422E-98B5-CC671E66BBA1}" type="presParOf" srcId="{F709306B-F669-435C-B660-BB95DC90FA26}" destId="{7FFB641F-3B9B-44E4-8FDF-1661A4F81BF1}" srcOrd="2" destOrd="0" presId="urn:microsoft.com/office/officeart/2008/layout/VerticalCurvedList"/>
    <dgm:cxn modelId="{3AB62BD5-9489-4C36-928B-7BF77E810879}" type="presParOf" srcId="{F709306B-F669-435C-B660-BB95DC90FA26}" destId="{A0FA2EAE-B56F-4CDC-9E8B-5480B27BAB75}" srcOrd="3" destOrd="0" presId="urn:microsoft.com/office/officeart/2008/layout/VerticalCurvedList"/>
    <dgm:cxn modelId="{BEC9511F-F321-41FA-979C-C98274C67C3B}" type="presParOf" srcId="{CCEB24F6-19CD-4B1B-9ECD-32E76E429143}" destId="{EB4DEEC6-EEBD-4AFA-B1A2-62F6CC7D067C}" srcOrd="1" destOrd="0" presId="urn:microsoft.com/office/officeart/2008/layout/VerticalCurvedList"/>
    <dgm:cxn modelId="{B4DB3E7C-C165-425E-B504-8A0DBEE8D7F7}" type="presParOf" srcId="{CCEB24F6-19CD-4B1B-9ECD-32E76E429143}" destId="{FA7D876C-AA6B-4122-853D-B35EE16ADD30}" srcOrd="2" destOrd="0" presId="urn:microsoft.com/office/officeart/2008/layout/VerticalCurvedList"/>
    <dgm:cxn modelId="{460E17BF-62C8-45E1-9E31-3774AC4B903D}" type="presParOf" srcId="{FA7D876C-AA6B-4122-853D-B35EE16ADD30}" destId="{BD4BA59D-6AC6-4986-A329-5BF583DF062C}" srcOrd="0" destOrd="0" presId="urn:microsoft.com/office/officeart/2008/layout/VerticalCurvedList"/>
    <dgm:cxn modelId="{0130BCA7-399D-4FE8-85D1-1CFC42CA8224}" type="presParOf" srcId="{CCEB24F6-19CD-4B1B-9ECD-32E76E429143}" destId="{936569CE-E0E9-4C57-9F72-88CED91D80B9}" srcOrd="3" destOrd="0" presId="urn:microsoft.com/office/officeart/2008/layout/VerticalCurvedList"/>
    <dgm:cxn modelId="{38F0741B-B59E-47B1-A98B-581A6A7C3568}" type="presParOf" srcId="{CCEB24F6-19CD-4B1B-9ECD-32E76E429143}" destId="{64B3C9F2-4D61-4D13-80D8-F6BAAE544E98}" srcOrd="4" destOrd="0" presId="urn:microsoft.com/office/officeart/2008/layout/VerticalCurvedList"/>
    <dgm:cxn modelId="{84786399-FF5A-4BEF-803D-3F8D5EE3B751}" type="presParOf" srcId="{64B3C9F2-4D61-4D13-80D8-F6BAAE544E98}" destId="{D7AA0EFA-AF2D-447B-BC76-236872FD1145}" srcOrd="0" destOrd="0" presId="urn:microsoft.com/office/officeart/2008/layout/VerticalCurvedList"/>
    <dgm:cxn modelId="{29B94783-C1D5-4D61-91B8-7464C406849C}" type="presParOf" srcId="{CCEB24F6-19CD-4B1B-9ECD-32E76E429143}" destId="{EB050EFD-67AB-4464-8FFB-845F13BF1426}" srcOrd="5" destOrd="0" presId="urn:microsoft.com/office/officeart/2008/layout/VerticalCurvedList"/>
    <dgm:cxn modelId="{D83A559C-3694-4AB6-ACF6-A21326280F5E}" type="presParOf" srcId="{CCEB24F6-19CD-4B1B-9ECD-32E76E429143}" destId="{E2076661-3D33-4CD4-B971-D3405C2B8168}" srcOrd="6" destOrd="0" presId="urn:microsoft.com/office/officeart/2008/layout/VerticalCurvedList"/>
    <dgm:cxn modelId="{5C67C99B-FD3D-4128-BB16-14C6947B3E15}" type="presParOf" srcId="{E2076661-3D33-4CD4-B971-D3405C2B8168}" destId="{66F03554-9808-4388-87D7-F34A81137D9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4D70F08-4255-4F31-9D74-8E95054A159A}" type="doc">
      <dgm:prSet loTypeId="urn:microsoft.com/office/officeart/2005/8/layout/process5" loCatId="process" qsTypeId="urn:microsoft.com/office/officeart/2005/8/quickstyle/3d1" qsCatId="3D" csTypeId="urn:microsoft.com/office/officeart/2005/8/colors/colorful1" csCatId="colorful" phldr="1"/>
      <dgm:spPr/>
    </dgm:pt>
    <dgm:pt modelId="{1D07C877-7AB4-4C22-9197-312FD4216AE0}">
      <dgm:prSet phldrT="[Texto]"/>
      <dgm:spPr/>
      <dgm:t>
        <a:bodyPr/>
        <a:lstStyle/>
        <a:p>
          <a:r>
            <a:rPr lang="es-ES" smtClean="0">
              <a:solidFill>
                <a:schemeClr val="tx1"/>
              </a:solidFill>
            </a:rPr>
            <a:t>Objetivos</a:t>
          </a:r>
          <a:endParaRPr lang="es-ES" dirty="0">
            <a:solidFill>
              <a:schemeClr val="tx1"/>
            </a:solidFill>
          </a:endParaRPr>
        </a:p>
      </dgm:t>
    </dgm:pt>
    <dgm:pt modelId="{7FEEDDC1-DE32-4B09-A106-D6E84FAFB437}" type="parTrans" cxnId="{A473105D-E5F1-48FD-AE7A-DE023066F7E7}">
      <dgm:prSet/>
      <dgm:spPr/>
      <dgm:t>
        <a:bodyPr/>
        <a:lstStyle/>
        <a:p>
          <a:endParaRPr lang="es-ES"/>
        </a:p>
      </dgm:t>
    </dgm:pt>
    <dgm:pt modelId="{33C86A86-12CE-48AE-A0EB-CB853F7BF4BC}" type="sibTrans" cxnId="{A473105D-E5F1-48FD-AE7A-DE023066F7E7}">
      <dgm:prSet/>
      <dgm:spPr/>
      <dgm:t>
        <a:bodyPr/>
        <a:lstStyle/>
        <a:p>
          <a:endParaRPr lang="es-ES"/>
        </a:p>
      </dgm:t>
    </dgm:pt>
    <dgm:pt modelId="{AFF81DAF-D151-451D-810B-8DE959CA6DC9}">
      <dgm:prSet phldrT="[Texto]"/>
      <dgm:spPr/>
      <dgm:t>
        <a:bodyPr/>
        <a:lstStyle/>
        <a:p>
          <a:r>
            <a:rPr lang="es-ES" smtClean="0">
              <a:solidFill>
                <a:schemeClr val="tx1"/>
              </a:solidFill>
            </a:rPr>
            <a:t>Target</a:t>
          </a:r>
          <a:endParaRPr lang="es-ES" dirty="0">
            <a:solidFill>
              <a:schemeClr val="tx1"/>
            </a:solidFill>
          </a:endParaRPr>
        </a:p>
      </dgm:t>
    </dgm:pt>
    <dgm:pt modelId="{9807F598-DF8E-4619-B9A2-D93E05E69BDC}" type="parTrans" cxnId="{1B890F7D-D38C-44F7-AE98-72B33172B22E}">
      <dgm:prSet/>
      <dgm:spPr/>
      <dgm:t>
        <a:bodyPr/>
        <a:lstStyle/>
        <a:p>
          <a:endParaRPr lang="es-ES"/>
        </a:p>
      </dgm:t>
    </dgm:pt>
    <dgm:pt modelId="{D17E75DD-127D-43E7-938E-75DF0149DD19}" type="sibTrans" cxnId="{1B890F7D-D38C-44F7-AE98-72B33172B22E}">
      <dgm:prSet/>
      <dgm:spPr/>
      <dgm:t>
        <a:bodyPr/>
        <a:lstStyle/>
        <a:p>
          <a:endParaRPr lang="es-ES"/>
        </a:p>
      </dgm:t>
    </dgm:pt>
    <dgm:pt modelId="{AEB1EA58-CFB5-4793-BEBF-F72F23C0B79C}">
      <dgm:prSet phldrT="[Texto]"/>
      <dgm:spPr/>
      <dgm:t>
        <a:bodyPr/>
        <a:lstStyle/>
        <a:p>
          <a:r>
            <a:rPr lang="es-ES" smtClean="0">
              <a:solidFill>
                <a:schemeClr val="tx1"/>
              </a:solidFill>
            </a:rPr>
            <a:t>Marca</a:t>
          </a:r>
          <a:endParaRPr lang="es-ES" dirty="0">
            <a:solidFill>
              <a:schemeClr val="tx1"/>
            </a:solidFill>
          </a:endParaRPr>
        </a:p>
      </dgm:t>
    </dgm:pt>
    <dgm:pt modelId="{520434AD-D9B1-48EF-ADCD-95A84969E766}" type="parTrans" cxnId="{EB1AF649-9330-478B-A298-CFCD62126B8F}">
      <dgm:prSet/>
      <dgm:spPr/>
      <dgm:t>
        <a:bodyPr/>
        <a:lstStyle/>
        <a:p>
          <a:endParaRPr lang="es-ES"/>
        </a:p>
      </dgm:t>
    </dgm:pt>
    <dgm:pt modelId="{D3C8251B-3D05-4496-9D9C-B060553D8A84}" type="sibTrans" cxnId="{EB1AF649-9330-478B-A298-CFCD62126B8F}">
      <dgm:prSet/>
      <dgm:spPr/>
      <dgm:t>
        <a:bodyPr/>
        <a:lstStyle/>
        <a:p>
          <a:endParaRPr lang="es-ES"/>
        </a:p>
      </dgm:t>
    </dgm:pt>
    <dgm:pt modelId="{6C453B60-96B8-49BE-B8BD-AC367C582345}">
      <dgm:prSet phldrT="[Texto]"/>
      <dgm:spPr/>
      <dgm:t>
        <a:bodyPr/>
        <a:lstStyle/>
        <a:p>
          <a:r>
            <a:rPr lang="es-ES" smtClean="0">
              <a:solidFill>
                <a:schemeClr val="tx1"/>
              </a:solidFill>
            </a:rPr>
            <a:t>Canales </a:t>
          </a:r>
          <a:endParaRPr lang="es-ES" dirty="0">
            <a:solidFill>
              <a:schemeClr val="tx1"/>
            </a:solidFill>
          </a:endParaRPr>
        </a:p>
      </dgm:t>
    </dgm:pt>
    <dgm:pt modelId="{330F143E-CF6C-4207-A331-6A280E5BDECF}" type="parTrans" cxnId="{CA25DDCD-C0F1-4EE9-8CBE-3C68DE8795ED}">
      <dgm:prSet/>
      <dgm:spPr/>
      <dgm:t>
        <a:bodyPr/>
        <a:lstStyle/>
        <a:p>
          <a:endParaRPr lang="es-ES"/>
        </a:p>
      </dgm:t>
    </dgm:pt>
    <dgm:pt modelId="{206CFD10-DDFF-41C2-8981-629EF75A372E}" type="sibTrans" cxnId="{CA25DDCD-C0F1-4EE9-8CBE-3C68DE8795ED}">
      <dgm:prSet/>
      <dgm:spPr/>
      <dgm:t>
        <a:bodyPr/>
        <a:lstStyle/>
        <a:p>
          <a:endParaRPr lang="es-ES"/>
        </a:p>
      </dgm:t>
    </dgm:pt>
    <dgm:pt modelId="{4B42BC00-4A94-4C7A-8EC8-170F78A59BE8}">
      <dgm:prSet phldrT="[Texto]"/>
      <dgm:spPr/>
      <dgm:t>
        <a:bodyPr/>
        <a:lstStyle/>
        <a:p>
          <a:r>
            <a:rPr lang="es-ES" smtClean="0">
              <a:solidFill>
                <a:schemeClr val="tx1"/>
              </a:solidFill>
            </a:rPr>
            <a:t>Medios</a:t>
          </a:r>
          <a:endParaRPr lang="es-ES" dirty="0">
            <a:solidFill>
              <a:schemeClr val="tx1"/>
            </a:solidFill>
          </a:endParaRPr>
        </a:p>
      </dgm:t>
    </dgm:pt>
    <dgm:pt modelId="{07A07D07-8A1C-44E9-8B27-90261AD9BE36}" type="parTrans" cxnId="{6EF4BECE-74A8-428E-BB22-37A25941DBF4}">
      <dgm:prSet/>
      <dgm:spPr/>
      <dgm:t>
        <a:bodyPr/>
        <a:lstStyle/>
        <a:p>
          <a:endParaRPr lang="es-ES"/>
        </a:p>
      </dgm:t>
    </dgm:pt>
    <dgm:pt modelId="{080F8969-C711-418E-BA9C-293D5FED3F0F}" type="sibTrans" cxnId="{6EF4BECE-74A8-428E-BB22-37A25941DBF4}">
      <dgm:prSet/>
      <dgm:spPr/>
      <dgm:t>
        <a:bodyPr/>
        <a:lstStyle/>
        <a:p>
          <a:endParaRPr lang="es-ES"/>
        </a:p>
      </dgm:t>
    </dgm:pt>
    <dgm:pt modelId="{7E1B9576-E064-47B3-8685-0B39BB358E8D}">
      <dgm:prSet phldrT="[Texto]"/>
      <dgm:spPr/>
      <dgm:t>
        <a:bodyPr/>
        <a:lstStyle/>
        <a:p>
          <a:r>
            <a:rPr lang="es-ES" smtClean="0">
              <a:solidFill>
                <a:schemeClr val="tx1"/>
              </a:solidFill>
            </a:rPr>
            <a:t>Timing</a:t>
          </a:r>
          <a:endParaRPr lang="es-ES" dirty="0" smtClean="0">
            <a:solidFill>
              <a:schemeClr val="tx1"/>
            </a:solidFill>
          </a:endParaRPr>
        </a:p>
      </dgm:t>
    </dgm:pt>
    <dgm:pt modelId="{61765DAA-1054-478B-9C51-CA5CB3332035}" type="parTrans" cxnId="{A213FD00-B6BF-4A8A-B2B0-FC73CD5D2EDF}">
      <dgm:prSet/>
      <dgm:spPr/>
      <dgm:t>
        <a:bodyPr/>
        <a:lstStyle/>
        <a:p>
          <a:endParaRPr lang="es-ES"/>
        </a:p>
      </dgm:t>
    </dgm:pt>
    <dgm:pt modelId="{E39C380C-B088-4FAF-9343-853B2E50190D}" type="sibTrans" cxnId="{A213FD00-B6BF-4A8A-B2B0-FC73CD5D2EDF}">
      <dgm:prSet/>
      <dgm:spPr/>
      <dgm:t>
        <a:bodyPr/>
        <a:lstStyle/>
        <a:p>
          <a:endParaRPr lang="es-ES"/>
        </a:p>
      </dgm:t>
    </dgm:pt>
    <dgm:pt modelId="{DB04A7ED-DC98-4867-81E0-1C214B599B7F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Presupuesto</a:t>
          </a:r>
        </a:p>
      </dgm:t>
    </dgm:pt>
    <dgm:pt modelId="{D966008D-65CF-4439-96EC-F587D97B763E}" type="parTrans" cxnId="{19300D67-4CC2-46EB-9F22-8D9810A947F1}">
      <dgm:prSet/>
      <dgm:spPr/>
      <dgm:t>
        <a:bodyPr/>
        <a:lstStyle/>
        <a:p>
          <a:endParaRPr lang="es-ES"/>
        </a:p>
      </dgm:t>
    </dgm:pt>
    <dgm:pt modelId="{060DBBBD-A333-4D44-99BB-C5E94130BDF0}" type="sibTrans" cxnId="{19300D67-4CC2-46EB-9F22-8D9810A947F1}">
      <dgm:prSet/>
      <dgm:spPr/>
      <dgm:t>
        <a:bodyPr/>
        <a:lstStyle/>
        <a:p>
          <a:endParaRPr lang="es-ES"/>
        </a:p>
      </dgm:t>
    </dgm:pt>
    <dgm:pt modelId="{D26320D8-86A5-49DB-8B57-0A929E787185}" type="pres">
      <dgm:prSet presAssocID="{64D70F08-4255-4F31-9D74-8E95054A159A}" presName="diagram" presStyleCnt="0">
        <dgm:presLayoutVars>
          <dgm:dir/>
          <dgm:resizeHandles val="exact"/>
        </dgm:presLayoutVars>
      </dgm:prSet>
      <dgm:spPr/>
    </dgm:pt>
    <dgm:pt modelId="{7DC4E7F8-03A2-475E-85FF-8723DF800DB7}" type="pres">
      <dgm:prSet presAssocID="{1D07C877-7AB4-4C22-9197-312FD4216AE0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202D05-874D-4827-9CA6-C2333833DD30}" type="pres">
      <dgm:prSet presAssocID="{33C86A86-12CE-48AE-A0EB-CB853F7BF4BC}" presName="sibTrans" presStyleLbl="sibTrans2D1" presStyleIdx="0" presStyleCnt="6"/>
      <dgm:spPr/>
      <dgm:t>
        <a:bodyPr/>
        <a:lstStyle/>
        <a:p>
          <a:endParaRPr lang="es-EC"/>
        </a:p>
      </dgm:t>
    </dgm:pt>
    <dgm:pt modelId="{5C899E0D-B49B-41BF-8822-EE1F1A2DA943}" type="pres">
      <dgm:prSet presAssocID="{33C86A86-12CE-48AE-A0EB-CB853F7BF4BC}" presName="connectorText" presStyleLbl="sibTrans2D1" presStyleIdx="0" presStyleCnt="6"/>
      <dgm:spPr/>
      <dgm:t>
        <a:bodyPr/>
        <a:lstStyle/>
        <a:p>
          <a:endParaRPr lang="es-EC"/>
        </a:p>
      </dgm:t>
    </dgm:pt>
    <dgm:pt modelId="{80A40762-99B9-4C14-AA10-2D79377E3BC6}" type="pres">
      <dgm:prSet presAssocID="{AFF81DAF-D151-451D-810B-8DE959CA6DC9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807EDF-7F8A-4F1C-B532-ABD0DCB8BA77}" type="pres">
      <dgm:prSet presAssocID="{D17E75DD-127D-43E7-938E-75DF0149DD19}" presName="sibTrans" presStyleLbl="sibTrans2D1" presStyleIdx="1" presStyleCnt="6"/>
      <dgm:spPr/>
      <dgm:t>
        <a:bodyPr/>
        <a:lstStyle/>
        <a:p>
          <a:endParaRPr lang="es-EC"/>
        </a:p>
      </dgm:t>
    </dgm:pt>
    <dgm:pt modelId="{16847C99-EE9E-4635-BCAD-8B0634948129}" type="pres">
      <dgm:prSet presAssocID="{D17E75DD-127D-43E7-938E-75DF0149DD19}" presName="connectorText" presStyleLbl="sibTrans2D1" presStyleIdx="1" presStyleCnt="6"/>
      <dgm:spPr/>
      <dgm:t>
        <a:bodyPr/>
        <a:lstStyle/>
        <a:p>
          <a:endParaRPr lang="es-EC"/>
        </a:p>
      </dgm:t>
    </dgm:pt>
    <dgm:pt modelId="{C07147A3-0E65-412A-9E2B-F35F0F5FE6F5}" type="pres">
      <dgm:prSet presAssocID="{AEB1EA58-CFB5-4793-BEBF-F72F23C0B79C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98B2E53-D947-4805-9AA3-FB52E796A0D4}" type="pres">
      <dgm:prSet presAssocID="{D3C8251B-3D05-4496-9D9C-B060553D8A84}" presName="sibTrans" presStyleLbl="sibTrans2D1" presStyleIdx="2" presStyleCnt="6"/>
      <dgm:spPr/>
      <dgm:t>
        <a:bodyPr/>
        <a:lstStyle/>
        <a:p>
          <a:endParaRPr lang="es-EC"/>
        </a:p>
      </dgm:t>
    </dgm:pt>
    <dgm:pt modelId="{CC78F003-2F54-44BD-9C4C-53F4E39B56D8}" type="pres">
      <dgm:prSet presAssocID="{D3C8251B-3D05-4496-9D9C-B060553D8A84}" presName="connectorText" presStyleLbl="sibTrans2D1" presStyleIdx="2" presStyleCnt="6"/>
      <dgm:spPr/>
      <dgm:t>
        <a:bodyPr/>
        <a:lstStyle/>
        <a:p>
          <a:endParaRPr lang="es-EC"/>
        </a:p>
      </dgm:t>
    </dgm:pt>
    <dgm:pt modelId="{91006E8C-AD21-44B1-AD78-AA7FA2BFF870}" type="pres">
      <dgm:prSet presAssocID="{6C453B60-96B8-49BE-B8BD-AC367C582345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3D3906-7716-4AFE-AF62-0DE819A0F3D5}" type="pres">
      <dgm:prSet presAssocID="{206CFD10-DDFF-41C2-8981-629EF75A372E}" presName="sibTrans" presStyleLbl="sibTrans2D1" presStyleIdx="3" presStyleCnt="6"/>
      <dgm:spPr/>
      <dgm:t>
        <a:bodyPr/>
        <a:lstStyle/>
        <a:p>
          <a:endParaRPr lang="es-EC"/>
        </a:p>
      </dgm:t>
    </dgm:pt>
    <dgm:pt modelId="{A1DB2D11-5CAA-4EDA-A981-BE90D0B6EBD8}" type="pres">
      <dgm:prSet presAssocID="{206CFD10-DDFF-41C2-8981-629EF75A372E}" presName="connectorText" presStyleLbl="sibTrans2D1" presStyleIdx="3" presStyleCnt="6"/>
      <dgm:spPr/>
      <dgm:t>
        <a:bodyPr/>
        <a:lstStyle/>
        <a:p>
          <a:endParaRPr lang="es-EC"/>
        </a:p>
      </dgm:t>
    </dgm:pt>
    <dgm:pt modelId="{2F2CB2DA-24A4-4F0E-A5E8-23B314446E23}" type="pres">
      <dgm:prSet presAssocID="{4B42BC00-4A94-4C7A-8EC8-170F78A59BE8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494EA2-84CB-43F7-9255-936989FEAEBC}" type="pres">
      <dgm:prSet presAssocID="{080F8969-C711-418E-BA9C-293D5FED3F0F}" presName="sibTrans" presStyleLbl="sibTrans2D1" presStyleIdx="4" presStyleCnt="6"/>
      <dgm:spPr/>
      <dgm:t>
        <a:bodyPr/>
        <a:lstStyle/>
        <a:p>
          <a:endParaRPr lang="es-EC"/>
        </a:p>
      </dgm:t>
    </dgm:pt>
    <dgm:pt modelId="{7902577D-9815-4FCC-AC66-FD32564B635A}" type="pres">
      <dgm:prSet presAssocID="{080F8969-C711-418E-BA9C-293D5FED3F0F}" presName="connectorText" presStyleLbl="sibTrans2D1" presStyleIdx="4" presStyleCnt="6"/>
      <dgm:spPr/>
      <dgm:t>
        <a:bodyPr/>
        <a:lstStyle/>
        <a:p>
          <a:endParaRPr lang="es-EC"/>
        </a:p>
      </dgm:t>
    </dgm:pt>
    <dgm:pt modelId="{63363635-6D4F-4688-8EE8-751407237277}" type="pres">
      <dgm:prSet presAssocID="{7E1B9576-E064-47B3-8685-0B39BB358E8D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04E51F-B7B8-4935-9B21-190F33607257}" type="pres">
      <dgm:prSet presAssocID="{E39C380C-B088-4FAF-9343-853B2E50190D}" presName="sibTrans" presStyleLbl="sibTrans2D1" presStyleIdx="5" presStyleCnt="6"/>
      <dgm:spPr/>
      <dgm:t>
        <a:bodyPr/>
        <a:lstStyle/>
        <a:p>
          <a:endParaRPr lang="es-EC"/>
        </a:p>
      </dgm:t>
    </dgm:pt>
    <dgm:pt modelId="{E151A119-E6D7-4754-8BEF-78F45E4A5941}" type="pres">
      <dgm:prSet presAssocID="{E39C380C-B088-4FAF-9343-853B2E50190D}" presName="connectorText" presStyleLbl="sibTrans2D1" presStyleIdx="5" presStyleCnt="6"/>
      <dgm:spPr/>
      <dgm:t>
        <a:bodyPr/>
        <a:lstStyle/>
        <a:p>
          <a:endParaRPr lang="es-EC"/>
        </a:p>
      </dgm:t>
    </dgm:pt>
    <dgm:pt modelId="{93B47A56-4C27-45A7-A46E-33B3DD48DBD4}" type="pres">
      <dgm:prSet presAssocID="{DB04A7ED-DC98-4867-81E0-1C214B599B7F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455C0E2-7A45-45BC-B300-1240BC62AFCD}" type="presOf" srcId="{D17E75DD-127D-43E7-938E-75DF0149DD19}" destId="{80807EDF-7F8A-4F1C-B532-ABD0DCB8BA77}" srcOrd="0" destOrd="0" presId="urn:microsoft.com/office/officeart/2005/8/layout/process5"/>
    <dgm:cxn modelId="{EB1AF649-9330-478B-A298-CFCD62126B8F}" srcId="{64D70F08-4255-4F31-9D74-8E95054A159A}" destId="{AEB1EA58-CFB5-4793-BEBF-F72F23C0B79C}" srcOrd="2" destOrd="0" parTransId="{520434AD-D9B1-48EF-ADCD-95A84969E766}" sibTransId="{D3C8251B-3D05-4496-9D9C-B060553D8A84}"/>
    <dgm:cxn modelId="{6EF4BECE-74A8-428E-BB22-37A25941DBF4}" srcId="{64D70F08-4255-4F31-9D74-8E95054A159A}" destId="{4B42BC00-4A94-4C7A-8EC8-170F78A59BE8}" srcOrd="4" destOrd="0" parTransId="{07A07D07-8A1C-44E9-8B27-90261AD9BE36}" sibTransId="{080F8969-C711-418E-BA9C-293D5FED3F0F}"/>
    <dgm:cxn modelId="{29E4396A-CB3E-4AB1-B532-110E415C1F0E}" type="presOf" srcId="{33C86A86-12CE-48AE-A0EB-CB853F7BF4BC}" destId="{5C899E0D-B49B-41BF-8822-EE1F1A2DA943}" srcOrd="1" destOrd="0" presId="urn:microsoft.com/office/officeart/2005/8/layout/process5"/>
    <dgm:cxn modelId="{8992A6FC-B6D6-4B3C-BEE3-D95D58DBDD52}" type="presOf" srcId="{D3C8251B-3D05-4496-9D9C-B060553D8A84}" destId="{098B2E53-D947-4805-9AA3-FB52E796A0D4}" srcOrd="0" destOrd="0" presId="urn:microsoft.com/office/officeart/2005/8/layout/process5"/>
    <dgm:cxn modelId="{908AE42D-973B-4B3C-AFF3-7D8BDD758F20}" type="presOf" srcId="{DB04A7ED-DC98-4867-81E0-1C214B599B7F}" destId="{93B47A56-4C27-45A7-A46E-33B3DD48DBD4}" srcOrd="0" destOrd="0" presId="urn:microsoft.com/office/officeart/2005/8/layout/process5"/>
    <dgm:cxn modelId="{CA25DDCD-C0F1-4EE9-8CBE-3C68DE8795ED}" srcId="{64D70F08-4255-4F31-9D74-8E95054A159A}" destId="{6C453B60-96B8-49BE-B8BD-AC367C582345}" srcOrd="3" destOrd="0" parTransId="{330F143E-CF6C-4207-A331-6A280E5BDECF}" sibTransId="{206CFD10-DDFF-41C2-8981-629EF75A372E}"/>
    <dgm:cxn modelId="{AB531401-B075-4556-87DC-CB91A6B8926C}" type="presOf" srcId="{AEB1EA58-CFB5-4793-BEBF-F72F23C0B79C}" destId="{C07147A3-0E65-412A-9E2B-F35F0F5FE6F5}" srcOrd="0" destOrd="0" presId="urn:microsoft.com/office/officeart/2005/8/layout/process5"/>
    <dgm:cxn modelId="{A213FD00-B6BF-4A8A-B2B0-FC73CD5D2EDF}" srcId="{64D70F08-4255-4F31-9D74-8E95054A159A}" destId="{7E1B9576-E064-47B3-8685-0B39BB358E8D}" srcOrd="5" destOrd="0" parTransId="{61765DAA-1054-478B-9C51-CA5CB3332035}" sibTransId="{E39C380C-B088-4FAF-9343-853B2E50190D}"/>
    <dgm:cxn modelId="{79DD6167-FDC4-44DD-8BBC-8415F06DC37E}" type="presOf" srcId="{D17E75DD-127D-43E7-938E-75DF0149DD19}" destId="{16847C99-EE9E-4635-BCAD-8B0634948129}" srcOrd="1" destOrd="0" presId="urn:microsoft.com/office/officeart/2005/8/layout/process5"/>
    <dgm:cxn modelId="{C543559D-BCF1-4113-9BCF-A9A1902BC40D}" type="presOf" srcId="{206CFD10-DDFF-41C2-8981-629EF75A372E}" destId="{A1DB2D11-5CAA-4EDA-A981-BE90D0B6EBD8}" srcOrd="1" destOrd="0" presId="urn:microsoft.com/office/officeart/2005/8/layout/process5"/>
    <dgm:cxn modelId="{9F666623-A862-4D85-9708-2B72DF6D1395}" type="presOf" srcId="{206CFD10-DDFF-41C2-8981-629EF75A372E}" destId="{7D3D3906-7716-4AFE-AF62-0DE819A0F3D5}" srcOrd="0" destOrd="0" presId="urn:microsoft.com/office/officeart/2005/8/layout/process5"/>
    <dgm:cxn modelId="{DAC913F2-472F-422A-AB51-FD3B44A332C8}" type="presOf" srcId="{080F8969-C711-418E-BA9C-293D5FED3F0F}" destId="{EC494EA2-84CB-43F7-9255-936989FEAEBC}" srcOrd="0" destOrd="0" presId="urn:microsoft.com/office/officeart/2005/8/layout/process5"/>
    <dgm:cxn modelId="{4E31EF00-314A-4EDF-A274-03AB793737A1}" type="presOf" srcId="{6C453B60-96B8-49BE-B8BD-AC367C582345}" destId="{91006E8C-AD21-44B1-AD78-AA7FA2BFF870}" srcOrd="0" destOrd="0" presId="urn:microsoft.com/office/officeart/2005/8/layout/process5"/>
    <dgm:cxn modelId="{8007AD8D-2715-444C-A7DE-D69E2639E855}" type="presOf" srcId="{AFF81DAF-D151-451D-810B-8DE959CA6DC9}" destId="{80A40762-99B9-4C14-AA10-2D79377E3BC6}" srcOrd="0" destOrd="0" presId="urn:microsoft.com/office/officeart/2005/8/layout/process5"/>
    <dgm:cxn modelId="{494ACBCF-89E7-431D-8AD4-F8B482BCDD20}" type="presOf" srcId="{E39C380C-B088-4FAF-9343-853B2E50190D}" destId="{E151A119-E6D7-4754-8BEF-78F45E4A5941}" srcOrd="1" destOrd="0" presId="urn:microsoft.com/office/officeart/2005/8/layout/process5"/>
    <dgm:cxn modelId="{80D7B5A9-F39D-4219-8CF0-0F3537B4BE58}" type="presOf" srcId="{E39C380C-B088-4FAF-9343-853B2E50190D}" destId="{1A04E51F-B7B8-4935-9B21-190F33607257}" srcOrd="0" destOrd="0" presId="urn:microsoft.com/office/officeart/2005/8/layout/process5"/>
    <dgm:cxn modelId="{3857A0A6-34F9-47ED-820E-CFB9717842F4}" type="presOf" srcId="{33C86A86-12CE-48AE-A0EB-CB853F7BF4BC}" destId="{D2202D05-874D-4827-9CA6-C2333833DD30}" srcOrd="0" destOrd="0" presId="urn:microsoft.com/office/officeart/2005/8/layout/process5"/>
    <dgm:cxn modelId="{0638E418-96B2-4C9B-93F5-0EF39697D89B}" type="presOf" srcId="{1D07C877-7AB4-4C22-9197-312FD4216AE0}" destId="{7DC4E7F8-03A2-475E-85FF-8723DF800DB7}" srcOrd="0" destOrd="0" presId="urn:microsoft.com/office/officeart/2005/8/layout/process5"/>
    <dgm:cxn modelId="{1B890F7D-D38C-44F7-AE98-72B33172B22E}" srcId="{64D70F08-4255-4F31-9D74-8E95054A159A}" destId="{AFF81DAF-D151-451D-810B-8DE959CA6DC9}" srcOrd="1" destOrd="0" parTransId="{9807F598-DF8E-4619-B9A2-D93E05E69BDC}" sibTransId="{D17E75DD-127D-43E7-938E-75DF0149DD19}"/>
    <dgm:cxn modelId="{6247EA8B-F1C9-414B-A242-EFC9EFCCB001}" type="presOf" srcId="{4B42BC00-4A94-4C7A-8EC8-170F78A59BE8}" destId="{2F2CB2DA-24A4-4F0E-A5E8-23B314446E23}" srcOrd="0" destOrd="0" presId="urn:microsoft.com/office/officeart/2005/8/layout/process5"/>
    <dgm:cxn modelId="{19300D67-4CC2-46EB-9F22-8D9810A947F1}" srcId="{64D70F08-4255-4F31-9D74-8E95054A159A}" destId="{DB04A7ED-DC98-4867-81E0-1C214B599B7F}" srcOrd="6" destOrd="0" parTransId="{D966008D-65CF-4439-96EC-F587D97B763E}" sibTransId="{060DBBBD-A333-4D44-99BB-C5E94130BDF0}"/>
    <dgm:cxn modelId="{A473105D-E5F1-48FD-AE7A-DE023066F7E7}" srcId="{64D70F08-4255-4F31-9D74-8E95054A159A}" destId="{1D07C877-7AB4-4C22-9197-312FD4216AE0}" srcOrd="0" destOrd="0" parTransId="{7FEEDDC1-DE32-4B09-A106-D6E84FAFB437}" sibTransId="{33C86A86-12CE-48AE-A0EB-CB853F7BF4BC}"/>
    <dgm:cxn modelId="{13A88D3B-7DF9-453A-B53C-DEE3899C7108}" type="presOf" srcId="{D3C8251B-3D05-4496-9D9C-B060553D8A84}" destId="{CC78F003-2F54-44BD-9C4C-53F4E39B56D8}" srcOrd="1" destOrd="0" presId="urn:microsoft.com/office/officeart/2005/8/layout/process5"/>
    <dgm:cxn modelId="{1B22F662-0F65-4261-AE5E-663B02FF14F8}" type="presOf" srcId="{080F8969-C711-418E-BA9C-293D5FED3F0F}" destId="{7902577D-9815-4FCC-AC66-FD32564B635A}" srcOrd="1" destOrd="0" presId="urn:microsoft.com/office/officeart/2005/8/layout/process5"/>
    <dgm:cxn modelId="{7C119DCB-4A8F-4F1B-B6B4-808E97AEA517}" type="presOf" srcId="{7E1B9576-E064-47B3-8685-0B39BB358E8D}" destId="{63363635-6D4F-4688-8EE8-751407237277}" srcOrd="0" destOrd="0" presId="urn:microsoft.com/office/officeart/2005/8/layout/process5"/>
    <dgm:cxn modelId="{FFB2AB70-9C52-40D1-A0E0-7B591E72FF26}" type="presOf" srcId="{64D70F08-4255-4F31-9D74-8E95054A159A}" destId="{D26320D8-86A5-49DB-8B57-0A929E787185}" srcOrd="0" destOrd="0" presId="urn:microsoft.com/office/officeart/2005/8/layout/process5"/>
    <dgm:cxn modelId="{FC2430C9-5EDB-4BD1-BC63-2A4BE51B00F1}" type="presParOf" srcId="{D26320D8-86A5-49DB-8B57-0A929E787185}" destId="{7DC4E7F8-03A2-475E-85FF-8723DF800DB7}" srcOrd="0" destOrd="0" presId="urn:microsoft.com/office/officeart/2005/8/layout/process5"/>
    <dgm:cxn modelId="{D2CE8DC7-0D4E-477C-90A7-3431F8B3E280}" type="presParOf" srcId="{D26320D8-86A5-49DB-8B57-0A929E787185}" destId="{D2202D05-874D-4827-9CA6-C2333833DD30}" srcOrd="1" destOrd="0" presId="urn:microsoft.com/office/officeart/2005/8/layout/process5"/>
    <dgm:cxn modelId="{8DA988E5-4FDA-481B-9C50-6D434B77D1F6}" type="presParOf" srcId="{D2202D05-874D-4827-9CA6-C2333833DD30}" destId="{5C899E0D-B49B-41BF-8822-EE1F1A2DA943}" srcOrd="0" destOrd="0" presId="urn:microsoft.com/office/officeart/2005/8/layout/process5"/>
    <dgm:cxn modelId="{E08F6370-CA94-4A64-A3D0-3FF47D637099}" type="presParOf" srcId="{D26320D8-86A5-49DB-8B57-0A929E787185}" destId="{80A40762-99B9-4C14-AA10-2D79377E3BC6}" srcOrd="2" destOrd="0" presId="urn:microsoft.com/office/officeart/2005/8/layout/process5"/>
    <dgm:cxn modelId="{5004DCC1-B78C-4D05-AD8C-9403D920C53C}" type="presParOf" srcId="{D26320D8-86A5-49DB-8B57-0A929E787185}" destId="{80807EDF-7F8A-4F1C-B532-ABD0DCB8BA77}" srcOrd="3" destOrd="0" presId="urn:microsoft.com/office/officeart/2005/8/layout/process5"/>
    <dgm:cxn modelId="{4780EB6F-DA66-4F8D-A33D-4CF4CBA16772}" type="presParOf" srcId="{80807EDF-7F8A-4F1C-B532-ABD0DCB8BA77}" destId="{16847C99-EE9E-4635-BCAD-8B0634948129}" srcOrd="0" destOrd="0" presId="urn:microsoft.com/office/officeart/2005/8/layout/process5"/>
    <dgm:cxn modelId="{902500AF-9B5D-4292-892A-042DD46922BE}" type="presParOf" srcId="{D26320D8-86A5-49DB-8B57-0A929E787185}" destId="{C07147A3-0E65-412A-9E2B-F35F0F5FE6F5}" srcOrd="4" destOrd="0" presId="urn:microsoft.com/office/officeart/2005/8/layout/process5"/>
    <dgm:cxn modelId="{66120BB6-487B-4A85-B7A1-D49EABFB8BBD}" type="presParOf" srcId="{D26320D8-86A5-49DB-8B57-0A929E787185}" destId="{098B2E53-D947-4805-9AA3-FB52E796A0D4}" srcOrd="5" destOrd="0" presId="urn:microsoft.com/office/officeart/2005/8/layout/process5"/>
    <dgm:cxn modelId="{B3FA1931-DCD4-4775-A0D7-79D1249C5803}" type="presParOf" srcId="{098B2E53-D947-4805-9AA3-FB52E796A0D4}" destId="{CC78F003-2F54-44BD-9C4C-53F4E39B56D8}" srcOrd="0" destOrd="0" presId="urn:microsoft.com/office/officeart/2005/8/layout/process5"/>
    <dgm:cxn modelId="{117CE222-F7BA-41ED-A632-62096198767A}" type="presParOf" srcId="{D26320D8-86A5-49DB-8B57-0A929E787185}" destId="{91006E8C-AD21-44B1-AD78-AA7FA2BFF870}" srcOrd="6" destOrd="0" presId="urn:microsoft.com/office/officeart/2005/8/layout/process5"/>
    <dgm:cxn modelId="{A595E730-F270-4999-AD98-62FD65F3E6B1}" type="presParOf" srcId="{D26320D8-86A5-49DB-8B57-0A929E787185}" destId="{7D3D3906-7716-4AFE-AF62-0DE819A0F3D5}" srcOrd="7" destOrd="0" presId="urn:microsoft.com/office/officeart/2005/8/layout/process5"/>
    <dgm:cxn modelId="{BAD5FAA3-C48A-47A3-9904-A93B72456501}" type="presParOf" srcId="{7D3D3906-7716-4AFE-AF62-0DE819A0F3D5}" destId="{A1DB2D11-5CAA-4EDA-A981-BE90D0B6EBD8}" srcOrd="0" destOrd="0" presId="urn:microsoft.com/office/officeart/2005/8/layout/process5"/>
    <dgm:cxn modelId="{FDFCEAA0-E91D-4294-B11E-A4A7AF663FA3}" type="presParOf" srcId="{D26320D8-86A5-49DB-8B57-0A929E787185}" destId="{2F2CB2DA-24A4-4F0E-A5E8-23B314446E23}" srcOrd="8" destOrd="0" presId="urn:microsoft.com/office/officeart/2005/8/layout/process5"/>
    <dgm:cxn modelId="{32F2CFDF-D182-48D4-88B5-1A22F5A8045A}" type="presParOf" srcId="{D26320D8-86A5-49DB-8B57-0A929E787185}" destId="{EC494EA2-84CB-43F7-9255-936989FEAEBC}" srcOrd="9" destOrd="0" presId="urn:microsoft.com/office/officeart/2005/8/layout/process5"/>
    <dgm:cxn modelId="{5EDCC056-651F-4FE9-864A-777B72E69675}" type="presParOf" srcId="{EC494EA2-84CB-43F7-9255-936989FEAEBC}" destId="{7902577D-9815-4FCC-AC66-FD32564B635A}" srcOrd="0" destOrd="0" presId="urn:microsoft.com/office/officeart/2005/8/layout/process5"/>
    <dgm:cxn modelId="{BEAA84F5-634B-4DD0-8835-D211C41075C4}" type="presParOf" srcId="{D26320D8-86A5-49DB-8B57-0A929E787185}" destId="{63363635-6D4F-4688-8EE8-751407237277}" srcOrd="10" destOrd="0" presId="urn:microsoft.com/office/officeart/2005/8/layout/process5"/>
    <dgm:cxn modelId="{A8C9B17B-8F77-49B0-8362-795510AD3DE2}" type="presParOf" srcId="{D26320D8-86A5-49DB-8B57-0A929E787185}" destId="{1A04E51F-B7B8-4935-9B21-190F33607257}" srcOrd="11" destOrd="0" presId="urn:microsoft.com/office/officeart/2005/8/layout/process5"/>
    <dgm:cxn modelId="{BCB171EA-5716-4244-8836-7D54BAD252DB}" type="presParOf" srcId="{1A04E51F-B7B8-4935-9B21-190F33607257}" destId="{E151A119-E6D7-4754-8BEF-78F45E4A5941}" srcOrd="0" destOrd="0" presId="urn:microsoft.com/office/officeart/2005/8/layout/process5"/>
    <dgm:cxn modelId="{29D5A586-9C73-4353-93A3-74C08FAF9D6C}" type="presParOf" srcId="{D26320D8-86A5-49DB-8B57-0A929E787185}" destId="{93B47A56-4C27-45A7-A46E-33B3DD48DBD4}" srcOrd="1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0ACE76E-4943-4BEE-967C-3485F6439344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445B19B-B82F-4419-BB16-F0629ED67235}">
      <dgm:prSet phldrT="[Texto]" custT="1"/>
      <dgm:spPr/>
      <dgm:t>
        <a:bodyPr/>
        <a:lstStyle/>
        <a:p>
          <a:r>
            <a:rPr lang="es-EC" sz="1800" dirty="0" smtClean="0"/>
            <a:t>Recursos</a:t>
          </a:r>
          <a:endParaRPr lang="es-EC" sz="1800" dirty="0"/>
        </a:p>
      </dgm:t>
    </dgm:pt>
    <dgm:pt modelId="{19607DFA-84F5-4DB4-AF9D-3126837373DA}" type="parTrans" cxnId="{B4390E94-760F-44E8-B717-7983A1B5C5B1}">
      <dgm:prSet/>
      <dgm:spPr/>
      <dgm:t>
        <a:bodyPr/>
        <a:lstStyle/>
        <a:p>
          <a:endParaRPr lang="es-EC"/>
        </a:p>
      </dgm:t>
    </dgm:pt>
    <dgm:pt modelId="{E4F9226E-7005-4E3F-AEE5-D5BFD2FFE900}" type="sibTrans" cxnId="{B4390E94-760F-44E8-B717-7983A1B5C5B1}">
      <dgm:prSet/>
      <dgm:spPr/>
      <dgm:t>
        <a:bodyPr/>
        <a:lstStyle/>
        <a:p>
          <a:endParaRPr lang="es-EC"/>
        </a:p>
      </dgm:t>
    </dgm:pt>
    <dgm:pt modelId="{70749B0A-DE27-4FD9-9119-AF3C1E6C5C2C}">
      <dgm:prSet phldrT="[Texto]" custT="1"/>
      <dgm:spPr/>
      <dgm:t>
        <a:bodyPr/>
        <a:lstStyle/>
        <a:p>
          <a:r>
            <a:rPr lang="es-EC" sz="1600" b="1" dirty="0" smtClean="0"/>
            <a:t>Infraestructura</a:t>
          </a:r>
          <a:endParaRPr lang="es-EC" sz="1200" b="1" dirty="0"/>
        </a:p>
      </dgm:t>
    </dgm:pt>
    <dgm:pt modelId="{122B696C-D1C7-4794-97E1-33B35B07DA88}" type="parTrans" cxnId="{8F1A6AF5-650D-4D04-8395-AC1D2D43FBBB}">
      <dgm:prSet/>
      <dgm:spPr/>
      <dgm:t>
        <a:bodyPr/>
        <a:lstStyle/>
        <a:p>
          <a:endParaRPr lang="es-EC"/>
        </a:p>
      </dgm:t>
    </dgm:pt>
    <dgm:pt modelId="{C1D4AAAC-17F8-4843-BA10-7A14513AD6D2}" type="sibTrans" cxnId="{8F1A6AF5-650D-4D04-8395-AC1D2D43FBBB}">
      <dgm:prSet/>
      <dgm:spPr/>
      <dgm:t>
        <a:bodyPr/>
        <a:lstStyle/>
        <a:p>
          <a:endParaRPr lang="es-EC"/>
        </a:p>
      </dgm:t>
    </dgm:pt>
    <dgm:pt modelId="{93818800-C968-4E9E-A052-9C291B0337E9}">
      <dgm:prSet phldrT="[Texto]" custT="1"/>
      <dgm:spPr/>
      <dgm:t>
        <a:bodyPr/>
        <a:lstStyle/>
        <a:p>
          <a:r>
            <a:rPr lang="es-EC" sz="1200" b="1" dirty="0" smtClean="0"/>
            <a:t>Equipamientos y servicios complementarios</a:t>
          </a:r>
          <a:endParaRPr lang="es-EC" sz="1200" b="1" dirty="0"/>
        </a:p>
      </dgm:t>
    </dgm:pt>
    <dgm:pt modelId="{2A149918-C1C9-4053-A6E5-D07AC9976E57}" type="parTrans" cxnId="{A29094B1-71E3-4737-8F44-190B768FE993}">
      <dgm:prSet/>
      <dgm:spPr/>
      <dgm:t>
        <a:bodyPr/>
        <a:lstStyle/>
        <a:p>
          <a:endParaRPr lang="es-EC"/>
        </a:p>
      </dgm:t>
    </dgm:pt>
    <dgm:pt modelId="{610B716E-6141-4545-9F83-3D6A29FB855A}" type="sibTrans" cxnId="{A29094B1-71E3-4737-8F44-190B768FE993}">
      <dgm:prSet/>
      <dgm:spPr/>
      <dgm:t>
        <a:bodyPr/>
        <a:lstStyle/>
        <a:p>
          <a:endParaRPr lang="es-EC"/>
        </a:p>
      </dgm:t>
    </dgm:pt>
    <dgm:pt modelId="{67AE38DB-AEFB-4FC7-981F-291F3290978A}" type="pres">
      <dgm:prSet presAssocID="{80ACE76E-4943-4BEE-967C-3485F6439344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153A6253-8D56-4DE9-9928-8B1C79C22FB5}" type="pres">
      <dgm:prSet presAssocID="{1445B19B-B82F-4419-BB16-F0629ED67235}" presName="Accent1" presStyleCnt="0"/>
      <dgm:spPr/>
    </dgm:pt>
    <dgm:pt modelId="{1A7364E5-B1BE-4D57-A563-18767331E346}" type="pres">
      <dgm:prSet presAssocID="{1445B19B-B82F-4419-BB16-F0629ED67235}" presName="Accent" presStyleLbl="node1" presStyleIdx="0" presStyleCnt="3"/>
      <dgm:spPr/>
      <dgm:t>
        <a:bodyPr/>
        <a:lstStyle/>
        <a:p>
          <a:endParaRPr lang="es-EC"/>
        </a:p>
      </dgm:t>
    </dgm:pt>
    <dgm:pt modelId="{270AC91A-C93F-4BB1-9C20-F0DA0B9F5685}" type="pres">
      <dgm:prSet presAssocID="{1445B19B-B82F-4419-BB16-F0629ED67235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291B65-521D-457D-8365-09368F1A6450}" type="pres">
      <dgm:prSet presAssocID="{70749B0A-DE27-4FD9-9119-AF3C1E6C5C2C}" presName="Accent2" presStyleCnt="0"/>
      <dgm:spPr/>
    </dgm:pt>
    <dgm:pt modelId="{21560661-70C8-444D-80F6-CDB23634CCDB}" type="pres">
      <dgm:prSet presAssocID="{70749B0A-DE27-4FD9-9119-AF3C1E6C5C2C}" presName="Accent" presStyleLbl="node1" presStyleIdx="1" presStyleCnt="3"/>
      <dgm:spPr/>
    </dgm:pt>
    <dgm:pt modelId="{4AF3F7CE-58CC-441F-9149-51D4E97D2EDF}" type="pres">
      <dgm:prSet presAssocID="{70749B0A-DE27-4FD9-9119-AF3C1E6C5C2C}" presName="Parent2" presStyleLbl="revTx" presStyleIdx="1" presStyleCnt="3" custScaleX="12422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641E61-1BF4-498A-A87B-515942DC68F6}" type="pres">
      <dgm:prSet presAssocID="{93818800-C968-4E9E-A052-9C291B0337E9}" presName="Accent3" presStyleCnt="0"/>
      <dgm:spPr/>
    </dgm:pt>
    <dgm:pt modelId="{673483B3-3A1C-42AB-BB7D-30473F72C916}" type="pres">
      <dgm:prSet presAssocID="{93818800-C968-4E9E-A052-9C291B0337E9}" presName="Accent" presStyleLbl="node1" presStyleIdx="2" presStyleCnt="3"/>
      <dgm:spPr/>
    </dgm:pt>
    <dgm:pt modelId="{AFCECD7D-5C89-4F30-A5F7-7F9CEA775B26}" type="pres">
      <dgm:prSet presAssocID="{93818800-C968-4E9E-A052-9C291B0337E9}" presName="Parent3" presStyleLbl="revTx" presStyleIdx="2" presStyleCnt="3" custScaleX="134581" custScaleY="155969" custLinFactNeighborX="0" custLinFactNeighborY="781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B4F444E-F8D2-4C2B-95C8-622300BA949A}" type="presOf" srcId="{80ACE76E-4943-4BEE-967C-3485F6439344}" destId="{67AE38DB-AEFB-4FC7-981F-291F3290978A}" srcOrd="0" destOrd="0" presId="urn:microsoft.com/office/officeart/2009/layout/CircleArrowProcess"/>
    <dgm:cxn modelId="{6AA7AF41-7EE6-4F8A-A246-24FF0C4AF8E9}" type="presOf" srcId="{70749B0A-DE27-4FD9-9119-AF3C1E6C5C2C}" destId="{4AF3F7CE-58CC-441F-9149-51D4E97D2EDF}" srcOrd="0" destOrd="0" presId="urn:microsoft.com/office/officeart/2009/layout/CircleArrowProcess"/>
    <dgm:cxn modelId="{8F1A6AF5-650D-4D04-8395-AC1D2D43FBBB}" srcId="{80ACE76E-4943-4BEE-967C-3485F6439344}" destId="{70749B0A-DE27-4FD9-9119-AF3C1E6C5C2C}" srcOrd="1" destOrd="0" parTransId="{122B696C-D1C7-4794-97E1-33B35B07DA88}" sibTransId="{C1D4AAAC-17F8-4843-BA10-7A14513AD6D2}"/>
    <dgm:cxn modelId="{A29094B1-71E3-4737-8F44-190B768FE993}" srcId="{80ACE76E-4943-4BEE-967C-3485F6439344}" destId="{93818800-C968-4E9E-A052-9C291B0337E9}" srcOrd="2" destOrd="0" parTransId="{2A149918-C1C9-4053-A6E5-D07AC9976E57}" sibTransId="{610B716E-6141-4545-9F83-3D6A29FB855A}"/>
    <dgm:cxn modelId="{A8887F41-B03F-44BF-831F-6AFEA9B751A1}" type="presOf" srcId="{1445B19B-B82F-4419-BB16-F0629ED67235}" destId="{270AC91A-C93F-4BB1-9C20-F0DA0B9F5685}" srcOrd="0" destOrd="0" presId="urn:microsoft.com/office/officeart/2009/layout/CircleArrowProcess"/>
    <dgm:cxn modelId="{E035737F-F89D-492E-992C-10092ECF5C56}" type="presOf" srcId="{93818800-C968-4E9E-A052-9C291B0337E9}" destId="{AFCECD7D-5C89-4F30-A5F7-7F9CEA775B26}" srcOrd="0" destOrd="0" presId="urn:microsoft.com/office/officeart/2009/layout/CircleArrowProcess"/>
    <dgm:cxn modelId="{B4390E94-760F-44E8-B717-7983A1B5C5B1}" srcId="{80ACE76E-4943-4BEE-967C-3485F6439344}" destId="{1445B19B-B82F-4419-BB16-F0629ED67235}" srcOrd="0" destOrd="0" parTransId="{19607DFA-84F5-4DB4-AF9D-3126837373DA}" sibTransId="{E4F9226E-7005-4E3F-AEE5-D5BFD2FFE900}"/>
    <dgm:cxn modelId="{1655F2F1-755B-40AE-A157-799143D2A349}" type="presParOf" srcId="{67AE38DB-AEFB-4FC7-981F-291F3290978A}" destId="{153A6253-8D56-4DE9-9928-8B1C79C22FB5}" srcOrd="0" destOrd="0" presId="urn:microsoft.com/office/officeart/2009/layout/CircleArrowProcess"/>
    <dgm:cxn modelId="{03001AAC-D4A0-42DA-B768-3E204B9C4502}" type="presParOf" srcId="{153A6253-8D56-4DE9-9928-8B1C79C22FB5}" destId="{1A7364E5-B1BE-4D57-A563-18767331E346}" srcOrd="0" destOrd="0" presId="urn:microsoft.com/office/officeart/2009/layout/CircleArrowProcess"/>
    <dgm:cxn modelId="{474DDF24-D121-4E55-BA7E-0D0B6F9E8FF2}" type="presParOf" srcId="{67AE38DB-AEFB-4FC7-981F-291F3290978A}" destId="{270AC91A-C93F-4BB1-9C20-F0DA0B9F5685}" srcOrd="1" destOrd="0" presId="urn:microsoft.com/office/officeart/2009/layout/CircleArrowProcess"/>
    <dgm:cxn modelId="{97BFD08B-D7BA-4762-A3A3-3C66765A782C}" type="presParOf" srcId="{67AE38DB-AEFB-4FC7-981F-291F3290978A}" destId="{B6291B65-521D-457D-8365-09368F1A6450}" srcOrd="2" destOrd="0" presId="urn:microsoft.com/office/officeart/2009/layout/CircleArrowProcess"/>
    <dgm:cxn modelId="{E095EFA0-D3C2-40D4-93D2-B9145094D3C1}" type="presParOf" srcId="{B6291B65-521D-457D-8365-09368F1A6450}" destId="{21560661-70C8-444D-80F6-CDB23634CCDB}" srcOrd="0" destOrd="0" presId="urn:microsoft.com/office/officeart/2009/layout/CircleArrowProcess"/>
    <dgm:cxn modelId="{DE490296-9229-4CCF-8505-7BC9377D9E7A}" type="presParOf" srcId="{67AE38DB-AEFB-4FC7-981F-291F3290978A}" destId="{4AF3F7CE-58CC-441F-9149-51D4E97D2EDF}" srcOrd="3" destOrd="0" presId="urn:microsoft.com/office/officeart/2009/layout/CircleArrowProcess"/>
    <dgm:cxn modelId="{579AFED5-DB8A-4B8A-AC02-68B79441257B}" type="presParOf" srcId="{67AE38DB-AEFB-4FC7-981F-291F3290978A}" destId="{DA641E61-1BF4-498A-A87B-515942DC68F6}" srcOrd="4" destOrd="0" presId="urn:microsoft.com/office/officeart/2009/layout/CircleArrowProcess"/>
    <dgm:cxn modelId="{11C39C21-4CB9-4151-9A2D-99EDF2FAD04A}" type="presParOf" srcId="{DA641E61-1BF4-498A-A87B-515942DC68F6}" destId="{673483B3-3A1C-42AB-BB7D-30473F72C916}" srcOrd="0" destOrd="0" presId="urn:microsoft.com/office/officeart/2009/layout/CircleArrowProcess"/>
    <dgm:cxn modelId="{F6E00B7D-6237-4DC7-91C6-C182C4B87F91}" type="presParOf" srcId="{67AE38DB-AEFB-4FC7-981F-291F3290978A}" destId="{AFCECD7D-5C89-4F30-A5F7-7F9CEA775B26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3A4E757-7291-4CE5-B0A2-4106F7EFBB61}" type="doc">
      <dgm:prSet loTypeId="urn:microsoft.com/office/officeart/2005/8/layout/hList9" loCatId="list" qsTypeId="urn:microsoft.com/office/officeart/2005/8/quickstyle/3d1" qsCatId="3D" csTypeId="urn:microsoft.com/office/officeart/2005/8/colors/accent0_3" csCatId="mainScheme" phldr="1"/>
      <dgm:spPr/>
    </dgm:pt>
    <dgm:pt modelId="{348A3AC8-2599-45D2-8411-94561DC4BC44}">
      <dgm:prSet phldrT="[Texto]"/>
      <dgm:spPr/>
      <dgm:t>
        <a:bodyPr/>
        <a:lstStyle/>
        <a:p>
          <a:r>
            <a:rPr lang="es-ES" b="1" dirty="0" smtClean="0"/>
            <a:t>Televisión</a:t>
          </a:r>
          <a:endParaRPr lang="es-ES" b="1" dirty="0"/>
        </a:p>
      </dgm:t>
    </dgm:pt>
    <dgm:pt modelId="{81FA0D86-A87A-4D39-9D57-28D4A0F2EDDE}" type="parTrans" cxnId="{CB80EB5B-C392-4A66-BA80-D703EF295B67}">
      <dgm:prSet/>
      <dgm:spPr/>
      <dgm:t>
        <a:bodyPr/>
        <a:lstStyle/>
        <a:p>
          <a:endParaRPr lang="es-ES"/>
        </a:p>
      </dgm:t>
    </dgm:pt>
    <dgm:pt modelId="{6B842967-F194-41AE-BDFF-DEA4E9ADBF7C}" type="sibTrans" cxnId="{CB80EB5B-C392-4A66-BA80-D703EF295B67}">
      <dgm:prSet/>
      <dgm:spPr/>
      <dgm:t>
        <a:bodyPr/>
        <a:lstStyle/>
        <a:p>
          <a:endParaRPr lang="es-ES"/>
        </a:p>
      </dgm:t>
    </dgm:pt>
    <dgm:pt modelId="{62AF8322-DB18-483A-AF84-B51FCB60E84B}">
      <dgm:prSet phldrT="[Texto]"/>
      <dgm:spPr/>
      <dgm:t>
        <a:bodyPr/>
        <a:lstStyle/>
        <a:p>
          <a:r>
            <a:rPr lang="es-ES" dirty="0" smtClean="0"/>
            <a:t>Radio </a:t>
          </a:r>
          <a:endParaRPr lang="es-ES" dirty="0"/>
        </a:p>
      </dgm:t>
    </dgm:pt>
    <dgm:pt modelId="{D39A5BC0-01D0-4E27-9ABF-4F85B9416817}" type="parTrans" cxnId="{EF609AFD-F4C7-43AE-81C5-14A8E475E0E4}">
      <dgm:prSet/>
      <dgm:spPr/>
      <dgm:t>
        <a:bodyPr/>
        <a:lstStyle/>
        <a:p>
          <a:endParaRPr lang="es-ES"/>
        </a:p>
      </dgm:t>
    </dgm:pt>
    <dgm:pt modelId="{F875D35E-6191-4393-B25E-2D36FCAC4694}" type="sibTrans" cxnId="{EF609AFD-F4C7-43AE-81C5-14A8E475E0E4}">
      <dgm:prSet/>
      <dgm:spPr/>
      <dgm:t>
        <a:bodyPr/>
        <a:lstStyle/>
        <a:p>
          <a:endParaRPr lang="es-ES"/>
        </a:p>
      </dgm:t>
    </dgm:pt>
    <dgm:pt modelId="{CF7C71EA-FA5F-4E6F-A31F-198BD691262B}">
      <dgm:prSet phldrT="[Texto]"/>
      <dgm:spPr/>
      <dgm:t>
        <a:bodyPr/>
        <a:lstStyle/>
        <a:p>
          <a:r>
            <a:rPr lang="es-ES" dirty="0" smtClean="0"/>
            <a:t>Latina Quito</a:t>
          </a:r>
          <a:endParaRPr lang="es-ES" dirty="0"/>
        </a:p>
      </dgm:t>
    </dgm:pt>
    <dgm:pt modelId="{FBE106F8-94DA-4BE5-AFF2-3C477463BE7A}" type="parTrans" cxnId="{EB33702F-F934-46C6-A5FF-E1C818B8DB9C}">
      <dgm:prSet/>
      <dgm:spPr/>
      <dgm:t>
        <a:bodyPr/>
        <a:lstStyle/>
        <a:p>
          <a:endParaRPr lang="es-ES"/>
        </a:p>
      </dgm:t>
    </dgm:pt>
    <dgm:pt modelId="{83A95866-5C91-4528-9290-D43313505190}" type="sibTrans" cxnId="{EB33702F-F934-46C6-A5FF-E1C818B8DB9C}">
      <dgm:prSet/>
      <dgm:spPr/>
      <dgm:t>
        <a:bodyPr/>
        <a:lstStyle/>
        <a:p>
          <a:endParaRPr lang="es-ES"/>
        </a:p>
      </dgm:t>
    </dgm:pt>
    <dgm:pt modelId="{F7D6EDF5-AAF8-41C2-9BD4-E327EE00D6EB}">
      <dgm:prSet phldrT="[Texto]"/>
      <dgm:spPr/>
      <dgm:t>
        <a:bodyPr/>
        <a:lstStyle/>
        <a:p>
          <a:r>
            <a:rPr lang="es-ES" dirty="0" smtClean="0"/>
            <a:t>Fiesta Ambato</a:t>
          </a:r>
          <a:endParaRPr lang="es-ES" dirty="0"/>
        </a:p>
      </dgm:t>
    </dgm:pt>
    <dgm:pt modelId="{665D59D9-0613-481B-9492-655318D4D478}" type="parTrans" cxnId="{7D3EC126-0AE7-469D-842D-BB49DFDD9E5D}">
      <dgm:prSet/>
      <dgm:spPr/>
      <dgm:t>
        <a:bodyPr/>
        <a:lstStyle/>
        <a:p>
          <a:endParaRPr lang="es-ES"/>
        </a:p>
      </dgm:t>
    </dgm:pt>
    <dgm:pt modelId="{4AB62EBE-DB73-4E45-B7D6-1DBEB6BFC40C}" type="sibTrans" cxnId="{7D3EC126-0AE7-469D-842D-BB49DFDD9E5D}">
      <dgm:prSet/>
      <dgm:spPr/>
      <dgm:t>
        <a:bodyPr/>
        <a:lstStyle/>
        <a:p>
          <a:endParaRPr lang="es-ES"/>
        </a:p>
      </dgm:t>
    </dgm:pt>
    <dgm:pt modelId="{B6CC4C0A-5FF9-4A31-8B0D-116016F22EDA}">
      <dgm:prSet phldrT="[Texto]"/>
      <dgm:spPr/>
      <dgm:t>
        <a:bodyPr/>
        <a:lstStyle/>
        <a:p>
          <a:r>
            <a:rPr lang="es-ES" dirty="0" smtClean="0"/>
            <a:t>Prensa</a:t>
          </a:r>
          <a:endParaRPr lang="es-ES" dirty="0"/>
        </a:p>
      </dgm:t>
    </dgm:pt>
    <dgm:pt modelId="{B5F2C1D5-24F4-48FD-9DC0-504178056F2A}" type="parTrans" cxnId="{E65F075E-6C64-435E-AC62-17176332435B}">
      <dgm:prSet/>
      <dgm:spPr/>
      <dgm:t>
        <a:bodyPr/>
        <a:lstStyle/>
        <a:p>
          <a:endParaRPr lang="es-ES"/>
        </a:p>
      </dgm:t>
    </dgm:pt>
    <dgm:pt modelId="{5E2DB633-6945-42FA-BFAF-D13436707E28}" type="sibTrans" cxnId="{E65F075E-6C64-435E-AC62-17176332435B}">
      <dgm:prSet/>
      <dgm:spPr/>
      <dgm:t>
        <a:bodyPr/>
        <a:lstStyle/>
        <a:p>
          <a:endParaRPr lang="es-ES"/>
        </a:p>
      </dgm:t>
    </dgm:pt>
    <dgm:pt modelId="{38B817E0-7519-4431-B6C7-5FF5C7B3459B}">
      <dgm:prSet phldrT="[Texto]"/>
      <dgm:spPr/>
      <dgm:t>
        <a:bodyPr/>
        <a:lstStyle/>
        <a:p>
          <a:r>
            <a:rPr lang="es-ES" dirty="0" smtClean="0"/>
            <a:t>La Gaceta</a:t>
          </a:r>
          <a:endParaRPr lang="es-ES" dirty="0"/>
        </a:p>
      </dgm:t>
    </dgm:pt>
    <dgm:pt modelId="{ED924670-DC69-4422-AEC5-6176C7612B7A}" type="parTrans" cxnId="{16A26689-5422-40C3-8C18-39A90F1B8898}">
      <dgm:prSet/>
      <dgm:spPr/>
      <dgm:t>
        <a:bodyPr/>
        <a:lstStyle/>
        <a:p>
          <a:endParaRPr lang="es-ES"/>
        </a:p>
      </dgm:t>
    </dgm:pt>
    <dgm:pt modelId="{5AA37B85-8A51-4F80-B84D-F5FA366B64BC}" type="sibTrans" cxnId="{16A26689-5422-40C3-8C18-39A90F1B8898}">
      <dgm:prSet/>
      <dgm:spPr/>
      <dgm:t>
        <a:bodyPr/>
        <a:lstStyle/>
        <a:p>
          <a:endParaRPr lang="es-ES"/>
        </a:p>
      </dgm:t>
    </dgm:pt>
    <dgm:pt modelId="{BBCACE07-A57A-4AE8-A836-43F45A81734C}">
      <dgm:prSet phldrT="[Texto]"/>
      <dgm:spPr/>
      <dgm:t>
        <a:bodyPr/>
        <a:lstStyle/>
        <a:p>
          <a:r>
            <a:rPr lang="es-ES" dirty="0" smtClean="0"/>
            <a:t>La Hora</a:t>
          </a:r>
          <a:endParaRPr lang="es-ES" dirty="0"/>
        </a:p>
      </dgm:t>
    </dgm:pt>
    <dgm:pt modelId="{7406F6F2-79CC-4902-8BE1-638525830CF4}" type="parTrans" cxnId="{914ABA54-5476-4B06-92B4-4002293EC5E1}">
      <dgm:prSet/>
      <dgm:spPr/>
      <dgm:t>
        <a:bodyPr/>
        <a:lstStyle/>
        <a:p>
          <a:endParaRPr lang="es-ES"/>
        </a:p>
      </dgm:t>
    </dgm:pt>
    <dgm:pt modelId="{E2503FB1-F98E-4B95-9C98-97588B84C541}" type="sibTrans" cxnId="{914ABA54-5476-4B06-92B4-4002293EC5E1}">
      <dgm:prSet/>
      <dgm:spPr/>
      <dgm:t>
        <a:bodyPr/>
        <a:lstStyle/>
        <a:p>
          <a:endParaRPr lang="es-ES"/>
        </a:p>
      </dgm:t>
    </dgm:pt>
    <dgm:pt modelId="{31058883-EB8A-406E-A2E7-4DE71B4FF616}">
      <dgm:prSet phldrT="[Texto]"/>
      <dgm:spPr/>
      <dgm:t>
        <a:bodyPr/>
        <a:lstStyle/>
        <a:p>
          <a:r>
            <a:rPr lang="es-ES" dirty="0" smtClean="0"/>
            <a:t>El Comercio</a:t>
          </a:r>
          <a:endParaRPr lang="es-ES" dirty="0"/>
        </a:p>
      </dgm:t>
    </dgm:pt>
    <dgm:pt modelId="{4AE28826-8C73-4A6C-9465-E23F7B39937D}" type="parTrans" cxnId="{CB4CE7F7-6494-468E-B578-A3285737A54E}">
      <dgm:prSet/>
      <dgm:spPr/>
      <dgm:t>
        <a:bodyPr/>
        <a:lstStyle/>
        <a:p>
          <a:endParaRPr lang="es-ES"/>
        </a:p>
      </dgm:t>
    </dgm:pt>
    <dgm:pt modelId="{01CA671A-939A-4AEB-8287-53A34ED19EF3}" type="sibTrans" cxnId="{CB4CE7F7-6494-468E-B578-A3285737A54E}">
      <dgm:prSet/>
      <dgm:spPr/>
      <dgm:t>
        <a:bodyPr/>
        <a:lstStyle/>
        <a:p>
          <a:endParaRPr lang="es-ES"/>
        </a:p>
      </dgm:t>
    </dgm:pt>
    <dgm:pt modelId="{75B7F060-68E7-477B-9ADF-8FF15F6C9A13}" type="pres">
      <dgm:prSet presAssocID="{33A4E757-7291-4CE5-B0A2-4106F7EFBB61}" presName="list" presStyleCnt="0">
        <dgm:presLayoutVars>
          <dgm:dir/>
          <dgm:animLvl val="lvl"/>
        </dgm:presLayoutVars>
      </dgm:prSet>
      <dgm:spPr/>
    </dgm:pt>
    <dgm:pt modelId="{FAA8A12A-04E6-45E8-97E5-22D3192D81A9}" type="pres">
      <dgm:prSet presAssocID="{348A3AC8-2599-45D2-8411-94561DC4BC44}" presName="posSpace" presStyleCnt="0"/>
      <dgm:spPr/>
    </dgm:pt>
    <dgm:pt modelId="{BEFC421A-4CDB-4DA5-B7EA-339C67CD9435}" type="pres">
      <dgm:prSet presAssocID="{348A3AC8-2599-45D2-8411-94561DC4BC44}" presName="vertFlow" presStyleCnt="0"/>
      <dgm:spPr/>
    </dgm:pt>
    <dgm:pt modelId="{30328753-E219-4EE0-931F-B03224B91995}" type="pres">
      <dgm:prSet presAssocID="{348A3AC8-2599-45D2-8411-94561DC4BC44}" presName="topSpace" presStyleCnt="0"/>
      <dgm:spPr/>
    </dgm:pt>
    <dgm:pt modelId="{8B4CB1A7-FA50-4BA7-ADA3-D3775055107F}" type="pres">
      <dgm:prSet presAssocID="{348A3AC8-2599-45D2-8411-94561DC4BC44}" presName="firstComp" presStyleCnt="0"/>
      <dgm:spPr/>
    </dgm:pt>
    <dgm:pt modelId="{7FCA07DF-849F-4951-88F9-0DC60C3B1150}" type="pres">
      <dgm:prSet presAssocID="{348A3AC8-2599-45D2-8411-94561DC4BC44}" presName="firstChild" presStyleLbl="bgAccFollowNode1" presStyleIdx="0" presStyleCnt="6" custScaleX="110611" custScaleY="20129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FBF4A82-7D97-4294-9959-91E5AADA6E75}" type="pres">
      <dgm:prSet presAssocID="{348A3AC8-2599-45D2-8411-94561DC4BC44}" presName="firstChildTx" presStyleLbl="bgAccFollowNode1" presStyleIdx="0" presStyleCnt="6">
        <dgm:presLayoutVars>
          <dgm:bulletEnabled val="1"/>
        </dgm:presLayoutVars>
      </dgm:prSet>
      <dgm:spPr/>
    </dgm:pt>
    <dgm:pt modelId="{8730B964-71CE-4EEA-B629-034FE6033B24}" type="pres">
      <dgm:prSet presAssocID="{348A3AC8-2599-45D2-8411-94561DC4BC44}" presName="negSpace" presStyleCnt="0"/>
      <dgm:spPr/>
    </dgm:pt>
    <dgm:pt modelId="{3095F945-09B6-41B8-9771-79D13D6A5BE6}" type="pres">
      <dgm:prSet presAssocID="{348A3AC8-2599-45D2-8411-94561DC4BC44}" presName="circle" presStyleLbl="node1" presStyleIdx="0" presStyleCnt="3" custScaleX="138097"/>
      <dgm:spPr/>
      <dgm:t>
        <a:bodyPr/>
        <a:lstStyle/>
        <a:p>
          <a:endParaRPr lang="es-EC"/>
        </a:p>
      </dgm:t>
    </dgm:pt>
    <dgm:pt modelId="{F098B8CE-7C8D-4594-B6F6-17A57CB68C00}" type="pres">
      <dgm:prSet presAssocID="{6B842967-F194-41AE-BDFF-DEA4E9ADBF7C}" presName="transSpace" presStyleCnt="0"/>
      <dgm:spPr/>
    </dgm:pt>
    <dgm:pt modelId="{0FC24FA8-3286-46DF-A6AD-3B24DC563EF3}" type="pres">
      <dgm:prSet presAssocID="{62AF8322-DB18-483A-AF84-B51FCB60E84B}" presName="posSpace" presStyleCnt="0"/>
      <dgm:spPr/>
    </dgm:pt>
    <dgm:pt modelId="{C012C154-98B7-465A-B53E-C925C7AD21ED}" type="pres">
      <dgm:prSet presAssocID="{62AF8322-DB18-483A-AF84-B51FCB60E84B}" presName="vertFlow" presStyleCnt="0"/>
      <dgm:spPr/>
    </dgm:pt>
    <dgm:pt modelId="{10AD8532-D5DF-45A8-9565-D844966DF926}" type="pres">
      <dgm:prSet presAssocID="{62AF8322-DB18-483A-AF84-B51FCB60E84B}" presName="topSpace" presStyleCnt="0"/>
      <dgm:spPr/>
    </dgm:pt>
    <dgm:pt modelId="{EFA613E9-0533-4219-880D-0F8A8EA73522}" type="pres">
      <dgm:prSet presAssocID="{62AF8322-DB18-483A-AF84-B51FCB60E84B}" presName="firstComp" presStyleCnt="0"/>
      <dgm:spPr/>
    </dgm:pt>
    <dgm:pt modelId="{71E0BAB7-E730-4584-8686-76368F52B258}" type="pres">
      <dgm:prSet presAssocID="{62AF8322-DB18-483A-AF84-B51FCB60E84B}" presName="firstChild" presStyleLbl="bgAccFollowNode1" presStyleIdx="1" presStyleCnt="6"/>
      <dgm:spPr/>
      <dgm:t>
        <a:bodyPr/>
        <a:lstStyle/>
        <a:p>
          <a:endParaRPr lang="es-EC"/>
        </a:p>
      </dgm:t>
    </dgm:pt>
    <dgm:pt modelId="{572C2E4B-2F0F-48DF-B024-03BDB0B863A2}" type="pres">
      <dgm:prSet presAssocID="{62AF8322-DB18-483A-AF84-B51FCB60E84B}" presName="firstChildTx" presStyleLbl="b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EE9CF8-34BE-4B27-95CC-AC975D6584A6}" type="pres">
      <dgm:prSet presAssocID="{F7D6EDF5-AAF8-41C2-9BD4-E327EE00D6EB}" presName="comp" presStyleCnt="0"/>
      <dgm:spPr/>
    </dgm:pt>
    <dgm:pt modelId="{C1DEFFCF-0A58-4E8E-9F5F-A706BF517847}" type="pres">
      <dgm:prSet presAssocID="{F7D6EDF5-AAF8-41C2-9BD4-E327EE00D6EB}" presName="child" presStyleLbl="bgAccFollowNode1" presStyleIdx="2" presStyleCnt="6"/>
      <dgm:spPr/>
      <dgm:t>
        <a:bodyPr/>
        <a:lstStyle/>
        <a:p>
          <a:endParaRPr lang="es-ES"/>
        </a:p>
      </dgm:t>
    </dgm:pt>
    <dgm:pt modelId="{C88B9018-A8B1-4E99-907D-6E6E860226AD}" type="pres">
      <dgm:prSet presAssocID="{F7D6EDF5-AAF8-41C2-9BD4-E327EE00D6EB}" presName="childTx" presStyleLbl="b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5B5EF2-FFC3-4F95-9805-662F875C5024}" type="pres">
      <dgm:prSet presAssocID="{62AF8322-DB18-483A-AF84-B51FCB60E84B}" presName="negSpace" presStyleCnt="0"/>
      <dgm:spPr/>
    </dgm:pt>
    <dgm:pt modelId="{3DB1AB6B-95FB-49D0-B674-2623A328875E}" type="pres">
      <dgm:prSet presAssocID="{62AF8322-DB18-483A-AF84-B51FCB60E84B}" presName="circle" presStyleLbl="node1" presStyleIdx="1" presStyleCnt="3" custScaleX="91665"/>
      <dgm:spPr/>
      <dgm:t>
        <a:bodyPr/>
        <a:lstStyle/>
        <a:p>
          <a:endParaRPr lang="es-EC"/>
        </a:p>
      </dgm:t>
    </dgm:pt>
    <dgm:pt modelId="{48E7B753-D0A7-4A36-8797-B37453D59C2C}" type="pres">
      <dgm:prSet presAssocID="{F875D35E-6191-4393-B25E-2D36FCAC4694}" presName="transSpace" presStyleCnt="0"/>
      <dgm:spPr/>
    </dgm:pt>
    <dgm:pt modelId="{FA61BF7A-F733-48F2-8A17-57F8E33D36BB}" type="pres">
      <dgm:prSet presAssocID="{B6CC4C0A-5FF9-4A31-8B0D-116016F22EDA}" presName="posSpace" presStyleCnt="0"/>
      <dgm:spPr/>
    </dgm:pt>
    <dgm:pt modelId="{2AA8375C-F650-4998-97F6-8851368261C8}" type="pres">
      <dgm:prSet presAssocID="{B6CC4C0A-5FF9-4A31-8B0D-116016F22EDA}" presName="vertFlow" presStyleCnt="0"/>
      <dgm:spPr/>
    </dgm:pt>
    <dgm:pt modelId="{5923E00C-C25F-4EA2-AEBB-B26B8D7EB19B}" type="pres">
      <dgm:prSet presAssocID="{B6CC4C0A-5FF9-4A31-8B0D-116016F22EDA}" presName="topSpace" presStyleCnt="0"/>
      <dgm:spPr/>
    </dgm:pt>
    <dgm:pt modelId="{DA7D10D4-DC1D-4FDF-85E0-52FF0E870FCA}" type="pres">
      <dgm:prSet presAssocID="{B6CC4C0A-5FF9-4A31-8B0D-116016F22EDA}" presName="firstComp" presStyleCnt="0"/>
      <dgm:spPr/>
    </dgm:pt>
    <dgm:pt modelId="{F2DCF622-E7B3-4F67-B449-A5FBB2BAB1BE}" type="pres">
      <dgm:prSet presAssocID="{B6CC4C0A-5FF9-4A31-8B0D-116016F22EDA}" presName="firstChild" presStyleLbl="bgAccFollowNode1" presStyleIdx="3" presStyleCnt="6"/>
      <dgm:spPr/>
      <dgm:t>
        <a:bodyPr/>
        <a:lstStyle/>
        <a:p>
          <a:endParaRPr lang="es-EC"/>
        </a:p>
      </dgm:t>
    </dgm:pt>
    <dgm:pt modelId="{C19A17EB-61B6-4581-A517-8E5F3B0979C9}" type="pres">
      <dgm:prSet presAssocID="{B6CC4C0A-5FF9-4A31-8B0D-116016F22EDA}" presName="firstChildTx" presStyleLbl="b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23604EA-4CF9-4A1E-BFED-E428312584F1}" type="pres">
      <dgm:prSet presAssocID="{BBCACE07-A57A-4AE8-A836-43F45A81734C}" presName="comp" presStyleCnt="0"/>
      <dgm:spPr/>
    </dgm:pt>
    <dgm:pt modelId="{AA2970E8-476A-45E8-91F9-CE7E332664AB}" type="pres">
      <dgm:prSet presAssocID="{BBCACE07-A57A-4AE8-A836-43F45A81734C}" presName="child" presStyleLbl="bgAccFollowNode1" presStyleIdx="4" presStyleCnt="6"/>
      <dgm:spPr/>
      <dgm:t>
        <a:bodyPr/>
        <a:lstStyle/>
        <a:p>
          <a:endParaRPr lang="es-ES"/>
        </a:p>
      </dgm:t>
    </dgm:pt>
    <dgm:pt modelId="{823D3BF2-125F-492B-AA94-AE77AD6731A1}" type="pres">
      <dgm:prSet presAssocID="{BBCACE07-A57A-4AE8-A836-43F45A81734C}" presName="childTx" presStyleLbl="b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813450-6CC1-4CA9-895D-21A877F35FD4}" type="pres">
      <dgm:prSet presAssocID="{31058883-EB8A-406E-A2E7-4DE71B4FF616}" presName="comp" presStyleCnt="0"/>
      <dgm:spPr/>
    </dgm:pt>
    <dgm:pt modelId="{12A33778-805F-44DB-9218-283D73EB6CA4}" type="pres">
      <dgm:prSet presAssocID="{31058883-EB8A-406E-A2E7-4DE71B4FF616}" presName="child" presStyleLbl="bgAccFollowNode1" presStyleIdx="5" presStyleCnt="6"/>
      <dgm:spPr/>
      <dgm:t>
        <a:bodyPr/>
        <a:lstStyle/>
        <a:p>
          <a:endParaRPr lang="es-EC"/>
        </a:p>
      </dgm:t>
    </dgm:pt>
    <dgm:pt modelId="{3B35563A-947E-444B-9EF7-24C0D32CC558}" type="pres">
      <dgm:prSet presAssocID="{31058883-EB8A-406E-A2E7-4DE71B4FF616}" presName="childTx" presStyleLbl="b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078CF2-0126-43F6-A8B4-15D19DB5AF5B}" type="pres">
      <dgm:prSet presAssocID="{B6CC4C0A-5FF9-4A31-8B0D-116016F22EDA}" presName="negSpace" presStyleCnt="0"/>
      <dgm:spPr/>
    </dgm:pt>
    <dgm:pt modelId="{A0839EC5-3900-4599-A8B3-DF9365B7CDD5}" type="pres">
      <dgm:prSet presAssocID="{B6CC4C0A-5FF9-4A31-8B0D-116016F22EDA}" presName="circle" presStyleLbl="node1" presStyleIdx="2" presStyleCnt="3"/>
      <dgm:spPr/>
      <dgm:t>
        <a:bodyPr/>
        <a:lstStyle/>
        <a:p>
          <a:endParaRPr lang="es-ES"/>
        </a:p>
      </dgm:t>
    </dgm:pt>
  </dgm:ptLst>
  <dgm:cxnLst>
    <dgm:cxn modelId="{71D566D4-4AAD-41EE-8110-2C7218C9135C}" type="presOf" srcId="{38B817E0-7519-4431-B6C7-5FF5C7B3459B}" destId="{C19A17EB-61B6-4581-A517-8E5F3B0979C9}" srcOrd="1" destOrd="0" presId="urn:microsoft.com/office/officeart/2005/8/layout/hList9"/>
    <dgm:cxn modelId="{A0B6A727-67C0-4B59-AD98-1F5393D942A2}" type="presOf" srcId="{BBCACE07-A57A-4AE8-A836-43F45A81734C}" destId="{823D3BF2-125F-492B-AA94-AE77AD6731A1}" srcOrd="1" destOrd="0" presId="urn:microsoft.com/office/officeart/2005/8/layout/hList9"/>
    <dgm:cxn modelId="{EF609AFD-F4C7-43AE-81C5-14A8E475E0E4}" srcId="{33A4E757-7291-4CE5-B0A2-4106F7EFBB61}" destId="{62AF8322-DB18-483A-AF84-B51FCB60E84B}" srcOrd="1" destOrd="0" parTransId="{D39A5BC0-01D0-4E27-9ABF-4F85B9416817}" sibTransId="{F875D35E-6191-4393-B25E-2D36FCAC4694}"/>
    <dgm:cxn modelId="{CB77F0D1-196E-478D-B77C-6C9715E28A2D}" type="presOf" srcId="{B6CC4C0A-5FF9-4A31-8B0D-116016F22EDA}" destId="{A0839EC5-3900-4599-A8B3-DF9365B7CDD5}" srcOrd="0" destOrd="0" presId="urn:microsoft.com/office/officeart/2005/8/layout/hList9"/>
    <dgm:cxn modelId="{7D3EC126-0AE7-469D-842D-BB49DFDD9E5D}" srcId="{62AF8322-DB18-483A-AF84-B51FCB60E84B}" destId="{F7D6EDF5-AAF8-41C2-9BD4-E327EE00D6EB}" srcOrd="1" destOrd="0" parTransId="{665D59D9-0613-481B-9492-655318D4D478}" sibTransId="{4AB62EBE-DB73-4E45-B7D6-1DBEB6BFC40C}"/>
    <dgm:cxn modelId="{7839E85A-F24A-49AE-BEFC-4898A1BF0370}" type="presOf" srcId="{BBCACE07-A57A-4AE8-A836-43F45A81734C}" destId="{AA2970E8-476A-45E8-91F9-CE7E332664AB}" srcOrd="0" destOrd="0" presId="urn:microsoft.com/office/officeart/2005/8/layout/hList9"/>
    <dgm:cxn modelId="{914ABA54-5476-4B06-92B4-4002293EC5E1}" srcId="{B6CC4C0A-5FF9-4A31-8B0D-116016F22EDA}" destId="{BBCACE07-A57A-4AE8-A836-43F45A81734C}" srcOrd="1" destOrd="0" parTransId="{7406F6F2-79CC-4902-8BE1-638525830CF4}" sibTransId="{E2503FB1-F98E-4B95-9C98-97588B84C541}"/>
    <dgm:cxn modelId="{CB4CE7F7-6494-468E-B578-A3285737A54E}" srcId="{B6CC4C0A-5FF9-4A31-8B0D-116016F22EDA}" destId="{31058883-EB8A-406E-A2E7-4DE71B4FF616}" srcOrd="2" destOrd="0" parTransId="{4AE28826-8C73-4A6C-9465-E23F7B39937D}" sibTransId="{01CA671A-939A-4AEB-8287-53A34ED19EF3}"/>
    <dgm:cxn modelId="{E65F075E-6C64-435E-AC62-17176332435B}" srcId="{33A4E757-7291-4CE5-B0A2-4106F7EFBB61}" destId="{B6CC4C0A-5FF9-4A31-8B0D-116016F22EDA}" srcOrd="2" destOrd="0" parTransId="{B5F2C1D5-24F4-48FD-9DC0-504178056F2A}" sibTransId="{5E2DB633-6945-42FA-BFAF-D13436707E28}"/>
    <dgm:cxn modelId="{1F7AC8CC-E128-4C9D-AC31-FA651576CB13}" type="presOf" srcId="{31058883-EB8A-406E-A2E7-4DE71B4FF616}" destId="{12A33778-805F-44DB-9218-283D73EB6CA4}" srcOrd="0" destOrd="0" presId="urn:microsoft.com/office/officeart/2005/8/layout/hList9"/>
    <dgm:cxn modelId="{A7641F06-08C7-4F09-B0C7-3326A0FAD340}" type="presOf" srcId="{38B817E0-7519-4431-B6C7-5FF5C7B3459B}" destId="{F2DCF622-E7B3-4F67-B449-A5FBB2BAB1BE}" srcOrd="0" destOrd="0" presId="urn:microsoft.com/office/officeart/2005/8/layout/hList9"/>
    <dgm:cxn modelId="{16A26689-5422-40C3-8C18-39A90F1B8898}" srcId="{B6CC4C0A-5FF9-4A31-8B0D-116016F22EDA}" destId="{38B817E0-7519-4431-B6C7-5FF5C7B3459B}" srcOrd="0" destOrd="0" parTransId="{ED924670-DC69-4422-AEC5-6176C7612B7A}" sibTransId="{5AA37B85-8A51-4F80-B84D-F5FA366B64BC}"/>
    <dgm:cxn modelId="{F402E4D8-3492-4500-85E7-91B88A8C0E00}" type="presOf" srcId="{348A3AC8-2599-45D2-8411-94561DC4BC44}" destId="{3095F945-09B6-41B8-9771-79D13D6A5BE6}" srcOrd="0" destOrd="0" presId="urn:microsoft.com/office/officeart/2005/8/layout/hList9"/>
    <dgm:cxn modelId="{EB33702F-F934-46C6-A5FF-E1C818B8DB9C}" srcId="{62AF8322-DB18-483A-AF84-B51FCB60E84B}" destId="{CF7C71EA-FA5F-4E6F-A31F-198BD691262B}" srcOrd="0" destOrd="0" parTransId="{FBE106F8-94DA-4BE5-AFF2-3C477463BE7A}" sibTransId="{83A95866-5C91-4528-9290-D43313505190}"/>
    <dgm:cxn modelId="{B03C9669-EEAB-462E-8087-91EDE03D832D}" type="presOf" srcId="{F7D6EDF5-AAF8-41C2-9BD4-E327EE00D6EB}" destId="{C88B9018-A8B1-4E99-907D-6E6E860226AD}" srcOrd="1" destOrd="0" presId="urn:microsoft.com/office/officeart/2005/8/layout/hList9"/>
    <dgm:cxn modelId="{E7049339-1A8F-4361-B5F2-7F5D7064E0A2}" type="presOf" srcId="{F7D6EDF5-AAF8-41C2-9BD4-E327EE00D6EB}" destId="{C1DEFFCF-0A58-4E8E-9F5F-A706BF517847}" srcOrd="0" destOrd="0" presId="urn:microsoft.com/office/officeart/2005/8/layout/hList9"/>
    <dgm:cxn modelId="{186A4968-D7EB-4125-8DFE-996840C7F65D}" type="presOf" srcId="{CF7C71EA-FA5F-4E6F-A31F-198BD691262B}" destId="{572C2E4B-2F0F-48DF-B024-03BDB0B863A2}" srcOrd="1" destOrd="0" presId="urn:microsoft.com/office/officeart/2005/8/layout/hList9"/>
    <dgm:cxn modelId="{CE715DF1-B34A-42B7-938F-28C8977FB5A8}" type="presOf" srcId="{33A4E757-7291-4CE5-B0A2-4106F7EFBB61}" destId="{75B7F060-68E7-477B-9ADF-8FF15F6C9A13}" srcOrd="0" destOrd="0" presId="urn:microsoft.com/office/officeart/2005/8/layout/hList9"/>
    <dgm:cxn modelId="{CE1206DD-DBF1-4EA1-B0A8-3C56F2189D6B}" type="presOf" srcId="{62AF8322-DB18-483A-AF84-B51FCB60E84B}" destId="{3DB1AB6B-95FB-49D0-B674-2623A328875E}" srcOrd="0" destOrd="0" presId="urn:microsoft.com/office/officeart/2005/8/layout/hList9"/>
    <dgm:cxn modelId="{CB80EB5B-C392-4A66-BA80-D703EF295B67}" srcId="{33A4E757-7291-4CE5-B0A2-4106F7EFBB61}" destId="{348A3AC8-2599-45D2-8411-94561DC4BC44}" srcOrd="0" destOrd="0" parTransId="{81FA0D86-A87A-4D39-9D57-28D4A0F2EDDE}" sibTransId="{6B842967-F194-41AE-BDFF-DEA4E9ADBF7C}"/>
    <dgm:cxn modelId="{4843406B-D7C9-417B-A7D2-9CB8CC771C87}" type="presOf" srcId="{CF7C71EA-FA5F-4E6F-A31F-198BD691262B}" destId="{71E0BAB7-E730-4584-8686-76368F52B258}" srcOrd="0" destOrd="0" presId="urn:microsoft.com/office/officeart/2005/8/layout/hList9"/>
    <dgm:cxn modelId="{02A49DA3-35F1-47AC-88D6-CEE6B8767195}" type="presOf" srcId="{31058883-EB8A-406E-A2E7-4DE71B4FF616}" destId="{3B35563A-947E-444B-9EF7-24C0D32CC558}" srcOrd="1" destOrd="0" presId="urn:microsoft.com/office/officeart/2005/8/layout/hList9"/>
    <dgm:cxn modelId="{42340145-FEEA-4745-ABB4-8110D3D71816}" type="presParOf" srcId="{75B7F060-68E7-477B-9ADF-8FF15F6C9A13}" destId="{FAA8A12A-04E6-45E8-97E5-22D3192D81A9}" srcOrd="0" destOrd="0" presId="urn:microsoft.com/office/officeart/2005/8/layout/hList9"/>
    <dgm:cxn modelId="{BCF813C3-AD96-4E0B-B34B-6B0B3CAFAB53}" type="presParOf" srcId="{75B7F060-68E7-477B-9ADF-8FF15F6C9A13}" destId="{BEFC421A-4CDB-4DA5-B7EA-339C67CD9435}" srcOrd="1" destOrd="0" presId="urn:microsoft.com/office/officeart/2005/8/layout/hList9"/>
    <dgm:cxn modelId="{8B8D450F-1B74-415E-BC6F-6B363D305AD6}" type="presParOf" srcId="{BEFC421A-4CDB-4DA5-B7EA-339C67CD9435}" destId="{30328753-E219-4EE0-931F-B03224B91995}" srcOrd="0" destOrd="0" presId="urn:microsoft.com/office/officeart/2005/8/layout/hList9"/>
    <dgm:cxn modelId="{F8118766-8A7A-4C03-A8A7-A7F4E8C6F413}" type="presParOf" srcId="{BEFC421A-4CDB-4DA5-B7EA-339C67CD9435}" destId="{8B4CB1A7-FA50-4BA7-ADA3-D3775055107F}" srcOrd="1" destOrd="0" presId="urn:microsoft.com/office/officeart/2005/8/layout/hList9"/>
    <dgm:cxn modelId="{4326CD8B-C841-4F6C-842B-503C93DF4499}" type="presParOf" srcId="{8B4CB1A7-FA50-4BA7-ADA3-D3775055107F}" destId="{7FCA07DF-849F-4951-88F9-0DC60C3B1150}" srcOrd="0" destOrd="0" presId="urn:microsoft.com/office/officeart/2005/8/layout/hList9"/>
    <dgm:cxn modelId="{CDA47638-5309-4BE0-B84E-B8B9A0CAE566}" type="presParOf" srcId="{8B4CB1A7-FA50-4BA7-ADA3-D3775055107F}" destId="{BFBF4A82-7D97-4294-9959-91E5AADA6E75}" srcOrd="1" destOrd="0" presId="urn:microsoft.com/office/officeart/2005/8/layout/hList9"/>
    <dgm:cxn modelId="{26D5D59C-EA87-4C52-8DB1-68AD45985C76}" type="presParOf" srcId="{75B7F060-68E7-477B-9ADF-8FF15F6C9A13}" destId="{8730B964-71CE-4EEA-B629-034FE6033B24}" srcOrd="2" destOrd="0" presId="urn:microsoft.com/office/officeart/2005/8/layout/hList9"/>
    <dgm:cxn modelId="{8730C5DF-C885-442B-8FC1-F5BCD61B7DDC}" type="presParOf" srcId="{75B7F060-68E7-477B-9ADF-8FF15F6C9A13}" destId="{3095F945-09B6-41B8-9771-79D13D6A5BE6}" srcOrd="3" destOrd="0" presId="urn:microsoft.com/office/officeart/2005/8/layout/hList9"/>
    <dgm:cxn modelId="{6AF27360-1FE4-4CE5-B015-80426324AE76}" type="presParOf" srcId="{75B7F060-68E7-477B-9ADF-8FF15F6C9A13}" destId="{F098B8CE-7C8D-4594-B6F6-17A57CB68C00}" srcOrd="4" destOrd="0" presId="urn:microsoft.com/office/officeart/2005/8/layout/hList9"/>
    <dgm:cxn modelId="{BCA2C10B-658F-48BA-9058-B614F9DBBB04}" type="presParOf" srcId="{75B7F060-68E7-477B-9ADF-8FF15F6C9A13}" destId="{0FC24FA8-3286-46DF-A6AD-3B24DC563EF3}" srcOrd="5" destOrd="0" presId="urn:microsoft.com/office/officeart/2005/8/layout/hList9"/>
    <dgm:cxn modelId="{9DF6E66E-6009-42C9-9C7F-06BC473AC41C}" type="presParOf" srcId="{75B7F060-68E7-477B-9ADF-8FF15F6C9A13}" destId="{C012C154-98B7-465A-B53E-C925C7AD21ED}" srcOrd="6" destOrd="0" presId="urn:microsoft.com/office/officeart/2005/8/layout/hList9"/>
    <dgm:cxn modelId="{D4DEBBC9-44AF-4573-8642-FA6383C2CA92}" type="presParOf" srcId="{C012C154-98B7-465A-B53E-C925C7AD21ED}" destId="{10AD8532-D5DF-45A8-9565-D844966DF926}" srcOrd="0" destOrd="0" presId="urn:microsoft.com/office/officeart/2005/8/layout/hList9"/>
    <dgm:cxn modelId="{EBC8813E-1CE1-4F2E-B4A9-C35013CC41F2}" type="presParOf" srcId="{C012C154-98B7-465A-B53E-C925C7AD21ED}" destId="{EFA613E9-0533-4219-880D-0F8A8EA73522}" srcOrd="1" destOrd="0" presId="urn:microsoft.com/office/officeart/2005/8/layout/hList9"/>
    <dgm:cxn modelId="{FE4B068A-75E9-4242-B6CF-CD27F6C3ACD0}" type="presParOf" srcId="{EFA613E9-0533-4219-880D-0F8A8EA73522}" destId="{71E0BAB7-E730-4584-8686-76368F52B258}" srcOrd="0" destOrd="0" presId="urn:microsoft.com/office/officeart/2005/8/layout/hList9"/>
    <dgm:cxn modelId="{A4C6ABFE-C806-44AA-9DB1-864DECB77687}" type="presParOf" srcId="{EFA613E9-0533-4219-880D-0F8A8EA73522}" destId="{572C2E4B-2F0F-48DF-B024-03BDB0B863A2}" srcOrd="1" destOrd="0" presId="urn:microsoft.com/office/officeart/2005/8/layout/hList9"/>
    <dgm:cxn modelId="{900E8DED-B00B-4C5A-933B-2DABAB827C79}" type="presParOf" srcId="{C012C154-98B7-465A-B53E-C925C7AD21ED}" destId="{C4EE9CF8-34BE-4B27-95CC-AC975D6584A6}" srcOrd="2" destOrd="0" presId="urn:microsoft.com/office/officeart/2005/8/layout/hList9"/>
    <dgm:cxn modelId="{54FF3AA1-68B5-4620-8828-BC04800D9A69}" type="presParOf" srcId="{C4EE9CF8-34BE-4B27-95CC-AC975D6584A6}" destId="{C1DEFFCF-0A58-4E8E-9F5F-A706BF517847}" srcOrd="0" destOrd="0" presId="urn:microsoft.com/office/officeart/2005/8/layout/hList9"/>
    <dgm:cxn modelId="{C1A2815C-D5BD-4794-B567-573D1823E736}" type="presParOf" srcId="{C4EE9CF8-34BE-4B27-95CC-AC975D6584A6}" destId="{C88B9018-A8B1-4E99-907D-6E6E860226AD}" srcOrd="1" destOrd="0" presId="urn:microsoft.com/office/officeart/2005/8/layout/hList9"/>
    <dgm:cxn modelId="{10A2CE07-CBD0-4F38-AD8C-FC13297A2805}" type="presParOf" srcId="{75B7F060-68E7-477B-9ADF-8FF15F6C9A13}" destId="{695B5EF2-FFC3-4F95-9805-662F875C5024}" srcOrd="7" destOrd="0" presId="urn:microsoft.com/office/officeart/2005/8/layout/hList9"/>
    <dgm:cxn modelId="{BEC0F1BF-B873-4711-AFC6-7AA2C63F7B2F}" type="presParOf" srcId="{75B7F060-68E7-477B-9ADF-8FF15F6C9A13}" destId="{3DB1AB6B-95FB-49D0-B674-2623A328875E}" srcOrd="8" destOrd="0" presId="urn:microsoft.com/office/officeart/2005/8/layout/hList9"/>
    <dgm:cxn modelId="{6B023F7D-9D98-4D25-AEFA-D0AAB6928B3A}" type="presParOf" srcId="{75B7F060-68E7-477B-9ADF-8FF15F6C9A13}" destId="{48E7B753-D0A7-4A36-8797-B37453D59C2C}" srcOrd="9" destOrd="0" presId="urn:microsoft.com/office/officeart/2005/8/layout/hList9"/>
    <dgm:cxn modelId="{4F8ED1D9-7801-4471-B976-0F08C3667B3A}" type="presParOf" srcId="{75B7F060-68E7-477B-9ADF-8FF15F6C9A13}" destId="{FA61BF7A-F733-48F2-8A17-57F8E33D36BB}" srcOrd="10" destOrd="0" presId="urn:microsoft.com/office/officeart/2005/8/layout/hList9"/>
    <dgm:cxn modelId="{34576414-D65F-45DA-A185-C1A8F3CEAB7D}" type="presParOf" srcId="{75B7F060-68E7-477B-9ADF-8FF15F6C9A13}" destId="{2AA8375C-F650-4998-97F6-8851368261C8}" srcOrd="11" destOrd="0" presId="urn:microsoft.com/office/officeart/2005/8/layout/hList9"/>
    <dgm:cxn modelId="{7A04D9F8-84C3-4B13-BE20-C8A9DAFF724D}" type="presParOf" srcId="{2AA8375C-F650-4998-97F6-8851368261C8}" destId="{5923E00C-C25F-4EA2-AEBB-B26B8D7EB19B}" srcOrd="0" destOrd="0" presId="urn:microsoft.com/office/officeart/2005/8/layout/hList9"/>
    <dgm:cxn modelId="{FDE225A1-9DA9-4958-AF63-9B9706D90DDE}" type="presParOf" srcId="{2AA8375C-F650-4998-97F6-8851368261C8}" destId="{DA7D10D4-DC1D-4FDF-85E0-52FF0E870FCA}" srcOrd="1" destOrd="0" presId="urn:microsoft.com/office/officeart/2005/8/layout/hList9"/>
    <dgm:cxn modelId="{5783625C-4D35-43A7-8336-9B825088483D}" type="presParOf" srcId="{DA7D10D4-DC1D-4FDF-85E0-52FF0E870FCA}" destId="{F2DCF622-E7B3-4F67-B449-A5FBB2BAB1BE}" srcOrd="0" destOrd="0" presId="urn:microsoft.com/office/officeart/2005/8/layout/hList9"/>
    <dgm:cxn modelId="{CF5EB846-64A5-441E-B088-34C2BDDFA26B}" type="presParOf" srcId="{DA7D10D4-DC1D-4FDF-85E0-52FF0E870FCA}" destId="{C19A17EB-61B6-4581-A517-8E5F3B0979C9}" srcOrd="1" destOrd="0" presId="urn:microsoft.com/office/officeart/2005/8/layout/hList9"/>
    <dgm:cxn modelId="{9502F846-A6CF-4BE9-9D09-487DA0569286}" type="presParOf" srcId="{2AA8375C-F650-4998-97F6-8851368261C8}" destId="{723604EA-4CF9-4A1E-BFED-E428312584F1}" srcOrd="2" destOrd="0" presId="urn:microsoft.com/office/officeart/2005/8/layout/hList9"/>
    <dgm:cxn modelId="{137A9EE9-3EFB-4D4C-845A-47AD6CD410B8}" type="presParOf" srcId="{723604EA-4CF9-4A1E-BFED-E428312584F1}" destId="{AA2970E8-476A-45E8-91F9-CE7E332664AB}" srcOrd="0" destOrd="0" presId="urn:microsoft.com/office/officeart/2005/8/layout/hList9"/>
    <dgm:cxn modelId="{3BB4CF9E-DB4B-408B-ACEA-EB43B78F5780}" type="presParOf" srcId="{723604EA-4CF9-4A1E-BFED-E428312584F1}" destId="{823D3BF2-125F-492B-AA94-AE77AD6731A1}" srcOrd="1" destOrd="0" presId="urn:microsoft.com/office/officeart/2005/8/layout/hList9"/>
    <dgm:cxn modelId="{39C73740-B398-4983-9DBC-53C2ED334337}" type="presParOf" srcId="{2AA8375C-F650-4998-97F6-8851368261C8}" destId="{60813450-6CC1-4CA9-895D-21A877F35FD4}" srcOrd="3" destOrd="0" presId="urn:microsoft.com/office/officeart/2005/8/layout/hList9"/>
    <dgm:cxn modelId="{F1675BE5-B7F1-4E1E-AFD5-1A04481A1C9E}" type="presParOf" srcId="{60813450-6CC1-4CA9-895D-21A877F35FD4}" destId="{12A33778-805F-44DB-9218-283D73EB6CA4}" srcOrd="0" destOrd="0" presId="urn:microsoft.com/office/officeart/2005/8/layout/hList9"/>
    <dgm:cxn modelId="{7FD24D6E-123D-44D3-89D8-1FA35A1D9708}" type="presParOf" srcId="{60813450-6CC1-4CA9-895D-21A877F35FD4}" destId="{3B35563A-947E-444B-9EF7-24C0D32CC558}" srcOrd="1" destOrd="0" presId="urn:microsoft.com/office/officeart/2005/8/layout/hList9"/>
    <dgm:cxn modelId="{82181963-9DA1-4028-8498-7BEDC0D5925C}" type="presParOf" srcId="{75B7F060-68E7-477B-9ADF-8FF15F6C9A13}" destId="{4E078CF2-0126-43F6-A8B4-15D19DB5AF5B}" srcOrd="12" destOrd="0" presId="urn:microsoft.com/office/officeart/2005/8/layout/hList9"/>
    <dgm:cxn modelId="{1C5E8FAF-369A-4440-B45C-B593828E7F5B}" type="presParOf" srcId="{75B7F060-68E7-477B-9ADF-8FF15F6C9A13}" destId="{A0839EC5-3900-4599-A8B3-DF9365B7CDD5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151A1F7-1377-4D89-B102-E3DA7FC64A80}" type="doc">
      <dgm:prSet loTypeId="urn:microsoft.com/office/officeart/2005/8/layout/chevron1" loCatId="process" qsTypeId="urn:microsoft.com/office/officeart/2005/8/quickstyle/3d1" qsCatId="3D" csTypeId="urn:microsoft.com/office/officeart/2005/8/colors/accent2_2" csCatId="accent2" phldr="1"/>
      <dgm:spPr/>
    </dgm:pt>
    <dgm:pt modelId="{BDE0919A-3AA4-411E-BFBF-51FC7D33A791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Conclusiones </a:t>
          </a:r>
          <a:endParaRPr lang="es-ES" b="1" dirty="0">
            <a:solidFill>
              <a:schemeClr val="tx1"/>
            </a:solidFill>
          </a:endParaRPr>
        </a:p>
      </dgm:t>
    </dgm:pt>
    <dgm:pt modelId="{5AF3003D-DA69-4193-89C1-7567BA49169F}" type="parTrans" cxnId="{56132E36-41DF-4F5A-8740-6B43DC6659E5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6CC38ADA-6EE0-4E0A-AEF0-6CBD2E203DEE}" type="sibTrans" cxnId="{56132E36-41DF-4F5A-8740-6B43DC6659E5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1B04079F-94A1-49FD-886A-D8B126003F73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Recomendaciones</a:t>
          </a:r>
          <a:endParaRPr lang="es-ES" b="1" dirty="0">
            <a:solidFill>
              <a:schemeClr val="tx1"/>
            </a:solidFill>
          </a:endParaRPr>
        </a:p>
      </dgm:t>
    </dgm:pt>
    <dgm:pt modelId="{BB5DA864-BBBE-4FF2-B1AA-999951C59BD2}" type="parTrans" cxnId="{35EFEE35-65E8-4676-9994-929807B2C1EC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4D74358D-2FDF-4FB2-9B67-7C98959107B5}" type="sibTrans" cxnId="{35EFEE35-65E8-4676-9994-929807B2C1EC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72DA306A-FAC2-4DCC-8D96-2F38D949324E}" type="pres">
      <dgm:prSet presAssocID="{6151A1F7-1377-4D89-B102-E3DA7FC64A80}" presName="Name0" presStyleCnt="0">
        <dgm:presLayoutVars>
          <dgm:dir/>
          <dgm:animLvl val="lvl"/>
          <dgm:resizeHandles val="exact"/>
        </dgm:presLayoutVars>
      </dgm:prSet>
      <dgm:spPr/>
    </dgm:pt>
    <dgm:pt modelId="{04B7EF11-41F0-4DAE-9A2D-55D6869CC536}" type="pres">
      <dgm:prSet presAssocID="{BDE0919A-3AA4-411E-BFBF-51FC7D33A791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A4A873A-6147-4356-B257-4085E66B2D85}" type="pres">
      <dgm:prSet presAssocID="{6CC38ADA-6EE0-4E0A-AEF0-6CBD2E203DEE}" presName="parTxOnlySpace" presStyleCnt="0"/>
      <dgm:spPr/>
    </dgm:pt>
    <dgm:pt modelId="{B964E863-B7FD-4BA8-9647-6056C66102F2}" type="pres">
      <dgm:prSet presAssocID="{1B04079F-94A1-49FD-886A-D8B126003F73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BC0109E-050E-49A6-A216-E01CFDCC422B}" type="presOf" srcId="{6151A1F7-1377-4D89-B102-E3DA7FC64A80}" destId="{72DA306A-FAC2-4DCC-8D96-2F38D949324E}" srcOrd="0" destOrd="0" presId="urn:microsoft.com/office/officeart/2005/8/layout/chevron1"/>
    <dgm:cxn modelId="{90A3CE5E-294F-4870-AA42-EBD9EF850182}" type="presOf" srcId="{1B04079F-94A1-49FD-886A-D8B126003F73}" destId="{B964E863-B7FD-4BA8-9647-6056C66102F2}" srcOrd="0" destOrd="0" presId="urn:microsoft.com/office/officeart/2005/8/layout/chevron1"/>
    <dgm:cxn modelId="{35EFEE35-65E8-4676-9994-929807B2C1EC}" srcId="{6151A1F7-1377-4D89-B102-E3DA7FC64A80}" destId="{1B04079F-94A1-49FD-886A-D8B126003F73}" srcOrd="1" destOrd="0" parTransId="{BB5DA864-BBBE-4FF2-B1AA-999951C59BD2}" sibTransId="{4D74358D-2FDF-4FB2-9B67-7C98959107B5}"/>
    <dgm:cxn modelId="{1DE6F25F-935C-4DDD-BEA6-749D640B6117}" type="presOf" srcId="{BDE0919A-3AA4-411E-BFBF-51FC7D33A791}" destId="{04B7EF11-41F0-4DAE-9A2D-55D6869CC536}" srcOrd="0" destOrd="0" presId="urn:microsoft.com/office/officeart/2005/8/layout/chevron1"/>
    <dgm:cxn modelId="{56132E36-41DF-4F5A-8740-6B43DC6659E5}" srcId="{6151A1F7-1377-4D89-B102-E3DA7FC64A80}" destId="{BDE0919A-3AA4-411E-BFBF-51FC7D33A791}" srcOrd="0" destOrd="0" parTransId="{5AF3003D-DA69-4193-89C1-7567BA49169F}" sibTransId="{6CC38ADA-6EE0-4E0A-AEF0-6CBD2E203DEE}"/>
    <dgm:cxn modelId="{234C45D1-A1EC-4CDD-8269-B135786A54DA}" type="presParOf" srcId="{72DA306A-FAC2-4DCC-8D96-2F38D949324E}" destId="{04B7EF11-41F0-4DAE-9A2D-55D6869CC536}" srcOrd="0" destOrd="0" presId="urn:microsoft.com/office/officeart/2005/8/layout/chevron1"/>
    <dgm:cxn modelId="{5BCB4F25-43FB-44B3-B46B-B10EA5765C69}" type="presParOf" srcId="{72DA306A-FAC2-4DCC-8D96-2F38D949324E}" destId="{9A4A873A-6147-4356-B257-4085E66B2D85}" srcOrd="1" destOrd="0" presId="urn:microsoft.com/office/officeart/2005/8/layout/chevron1"/>
    <dgm:cxn modelId="{880FE1D6-5AEA-44EB-A32C-363F723F4B7D}" type="presParOf" srcId="{72DA306A-FAC2-4DCC-8D96-2F38D949324E}" destId="{B964E863-B7FD-4BA8-9647-6056C66102F2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23D1B8-DF46-4CFC-A588-416490461B61}" type="doc">
      <dgm:prSet loTypeId="urn:microsoft.com/office/officeart/2005/8/layout/funnel1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2BEF863-4739-4D76-8BD1-AAF87585689D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Inflación (PIB)</a:t>
          </a:r>
          <a:endParaRPr lang="es-ES" b="1" dirty="0">
            <a:solidFill>
              <a:schemeClr val="tx1"/>
            </a:solidFill>
          </a:endParaRPr>
        </a:p>
      </dgm:t>
    </dgm:pt>
    <dgm:pt modelId="{FBB41776-6DF2-4AF1-81E4-AC17A628D886}" type="parTrans" cxnId="{95855C82-5583-4C76-BFAE-CD2AF486A306}">
      <dgm:prSet/>
      <dgm:spPr/>
      <dgm:t>
        <a:bodyPr/>
        <a:lstStyle/>
        <a:p>
          <a:endParaRPr lang="es-ES"/>
        </a:p>
      </dgm:t>
    </dgm:pt>
    <dgm:pt modelId="{D18B380D-F16F-47BB-BB7E-1637931B51C7}" type="sibTrans" cxnId="{95855C82-5583-4C76-BFAE-CD2AF486A306}">
      <dgm:prSet/>
      <dgm:spPr/>
      <dgm:t>
        <a:bodyPr/>
        <a:lstStyle/>
        <a:p>
          <a:endParaRPr lang="es-ES"/>
        </a:p>
      </dgm:t>
    </dgm:pt>
    <dgm:pt modelId="{34D399AD-2C05-4E53-9705-7F0ADB2F3EA5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Desempleo</a:t>
          </a:r>
          <a:endParaRPr lang="es-ES" b="1" dirty="0">
            <a:solidFill>
              <a:schemeClr val="tx1"/>
            </a:solidFill>
          </a:endParaRPr>
        </a:p>
      </dgm:t>
    </dgm:pt>
    <dgm:pt modelId="{975894EA-B4B9-4B44-8CCF-134971A0A7F6}" type="parTrans" cxnId="{C034FA4A-B4C5-4A1B-92EF-4A6AB4444B6E}">
      <dgm:prSet/>
      <dgm:spPr/>
      <dgm:t>
        <a:bodyPr/>
        <a:lstStyle/>
        <a:p>
          <a:endParaRPr lang="es-ES"/>
        </a:p>
      </dgm:t>
    </dgm:pt>
    <dgm:pt modelId="{BDF13562-2102-4518-9599-6F4135CDF900}" type="sibTrans" cxnId="{C034FA4A-B4C5-4A1B-92EF-4A6AB4444B6E}">
      <dgm:prSet/>
      <dgm:spPr/>
      <dgm:t>
        <a:bodyPr/>
        <a:lstStyle/>
        <a:p>
          <a:endParaRPr lang="es-ES"/>
        </a:p>
      </dgm:t>
    </dgm:pt>
    <dgm:pt modelId="{9866126C-D331-48AD-A15C-A94FD4D2636E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Entorno económico</a:t>
          </a:r>
          <a:endParaRPr lang="es-ES" b="1" dirty="0">
            <a:solidFill>
              <a:schemeClr val="tx1"/>
            </a:solidFill>
          </a:endParaRPr>
        </a:p>
      </dgm:t>
    </dgm:pt>
    <dgm:pt modelId="{B8FD5861-90C0-40BB-A3B4-B3A1FE2B328C}" type="parTrans" cxnId="{75D0B4C6-87B9-4B7E-B077-3FA3C213F4E6}">
      <dgm:prSet/>
      <dgm:spPr/>
      <dgm:t>
        <a:bodyPr/>
        <a:lstStyle/>
        <a:p>
          <a:endParaRPr lang="es-ES"/>
        </a:p>
      </dgm:t>
    </dgm:pt>
    <dgm:pt modelId="{2EE6D627-FB4D-46F8-9A62-C4B4B3D531B3}" type="sibTrans" cxnId="{75D0B4C6-87B9-4B7E-B077-3FA3C213F4E6}">
      <dgm:prSet/>
      <dgm:spPr/>
      <dgm:t>
        <a:bodyPr/>
        <a:lstStyle/>
        <a:p>
          <a:endParaRPr lang="es-ES"/>
        </a:p>
      </dgm:t>
    </dgm:pt>
    <dgm:pt modelId="{906489B6-F9F6-432E-A163-26ED90851E79}">
      <dgm:prSet phldrT="[Texto]"/>
      <dgm:spPr/>
      <dgm:t>
        <a:bodyPr/>
        <a:lstStyle/>
        <a:p>
          <a:r>
            <a:rPr lang="es-ES" b="1" dirty="0" smtClean="0">
              <a:solidFill>
                <a:schemeClr val="bg1"/>
              </a:solidFill>
              <a:effectLst/>
            </a:rPr>
            <a:t>Análisis Externo</a:t>
          </a:r>
          <a:endParaRPr lang="es-ES" b="1" dirty="0">
            <a:solidFill>
              <a:schemeClr val="bg1"/>
            </a:solidFill>
            <a:effectLst/>
          </a:endParaRPr>
        </a:p>
      </dgm:t>
    </dgm:pt>
    <dgm:pt modelId="{486816D0-67C9-40A5-9B24-9781C6003C4D}" type="sibTrans" cxnId="{4F71DBC5-E39F-48B1-A022-5B216DA34AE3}">
      <dgm:prSet/>
      <dgm:spPr/>
      <dgm:t>
        <a:bodyPr/>
        <a:lstStyle/>
        <a:p>
          <a:endParaRPr lang="es-ES"/>
        </a:p>
      </dgm:t>
    </dgm:pt>
    <dgm:pt modelId="{17426A1E-B5A0-4C43-B12C-57EE2CD5E76C}" type="parTrans" cxnId="{4F71DBC5-E39F-48B1-A022-5B216DA34AE3}">
      <dgm:prSet/>
      <dgm:spPr/>
      <dgm:t>
        <a:bodyPr/>
        <a:lstStyle/>
        <a:p>
          <a:endParaRPr lang="es-ES"/>
        </a:p>
      </dgm:t>
    </dgm:pt>
    <dgm:pt modelId="{8A56B2AF-73AD-4309-84D9-46028DE62FB4}" type="pres">
      <dgm:prSet presAssocID="{5823D1B8-DF46-4CFC-A588-416490461B61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62D7A9A-28AB-40DB-9000-708ACE336955}" type="pres">
      <dgm:prSet presAssocID="{5823D1B8-DF46-4CFC-A588-416490461B61}" presName="ellipse" presStyleLbl="trBgShp" presStyleIdx="0" presStyleCnt="1" custLinFactNeighborX="-4612" custLinFactNeighborY="2773"/>
      <dgm:spPr/>
      <dgm:t>
        <a:bodyPr/>
        <a:lstStyle/>
        <a:p>
          <a:endParaRPr lang="es-EC"/>
        </a:p>
      </dgm:t>
    </dgm:pt>
    <dgm:pt modelId="{F2805554-85EB-485B-81EB-345F03C0B152}" type="pres">
      <dgm:prSet presAssocID="{5823D1B8-DF46-4CFC-A588-416490461B61}" presName="arrow1" presStyleLbl="fgShp" presStyleIdx="0" presStyleCnt="1"/>
      <dgm:spPr/>
      <dgm:t>
        <a:bodyPr/>
        <a:lstStyle/>
        <a:p>
          <a:endParaRPr lang="es-EC"/>
        </a:p>
      </dgm:t>
    </dgm:pt>
    <dgm:pt modelId="{A53F53A9-073A-4EE6-BF0D-2418105C90B3}" type="pres">
      <dgm:prSet presAssocID="{5823D1B8-DF46-4CFC-A588-416490461B61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31E9BC-64E1-446E-BB44-91A1FBD2EDCC}" type="pres">
      <dgm:prSet presAssocID="{34D399AD-2C05-4E53-9705-7F0ADB2F3EA5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78E617-108F-44A2-AA30-21D1B2A8F35B}" type="pres">
      <dgm:prSet presAssocID="{9866126C-D331-48AD-A15C-A94FD4D2636E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3BEA40-53C7-47C2-BB6C-00C6285966C0}" type="pres">
      <dgm:prSet presAssocID="{906489B6-F9F6-432E-A163-26ED90851E79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0850DD-5A05-42E4-8EF4-3C24A4B812B0}" type="pres">
      <dgm:prSet presAssocID="{5823D1B8-DF46-4CFC-A588-416490461B61}" presName="funnel" presStyleLbl="trAlignAcc1" presStyleIdx="0" presStyleCnt="1"/>
      <dgm:spPr/>
      <dgm:t>
        <a:bodyPr/>
        <a:lstStyle/>
        <a:p>
          <a:endParaRPr lang="es-EC"/>
        </a:p>
      </dgm:t>
    </dgm:pt>
  </dgm:ptLst>
  <dgm:cxnLst>
    <dgm:cxn modelId="{599D4082-6E6E-493F-B6BA-5ED7DFFD961F}" type="presOf" srcId="{34D399AD-2C05-4E53-9705-7F0ADB2F3EA5}" destId="{9478E617-108F-44A2-AA30-21D1B2A8F35B}" srcOrd="0" destOrd="0" presId="urn:microsoft.com/office/officeart/2005/8/layout/funnel1"/>
    <dgm:cxn modelId="{C034FA4A-B4C5-4A1B-92EF-4A6AB4444B6E}" srcId="{5823D1B8-DF46-4CFC-A588-416490461B61}" destId="{34D399AD-2C05-4E53-9705-7F0ADB2F3EA5}" srcOrd="1" destOrd="0" parTransId="{975894EA-B4B9-4B44-8CCF-134971A0A7F6}" sibTransId="{BDF13562-2102-4518-9599-6F4135CDF900}"/>
    <dgm:cxn modelId="{4F71DBC5-E39F-48B1-A022-5B216DA34AE3}" srcId="{5823D1B8-DF46-4CFC-A588-416490461B61}" destId="{906489B6-F9F6-432E-A163-26ED90851E79}" srcOrd="3" destOrd="0" parTransId="{17426A1E-B5A0-4C43-B12C-57EE2CD5E76C}" sibTransId="{486816D0-67C9-40A5-9B24-9781C6003C4D}"/>
    <dgm:cxn modelId="{521B0106-CEC3-43AD-A919-FBB2334A053A}" type="presOf" srcId="{22BEF863-4739-4D76-8BD1-AAF87585689D}" destId="{6C3BEA40-53C7-47C2-BB6C-00C6285966C0}" srcOrd="0" destOrd="0" presId="urn:microsoft.com/office/officeart/2005/8/layout/funnel1"/>
    <dgm:cxn modelId="{934F8E00-DCEF-438F-A7E8-FB544A9DE12A}" type="presOf" srcId="{9866126C-D331-48AD-A15C-A94FD4D2636E}" destId="{A131E9BC-64E1-446E-BB44-91A1FBD2EDCC}" srcOrd="0" destOrd="0" presId="urn:microsoft.com/office/officeart/2005/8/layout/funnel1"/>
    <dgm:cxn modelId="{95855C82-5583-4C76-BFAE-CD2AF486A306}" srcId="{5823D1B8-DF46-4CFC-A588-416490461B61}" destId="{22BEF863-4739-4D76-8BD1-AAF87585689D}" srcOrd="0" destOrd="0" parTransId="{FBB41776-6DF2-4AF1-81E4-AC17A628D886}" sibTransId="{D18B380D-F16F-47BB-BB7E-1637931B51C7}"/>
    <dgm:cxn modelId="{2DE0AE58-A900-40F0-A84B-59387E90FB07}" type="presOf" srcId="{906489B6-F9F6-432E-A163-26ED90851E79}" destId="{A53F53A9-073A-4EE6-BF0D-2418105C90B3}" srcOrd="0" destOrd="0" presId="urn:microsoft.com/office/officeart/2005/8/layout/funnel1"/>
    <dgm:cxn modelId="{7D2D8F32-9742-473D-A8F1-1C3B6EE9BFB8}" type="presOf" srcId="{5823D1B8-DF46-4CFC-A588-416490461B61}" destId="{8A56B2AF-73AD-4309-84D9-46028DE62FB4}" srcOrd="0" destOrd="0" presId="urn:microsoft.com/office/officeart/2005/8/layout/funnel1"/>
    <dgm:cxn modelId="{75D0B4C6-87B9-4B7E-B077-3FA3C213F4E6}" srcId="{5823D1B8-DF46-4CFC-A588-416490461B61}" destId="{9866126C-D331-48AD-A15C-A94FD4D2636E}" srcOrd="2" destOrd="0" parTransId="{B8FD5861-90C0-40BB-A3B4-B3A1FE2B328C}" sibTransId="{2EE6D627-FB4D-46F8-9A62-C4B4B3D531B3}"/>
    <dgm:cxn modelId="{5AA2B7FB-6420-4722-943E-F0870D1EBF47}" type="presParOf" srcId="{8A56B2AF-73AD-4309-84D9-46028DE62FB4}" destId="{162D7A9A-28AB-40DB-9000-708ACE336955}" srcOrd="0" destOrd="0" presId="urn:microsoft.com/office/officeart/2005/8/layout/funnel1"/>
    <dgm:cxn modelId="{AC7A3C1F-D224-4602-BF3B-31EB134D4FF3}" type="presParOf" srcId="{8A56B2AF-73AD-4309-84D9-46028DE62FB4}" destId="{F2805554-85EB-485B-81EB-345F03C0B152}" srcOrd="1" destOrd="0" presId="urn:microsoft.com/office/officeart/2005/8/layout/funnel1"/>
    <dgm:cxn modelId="{5B783D52-7FA3-4F9C-A62A-DDA4532A0D64}" type="presParOf" srcId="{8A56B2AF-73AD-4309-84D9-46028DE62FB4}" destId="{A53F53A9-073A-4EE6-BF0D-2418105C90B3}" srcOrd="2" destOrd="0" presId="urn:microsoft.com/office/officeart/2005/8/layout/funnel1"/>
    <dgm:cxn modelId="{27FFA4C7-4298-4D95-A71A-B13CB30801A5}" type="presParOf" srcId="{8A56B2AF-73AD-4309-84D9-46028DE62FB4}" destId="{A131E9BC-64E1-446E-BB44-91A1FBD2EDCC}" srcOrd="3" destOrd="0" presId="urn:microsoft.com/office/officeart/2005/8/layout/funnel1"/>
    <dgm:cxn modelId="{CEBB1DC4-C12E-4344-8E69-C44C7F081CC7}" type="presParOf" srcId="{8A56B2AF-73AD-4309-84D9-46028DE62FB4}" destId="{9478E617-108F-44A2-AA30-21D1B2A8F35B}" srcOrd="4" destOrd="0" presId="urn:microsoft.com/office/officeart/2005/8/layout/funnel1"/>
    <dgm:cxn modelId="{534A136B-F11E-4356-9809-24ACB177077C}" type="presParOf" srcId="{8A56B2AF-73AD-4309-84D9-46028DE62FB4}" destId="{6C3BEA40-53C7-47C2-BB6C-00C6285966C0}" srcOrd="5" destOrd="0" presId="urn:microsoft.com/office/officeart/2005/8/layout/funnel1"/>
    <dgm:cxn modelId="{C04495E7-E5C3-41A3-A98C-46C58E8190CB}" type="presParOf" srcId="{8A56B2AF-73AD-4309-84D9-46028DE62FB4}" destId="{5E0850DD-5A05-42E4-8EF4-3C24A4B812B0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ECFF14-C3A4-4205-A4D0-0229D8E39DBC}" type="doc">
      <dgm:prSet loTypeId="urn:microsoft.com/office/officeart/2005/8/layout/lProcess2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6F560B34-779C-42F5-A6AC-921FDF29EEC4}">
      <dgm:prSet phldrT="[Texto]" custT="1"/>
      <dgm:spPr/>
      <dgm:t>
        <a:bodyPr/>
        <a:lstStyle/>
        <a:p>
          <a:r>
            <a:rPr lang="es-ES" sz="3200" dirty="0" smtClean="0">
              <a:solidFill>
                <a:schemeClr val="tx1"/>
              </a:solidFill>
            </a:rPr>
            <a:t>Macroambiente</a:t>
          </a:r>
          <a:endParaRPr lang="es-ES" sz="3200" dirty="0">
            <a:solidFill>
              <a:schemeClr val="tx1"/>
            </a:solidFill>
          </a:endParaRPr>
        </a:p>
      </dgm:t>
    </dgm:pt>
    <dgm:pt modelId="{864DB7E8-C3ED-4786-9A35-32EC1699B035}" type="parTrans" cxnId="{50E2B067-2D28-4ACB-9D0C-F1175DEA40A2}">
      <dgm:prSet/>
      <dgm:spPr/>
      <dgm:t>
        <a:bodyPr/>
        <a:lstStyle/>
        <a:p>
          <a:endParaRPr lang="es-ES"/>
        </a:p>
      </dgm:t>
    </dgm:pt>
    <dgm:pt modelId="{8D7DC68E-F0C6-4638-9856-8F574B6C9F92}" type="sibTrans" cxnId="{50E2B067-2D28-4ACB-9D0C-F1175DEA40A2}">
      <dgm:prSet/>
      <dgm:spPr/>
      <dgm:t>
        <a:bodyPr/>
        <a:lstStyle/>
        <a:p>
          <a:endParaRPr lang="es-ES"/>
        </a:p>
      </dgm:t>
    </dgm:pt>
    <dgm:pt modelId="{294EEB52-F823-4C2A-9D7D-FD97AD82B53F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Entorno </a:t>
          </a:r>
        </a:p>
        <a:p>
          <a:r>
            <a:rPr lang="es-ES" sz="1600" dirty="0" smtClean="0">
              <a:solidFill>
                <a:schemeClr val="tx1"/>
              </a:solidFill>
            </a:rPr>
            <a:t>sociocultural</a:t>
          </a:r>
          <a:endParaRPr lang="es-ES" sz="1600" dirty="0">
            <a:solidFill>
              <a:schemeClr val="tx1"/>
            </a:solidFill>
          </a:endParaRPr>
        </a:p>
      </dgm:t>
    </dgm:pt>
    <dgm:pt modelId="{C0506017-CDF7-46B9-A666-2A2675C14EB3}" type="parTrans" cxnId="{F7E43DA3-F0DC-4821-8E87-0E03AB74F2C3}">
      <dgm:prSet/>
      <dgm:spPr/>
      <dgm:t>
        <a:bodyPr/>
        <a:lstStyle/>
        <a:p>
          <a:endParaRPr lang="es-ES"/>
        </a:p>
      </dgm:t>
    </dgm:pt>
    <dgm:pt modelId="{AC4DED3A-D85F-42A1-A166-B101690C7AFC}" type="sibTrans" cxnId="{F7E43DA3-F0DC-4821-8E87-0E03AB74F2C3}">
      <dgm:prSet/>
      <dgm:spPr/>
      <dgm:t>
        <a:bodyPr/>
        <a:lstStyle/>
        <a:p>
          <a:endParaRPr lang="es-ES"/>
        </a:p>
      </dgm:t>
    </dgm:pt>
    <dgm:pt modelId="{AA0773D2-574F-4526-AF74-167E892B0714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Entorno tecnológico</a:t>
          </a:r>
          <a:endParaRPr lang="es-ES" sz="1600" dirty="0">
            <a:solidFill>
              <a:schemeClr val="tx1"/>
            </a:solidFill>
          </a:endParaRPr>
        </a:p>
      </dgm:t>
    </dgm:pt>
    <dgm:pt modelId="{18DBCB06-9B3E-49C9-8819-1237773ECC2F}" type="parTrans" cxnId="{39D8A838-2F47-4D89-B142-EE6C57DF62E2}">
      <dgm:prSet/>
      <dgm:spPr/>
      <dgm:t>
        <a:bodyPr/>
        <a:lstStyle/>
        <a:p>
          <a:endParaRPr lang="es-ES"/>
        </a:p>
      </dgm:t>
    </dgm:pt>
    <dgm:pt modelId="{7D1E380A-6FFB-4EEE-9055-E2E1128248EF}" type="sibTrans" cxnId="{39D8A838-2F47-4D89-B142-EE6C57DF62E2}">
      <dgm:prSet/>
      <dgm:spPr/>
      <dgm:t>
        <a:bodyPr/>
        <a:lstStyle/>
        <a:p>
          <a:endParaRPr lang="es-ES"/>
        </a:p>
      </dgm:t>
    </dgm:pt>
    <dgm:pt modelId="{E0F57F0B-CE4C-4C80-9701-F2A93E001D4E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Entorno geográfico</a:t>
          </a:r>
          <a:endParaRPr lang="es-ES" sz="1600" dirty="0">
            <a:solidFill>
              <a:schemeClr val="tx1"/>
            </a:solidFill>
          </a:endParaRPr>
        </a:p>
      </dgm:t>
    </dgm:pt>
    <dgm:pt modelId="{1DFE7499-0283-4C28-8F4A-26267421DE08}" type="parTrans" cxnId="{079BDF97-556E-4CE4-A012-4C4FEF6560C8}">
      <dgm:prSet/>
      <dgm:spPr/>
      <dgm:t>
        <a:bodyPr/>
        <a:lstStyle/>
        <a:p>
          <a:endParaRPr lang="es-ES"/>
        </a:p>
      </dgm:t>
    </dgm:pt>
    <dgm:pt modelId="{D31F732E-C846-4D24-8EE3-83BA0E674072}" type="sibTrans" cxnId="{079BDF97-556E-4CE4-A012-4C4FEF6560C8}">
      <dgm:prSet/>
      <dgm:spPr/>
      <dgm:t>
        <a:bodyPr/>
        <a:lstStyle/>
        <a:p>
          <a:endParaRPr lang="es-ES"/>
        </a:p>
      </dgm:t>
    </dgm:pt>
    <dgm:pt modelId="{B584526A-ED2F-4304-AEBF-AB6216385C86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Entorno Político</a:t>
          </a:r>
          <a:endParaRPr lang="es-ES" sz="1600" dirty="0">
            <a:solidFill>
              <a:schemeClr val="tx1"/>
            </a:solidFill>
          </a:endParaRPr>
        </a:p>
      </dgm:t>
    </dgm:pt>
    <dgm:pt modelId="{82824578-BD52-4C95-BAD5-B8B4432EDE87}" type="parTrans" cxnId="{D09CB728-4F88-4B72-94C3-042AFAA0BB12}">
      <dgm:prSet/>
      <dgm:spPr/>
      <dgm:t>
        <a:bodyPr/>
        <a:lstStyle/>
        <a:p>
          <a:endParaRPr lang="es-ES"/>
        </a:p>
      </dgm:t>
    </dgm:pt>
    <dgm:pt modelId="{D843BF2D-6533-4509-A280-E5BA54130D65}" type="sibTrans" cxnId="{D09CB728-4F88-4B72-94C3-042AFAA0BB12}">
      <dgm:prSet/>
      <dgm:spPr/>
      <dgm:t>
        <a:bodyPr/>
        <a:lstStyle/>
        <a:p>
          <a:endParaRPr lang="es-ES"/>
        </a:p>
      </dgm:t>
    </dgm:pt>
    <dgm:pt modelId="{C3BAC20B-E24A-4759-8FFB-CDDAA7710431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Entorno Legal</a:t>
          </a:r>
          <a:endParaRPr lang="es-ES" sz="1600" dirty="0">
            <a:solidFill>
              <a:schemeClr val="tx1"/>
            </a:solidFill>
          </a:endParaRPr>
        </a:p>
      </dgm:t>
    </dgm:pt>
    <dgm:pt modelId="{49C02EA3-F2FA-4109-B34F-C2E3F5EA8BEF}" type="parTrans" cxnId="{B60F4C99-75C9-4E08-BE7D-2833BE2E12C6}">
      <dgm:prSet/>
      <dgm:spPr/>
      <dgm:t>
        <a:bodyPr/>
        <a:lstStyle/>
        <a:p>
          <a:endParaRPr lang="es-ES"/>
        </a:p>
      </dgm:t>
    </dgm:pt>
    <dgm:pt modelId="{F6CE11F2-AA26-433D-AD94-711D05E9F2A8}" type="sibTrans" cxnId="{B60F4C99-75C9-4E08-BE7D-2833BE2E12C6}">
      <dgm:prSet/>
      <dgm:spPr/>
      <dgm:t>
        <a:bodyPr/>
        <a:lstStyle/>
        <a:p>
          <a:endParaRPr lang="es-ES"/>
        </a:p>
      </dgm:t>
    </dgm:pt>
    <dgm:pt modelId="{36800061-801F-456C-B1C5-8B84543E33C8}" type="pres">
      <dgm:prSet presAssocID="{E8ECFF14-C3A4-4205-A4D0-0229D8E39DB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FEF4525-9137-4FA9-A6F5-A23920C042B7}" type="pres">
      <dgm:prSet presAssocID="{6F560B34-779C-42F5-A6AC-921FDF29EEC4}" presName="compNode" presStyleCnt="0"/>
      <dgm:spPr/>
      <dgm:t>
        <a:bodyPr/>
        <a:lstStyle/>
        <a:p>
          <a:endParaRPr lang="es-EC"/>
        </a:p>
      </dgm:t>
    </dgm:pt>
    <dgm:pt modelId="{CCE76BCA-1111-4FA8-B2E2-195D7356DFD4}" type="pres">
      <dgm:prSet presAssocID="{6F560B34-779C-42F5-A6AC-921FDF29EEC4}" presName="aNode" presStyleLbl="bgShp" presStyleIdx="0" presStyleCnt="1" custLinFactNeighborX="13596" custLinFactNeighborY="-4382"/>
      <dgm:spPr/>
      <dgm:t>
        <a:bodyPr/>
        <a:lstStyle/>
        <a:p>
          <a:endParaRPr lang="es-EC"/>
        </a:p>
      </dgm:t>
    </dgm:pt>
    <dgm:pt modelId="{FC21A7FF-09FE-49C1-B9FA-6DD88245EC3E}" type="pres">
      <dgm:prSet presAssocID="{6F560B34-779C-42F5-A6AC-921FDF29EEC4}" presName="textNode" presStyleLbl="bgShp" presStyleIdx="0" presStyleCnt="1"/>
      <dgm:spPr/>
      <dgm:t>
        <a:bodyPr/>
        <a:lstStyle/>
        <a:p>
          <a:endParaRPr lang="es-EC"/>
        </a:p>
      </dgm:t>
    </dgm:pt>
    <dgm:pt modelId="{72C1D923-56C1-4E5C-9581-ACFAF96B3F15}" type="pres">
      <dgm:prSet presAssocID="{6F560B34-779C-42F5-A6AC-921FDF29EEC4}" presName="compChildNode" presStyleCnt="0"/>
      <dgm:spPr/>
      <dgm:t>
        <a:bodyPr/>
        <a:lstStyle/>
        <a:p>
          <a:endParaRPr lang="es-EC"/>
        </a:p>
      </dgm:t>
    </dgm:pt>
    <dgm:pt modelId="{636088FC-CF01-4C17-9883-405A6226876F}" type="pres">
      <dgm:prSet presAssocID="{6F560B34-779C-42F5-A6AC-921FDF29EEC4}" presName="theInnerList" presStyleCnt="0"/>
      <dgm:spPr/>
      <dgm:t>
        <a:bodyPr/>
        <a:lstStyle/>
        <a:p>
          <a:endParaRPr lang="es-EC"/>
        </a:p>
      </dgm:t>
    </dgm:pt>
    <dgm:pt modelId="{36E364FB-07EF-4BA7-A073-A25DDD726948}" type="pres">
      <dgm:prSet presAssocID="{294EEB52-F823-4C2A-9D7D-FD97AD82B53F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BE76D6-D113-4366-B0D7-B678715E9BC0}" type="pres">
      <dgm:prSet presAssocID="{294EEB52-F823-4C2A-9D7D-FD97AD82B53F}" presName="aSpace2" presStyleCnt="0"/>
      <dgm:spPr/>
      <dgm:t>
        <a:bodyPr/>
        <a:lstStyle/>
        <a:p>
          <a:endParaRPr lang="es-EC"/>
        </a:p>
      </dgm:t>
    </dgm:pt>
    <dgm:pt modelId="{EC9585A4-C95A-4A78-A22C-5E6D91284798}" type="pres">
      <dgm:prSet presAssocID="{AA0773D2-574F-4526-AF74-167E892B0714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FA2742A-BCF8-4E0E-AA78-F9E5A4E2AFB2}" type="pres">
      <dgm:prSet presAssocID="{AA0773D2-574F-4526-AF74-167E892B0714}" presName="aSpace2" presStyleCnt="0"/>
      <dgm:spPr/>
      <dgm:t>
        <a:bodyPr/>
        <a:lstStyle/>
        <a:p>
          <a:endParaRPr lang="es-EC"/>
        </a:p>
      </dgm:t>
    </dgm:pt>
    <dgm:pt modelId="{092383F7-3577-4CBF-A0F4-8FF7D80E8B34}" type="pres">
      <dgm:prSet presAssocID="{E0F57F0B-CE4C-4C80-9701-F2A93E001D4E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BA4521A-599A-405E-A3C6-622887C1C153}" type="pres">
      <dgm:prSet presAssocID="{E0F57F0B-CE4C-4C80-9701-F2A93E001D4E}" presName="aSpace2" presStyleCnt="0"/>
      <dgm:spPr/>
      <dgm:t>
        <a:bodyPr/>
        <a:lstStyle/>
        <a:p>
          <a:endParaRPr lang="es-EC"/>
        </a:p>
      </dgm:t>
    </dgm:pt>
    <dgm:pt modelId="{E0D26303-70D7-4EC3-A1B1-B124419E83B3}" type="pres">
      <dgm:prSet presAssocID="{B584526A-ED2F-4304-AEBF-AB6216385C86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1313B3-F352-4199-BAFC-0C1A57954BE3}" type="pres">
      <dgm:prSet presAssocID="{B584526A-ED2F-4304-AEBF-AB6216385C86}" presName="aSpace2" presStyleCnt="0"/>
      <dgm:spPr/>
      <dgm:t>
        <a:bodyPr/>
        <a:lstStyle/>
        <a:p>
          <a:endParaRPr lang="es-EC"/>
        </a:p>
      </dgm:t>
    </dgm:pt>
    <dgm:pt modelId="{E68795C3-7909-41A8-8925-FAAB34667088}" type="pres">
      <dgm:prSet presAssocID="{C3BAC20B-E24A-4759-8FFB-CDDAA7710431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77DF4F7-FBEE-454E-A785-6E88309C5EC2}" type="presOf" srcId="{E0F57F0B-CE4C-4C80-9701-F2A93E001D4E}" destId="{092383F7-3577-4CBF-A0F4-8FF7D80E8B34}" srcOrd="0" destOrd="0" presId="urn:microsoft.com/office/officeart/2005/8/layout/lProcess2"/>
    <dgm:cxn modelId="{F7E43DA3-F0DC-4821-8E87-0E03AB74F2C3}" srcId="{6F560B34-779C-42F5-A6AC-921FDF29EEC4}" destId="{294EEB52-F823-4C2A-9D7D-FD97AD82B53F}" srcOrd="0" destOrd="0" parTransId="{C0506017-CDF7-46B9-A666-2A2675C14EB3}" sibTransId="{AC4DED3A-D85F-42A1-A166-B101690C7AFC}"/>
    <dgm:cxn modelId="{D09CB728-4F88-4B72-94C3-042AFAA0BB12}" srcId="{6F560B34-779C-42F5-A6AC-921FDF29EEC4}" destId="{B584526A-ED2F-4304-AEBF-AB6216385C86}" srcOrd="3" destOrd="0" parTransId="{82824578-BD52-4C95-BAD5-B8B4432EDE87}" sibTransId="{D843BF2D-6533-4509-A280-E5BA54130D65}"/>
    <dgm:cxn modelId="{079BDF97-556E-4CE4-A012-4C4FEF6560C8}" srcId="{6F560B34-779C-42F5-A6AC-921FDF29EEC4}" destId="{E0F57F0B-CE4C-4C80-9701-F2A93E001D4E}" srcOrd="2" destOrd="0" parTransId="{1DFE7499-0283-4C28-8F4A-26267421DE08}" sibTransId="{D31F732E-C846-4D24-8EE3-83BA0E674072}"/>
    <dgm:cxn modelId="{9EDA0821-C52B-49AE-864B-49F4664D3204}" type="presOf" srcId="{6F560B34-779C-42F5-A6AC-921FDF29EEC4}" destId="{FC21A7FF-09FE-49C1-B9FA-6DD88245EC3E}" srcOrd="1" destOrd="0" presId="urn:microsoft.com/office/officeart/2005/8/layout/lProcess2"/>
    <dgm:cxn modelId="{50E2B067-2D28-4ACB-9D0C-F1175DEA40A2}" srcId="{E8ECFF14-C3A4-4205-A4D0-0229D8E39DBC}" destId="{6F560B34-779C-42F5-A6AC-921FDF29EEC4}" srcOrd="0" destOrd="0" parTransId="{864DB7E8-C3ED-4786-9A35-32EC1699B035}" sibTransId="{8D7DC68E-F0C6-4638-9856-8F574B6C9F92}"/>
    <dgm:cxn modelId="{DC9F14EB-B177-46AA-A0E3-B0C1921C2ACE}" type="presOf" srcId="{E8ECFF14-C3A4-4205-A4D0-0229D8E39DBC}" destId="{36800061-801F-456C-B1C5-8B84543E33C8}" srcOrd="0" destOrd="0" presId="urn:microsoft.com/office/officeart/2005/8/layout/lProcess2"/>
    <dgm:cxn modelId="{B60F4C99-75C9-4E08-BE7D-2833BE2E12C6}" srcId="{6F560B34-779C-42F5-A6AC-921FDF29EEC4}" destId="{C3BAC20B-E24A-4759-8FFB-CDDAA7710431}" srcOrd="4" destOrd="0" parTransId="{49C02EA3-F2FA-4109-B34F-C2E3F5EA8BEF}" sibTransId="{F6CE11F2-AA26-433D-AD94-711D05E9F2A8}"/>
    <dgm:cxn modelId="{67431FD5-FF48-41DC-9405-8692459552BC}" type="presOf" srcId="{AA0773D2-574F-4526-AF74-167E892B0714}" destId="{EC9585A4-C95A-4A78-A22C-5E6D91284798}" srcOrd="0" destOrd="0" presId="urn:microsoft.com/office/officeart/2005/8/layout/lProcess2"/>
    <dgm:cxn modelId="{52C5FB66-D60E-40BE-856F-1B6D81A9F0DD}" type="presOf" srcId="{294EEB52-F823-4C2A-9D7D-FD97AD82B53F}" destId="{36E364FB-07EF-4BA7-A073-A25DDD726948}" srcOrd="0" destOrd="0" presId="urn:microsoft.com/office/officeart/2005/8/layout/lProcess2"/>
    <dgm:cxn modelId="{77C95C17-5B69-4960-A08E-314CA3001388}" type="presOf" srcId="{C3BAC20B-E24A-4759-8FFB-CDDAA7710431}" destId="{E68795C3-7909-41A8-8925-FAAB34667088}" srcOrd="0" destOrd="0" presId="urn:microsoft.com/office/officeart/2005/8/layout/lProcess2"/>
    <dgm:cxn modelId="{727E0211-34F0-4DB2-BC7C-70EE3E526AAB}" type="presOf" srcId="{B584526A-ED2F-4304-AEBF-AB6216385C86}" destId="{E0D26303-70D7-4EC3-A1B1-B124419E83B3}" srcOrd="0" destOrd="0" presId="urn:microsoft.com/office/officeart/2005/8/layout/lProcess2"/>
    <dgm:cxn modelId="{EC6578D3-4D20-4FB0-A724-B4C3D928C5B8}" type="presOf" srcId="{6F560B34-779C-42F5-A6AC-921FDF29EEC4}" destId="{CCE76BCA-1111-4FA8-B2E2-195D7356DFD4}" srcOrd="0" destOrd="0" presId="urn:microsoft.com/office/officeart/2005/8/layout/lProcess2"/>
    <dgm:cxn modelId="{39D8A838-2F47-4D89-B142-EE6C57DF62E2}" srcId="{6F560B34-779C-42F5-A6AC-921FDF29EEC4}" destId="{AA0773D2-574F-4526-AF74-167E892B0714}" srcOrd="1" destOrd="0" parTransId="{18DBCB06-9B3E-49C9-8819-1237773ECC2F}" sibTransId="{7D1E380A-6FFB-4EEE-9055-E2E1128248EF}"/>
    <dgm:cxn modelId="{7B24EEF0-E1FD-4D12-9341-A1051A5A6260}" type="presParOf" srcId="{36800061-801F-456C-B1C5-8B84543E33C8}" destId="{BFEF4525-9137-4FA9-A6F5-A23920C042B7}" srcOrd="0" destOrd="0" presId="urn:microsoft.com/office/officeart/2005/8/layout/lProcess2"/>
    <dgm:cxn modelId="{2287C051-1029-4977-AAAE-8BD928482A68}" type="presParOf" srcId="{BFEF4525-9137-4FA9-A6F5-A23920C042B7}" destId="{CCE76BCA-1111-4FA8-B2E2-195D7356DFD4}" srcOrd="0" destOrd="0" presId="urn:microsoft.com/office/officeart/2005/8/layout/lProcess2"/>
    <dgm:cxn modelId="{8B2187C6-40A5-4D0E-A697-EEF476A6BC49}" type="presParOf" srcId="{BFEF4525-9137-4FA9-A6F5-A23920C042B7}" destId="{FC21A7FF-09FE-49C1-B9FA-6DD88245EC3E}" srcOrd="1" destOrd="0" presId="urn:microsoft.com/office/officeart/2005/8/layout/lProcess2"/>
    <dgm:cxn modelId="{80E887A6-2B9B-4702-AD96-939057EC5039}" type="presParOf" srcId="{BFEF4525-9137-4FA9-A6F5-A23920C042B7}" destId="{72C1D923-56C1-4E5C-9581-ACFAF96B3F15}" srcOrd="2" destOrd="0" presId="urn:microsoft.com/office/officeart/2005/8/layout/lProcess2"/>
    <dgm:cxn modelId="{23CBC1CD-AB5F-4ACF-B44A-E72250731940}" type="presParOf" srcId="{72C1D923-56C1-4E5C-9581-ACFAF96B3F15}" destId="{636088FC-CF01-4C17-9883-405A6226876F}" srcOrd="0" destOrd="0" presId="urn:microsoft.com/office/officeart/2005/8/layout/lProcess2"/>
    <dgm:cxn modelId="{D3BED906-F186-4D9B-9D2E-E31EE3EF9E95}" type="presParOf" srcId="{636088FC-CF01-4C17-9883-405A6226876F}" destId="{36E364FB-07EF-4BA7-A073-A25DDD726948}" srcOrd="0" destOrd="0" presId="urn:microsoft.com/office/officeart/2005/8/layout/lProcess2"/>
    <dgm:cxn modelId="{1FC833E0-9A39-4D95-839D-E37814484B37}" type="presParOf" srcId="{636088FC-CF01-4C17-9883-405A6226876F}" destId="{3DBE76D6-D113-4366-B0D7-B678715E9BC0}" srcOrd="1" destOrd="0" presId="urn:microsoft.com/office/officeart/2005/8/layout/lProcess2"/>
    <dgm:cxn modelId="{8E53D407-8995-45EC-848A-6B7EED5C0504}" type="presParOf" srcId="{636088FC-CF01-4C17-9883-405A6226876F}" destId="{EC9585A4-C95A-4A78-A22C-5E6D91284798}" srcOrd="2" destOrd="0" presId="urn:microsoft.com/office/officeart/2005/8/layout/lProcess2"/>
    <dgm:cxn modelId="{FDD9B5C0-1756-4709-B122-87A0D5E8B631}" type="presParOf" srcId="{636088FC-CF01-4C17-9883-405A6226876F}" destId="{BFA2742A-BCF8-4E0E-AA78-F9E5A4E2AFB2}" srcOrd="3" destOrd="0" presId="urn:microsoft.com/office/officeart/2005/8/layout/lProcess2"/>
    <dgm:cxn modelId="{5C40F72A-363B-4FCB-873B-E3A6870BE2FD}" type="presParOf" srcId="{636088FC-CF01-4C17-9883-405A6226876F}" destId="{092383F7-3577-4CBF-A0F4-8FF7D80E8B34}" srcOrd="4" destOrd="0" presId="urn:microsoft.com/office/officeart/2005/8/layout/lProcess2"/>
    <dgm:cxn modelId="{612C3369-6185-41F5-86D1-BA679FBE5A89}" type="presParOf" srcId="{636088FC-CF01-4C17-9883-405A6226876F}" destId="{1BA4521A-599A-405E-A3C6-622887C1C153}" srcOrd="5" destOrd="0" presId="urn:microsoft.com/office/officeart/2005/8/layout/lProcess2"/>
    <dgm:cxn modelId="{6A45FB4B-62A4-48D0-96B5-369528227FB4}" type="presParOf" srcId="{636088FC-CF01-4C17-9883-405A6226876F}" destId="{E0D26303-70D7-4EC3-A1B1-B124419E83B3}" srcOrd="6" destOrd="0" presId="urn:microsoft.com/office/officeart/2005/8/layout/lProcess2"/>
    <dgm:cxn modelId="{0786FC0E-FD21-4C94-88A7-467E4E1C2AC0}" type="presParOf" srcId="{636088FC-CF01-4C17-9883-405A6226876F}" destId="{7A1313B3-F352-4199-BAFC-0C1A57954BE3}" srcOrd="7" destOrd="0" presId="urn:microsoft.com/office/officeart/2005/8/layout/lProcess2"/>
    <dgm:cxn modelId="{B176D548-543E-4B54-8B75-0922DE153330}" type="presParOf" srcId="{636088FC-CF01-4C17-9883-405A6226876F}" destId="{E68795C3-7909-41A8-8925-FAAB34667088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984D68-6502-4E07-8B14-B7550317E128}" type="doc">
      <dgm:prSet loTypeId="urn:microsoft.com/office/officeart/2005/8/layout/hierarchy2" loCatId="hierarchy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s-ES"/>
        </a:p>
      </dgm:t>
    </dgm:pt>
    <dgm:pt modelId="{7E3B3BBF-08F5-4DB1-9160-055E11DB1E07}">
      <dgm:prSet phldrT="[Texto]" custT="1"/>
      <dgm:spPr/>
      <dgm:t>
        <a:bodyPr/>
        <a:lstStyle/>
        <a:p>
          <a:r>
            <a:rPr lang="es-ES" sz="2400" b="1" dirty="0" smtClean="0">
              <a:solidFill>
                <a:schemeClr val="tx1"/>
              </a:solidFill>
            </a:rPr>
            <a:t>Entorno Legal</a:t>
          </a:r>
          <a:endParaRPr lang="es-ES" sz="2400" b="1" dirty="0">
            <a:solidFill>
              <a:schemeClr val="tx1"/>
            </a:solidFill>
          </a:endParaRPr>
        </a:p>
      </dgm:t>
    </dgm:pt>
    <dgm:pt modelId="{0ADA2D60-576D-42A1-B530-5BD9877FA8E3}" type="parTrans" cxnId="{00F7867D-7DFF-46F3-A428-37EE1460DBEB}">
      <dgm:prSet/>
      <dgm:spPr/>
      <dgm:t>
        <a:bodyPr/>
        <a:lstStyle/>
        <a:p>
          <a:endParaRPr lang="es-ES" sz="2800" b="0">
            <a:solidFill>
              <a:schemeClr val="tx1"/>
            </a:solidFill>
          </a:endParaRPr>
        </a:p>
      </dgm:t>
    </dgm:pt>
    <dgm:pt modelId="{08A6EADB-F576-4A89-957D-8799EFBD7743}" type="sibTrans" cxnId="{00F7867D-7DFF-46F3-A428-37EE1460DBEB}">
      <dgm:prSet/>
      <dgm:spPr/>
      <dgm:t>
        <a:bodyPr/>
        <a:lstStyle/>
        <a:p>
          <a:endParaRPr lang="es-ES" sz="2800" b="0">
            <a:solidFill>
              <a:schemeClr val="tx1"/>
            </a:solidFill>
          </a:endParaRPr>
        </a:p>
      </dgm:t>
    </dgm:pt>
    <dgm:pt modelId="{34A982A4-5625-4395-B43C-FAC543991464}">
      <dgm:prSet phldrT="[Texto]" custT="1"/>
      <dgm:spPr/>
      <dgm:t>
        <a:bodyPr/>
        <a:lstStyle/>
        <a:p>
          <a:r>
            <a:rPr lang="es-ES" sz="2400" b="0" dirty="0" smtClean="0">
              <a:solidFill>
                <a:schemeClr val="tx1"/>
              </a:solidFill>
            </a:rPr>
            <a:t>Carta Magna</a:t>
          </a:r>
          <a:endParaRPr lang="es-ES" sz="2400" b="0" dirty="0">
            <a:solidFill>
              <a:schemeClr val="tx1"/>
            </a:solidFill>
          </a:endParaRPr>
        </a:p>
      </dgm:t>
    </dgm:pt>
    <dgm:pt modelId="{6749A7E0-11FE-4ECB-92FC-B70E7B545DFD}" type="parTrans" cxnId="{72FF0DF7-05CC-4017-8919-C43EC7F93C84}">
      <dgm:prSet custT="1"/>
      <dgm:spPr/>
      <dgm:t>
        <a:bodyPr/>
        <a:lstStyle/>
        <a:p>
          <a:endParaRPr lang="es-ES" sz="800" b="0">
            <a:solidFill>
              <a:schemeClr val="tx1"/>
            </a:solidFill>
          </a:endParaRPr>
        </a:p>
      </dgm:t>
    </dgm:pt>
    <dgm:pt modelId="{F8FFA96D-A241-46E8-BF5F-FE7D4877E8B9}" type="sibTrans" cxnId="{72FF0DF7-05CC-4017-8919-C43EC7F93C84}">
      <dgm:prSet/>
      <dgm:spPr/>
      <dgm:t>
        <a:bodyPr/>
        <a:lstStyle/>
        <a:p>
          <a:endParaRPr lang="es-ES" sz="2800" b="0">
            <a:solidFill>
              <a:schemeClr val="tx1"/>
            </a:solidFill>
          </a:endParaRPr>
        </a:p>
      </dgm:t>
    </dgm:pt>
    <dgm:pt modelId="{DA3B90EF-A603-42C5-ABFE-75ABA5885058}">
      <dgm:prSet phldrT="[Texto]" custT="1"/>
      <dgm:spPr/>
      <dgm:t>
        <a:bodyPr/>
        <a:lstStyle/>
        <a:p>
          <a:r>
            <a:rPr lang="es-ES" sz="1800" b="1" dirty="0" smtClean="0">
              <a:solidFill>
                <a:schemeClr val="tx1"/>
              </a:solidFill>
            </a:rPr>
            <a:t>Leyes y reglamentos</a:t>
          </a:r>
          <a:endParaRPr lang="es-ES" sz="1800" b="1" dirty="0">
            <a:solidFill>
              <a:schemeClr val="tx1"/>
            </a:solidFill>
          </a:endParaRPr>
        </a:p>
      </dgm:t>
    </dgm:pt>
    <dgm:pt modelId="{094C05F4-5133-4768-BEBF-9D5E6B38972D}" type="parTrans" cxnId="{2EBEEE10-5180-404D-A93F-D5200C736FA7}">
      <dgm:prSet custT="1"/>
      <dgm:spPr/>
      <dgm:t>
        <a:bodyPr/>
        <a:lstStyle/>
        <a:p>
          <a:endParaRPr lang="es-ES" sz="800" b="0">
            <a:solidFill>
              <a:schemeClr val="tx1"/>
            </a:solidFill>
          </a:endParaRPr>
        </a:p>
      </dgm:t>
    </dgm:pt>
    <dgm:pt modelId="{5A1F3BA1-6EB4-420B-B03B-BA3F1ECEB5AB}" type="sibTrans" cxnId="{2EBEEE10-5180-404D-A93F-D5200C736FA7}">
      <dgm:prSet/>
      <dgm:spPr/>
      <dgm:t>
        <a:bodyPr/>
        <a:lstStyle/>
        <a:p>
          <a:endParaRPr lang="es-ES" sz="2800" b="0">
            <a:solidFill>
              <a:schemeClr val="tx1"/>
            </a:solidFill>
          </a:endParaRPr>
        </a:p>
      </dgm:t>
    </dgm:pt>
    <dgm:pt modelId="{ED9C2457-9B62-4745-B4BD-C7670340848F}">
      <dgm:prSet phldrT="[Texto]" custT="1"/>
      <dgm:spPr/>
      <dgm:t>
        <a:bodyPr/>
        <a:lstStyle/>
        <a:p>
          <a:r>
            <a:rPr lang="es-ES" sz="1600" b="0" dirty="0" smtClean="0">
              <a:solidFill>
                <a:schemeClr val="tx1"/>
              </a:solidFill>
            </a:rPr>
            <a:t>Plan de Ordenamiento territorial Salcedo 2024</a:t>
          </a:r>
          <a:endParaRPr lang="es-ES" sz="1600" b="0" dirty="0">
            <a:solidFill>
              <a:schemeClr val="tx1"/>
            </a:solidFill>
          </a:endParaRPr>
        </a:p>
      </dgm:t>
    </dgm:pt>
    <dgm:pt modelId="{57B51362-8757-45C0-91D9-0DCDB18A8BE8}" type="parTrans" cxnId="{09DFFCC8-23B9-4009-A747-378AA6E59541}">
      <dgm:prSet custT="1"/>
      <dgm:spPr/>
      <dgm:t>
        <a:bodyPr/>
        <a:lstStyle/>
        <a:p>
          <a:endParaRPr lang="es-ES" sz="800" b="0">
            <a:solidFill>
              <a:schemeClr val="tx1"/>
            </a:solidFill>
          </a:endParaRPr>
        </a:p>
      </dgm:t>
    </dgm:pt>
    <dgm:pt modelId="{2CF50328-D4A8-4759-8C33-92C35F9592AE}" type="sibTrans" cxnId="{09DFFCC8-23B9-4009-A747-378AA6E59541}">
      <dgm:prSet/>
      <dgm:spPr/>
      <dgm:t>
        <a:bodyPr/>
        <a:lstStyle/>
        <a:p>
          <a:endParaRPr lang="es-ES" sz="2800" b="0">
            <a:solidFill>
              <a:schemeClr val="tx1"/>
            </a:solidFill>
          </a:endParaRPr>
        </a:p>
      </dgm:t>
    </dgm:pt>
    <dgm:pt modelId="{40BB8FD7-43AA-4D78-92DA-0E801B04BB15}">
      <dgm:prSet phldrT="[Texto]" custT="1"/>
      <dgm:spPr/>
      <dgm:t>
        <a:bodyPr/>
        <a:lstStyle/>
        <a:p>
          <a:r>
            <a:rPr lang="es-ES" sz="1600" b="0" dirty="0" smtClean="0">
              <a:solidFill>
                <a:schemeClr val="tx1"/>
              </a:solidFill>
            </a:rPr>
            <a:t>Ordenanzas GAD Salcedo</a:t>
          </a:r>
          <a:endParaRPr lang="es-ES" sz="1600" b="0" dirty="0">
            <a:solidFill>
              <a:schemeClr val="tx1"/>
            </a:solidFill>
          </a:endParaRPr>
        </a:p>
      </dgm:t>
    </dgm:pt>
    <dgm:pt modelId="{0C27EDEA-B081-43FF-8C08-FA1008C8EF7D}" type="parTrans" cxnId="{FEE6042D-54C2-4EE9-A3AD-520FC737579A}">
      <dgm:prSet/>
      <dgm:spPr/>
      <dgm:t>
        <a:bodyPr/>
        <a:lstStyle/>
        <a:p>
          <a:endParaRPr lang="es-ES"/>
        </a:p>
      </dgm:t>
    </dgm:pt>
    <dgm:pt modelId="{C83D59FD-0BB8-4514-9108-FF08BE516F0F}" type="sibTrans" cxnId="{FEE6042D-54C2-4EE9-A3AD-520FC737579A}">
      <dgm:prSet/>
      <dgm:spPr/>
      <dgm:t>
        <a:bodyPr/>
        <a:lstStyle/>
        <a:p>
          <a:endParaRPr lang="es-ES"/>
        </a:p>
      </dgm:t>
    </dgm:pt>
    <dgm:pt modelId="{1643E677-B616-41BA-8C81-2BFE6F1B571B}" type="pres">
      <dgm:prSet presAssocID="{41984D68-6502-4E07-8B14-B7550317E12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C718A90-C403-433E-B27B-C77C6A068075}" type="pres">
      <dgm:prSet presAssocID="{7E3B3BBF-08F5-4DB1-9160-055E11DB1E07}" presName="root1" presStyleCnt="0"/>
      <dgm:spPr/>
    </dgm:pt>
    <dgm:pt modelId="{79CD821C-51B3-47B3-B807-F3AA62476771}" type="pres">
      <dgm:prSet presAssocID="{7E3B3BBF-08F5-4DB1-9160-055E11DB1E07}" presName="LevelOneTextNode" presStyleLbl="node0" presStyleIdx="0" presStyleCnt="1" custScaleX="118051" custScaleY="34941" custLinFactNeighborX="39402" custLinFactNeighborY="4593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0F6998A-A2BC-42F6-8700-C849AEBB4C70}" type="pres">
      <dgm:prSet presAssocID="{7E3B3BBF-08F5-4DB1-9160-055E11DB1E07}" presName="level2hierChild" presStyleCnt="0"/>
      <dgm:spPr/>
    </dgm:pt>
    <dgm:pt modelId="{EB5919DB-5B74-487B-86A3-57FC1916FD6C}" type="pres">
      <dgm:prSet presAssocID="{6749A7E0-11FE-4ECB-92FC-B70E7B545DFD}" presName="conn2-1" presStyleLbl="parChTrans1D2" presStyleIdx="0" presStyleCnt="2"/>
      <dgm:spPr/>
      <dgm:t>
        <a:bodyPr/>
        <a:lstStyle/>
        <a:p>
          <a:endParaRPr lang="es-EC"/>
        </a:p>
      </dgm:t>
    </dgm:pt>
    <dgm:pt modelId="{F278EDCE-ECE2-44AE-8497-0A1A27D41171}" type="pres">
      <dgm:prSet presAssocID="{6749A7E0-11FE-4ECB-92FC-B70E7B545DFD}" presName="connTx" presStyleLbl="parChTrans1D2" presStyleIdx="0" presStyleCnt="2"/>
      <dgm:spPr/>
      <dgm:t>
        <a:bodyPr/>
        <a:lstStyle/>
        <a:p>
          <a:endParaRPr lang="es-EC"/>
        </a:p>
      </dgm:t>
    </dgm:pt>
    <dgm:pt modelId="{F1D2DB89-6288-45E5-B922-CA5B1767C43A}" type="pres">
      <dgm:prSet presAssocID="{34A982A4-5625-4395-B43C-FAC543991464}" presName="root2" presStyleCnt="0"/>
      <dgm:spPr/>
    </dgm:pt>
    <dgm:pt modelId="{97C2BB0A-320D-4DE9-AFB3-2A3F146FC21F}" type="pres">
      <dgm:prSet presAssocID="{34A982A4-5625-4395-B43C-FAC543991464}" presName="LevelTwoTextNode" presStyleLbl="node2" presStyleIdx="0" presStyleCnt="2" custScaleX="111245" custScaleY="41922" custLinFactNeighborX="17671" custLinFactNeighborY="214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452966D-E1B3-40FB-86BB-A93F1162E648}" type="pres">
      <dgm:prSet presAssocID="{34A982A4-5625-4395-B43C-FAC543991464}" presName="level3hierChild" presStyleCnt="0"/>
      <dgm:spPr/>
    </dgm:pt>
    <dgm:pt modelId="{C72F91B2-FD81-45B1-A8A4-1A7B9AA5CF16}" type="pres">
      <dgm:prSet presAssocID="{094C05F4-5133-4768-BEBF-9D5E6B38972D}" presName="conn2-1" presStyleLbl="parChTrans1D2" presStyleIdx="1" presStyleCnt="2"/>
      <dgm:spPr/>
      <dgm:t>
        <a:bodyPr/>
        <a:lstStyle/>
        <a:p>
          <a:endParaRPr lang="es-EC"/>
        </a:p>
      </dgm:t>
    </dgm:pt>
    <dgm:pt modelId="{D862056B-86CF-44DA-A2BC-EAFDBE8ED5DF}" type="pres">
      <dgm:prSet presAssocID="{094C05F4-5133-4768-BEBF-9D5E6B38972D}" presName="connTx" presStyleLbl="parChTrans1D2" presStyleIdx="1" presStyleCnt="2"/>
      <dgm:spPr/>
      <dgm:t>
        <a:bodyPr/>
        <a:lstStyle/>
        <a:p>
          <a:endParaRPr lang="es-EC"/>
        </a:p>
      </dgm:t>
    </dgm:pt>
    <dgm:pt modelId="{1763A1E1-084A-4085-9076-F31822502C2D}" type="pres">
      <dgm:prSet presAssocID="{DA3B90EF-A603-42C5-ABFE-75ABA5885058}" presName="root2" presStyleCnt="0"/>
      <dgm:spPr/>
    </dgm:pt>
    <dgm:pt modelId="{368F1031-9221-4B22-B6E9-4FA6BB11A794}" type="pres">
      <dgm:prSet presAssocID="{DA3B90EF-A603-42C5-ABFE-75ABA5885058}" presName="LevelTwoTextNode" presStyleLbl="node2" presStyleIdx="1" presStyleCnt="2" custScaleX="110943" custScaleY="56567" custLinFactNeighborX="18991" custLinFactNeighborY="1610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9154469-BF43-4E3E-A1BB-7BCED6B9F8D1}" type="pres">
      <dgm:prSet presAssocID="{DA3B90EF-A603-42C5-ABFE-75ABA5885058}" presName="level3hierChild" presStyleCnt="0"/>
      <dgm:spPr/>
    </dgm:pt>
    <dgm:pt modelId="{B1B09F02-B4D3-4321-BF08-558589E0D6A9}" type="pres">
      <dgm:prSet presAssocID="{0C27EDEA-B081-43FF-8C08-FA1008C8EF7D}" presName="conn2-1" presStyleLbl="parChTrans1D3" presStyleIdx="0" presStyleCnt="2"/>
      <dgm:spPr/>
      <dgm:t>
        <a:bodyPr/>
        <a:lstStyle/>
        <a:p>
          <a:endParaRPr lang="es-EC"/>
        </a:p>
      </dgm:t>
    </dgm:pt>
    <dgm:pt modelId="{6DAEA86D-B37D-465B-9405-D7465F14D4DC}" type="pres">
      <dgm:prSet presAssocID="{0C27EDEA-B081-43FF-8C08-FA1008C8EF7D}" presName="connTx" presStyleLbl="parChTrans1D3" presStyleIdx="0" presStyleCnt="2"/>
      <dgm:spPr/>
      <dgm:t>
        <a:bodyPr/>
        <a:lstStyle/>
        <a:p>
          <a:endParaRPr lang="es-EC"/>
        </a:p>
      </dgm:t>
    </dgm:pt>
    <dgm:pt modelId="{C7B47B74-7EE6-4807-A108-A2C964A1BE31}" type="pres">
      <dgm:prSet presAssocID="{40BB8FD7-43AA-4D78-92DA-0E801B04BB15}" presName="root2" presStyleCnt="0"/>
      <dgm:spPr/>
    </dgm:pt>
    <dgm:pt modelId="{3E7D4410-C60D-411A-A309-C7B468657874}" type="pres">
      <dgm:prSet presAssocID="{40BB8FD7-43AA-4D78-92DA-0E801B04BB15}" presName="LevelTwoTextNode" presStyleLbl="node3" presStyleIdx="0" presStyleCnt="2" custScaleY="50895" custLinFactNeighborX="-710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D094B72-E81D-4493-B331-B360F437D286}" type="pres">
      <dgm:prSet presAssocID="{40BB8FD7-43AA-4D78-92DA-0E801B04BB15}" presName="level3hierChild" presStyleCnt="0"/>
      <dgm:spPr/>
    </dgm:pt>
    <dgm:pt modelId="{2CC7566A-BC39-4499-AD97-97E1AF0D9F6F}" type="pres">
      <dgm:prSet presAssocID="{57B51362-8757-45C0-91D9-0DCDB18A8BE8}" presName="conn2-1" presStyleLbl="parChTrans1D3" presStyleIdx="1" presStyleCnt="2"/>
      <dgm:spPr/>
      <dgm:t>
        <a:bodyPr/>
        <a:lstStyle/>
        <a:p>
          <a:endParaRPr lang="es-EC"/>
        </a:p>
      </dgm:t>
    </dgm:pt>
    <dgm:pt modelId="{42D94C67-B0AF-4896-A8B6-53814D2B8598}" type="pres">
      <dgm:prSet presAssocID="{57B51362-8757-45C0-91D9-0DCDB18A8BE8}" presName="connTx" presStyleLbl="parChTrans1D3" presStyleIdx="1" presStyleCnt="2"/>
      <dgm:spPr/>
      <dgm:t>
        <a:bodyPr/>
        <a:lstStyle/>
        <a:p>
          <a:endParaRPr lang="es-EC"/>
        </a:p>
      </dgm:t>
    </dgm:pt>
    <dgm:pt modelId="{39325261-3C6E-45EA-9382-04C82FC4A302}" type="pres">
      <dgm:prSet presAssocID="{ED9C2457-9B62-4745-B4BD-C7670340848F}" presName="root2" presStyleCnt="0"/>
      <dgm:spPr/>
    </dgm:pt>
    <dgm:pt modelId="{9A27458A-8C3D-4F6B-9E9D-6C29687C82E1}" type="pres">
      <dgm:prSet presAssocID="{ED9C2457-9B62-4745-B4BD-C7670340848F}" presName="LevelTwoTextNode" presStyleLbl="node3" presStyleIdx="1" presStyleCnt="2" custScaleX="93917" custScaleY="85060" custLinFactNeighborX="-4405" custLinFactNeighborY="-180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6599557-3D83-4C25-94EE-DA64265F6555}" type="pres">
      <dgm:prSet presAssocID="{ED9C2457-9B62-4745-B4BD-C7670340848F}" presName="level3hierChild" presStyleCnt="0"/>
      <dgm:spPr/>
    </dgm:pt>
  </dgm:ptLst>
  <dgm:cxnLst>
    <dgm:cxn modelId="{FEE6042D-54C2-4EE9-A3AD-520FC737579A}" srcId="{DA3B90EF-A603-42C5-ABFE-75ABA5885058}" destId="{40BB8FD7-43AA-4D78-92DA-0E801B04BB15}" srcOrd="0" destOrd="0" parTransId="{0C27EDEA-B081-43FF-8C08-FA1008C8EF7D}" sibTransId="{C83D59FD-0BB8-4514-9108-FF08BE516F0F}"/>
    <dgm:cxn modelId="{09DFFCC8-23B9-4009-A747-378AA6E59541}" srcId="{DA3B90EF-A603-42C5-ABFE-75ABA5885058}" destId="{ED9C2457-9B62-4745-B4BD-C7670340848F}" srcOrd="1" destOrd="0" parTransId="{57B51362-8757-45C0-91D9-0DCDB18A8BE8}" sibTransId="{2CF50328-D4A8-4759-8C33-92C35F9592AE}"/>
    <dgm:cxn modelId="{A0E10B94-1734-4A3F-920D-843F7C43EB92}" type="presOf" srcId="{57B51362-8757-45C0-91D9-0DCDB18A8BE8}" destId="{2CC7566A-BC39-4499-AD97-97E1AF0D9F6F}" srcOrd="0" destOrd="0" presId="urn:microsoft.com/office/officeart/2005/8/layout/hierarchy2"/>
    <dgm:cxn modelId="{E966F816-8551-4942-8233-2D262F926974}" type="presOf" srcId="{094C05F4-5133-4768-BEBF-9D5E6B38972D}" destId="{D862056B-86CF-44DA-A2BC-EAFDBE8ED5DF}" srcOrd="1" destOrd="0" presId="urn:microsoft.com/office/officeart/2005/8/layout/hierarchy2"/>
    <dgm:cxn modelId="{3D907CA6-A686-4C1B-951E-D783E47B1912}" type="presOf" srcId="{57B51362-8757-45C0-91D9-0DCDB18A8BE8}" destId="{42D94C67-B0AF-4896-A8B6-53814D2B8598}" srcOrd="1" destOrd="0" presId="urn:microsoft.com/office/officeart/2005/8/layout/hierarchy2"/>
    <dgm:cxn modelId="{5D45460E-DC66-40AA-9BD2-B20C86B759A0}" type="presOf" srcId="{094C05F4-5133-4768-BEBF-9D5E6B38972D}" destId="{C72F91B2-FD81-45B1-A8A4-1A7B9AA5CF16}" srcOrd="0" destOrd="0" presId="urn:microsoft.com/office/officeart/2005/8/layout/hierarchy2"/>
    <dgm:cxn modelId="{511491DF-D99F-4E34-AE0C-36358B64AFAF}" type="presOf" srcId="{7E3B3BBF-08F5-4DB1-9160-055E11DB1E07}" destId="{79CD821C-51B3-47B3-B807-F3AA62476771}" srcOrd="0" destOrd="0" presId="urn:microsoft.com/office/officeart/2005/8/layout/hierarchy2"/>
    <dgm:cxn modelId="{FCCA99C0-186D-4BB8-9541-1819858B2C7B}" type="presOf" srcId="{DA3B90EF-A603-42C5-ABFE-75ABA5885058}" destId="{368F1031-9221-4B22-B6E9-4FA6BB11A794}" srcOrd="0" destOrd="0" presId="urn:microsoft.com/office/officeart/2005/8/layout/hierarchy2"/>
    <dgm:cxn modelId="{DA1EC45D-0172-4E6A-B4D2-CE1AD13AE37D}" type="presOf" srcId="{6749A7E0-11FE-4ECB-92FC-B70E7B545DFD}" destId="{EB5919DB-5B74-487B-86A3-57FC1916FD6C}" srcOrd="0" destOrd="0" presId="urn:microsoft.com/office/officeart/2005/8/layout/hierarchy2"/>
    <dgm:cxn modelId="{ABA9E65D-6C36-40B4-9994-2733F4BDF510}" type="presOf" srcId="{0C27EDEA-B081-43FF-8C08-FA1008C8EF7D}" destId="{6DAEA86D-B37D-465B-9405-D7465F14D4DC}" srcOrd="1" destOrd="0" presId="urn:microsoft.com/office/officeart/2005/8/layout/hierarchy2"/>
    <dgm:cxn modelId="{2EBEEE10-5180-404D-A93F-D5200C736FA7}" srcId="{7E3B3BBF-08F5-4DB1-9160-055E11DB1E07}" destId="{DA3B90EF-A603-42C5-ABFE-75ABA5885058}" srcOrd="1" destOrd="0" parTransId="{094C05F4-5133-4768-BEBF-9D5E6B38972D}" sibTransId="{5A1F3BA1-6EB4-420B-B03B-BA3F1ECEB5AB}"/>
    <dgm:cxn modelId="{668F0CF6-3CF0-4B8C-9E24-58C1A22AD931}" type="presOf" srcId="{0C27EDEA-B081-43FF-8C08-FA1008C8EF7D}" destId="{B1B09F02-B4D3-4321-BF08-558589E0D6A9}" srcOrd="0" destOrd="0" presId="urn:microsoft.com/office/officeart/2005/8/layout/hierarchy2"/>
    <dgm:cxn modelId="{52760AE3-9AE3-4FEE-BCD8-E0D8DEFEEFE7}" type="presOf" srcId="{ED9C2457-9B62-4745-B4BD-C7670340848F}" destId="{9A27458A-8C3D-4F6B-9E9D-6C29687C82E1}" srcOrd="0" destOrd="0" presId="urn:microsoft.com/office/officeart/2005/8/layout/hierarchy2"/>
    <dgm:cxn modelId="{B5A140BA-1D35-4D66-A460-AB2B748D2F18}" type="presOf" srcId="{6749A7E0-11FE-4ECB-92FC-B70E7B545DFD}" destId="{F278EDCE-ECE2-44AE-8497-0A1A27D41171}" srcOrd="1" destOrd="0" presId="urn:microsoft.com/office/officeart/2005/8/layout/hierarchy2"/>
    <dgm:cxn modelId="{5CB61044-BECE-4FA5-8BA2-EA0E051E7A9D}" type="presOf" srcId="{41984D68-6502-4E07-8B14-B7550317E128}" destId="{1643E677-B616-41BA-8C81-2BFE6F1B571B}" srcOrd="0" destOrd="0" presId="urn:microsoft.com/office/officeart/2005/8/layout/hierarchy2"/>
    <dgm:cxn modelId="{72FF0DF7-05CC-4017-8919-C43EC7F93C84}" srcId="{7E3B3BBF-08F5-4DB1-9160-055E11DB1E07}" destId="{34A982A4-5625-4395-B43C-FAC543991464}" srcOrd="0" destOrd="0" parTransId="{6749A7E0-11FE-4ECB-92FC-B70E7B545DFD}" sibTransId="{F8FFA96D-A241-46E8-BF5F-FE7D4877E8B9}"/>
    <dgm:cxn modelId="{00F7867D-7DFF-46F3-A428-37EE1460DBEB}" srcId="{41984D68-6502-4E07-8B14-B7550317E128}" destId="{7E3B3BBF-08F5-4DB1-9160-055E11DB1E07}" srcOrd="0" destOrd="0" parTransId="{0ADA2D60-576D-42A1-B530-5BD9877FA8E3}" sibTransId="{08A6EADB-F576-4A89-957D-8799EFBD7743}"/>
    <dgm:cxn modelId="{590C5E9E-023B-4750-BDF3-2058D81902FB}" type="presOf" srcId="{34A982A4-5625-4395-B43C-FAC543991464}" destId="{97C2BB0A-320D-4DE9-AFB3-2A3F146FC21F}" srcOrd="0" destOrd="0" presId="urn:microsoft.com/office/officeart/2005/8/layout/hierarchy2"/>
    <dgm:cxn modelId="{39A080F1-1740-49C1-AD83-E009283AACA7}" type="presOf" srcId="{40BB8FD7-43AA-4D78-92DA-0E801B04BB15}" destId="{3E7D4410-C60D-411A-A309-C7B468657874}" srcOrd="0" destOrd="0" presId="urn:microsoft.com/office/officeart/2005/8/layout/hierarchy2"/>
    <dgm:cxn modelId="{F1B6CFD7-56E3-49AD-B9D7-250EEA3E6EA5}" type="presParOf" srcId="{1643E677-B616-41BA-8C81-2BFE6F1B571B}" destId="{CC718A90-C403-433E-B27B-C77C6A068075}" srcOrd="0" destOrd="0" presId="urn:microsoft.com/office/officeart/2005/8/layout/hierarchy2"/>
    <dgm:cxn modelId="{B5334C91-82C4-4410-ABDD-DE415F140C3A}" type="presParOf" srcId="{CC718A90-C403-433E-B27B-C77C6A068075}" destId="{79CD821C-51B3-47B3-B807-F3AA62476771}" srcOrd="0" destOrd="0" presId="urn:microsoft.com/office/officeart/2005/8/layout/hierarchy2"/>
    <dgm:cxn modelId="{F0BC9146-BC9F-47F7-816C-47C17658E2A3}" type="presParOf" srcId="{CC718A90-C403-433E-B27B-C77C6A068075}" destId="{70F6998A-A2BC-42F6-8700-C849AEBB4C70}" srcOrd="1" destOrd="0" presId="urn:microsoft.com/office/officeart/2005/8/layout/hierarchy2"/>
    <dgm:cxn modelId="{2104C3CA-8398-4D2D-ADED-32A54035363B}" type="presParOf" srcId="{70F6998A-A2BC-42F6-8700-C849AEBB4C70}" destId="{EB5919DB-5B74-487B-86A3-57FC1916FD6C}" srcOrd="0" destOrd="0" presId="urn:microsoft.com/office/officeart/2005/8/layout/hierarchy2"/>
    <dgm:cxn modelId="{D6B80F9D-40F9-4E92-A501-84DBF5077608}" type="presParOf" srcId="{EB5919DB-5B74-487B-86A3-57FC1916FD6C}" destId="{F278EDCE-ECE2-44AE-8497-0A1A27D41171}" srcOrd="0" destOrd="0" presId="urn:microsoft.com/office/officeart/2005/8/layout/hierarchy2"/>
    <dgm:cxn modelId="{F464387A-C8C5-4D47-8AF3-4995EB877F8F}" type="presParOf" srcId="{70F6998A-A2BC-42F6-8700-C849AEBB4C70}" destId="{F1D2DB89-6288-45E5-B922-CA5B1767C43A}" srcOrd="1" destOrd="0" presId="urn:microsoft.com/office/officeart/2005/8/layout/hierarchy2"/>
    <dgm:cxn modelId="{555494F3-8AF6-4FAF-9ABE-D0330E0D8B9E}" type="presParOf" srcId="{F1D2DB89-6288-45E5-B922-CA5B1767C43A}" destId="{97C2BB0A-320D-4DE9-AFB3-2A3F146FC21F}" srcOrd="0" destOrd="0" presId="urn:microsoft.com/office/officeart/2005/8/layout/hierarchy2"/>
    <dgm:cxn modelId="{7B50A9B4-0B7A-459D-A191-F7AFE0EDBF0E}" type="presParOf" srcId="{F1D2DB89-6288-45E5-B922-CA5B1767C43A}" destId="{D452966D-E1B3-40FB-86BB-A93F1162E648}" srcOrd="1" destOrd="0" presId="urn:microsoft.com/office/officeart/2005/8/layout/hierarchy2"/>
    <dgm:cxn modelId="{28DF27B3-23BE-4FAA-AA65-D3D064561041}" type="presParOf" srcId="{70F6998A-A2BC-42F6-8700-C849AEBB4C70}" destId="{C72F91B2-FD81-45B1-A8A4-1A7B9AA5CF16}" srcOrd="2" destOrd="0" presId="urn:microsoft.com/office/officeart/2005/8/layout/hierarchy2"/>
    <dgm:cxn modelId="{7A76B004-B054-4849-92E4-E7001F3C5DDE}" type="presParOf" srcId="{C72F91B2-FD81-45B1-A8A4-1A7B9AA5CF16}" destId="{D862056B-86CF-44DA-A2BC-EAFDBE8ED5DF}" srcOrd="0" destOrd="0" presId="urn:microsoft.com/office/officeart/2005/8/layout/hierarchy2"/>
    <dgm:cxn modelId="{338BDE10-B16F-4F37-9F81-0044FCEFD01B}" type="presParOf" srcId="{70F6998A-A2BC-42F6-8700-C849AEBB4C70}" destId="{1763A1E1-084A-4085-9076-F31822502C2D}" srcOrd="3" destOrd="0" presId="urn:microsoft.com/office/officeart/2005/8/layout/hierarchy2"/>
    <dgm:cxn modelId="{82637B7D-0311-4847-9EA0-7120370856E5}" type="presParOf" srcId="{1763A1E1-084A-4085-9076-F31822502C2D}" destId="{368F1031-9221-4B22-B6E9-4FA6BB11A794}" srcOrd="0" destOrd="0" presId="urn:microsoft.com/office/officeart/2005/8/layout/hierarchy2"/>
    <dgm:cxn modelId="{8503D4B5-2B94-43CB-B892-EC13AFE03701}" type="presParOf" srcId="{1763A1E1-084A-4085-9076-F31822502C2D}" destId="{D9154469-BF43-4E3E-A1BB-7BCED6B9F8D1}" srcOrd="1" destOrd="0" presId="urn:microsoft.com/office/officeart/2005/8/layout/hierarchy2"/>
    <dgm:cxn modelId="{BA7D2576-49ED-45A9-A152-F45DCA6C9CF9}" type="presParOf" srcId="{D9154469-BF43-4E3E-A1BB-7BCED6B9F8D1}" destId="{B1B09F02-B4D3-4321-BF08-558589E0D6A9}" srcOrd="0" destOrd="0" presId="urn:microsoft.com/office/officeart/2005/8/layout/hierarchy2"/>
    <dgm:cxn modelId="{19856C02-6B4E-473C-8510-22E935AC7E7B}" type="presParOf" srcId="{B1B09F02-B4D3-4321-BF08-558589E0D6A9}" destId="{6DAEA86D-B37D-465B-9405-D7465F14D4DC}" srcOrd="0" destOrd="0" presId="urn:microsoft.com/office/officeart/2005/8/layout/hierarchy2"/>
    <dgm:cxn modelId="{7558CD97-BB67-4206-AF20-3DA2306443E9}" type="presParOf" srcId="{D9154469-BF43-4E3E-A1BB-7BCED6B9F8D1}" destId="{C7B47B74-7EE6-4807-A108-A2C964A1BE31}" srcOrd="1" destOrd="0" presId="urn:microsoft.com/office/officeart/2005/8/layout/hierarchy2"/>
    <dgm:cxn modelId="{AB0CBD47-7F42-4D48-B2AA-6015421B74FF}" type="presParOf" srcId="{C7B47B74-7EE6-4807-A108-A2C964A1BE31}" destId="{3E7D4410-C60D-411A-A309-C7B468657874}" srcOrd="0" destOrd="0" presId="urn:microsoft.com/office/officeart/2005/8/layout/hierarchy2"/>
    <dgm:cxn modelId="{56400A23-7E4B-4973-992A-100DB9421616}" type="presParOf" srcId="{C7B47B74-7EE6-4807-A108-A2C964A1BE31}" destId="{6D094B72-E81D-4493-B331-B360F437D286}" srcOrd="1" destOrd="0" presId="urn:microsoft.com/office/officeart/2005/8/layout/hierarchy2"/>
    <dgm:cxn modelId="{DB9FB48E-2648-4B03-9F6D-0E5039C3550B}" type="presParOf" srcId="{D9154469-BF43-4E3E-A1BB-7BCED6B9F8D1}" destId="{2CC7566A-BC39-4499-AD97-97E1AF0D9F6F}" srcOrd="2" destOrd="0" presId="urn:microsoft.com/office/officeart/2005/8/layout/hierarchy2"/>
    <dgm:cxn modelId="{37BA2934-B66B-4BDD-8E2F-E6706A5B7981}" type="presParOf" srcId="{2CC7566A-BC39-4499-AD97-97E1AF0D9F6F}" destId="{42D94C67-B0AF-4896-A8B6-53814D2B8598}" srcOrd="0" destOrd="0" presId="urn:microsoft.com/office/officeart/2005/8/layout/hierarchy2"/>
    <dgm:cxn modelId="{314FCE32-8FCE-4AC7-9D12-3FE0C79A257E}" type="presParOf" srcId="{D9154469-BF43-4E3E-A1BB-7BCED6B9F8D1}" destId="{39325261-3C6E-45EA-9382-04C82FC4A302}" srcOrd="3" destOrd="0" presId="urn:microsoft.com/office/officeart/2005/8/layout/hierarchy2"/>
    <dgm:cxn modelId="{BFE89068-9891-41AE-B2F2-290CD5CF1004}" type="presParOf" srcId="{39325261-3C6E-45EA-9382-04C82FC4A302}" destId="{9A27458A-8C3D-4F6B-9E9D-6C29687C82E1}" srcOrd="0" destOrd="0" presId="urn:microsoft.com/office/officeart/2005/8/layout/hierarchy2"/>
    <dgm:cxn modelId="{71C1924D-B04D-40E8-BE66-ADA7E3E5A24D}" type="presParOf" srcId="{39325261-3C6E-45EA-9382-04C82FC4A302}" destId="{06599557-3D83-4C25-94EE-DA64265F655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ECFF14-C3A4-4205-A4D0-0229D8E39DBC}" type="doc">
      <dgm:prSet loTypeId="urn:microsoft.com/office/officeart/2005/8/layout/lProcess2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EBAAE32-BFA7-4EF5-8762-DDF4FFE852A7}">
      <dgm:prSet phldrT="[Texto]" custT="1"/>
      <dgm:spPr/>
      <dgm:t>
        <a:bodyPr/>
        <a:lstStyle/>
        <a:p>
          <a:r>
            <a:rPr lang="es-ES" sz="3200" dirty="0" smtClean="0">
              <a:solidFill>
                <a:schemeClr val="tx1"/>
              </a:solidFill>
            </a:rPr>
            <a:t>Microambiente</a:t>
          </a:r>
          <a:endParaRPr lang="es-ES" sz="3200" dirty="0">
            <a:solidFill>
              <a:schemeClr val="tx1"/>
            </a:solidFill>
          </a:endParaRPr>
        </a:p>
      </dgm:t>
    </dgm:pt>
    <dgm:pt modelId="{6676EF8E-8F91-45E4-8DD6-0EE11B783C52}" type="parTrans" cxnId="{D3743D3E-EF57-4F4C-888B-197A06213C2F}">
      <dgm:prSet/>
      <dgm:spPr/>
      <dgm:t>
        <a:bodyPr/>
        <a:lstStyle/>
        <a:p>
          <a:endParaRPr lang="es-ES"/>
        </a:p>
      </dgm:t>
    </dgm:pt>
    <dgm:pt modelId="{99EA66E2-F52D-42EC-8351-50D3604C4226}" type="sibTrans" cxnId="{D3743D3E-EF57-4F4C-888B-197A06213C2F}">
      <dgm:prSet/>
      <dgm:spPr/>
      <dgm:t>
        <a:bodyPr/>
        <a:lstStyle/>
        <a:p>
          <a:endParaRPr lang="es-ES"/>
        </a:p>
      </dgm:t>
    </dgm:pt>
    <dgm:pt modelId="{8AA85B38-DFD4-4193-B001-59AC65C68F79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Reseña Histórica</a:t>
          </a:r>
          <a:endParaRPr lang="es-ES" sz="1600" dirty="0">
            <a:solidFill>
              <a:schemeClr val="tx1"/>
            </a:solidFill>
          </a:endParaRPr>
        </a:p>
      </dgm:t>
    </dgm:pt>
    <dgm:pt modelId="{AA93ACC2-9E99-4205-A9F1-78654B1FEE4D}" type="parTrans" cxnId="{840949C3-485B-4006-899A-FE6E4F0AB24F}">
      <dgm:prSet/>
      <dgm:spPr/>
      <dgm:t>
        <a:bodyPr/>
        <a:lstStyle/>
        <a:p>
          <a:endParaRPr lang="es-ES"/>
        </a:p>
      </dgm:t>
    </dgm:pt>
    <dgm:pt modelId="{BF84C8EA-7E61-4CA2-AF63-F17C2F5C2004}" type="sibTrans" cxnId="{840949C3-485B-4006-899A-FE6E4F0AB24F}">
      <dgm:prSet/>
      <dgm:spPr/>
      <dgm:t>
        <a:bodyPr/>
        <a:lstStyle/>
        <a:p>
          <a:endParaRPr lang="es-ES"/>
        </a:p>
      </dgm:t>
    </dgm:pt>
    <dgm:pt modelId="{5E311E08-544E-44A4-B795-C1F295F845A1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Atractivos</a:t>
          </a:r>
          <a:endParaRPr lang="es-ES" sz="1600" dirty="0">
            <a:solidFill>
              <a:schemeClr val="tx1"/>
            </a:solidFill>
          </a:endParaRPr>
        </a:p>
      </dgm:t>
    </dgm:pt>
    <dgm:pt modelId="{F3423A0A-8205-4738-B83B-8BC4B75F63F3}" type="parTrans" cxnId="{6B4CAE2E-B223-4D8B-BBE7-D79B0260BC7E}">
      <dgm:prSet/>
      <dgm:spPr/>
      <dgm:t>
        <a:bodyPr/>
        <a:lstStyle/>
        <a:p>
          <a:endParaRPr lang="es-ES"/>
        </a:p>
      </dgm:t>
    </dgm:pt>
    <dgm:pt modelId="{14A6EF79-D8F4-4B74-8705-57198409DD1A}" type="sibTrans" cxnId="{6B4CAE2E-B223-4D8B-BBE7-D79B0260BC7E}">
      <dgm:prSet/>
      <dgm:spPr/>
      <dgm:t>
        <a:bodyPr/>
        <a:lstStyle/>
        <a:p>
          <a:endParaRPr lang="es-ES"/>
        </a:p>
      </dgm:t>
    </dgm:pt>
    <dgm:pt modelId="{6128078F-9283-4603-B6C0-7A7C6C9B4BAD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tx1"/>
              </a:solidFill>
            </a:rPr>
            <a:t>Cocina Ancestral</a:t>
          </a:r>
          <a:endParaRPr lang="es-ES" sz="1600" dirty="0">
            <a:solidFill>
              <a:schemeClr val="tx1"/>
            </a:solidFill>
          </a:endParaRPr>
        </a:p>
      </dgm:t>
    </dgm:pt>
    <dgm:pt modelId="{5A7DC3A9-9F9E-4545-860B-E3B79F7D5855}" type="parTrans" cxnId="{4CC3F87B-4BE8-4B4B-A96A-51903C5D6DE8}">
      <dgm:prSet/>
      <dgm:spPr/>
      <dgm:t>
        <a:bodyPr/>
        <a:lstStyle/>
        <a:p>
          <a:endParaRPr lang="es-ES"/>
        </a:p>
      </dgm:t>
    </dgm:pt>
    <dgm:pt modelId="{72F98176-E9DD-4992-8469-D5E9D1DC3302}" type="sibTrans" cxnId="{4CC3F87B-4BE8-4B4B-A96A-51903C5D6DE8}">
      <dgm:prSet/>
      <dgm:spPr/>
      <dgm:t>
        <a:bodyPr/>
        <a:lstStyle/>
        <a:p>
          <a:endParaRPr lang="es-ES"/>
        </a:p>
      </dgm:t>
    </dgm:pt>
    <dgm:pt modelId="{36800061-801F-456C-B1C5-8B84543E33C8}" type="pres">
      <dgm:prSet presAssocID="{E8ECFF14-C3A4-4205-A4D0-0229D8E39DB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414A42E-71FF-4449-BC95-B1C622CBE625}" type="pres">
      <dgm:prSet presAssocID="{EEBAAE32-BFA7-4EF5-8762-DDF4FFE852A7}" presName="compNode" presStyleCnt="0"/>
      <dgm:spPr/>
      <dgm:t>
        <a:bodyPr/>
        <a:lstStyle/>
        <a:p>
          <a:endParaRPr lang="es-EC"/>
        </a:p>
      </dgm:t>
    </dgm:pt>
    <dgm:pt modelId="{4653B14A-BFE4-4FD0-8F5A-B9624E08B08E}" type="pres">
      <dgm:prSet presAssocID="{EEBAAE32-BFA7-4EF5-8762-DDF4FFE852A7}" presName="aNode" presStyleLbl="bgShp" presStyleIdx="0" presStyleCnt="1" custLinFactNeighborX="-16367" custLinFactNeighborY="-2921"/>
      <dgm:spPr/>
      <dgm:t>
        <a:bodyPr/>
        <a:lstStyle/>
        <a:p>
          <a:endParaRPr lang="es-EC"/>
        </a:p>
      </dgm:t>
    </dgm:pt>
    <dgm:pt modelId="{CCED64D9-25C8-47C7-93B3-C9733A2A76CF}" type="pres">
      <dgm:prSet presAssocID="{EEBAAE32-BFA7-4EF5-8762-DDF4FFE852A7}" presName="textNode" presStyleLbl="bgShp" presStyleIdx="0" presStyleCnt="1"/>
      <dgm:spPr/>
      <dgm:t>
        <a:bodyPr/>
        <a:lstStyle/>
        <a:p>
          <a:endParaRPr lang="es-EC"/>
        </a:p>
      </dgm:t>
    </dgm:pt>
    <dgm:pt modelId="{618DB48D-CCB7-41C6-A707-9870E2D2CD52}" type="pres">
      <dgm:prSet presAssocID="{EEBAAE32-BFA7-4EF5-8762-DDF4FFE852A7}" presName="compChildNode" presStyleCnt="0"/>
      <dgm:spPr/>
      <dgm:t>
        <a:bodyPr/>
        <a:lstStyle/>
        <a:p>
          <a:endParaRPr lang="es-EC"/>
        </a:p>
      </dgm:t>
    </dgm:pt>
    <dgm:pt modelId="{1623D7FE-3C13-46D1-8C6A-CB6FD99CEC49}" type="pres">
      <dgm:prSet presAssocID="{EEBAAE32-BFA7-4EF5-8762-DDF4FFE852A7}" presName="theInnerList" presStyleCnt="0"/>
      <dgm:spPr/>
      <dgm:t>
        <a:bodyPr/>
        <a:lstStyle/>
        <a:p>
          <a:endParaRPr lang="es-EC"/>
        </a:p>
      </dgm:t>
    </dgm:pt>
    <dgm:pt modelId="{A02037C5-C76F-4C1B-B883-D560552EA8DB}" type="pres">
      <dgm:prSet presAssocID="{8AA85B38-DFD4-4193-B001-59AC65C68F79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BEDC9E-A66C-484E-BB66-2473D2134025}" type="pres">
      <dgm:prSet presAssocID="{8AA85B38-DFD4-4193-B001-59AC65C68F79}" presName="aSpace2" presStyleCnt="0"/>
      <dgm:spPr/>
      <dgm:t>
        <a:bodyPr/>
        <a:lstStyle/>
        <a:p>
          <a:endParaRPr lang="es-EC"/>
        </a:p>
      </dgm:t>
    </dgm:pt>
    <dgm:pt modelId="{36C60D91-0239-41F8-A2E6-64982DE1589E}" type="pres">
      <dgm:prSet presAssocID="{5E311E08-544E-44A4-B795-C1F295F845A1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0BECA26-EAFD-4452-8A09-8F158EC4AE8A}" type="pres">
      <dgm:prSet presAssocID="{5E311E08-544E-44A4-B795-C1F295F845A1}" presName="aSpace2" presStyleCnt="0"/>
      <dgm:spPr/>
      <dgm:t>
        <a:bodyPr/>
        <a:lstStyle/>
        <a:p>
          <a:endParaRPr lang="es-EC"/>
        </a:p>
      </dgm:t>
    </dgm:pt>
    <dgm:pt modelId="{F42F7AE4-C652-4C8F-BCA9-73FE41A811D1}" type="pres">
      <dgm:prSet presAssocID="{6128078F-9283-4603-B6C0-7A7C6C9B4BAD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231F988-05A6-4A30-92E2-184C8F525BE9}" type="presOf" srcId="{EEBAAE32-BFA7-4EF5-8762-DDF4FFE852A7}" destId="{CCED64D9-25C8-47C7-93B3-C9733A2A76CF}" srcOrd="1" destOrd="0" presId="urn:microsoft.com/office/officeart/2005/8/layout/lProcess2"/>
    <dgm:cxn modelId="{D3743D3E-EF57-4F4C-888B-197A06213C2F}" srcId="{E8ECFF14-C3A4-4205-A4D0-0229D8E39DBC}" destId="{EEBAAE32-BFA7-4EF5-8762-DDF4FFE852A7}" srcOrd="0" destOrd="0" parTransId="{6676EF8E-8F91-45E4-8DD6-0EE11B783C52}" sibTransId="{99EA66E2-F52D-42EC-8351-50D3604C4226}"/>
    <dgm:cxn modelId="{6B4CAE2E-B223-4D8B-BBE7-D79B0260BC7E}" srcId="{EEBAAE32-BFA7-4EF5-8762-DDF4FFE852A7}" destId="{5E311E08-544E-44A4-B795-C1F295F845A1}" srcOrd="1" destOrd="0" parTransId="{F3423A0A-8205-4738-B83B-8BC4B75F63F3}" sibTransId="{14A6EF79-D8F4-4B74-8705-57198409DD1A}"/>
    <dgm:cxn modelId="{4CC3F87B-4BE8-4B4B-A96A-51903C5D6DE8}" srcId="{EEBAAE32-BFA7-4EF5-8762-DDF4FFE852A7}" destId="{6128078F-9283-4603-B6C0-7A7C6C9B4BAD}" srcOrd="2" destOrd="0" parTransId="{5A7DC3A9-9F9E-4545-860B-E3B79F7D5855}" sibTransId="{72F98176-E9DD-4992-8469-D5E9D1DC3302}"/>
    <dgm:cxn modelId="{F3A7F10D-E2E9-428B-95E8-CDF3BD076BC7}" type="presOf" srcId="{8AA85B38-DFD4-4193-B001-59AC65C68F79}" destId="{A02037C5-C76F-4C1B-B883-D560552EA8DB}" srcOrd="0" destOrd="0" presId="urn:microsoft.com/office/officeart/2005/8/layout/lProcess2"/>
    <dgm:cxn modelId="{840949C3-485B-4006-899A-FE6E4F0AB24F}" srcId="{EEBAAE32-BFA7-4EF5-8762-DDF4FFE852A7}" destId="{8AA85B38-DFD4-4193-B001-59AC65C68F79}" srcOrd="0" destOrd="0" parTransId="{AA93ACC2-9E99-4205-A9F1-78654B1FEE4D}" sibTransId="{BF84C8EA-7E61-4CA2-AF63-F17C2F5C2004}"/>
    <dgm:cxn modelId="{BEAAD454-1E83-43A8-8B09-2DF45DF7960A}" type="presOf" srcId="{E8ECFF14-C3A4-4205-A4D0-0229D8E39DBC}" destId="{36800061-801F-456C-B1C5-8B84543E33C8}" srcOrd="0" destOrd="0" presId="urn:microsoft.com/office/officeart/2005/8/layout/lProcess2"/>
    <dgm:cxn modelId="{46677315-F31C-4E8D-A3A9-0D0EE814E4E4}" type="presOf" srcId="{EEBAAE32-BFA7-4EF5-8762-DDF4FFE852A7}" destId="{4653B14A-BFE4-4FD0-8F5A-B9624E08B08E}" srcOrd="0" destOrd="0" presId="urn:microsoft.com/office/officeart/2005/8/layout/lProcess2"/>
    <dgm:cxn modelId="{CDD12ECD-CD40-4C3E-AE91-E8752C1EB24C}" type="presOf" srcId="{6128078F-9283-4603-B6C0-7A7C6C9B4BAD}" destId="{F42F7AE4-C652-4C8F-BCA9-73FE41A811D1}" srcOrd="0" destOrd="0" presId="urn:microsoft.com/office/officeart/2005/8/layout/lProcess2"/>
    <dgm:cxn modelId="{BFA14EB3-6CD9-4973-ABD0-EE40C53581FF}" type="presOf" srcId="{5E311E08-544E-44A4-B795-C1F295F845A1}" destId="{36C60D91-0239-41F8-A2E6-64982DE1589E}" srcOrd="0" destOrd="0" presId="urn:microsoft.com/office/officeart/2005/8/layout/lProcess2"/>
    <dgm:cxn modelId="{ECB8716E-FD88-4E13-88FB-01205C3E1CBF}" type="presParOf" srcId="{36800061-801F-456C-B1C5-8B84543E33C8}" destId="{F414A42E-71FF-4449-BC95-B1C622CBE625}" srcOrd="0" destOrd="0" presId="urn:microsoft.com/office/officeart/2005/8/layout/lProcess2"/>
    <dgm:cxn modelId="{FB9EBFFE-C7ED-4DE9-A116-88A8627AA7B1}" type="presParOf" srcId="{F414A42E-71FF-4449-BC95-B1C622CBE625}" destId="{4653B14A-BFE4-4FD0-8F5A-B9624E08B08E}" srcOrd="0" destOrd="0" presId="urn:microsoft.com/office/officeart/2005/8/layout/lProcess2"/>
    <dgm:cxn modelId="{14F80B6C-5DDB-4F89-9FF5-0EBFEEC2AAD4}" type="presParOf" srcId="{F414A42E-71FF-4449-BC95-B1C622CBE625}" destId="{CCED64D9-25C8-47C7-93B3-C9733A2A76CF}" srcOrd="1" destOrd="0" presId="urn:microsoft.com/office/officeart/2005/8/layout/lProcess2"/>
    <dgm:cxn modelId="{0359BD8B-BE80-48CC-A45E-1DCD075C7F5F}" type="presParOf" srcId="{F414A42E-71FF-4449-BC95-B1C622CBE625}" destId="{618DB48D-CCB7-41C6-A707-9870E2D2CD52}" srcOrd="2" destOrd="0" presId="urn:microsoft.com/office/officeart/2005/8/layout/lProcess2"/>
    <dgm:cxn modelId="{FC3A94F3-B8F8-472A-AED1-93652374BEF9}" type="presParOf" srcId="{618DB48D-CCB7-41C6-A707-9870E2D2CD52}" destId="{1623D7FE-3C13-46D1-8C6A-CB6FD99CEC49}" srcOrd="0" destOrd="0" presId="urn:microsoft.com/office/officeart/2005/8/layout/lProcess2"/>
    <dgm:cxn modelId="{1D21C0B7-6B57-4E0D-A108-07010342F807}" type="presParOf" srcId="{1623D7FE-3C13-46D1-8C6A-CB6FD99CEC49}" destId="{A02037C5-C76F-4C1B-B883-D560552EA8DB}" srcOrd="0" destOrd="0" presId="urn:microsoft.com/office/officeart/2005/8/layout/lProcess2"/>
    <dgm:cxn modelId="{1C83B4AF-3A3B-4102-868C-7DA32D572FA8}" type="presParOf" srcId="{1623D7FE-3C13-46D1-8C6A-CB6FD99CEC49}" destId="{21BEDC9E-A66C-484E-BB66-2473D2134025}" srcOrd="1" destOrd="0" presId="urn:microsoft.com/office/officeart/2005/8/layout/lProcess2"/>
    <dgm:cxn modelId="{922B9E4B-08A2-446E-B1FE-92ED502AA5D7}" type="presParOf" srcId="{1623D7FE-3C13-46D1-8C6A-CB6FD99CEC49}" destId="{36C60D91-0239-41F8-A2E6-64982DE1589E}" srcOrd="2" destOrd="0" presId="urn:microsoft.com/office/officeart/2005/8/layout/lProcess2"/>
    <dgm:cxn modelId="{1AC43D0B-9344-45E1-A3C7-7A88F8439A07}" type="presParOf" srcId="{1623D7FE-3C13-46D1-8C6A-CB6FD99CEC49}" destId="{D0BECA26-EAFD-4452-8A09-8F158EC4AE8A}" srcOrd="3" destOrd="0" presId="urn:microsoft.com/office/officeart/2005/8/layout/lProcess2"/>
    <dgm:cxn modelId="{A57C6DCA-1339-4031-BA76-CAC9F566A87B}" type="presParOf" srcId="{1623D7FE-3C13-46D1-8C6A-CB6FD99CEC49}" destId="{F42F7AE4-C652-4C8F-BCA9-73FE41A811D1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1984D68-6502-4E07-8B14-B7550317E128}" type="doc">
      <dgm:prSet loTypeId="urn:microsoft.com/office/officeart/2005/8/layout/hierarchy2" loCatId="hierarchy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s-ES"/>
        </a:p>
      </dgm:t>
    </dgm:pt>
    <dgm:pt modelId="{7E3B3BBF-08F5-4DB1-9160-055E11DB1E07}">
      <dgm:prSet phldrT="[Texto]" custT="1"/>
      <dgm:spPr/>
      <dgm:t>
        <a:bodyPr/>
        <a:lstStyle/>
        <a:p>
          <a:r>
            <a:rPr lang="es-ES" sz="2400" b="1" dirty="0" smtClean="0">
              <a:solidFill>
                <a:schemeClr val="tx1"/>
              </a:solidFill>
            </a:rPr>
            <a:t>Cocina Ancestral</a:t>
          </a:r>
          <a:endParaRPr lang="es-ES" sz="2400" b="1" dirty="0">
            <a:solidFill>
              <a:schemeClr val="tx1"/>
            </a:solidFill>
          </a:endParaRPr>
        </a:p>
      </dgm:t>
    </dgm:pt>
    <dgm:pt modelId="{0ADA2D60-576D-42A1-B530-5BD9877FA8E3}" type="parTrans" cxnId="{00F7867D-7DFF-46F3-A428-37EE1460DBEB}">
      <dgm:prSet/>
      <dgm:spPr/>
      <dgm:t>
        <a:bodyPr/>
        <a:lstStyle/>
        <a:p>
          <a:endParaRPr lang="es-ES" sz="2800" b="0">
            <a:solidFill>
              <a:schemeClr val="tx1"/>
            </a:solidFill>
          </a:endParaRPr>
        </a:p>
      </dgm:t>
    </dgm:pt>
    <dgm:pt modelId="{08A6EADB-F576-4A89-957D-8799EFBD7743}" type="sibTrans" cxnId="{00F7867D-7DFF-46F3-A428-37EE1460DBEB}">
      <dgm:prSet/>
      <dgm:spPr/>
      <dgm:t>
        <a:bodyPr/>
        <a:lstStyle/>
        <a:p>
          <a:endParaRPr lang="es-ES" sz="2800" b="0">
            <a:solidFill>
              <a:schemeClr val="tx1"/>
            </a:solidFill>
          </a:endParaRPr>
        </a:p>
      </dgm:t>
    </dgm:pt>
    <dgm:pt modelId="{34A982A4-5625-4395-B43C-FAC543991464}">
      <dgm:prSet phldrT="[Texto]" custT="1"/>
      <dgm:spPr/>
      <dgm:t>
        <a:bodyPr/>
        <a:lstStyle/>
        <a:p>
          <a:r>
            <a:rPr lang="es-ES" sz="2000" b="0" dirty="0" smtClean="0">
              <a:solidFill>
                <a:schemeClr val="tx1"/>
              </a:solidFill>
            </a:rPr>
            <a:t>Métodos y técnicas ancestrales</a:t>
          </a:r>
        </a:p>
      </dgm:t>
    </dgm:pt>
    <dgm:pt modelId="{6749A7E0-11FE-4ECB-92FC-B70E7B545DFD}" type="parTrans" cxnId="{72FF0DF7-05CC-4017-8919-C43EC7F93C84}">
      <dgm:prSet custT="1"/>
      <dgm:spPr/>
      <dgm:t>
        <a:bodyPr/>
        <a:lstStyle/>
        <a:p>
          <a:endParaRPr lang="es-ES" sz="800" b="0">
            <a:solidFill>
              <a:schemeClr val="tx1"/>
            </a:solidFill>
          </a:endParaRPr>
        </a:p>
      </dgm:t>
    </dgm:pt>
    <dgm:pt modelId="{F8FFA96D-A241-46E8-BF5F-FE7D4877E8B9}" type="sibTrans" cxnId="{72FF0DF7-05CC-4017-8919-C43EC7F93C84}">
      <dgm:prSet/>
      <dgm:spPr/>
      <dgm:t>
        <a:bodyPr/>
        <a:lstStyle/>
        <a:p>
          <a:endParaRPr lang="es-ES" sz="2800" b="0">
            <a:solidFill>
              <a:schemeClr val="tx1"/>
            </a:solidFill>
          </a:endParaRPr>
        </a:p>
      </dgm:t>
    </dgm:pt>
    <dgm:pt modelId="{DA3B90EF-A603-42C5-ABFE-75ABA5885058}">
      <dgm:prSet phldrT="[Texto]" custT="1"/>
      <dgm:spPr/>
      <dgm:t>
        <a:bodyPr/>
        <a:lstStyle/>
        <a:p>
          <a:r>
            <a:rPr lang="es-ES" sz="1800" b="1" dirty="0" smtClean="0">
              <a:solidFill>
                <a:schemeClr val="tx1"/>
              </a:solidFill>
            </a:rPr>
            <a:t>Utensilios</a:t>
          </a:r>
          <a:endParaRPr lang="es-ES" sz="1800" b="1" dirty="0">
            <a:solidFill>
              <a:schemeClr val="tx1"/>
            </a:solidFill>
          </a:endParaRPr>
        </a:p>
      </dgm:t>
    </dgm:pt>
    <dgm:pt modelId="{094C05F4-5133-4768-BEBF-9D5E6B38972D}" type="parTrans" cxnId="{2EBEEE10-5180-404D-A93F-D5200C736FA7}">
      <dgm:prSet custT="1"/>
      <dgm:spPr/>
      <dgm:t>
        <a:bodyPr/>
        <a:lstStyle/>
        <a:p>
          <a:endParaRPr lang="es-ES" sz="800" b="0">
            <a:solidFill>
              <a:schemeClr val="tx1"/>
            </a:solidFill>
          </a:endParaRPr>
        </a:p>
      </dgm:t>
    </dgm:pt>
    <dgm:pt modelId="{5A1F3BA1-6EB4-420B-B03B-BA3F1ECEB5AB}" type="sibTrans" cxnId="{2EBEEE10-5180-404D-A93F-D5200C736FA7}">
      <dgm:prSet/>
      <dgm:spPr/>
      <dgm:t>
        <a:bodyPr/>
        <a:lstStyle/>
        <a:p>
          <a:endParaRPr lang="es-ES" sz="2800" b="0">
            <a:solidFill>
              <a:schemeClr val="tx1"/>
            </a:solidFill>
          </a:endParaRPr>
        </a:p>
      </dgm:t>
    </dgm:pt>
    <dgm:pt modelId="{1643E677-B616-41BA-8C81-2BFE6F1B571B}" type="pres">
      <dgm:prSet presAssocID="{41984D68-6502-4E07-8B14-B7550317E12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C718A90-C403-433E-B27B-C77C6A068075}" type="pres">
      <dgm:prSet presAssocID="{7E3B3BBF-08F5-4DB1-9160-055E11DB1E07}" presName="root1" presStyleCnt="0"/>
      <dgm:spPr/>
    </dgm:pt>
    <dgm:pt modelId="{79CD821C-51B3-47B3-B807-F3AA62476771}" type="pres">
      <dgm:prSet presAssocID="{7E3B3BBF-08F5-4DB1-9160-055E11DB1E07}" presName="LevelOneTextNode" presStyleLbl="node0" presStyleIdx="0" presStyleCnt="1" custScaleX="72887" custScaleY="27546" custLinFactNeighborX="310" custLinFactNeighborY="645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0F6998A-A2BC-42F6-8700-C849AEBB4C70}" type="pres">
      <dgm:prSet presAssocID="{7E3B3BBF-08F5-4DB1-9160-055E11DB1E07}" presName="level2hierChild" presStyleCnt="0"/>
      <dgm:spPr/>
    </dgm:pt>
    <dgm:pt modelId="{EB5919DB-5B74-487B-86A3-57FC1916FD6C}" type="pres">
      <dgm:prSet presAssocID="{6749A7E0-11FE-4ECB-92FC-B70E7B545DFD}" presName="conn2-1" presStyleLbl="parChTrans1D2" presStyleIdx="0" presStyleCnt="2"/>
      <dgm:spPr/>
      <dgm:t>
        <a:bodyPr/>
        <a:lstStyle/>
        <a:p>
          <a:endParaRPr lang="es-EC"/>
        </a:p>
      </dgm:t>
    </dgm:pt>
    <dgm:pt modelId="{F278EDCE-ECE2-44AE-8497-0A1A27D41171}" type="pres">
      <dgm:prSet presAssocID="{6749A7E0-11FE-4ECB-92FC-B70E7B545DFD}" presName="connTx" presStyleLbl="parChTrans1D2" presStyleIdx="0" presStyleCnt="2"/>
      <dgm:spPr/>
      <dgm:t>
        <a:bodyPr/>
        <a:lstStyle/>
        <a:p>
          <a:endParaRPr lang="es-EC"/>
        </a:p>
      </dgm:t>
    </dgm:pt>
    <dgm:pt modelId="{F1D2DB89-6288-45E5-B922-CA5B1767C43A}" type="pres">
      <dgm:prSet presAssocID="{34A982A4-5625-4395-B43C-FAC543991464}" presName="root2" presStyleCnt="0"/>
      <dgm:spPr/>
    </dgm:pt>
    <dgm:pt modelId="{97C2BB0A-320D-4DE9-AFB3-2A3F146FC21F}" type="pres">
      <dgm:prSet presAssocID="{34A982A4-5625-4395-B43C-FAC543991464}" presName="LevelTwoTextNode" presStyleLbl="node2" presStyleIdx="0" presStyleCnt="2" custScaleX="60439" custScaleY="41922" custLinFactNeighborX="-28697" custLinFactNeighborY="-255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452966D-E1B3-40FB-86BB-A93F1162E648}" type="pres">
      <dgm:prSet presAssocID="{34A982A4-5625-4395-B43C-FAC543991464}" presName="level3hierChild" presStyleCnt="0"/>
      <dgm:spPr/>
    </dgm:pt>
    <dgm:pt modelId="{C72F91B2-FD81-45B1-A8A4-1A7B9AA5CF16}" type="pres">
      <dgm:prSet presAssocID="{094C05F4-5133-4768-BEBF-9D5E6B38972D}" presName="conn2-1" presStyleLbl="parChTrans1D2" presStyleIdx="1" presStyleCnt="2"/>
      <dgm:spPr/>
      <dgm:t>
        <a:bodyPr/>
        <a:lstStyle/>
        <a:p>
          <a:endParaRPr lang="es-EC"/>
        </a:p>
      </dgm:t>
    </dgm:pt>
    <dgm:pt modelId="{D862056B-86CF-44DA-A2BC-EAFDBE8ED5DF}" type="pres">
      <dgm:prSet presAssocID="{094C05F4-5133-4768-BEBF-9D5E6B38972D}" presName="connTx" presStyleLbl="parChTrans1D2" presStyleIdx="1" presStyleCnt="2"/>
      <dgm:spPr/>
      <dgm:t>
        <a:bodyPr/>
        <a:lstStyle/>
        <a:p>
          <a:endParaRPr lang="es-EC"/>
        </a:p>
      </dgm:t>
    </dgm:pt>
    <dgm:pt modelId="{1763A1E1-084A-4085-9076-F31822502C2D}" type="pres">
      <dgm:prSet presAssocID="{DA3B90EF-A603-42C5-ABFE-75ABA5885058}" presName="root2" presStyleCnt="0"/>
      <dgm:spPr/>
    </dgm:pt>
    <dgm:pt modelId="{368F1031-9221-4B22-B6E9-4FA6BB11A794}" type="pres">
      <dgm:prSet presAssocID="{DA3B90EF-A603-42C5-ABFE-75ABA5885058}" presName="LevelTwoTextNode" presStyleLbl="node2" presStyleIdx="1" presStyleCnt="2" custScaleX="60275" custScaleY="25113" custLinFactNeighborX="-28915" custLinFactNeighborY="-347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9154469-BF43-4E3E-A1BB-7BCED6B9F8D1}" type="pres">
      <dgm:prSet presAssocID="{DA3B90EF-A603-42C5-ABFE-75ABA5885058}" presName="level3hierChild" presStyleCnt="0"/>
      <dgm:spPr/>
    </dgm:pt>
  </dgm:ptLst>
  <dgm:cxnLst>
    <dgm:cxn modelId="{FF193F5B-B27C-48E2-919E-F938938A1C52}" type="presOf" srcId="{6749A7E0-11FE-4ECB-92FC-B70E7B545DFD}" destId="{F278EDCE-ECE2-44AE-8497-0A1A27D41171}" srcOrd="1" destOrd="0" presId="urn:microsoft.com/office/officeart/2005/8/layout/hierarchy2"/>
    <dgm:cxn modelId="{4400C4AA-3D53-41CC-83D5-B6756F0A4FFC}" type="presOf" srcId="{41984D68-6502-4E07-8B14-B7550317E128}" destId="{1643E677-B616-41BA-8C81-2BFE6F1B571B}" srcOrd="0" destOrd="0" presId="urn:microsoft.com/office/officeart/2005/8/layout/hierarchy2"/>
    <dgm:cxn modelId="{5867746F-EF69-42AC-A815-5A577310142E}" type="presOf" srcId="{6749A7E0-11FE-4ECB-92FC-B70E7B545DFD}" destId="{EB5919DB-5B74-487B-86A3-57FC1916FD6C}" srcOrd="0" destOrd="0" presId="urn:microsoft.com/office/officeart/2005/8/layout/hierarchy2"/>
    <dgm:cxn modelId="{2EBEEE10-5180-404D-A93F-D5200C736FA7}" srcId="{7E3B3BBF-08F5-4DB1-9160-055E11DB1E07}" destId="{DA3B90EF-A603-42C5-ABFE-75ABA5885058}" srcOrd="1" destOrd="0" parTransId="{094C05F4-5133-4768-BEBF-9D5E6B38972D}" sibTransId="{5A1F3BA1-6EB4-420B-B03B-BA3F1ECEB5AB}"/>
    <dgm:cxn modelId="{7CBEF331-D7A0-4CA9-903B-205CAD5AEDB1}" type="presOf" srcId="{34A982A4-5625-4395-B43C-FAC543991464}" destId="{97C2BB0A-320D-4DE9-AFB3-2A3F146FC21F}" srcOrd="0" destOrd="0" presId="urn:microsoft.com/office/officeart/2005/8/layout/hierarchy2"/>
    <dgm:cxn modelId="{019855F1-FFE2-43DD-836B-9D6C53C28BD3}" type="presOf" srcId="{094C05F4-5133-4768-BEBF-9D5E6B38972D}" destId="{C72F91B2-FD81-45B1-A8A4-1A7B9AA5CF16}" srcOrd="0" destOrd="0" presId="urn:microsoft.com/office/officeart/2005/8/layout/hierarchy2"/>
    <dgm:cxn modelId="{A9A9950C-B417-4319-AFF8-24763824232F}" type="presOf" srcId="{094C05F4-5133-4768-BEBF-9D5E6B38972D}" destId="{D862056B-86CF-44DA-A2BC-EAFDBE8ED5DF}" srcOrd="1" destOrd="0" presId="urn:microsoft.com/office/officeart/2005/8/layout/hierarchy2"/>
    <dgm:cxn modelId="{00F7867D-7DFF-46F3-A428-37EE1460DBEB}" srcId="{41984D68-6502-4E07-8B14-B7550317E128}" destId="{7E3B3BBF-08F5-4DB1-9160-055E11DB1E07}" srcOrd="0" destOrd="0" parTransId="{0ADA2D60-576D-42A1-B530-5BD9877FA8E3}" sibTransId="{08A6EADB-F576-4A89-957D-8799EFBD7743}"/>
    <dgm:cxn modelId="{72FF0DF7-05CC-4017-8919-C43EC7F93C84}" srcId="{7E3B3BBF-08F5-4DB1-9160-055E11DB1E07}" destId="{34A982A4-5625-4395-B43C-FAC543991464}" srcOrd="0" destOrd="0" parTransId="{6749A7E0-11FE-4ECB-92FC-B70E7B545DFD}" sibTransId="{F8FFA96D-A241-46E8-BF5F-FE7D4877E8B9}"/>
    <dgm:cxn modelId="{23396269-97CF-4E85-A1DB-56CF69C40948}" type="presOf" srcId="{7E3B3BBF-08F5-4DB1-9160-055E11DB1E07}" destId="{79CD821C-51B3-47B3-B807-F3AA62476771}" srcOrd="0" destOrd="0" presId="urn:microsoft.com/office/officeart/2005/8/layout/hierarchy2"/>
    <dgm:cxn modelId="{9A6F687C-42B9-4D33-80A5-FADC2ED3F86D}" type="presOf" srcId="{DA3B90EF-A603-42C5-ABFE-75ABA5885058}" destId="{368F1031-9221-4B22-B6E9-4FA6BB11A794}" srcOrd="0" destOrd="0" presId="urn:microsoft.com/office/officeart/2005/8/layout/hierarchy2"/>
    <dgm:cxn modelId="{173605EA-D9FF-4D15-AD2F-7013CE91E549}" type="presParOf" srcId="{1643E677-B616-41BA-8C81-2BFE6F1B571B}" destId="{CC718A90-C403-433E-B27B-C77C6A068075}" srcOrd="0" destOrd="0" presId="urn:microsoft.com/office/officeart/2005/8/layout/hierarchy2"/>
    <dgm:cxn modelId="{6D629B8C-9742-4BC0-8996-B333731D0FB0}" type="presParOf" srcId="{CC718A90-C403-433E-B27B-C77C6A068075}" destId="{79CD821C-51B3-47B3-B807-F3AA62476771}" srcOrd="0" destOrd="0" presId="urn:microsoft.com/office/officeart/2005/8/layout/hierarchy2"/>
    <dgm:cxn modelId="{0EA03D69-8263-4608-8ACE-ED67FE948BB4}" type="presParOf" srcId="{CC718A90-C403-433E-B27B-C77C6A068075}" destId="{70F6998A-A2BC-42F6-8700-C849AEBB4C70}" srcOrd="1" destOrd="0" presId="urn:microsoft.com/office/officeart/2005/8/layout/hierarchy2"/>
    <dgm:cxn modelId="{750BB708-7E6E-4670-BA22-AB4DB0201A6F}" type="presParOf" srcId="{70F6998A-A2BC-42F6-8700-C849AEBB4C70}" destId="{EB5919DB-5B74-487B-86A3-57FC1916FD6C}" srcOrd="0" destOrd="0" presId="urn:microsoft.com/office/officeart/2005/8/layout/hierarchy2"/>
    <dgm:cxn modelId="{1F2ABDB5-995F-4B82-A503-DC61FE7D9151}" type="presParOf" srcId="{EB5919DB-5B74-487B-86A3-57FC1916FD6C}" destId="{F278EDCE-ECE2-44AE-8497-0A1A27D41171}" srcOrd="0" destOrd="0" presId="urn:microsoft.com/office/officeart/2005/8/layout/hierarchy2"/>
    <dgm:cxn modelId="{5C03AC21-0C63-4E9A-9D45-1CEEF64AF928}" type="presParOf" srcId="{70F6998A-A2BC-42F6-8700-C849AEBB4C70}" destId="{F1D2DB89-6288-45E5-B922-CA5B1767C43A}" srcOrd="1" destOrd="0" presId="urn:microsoft.com/office/officeart/2005/8/layout/hierarchy2"/>
    <dgm:cxn modelId="{0C7BB370-30D6-4EAA-9739-7680DDD06EF3}" type="presParOf" srcId="{F1D2DB89-6288-45E5-B922-CA5B1767C43A}" destId="{97C2BB0A-320D-4DE9-AFB3-2A3F146FC21F}" srcOrd="0" destOrd="0" presId="urn:microsoft.com/office/officeart/2005/8/layout/hierarchy2"/>
    <dgm:cxn modelId="{42A1C2CF-9C83-4253-8156-53D742F6674B}" type="presParOf" srcId="{F1D2DB89-6288-45E5-B922-CA5B1767C43A}" destId="{D452966D-E1B3-40FB-86BB-A93F1162E648}" srcOrd="1" destOrd="0" presId="urn:microsoft.com/office/officeart/2005/8/layout/hierarchy2"/>
    <dgm:cxn modelId="{7018A71E-FE0D-4375-BF71-F38071DE69BB}" type="presParOf" srcId="{70F6998A-A2BC-42F6-8700-C849AEBB4C70}" destId="{C72F91B2-FD81-45B1-A8A4-1A7B9AA5CF16}" srcOrd="2" destOrd="0" presId="urn:microsoft.com/office/officeart/2005/8/layout/hierarchy2"/>
    <dgm:cxn modelId="{575FF4C8-A42B-4BF9-A688-CAC414183A17}" type="presParOf" srcId="{C72F91B2-FD81-45B1-A8A4-1A7B9AA5CF16}" destId="{D862056B-86CF-44DA-A2BC-EAFDBE8ED5DF}" srcOrd="0" destOrd="0" presId="urn:microsoft.com/office/officeart/2005/8/layout/hierarchy2"/>
    <dgm:cxn modelId="{0D101291-5AF9-4C85-9E28-C4817D470F33}" type="presParOf" srcId="{70F6998A-A2BC-42F6-8700-C849AEBB4C70}" destId="{1763A1E1-084A-4085-9076-F31822502C2D}" srcOrd="3" destOrd="0" presId="urn:microsoft.com/office/officeart/2005/8/layout/hierarchy2"/>
    <dgm:cxn modelId="{62AED03A-E2B7-4750-AA66-76752D4A7C04}" type="presParOf" srcId="{1763A1E1-084A-4085-9076-F31822502C2D}" destId="{368F1031-9221-4B22-B6E9-4FA6BB11A794}" srcOrd="0" destOrd="0" presId="urn:microsoft.com/office/officeart/2005/8/layout/hierarchy2"/>
    <dgm:cxn modelId="{717626D9-1B35-4F92-B164-9FF240116CD1}" type="presParOf" srcId="{1763A1E1-084A-4085-9076-F31822502C2D}" destId="{D9154469-BF43-4E3E-A1BB-7BCED6B9F8D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CC458C1-6BCC-46FB-BAD0-D097F86AD726}" type="doc">
      <dgm:prSet loTypeId="urn:microsoft.com/office/officeart/2005/8/layout/radial5" loCatId="cycle" qsTypeId="urn:microsoft.com/office/officeart/2005/8/quickstyle/3d1" qsCatId="3D" csTypeId="urn:microsoft.com/office/officeart/2005/8/colors/accent3_5" csCatId="accent3" phldr="1"/>
      <dgm:spPr/>
      <dgm:t>
        <a:bodyPr/>
        <a:lstStyle/>
        <a:p>
          <a:endParaRPr lang="es-ES"/>
        </a:p>
      </dgm:t>
    </dgm:pt>
    <dgm:pt modelId="{42A07EC5-765E-496E-A5FB-C3860EC8A78A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Análisis Interno - Macro</a:t>
          </a:r>
          <a:endParaRPr lang="es-ES" dirty="0">
            <a:solidFill>
              <a:schemeClr val="tx1"/>
            </a:solidFill>
          </a:endParaRPr>
        </a:p>
      </dgm:t>
    </dgm:pt>
    <dgm:pt modelId="{5495AB15-C5CB-48CD-B457-F029F5C4DE42}" type="parTrans" cxnId="{BBD43097-6E42-4FC6-BD85-EFEF799D83C4}">
      <dgm:prSet/>
      <dgm:spPr/>
      <dgm:t>
        <a:bodyPr/>
        <a:lstStyle/>
        <a:p>
          <a:endParaRPr lang="es-ES"/>
        </a:p>
      </dgm:t>
    </dgm:pt>
    <dgm:pt modelId="{0E82BE17-9EF0-40F4-AE2A-B7BDF92D794D}" type="sibTrans" cxnId="{BBD43097-6E42-4FC6-BD85-EFEF799D83C4}">
      <dgm:prSet/>
      <dgm:spPr/>
      <dgm:t>
        <a:bodyPr/>
        <a:lstStyle/>
        <a:p>
          <a:endParaRPr lang="es-ES"/>
        </a:p>
      </dgm:t>
    </dgm:pt>
    <dgm:pt modelId="{2FE0D17B-62D2-4F05-A911-8081EF419757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Lineamientos del tema referente a La Constitución Política del Ecuador</a:t>
          </a:r>
        </a:p>
      </dgm:t>
    </dgm:pt>
    <dgm:pt modelId="{A529AE7A-C323-4061-B80F-B90D0A77C06B}" type="parTrans" cxnId="{A732C813-3984-4186-A651-742FA19E16B1}">
      <dgm:prSet/>
      <dgm:spPr/>
      <dgm:t>
        <a:bodyPr/>
        <a:lstStyle/>
        <a:p>
          <a:endParaRPr lang="es-ES"/>
        </a:p>
      </dgm:t>
    </dgm:pt>
    <dgm:pt modelId="{A63DA05C-0E5C-4D2F-8900-EF537B333740}" type="sibTrans" cxnId="{A732C813-3984-4186-A651-742FA19E16B1}">
      <dgm:prSet/>
      <dgm:spPr/>
      <dgm:t>
        <a:bodyPr/>
        <a:lstStyle/>
        <a:p>
          <a:endParaRPr lang="es-ES"/>
        </a:p>
      </dgm:t>
    </dgm:pt>
    <dgm:pt modelId="{FEB811D3-76C4-433F-8D6F-7EF2FC6E89BF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Programas y proyectos actuales </a:t>
          </a:r>
          <a:endParaRPr lang="es-ES" sz="1400" dirty="0">
            <a:solidFill>
              <a:schemeClr val="tx1"/>
            </a:solidFill>
          </a:endParaRPr>
        </a:p>
      </dgm:t>
    </dgm:pt>
    <dgm:pt modelId="{2713ADF9-A651-4029-AE0D-A7D27B252CB0}" type="parTrans" cxnId="{0A10A815-F777-4594-814D-D0F5873B25E6}">
      <dgm:prSet/>
      <dgm:spPr/>
      <dgm:t>
        <a:bodyPr/>
        <a:lstStyle/>
        <a:p>
          <a:endParaRPr lang="es-ES"/>
        </a:p>
      </dgm:t>
    </dgm:pt>
    <dgm:pt modelId="{842968F6-B50D-4116-AC90-753268682338}" type="sibTrans" cxnId="{0A10A815-F777-4594-814D-D0F5873B25E6}">
      <dgm:prSet/>
      <dgm:spPr/>
      <dgm:t>
        <a:bodyPr/>
        <a:lstStyle/>
        <a:p>
          <a:endParaRPr lang="es-ES"/>
        </a:p>
      </dgm:t>
    </dgm:pt>
    <dgm:pt modelId="{FEE6FF3B-1325-43D3-9FF9-9A6FA5957000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Plan de Desarrollo y Ordenamiento Territorial Salcedo 2024</a:t>
          </a:r>
          <a:endParaRPr lang="es-ES" sz="1400" dirty="0">
            <a:solidFill>
              <a:schemeClr val="tx1"/>
            </a:solidFill>
          </a:endParaRPr>
        </a:p>
      </dgm:t>
    </dgm:pt>
    <dgm:pt modelId="{3190CA0B-2B74-44E8-9D87-DE6BCF3499A2}" type="parTrans" cxnId="{F7BBBDBF-C49C-49BE-96F0-8C79281BF1E7}">
      <dgm:prSet/>
      <dgm:spPr/>
      <dgm:t>
        <a:bodyPr/>
        <a:lstStyle/>
        <a:p>
          <a:endParaRPr lang="es-ES"/>
        </a:p>
      </dgm:t>
    </dgm:pt>
    <dgm:pt modelId="{B2BDBD12-D412-45FB-A8D8-C4BC8E93F26A}" type="sibTrans" cxnId="{F7BBBDBF-C49C-49BE-96F0-8C79281BF1E7}">
      <dgm:prSet/>
      <dgm:spPr/>
      <dgm:t>
        <a:bodyPr/>
        <a:lstStyle/>
        <a:p>
          <a:endParaRPr lang="es-ES"/>
        </a:p>
      </dgm:t>
    </dgm:pt>
    <dgm:pt modelId="{E8203292-AEB9-4FB6-9AC9-ED59DBDF5E13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Estabilidad Polític</a:t>
          </a:r>
          <a:r>
            <a:rPr lang="es-ES" sz="1200" dirty="0" smtClean="0">
              <a:solidFill>
                <a:schemeClr val="tx1"/>
              </a:solidFill>
            </a:rPr>
            <a:t>a</a:t>
          </a:r>
          <a:endParaRPr lang="es-ES" sz="1200" dirty="0">
            <a:solidFill>
              <a:schemeClr val="tx1"/>
            </a:solidFill>
          </a:endParaRPr>
        </a:p>
      </dgm:t>
    </dgm:pt>
    <dgm:pt modelId="{00EB83B4-EE0C-4F69-AD19-0086772AC5E5}" type="parTrans" cxnId="{573891EE-947C-43C3-B756-F257FC1B2110}">
      <dgm:prSet/>
      <dgm:spPr/>
      <dgm:t>
        <a:bodyPr/>
        <a:lstStyle/>
        <a:p>
          <a:endParaRPr lang="es-ES"/>
        </a:p>
      </dgm:t>
    </dgm:pt>
    <dgm:pt modelId="{0141E6BD-5C79-406D-9E80-243B34536131}" type="sibTrans" cxnId="{573891EE-947C-43C3-B756-F257FC1B2110}">
      <dgm:prSet/>
      <dgm:spPr/>
      <dgm:t>
        <a:bodyPr/>
        <a:lstStyle/>
        <a:p>
          <a:endParaRPr lang="es-ES"/>
        </a:p>
      </dgm:t>
    </dgm:pt>
    <dgm:pt modelId="{D0821576-8165-4A38-8202-54AC8BA462EF}" type="pres">
      <dgm:prSet presAssocID="{8CC458C1-6BCC-46FB-BAD0-D097F86AD72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32727B4-EA01-4A3D-AA2E-223FBD3610CD}" type="pres">
      <dgm:prSet presAssocID="{42A07EC5-765E-496E-A5FB-C3860EC8A78A}" presName="centerShape" presStyleLbl="node0" presStyleIdx="0" presStyleCnt="1"/>
      <dgm:spPr/>
      <dgm:t>
        <a:bodyPr/>
        <a:lstStyle/>
        <a:p>
          <a:endParaRPr lang="es-ES"/>
        </a:p>
      </dgm:t>
    </dgm:pt>
    <dgm:pt modelId="{3BD4C499-1D6D-42D0-9E90-14636D0D73D2}" type="pres">
      <dgm:prSet presAssocID="{A529AE7A-C323-4061-B80F-B90D0A77C06B}" presName="parTrans" presStyleLbl="sibTrans2D1" presStyleIdx="0" presStyleCnt="4"/>
      <dgm:spPr/>
      <dgm:t>
        <a:bodyPr/>
        <a:lstStyle/>
        <a:p>
          <a:endParaRPr lang="es-EC"/>
        </a:p>
      </dgm:t>
    </dgm:pt>
    <dgm:pt modelId="{9129060E-B470-48F5-9E2F-611E675277DC}" type="pres">
      <dgm:prSet presAssocID="{A529AE7A-C323-4061-B80F-B90D0A77C06B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6E5560D5-D209-4A31-B886-F709BB023DCB}" type="pres">
      <dgm:prSet presAssocID="{2FE0D17B-62D2-4F05-A911-8081EF419757}" presName="node" presStyleLbl="node1" presStyleIdx="0" presStyleCnt="4" custScaleX="149808" custScaleY="10544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0BE0A8-559F-4F40-852C-5DAC238A6AC5}" type="pres">
      <dgm:prSet presAssocID="{2713ADF9-A651-4029-AE0D-A7D27B252CB0}" presName="parTrans" presStyleLbl="sibTrans2D1" presStyleIdx="1" presStyleCnt="4"/>
      <dgm:spPr/>
      <dgm:t>
        <a:bodyPr/>
        <a:lstStyle/>
        <a:p>
          <a:endParaRPr lang="es-EC"/>
        </a:p>
      </dgm:t>
    </dgm:pt>
    <dgm:pt modelId="{1CD78EAB-4559-4B17-B34C-8A0DC4E996C3}" type="pres">
      <dgm:prSet presAssocID="{2713ADF9-A651-4029-AE0D-A7D27B252CB0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1453D260-C02E-439B-9A07-557B050FCDE9}" type="pres">
      <dgm:prSet presAssocID="{FEB811D3-76C4-433F-8D6F-7EF2FC6E89BF}" presName="node" presStyleLbl="node1" presStyleIdx="1" presStyleCnt="4" custScaleX="12596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8D2D40E-D691-4E91-8509-8F4753F50F17}" type="pres">
      <dgm:prSet presAssocID="{3190CA0B-2B74-44E8-9D87-DE6BCF3499A2}" presName="parTrans" presStyleLbl="sibTrans2D1" presStyleIdx="2" presStyleCnt="4"/>
      <dgm:spPr/>
      <dgm:t>
        <a:bodyPr/>
        <a:lstStyle/>
        <a:p>
          <a:endParaRPr lang="es-EC"/>
        </a:p>
      </dgm:t>
    </dgm:pt>
    <dgm:pt modelId="{F0F59617-CE94-43AB-B060-1A09031B07E4}" type="pres">
      <dgm:prSet presAssocID="{3190CA0B-2B74-44E8-9D87-DE6BCF3499A2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F5119337-2A38-4097-8428-FFAABB8EA80B}" type="pres">
      <dgm:prSet presAssocID="{FEE6FF3B-1325-43D3-9FF9-9A6FA5957000}" presName="node" presStyleLbl="node1" presStyleIdx="2" presStyleCnt="4" custScaleX="12596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83C6CD-DA31-4778-BF5E-4A182EA95187}" type="pres">
      <dgm:prSet presAssocID="{00EB83B4-EE0C-4F69-AD19-0086772AC5E5}" presName="parTrans" presStyleLbl="sibTrans2D1" presStyleIdx="3" presStyleCnt="4"/>
      <dgm:spPr/>
      <dgm:t>
        <a:bodyPr/>
        <a:lstStyle/>
        <a:p>
          <a:endParaRPr lang="es-EC"/>
        </a:p>
      </dgm:t>
    </dgm:pt>
    <dgm:pt modelId="{33CCBACA-9563-4E75-A6A4-3A34514FA3E3}" type="pres">
      <dgm:prSet presAssocID="{00EB83B4-EE0C-4F69-AD19-0086772AC5E5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6A50F650-CDB3-49C7-9D3F-B1625563DD98}" type="pres">
      <dgm:prSet presAssocID="{E8203292-AEB9-4FB6-9AC9-ED59DBDF5E13}" presName="node" presStyleLbl="node1" presStyleIdx="3" presStyleCnt="4" custScaleX="12596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8108BC6-2BC6-4F83-B284-B63585EC31B0}" type="presOf" srcId="{2713ADF9-A651-4029-AE0D-A7D27B252CB0}" destId="{380BE0A8-559F-4F40-852C-5DAC238A6AC5}" srcOrd="0" destOrd="0" presId="urn:microsoft.com/office/officeart/2005/8/layout/radial5"/>
    <dgm:cxn modelId="{3D467A69-FDCD-449B-86FD-E929DEC26D4D}" type="presOf" srcId="{FEE6FF3B-1325-43D3-9FF9-9A6FA5957000}" destId="{F5119337-2A38-4097-8428-FFAABB8EA80B}" srcOrd="0" destOrd="0" presId="urn:microsoft.com/office/officeart/2005/8/layout/radial5"/>
    <dgm:cxn modelId="{F03ABCF5-917D-427C-9AF2-A8C8AA3E044A}" type="presOf" srcId="{3190CA0B-2B74-44E8-9D87-DE6BCF3499A2}" destId="{68D2D40E-D691-4E91-8509-8F4753F50F17}" srcOrd="0" destOrd="0" presId="urn:microsoft.com/office/officeart/2005/8/layout/radial5"/>
    <dgm:cxn modelId="{E5F5CF92-268A-4958-A67F-3BA10F45B6E9}" type="presOf" srcId="{8CC458C1-6BCC-46FB-BAD0-D097F86AD726}" destId="{D0821576-8165-4A38-8202-54AC8BA462EF}" srcOrd="0" destOrd="0" presId="urn:microsoft.com/office/officeart/2005/8/layout/radial5"/>
    <dgm:cxn modelId="{50492E63-5A34-4C4D-A5DD-111B59F30609}" type="presOf" srcId="{FEB811D3-76C4-433F-8D6F-7EF2FC6E89BF}" destId="{1453D260-C02E-439B-9A07-557B050FCDE9}" srcOrd="0" destOrd="0" presId="urn:microsoft.com/office/officeart/2005/8/layout/radial5"/>
    <dgm:cxn modelId="{63510D81-1B6F-4202-B7B4-8220EEB45BD6}" type="presOf" srcId="{3190CA0B-2B74-44E8-9D87-DE6BCF3499A2}" destId="{F0F59617-CE94-43AB-B060-1A09031B07E4}" srcOrd="1" destOrd="0" presId="urn:microsoft.com/office/officeart/2005/8/layout/radial5"/>
    <dgm:cxn modelId="{187FB225-CDCC-4850-9874-7F3C6257473C}" type="presOf" srcId="{2FE0D17B-62D2-4F05-A911-8081EF419757}" destId="{6E5560D5-D209-4A31-B886-F709BB023DCB}" srcOrd="0" destOrd="0" presId="urn:microsoft.com/office/officeart/2005/8/layout/radial5"/>
    <dgm:cxn modelId="{ADAEA7BD-1898-439A-893B-B730F7448518}" type="presOf" srcId="{2713ADF9-A651-4029-AE0D-A7D27B252CB0}" destId="{1CD78EAB-4559-4B17-B34C-8A0DC4E996C3}" srcOrd="1" destOrd="0" presId="urn:microsoft.com/office/officeart/2005/8/layout/radial5"/>
    <dgm:cxn modelId="{BBD43097-6E42-4FC6-BD85-EFEF799D83C4}" srcId="{8CC458C1-6BCC-46FB-BAD0-D097F86AD726}" destId="{42A07EC5-765E-496E-A5FB-C3860EC8A78A}" srcOrd="0" destOrd="0" parTransId="{5495AB15-C5CB-48CD-B457-F029F5C4DE42}" sibTransId="{0E82BE17-9EF0-40F4-AE2A-B7BDF92D794D}"/>
    <dgm:cxn modelId="{489770A8-D1F8-4AEB-BDE0-52EBA601C2ED}" type="presOf" srcId="{E8203292-AEB9-4FB6-9AC9-ED59DBDF5E13}" destId="{6A50F650-CDB3-49C7-9D3F-B1625563DD98}" srcOrd="0" destOrd="0" presId="urn:microsoft.com/office/officeart/2005/8/layout/radial5"/>
    <dgm:cxn modelId="{7CCB070B-A29E-4241-9D8D-9CD55BAA0D1D}" type="presOf" srcId="{42A07EC5-765E-496E-A5FB-C3860EC8A78A}" destId="{232727B4-EA01-4A3D-AA2E-223FBD3610CD}" srcOrd="0" destOrd="0" presId="urn:microsoft.com/office/officeart/2005/8/layout/radial5"/>
    <dgm:cxn modelId="{8CD41493-733C-435A-B3FC-087F61643977}" type="presOf" srcId="{00EB83B4-EE0C-4F69-AD19-0086772AC5E5}" destId="{33CCBACA-9563-4E75-A6A4-3A34514FA3E3}" srcOrd="1" destOrd="0" presId="urn:microsoft.com/office/officeart/2005/8/layout/radial5"/>
    <dgm:cxn modelId="{DB65F5E3-D463-4A80-8489-64A72747CFD2}" type="presOf" srcId="{A529AE7A-C323-4061-B80F-B90D0A77C06B}" destId="{3BD4C499-1D6D-42D0-9E90-14636D0D73D2}" srcOrd="0" destOrd="0" presId="urn:microsoft.com/office/officeart/2005/8/layout/radial5"/>
    <dgm:cxn modelId="{0A10A815-F777-4594-814D-D0F5873B25E6}" srcId="{42A07EC5-765E-496E-A5FB-C3860EC8A78A}" destId="{FEB811D3-76C4-433F-8D6F-7EF2FC6E89BF}" srcOrd="1" destOrd="0" parTransId="{2713ADF9-A651-4029-AE0D-A7D27B252CB0}" sibTransId="{842968F6-B50D-4116-AC90-753268682338}"/>
    <dgm:cxn modelId="{A732C813-3984-4186-A651-742FA19E16B1}" srcId="{42A07EC5-765E-496E-A5FB-C3860EC8A78A}" destId="{2FE0D17B-62D2-4F05-A911-8081EF419757}" srcOrd="0" destOrd="0" parTransId="{A529AE7A-C323-4061-B80F-B90D0A77C06B}" sibTransId="{A63DA05C-0E5C-4D2F-8900-EF537B333740}"/>
    <dgm:cxn modelId="{573891EE-947C-43C3-B756-F257FC1B2110}" srcId="{42A07EC5-765E-496E-A5FB-C3860EC8A78A}" destId="{E8203292-AEB9-4FB6-9AC9-ED59DBDF5E13}" srcOrd="3" destOrd="0" parTransId="{00EB83B4-EE0C-4F69-AD19-0086772AC5E5}" sibTransId="{0141E6BD-5C79-406D-9E80-243B34536131}"/>
    <dgm:cxn modelId="{52488C4E-691D-447B-9BFD-E2F98FF4ED0E}" type="presOf" srcId="{00EB83B4-EE0C-4F69-AD19-0086772AC5E5}" destId="{C183C6CD-DA31-4778-BF5E-4A182EA95187}" srcOrd="0" destOrd="0" presId="urn:microsoft.com/office/officeart/2005/8/layout/radial5"/>
    <dgm:cxn modelId="{F7BBBDBF-C49C-49BE-96F0-8C79281BF1E7}" srcId="{42A07EC5-765E-496E-A5FB-C3860EC8A78A}" destId="{FEE6FF3B-1325-43D3-9FF9-9A6FA5957000}" srcOrd="2" destOrd="0" parTransId="{3190CA0B-2B74-44E8-9D87-DE6BCF3499A2}" sibTransId="{B2BDBD12-D412-45FB-A8D8-C4BC8E93F26A}"/>
    <dgm:cxn modelId="{63330F0E-173D-47CC-B3EE-F409E4FD9463}" type="presOf" srcId="{A529AE7A-C323-4061-B80F-B90D0A77C06B}" destId="{9129060E-B470-48F5-9E2F-611E675277DC}" srcOrd="1" destOrd="0" presId="urn:microsoft.com/office/officeart/2005/8/layout/radial5"/>
    <dgm:cxn modelId="{0755DA25-0B4F-4F63-87E4-AAB4A0774EED}" type="presParOf" srcId="{D0821576-8165-4A38-8202-54AC8BA462EF}" destId="{232727B4-EA01-4A3D-AA2E-223FBD3610CD}" srcOrd="0" destOrd="0" presId="urn:microsoft.com/office/officeart/2005/8/layout/radial5"/>
    <dgm:cxn modelId="{4A310300-D31A-4B30-A5BD-AB8C941059E6}" type="presParOf" srcId="{D0821576-8165-4A38-8202-54AC8BA462EF}" destId="{3BD4C499-1D6D-42D0-9E90-14636D0D73D2}" srcOrd="1" destOrd="0" presId="urn:microsoft.com/office/officeart/2005/8/layout/radial5"/>
    <dgm:cxn modelId="{D70858A3-A43D-426F-8284-14422FDDF98B}" type="presParOf" srcId="{3BD4C499-1D6D-42D0-9E90-14636D0D73D2}" destId="{9129060E-B470-48F5-9E2F-611E675277DC}" srcOrd="0" destOrd="0" presId="urn:microsoft.com/office/officeart/2005/8/layout/radial5"/>
    <dgm:cxn modelId="{D96743D7-9FAA-4690-B71F-43138F3DA988}" type="presParOf" srcId="{D0821576-8165-4A38-8202-54AC8BA462EF}" destId="{6E5560D5-D209-4A31-B886-F709BB023DCB}" srcOrd="2" destOrd="0" presId="urn:microsoft.com/office/officeart/2005/8/layout/radial5"/>
    <dgm:cxn modelId="{8F969CD8-C90F-4B6F-96BF-CC78F80AC587}" type="presParOf" srcId="{D0821576-8165-4A38-8202-54AC8BA462EF}" destId="{380BE0A8-559F-4F40-852C-5DAC238A6AC5}" srcOrd="3" destOrd="0" presId="urn:microsoft.com/office/officeart/2005/8/layout/radial5"/>
    <dgm:cxn modelId="{6265B187-FCB2-4171-B1A7-1C984E2C18EE}" type="presParOf" srcId="{380BE0A8-559F-4F40-852C-5DAC238A6AC5}" destId="{1CD78EAB-4559-4B17-B34C-8A0DC4E996C3}" srcOrd="0" destOrd="0" presId="urn:microsoft.com/office/officeart/2005/8/layout/radial5"/>
    <dgm:cxn modelId="{F8DA0C07-9A8B-41E9-84E7-85B08B9203ED}" type="presParOf" srcId="{D0821576-8165-4A38-8202-54AC8BA462EF}" destId="{1453D260-C02E-439B-9A07-557B050FCDE9}" srcOrd="4" destOrd="0" presId="urn:microsoft.com/office/officeart/2005/8/layout/radial5"/>
    <dgm:cxn modelId="{A924CE6C-9F2B-4ABD-BE26-D02DB63A2B37}" type="presParOf" srcId="{D0821576-8165-4A38-8202-54AC8BA462EF}" destId="{68D2D40E-D691-4E91-8509-8F4753F50F17}" srcOrd="5" destOrd="0" presId="urn:microsoft.com/office/officeart/2005/8/layout/radial5"/>
    <dgm:cxn modelId="{0DF677AE-506B-4889-8A7A-7E7CA90B8973}" type="presParOf" srcId="{68D2D40E-D691-4E91-8509-8F4753F50F17}" destId="{F0F59617-CE94-43AB-B060-1A09031B07E4}" srcOrd="0" destOrd="0" presId="urn:microsoft.com/office/officeart/2005/8/layout/radial5"/>
    <dgm:cxn modelId="{88292B32-CF9C-40BB-9CA7-1C9F51409774}" type="presParOf" srcId="{D0821576-8165-4A38-8202-54AC8BA462EF}" destId="{F5119337-2A38-4097-8428-FFAABB8EA80B}" srcOrd="6" destOrd="0" presId="urn:microsoft.com/office/officeart/2005/8/layout/radial5"/>
    <dgm:cxn modelId="{6CAD86C0-6DD8-4111-8A34-FE76B40E39A3}" type="presParOf" srcId="{D0821576-8165-4A38-8202-54AC8BA462EF}" destId="{C183C6CD-DA31-4778-BF5E-4A182EA95187}" srcOrd="7" destOrd="0" presId="urn:microsoft.com/office/officeart/2005/8/layout/radial5"/>
    <dgm:cxn modelId="{66733E47-5D9C-40D4-8420-8320408D63B7}" type="presParOf" srcId="{C183C6CD-DA31-4778-BF5E-4A182EA95187}" destId="{33CCBACA-9563-4E75-A6A4-3A34514FA3E3}" srcOrd="0" destOrd="0" presId="urn:microsoft.com/office/officeart/2005/8/layout/radial5"/>
    <dgm:cxn modelId="{990A0E71-5B96-4076-9E2A-41AEC6EDEB81}" type="presParOf" srcId="{D0821576-8165-4A38-8202-54AC8BA462EF}" destId="{6A50F650-CDB3-49C7-9D3F-B1625563DD98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C797510-572D-4039-A9FF-410240FD3BDF}" type="doc">
      <dgm:prSet loTypeId="urn:microsoft.com/office/officeart/2005/8/layout/matrix3" loCatId="matrix" qsTypeId="urn:microsoft.com/office/officeart/2005/8/quickstyle/simple3" qsCatId="simple" csTypeId="urn:microsoft.com/office/officeart/2005/8/colors/accent3_3" csCatId="accent3" phldr="1"/>
      <dgm:spPr/>
      <dgm:t>
        <a:bodyPr/>
        <a:lstStyle/>
        <a:p>
          <a:endParaRPr lang="es-EC"/>
        </a:p>
      </dgm:t>
    </dgm:pt>
    <dgm:pt modelId="{EEBDE99F-2EA3-4864-A84A-9A9617072A7C}">
      <dgm:prSet phldrT="[Texto]" custT="1"/>
      <dgm:spPr/>
      <dgm:t>
        <a:bodyPr/>
        <a:lstStyle/>
        <a:p>
          <a:pPr algn="l"/>
          <a:r>
            <a:rPr lang="es-EC" sz="1600" dirty="0" smtClean="0"/>
            <a:t>- Ubicación</a:t>
          </a:r>
        </a:p>
        <a:p>
          <a:pPr algn="l"/>
          <a:r>
            <a:rPr lang="es-EC" sz="1600" dirty="0" smtClean="0"/>
            <a:t>- Accesibilidad</a:t>
          </a:r>
        </a:p>
        <a:p>
          <a:pPr algn="l"/>
          <a:r>
            <a:rPr lang="es-EC" sz="1600" dirty="0" smtClean="0"/>
            <a:t>- Riqueza cultural</a:t>
          </a:r>
        </a:p>
        <a:p>
          <a:pPr algn="l"/>
          <a:r>
            <a:rPr lang="es-EC" sz="1600" dirty="0" smtClean="0"/>
            <a:t>- Organización</a:t>
          </a:r>
          <a:endParaRPr lang="es-EC" sz="1600" dirty="0"/>
        </a:p>
      </dgm:t>
    </dgm:pt>
    <dgm:pt modelId="{B911E838-C164-4A1B-9F24-B809499201D4}" type="parTrans" cxnId="{1EC1603B-F499-473E-A592-B14CFFAEF999}">
      <dgm:prSet/>
      <dgm:spPr/>
      <dgm:t>
        <a:bodyPr/>
        <a:lstStyle/>
        <a:p>
          <a:endParaRPr lang="es-EC" sz="2800"/>
        </a:p>
      </dgm:t>
    </dgm:pt>
    <dgm:pt modelId="{44120E24-76B0-4D21-8228-0DDED5AAA022}" type="sibTrans" cxnId="{1EC1603B-F499-473E-A592-B14CFFAEF999}">
      <dgm:prSet/>
      <dgm:spPr/>
      <dgm:t>
        <a:bodyPr/>
        <a:lstStyle/>
        <a:p>
          <a:endParaRPr lang="es-EC" sz="2800"/>
        </a:p>
      </dgm:t>
    </dgm:pt>
    <dgm:pt modelId="{A757C33B-475D-4C19-96DA-B6845C6FFE26}">
      <dgm:prSet phldrT="[Texto]" custT="1"/>
      <dgm:spPr/>
      <dgm:t>
        <a:bodyPr/>
        <a:lstStyle/>
        <a:p>
          <a:pPr algn="l"/>
          <a:r>
            <a:rPr lang="es-EC" sz="1600" dirty="0" smtClean="0"/>
            <a:t>- Rescate de identidad</a:t>
          </a:r>
        </a:p>
        <a:p>
          <a:pPr algn="l"/>
          <a:r>
            <a:rPr lang="es-EC" sz="1600" dirty="0" smtClean="0"/>
            <a:t>- Desarrollo Turístico</a:t>
          </a:r>
        </a:p>
        <a:p>
          <a:pPr algn="l"/>
          <a:r>
            <a:rPr lang="es-EC" sz="1600" dirty="0" smtClean="0"/>
            <a:t>- Ingreso económico</a:t>
          </a:r>
          <a:endParaRPr lang="es-EC" sz="1600" dirty="0"/>
        </a:p>
      </dgm:t>
    </dgm:pt>
    <dgm:pt modelId="{D7AC778A-94FA-425D-989F-4A975BAFB4BA}" type="parTrans" cxnId="{EA7C0EB2-4DD8-4CE6-9B26-C6C1E8E704CB}">
      <dgm:prSet/>
      <dgm:spPr/>
      <dgm:t>
        <a:bodyPr/>
        <a:lstStyle/>
        <a:p>
          <a:endParaRPr lang="es-EC" sz="2800"/>
        </a:p>
      </dgm:t>
    </dgm:pt>
    <dgm:pt modelId="{D2942157-BE1F-4484-A375-B6872361905B}" type="sibTrans" cxnId="{EA7C0EB2-4DD8-4CE6-9B26-C6C1E8E704CB}">
      <dgm:prSet/>
      <dgm:spPr/>
      <dgm:t>
        <a:bodyPr/>
        <a:lstStyle/>
        <a:p>
          <a:endParaRPr lang="es-EC" sz="2800"/>
        </a:p>
      </dgm:t>
    </dgm:pt>
    <dgm:pt modelId="{95226096-34DA-4452-A944-B144B94ED47A}">
      <dgm:prSet phldrT="[Texto]" custT="1"/>
      <dgm:spPr/>
      <dgm:t>
        <a:bodyPr/>
        <a:lstStyle/>
        <a:p>
          <a:pPr algn="l"/>
          <a:r>
            <a:rPr lang="es-EC" sz="1600" dirty="0" smtClean="0"/>
            <a:t>- Carencia de cronograma de actividades</a:t>
          </a:r>
        </a:p>
        <a:p>
          <a:pPr algn="l"/>
          <a:r>
            <a:rPr lang="es-EC" sz="1600" dirty="0" smtClean="0"/>
            <a:t>- Falta de promoción</a:t>
          </a:r>
        </a:p>
        <a:p>
          <a:pPr algn="l"/>
          <a:r>
            <a:rPr lang="es-EC" sz="1600" dirty="0" smtClean="0"/>
            <a:t>- Consumo excesivo del alcohol</a:t>
          </a:r>
          <a:endParaRPr lang="es-EC" sz="1600" dirty="0"/>
        </a:p>
      </dgm:t>
    </dgm:pt>
    <dgm:pt modelId="{82B737C3-77E5-4470-B36F-6D92883C001F}" type="parTrans" cxnId="{17DE093C-CD11-42CF-8B59-3862BC0C8E01}">
      <dgm:prSet/>
      <dgm:spPr/>
      <dgm:t>
        <a:bodyPr/>
        <a:lstStyle/>
        <a:p>
          <a:endParaRPr lang="es-EC" sz="2800"/>
        </a:p>
      </dgm:t>
    </dgm:pt>
    <dgm:pt modelId="{B71D4DC9-6DBE-4180-AC01-DC81127912A6}" type="sibTrans" cxnId="{17DE093C-CD11-42CF-8B59-3862BC0C8E01}">
      <dgm:prSet/>
      <dgm:spPr/>
      <dgm:t>
        <a:bodyPr/>
        <a:lstStyle/>
        <a:p>
          <a:endParaRPr lang="es-EC" sz="2800"/>
        </a:p>
      </dgm:t>
    </dgm:pt>
    <dgm:pt modelId="{FDACD7A6-14F7-44CF-BF14-D9AC8B899B40}">
      <dgm:prSet phldrT="[Texto]" custT="1"/>
      <dgm:spPr/>
      <dgm:t>
        <a:bodyPr/>
        <a:lstStyle/>
        <a:p>
          <a:pPr algn="l"/>
          <a:r>
            <a:rPr lang="es-EC" sz="1600" dirty="0" smtClean="0"/>
            <a:t>- Recursos económicos limitados</a:t>
          </a:r>
        </a:p>
        <a:p>
          <a:pPr algn="l"/>
          <a:r>
            <a:rPr lang="es-EC" sz="1600" dirty="0" smtClean="0"/>
            <a:t>- Influencia externa/ Perdida de cultura</a:t>
          </a:r>
        </a:p>
        <a:p>
          <a:pPr algn="l"/>
          <a:r>
            <a:rPr lang="es-EC" sz="1600" dirty="0" smtClean="0"/>
            <a:t>Desastres Naturales</a:t>
          </a:r>
        </a:p>
      </dgm:t>
    </dgm:pt>
    <dgm:pt modelId="{BBD79B3C-5AAE-482D-B2E6-31D80900ECB4}" type="parTrans" cxnId="{42EA6724-5808-4FC1-A7E3-A51441C35202}">
      <dgm:prSet/>
      <dgm:spPr/>
      <dgm:t>
        <a:bodyPr/>
        <a:lstStyle/>
        <a:p>
          <a:endParaRPr lang="es-EC" sz="2800"/>
        </a:p>
      </dgm:t>
    </dgm:pt>
    <dgm:pt modelId="{85BBF88A-CFB7-4BF1-BF96-496B3566C660}" type="sibTrans" cxnId="{42EA6724-5808-4FC1-A7E3-A51441C35202}">
      <dgm:prSet/>
      <dgm:spPr/>
      <dgm:t>
        <a:bodyPr/>
        <a:lstStyle/>
        <a:p>
          <a:endParaRPr lang="es-EC" sz="2800"/>
        </a:p>
      </dgm:t>
    </dgm:pt>
    <dgm:pt modelId="{8B5ABB23-5385-4579-BAA9-1EEEFEACC8EA}" type="pres">
      <dgm:prSet presAssocID="{DC797510-572D-4039-A9FF-410240FD3BDF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E789C8F-D36D-4085-870F-DE20678DCE9D}" type="pres">
      <dgm:prSet presAssocID="{DC797510-572D-4039-A9FF-410240FD3BDF}" presName="diamond" presStyleLbl="bgShp" presStyleIdx="0" presStyleCnt="1"/>
      <dgm:spPr/>
    </dgm:pt>
    <dgm:pt modelId="{A528C555-D201-4A9A-A7B3-71A9467E8592}" type="pres">
      <dgm:prSet presAssocID="{DC797510-572D-4039-A9FF-410240FD3BDF}" presName="quad1" presStyleLbl="node1" presStyleIdx="0" presStyleCnt="4" custScaleX="165555" custLinFactNeighborX="-56152" custLinFactNeighborY="-51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E53CBB-7293-4D3F-BE9F-126F637EFAC7}" type="pres">
      <dgm:prSet presAssocID="{DC797510-572D-4039-A9FF-410240FD3BDF}" presName="quad2" presStyleLbl="node1" presStyleIdx="1" presStyleCnt="4" custScaleX="172437" custLinFactNeighborX="33181" custLinFactNeighborY="-59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4DDCF3-D935-4478-8D88-6EAC4CC6603E}" type="pres">
      <dgm:prSet presAssocID="{DC797510-572D-4039-A9FF-410240FD3BDF}" presName="quad3" presStyleLbl="node1" presStyleIdx="2" presStyleCnt="4" custScaleX="174562" custLinFactNeighborX="-57853" custLinFactNeighborY="-25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4CD0B0-5911-4947-84FE-AF0C9643E9B4}" type="pres">
      <dgm:prSet presAssocID="{DC797510-572D-4039-A9FF-410240FD3BDF}" presName="quad4" presStyleLbl="node1" presStyleIdx="3" presStyleCnt="4" custScaleX="167971" custLinFactNeighborX="32330" custLinFactNeighborY="-34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A7C0EB2-4DD8-4CE6-9B26-C6C1E8E704CB}" srcId="{DC797510-572D-4039-A9FF-410240FD3BDF}" destId="{A757C33B-475D-4C19-96DA-B6845C6FFE26}" srcOrd="1" destOrd="0" parTransId="{D7AC778A-94FA-425D-989F-4A975BAFB4BA}" sibTransId="{D2942157-BE1F-4484-A375-B6872361905B}"/>
    <dgm:cxn modelId="{487A7EE6-EE1E-48EB-9723-6054AAF2590B}" type="presOf" srcId="{95226096-34DA-4452-A944-B144B94ED47A}" destId="{514DDCF3-D935-4478-8D88-6EAC4CC6603E}" srcOrd="0" destOrd="0" presId="urn:microsoft.com/office/officeart/2005/8/layout/matrix3"/>
    <dgm:cxn modelId="{24D4FF29-AC61-41ED-AA42-CB5A60DB0570}" type="presOf" srcId="{EEBDE99F-2EA3-4864-A84A-9A9617072A7C}" destId="{A528C555-D201-4A9A-A7B3-71A9467E8592}" srcOrd="0" destOrd="0" presId="urn:microsoft.com/office/officeart/2005/8/layout/matrix3"/>
    <dgm:cxn modelId="{96AE2870-41C3-4B11-B65D-295125006076}" type="presOf" srcId="{DC797510-572D-4039-A9FF-410240FD3BDF}" destId="{8B5ABB23-5385-4579-BAA9-1EEEFEACC8EA}" srcOrd="0" destOrd="0" presId="urn:microsoft.com/office/officeart/2005/8/layout/matrix3"/>
    <dgm:cxn modelId="{658D1075-61C1-4C9B-AB3B-13B1F650F58F}" type="presOf" srcId="{A757C33B-475D-4C19-96DA-B6845C6FFE26}" destId="{C7E53CBB-7293-4D3F-BE9F-126F637EFAC7}" srcOrd="0" destOrd="0" presId="urn:microsoft.com/office/officeart/2005/8/layout/matrix3"/>
    <dgm:cxn modelId="{1EC1603B-F499-473E-A592-B14CFFAEF999}" srcId="{DC797510-572D-4039-A9FF-410240FD3BDF}" destId="{EEBDE99F-2EA3-4864-A84A-9A9617072A7C}" srcOrd="0" destOrd="0" parTransId="{B911E838-C164-4A1B-9F24-B809499201D4}" sibTransId="{44120E24-76B0-4D21-8228-0DDED5AAA022}"/>
    <dgm:cxn modelId="{29D87560-93B8-41E1-BC2D-82C309D3E072}" type="presOf" srcId="{FDACD7A6-14F7-44CF-BF14-D9AC8B899B40}" destId="{FF4CD0B0-5911-4947-84FE-AF0C9643E9B4}" srcOrd="0" destOrd="0" presId="urn:microsoft.com/office/officeart/2005/8/layout/matrix3"/>
    <dgm:cxn modelId="{42EA6724-5808-4FC1-A7E3-A51441C35202}" srcId="{DC797510-572D-4039-A9FF-410240FD3BDF}" destId="{FDACD7A6-14F7-44CF-BF14-D9AC8B899B40}" srcOrd="3" destOrd="0" parTransId="{BBD79B3C-5AAE-482D-B2E6-31D80900ECB4}" sibTransId="{85BBF88A-CFB7-4BF1-BF96-496B3566C660}"/>
    <dgm:cxn modelId="{17DE093C-CD11-42CF-8B59-3862BC0C8E01}" srcId="{DC797510-572D-4039-A9FF-410240FD3BDF}" destId="{95226096-34DA-4452-A944-B144B94ED47A}" srcOrd="2" destOrd="0" parTransId="{82B737C3-77E5-4470-B36F-6D92883C001F}" sibTransId="{B71D4DC9-6DBE-4180-AC01-DC81127912A6}"/>
    <dgm:cxn modelId="{FF4A285E-0C65-42B5-AB34-0E3E2E8DA3A5}" type="presParOf" srcId="{8B5ABB23-5385-4579-BAA9-1EEEFEACC8EA}" destId="{9E789C8F-D36D-4085-870F-DE20678DCE9D}" srcOrd="0" destOrd="0" presId="urn:microsoft.com/office/officeart/2005/8/layout/matrix3"/>
    <dgm:cxn modelId="{7459E72B-EAD5-4B31-8A44-72DA3DBEA23E}" type="presParOf" srcId="{8B5ABB23-5385-4579-BAA9-1EEEFEACC8EA}" destId="{A528C555-D201-4A9A-A7B3-71A9467E8592}" srcOrd="1" destOrd="0" presId="urn:microsoft.com/office/officeart/2005/8/layout/matrix3"/>
    <dgm:cxn modelId="{1E8F0F72-6113-43C7-8BBC-C6DC45BE7670}" type="presParOf" srcId="{8B5ABB23-5385-4579-BAA9-1EEEFEACC8EA}" destId="{C7E53CBB-7293-4D3F-BE9F-126F637EFAC7}" srcOrd="2" destOrd="0" presId="urn:microsoft.com/office/officeart/2005/8/layout/matrix3"/>
    <dgm:cxn modelId="{429C60AA-C816-42E9-AF88-E50707787FDF}" type="presParOf" srcId="{8B5ABB23-5385-4579-BAA9-1EEEFEACC8EA}" destId="{514DDCF3-D935-4478-8D88-6EAC4CC6603E}" srcOrd="3" destOrd="0" presId="urn:microsoft.com/office/officeart/2005/8/layout/matrix3"/>
    <dgm:cxn modelId="{7DD0F820-358C-4981-BAA7-8A2E1CDC34B2}" type="presParOf" srcId="{8B5ABB23-5385-4579-BAA9-1EEEFEACC8EA}" destId="{FF4CD0B0-5911-4947-84FE-AF0C9643E9B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305458F-C2A3-4136-ACBA-CCC74DCFC989}" type="doc">
      <dgm:prSet loTypeId="urn:microsoft.com/office/officeart/2005/8/layout/vProcess5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55A175D0-9C7D-4B95-B7A6-CFA67BDFC69A}">
      <dgm:prSet phldrT="[Texto]" custT="1"/>
      <dgm:spPr/>
      <dgm:t>
        <a:bodyPr/>
        <a:lstStyle/>
        <a:p>
          <a:r>
            <a:rPr lang="es-EC" sz="2400" smtClean="0"/>
            <a:t>El ritual</a:t>
          </a:r>
          <a:endParaRPr lang="es-EC" sz="2400" dirty="0"/>
        </a:p>
      </dgm:t>
    </dgm:pt>
    <dgm:pt modelId="{C0EF19E9-8BBB-497C-BB58-091C56BEAC2D}" type="parTrans" cxnId="{6D60B53F-23CD-407D-9DA1-26C14C920254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E1B4813E-672E-4623-8D97-9660FF4E71D5}" type="sibTrans" cxnId="{6D60B53F-23CD-407D-9DA1-26C14C920254}">
      <dgm:prSet custT="1"/>
      <dgm:spPr/>
      <dgm:t>
        <a:bodyPr/>
        <a:lstStyle/>
        <a:p>
          <a:endParaRPr lang="es-EC" sz="2800">
            <a:solidFill>
              <a:schemeClr val="tx1"/>
            </a:solidFill>
          </a:endParaRPr>
        </a:p>
      </dgm:t>
    </dgm:pt>
    <dgm:pt modelId="{D55E04CC-9346-4049-949A-5531DC57F3D4}">
      <dgm:prSet phldrT="[Texto]" custT="1"/>
      <dgm:spPr/>
      <dgm:t>
        <a:bodyPr/>
        <a:lstStyle/>
        <a:p>
          <a:r>
            <a:rPr lang="es-EC" sz="2400" smtClean="0"/>
            <a:t>Las ofrendas</a:t>
          </a:r>
          <a:endParaRPr lang="es-EC" sz="2400" dirty="0"/>
        </a:p>
      </dgm:t>
    </dgm:pt>
    <dgm:pt modelId="{9ECB6801-2628-483E-A285-70D56957E7D1}" type="parTrans" cxnId="{EC9066E7-2D44-473A-BB06-8969190A58D7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4F14122D-39C2-48E4-9064-8B1E090CDC3D}" type="sibTrans" cxnId="{EC9066E7-2D44-473A-BB06-8969190A58D7}">
      <dgm:prSet custT="1"/>
      <dgm:spPr/>
      <dgm:t>
        <a:bodyPr/>
        <a:lstStyle/>
        <a:p>
          <a:endParaRPr lang="es-EC" sz="2800">
            <a:solidFill>
              <a:schemeClr val="tx1"/>
            </a:solidFill>
          </a:endParaRPr>
        </a:p>
      </dgm:t>
    </dgm:pt>
    <dgm:pt modelId="{713370A7-4428-4E86-8AA7-3F4A409768EB}">
      <dgm:prSet phldrT="[Texto]" custT="1"/>
      <dgm:spPr/>
      <dgm:t>
        <a:bodyPr/>
        <a:lstStyle/>
        <a:p>
          <a:r>
            <a:rPr lang="es-EC" sz="2400" smtClean="0"/>
            <a:t>El danzante</a:t>
          </a:r>
          <a:endParaRPr lang="es-EC" sz="2400" dirty="0"/>
        </a:p>
      </dgm:t>
    </dgm:pt>
    <dgm:pt modelId="{34A5F4DF-7EB6-43B0-A134-C06D3FAD827C}" type="parTrans" cxnId="{F8108884-2BE5-4EA2-AB7E-DD0BFFDDFEB1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71632EE6-3213-4C1D-AF52-762BECEDB7EE}" type="sibTrans" cxnId="{F8108884-2BE5-4EA2-AB7E-DD0BFFDDFEB1}">
      <dgm:prSet custT="1"/>
      <dgm:spPr/>
      <dgm:t>
        <a:bodyPr/>
        <a:lstStyle/>
        <a:p>
          <a:endParaRPr lang="es-EC" sz="2800">
            <a:solidFill>
              <a:schemeClr val="tx1"/>
            </a:solidFill>
          </a:endParaRPr>
        </a:p>
      </dgm:t>
    </dgm:pt>
    <dgm:pt modelId="{A4294E7E-4737-4D4C-A055-F37A43B1FC9A}">
      <dgm:prSet phldrT="[Texto]" custT="1"/>
      <dgm:spPr/>
      <dgm:t>
        <a:bodyPr/>
        <a:lstStyle/>
        <a:p>
          <a:r>
            <a:rPr lang="es-EC" sz="2400" dirty="0" smtClean="0"/>
            <a:t>El maíz</a:t>
          </a:r>
          <a:endParaRPr lang="es-EC" sz="2400" dirty="0"/>
        </a:p>
      </dgm:t>
    </dgm:pt>
    <dgm:pt modelId="{8DDDE024-3344-42C7-9846-EAA93A1FB906}" type="parTrans" cxnId="{D478C053-8888-4767-B09F-8BF5A9B1B1A4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82B3C018-1E97-411F-BE51-B2CB2DBCC119}" type="sibTrans" cxnId="{D478C053-8888-4767-B09F-8BF5A9B1B1A4}">
      <dgm:prSet/>
      <dgm:spPr/>
      <dgm:t>
        <a:bodyPr/>
        <a:lstStyle/>
        <a:p>
          <a:endParaRPr lang="es-EC" sz="1400">
            <a:solidFill>
              <a:schemeClr val="tx1"/>
            </a:solidFill>
          </a:endParaRPr>
        </a:p>
      </dgm:t>
    </dgm:pt>
    <dgm:pt modelId="{D78E3525-3FBC-49BC-B24D-F399D3299B85}" type="pres">
      <dgm:prSet presAssocID="{E305458F-C2A3-4136-ACBA-CCC74DCFC98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DDFB6DC-1274-4C1A-8E3D-99DBE9402AD4}" type="pres">
      <dgm:prSet presAssocID="{E305458F-C2A3-4136-ACBA-CCC74DCFC989}" presName="dummyMaxCanvas" presStyleCnt="0">
        <dgm:presLayoutVars/>
      </dgm:prSet>
      <dgm:spPr/>
    </dgm:pt>
    <dgm:pt modelId="{234E5C11-9395-480A-B356-41A4FBB0BED7}" type="pres">
      <dgm:prSet presAssocID="{E305458F-C2A3-4136-ACBA-CCC74DCFC989}" presName="FourNodes_1" presStyleLbl="node1" presStyleIdx="0" presStyleCnt="4" custLinFactNeighborX="237" custLinFactNeighborY="-453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271EA9-FDED-48AD-B1A2-984699780FD0}" type="pres">
      <dgm:prSet presAssocID="{E305458F-C2A3-4136-ACBA-CCC74DCFC989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434AF2-77F9-40A9-8E6C-2E2C959DC107}" type="pres">
      <dgm:prSet presAssocID="{E305458F-C2A3-4136-ACBA-CCC74DCFC989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813BAA-0D17-4DCF-A47A-1E89B6777552}" type="pres">
      <dgm:prSet presAssocID="{E305458F-C2A3-4136-ACBA-CCC74DCFC989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F74DC1-17DD-49DE-99F9-B4B1441A44E3}" type="pres">
      <dgm:prSet presAssocID="{E305458F-C2A3-4136-ACBA-CCC74DCFC989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541804-3552-431A-BC9A-771710823219}" type="pres">
      <dgm:prSet presAssocID="{E305458F-C2A3-4136-ACBA-CCC74DCFC989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91C157-2741-4CC1-9A53-28E42DC141BF}" type="pres">
      <dgm:prSet presAssocID="{E305458F-C2A3-4136-ACBA-CCC74DCFC989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CD4A37-16DA-4F32-A2B5-CA08C12D6673}" type="pres">
      <dgm:prSet presAssocID="{E305458F-C2A3-4136-ACBA-CCC74DCFC989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519447-724A-4867-88CF-1A55D6756CDF}" type="pres">
      <dgm:prSet presAssocID="{E305458F-C2A3-4136-ACBA-CCC74DCFC989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8E3E1D-40DE-4422-AAE6-0A4AA9801C59}" type="pres">
      <dgm:prSet presAssocID="{E305458F-C2A3-4136-ACBA-CCC74DCFC989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676B71-29AC-4A16-AD6D-223A790C1885}" type="pres">
      <dgm:prSet presAssocID="{E305458F-C2A3-4136-ACBA-CCC74DCFC989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883CBA5-AF22-4BD4-914B-8E72C6827428}" type="presOf" srcId="{D55E04CC-9346-4049-949A-5531DC57F3D4}" destId="{A5271EA9-FDED-48AD-B1A2-984699780FD0}" srcOrd="0" destOrd="0" presId="urn:microsoft.com/office/officeart/2005/8/layout/vProcess5"/>
    <dgm:cxn modelId="{F8108884-2BE5-4EA2-AB7E-DD0BFFDDFEB1}" srcId="{E305458F-C2A3-4136-ACBA-CCC74DCFC989}" destId="{713370A7-4428-4E86-8AA7-3F4A409768EB}" srcOrd="2" destOrd="0" parTransId="{34A5F4DF-7EB6-43B0-A134-C06D3FAD827C}" sibTransId="{71632EE6-3213-4C1D-AF52-762BECEDB7EE}"/>
    <dgm:cxn modelId="{EC9066E7-2D44-473A-BB06-8969190A58D7}" srcId="{E305458F-C2A3-4136-ACBA-CCC74DCFC989}" destId="{D55E04CC-9346-4049-949A-5531DC57F3D4}" srcOrd="1" destOrd="0" parTransId="{9ECB6801-2628-483E-A285-70D56957E7D1}" sibTransId="{4F14122D-39C2-48E4-9064-8B1E090CDC3D}"/>
    <dgm:cxn modelId="{3DD5F1AA-6C8F-4EDF-90F7-EFD38072CCAC}" type="presOf" srcId="{4F14122D-39C2-48E4-9064-8B1E090CDC3D}" destId="{E3541804-3552-431A-BC9A-771710823219}" srcOrd="0" destOrd="0" presId="urn:microsoft.com/office/officeart/2005/8/layout/vProcess5"/>
    <dgm:cxn modelId="{9B6BD455-8C3E-436C-A058-69E063A6E730}" type="presOf" srcId="{71632EE6-3213-4C1D-AF52-762BECEDB7EE}" destId="{2491C157-2741-4CC1-9A53-28E42DC141BF}" srcOrd="0" destOrd="0" presId="urn:microsoft.com/office/officeart/2005/8/layout/vProcess5"/>
    <dgm:cxn modelId="{655C0376-5AEF-48FF-8253-2D71E02CA028}" type="presOf" srcId="{D55E04CC-9346-4049-949A-5531DC57F3D4}" destId="{CD519447-724A-4867-88CF-1A55D6756CDF}" srcOrd="1" destOrd="0" presId="urn:microsoft.com/office/officeart/2005/8/layout/vProcess5"/>
    <dgm:cxn modelId="{EA96C80C-4F77-44EF-922F-3810F8FE0F4C}" type="presOf" srcId="{713370A7-4428-4E86-8AA7-3F4A409768EB}" destId="{3B434AF2-77F9-40A9-8E6C-2E2C959DC107}" srcOrd="0" destOrd="0" presId="urn:microsoft.com/office/officeart/2005/8/layout/vProcess5"/>
    <dgm:cxn modelId="{B0E5D1CB-F364-49BD-8FA1-FAF7D91801DF}" type="presOf" srcId="{55A175D0-9C7D-4B95-B7A6-CFA67BDFC69A}" destId="{19CD4A37-16DA-4F32-A2B5-CA08C12D6673}" srcOrd="1" destOrd="0" presId="urn:microsoft.com/office/officeart/2005/8/layout/vProcess5"/>
    <dgm:cxn modelId="{DE9B0E89-6816-4ADF-A61B-8913D948408D}" type="presOf" srcId="{E305458F-C2A3-4136-ACBA-CCC74DCFC989}" destId="{D78E3525-3FBC-49BC-B24D-F399D3299B85}" srcOrd="0" destOrd="0" presId="urn:microsoft.com/office/officeart/2005/8/layout/vProcess5"/>
    <dgm:cxn modelId="{6D60B53F-23CD-407D-9DA1-26C14C920254}" srcId="{E305458F-C2A3-4136-ACBA-CCC74DCFC989}" destId="{55A175D0-9C7D-4B95-B7A6-CFA67BDFC69A}" srcOrd="0" destOrd="0" parTransId="{C0EF19E9-8BBB-497C-BB58-091C56BEAC2D}" sibTransId="{E1B4813E-672E-4623-8D97-9660FF4E71D5}"/>
    <dgm:cxn modelId="{D478C053-8888-4767-B09F-8BF5A9B1B1A4}" srcId="{E305458F-C2A3-4136-ACBA-CCC74DCFC989}" destId="{A4294E7E-4737-4D4C-A055-F37A43B1FC9A}" srcOrd="3" destOrd="0" parTransId="{8DDDE024-3344-42C7-9846-EAA93A1FB906}" sibTransId="{82B3C018-1E97-411F-BE51-B2CB2DBCC119}"/>
    <dgm:cxn modelId="{43492200-664E-44C3-A816-5F3D272A3F36}" type="presOf" srcId="{A4294E7E-4737-4D4C-A055-F37A43B1FC9A}" destId="{07813BAA-0D17-4DCF-A47A-1E89B6777552}" srcOrd="0" destOrd="0" presId="urn:microsoft.com/office/officeart/2005/8/layout/vProcess5"/>
    <dgm:cxn modelId="{E6D568CC-A5E2-4E63-8E06-C5EC5206FDCD}" type="presOf" srcId="{A4294E7E-4737-4D4C-A055-F37A43B1FC9A}" destId="{AB676B71-29AC-4A16-AD6D-223A790C1885}" srcOrd="1" destOrd="0" presId="urn:microsoft.com/office/officeart/2005/8/layout/vProcess5"/>
    <dgm:cxn modelId="{71B1772C-C374-4DD0-883B-EC641B37A8BB}" type="presOf" srcId="{713370A7-4428-4E86-8AA7-3F4A409768EB}" destId="{D88E3E1D-40DE-4422-AAE6-0A4AA9801C59}" srcOrd="1" destOrd="0" presId="urn:microsoft.com/office/officeart/2005/8/layout/vProcess5"/>
    <dgm:cxn modelId="{EB446227-B537-4D62-9FDD-8077C68FD8A7}" type="presOf" srcId="{E1B4813E-672E-4623-8D97-9660FF4E71D5}" destId="{E1F74DC1-17DD-49DE-99F9-B4B1441A44E3}" srcOrd="0" destOrd="0" presId="urn:microsoft.com/office/officeart/2005/8/layout/vProcess5"/>
    <dgm:cxn modelId="{C206DBCA-3839-44A7-B18D-B511A0C4E147}" type="presOf" srcId="{55A175D0-9C7D-4B95-B7A6-CFA67BDFC69A}" destId="{234E5C11-9395-480A-B356-41A4FBB0BED7}" srcOrd="0" destOrd="0" presId="urn:microsoft.com/office/officeart/2005/8/layout/vProcess5"/>
    <dgm:cxn modelId="{9FFF833D-2D76-4602-BD86-F19A5BBA207B}" type="presParOf" srcId="{D78E3525-3FBC-49BC-B24D-F399D3299B85}" destId="{7DDFB6DC-1274-4C1A-8E3D-99DBE9402AD4}" srcOrd="0" destOrd="0" presId="urn:microsoft.com/office/officeart/2005/8/layout/vProcess5"/>
    <dgm:cxn modelId="{6D6F46F3-E84A-45D0-9F4D-95D2B31D9898}" type="presParOf" srcId="{D78E3525-3FBC-49BC-B24D-F399D3299B85}" destId="{234E5C11-9395-480A-B356-41A4FBB0BED7}" srcOrd="1" destOrd="0" presId="urn:microsoft.com/office/officeart/2005/8/layout/vProcess5"/>
    <dgm:cxn modelId="{4154294E-83B1-4AD8-A341-38F2611E3A19}" type="presParOf" srcId="{D78E3525-3FBC-49BC-B24D-F399D3299B85}" destId="{A5271EA9-FDED-48AD-B1A2-984699780FD0}" srcOrd="2" destOrd="0" presId="urn:microsoft.com/office/officeart/2005/8/layout/vProcess5"/>
    <dgm:cxn modelId="{45F42ACE-B259-4B56-AF72-4FB945E03331}" type="presParOf" srcId="{D78E3525-3FBC-49BC-B24D-F399D3299B85}" destId="{3B434AF2-77F9-40A9-8E6C-2E2C959DC107}" srcOrd="3" destOrd="0" presId="urn:microsoft.com/office/officeart/2005/8/layout/vProcess5"/>
    <dgm:cxn modelId="{2D69DEC1-278C-4AB3-9827-A7F0F5FEFACB}" type="presParOf" srcId="{D78E3525-3FBC-49BC-B24D-F399D3299B85}" destId="{07813BAA-0D17-4DCF-A47A-1E89B6777552}" srcOrd="4" destOrd="0" presId="urn:microsoft.com/office/officeart/2005/8/layout/vProcess5"/>
    <dgm:cxn modelId="{CF4864B4-9E44-47FA-800D-1CFD3C799F9C}" type="presParOf" srcId="{D78E3525-3FBC-49BC-B24D-F399D3299B85}" destId="{E1F74DC1-17DD-49DE-99F9-B4B1441A44E3}" srcOrd="5" destOrd="0" presId="urn:microsoft.com/office/officeart/2005/8/layout/vProcess5"/>
    <dgm:cxn modelId="{8C813CE9-5333-4E99-9C25-D07CB4C29460}" type="presParOf" srcId="{D78E3525-3FBC-49BC-B24D-F399D3299B85}" destId="{E3541804-3552-431A-BC9A-771710823219}" srcOrd="6" destOrd="0" presId="urn:microsoft.com/office/officeart/2005/8/layout/vProcess5"/>
    <dgm:cxn modelId="{F129B5BF-5FEC-4B5D-8060-74E289F470CD}" type="presParOf" srcId="{D78E3525-3FBC-49BC-B24D-F399D3299B85}" destId="{2491C157-2741-4CC1-9A53-28E42DC141BF}" srcOrd="7" destOrd="0" presId="urn:microsoft.com/office/officeart/2005/8/layout/vProcess5"/>
    <dgm:cxn modelId="{87DF8CDB-5437-4859-8142-E46BB9525D43}" type="presParOf" srcId="{D78E3525-3FBC-49BC-B24D-F399D3299B85}" destId="{19CD4A37-16DA-4F32-A2B5-CA08C12D6673}" srcOrd="8" destOrd="0" presId="urn:microsoft.com/office/officeart/2005/8/layout/vProcess5"/>
    <dgm:cxn modelId="{92755A86-00F5-4F2E-A739-C030A10D4E63}" type="presParOf" srcId="{D78E3525-3FBC-49BC-B24D-F399D3299B85}" destId="{CD519447-724A-4867-88CF-1A55D6756CDF}" srcOrd="9" destOrd="0" presId="urn:microsoft.com/office/officeart/2005/8/layout/vProcess5"/>
    <dgm:cxn modelId="{D5FFBD85-63D2-4688-88F8-4340D28515AC}" type="presParOf" srcId="{D78E3525-3FBC-49BC-B24D-F399D3299B85}" destId="{D88E3E1D-40DE-4422-AAE6-0A4AA9801C59}" srcOrd="10" destOrd="0" presId="urn:microsoft.com/office/officeart/2005/8/layout/vProcess5"/>
    <dgm:cxn modelId="{1477D657-D73A-487A-BC6C-D36D56D5BADF}" type="presParOf" srcId="{D78E3525-3FBC-49BC-B24D-F399D3299B85}" destId="{AB676B71-29AC-4A16-AD6D-223A790C188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B031D-0436-471E-BF55-313E7E60FE41}">
      <dsp:nvSpPr>
        <dsp:cNvPr id="0" name=""/>
        <dsp:cNvSpPr/>
      </dsp:nvSpPr>
      <dsp:spPr>
        <a:xfrm>
          <a:off x="228456" y="0"/>
          <a:ext cx="8669867" cy="5418667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dk2">
                <a:tint val="4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tint val="4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F0D32C2-92AA-40FA-9208-2F2548A7E9F3}">
      <dsp:nvSpPr>
        <dsp:cNvPr id="0" name=""/>
        <dsp:cNvSpPr/>
      </dsp:nvSpPr>
      <dsp:spPr>
        <a:xfrm>
          <a:off x="1082438" y="4029320"/>
          <a:ext cx="199406" cy="199406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2D777B-58EB-4297-BDD2-2A8B18D5BA49}">
      <dsp:nvSpPr>
        <dsp:cNvPr id="0" name=""/>
        <dsp:cNvSpPr/>
      </dsp:nvSpPr>
      <dsp:spPr>
        <a:xfrm>
          <a:off x="1182141" y="4129024"/>
          <a:ext cx="1135752" cy="1289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662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Problemática</a:t>
          </a:r>
          <a:endParaRPr lang="es-ES" sz="1300" kern="1200" dirty="0"/>
        </a:p>
      </dsp:txBody>
      <dsp:txXfrm>
        <a:off x="1182141" y="4129024"/>
        <a:ext cx="1135752" cy="1289642"/>
      </dsp:txXfrm>
    </dsp:sp>
    <dsp:sp modelId="{4A602A4F-7DDB-4EE7-BB97-3FE0526B086B}">
      <dsp:nvSpPr>
        <dsp:cNvPr id="0" name=""/>
        <dsp:cNvSpPr/>
      </dsp:nvSpPr>
      <dsp:spPr>
        <a:xfrm>
          <a:off x="2161836" y="2992187"/>
          <a:ext cx="312115" cy="312115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B8D91D-F604-4649-93E1-26CDBF88FA24}">
      <dsp:nvSpPr>
        <dsp:cNvPr id="0" name=""/>
        <dsp:cNvSpPr/>
      </dsp:nvSpPr>
      <dsp:spPr>
        <a:xfrm>
          <a:off x="2317894" y="3148245"/>
          <a:ext cx="1439197" cy="2270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83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Objetivos</a:t>
          </a:r>
          <a:endParaRPr lang="es-ES" sz="1300" kern="1200" dirty="0"/>
        </a:p>
      </dsp:txBody>
      <dsp:txXfrm>
        <a:off x="2317894" y="3148245"/>
        <a:ext cx="1439197" cy="2270421"/>
      </dsp:txXfrm>
    </dsp:sp>
    <dsp:sp modelId="{41044232-B66F-40E4-BA3E-73B1A74B121E}">
      <dsp:nvSpPr>
        <dsp:cNvPr id="0" name=""/>
        <dsp:cNvSpPr/>
      </dsp:nvSpPr>
      <dsp:spPr>
        <a:xfrm>
          <a:off x="3549015" y="2165299"/>
          <a:ext cx="416153" cy="41615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1CDE57-071C-4B9E-BC4A-329035F5376D}">
      <dsp:nvSpPr>
        <dsp:cNvPr id="0" name=""/>
        <dsp:cNvSpPr/>
      </dsp:nvSpPr>
      <dsp:spPr>
        <a:xfrm>
          <a:off x="3757092" y="2373376"/>
          <a:ext cx="1673284" cy="3045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511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Idea a defender</a:t>
          </a:r>
          <a:endParaRPr lang="es-ES" sz="1300" kern="1200" dirty="0"/>
        </a:p>
      </dsp:txBody>
      <dsp:txXfrm>
        <a:off x="3757092" y="2373376"/>
        <a:ext cx="1673284" cy="3045290"/>
      </dsp:txXfrm>
    </dsp:sp>
    <dsp:sp modelId="{8ED485ED-C221-4EDC-9B71-29DB8A04D206}">
      <dsp:nvSpPr>
        <dsp:cNvPr id="0" name=""/>
        <dsp:cNvSpPr/>
      </dsp:nvSpPr>
      <dsp:spPr>
        <a:xfrm>
          <a:off x="5161610" y="1519394"/>
          <a:ext cx="537531" cy="537531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9CA2B2-EE9D-4CFC-8419-60AE617D7ACB}">
      <dsp:nvSpPr>
        <dsp:cNvPr id="0" name=""/>
        <dsp:cNvSpPr/>
      </dsp:nvSpPr>
      <dsp:spPr>
        <a:xfrm>
          <a:off x="5430376" y="1788160"/>
          <a:ext cx="1733973" cy="3630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827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Teoría que sustenta la investigación</a:t>
          </a:r>
          <a:endParaRPr lang="es-ES" sz="1300" kern="1200" dirty="0"/>
        </a:p>
      </dsp:txBody>
      <dsp:txXfrm>
        <a:off x="5430376" y="1788160"/>
        <a:ext cx="1733973" cy="3630506"/>
      </dsp:txXfrm>
    </dsp:sp>
    <dsp:sp modelId="{78BA5C98-1E41-434B-9859-D47B8FCC7580}">
      <dsp:nvSpPr>
        <dsp:cNvPr id="0" name=""/>
        <dsp:cNvSpPr/>
      </dsp:nvSpPr>
      <dsp:spPr>
        <a:xfrm>
          <a:off x="6821890" y="1088068"/>
          <a:ext cx="684919" cy="684919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D0B759-2C01-43A0-9149-43B6C609A10E}">
      <dsp:nvSpPr>
        <dsp:cNvPr id="0" name=""/>
        <dsp:cNvSpPr/>
      </dsp:nvSpPr>
      <dsp:spPr>
        <a:xfrm>
          <a:off x="7164350" y="1430528"/>
          <a:ext cx="1733973" cy="3988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925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Marco conceptual</a:t>
          </a:r>
          <a:endParaRPr lang="es-ES" sz="1300" kern="1200" dirty="0"/>
        </a:p>
      </dsp:txBody>
      <dsp:txXfrm>
        <a:off x="7164350" y="1430528"/>
        <a:ext cx="1733973" cy="398813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7AAD74-DA9A-484E-8E4F-515623FB560C}">
      <dsp:nvSpPr>
        <dsp:cNvPr id="0" name=""/>
        <dsp:cNvSpPr/>
      </dsp:nvSpPr>
      <dsp:spPr>
        <a:xfrm>
          <a:off x="3361819" y="2788856"/>
          <a:ext cx="101969" cy="1019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C83FB0-9E68-4B36-B80D-8D07922AC8FF}">
      <dsp:nvSpPr>
        <dsp:cNvPr id="0" name=""/>
        <dsp:cNvSpPr/>
      </dsp:nvSpPr>
      <dsp:spPr>
        <a:xfrm>
          <a:off x="3169606" y="2881385"/>
          <a:ext cx="101969" cy="1019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F6A10C-2ED0-4EB4-A6BA-73E8ABA146D2}">
      <dsp:nvSpPr>
        <dsp:cNvPr id="0" name=""/>
        <dsp:cNvSpPr/>
      </dsp:nvSpPr>
      <dsp:spPr>
        <a:xfrm>
          <a:off x="2968215" y="2954473"/>
          <a:ext cx="101969" cy="1019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AF587D-C6EB-44B6-A925-4DE837B8F304}">
      <dsp:nvSpPr>
        <dsp:cNvPr id="0" name=""/>
        <dsp:cNvSpPr/>
      </dsp:nvSpPr>
      <dsp:spPr>
        <a:xfrm>
          <a:off x="4284645" y="1717745"/>
          <a:ext cx="101969" cy="1019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CBAF5A-E847-4844-AEB0-4D8B203B724D}">
      <dsp:nvSpPr>
        <dsp:cNvPr id="0" name=""/>
        <dsp:cNvSpPr/>
      </dsp:nvSpPr>
      <dsp:spPr>
        <a:xfrm>
          <a:off x="4207148" y="1906045"/>
          <a:ext cx="101969" cy="1019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E4129F-1CF3-4BB8-8525-2C1A1C09B6F7}">
      <dsp:nvSpPr>
        <dsp:cNvPr id="0" name=""/>
        <dsp:cNvSpPr/>
      </dsp:nvSpPr>
      <dsp:spPr>
        <a:xfrm>
          <a:off x="4152084" y="300279"/>
          <a:ext cx="101969" cy="1019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7FF9A5-3013-446A-85D6-4EB0B779113B}">
      <dsp:nvSpPr>
        <dsp:cNvPr id="0" name=""/>
        <dsp:cNvSpPr/>
      </dsp:nvSpPr>
      <dsp:spPr>
        <a:xfrm>
          <a:off x="4293822" y="210270"/>
          <a:ext cx="101969" cy="1019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DC6639-1EDB-4822-9613-29D2E76AB9D8}">
      <dsp:nvSpPr>
        <dsp:cNvPr id="0" name=""/>
        <dsp:cNvSpPr/>
      </dsp:nvSpPr>
      <dsp:spPr>
        <a:xfrm>
          <a:off x="4435560" y="120260"/>
          <a:ext cx="101969" cy="1019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01F4AF-C5DB-4F4B-80EE-07A521FE50CC}">
      <dsp:nvSpPr>
        <dsp:cNvPr id="0" name=""/>
        <dsp:cNvSpPr/>
      </dsp:nvSpPr>
      <dsp:spPr>
        <a:xfrm>
          <a:off x="4577298" y="210270"/>
          <a:ext cx="101969" cy="1019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F879F6-DC0C-4FD0-BBC2-A82565D208BB}">
      <dsp:nvSpPr>
        <dsp:cNvPr id="0" name=""/>
        <dsp:cNvSpPr/>
      </dsp:nvSpPr>
      <dsp:spPr>
        <a:xfrm>
          <a:off x="4719036" y="300279"/>
          <a:ext cx="101969" cy="1019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4E2F65-A26B-401F-9490-7E39AE17495A}">
      <dsp:nvSpPr>
        <dsp:cNvPr id="0" name=""/>
        <dsp:cNvSpPr/>
      </dsp:nvSpPr>
      <dsp:spPr>
        <a:xfrm>
          <a:off x="4435560" y="310000"/>
          <a:ext cx="101969" cy="1019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95B4D6-374C-4EB7-913F-DD5F8C396C17}">
      <dsp:nvSpPr>
        <dsp:cNvPr id="0" name=""/>
        <dsp:cNvSpPr/>
      </dsp:nvSpPr>
      <dsp:spPr>
        <a:xfrm>
          <a:off x="4435560" y="500100"/>
          <a:ext cx="101969" cy="1019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4FC8CE-ED2F-4B04-9449-128237050737}">
      <dsp:nvSpPr>
        <dsp:cNvPr id="0" name=""/>
        <dsp:cNvSpPr/>
      </dsp:nvSpPr>
      <dsp:spPr>
        <a:xfrm>
          <a:off x="2471113" y="3171435"/>
          <a:ext cx="2199486" cy="589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5558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La fiesta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2499902" y="3200224"/>
        <a:ext cx="2141908" cy="532162"/>
      </dsp:txXfrm>
    </dsp:sp>
    <dsp:sp modelId="{09953826-F864-4353-8475-ED67BBE5F7FC}">
      <dsp:nvSpPr>
        <dsp:cNvPr id="0" name=""/>
        <dsp:cNvSpPr/>
      </dsp:nvSpPr>
      <dsp:spPr>
        <a:xfrm>
          <a:off x="1861334" y="2593215"/>
          <a:ext cx="1019697" cy="101962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DD2B22-4765-4745-93A2-8DBAFFF65933}">
      <dsp:nvSpPr>
        <dsp:cNvPr id="0" name=""/>
        <dsp:cNvSpPr/>
      </dsp:nvSpPr>
      <dsp:spPr>
        <a:xfrm>
          <a:off x="3885943" y="2405636"/>
          <a:ext cx="2199486" cy="589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5558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La Celebración religiosa</a:t>
          </a:r>
          <a:endParaRPr lang="es-EC" sz="1800" kern="1200" dirty="0">
            <a:solidFill>
              <a:schemeClr val="tx1"/>
            </a:solidFill>
          </a:endParaRPr>
        </a:p>
      </dsp:txBody>
      <dsp:txXfrm>
        <a:off x="3914732" y="2434425"/>
        <a:ext cx="2141908" cy="532162"/>
      </dsp:txXfrm>
    </dsp:sp>
    <dsp:sp modelId="{F174A595-6432-42D7-B994-DB290FDF73C6}">
      <dsp:nvSpPr>
        <dsp:cNvPr id="0" name=""/>
        <dsp:cNvSpPr/>
      </dsp:nvSpPr>
      <dsp:spPr>
        <a:xfrm>
          <a:off x="3276164" y="1827416"/>
          <a:ext cx="1019697" cy="101962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90EB77-C0CA-4303-8BD5-454E750C0A73}">
      <dsp:nvSpPr>
        <dsp:cNvPr id="0" name=""/>
        <dsp:cNvSpPr/>
      </dsp:nvSpPr>
      <dsp:spPr>
        <a:xfrm>
          <a:off x="4535490" y="1244156"/>
          <a:ext cx="2199486" cy="589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5558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Vísperas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4564279" y="1272945"/>
        <a:ext cx="2141908" cy="532162"/>
      </dsp:txXfrm>
    </dsp:sp>
    <dsp:sp modelId="{EEC54C2A-7E72-4E02-811C-4FE6797FBEF6}">
      <dsp:nvSpPr>
        <dsp:cNvPr id="0" name=""/>
        <dsp:cNvSpPr/>
      </dsp:nvSpPr>
      <dsp:spPr>
        <a:xfrm>
          <a:off x="3925711" y="665936"/>
          <a:ext cx="1019697" cy="101962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9E93C1-8526-4726-BD30-849A326678AF}">
      <dsp:nvSpPr>
        <dsp:cNvPr id="0" name=""/>
        <dsp:cNvSpPr/>
      </dsp:nvSpPr>
      <dsp:spPr>
        <a:xfrm rot="5400000">
          <a:off x="1943867" y="301720"/>
          <a:ext cx="1276676" cy="111070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Papas con cuy</a:t>
          </a:r>
          <a:endParaRPr lang="es-EC" sz="1400" kern="1200" dirty="0">
            <a:solidFill>
              <a:schemeClr val="tx1"/>
            </a:solidFill>
          </a:endParaRPr>
        </a:p>
      </dsp:txBody>
      <dsp:txXfrm rot="-5400000">
        <a:off x="2199936" y="417685"/>
        <a:ext cx="764538" cy="878778"/>
      </dsp:txXfrm>
    </dsp:sp>
    <dsp:sp modelId="{F893C44D-AE45-43BE-82DF-A21FF8B60AE8}">
      <dsp:nvSpPr>
        <dsp:cNvPr id="0" name=""/>
        <dsp:cNvSpPr/>
      </dsp:nvSpPr>
      <dsp:spPr>
        <a:xfrm>
          <a:off x="3171264" y="474072"/>
          <a:ext cx="1424771" cy="7660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>
            <a:solidFill>
              <a:schemeClr val="tx1"/>
            </a:solidFill>
          </a:endParaRPr>
        </a:p>
      </dsp:txBody>
      <dsp:txXfrm>
        <a:off x="3171264" y="474072"/>
        <a:ext cx="1424771" cy="766006"/>
      </dsp:txXfrm>
    </dsp:sp>
    <dsp:sp modelId="{26960720-00ED-41F1-B4C2-3DAC4E477B60}">
      <dsp:nvSpPr>
        <dsp:cNvPr id="0" name=""/>
        <dsp:cNvSpPr/>
      </dsp:nvSpPr>
      <dsp:spPr>
        <a:xfrm rot="5400000">
          <a:off x="744302" y="301720"/>
          <a:ext cx="1276676" cy="111070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alpha val="90000"/>
            <a:hueOff val="0"/>
            <a:satOff val="0"/>
            <a:lumOff val="0"/>
            <a:alphaOff val="-8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Hornado</a:t>
          </a:r>
          <a:endParaRPr lang="es-EC" sz="1600" kern="1200" dirty="0">
            <a:solidFill>
              <a:schemeClr val="tx1"/>
            </a:solidFill>
          </a:endParaRPr>
        </a:p>
      </dsp:txBody>
      <dsp:txXfrm rot="-5400000">
        <a:off x="1000371" y="417685"/>
        <a:ext cx="764538" cy="878778"/>
      </dsp:txXfrm>
    </dsp:sp>
    <dsp:sp modelId="{409D566C-F33C-479C-B295-B07D9C33B430}">
      <dsp:nvSpPr>
        <dsp:cNvPr id="0" name=""/>
        <dsp:cNvSpPr/>
      </dsp:nvSpPr>
      <dsp:spPr>
        <a:xfrm rot="5400000">
          <a:off x="1341787" y="1385364"/>
          <a:ext cx="1276676" cy="111070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alpha val="90000"/>
            <a:hueOff val="0"/>
            <a:satOff val="0"/>
            <a:lumOff val="0"/>
            <a:alphaOff val="-16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Fritada</a:t>
          </a:r>
          <a:endParaRPr lang="es-EC" sz="1400" kern="1200" dirty="0">
            <a:solidFill>
              <a:schemeClr val="tx1"/>
            </a:solidFill>
          </a:endParaRPr>
        </a:p>
      </dsp:txBody>
      <dsp:txXfrm rot="-5400000">
        <a:off x="1597856" y="1501329"/>
        <a:ext cx="764538" cy="878778"/>
      </dsp:txXfrm>
    </dsp:sp>
    <dsp:sp modelId="{C79F8C6C-AAA4-4769-AB5C-3AD1A31CB7B6}">
      <dsp:nvSpPr>
        <dsp:cNvPr id="0" name=""/>
        <dsp:cNvSpPr/>
      </dsp:nvSpPr>
      <dsp:spPr>
        <a:xfrm>
          <a:off x="0" y="1557715"/>
          <a:ext cx="1378810" cy="7660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>
            <a:solidFill>
              <a:schemeClr val="tx1"/>
            </a:solidFill>
          </a:endParaRPr>
        </a:p>
      </dsp:txBody>
      <dsp:txXfrm>
        <a:off x="0" y="1557715"/>
        <a:ext cx="1378810" cy="766006"/>
      </dsp:txXfrm>
    </dsp:sp>
    <dsp:sp modelId="{AB552788-6B4A-46D2-A49C-5212335DF88A}">
      <dsp:nvSpPr>
        <dsp:cNvPr id="0" name=""/>
        <dsp:cNvSpPr/>
      </dsp:nvSpPr>
      <dsp:spPr>
        <a:xfrm rot="5400000">
          <a:off x="2541352" y="1385364"/>
          <a:ext cx="1276676" cy="111070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alpha val="90000"/>
            <a:hueOff val="0"/>
            <a:satOff val="0"/>
            <a:lumOff val="0"/>
            <a:alphaOff val="-24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Papas con cuero</a:t>
          </a:r>
          <a:endParaRPr lang="es-EC" sz="1600" kern="1200" dirty="0">
            <a:solidFill>
              <a:schemeClr val="tx1"/>
            </a:solidFill>
          </a:endParaRPr>
        </a:p>
      </dsp:txBody>
      <dsp:txXfrm rot="-5400000">
        <a:off x="2797421" y="1501329"/>
        <a:ext cx="764538" cy="878778"/>
      </dsp:txXfrm>
    </dsp:sp>
    <dsp:sp modelId="{43F5F3C4-C136-4312-A6FE-5FEA4B3600ED}">
      <dsp:nvSpPr>
        <dsp:cNvPr id="0" name=""/>
        <dsp:cNvSpPr/>
      </dsp:nvSpPr>
      <dsp:spPr>
        <a:xfrm rot="5400000">
          <a:off x="1943867" y="2469007"/>
          <a:ext cx="1276676" cy="111070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alpha val="90000"/>
            <a:hueOff val="0"/>
            <a:satOff val="0"/>
            <a:lumOff val="0"/>
            <a:alphaOff val="-32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Mistelas</a:t>
          </a:r>
          <a:endParaRPr lang="es-EC" sz="1400" kern="1200" dirty="0">
            <a:solidFill>
              <a:schemeClr val="tx1"/>
            </a:solidFill>
          </a:endParaRPr>
        </a:p>
      </dsp:txBody>
      <dsp:txXfrm rot="-5400000">
        <a:off x="2199936" y="2584972"/>
        <a:ext cx="764538" cy="878778"/>
      </dsp:txXfrm>
    </dsp:sp>
    <dsp:sp modelId="{2532AC14-7FD1-4C75-AF55-027436692484}">
      <dsp:nvSpPr>
        <dsp:cNvPr id="0" name=""/>
        <dsp:cNvSpPr/>
      </dsp:nvSpPr>
      <dsp:spPr>
        <a:xfrm>
          <a:off x="3171264" y="2641358"/>
          <a:ext cx="1424771" cy="7660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>
            <a:solidFill>
              <a:schemeClr val="tx1"/>
            </a:solidFill>
          </a:endParaRPr>
        </a:p>
      </dsp:txBody>
      <dsp:txXfrm>
        <a:off x="3171264" y="2641358"/>
        <a:ext cx="1424771" cy="766006"/>
      </dsp:txXfrm>
    </dsp:sp>
    <dsp:sp modelId="{96A278A7-826F-420E-8A3D-A357EDA188AF}">
      <dsp:nvSpPr>
        <dsp:cNvPr id="0" name=""/>
        <dsp:cNvSpPr/>
      </dsp:nvSpPr>
      <dsp:spPr>
        <a:xfrm rot="5400000">
          <a:off x="744302" y="2469007"/>
          <a:ext cx="1276676" cy="111070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Chicha de Jora</a:t>
          </a:r>
          <a:endParaRPr lang="es-EC" sz="1600" kern="1200" dirty="0">
            <a:solidFill>
              <a:schemeClr val="tx1"/>
            </a:solidFill>
          </a:endParaRPr>
        </a:p>
      </dsp:txBody>
      <dsp:txXfrm rot="-5400000">
        <a:off x="1000371" y="2584972"/>
        <a:ext cx="764538" cy="87877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285C55-5087-46E8-A0DC-07F815D9D53D}">
      <dsp:nvSpPr>
        <dsp:cNvPr id="0" name=""/>
        <dsp:cNvSpPr/>
      </dsp:nvSpPr>
      <dsp:spPr>
        <a:xfrm>
          <a:off x="0" y="431878"/>
          <a:ext cx="3114262" cy="705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C518B-6A74-4F96-9584-163401E9B818}">
      <dsp:nvSpPr>
        <dsp:cNvPr id="0" name=""/>
        <dsp:cNvSpPr/>
      </dsp:nvSpPr>
      <dsp:spPr>
        <a:xfrm>
          <a:off x="155713" y="18598"/>
          <a:ext cx="2179983" cy="826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398" tIns="0" rIns="82398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Comida Típica de la </a:t>
          </a:r>
          <a:r>
            <a:rPr lang="es-EC" sz="1800" b="0" kern="1200" dirty="0" smtClean="0"/>
            <a:t>zona</a:t>
          </a:r>
          <a:endParaRPr lang="es-EC" sz="1800" b="0" kern="1200" dirty="0"/>
        </a:p>
      </dsp:txBody>
      <dsp:txXfrm>
        <a:off x="196062" y="58947"/>
        <a:ext cx="2099285" cy="745862"/>
      </dsp:txXfrm>
    </dsp:sp>
    <dsp:sp modelId="{DE6DC423-3518-42FE-8299-4B2DCB9118DD}">
      <dsp:nvSpPr>
        <dsp:cNvPr id="0" name=""/>
        <dsp:cNvSpPr/>
      </dsp:nvSpPr>
      <dsp:spPr>
        <a:xfrm>
          <a:off x="0" y="1701958"/>
          <a:ext cx="3114262" cy="705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7DF06A-17A5-4D67-8DA6-F8AB17CC31F2}">
      <dsp:nvSpPr>
        <dsp:cNvPr id="0" name=""/>
        <dsp:cNvSpPr/>
      </dsp:nvSpPr>
      <dsp:spPr>
        <a:xfrm>
          <a:off x="155713" y="1288678"/>
          <a:ext cx="2179983" cy="826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398" tIns="0" rIns="82398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Métodos de preparación ancestrales</a:t>
          </a:r>
          <a:endParaRPr lang="es-EC" sz="1800" kern="1200" dirty="0"/>
        </a:p>
      </dsp:txBody>
      <dsp:txXfrm>
        <a:off x="196062" y="1329027"/>
        <a:ext cx="2099285" cy="745862"/>
      </dsp:txXfrm>
    </dsp:sp>
    <dsp:sp modelId="{99C3FC50-33CD-414A-A57A-00B925AD937B}">
      <dsp:nvSpPr>
        <dsp:cNvPr id="0" name=""/>
        <dsp:cNvSpPr/>
      </dsp:nvSpPr>
      <dsp:spPr>
        <a:xfrm>
          <a:off x="0" y="2972038"/>
          <a:ext cx="3114262" cy="705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35CBA0-37B7-4D56-812C-006D015F619B}">
      <dsp:nvSpPr>
        <dsp:cNvPr id="0" name=""/>
        <dsp:cNvSpPr/>
      </dsp:nvSpPr>
      <dsp:spPr>
        <a:xfrm>
          <a:off x="155713" y="2558758"/>
          <a:ext cx="2179983" cy="826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398" tIns="0" rIns="82398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Identidad</a:t>
          </a:r>
        </a:p>
      </dsp:txBody>
      <dsp:txXfrm>
        <a:off x="196062" y="2599107"/>
        <a:ext cx="2099285" cy="74586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802754-E1C7-46D0-9FE6-A4C038F651BD}">
      <dsp:nvSpPr>
        <dsp:cNvPr id="0" name=""/>
        <dsp:cNvSpPr/>
      </dsp:nvSpPr>
      <dsp:spPr>
        <a:xfrm rot="5400000">
          <a:off x="1019141" y="1586856"/>
          <a:ext cx="1403438" cy="159776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chemeClr val="accent3">
                <a:tint val="5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tint val="5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A8A146E-6743-4786-8ED6-492C196EBF49}">
      <dsp:nvSpPr>
        <dsp:cNvPr id="0" name=""/>
        <dsp:cNvSpPr/>
      </dsp:nvSpPr>
      <dsp:spPr>
        <a:xfrm>
          <a:off x="647315" y="31117"/>
          <a:ext cx="2362563" cy="16537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alpha val="9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Población  Muestra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728057" y="111859"/>
        <a:ext cx="2201079" cy="1492233"/>
      </dsp:txXfrm>
    </dsp:sp>
    <dsp:sp modelId="{82A4FCC7-D4D1-4099-96B4-19268F3E678F}">
      <dsp:nvSpPr>
        <dsp:cNvPr id="0" name=""/>
        <dsp:cNvSpPr/>
      </dsp:nvSpPr>
      <dsp:spPr>
        <a:xfrm>
          <a:off x="3009878" y="188837"/>
          <a:ext cx="1718303" cy="1336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3E5A8A-E05D-4676-A93B-592E3A84C90D}">
      <dsp:nvSpPr>
        <dsp:cNvPr id="0" name=""/>
        <dsp:cNvSpPr/>
      </dsp:nvSpPr>
      <dsp:spPr>
        <a:xfrm rot="5400000">
          <a:off x="2977957" y="3444527"/>
          <a:ext cx="1403438" cy="159776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chemeClr val="accent3">
                <a:tint val="50000"/>
                <a:hueOff val="-92937"/>
                <a:satOff val="-2715"/>
                <a:lumOff val="9840"/>
                <a:alphaOff val="0"/>
                <a:tint val="96000"/>
                <a:lumMod val="100000"/>
              </a:schemeClr>
            </a:gs>
            <a:gs pos="78000">
              <a:schemeClr val="accent3">
                <a:tint val="50000"/>
                <a:hueOff val="-92937"/>
                <a:satOff val="-2715"/>
                <a:lumOff val="984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30DDB4C-01FB-4DB4-99E7-82EBC5E5AB27}">
      <dsp:nvSpPr>
        <dsp:cNvPr id="0" name=""/>
        <dsp:cNvSpPr/>
      </dsp:nvSpPr>
      <dsp:spPr>
        <a:xfrm>
          <a:off x="2606131" y="1888788"/>
          <a:ext cx="2362563" cy="16537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tint val="96000"/>
                <a:lumMod val="100000"/>
              </a:schemeClr>
            </a:gs>
            <a:gs pos="78000">
              <a:schemeClr val="accent3">
                <a:alpha val="90000"/>
                <a:hueOff val="0"/>
                <a:satOff val="0"/>
                <a:lumOff val="0"/>
                <a:alphaOff val="-2000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Análisis de resultados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2686873" y="1969530"/>
        <a:ext cx="2201079" cy="1492233"/>
      </dsp:txXfrm>
    </dsp:sp>
    <dsp:sp modelId="{9C987AB6-F8B3-4A39-8539-9FAA30CDC62E}">
      <dsp:nvSpPr>
        <dsp:cNvPr id="0" name=""/>
        <dsp:cNvSpPr/>
      </dsp:nvSpPr>
      <dsp:spPr>
        <a:xfrm>
          <a:off x="4968695" y="2046508"/>
          <a:ext cx="1718303" cy="1336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26121E-7A47-4560-8DD0-DEECB9B76066}">
      <dsp:nvSpPr>
        <dsp:cNvPr id="0" name=""/>
        <dsp:cNvSpPr/>
      </dsp:nvSpPr>
      <dsp:spPr>
        <a:xfrm>
          <a:off x="4564947" y="3746459"/>
          <a:ext cx="3005629" cy="16537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tint val="96000"/>
                <a:lumMod val="100000"/>
              </a:schemeClr>
            </a:gs>
            <a:gs pos="78000">
              <a:schemeClr val="accent3">
                <a:alpha val="90000"/>
                <a:hueOff val="0"/>
                <a:satOff val="0"/>
                <a:lumOff val="0"/>
                <a:alphaOff val="-4000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Caracterización del visitante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4645689" y="3827201"/>
        <a:ext cx="2844145" cy="149223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403CDF-A051-4859-B79E-50C5044CBFE5}">
      <dsp:nvSpPr>
        <dsp:cNvPr id="0" name=""/>
        <dsp:cNvSpPr/>
      </dsp:nvSpPr>
      <dsp:spPr>
        <a:xfrm>
          <a:off x="-3504825" y="-538773"/>
          <a:ext cx="4178556" cy="4178556"/>
        </a:xfrm>
        <a:prstGeom prst="blockArc">
          <a:avLst>
            <a:gd name="adj1" fmla="val 18900000"/>
            <a:gd name="adj2" fmla="val 2700000"/>
            <a:gd name="adj3" fmla="val 517"/>
          </a:avLst>
        </a:pr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4DEEC6-EEBD-4AFA-B1A2-62F6CC7D067C}">
      <dsp:nvSpPr>
        <dsp:cNvPr id="0" name=""/>
        <dsp:cNvSpPr/>
      </dsp:nvSpPr>
      <dsp:spPr>
        <a:xfrm>
          <a:off x="433236" y="310100"/>
          <a:ext cx="4782506" cy="62020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2285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Preferencias</a:t>
          </a:r>
          <a:endParaRPr lang="es-ES" sz="2600" kern="1200" dirty="0"/>
        </a:p>
      </dsp:txBody>
      <dsp:txXfrm>
        <a:off x="433236" y="310100"/>
        <a:ext cx="4782506" cy="620201"/>
      </dsp:txXfrm>
    </dsp:sp>
    <dsp:sp modelId="{BD4BA59D-6AC6-4986-A329-5BF583DF062C}">
      <dsp:nvSpPr>
        <dsp:cNvPr id="0" name=""/>
        <dsp:cNvSpPr/>
      </dsp:nvSpPr>
      <dsp:spPr>
        <a:xfrm>
          <a:off x="45610" y="232575"/>
          <a:ext cx="775252" cy="77525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36569CE-E0E9-4C57-9F72-88CED91D80B9}">
      <dsp:nvSpPr>
        <dsp:cNvPr id="0" name=""/>
        <dsp:cNvSpPr/>
      </dsp:nvSpPr>
      <dsp:spPr>
        <a:xfrm>
          <a:off x="658680" y="1240403"/>
          <a:ext cx="4557062" cy="620201"/>
        </a:xfrm>
        <a:prstGeom prst="rect">
          <a:avLst/>
        </a:prstGeom>
        <a:gradFill rotWithShape="0">
          <a:gsLst>
            <a:gs pos="0">
              <a:schemeClr val="accent5">
                <a:hueOff val="1247628"/>
                <a:satOff val="-25244"/>
                <a:lumOff val="784"/>
                <a:alphaOff val="0"/>
                <a:tint val="65000"/>
                <a:lumMod val="110000"/>
              </a:schemeClr>
            </a:gs>
            <a:gs pos="88000">
              <a:schemeClr val="accent5">
                <a:hueOff val="1247628"/>
                <a:satOff val="-25244"/>
                <a:lumOff val="784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2285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600" kern="1200" dirty="0" smtClean="0"/>
            <a:t>Motivo de desplazamiento</a:t>
          </a:r>
          <a:endParaRPr lang="es-ES" sz="2600" kern="1200" dirty="0"/>
        </a:p>
      </dsp:txBody>
      <dsp:txXfrm>
        <a:off x="658680" y="1240403"/>
        <a:ext cx="4557062" cy="620201"/>
      </dsp:txXfrm>
    </dsp:sp>
    <dsp:sp modelId="{D7AA0EFA-AF2D-447B-BC76-236872FD1145}">
      <dsp:nvSpPr>
        <dsp:cNvPr id="0" name=""/>
        <dsp:cNvSpPr/>
      </dsp:nvSpPr>
      <dsp:spPr>
        <a:xfrm>
          <a:off x="271054" y="1162878"/>
          <a:ext cx="775252" cy="77525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1247628"/>
              <a:satOff val="-25244"/>
              <a:lumOff val="78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B050EFD-67AB-4464-8FFB-845F13BF1426}">
      <dsp:nvSpPr>
        <dsp:cNvPr id="0" name=""/>
        <dsp:cNvSpPr/>
      </dsp:nvSpPr>
      <dsp:spPr>
        <a:xfrm>
          <a:off x="433236" y="2170706"/>
          <a:ext cx="4782506" cy="620201"/>
        </a:xfrm>
        <a:prstGeom prst="rect">
          <a:avLst/>
        </a:prstGeom>
        <a:gradFill rotWithShape="0">
          <a:gsLst>
            <a:gs pos="0">
              <a:schemeClr val="accent5">
                <a:hueOff val="2495256"/>
                <a:satOff val="-50489"/>
                <a:lumOff val="1569"/>
                <a:alphaOff val="0"/>
                <a:tint val="65000"/>
                <a:lumMod val="110000"/>
              </a:schemeClr>
            </a:gs>
            <a:gs pos="88000">
              <a:schemeClr val="accent5">
                <a:hueOff val="2495256"/>
                <a:satOff val="-50489"/>
                <a:lumOff val="1569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2285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600" kern="1200" dirty="0" smtClean="0"/>
            <a:t>Vivenciar experiencias</a:t>
          </a:r>
          <a:endParaRPr lang="es-ES" sz="2600" kern="1200" dirty="0"/>
        </a:p>
      </dsp:txBody>
      <dsp:txXfrm>
        <a:off x="433236" y="2170706"/>
        <a:ext cx="4782506" cy="620201"/>
      </dsp:txXfrm>
    </dsp:sp>
    <dsp:sp modelId="{66F03554-9808-4388-87D7-F34A81137D9F}">
      <dsp:nvSpPr>
        <dsp:cNvPr id="0" name=""/>
        <dsp:cNvSpPr/>
      </dsp:nvSpPr>
      <dsp:spPr>
        <a:xfrm>
          <a:off x="45610" y="2093181"/>
          <a:ext cx="775252" cy="77525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2495256"/>
              <a:satOff val="-50489"/>
              <a:lumOff val="156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C4E7F8-03A2-475E-85FF-8723DF800DB7}">
      <dsp:nvSpPr>
        <dsp:cNvPr id="0" name=""/>
        <dsp:cNvSpPr/>
      </dsp:nvSpPr>
      <dsp:spPr>
        <a:xfrm>
          <a:off x="5991" y="381119"/>
          <a:ext cx="1790933" cy="10745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smtClean="0">
              <a:solidFill>
                <a:schemeClr val="tx1"/>
              </a:solidFill>
            </a:rPr>
            <a:t>Objetivos</a:t>
          </a:r>
          <a:endParaRPr lang="es-ES" sz="2200" kern="1200" dirty="0">
            <a:solidFill>
              <a:schemeClr val="tx1"/>
            </a:solidFill>
          </a:endParaRPr>
        </a:p>
      </dsp:txBody>
      <dsp:txXfrm>
        <a:off x="37464" y="412592"/>
        <a:ext cx="1727987" cy="1011614"/>
      </dsp:txXfrm>
    </dsp:sp>
    <dsp:sp modelId="{D2202D05-874D-4827-9CA6-C2333833DD30}">
      <dsp:nvSpPr>
        <dsp:cNvPr id="0" name=""/>
        <dsp:cNvSpPr/>
      </dsp:nvSpPr>
      <dsp:spPr>
        <a:xfrm>
          <a:off x="1954527" y="696324"/>
          <a:ext cx="379677" cy="44415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>
        <a:off x="1954527" y="785154"/>
        <a:ext cx="265774" cy="266491"/>
      </dsp:txXfrm>
    </dsp:sp>
    <dsp:sp modelId="{80A40762-99B9-4C14-AA10-2D79377E3BC6}">
      <dsp:nvSpPr>
        <dsp:cNvPr id="0" name=""/>
        <dsp:cNvSpPr/>
      </dsp:nvSpPr>
      <dsp:spPr>
        <a:xfrm>
          <a:off x="2513299" y="381119"/>
          <a:ext cx="1790933" cy="10745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smtClean="0">
              <a:solidFill>
                <a:schemeClr val="tx1"/>
              </a:solidFill>
            </a:rPr>
            <a:t>Target</a:t>
          </a:r>
          <a:endParaRPr lang="es-ES" sz="2200" kern="1200" dirty="0">
            <a:solidFill>
              <a:schemeClr val="tx1"/>
            </a:solidFill>
          </a:endParaRPr>
        </a:p>
      </dsp:txBody>
      <dsp:txXfrm>
        <a:off x="2544772" y="412592"/>
        <a:ext cx="1727987" cy="1011614"/>
      </dsp:txXfrm>
    </dsp:sp>
    <dsp:sp modelId="{80807EDF-7F8A-4F1C-B532-ABD0DCB8BA77}">
      <dsp:nvSpPr>
        <dsp:cNvPr id="0" name=""/>
        <dsp:cNvSpPr/>
      </dsp:nvSpPr>
      <dsp:spPr>
        <a:xfrm>
          <a:off x="4461835" y="696324"/>
          <a:ext cx="379677" cy="44415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>
        <a:off x="4461835" y="785154"/>
        <a:ext cx="265774" cy="266491"/>
      </dsp:txXfrm>
    </dsp:sp>
    <dsp:sp modelId="{C07147A3-0E65-412A-9E2B-F35F0F5FE6F5}">
      <dsp:nvSpPr>
        <dsp:cNvPr id="0" name=""/>
        <dsp:cNvSpPr/>
      </dsp:nvSpPr>
      <dsp:spPr>
        <a:xfrm>
          <a:off x="5020606" y="381119"/>
          <a:ext cx="1790933" cy="10745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smtClean="0">
              <a:solidFill>
                <a:schemeClr val="tx1"/>
              </a:solidFill>
            </a:rPr>
            <a:t>Marca</a:t>
          </a:r>
          <a:endParaRPr lang="es-ES" sz="2200" kern="1200" dirty="0">
            <a:solidFill>
              <a:schemeClr val="tx1"/>
            </a:solidFill>
          </a:endParaRPr>
        </a:p>
      </dsp:txBody>
      <dsp:txXfrm>
        <a:off x="5052079" y="412592"/>
        <a:ext cx="1727987" cy="1011614"/>
      </dsp:txXfrm>
    </dsp:sp>
    <dsp:sp modelId="{098B2E53-D947-4805-9AA3-FB52E796A0D4}">
      <dsp:nvSpPr>
        <dsp:cNvPr id="0" name=""/>
        <dsp:cNvSpPr/>
      </dsp:nvSpPr>
      <dsp:spPr>
        <a:xfrm rot="5400000">
          <a:off x="5726234" y="1581045"/>
          <a:ext cx="379677" cy="44415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 rot="-5400000">
        <a:off x="5782828" y="1613282"/>
        <a:ext cx="266491" cy="265774"/>
      </dsp:txXfrm>
    </dsp:sp>
    <dsp:sp modelId="{91006E8C-AD21-44B1-AD78-AA7FA2BFF870}">
      <dsp:nvSpPr>
        <dsp:cNvPr id="0" name=""/>
        <dsp:cNvSpPr/>
      </dsp:nvSpPr>
      <dsp:spPr>
        <a:xfrm>
          <a:off x="5020606" y="2172053"/>
          <a:ext cx="1790933" cy="10745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smtClean="0">
              <a:solidFill>
                <a:schemeClr val="tx1"/>
              </a:solidFill>
            </a:rPr>
            <a:t>Canales </a:t>
          </a:r>
          <a:endParaRPr lang="es-ES" sz="2200" kern="1200" dirty="0">
            <a:solidFill>
              <a:schemeClr val="tx1"/>
            </a:solidFill>
          </a:endParaRPr>
        </a:p>
      </dsp:txBody>
      <dsp:txXfrm>
        <a:off x="5052079" y="2203526"/>
        <a:ext cx="1727987" cy="1011614"/>
      </dsp:txXfrm>
    </dsp:sp>
    <dsp:sp modelId="{7D3D3906-7716-4AFE-AF62-0DE819A0F3D5}">
      <dsp:nvSpPr>
        <dsp:cNvPr id="0" name=""/>
        <dsp:cNvSpPr/>
      </dsp:nvSpPr>
      <dsp:spPr>
        <a:xfrm rot="10800000">
          <a:off x="4483326" y="2487257"/>
          <a:ext cx="379677" cy="44415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 rot="10800000">
        <a:off x="4597229" y="2576087"/>
        <a:ext cx="265774" cy="266491"/>
      </dsp:txXfrm>
    </dsp:sp>
    <dsp:sp modelId="{2F2CB2DA-24A4-4F0E-A5E8-23B314446E23}">
      <dsp:nvSpPr>
        <dsp:cNvPr id="0" name=""/>
        <dsp:cNvSpPr/>
      </dsp:nvSpPr>
      <dsp:spPr>
        <a:xfrm>
          <a:off x="2513299" y="2172053"/>
          <a:ext cx="1790933" cy="10745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smtClean="0">
              <a:solidFill>
                <a:schemeClr val="tx1"/>
              </a:solidFill>
            </a:rPr>
            <a:t>Medios</a:t>
          </a:r>
          <a:endParaRPr lang="es-ES" sz="2200" kern="1200" dirty="0">
            <a:solidFill>
              <a:schemeClr val="tx1"/>
            </a:solidFill>
          </a:endParaRPr>
        </a:p>
      </dsp:txBody>
      <dsp:txXfrm>
        <a:off x="2544772" y="2203526"/>
        <a:ext cx="1727987" cy="1011614"/>
      </dsp:txXfrm>
    </dsp:sp>
    <dsp:sp modelId="{EC494EA2-84CB-43F7-9255-936989FEAEBC}">
      <dsp:nvSpPr>
        <dsp:cNvPr id="0" name=""/>
        <dsp:cNvSpPr/>
      </dsp:nvSpPr>
      <dsp:spPr>
        <a:xfrm rot="10800000">
          <a:off x="1976019" y="2487257"/>
          <a:ext cx="379677" cy="44415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 rot="10800000">
        <a:off x="2089922" y="2576087"/>
        <a:ext cx="265774" cy="266491"/>
      </dsp:txXfrm>
    </dsp:sp>
    <dsp:sp modelId="{63363635-6D4F-4688-8EE8-751407237277}">
      <dsp:nvSpPr>
        <dsp:cNvPr id="0" name=""/>
        <dsp:cNvSpPr/>
      </dsp:nvSpPr>
      <dsp:spPr>
        <a:xfrm>
          <a:off x="5991" y="2172053"/>
          <a:ext cx="1790933" cy="10745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smtClean="0">
              <a:solidFill>
                <a:schemeClr val="tx1"/>
              </a:solidFill>
            </a:rPr>
            <a:t>Timing</a:t>
          </a:r>
          <a:endParaRPr lang="es-ES" sz="2200" kern="1200" dirty="0" smtClean="0">
            <a:solidFill>
              <a:schemeClr val="tx1"/>
            </a:solidFill>
          </a:endParaRPr>
        </a:p>
      </dsp:txBody>
      <dsp:txXfrm>
        <a:off x="37464" y="2203526"/>
        <a:ext cx="1727987" cy="1011614"/>
      </dsp:txXfrm>
    </dsp:sp>
    <dsp:sp modelId="{1A04E51F-B7B8-4935-9B21-190F33607257}">
      <dsp:nvSpPr>
        <dsp:cNvPr id="0" name=""/>
        <dsp:cNvSpPr/>
      </dsp:nvSpPr>
      <dsp:spPr>
        <a:xfrm rot="5400000">
          <a:off x="711619" y="3371978"/>
          <a:ext cx="379677" cy="44415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 rot="-5400000">
        <a:off x="768213" y="3404215"/>
        <a:ext cx="266491" cy="265774"/>
      </dsp:txXfrm>
    </dsp:sp>
    <dsp:sp modelId="{93B47A56-4C27-45A7-A46E-33B3DD48DBD4}">
      <dsp:nvSpPr>
        <dsp:cNvPr id="0" name=""/>
        <dsp:cNvSpPr/>
      </dsp:nvSpPr>
      <dsp:spPr>
        <a:xfrm>
          <a:off x="5991" y="3962987"/>
          <a:ext cx="1790933" cy="10745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solidFill>
                <a:schemeClr val="tx1"/>
              </a:solidFill>
            </a:rPr>
            <a:t>Presupuesto</a:t>
          </a:r>
        </a:p>
      </dsp:txBody>
      <dsp:txXfrm>
        <a:off x="37464" y="3994460"/>
        <a:ext cx="1727987" cy="101161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7364E5-B1BE-4D57-A563-18767331E346}">
      <dsp:nvSpPr>
        <dsp:cNvPr id="0" name=""/>
        <dsp:cNvSpPr/>
      </dsp:nvSpPr>
      <dsp:spPr>
        <a:xfrm>
          <a:off x="1310241" y="219571"/>
          <a:ext cx="2267480" cy="226782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0AC91A-C93F-4BB1-9C20-F0DA0B9F5685}">
      <dsp:nvSpPr>
        <dsp:cNvPr id="0" name=""/>
        <dsp:cNvSpPr/>
      </dsp:nvSpPr>
      <dsp:spPr>
        <a:xfrm>
          <a:off x="1811429" y="1038325"/>
          <a:ext cx="1259995" cy="6298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Recursos</a:t>
          </a:r>
          <a:endParaRPr lang="es-EC" sz="1800" kern="1200" dirty="0"/>
        </a:p>
      </dsp:txBody>
      <dsp:txXfrm>
        <a:off x="1811429" y="1038325"/>
        <a:ext cx="1259995" cy="629846"/>
      </dsp:txXfrm>
    </dsp:sp>
    <dsp:sp modelId="{21560661-70C8-444D-80F6-CDB23634CCDB}">
      <dsp:nvSpPr>
        <dsp:cNvPr id="0" name=""/>
        <dsp:cNvSpPr/>
      </dsp:nvSpPr>
      <dsp:spPr>
        <a:xfrm>
          <a:off x="680457" y="1522605"/>
          <a:ext cx="2267480" cy="226782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F3F7CE-58CC-441F-9149-51D4E97D2EDF}">
      <dsp:nvSpPr>
        <dsp:cNvPr id="0" name=""/>
        <dsp:cNvSpPr/>
      </dsp:nvSpPr>
      <dsp:spPr>
        <a:xfrm>
          <a:off x="1031588" y="2348896"/>
          <a:ext cx="1565216" cy="6298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Infraestructura</a:t>
          </a:r>
          <a:endParaRPr lang="es-EC" sz="1200" b="1" kern="1200" dirty="0"/>
        </a:p>
      </dsp:txBody>
      <dsp:txXfrm>
        <a:off x="1031588" y="2348896"/>
        <a:ext cx="1565216" cy="629846"/>
      </dsp:txXfrm>
    </dsp:sp>
    <dsp:sp modelId="{673483B3-3A1C-42AB-BB7D-30473F72C916}">
      <dsp:nvSpPr>
        <dsp:cNvPr id="0" name=""/>
        <dsp:cNvSpPr/>
      </dsp:nvSpPr>
      <dsp:spPr>
        <a:xfrm>
          <a:off x="1471626" y="2981570"/>
          <a:ext cx="1948116" cy="194889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CECD7D-5C89-4F30-A5F7-7F9CEA775B26}">
      <dsp:nvSpPr>
        <dsp:cNvPr id="0" name=""/>
        <dsp:cNvSpPr/>
      </dsp:nvSpPr>
      <dsp:spPr>
        <a:xfrm>
          <a:off x="1596550" y="3534315"/>
          <a:ext cx="1695714" cy="982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/>
            <a:t>Equipamientos y servicios complementarios</a:t>
          </a:r>
          <a:endParaRPr lang="es-EC" sz="1200" b="1" kern="1200" dirty="0"/>
        </a:p>
      </dsp:txBody>
      <dsp:txXfrm>
        <a:off x="1596550" y="3534315"/>
        <a:ext cx="1695714" cy="98236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CA07DF-849F-4951-88F9-0DC60C3B1150}">
      <dsp:nvSpPr>
        <dsp:cNvPr id="0" name=""/>
        <dsp:cNvSpPr/>
      </dsp:nvSpPr>
      <dsp:spPr>
        <a:xfrm>
          <a:off x="1045923" y="740836"/>
          <a:ext cx="2694530" cy="2956988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095F945-09B6-41B8-9771-79D13D6A5BE6}">
      <dsp:nvSpPr>
        <dsp:cNvPr id="0" name=""/>
        <dsp:cNvSpPr/>
      </dsp:nvSpPr>
      <dsp:spPr>
        <a:xfrm>
          <a:off x="363516" y="153543"/>
          <a:ext cx="2027586" cy="146823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Televisión</a:t>
          </a:r>
          <a:endParaRPr lang="es-ES" sz="2400" b="1" kern="1200" dirty="0"/>
        </a:p>
      </dsp:txBody>
      <dsp:txXfrm>
        <a:off x="660449" y="368561"/>
        <a:ext cx="1433720" cy="1038197"/>
      </dsp:txXfrm>
    </dsp:sp>
    <dsp:sp modelId="{71E0BAB7-E730-4584-8686-76368F52B258}">
      <dsp:nvSpPr>
        <dsp:cNvPr id="0" name=""/>
        <dsp:cNvSpPr/>
      </dsp:nvSpPr>
      <dsp:spPr>
        <a:xfrm>
          <a:off x="5768040" y="740836"/>
          <a:ext cx="2202350" cy="146896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213360" rIns="213360" bIns="21336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Latina Quito</a:t>
          </a:r>
          <a:endParaRPr lang="es-ES" sz="3000" kern="1200" dirty="0"/>
        </a:p>
      </dsp:txBody>
      <dsp:txXfrm>
        <a:off x="6120416" y="740836"/>
        <a:ext cx="1849974" cy="1468967"/>
      </dsp:txXfrm>
    </dsp:sp>
    <dsp:sp modelId="{C1DEFFCF-0A58-4E8E-9F5F-A706BF517847}">
      <dsp:nvSpPr>
        <dsp:cNvPr id="0" name=""/>
        <dsp:cNvSpPr/>
      </dsp:nvSpPr>
      <dsp:spPr>
        <a:xfrm>
          <a:off x="5768040" y="2209804"/>
          <a:ext cx="2202350" cy="146896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213360" rIns="213360" bIns="21336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Fiesta Ambato</a:t>
          </a:r>
          <a:endParaRPr lang="es-ES" sz="3000" kern="1200" dirty="0"/>
        </a:p>
      </dsp:txBody>
      <dsp:txXfrm>
        <a:off x="6120416" y="2209804"/>
        <a:ext cx="1849974" cy="1468967"/>
      </dsp:txXfrm>
    </dsp:sp>
    <dsp:sp modelId="{3DB1AB6B-95FB-49D0-B674-2623A328875E}">
      <dsp:nvSpPr>
        <dsp:cNvPr id="0" name=""/>
        <dsp:cNvSpPr/>
      </dsp:nvSpPr>
      <dsp:spPr>
        <a:xfrm>
          <a:off x="4593453" y="153543"/>
          <a:ext cx="1345856" cy="146823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Radio </a:t>
          </a:r>
          <a:endParaRPr lang="es-ES" sz="2400" kern="1200" dirty="0"/>
        </a:p>
      </dsp:txBody>
      <dsp:txXfrm>
        <a:off x="4790549" y="368561"/>
        <a:ext cx="951664" cy="1038197"/>
      </dsp:txXfrm>
    </dsp:sp>
    <dsp:sp modelId="{F2DCF622-E7B3-4F67-B449-A5FBB2BAB1BE}">
      <dsp:nvSpPr>
        <dsp:cNvPr id="0" name=""/>
        <dsp:cNvSpPr/>
      </dsp:nvSpPr>
      <dsp:spPr>
        <a:xfrm>
          <a:off x="9316247" y="740836"/>
          <a:ext cx="2202350" cy="146896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213360" rIns="213360" bIns="21336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La Gaceta</a:t>
          </a:r>
          <a:endParaRPr lang="es-ES" sz="3000" kern="1200" dirty="0"/>
        </a:p>
      </dsp:txBody>
      <dsp:txXfrm>
        <a:off x="9668623" y="740836"/>
        <a:ext cx="1849974" cy="1468967"/>
      </dsp:txXfrm>
    </dsp:sp>
    <dsp:sp modelId="{AA2970E8-476A-45E8-91F9-CE7E332664AB}">
      <dsp:nvSpPr>
        <dsp:cNvPr id="0" name=""/>
        <dsp:cNvSpPr/>
      </dsp:nvSpPr>
      <dsp:spPr>
        <a:xfrm>
          <a:off x="9316247" y="2209804"/>
          <a:ext cx="2202350" cy="146896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213360" rIns="213360" bIns="21336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La Hora</a:t>
          </a:r>
          <a:endParaRPr lang="es-ES" sz="3000" kern="1200" dirty="0"/>
        </a:p>
      </dsp:txBody>
      <dsp:txXfrm>
        <a:off x="9668623" y="2209804"/>
        <a:ext cx="1849974" cy="1468967"/>
      </dsp:txXfrm>
    </dsp:sp>
    <dsp:sp modelId="{12A33778-805F-44DB-9218-283D73EB6CA4}">
      <dsp:nvSpPr>
        <dsp:cNvPr id="0" name=""/>
        <dsp:cNvSpPr/>
      </dsp:nvSpPr>
      <dsp:spPr>
        <a:xfrm>
          <a:off x="9316247" y="3678772"/>
          <a:ext cx="2202350" cy="146896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213360" rIns="213360" bIns="21336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/>
            <a:t>El Comercio</a:t>
          </a:r>
          <a:endParaRPr lang="es-ES" sz="3000" kern="1200" dirty="0"/>
        </a:p>
      </dsp:txBody>
      <dsp:txXfrm>
        <a:off x="9668623" y="3678772"/>
        <a:ext cx="1849974" cy="1468967"/>
      </dsp:txXfrm>
    </dsp:sp>
    <dsp:sp modelId="{A0839EC5-3900-4599-A8B3-DF9365B7CDD5}">
      <dsp:nvSpPr>
        <dsp:cNvPr id="0" name=""/>
        <dsp:cNvSpPr/>
      </dsp:nvSpPr>
      <dsp:spPr>
        <a:xfrm>
          <a:off x="8141660" y="153543"/>
          <a:ext cx="1468233" cy="1468233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Prensa</a:t>
          </a:r>
          <a:endParaRPr lang="es-ES" sz="2400" kern="1200" dirty="0"/>
        </a:p>
      </dsp:txBody>
      <dsp:txXfrm>
        <a:off x="8356678" y="368561"/>
        <a:ext cx="1038197" cy="103819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B7EF11-41F0-4DAE-9A2D-55D6869CC536}">
      <dsp:nvSpPr>
        <dsp:cNvPr id="0" name=""/>
        <dsp:cNvSpPr/>
      </dsp:nvSpPr>
      <dsp:spPr>
        <a:xfrm>
          <a:off x="5316" y="2073677"/>
          <a:ext cx="3178280" cy="1271312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>
              <a:solidFill>
                <a:schemeClr val="tx1"/>
              </a:solidFill>
            </a:rPr>
            <a:t>Conclusiones </a:t>
          </a:r>
          <a:endParaRPr lang="es-ES" sz="1700" b="1" kern="1200" dirty="0">
            <a:solidFill>
              <a:schemeClr val="tx1"/>
            </a:solidFill>
          </a:endParaRPr>
        </a:p>
      </dsp:txBody>
      <dsp:txXfrm>
        <a:off x="640972" y="2073677"/>
        <a:ext cx="1906968" cy="1271312"/>
      </dsp:txXfrm>
    </dsp:sp>
    <dsp:sp modelId="{B964E863-B7FD-4BA8-9647-6056C66102F2}">
      <dsp:nvSpPr>
        <dsp:cNvPr id="0" name=""/>
        <dsp:cNvSpPr/>
      </dsp:nvSpPr>
      <dsp:spPr>
        <a:xfrm>
          <a:off x="2865768" y="2073677"/>
          <a:ext cx="3178280" cy="1271312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>
              <a:solidFill>
                <a:schemeClr val="tx1"/>
              </a:solidFill>
            </a:rPr>
            <a:t>Recomendaciones</a:t>
          </a:r>
          <a:endParaRPr lang="es-ES" sz="1700" b="1" kern="1200" dirty="0">
            <a:solidFill>
              <a:schemeClr val="tx1"/>
            </a:solidFill>
          </a:endParaRPr>
        </a:p>
      </dsp:txBody>
      <dsp:txXfrm>
        <a:off x="3501424" y="2073677"/>
        <a:ext cx="1906968" cy="12713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2D7A9A-28AB-40DB-9000-708ACE336955}">
      <dsp:nvSpPr>
        <dsp:cNvPr id="0" name=""/>
        <dsp:cNvSpPr/>
      </dsp:nvSpPr>
      <dsp:spPr>
        <a:xfrm>
          <a:off x="1671337" y="262206"/>
          <a:ext cx="4368800" cy="151722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805554-85EB-485B-81EB-345F03C0B152}">
      <dsp:nvSpPr>
        <dsp:cNvPr id="0" name=""/>
        <dsp:cNvSpPr/>
      </dsp:nvSpPr>
      <dsp:spPr>
        <a:xfrm>
          <a:off x="3640666" y="3935306"/>
          <a:ext cx="846666" cy="541866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53F53A9-073A-4EE6-BF0D-2418105C90B3}">
      <dsp:nvSpPr>
        <dsp:cNvPr id="0" name=""/>
        <dsp:cNvSpPr/>
      </dsp:nvSpPr>
      <dsp:spPr>
        <a:xfrm>
          <a:off x="2031999" y="4368800"/>
          <a:ext cx="4064000" cy="10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b="1" kern="1200" dirty="0" smtClean="0">
              <a:solidFill>
                <a:schemeClr val="bg1"/>
              </a:solidFill>
              <a:effectLst/>
            </a:rPr>
            <a:t>Análisis Externo</a:t>
          </a:r>
          <a:endParaRPr lang="es-ES" sz="3600" b="1" kern="1200" dirty="0">
            <a:solidFill>
              <a:schemeClr val="bg1"/>
            </a:solidFill>
            <a:effectLst/>
          </a:endParaRPr>
        </a:p>
      </dsp:txBody>
      <dsp:txXfrm>
        <a:off x="2031999" y="4368800"/>
        <a:ext cx="4064000" cy="1016000"/>
      </dsp:txXfrm>
    </dsp:sp>
    <dsp:sp modelId="{A131E9BC-64E1-446E-BB44-91A1FBD2EDCC}">
      <dsp:nvSpPr>
        <dsp:cNvPr id="0" name=""/>
        <dsp:cNvSpPr/>
      </dsp:nvSpPr>
      <dsp:spPr>
        <a:xfrm>
          <a:off x="3461173" y="1854538"/>
          <a:ext cx="1524000" cy="152400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Entorno económico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3684358" y="2077723"/>
        <a:ext cx="1077630" cy="1077630"/>
      </dsp:txXfrm>
    </dsp:sp>
    <dsp:sp modelId="{9478E617-108F-44A2-AA30-21D1B2A8F35B}">
      <dsp:nvSpPr>
        <dsp:cNvPr id="0" name=""/>
        <dsp:cNvSpPr/>
      </dsp:nvSpPr>
      <dsp:spPr>
        <a:xfrm>
          <a:off x="2370666" y="711200"/>
          <a:ext cx="1524000" cy="15240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Desempleo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2593851" y="934385"/>
        <a:ext cx="1077630" cy="1077630"/>
      </dsp:txXfrm>
    </dsp:sp>
    <dsp:sp modelId="{6C3BEA40-53C7-47C2-BB6C-00C6285966C0}">
      <dsp:nvSpPr>
        <dsp:cNvPr id="0" name=""/>
        <dsp:cNvSpPr/>
      </dsp:nvSpPr>
      <dsp:spPr>
        <a:xfrm>
          <a:off x="3928533" y="342730"/>
          <a:ext cx="1524000" cy="152400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chemeClr val="tx1"/>
              </a:solidFill>
            </a:rPr>
            <a:t>Inflación (PIB)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4151718" y="565915"/>
        <a:ext cx="1077630" cy="1077630"/>
      </dsp:txXfrm>
    </dsp:sp>
    <dsp:sp modelId="{5E0850DD-5A05-42E4-8EF4-3C24A4B812B0}">
      <dsp:nvSpPr>
        <dsp:cNvPr id="0" name=""/>
        <dsp:cNvSpPr/>
      </dsp:nvSpPr>
      <dsp:spPr>
        <a:xfrm>
          <a:off x="1693333" y="33866"/>
          <a:ext cx="4741333" cy="379306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76BCA-1111-4FA8-B2E2-195D7356DFD4}">
      <dsp:nvSpPr>
        <dsp:cNvPr id="0" name=""/>
        <dsp:cNvSpPr/>
      </dsp:nvSpPr>
      <dsp:spPr>
        <a:xfrm>
          <a:off x="3246" y="0"/>
          <a:ext cx="3321262" cy="49680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>
              <a:solidFill>
                <a:schemeClr val="tx1"/>
              </a:solidFill>
            </a:rPr>
            <a:t>Macroambiente</a:t>
          </a:r>
          <a:endParaRPr lang="es-ES" sz="3200" kern="1200" dirty="0">
            <a:solidFill>
              <a:schemeClr val="tx1"/>
            </a:solidFill>
          </a:endParaRPr>
        </a:p>
      </dsp:txBody>
      <dsp:txXfrm>
        <a:off x="3246" y="0"/>
        <a:ext cx="3321262" cy="1490420"/>
      </dsp:txXfrm>
    </dsp:sp>
    <dsp:sp modelId="{36E364FB-07EF-4BA7-A073-A25DDD726948}">
      <dsp:nvSpPr>
        <dsp:cNvPr id="0" name=""/>
        <dsp:cNvSpPr/>
      </dsp:nvSpPr>
      <dsp:spPr>
        <a:xfrm>
          <a:off x="333749" y="1491360"/>
          <a:ext cx="2657009" cy="5747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Entorno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sociocultural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350582" y="1508193"/>
        <a:ext cx="2623343" cy="541070"/>
      </dsp:txXfrm>
    </dsp:sp>
    <dsp:sp modelId="{EC9585A4-C95A-4A78-A22C-5E6D91284798}">
      <dsp:nvSpPr>
        <dsp:cNvPr id="0" name=""/>
        <dsp:cNvSpPr/>
      </dsp:nvSpPr>
      <dsp:spPr>
        <a:xfrm>
          <a:off x="333749" y="2154517"/>
          <a:ext cx="2657009" cy="5747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358351"/>
                <a:satOff val="295"/>
                <a:lumOff val="-245"/>
                <a:alphaOff val="0"/>
                <a:tint val="96000"/>
                <a:lumMod val="100000"/>
              </a:schemeClr>
            </a:gs>
            <a:gs pos="78000">
              <a:schemeClr val="accent3">
                <a:hueOff val="-358351"/>
                <a:satOff val="295"/>
                <a:lumOff val="-24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Entorno tecnológico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350582" y="2171350"/>
        <a:ext cx="2623343" cy="541070"/>
      </dsp:txXfrm>
    </dsp:sp>
    <dsp:sp modelId="{092383F7-3577-4CBF-A0F4-8FF7D80E8B34}">
      <dsp:nvSpPr>
        <dsp:cNvPr id="0" name=""/>
        <dsp:cNvSpPr/>
      </dsp:nvSpPr>
      <dsp:spPr>
        <a:xfrm>
          <a:off x="333749" y="2817674"/>
          <a:ext cx="2657009" cy="5747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716701"/>
                <a:satOff val="590"/>
                <a:lumOff val="-491"/>
                <a:alphaOff val="0"/>
                <a:tint val="96000"/>
                <a:lumMod val="100000"/>
              </a:schemeClr>
            </a:gs>
            <a:gs pos="78000">
              <a:schemeClr val="accent3">
                <a:hueOff val="-716701"/>
                <a:satOff val="590"/>
                <a:lumOff val="-49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Entorno geográfico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350582" y="2834507"/>
        <a:ext cx="2623343" cy="541070"/>
      </dsp:txXfrm>
    </dsp:sp>
    <dsp:sp modelId="{E0D26303-70D7-4EC3-A1B1-B124419E83B3}">
      <dsp:nvSpPr>
        <dsp:cNvPr id="0" name=""/>
        <dsp:cNvSpPr/>
      </dsp:nvSpPr>
      <dsp:spPr>
        <a:xfrm>
          <a:off x="333749" y="3480831"/>
          <a:ext cx="2657009" cy="5747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1075052"/>
                <a:satOff val="885"/>
                <a:lumOff val="-736"/>
                <a:alphaOff val="0"/>
                <a:tint val="96000"/>
                <a:lumMod val="100000"/>
              </a:schemeClr>
            </a:gs>
            <a:gs pos="78000">
              <a:schemeClr val="accent3">
                <a:hueOff val="-1075052"/>
                <a:satOff val="885"/>
                <a:lumOff val="-736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Entorno Político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350582" y="3497664"/>
        <a:ext cx="2623343" cy="541070"/>
      </dsp:txXfrm>
    </dsp:sp>
    <dsp:sp modelId="{E68795C3-7909-41A8-8925-FAAB34667088}">
      <dsp:nvSpPr>
        <dsp:cNvPr id="0" name=""/>
        <dsp:cNvSpPr/>
      </dsp:nvSpPr>
      <dsp:spPr>
        <a:xfrm>
          <a:off x="333749" y="4143988"/>
          <a:ext cx="2657009" cy="5747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1433403"/>
                <a:satOff val="1180"/>
                <a:lumOff val="-981"/>
                <a:alphaOff val="0"/>
                <a:tint val="96000"/>
                <a:lumMod val="100000"/>
              </a:schemeClr>
            </a:gs>
            <a:gs pos="78000">
              <a:schemeClr val="accent3">
                <a:hueOff val="-1433403"/>
                <a:satOff val="1180"/>
                <a:lumOff val="-98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Entorno Legal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350582" y="4160821"/>
        <a:ext cx="2623343" cy="5410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CD821C-51B3-47B3-B807-F3AA62476771}">
      <dsp:nvSpPr>
        <dsp:cNvPr id="0" name=""/>
        <dsp:cNvSpPr/>
      </dsp:nvSpPr>
      <dsp:spPr>
        <a:xfrm>
          <a:off x="856321" y="1053767"/>
          <a:ext cx="2537539" cy="3755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chemeClr val="tx1"/>
              </a:solidFill>
            </a:rPr>
            <a:t>Entorno Legal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867320" y="1064766"/>
        <a:ext cx="2515541" cy="353535"/>
      </dsp:txXfrm>
    </dsp:sp>
    <dsp:sp modelId="{EB5919DB-5B74-487B-86A3-57FC1916FD6C}">
      <dsp:nvSpPr>
        <dsp:cNvPr id="0" name=""/>
        <dsp:cNvSpPr/>
      </dsp:nvSpPr>
      <dsp:spPr>
        <a:xfrm rot="17679864">
          <a:off x="3119690" y="765649"/>
          <a:ext cx="941037" cy="96585"/>
        </a:xfrm>
        <a:custGeom>
          <a:avLst/>
          <a:gdLst/>
          <a:ahLst/>
          <a:cxnLst/>
          <a:rect l="0" t="0" r="0" b="0"/>
          <a:pathLst>
            <a:path>
              <a:moveTo>
                <a:pt x="0" y="48292"/>
              </a:moveTo>
              <a:lnTo>
                <a:pt x="941037" y="48292"/>
              </a:lnTo>
            </a:path>
          </a:pathLst>
        </a:custGeom>
        <a:noFill/>
        <a:ln w="19050" cap="rnd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b="0" kern="1200">
            <a:solidFill>
              <a:schemeClr val="tx1"/>
            </a:solidFill>
          </a:endParaRPr>
        </a:p>
      </dsp:txBody>
      <dsp:txXfrm>
        <a:off x="3566683" y="790415"/>
        <a:ext cx="47051" cy="47051"/>
      </dsp:txXfrm>
    </dsp:sp>
    <dsp:sp modelId="{97C2BB0A-320D-4DE9-AFB3-2A3F146FC21F}">
      <dsp:nvSpPr>
        <dsp:cNvPr id="0" name=""/>
        <dsp:cNvSpPr/>
      </dsp:nvSpPr>
      <dsp:spPr>
        <a:xfrm>
          <a:off x="3786557" y="161068"/>
          <a:ext cx="2391242" cy="4505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 smtClean="0">
              <a:solidFill>
                <a:schemeClr val="tx1"/>
              </a:solidFill>
            </a:rPr>
            <a:t>Carta Magna</a:t>
          </a:r>
          <a:endParaRPr lang="es-ES" sz="2400" b="0" kern="1200" dirty="0">
            <a:solidFill>
              <a:schemeClr val="tx1"/>
            </a:solidFill>
          </a:endParaRPr>
        </a:p>
      </dsp:txBody>
      <dsp:txXfrm>
        <a:off x="3799754" y="174265"/>
        <a:ext cx="2364848" cy="424168"/>
      </dsp:txXfrm>
    </dsp:sp>
    <dsp:sp modelId="{C72F91B2-FD81-45B1-A8A4-1A7B9AA5CF16}">
      <dsp:nvSpPr>
        <dsp:cNvPr id="0" name=""/>
        <dsp:cNvSpPr/>
      </dsp:nvSpPr>
      <dsp:spPr>
        <a:xfrm rot="21480011">
          <a:off x="3393732" y="1185889"/>
          <a:ext cx="421327" cy="96585"/>
        </a:xfrm>
        <a:custGeom>
          <a:avLst/>
          <a:gdLst/>
          <a:ahLst/>
          <a:cxnLst/>
          <a:rect l="0" t="0" r="0" b="0"/>
          <a:pathLst>
            <a:path>
              <a:moveTo>
                <a:pt x="0" y="48292"/>
              </a:moveTo>
              <a:lnTo>
                <a:pt x="421327" y="48292"/>
              </a:lnTo>
            </a:path>
          </a:pathLst>
        </a:custGeom>
        <a:noFill/>
        <a:ln w="19050" cap="rnd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b="0" kern="1200">
            <a:solidFill>
              <a:schemeClr val="tx1"/>
            </a:solidFill>
          </a:endParaRPr>
        </a:p>
      </dsp:txBody>
      <dsp:txXfrm>
        <a:off x="3593862" y="1223649"/>
        <a:ext cx="21066" cy="21066"/>
      </dsp:txXfrm>
    </dsp:sp>
    <dsp:sp modelId="{368F1031-9221-4B22-B6E9-4FA6BB11A794}">
      <dsp:nvSpPr>
        <dsp:cNvPr id="0" name=""/>
        <dsp:cNvSpPr/>
      </dsp:nvSpPr>
      <dsp:spPr>
        <a:xfrm>
          <a:off x="3814931" y="922850"/>
          <a:ext cx="2384750" cy="6079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1"/>
              </a:solidFill>
            </a:rPr>
            <a:t>Leyes y reglamentos</a:t>
          </a:r>
          <a:endParaRPr lang="es-ES" sz="1800" b="1" kern="1200" dirty="0">
            <a:solidFill>
              <a:schemeClr val="tx1"/>
            </a:solidFill>
          </a:endParaRPr>
        </a:p>
      </dsp:txBody>
      <dsp:txXfrm>
        <a:off x="3832738" y="940657"/>
        <a:ext cx="2349136" cy="572347"/>
      </dsp:txXfrm>
    </dsp:sp>
    <dsp:sp modelId="{B1B09F02-B4D3-4321-BF08-558589E0D6A9}">
      <dsp:nvSpPr>
        <dsp:cNvPr id="0" name=""/>
        <dsp:cNvSpPr/>
      </dsp:nvSpPr>
      <dsp:spPr>
        <a:xfrm rot="17568718">
          <a:off x="5963617" y="823151"/>
          <a:ext cx="771086" cy="96585"/>
        </a:xfrm>
        <a:custGeom>
          <a:avLst/>
          <a:gdLst/>
          <a:ahLst/>
          <a:cxnLst/>
          <a:rect l="0" t="0" r="0" b="0"/>
          <a:pathLst>
            <a:path>
              <a:moveTo>
                <a:pt x="0" y="48292"/>
              </a:moveTo>
              <a:lnTo>
                <a:pt x="771086" y="48292"/>
              </a:lnTo>
            </a:path>
          </a:pathLst>
        </a:custGeom>
        <a:noFill/>
        <a:ln w="19050" cap="rnd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6329883" y="852167"/>
        <a:ext cx="38554" cy="38554"/>
      </dsp:txXfrm>
    </dsp:sp>
    <dsp:sp modelId="{3E7D4410-C60D-411A-A309-C7B468657874}">
      <dsp:nvSpPr>
        <dsp:cNvPr id="0" name=""/>
        <dsp:cNvSpPr/>
      </dsp:nvSpPr>
      <dsp:spPr>
        <a:xfrm>
          <a:off x="6498638" y="242557"/>
          <a:ext cx="2149527" cy="5470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solidFill>
                <a:schemeClr val="tx1"/>
              </a:solidFill>
            </a:rPr>
            <a:t>Ordenanzas GAD Salcedo</a:t>
          </a:r>
          <a:endParaRPr lang="es-ES" sz="1600" b="0" kern="1200" dirty="0">
            <a:solidFill>
              <a:schemeClr val="tx1"/>
            </a:solidFill>
          </a:endParaRPr>
        </a:p>
      </dsp:txBody>
      <dsp:txXfrm>
        <a:off x="6514659" y="258578"/>
        <a:ext cx="2117485" cy="514959"/>
      </dsp:txXfrm>
    </dsp:sp>
    <dsp:sp modelId="{2CC7566A-BC39-4499-AD97-97E1AF0D9F6F}">
      <dsp:nvSpPr>
        <dsp:cNvPr id="0" name=""/>
        <dsp:cNvSpPr/>
      </dsp:nvSpPr>
      <dsp:spPr>
        <a:xfrm rot="1461568">
          <a:off x="6182243" y="1259336"/>
          <a:ext cx="391786" cy="96585"/>
        </a:xfrm>
        <a:custGeom>
          <a:avLst/>
          <a:gdLst/>
          <a:ahLst/>
          <a:cxnLst/>
          <a:rect l="0" t="0" r="0" b="0"/>
          <a:pathLst>
            <a:path>
              <a:moveTo>
                <a:pt x="0" y="48292"/>
              </a:moveTo>
              <a:lnTo>
                <a:pt x="391786" y="48292"/>
              </a:lnTo>
            </a:path>
          </a:pathLst>
        </a:custGeom>
        <a:noFill/>
        <a:ln w="19050" cap="rnd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b="0" kern="1200">
            <a:solidFill>
              <a:schemeClr val="tx1"/>
            </a:solidFill>
          </a:endParaRPr>
        </a:p>
      </dsp:txBody>
      <dsp:txXfrm>
        <a:off x="6368341" y="1297834"/>
        <a:ext cx="19589" cy="19589"/>
      </dsp:txXfrm>
    </dsp:sp>
    <dsp:sp modelId="{9A27458A-8C3D-4F6B-9E9D-6C29687C82E1}">
      <dsp:nvSpPr>
        <dsp:cNvPr id="0" name=""/>
        <dsp:cNvSpPr/>
      </dsp:nvSpPr>
      <dsp:spPr>
        <a:xfrm>
          <a:off x="6556589" y="931330"/>
          <a:ext cx="2018772" cy="9141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kern="1200" dirty="0" smtClean="0">
              <a:solidFill>
                <a:schemeClr val="tx1"/>
              </a:solidFill>
            </a:rPr>
            <a:t>Plan de Ordenamiento territorial Salcedo 2024</a:t>
          </a:r>
          <a:endParaRPr lang="es-ES" sz="1600" b="0" kern="1200" dirty="0">
            <a:solidFill>
              <a:schemeClr val="tx1"/>
            </a:solidFill>
          </a:endParaRPr>
        </a:p>
      </dsp:txBody>
      <dsp:txXfrm>
        <a:off x="6583365" y="958106"/>
        <a:ext cx="1965220" cy="8606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3B14A-BFE4-4FD0-8F5A-B9624E08B08E}">
      <dsp:nvSpPr>
        <dsp:cNvPr id="0" name=""/>
        <dsp:cNvSpPr/>
      </dsp:nvSpPr>
      <dsp:spPr>
        <a:xfrm>
          <a:off x="0" y="0"/>
          <a:ext cx="4079252" cy="49696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>
              <a:solidFill>
                <a:schemeClr val="tx1"/>
              </a:solidFill>
            </a:rPr>
            <a:t>Microambiente</a:t>
          </a:r>
          <a:endParaRPr lang="es-ES" sz="3200" kern="1200" dirty="0">
            <a:solidFill>
              <a:schemeClr val="tx1"/>
            </a:solidFill>
          </a:endParaRPr>
        </a:p>
      </dsp:txBody>
      <dsp:txXfrm>
        <a:off x="0" y="0"/>
        <a:ext cx="4079252" cy="1490893"/>
      </dsp:txXfrm>
    </dsp:sp>
    <dsp:sp modelId="{A02037C5-C76F-4C1B-B883-D560552EA8DB}">
      <dsp:nvSpPr>
        <dsp:cNvPr id="0" name=""/>
        <dsp:cNvSpPr/>
      </dsp:nvSpPr>
      <dsp:spPr>
        <a:xfrm>
          <a:off x="407925" y="1491318"/>
          <a:ext cx="3263401" cy="976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Reseña Histórica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436521" y="1519914"/>
        <a:ext cx="3206209" cy="919144"/>
      </dsp:txXfrm>
    </dsp:sp>
    <dsp:sp modelId="{36C60D91-0239-41F8-A2E6-64982DE1589E}">
      <dsp:nvSpPr>
        <dsp:cNvPr id="0" name=""/>
        <dsp:cNvSpPr/>
      </dsp:nvSpPr>
      <dsp:spPr>
        <a:xfrm>
          <a:off x="407925" y="2617859"/>
          <a:ext cx="3263401" cy="976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716701"/>
                <a:satOff val="590"/>
                <a:lumOff val="-491"/>
                <a:alphaOff val="0"/>
                <a:tint val="96000"/>
                <a:lumMod val="100000"/>
              </a:schemeClr>
            </a:gs>
            <a:gs pos="78000">
              <a:schemeClr val="accent3">
                <a:hueOff val="-716701"/>
                <a:satOff val="590"/>
                <a:lumOff val="-49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Atractivos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436521" y="2646455"/>
        <a:ext cx="3206209" cy="919144"/>
      </dsp:txXfrm>
    </dsp:sp>
    <dsp:sp modelId="{F42F7AE4-C652-4C8F-BCA9-73FE41A811D1}">
      <dsp:nvSpPr>
        <dsp:cNvPr id="0" name=""/>
        <dsp:cNvSpPr/>
      </dsp:nvSpPr>
      <dsp:spPr>
        <a:xfrm>
          <a:off x="407925" y="3744401"/>
          <a:ext cx="3263401" cy="976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1433403"/>
                <a:satOff val="1180"/>
                <a:lumOff val="-981"/>
                <a:alphaOff val="0"/>
                <a:tint val="96000"/>
                <a:lumMod val="100000"/>
              </a:schemeClr>
            </a:gs>
            <a:gs pos="78000">
              <a:schemeClr val="accent3">
                <a:hueOff val="-1433403"/>
                <a:satOff val="1180"/>
                <a:lumOff val="-98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tx1"/>
              </a:solidFill>
            </a:rPr>
            <a:t>Cocina Ancestral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436521" y="3772997"/>
        <a:ext cx="3206209" cy="9191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CD821C-51B3-47B3-B807-F3AA62476771}">
      <dsp:nvSpPr>
        <dsp:cNvPr id="0" name=""/>
        <dsp:cNvSpPr/>
      </dsp:nvSpPr>
      <dsp:spPr>
        <a:xfrm>
          <a:off x="14500" y="861044"/>
          <a:ext cx="2797201" cy="5285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chemeClr val="tx1"/>
              </a:solidFill>
            </a:rPr>
            <a:t>Cocina Ancestral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29981" y="876525"/>
        <a:ext cx="2766239" cy="497607"/>
      </dsp:txXfrm>
    </dsp:sp>
    <dsp:sp modelId="{EB5919DB-5B74-487B-86A3-57FC1916FD6C}">
      <dsp:nvSpPr>
        <dsp:cNvPr id="0" name=""/>
        <dsp:cNvSpPr/>
      </dsp:nvSpPr>
      <dsp:spPr>
        <a:xfrm rot="18426182">
          <a:off x="2672969" y="760225"/>
          <a:ext cx="699346" cy="172441"/>
        </a:xfrm>
        <a:custGeom>
          <a:avLst/>
          <a:gdLst/>
          <a:ahLst/>
          <a:cxnLst/>
          <a:rect l="0" t="0" r="0" b="0"/>
          <a:pathLst>
            <a:path>
              <a:moveTo>
                <a:pt x="0" y="86220"/>
              </a:moveTo>
              <a:lnTo>
                <a:pt x="699346" y="86220"/>
              </a:lnTo>
            </a:path>
          </a:pathLst>
        </a:custGeom>
        <a:noFill/>
        <a:ln w="19050" cap="rnd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b="0" kern="1200">
            <a:solidFill>
              <a:schemeClr val="tx1"/>
            </a:solidFill>
          </a:endParaRPr>
        </a:p>
      </dsp:txBody>
      <dsp:txXfrm>
        <a:off x="3005158" y="828962"/>
        <a:ext cx="34967" cy="34967"/>
      </dsp:txXfrm>
    </dsp:sp>
    <dsp:sp modelId="{97C2BB0A-320D-4DE9-AFB3-2A3F146FC21F}">
      <dsp:nvSpPr>
        <dsp:cNvPr id="0" name=""/>
        <dsp:cNvSpPr/>
      </dsp:nvSpPr>
      <dsp:spPr>
        <a:xfrm>
          <a:off x="3233583" y="165351"/>
          <a:ext cx="2319481" cy="8044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dirty="0" smtClean="0">
              <a:solidFill>
                <a:schemeClr val="tx1"/>
              </a:solidFill>
            </a:rPr>
            <a:t>Métodos y técnicas ancestrales</a:t>
          </a:r>
        </a:p>
      </dsp:txBody>
      <dsp:txXfrm>
        <a:off x="3257144" y="188912"/>
        <a:ext cx="2272359" cy="757303"/>
      </dsp:txXfrm>
    </dsp:sp>
    <dsp:sp modelId="{C72F91B2-FD81-45B1-A8A4-1A7B9AA5CF16}">
      <dsp:nvSpPr>
        <dsp:cNvPr id="0" name=""/>
        <dsp:cNvSpPr/>
      </dsp:nvSpPr>
      <dsp:spPr>
        <a:xfrm rot="2441273">
          <a:off x="2745790" y="1216871"/>
          <a:ext cx="545338" cy="172441"/>
        </a:xfrm>
        <a:custGeom>
          <a:avLst/>
          <a:gdLst/>
          <a:ahLst/>
          <a:cxnLst/>
          <a:rect l="0" t="0" r="0" b="0"/>
          <a:pathLst>
            <a:path>
              <a:moveTo>
                <a:pt x="0" y="86220"/>
              </a:moveTo>
              <a:lnTo>
                <a:pt x="545338" y="86220"/>
              </a:lnTo>
            </a:path>
          </a:pathLst>
        </a:custGeom>
        <a:noFill/>
        <a:ln w="19050" cap="rnd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b="0" kern="1200">
            <a:solidFill>
              <a:schemeClr val="tx1"/>
            </a:solidFill>
          </a:endParaRPr>
        </a:p>
      </dsp:txBody>
      <dsp:txXfrm>
        <a:off x="3004826" y="1289458"/>
        <a:ext cx="27266" cy="27266"/>
      </dsp:txXfrm>
    </dsp:sp>
    <dsp:sp modelId="{368F1031-9221-4B22-B6E9-4FA6BB11A794}">
      <dsp:nvSpPr>
        <dsp:cNvPr id="0" name=""/>
        <dsp:cNvSpPr/>
      </dsp:nvSpPr>
      <dsp:spPr>
        <a:xfrm>
          <a:off x="3225216" y="1239913"/>
          <a:ext cx="2313187" cy="4818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1"/>
              </a:solidFill>
            </a:rPr>
            <a:t>Utensilios</a:t>
          </a:r>
          <a:endParaRPr lang="es-ES" sz="1800" b="1" kern="1200" dirty="0">
            <a:solidFill>
              <a:schemeClr val="tx1"/>
            </a:solidFill>
          </a:endParaRPr>
        </a:p>
      </dsp:txBody>
      <dsp:txXfrm>
        <a:off x="3239330" y="1254027"/>
        <a:ext cx="2284959" cy="4536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727B4-EA01-4A3D-AA2E-223FBD3610CD}">
      <dsp:nvSpPr>
        <dsp:cNvPr id="0" name=""/>
        <dsp:cNvSpPr/>
      </dsp:nvSpPr>
      <dsp:spPr>
        <a:xfrm>
          <a:off x="3345589" y="2064802"/>
          <a:ext cx="1336939" cy="1336939"/>
        </a:xfrm>
        <a:prstGeom prst="ellipse">
          <a:avLst/>
        </a:prstGeom>
        <a:gradFill rotWithShape="0">
          <a:gsLst>
            <a:gs pos="0">
              <a:schemeClr val="accent3">
                <a:alpha val="8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alpha val="8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</a:rPr>
            <a:t>Análisis Interno - Macro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3541379" y="2260592"/>
        <a:ext cx="945359" cy="945359"/>
      </dsp:txXfrm>
    </dsp:sp>
    <dsp:sp modelId="{3BD4C499-1D6D-42D0-9E90-14636D0D73D2}">
      <dsp:nvSpPr>
        <dsp:cNvPr id="0" name=""/>
        <dsp:cNvSpPr/>
      </dsp:nvSpPr>
      <dsp:spPr>
        <a:xfrm rot="16200000">
          <a:off x="3860989" y="1542086"/>
          <a:ext cx="306140" cy="4851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shade val="9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>
        <a:off x="3906910" y="1685034"/>
        <a:ext cx="214298" cy="291082"/>
      </dsp:txXfrm>
    </dsp:sp>
    <dsp:sp modelId="{6E5560D5-D209-4A31-B886-F709BB023DCB}">
      <dsp:nvSpPr>
        <dsp:cNvPr id="0" name=""/>
        <dsp:cNvSpPr/>
      </dsp:nvSpPr>
      <dsp:spPr>
        <a:xfrm>
          <a:off x="2945274" y="-17372"/>
          <a:ext cx="2137569" cy="1504551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alpha val="9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Lineamientos del tema referente a La Constitución Política del Ecuador</a:t>
          </a:r>
        </a:p>
      </dsp:txBody>
      <dsp:txXfrm>
        <a:off x="3258314" y="202964"/>
        <a:ext cx="1511489" cy="1063879"/>
      </dsp:txXfrm>
    </dsp:sp>
    <dsp:sp modelId="{380BE0A8-559F-4F40-852C-5DAC238A6AC5}">
      <dsp:nvSpPr>
        <dsp:cNvPr id="0" name=""/>
        <dsp:cNvSpPr/>
      </dsp:nvSpPr>
      <dsp:spPr>
        <a:xfrm>
          <a:off x="4777397" y="2490703"/>
          <a:ext cx="228546" cy="4851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-156411"/>
                <a:satOff val="-2692"/>
                <a:lumOff val="12020"/>
                <a:alphaOff val="0"/>
                <a:tint val="96000"/>
                <a:lumMod val="100000"/>
              </a:schemeClr>
            </a:gs>
            <a:gs pos="78000">
              <a:schemeClr val="accent3">
                <a:shade val="90000"/>
                <a:hueOff val="-156411"/>
                <a:satOff val="-2692"/>
                <a:lumOff val="1202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>
        <a:off x="4777397" y="2587730"/>
        <a:ext cx="159982" cy="291082"/>
      </dsp:txXfrm>
    </dsp:sp>
    <dsp:sp modelId="{1453D260-C02E-439B-9A07-557B050FCDE9}">
      <dsp:nvSpPr>
        <dsp:cNvPr id="0" name=""/>
        <dsp:cNvSpPr/>
      </dsp:nvSpPr>
      <dsp:spPr>
        <a:xfrm>
          <a:off x="5113748" y="2019835"/>
          <a:ext cx="1797360" cy="1426872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3333"/>
                <a:tint val="96000"/>
                <a:lumMod val="100000"/>
              </a:schemeClr>
            </a:gs>
            <a:gs pos="78000">
              <a:schemeClr val="accent3">
                <a:alpha val="90000"/>
                <a:hueOff val="0"/>
                <a:satOff val="0"/>
                <a:lumOff val="0"/>
                <a:alphaOff val="-13333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Programas y proyectos actuales 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5376965" y="2228796"/>
        <a:ext cx="1270926" cy="1008950"/>
      </dsp:txXfrm>
    </dsp:sp>
    <dsp:sp modelId="{68D2D40E-D691-4E91-8509-8F4753F50F17}">
      <dsp:nvSpPr>
        <dsp:cNvPr id="0" name=""/>
        <dsp:cNvSpPr/>
      </dsp:nvSpPr>
      <dsp:spPr>
        <a:xfrm rot="5400000">
          <a:off x="3850696" y="3458158"/>
          <a:ext cx="326725" cy="4851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-312822"/>
                <a:satOff val="-5383"/>
                <a:lumOff val="24040"/>
                <a:alphaOff val="0"/>
                <a:tint val="96000"/>
                <a:lumMod val="100000"/>
              </a:schemeClr>
            </a:gs>
            <a:gs pos="78000">
              <a:schemeClr val="accent3">
                <a:shade val="90000"/>
                <a:hueOff val="-312822"/>
                <a:satOff val="-5383"/>
                <a:lumOff val="2404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>
        <a:off x="3899705" y="3506177"/>
        <a:ext cx="228708" cy="291082"/>
      </dsp:txXfrm>
    </dsp:sp>
    <dsp:sp modelId="{F5119337-2A38-4097-8428-FFAABB8EA80B}">
      <dsp:nvSpPr>
        <dsp:cNvPr id="0" name=""/>
        <dsp:cNvSpPr/>
      </dsp:nvSpPr>
      <dsp:spPr>
        <a:xfrm>
          <a:off x="3115379" y="4018204"/>
          <a:ext cx="1797360" cy="1426872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6667"/>
                <a:tint val="96000"/>
                <a:lumMod val="100000"/>
              </a:schemeClr>
            </a:gs>
            <a:gs pos="78000">
              <a:schemeClr val="accent3">
                <a:alpha val="90000"/>
                <a:hueOff val="0"/>
                <a:satOff val="0"/>
                <a:lumOff val="0"/>
                <a:alphaOff val="-26667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Plan de Desarrollo y Ordenamiento Territorial Salcedo 2024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3378596" y="4227165"/>
        <a:ext cx="1270926" cy="1008950"/>
      </dsp:txXfrm>
    </dsp:sp>
    <dsp:sp modelId="{C183C6CD-DA31-4778-BF5E-4A182EA95187}">
      <dsp:nvSpPr>
        <dsp:cNvPr id="0" name=""/>
        <dsp:cNvSpPr/>
      </dsp:nvSpPr>
      <dsp:spPr>
        <a:xfrm rot="10800000">
          <a:off x="3022175" y="2490703"/>
          <a:ext cx="228546" cy="4851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-469233"/>
                <a:satOff val="-8075"/>
                <a:lumOff val="36060"/>
                <a:alphaOff val="0"/>
                <a:tint val="96000"/>
                <a:lumMod val="100000"/>
              </a:schemeClr>
            </a:gs>
            <a:gs pos="78000">
              <a:schemeClr val="accent3">
                <a:shade val="90000"/>
                <a:hueOff val="-469233"/>
                <a:satOff val="-8075"/>
                <a:lumOff val="3606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 rot="10800000">
        <a:off x="3090739" y="2587730"/>
        <a:ext cx="159982" cy="291082"/>
      </dsp:txXfrm>
    </dsp:sp>
    <dsp:sp modelId="{6A50F650-CDB3-49C7-9D3F-B1625563DD98}">
      <dsp:nvSpPr>
        <dsp:cNvPr id="0" name=""/>
        <dsp:cNvSpPr/>
      </dsp:nvSpPr>
      <dsp:spPr>
        <a:xfrm>
          <a:off x="1117010" y="2019835"/>
          <a:ext cx="1797360" cy="1426872"/>
        </a:xfrm>
        <a:prstGeom prst="ellipse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tint val="96000"/>
                <a:lumMod val="100000"/>
              </a:schemeClr>
            </a:gs>
            <a:gs pos="78000">
              <a:schemeClr val="accent3">
                <a:alpha val="90000"/>
                <a:hueOff val="0"/>
                <a:satOff val="0"/>
                <a:lumOff val="0"/>
                <a:alphaOff val="-4000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Estabilidad Polític</a:t>
          </a:r>
          <a:r>
            <a:rPr lang="es-ES" sz="1200" kern="1200" dirty="0" smtClean="0">
              <a:solidFill>
                <a:schemeClr val="tx1"/>
              </a:solidFill>
            </a:rPr>
            <a:t>a</a:t>
          </a:r>
          <a:endParaRPr lang="es-ES" sz="1200" kern="1200" dirty="0">
            <a:solidFill>
              <a:schemeClr val="tx1"/>
            </a:solidFill>
          </a:endParaRPr>
        </a:p>
      </dsp:txBody>
      <dsp:txXfrm>
        <a:off x="1380227" y="2228796"/>
        <a:ext cx="1270926" cy="100895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789C8F-D36D-4085-870F-DE20678DCE9D}">
      <dsp:nvSpPr>
        <dsp:cNvPr id="0" name=""/>
        <dsp:cNvSpPr/>
      </dsp:nvSpPr>
      <dsp:spPr>
        <a:xfrm>
          <a:off x="2365479" y="0"/>
          <a:ext cx="3881437" cy="3881437"/>
        </a:xfrm>
        <a:prstGeom prst="diamond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28C555-D201-4A9A-A7B3-71A9467E8592}">
      <dsp:nvSpPr>
        <dsp:cNvPr id="0" name=""/>
        <dsp:cNvSpPr/>
      </dsp:nvSpPr>
      <dsp:spPr>
        <a:xfrm>
          <a:off x="1388036" y="291474"/>
          <a:ext cx="2506106" cy="1513760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3">
                <a:shade val="8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- Ubicación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- Accesibilidad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- Riqueza cultural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- Organización</a:t>
          </a:r>
          <a:endParaRPr lang="es-EC" sz="1600" kern="1200" dirty="0"/>
        </a:p>
      </dsp:txBody>
      <dsp:txXfrm>
        <a:off x="1461932" y="365370"/>
        <a:ext cx="2358314" cy="1365968"/>
      </dsp:txXfrm>
    </dsp:sp>
    <dsp:sp modelId="{C7E53CBB-7293-4D3F-BE9F-126F637EFAC7}">
      <dsp:nvSpPr>
        <dsp:cNvPr id="0" name=""/>
        <dsp:cNvSpPr/>
      </dsp:nvSpPr>
      <dsp:spPr>
        <a:xfrm>
          <a:off x="4318438" y="278592"/>
          <a:ext cx="2610283" cy="1513760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-124357"/>
                <a:satOff val="-2005"/>
                <a:lumOff val="10089"/>
                <a:alphaOff val="0"/>
                <a:tint val="65000"/>
                <a:lumMod val="110000"/>
              </a:schemeClr>
            </a:gs>
            <a:gs pos="88000">
              <a:schemeClr val="accent3">
                <a:shade val="80000"/>
                <a:hueOff val="-124357"/>
                <a:satOff val="-2005"/>
                <a:lumOff val="10089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- Rescate de identidad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- Desarrollo Turístico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- Ingreso económico</a:t>
          </a:r>
          <a:endParaRPr lang="es-EC" sz="1600" kern="1200" dirty="0"/>
        </a:p>
      </dsp:txBody>
      <dsp:txXfrm>
        <a:off x="4392334" y="352488"/>
        <a:ext cx="2462491" cy="1365968"/>
      </dsp:txXfrm>
    </dsp:sp>
    <dsp:sp modelId="{514DDCF3-D935-4478-8D88-6EAC4CC6603E}">
      <dsp:nvSpPr>
        <dsp:cNvPr id="0" name=""/>
        <dsp:cNvSpPr/>
      </dsp:nvSpPr>
      <dsp:spPr>
        <a:xfrm>
          <a:off x="1294115" y="1960308"/>
          <a:ext cx="2642450" cy="1513760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-248715"/>
                <a:satOff val="-4011"/>
                <a:lumOff val="20179"/>
                <a:alphaOff val="0"/>
                <a:tint val="65000"/>
                <a:lumMod val="110000"/>
              </a:schemeClr>
            </a:gs>
            <a:gs pos="88000">
              <a:schemeClr val="accent3">
                <a:shade val="80000"/>
                <a:hueOff val="-248715"/>
                <a:satOff val="-4011"/>
                <a:lumOff val="20179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- Carencia de cronograma de actividades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- Falta de promoción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- Consumo excesivo del alcohol</a:t>
          </a:r>
          <a:endParaRPr lang="es-EC" sz="1600" kern="1200" dirty="0"/>
        </a:p>
      </dsp:txBody>
      <dsp:txXfrm>
        <a:off x="1368011" y="2034204"/>
        <a:ext cx="2494658" cy="1365968"/>
      </dsp:txXfrm>
    </dsp:sp>
    <dsp:sp modelId="{FF4CD0B0-5911-4947-84FE-AF0C9643E9B4}">
      <dsp:nvSpPr>
        <dsp:cNvPr id="0" name=""/>
        <dsp:cNvSpPr/>
      </dsp:nvSpPr>
      <dsp:spPr>
        <a:xfrm>
          <a:off x="4339359" y="1947426"/>
          <a:ext cx="2542678" cy="1513760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-373072"/>
                <a:satOff val="-6016"/>
                <a:lumOff val="30268"/>
                <a:alphaOff val="0"/>
                <a:tint val="65000"/>
                <a:lumMod val="110000"/>
              </a:schemeClr>
            </a:gs>
            <a:gs pos="88000">
              <a:schemeClr val="accent3">
                <a:shade val="80000"/>
                <a:hueOff val="-373072"/>
                <a:satOff val="-6016"/>
                <a:lumOff val="30268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- Recursos económicos limitados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- Influencia externa/ Perdida de cultura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Desastres Naturales</a:t>
          </a:r>
        </a:p>
      </dsp:txBody>
      <dsp:txXfrm>
        <a:off x="4413255" y="2021322"/>
        <a:ext cx="2394886" cy="136596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E5C11-9395-480A-B356-41A4FBB0BED7}">
      <dsp:nvSpPr>
        <dsp:cNvPr id="0" name=""/>
        <dsp:cNvSpPr/>
      </dsp:nvSpPr>
      <dsp:spPr>
        <a:xfrm>
          <a:off x="7351" y="0"/>
          <a:ext cx="3101979" cy="8513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smtClean="0"/>
            <a:t>El ritual</a:t>
          </a:r>
          <a:endParaRPr lang="es-EC" sz="2400" kern="1200" dirty="0"/>
        </a:p>
      </dsp:txBody>
      <dsp:txXfrm>
        <a:off x="32285" y="24934"/>
        <a:ext cx="2111402" cy="801451"/>
      </dsp:txXfrm>
    </dsp:sp>
    <dsp:sp modelId="{A5271EA9-FDED-48AD-B1A2-984699780FD0}">
      <dsp:nvSpPr>
        <dsp:cNvPr id="0" name=""/>
        <dsp:cNvSpPr/>
      </dsp:nvSpPr>
      <dsp:spPr>
        <a:xfrm>
          <a:off x="259790" y="1006105"/>
          <a:ext cx="3101979" cy="8513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smtClean="0"/>
            <a:t>Las ofrendas</a:t>
          </a:r>
          <a:endParaRPr lang="es-EC" sz="2400" kern="1200" dirty="0"/>
        </a:p>
      </dsp:txBody>
      <dsp:txXfrm>
        <a:off x="284724" y="1031039"/>
        <a:ext cx="2238962" cy="801451"/>
      </dsp:txXfrm>
    </dsp:sp>
    <dsp:sp modelId="{3B434AF2-77F9-40A9-8E6C-2E2C959DC107}">
      <dsp:nvSpPr>
        <dsp:cNvPr id="0" name=""/>
        <dsp:cNvSpPr/>
      </dsp:nvSpPr>
      <dsp:spPr>
        <a:xfrm>
          <a:off x="515704" y="2012210"/>
          <a:ext cx="3101979" cy="8513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4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smtClean="0"/>
            <a:t>El danzante</a:t>
          </a:r>
          <a:endParaRPr lang="es-EC" sz="2400" kern="1200" dirty="0"/>
        </a:p>
      </dsp:txBody>
      <dsp:txXfrm>
        <a:off x="540638" y="2037144"/>
        <a:ext cx="2242840" cy="801451"/>
      </dsp:txXfrm>
    </dsp:sp>
    <dsp:sp modelId="{07813BAA-0D17-4DCF-A47A-1E89B6777552}">
      <dsp:nvSpPr>
        <dsp:cNvPr id="0" name=""/>
        <dsp:cNvSpPr/>
      </dsp:nvSpPr>
      <dsp:spPr>
        <a:xfrm>
          <a:off x="775494" y="3018315"/>
          <a:ext cx="3101979" cy="8513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El maíz</a:t>
          </a:r>
          <a:endParaRPr lang="es-EC" sz="2400" kern="1200" dirty="0"/>
        </a:p>
      </dsp:txBody>
      <dsp:txXfrm>
        <a:off x="800428" y="3043249"/>
        <a:ext cx="2238962" cy="801451"/>
      </dsp:txXfrm>
    </dsp:sp>
    <dsp:sp modelId="{E1F74DC1-17DD-49DE-99F9-B4B1441A44E3}">
      <dsp:nvSpPr>
        <dsp:cNvPr id="0" name=""/>
        <dsp:cNvSpPr/>
      </dsp:nvSpPr>
      <dsp:spPr>
        <a:xfrm>
          <a:off x="2548621" y="652033"/>
          <a:ext cx="553357" cy="55335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800" kern="1200">
            <a:solidFill>
              <a:schemeClr val="tx1"/>
            </a:solidFill>
          </a:endParaRPr>
        </a:p>
      </dsp:txBody>
      <dsp:txXfrm>
        <a:off x="2673126" y="652033"/>
        <a:ext cx="304347" cy="416401"/>
      </dsp:txXfrm>
    </dsp:sp>
    <dsp:sp modelId="{E3541804-3552-431A-BC9A-771710823219}">
      <dsp:nvSpPr>
        <dsp:cNvPr id="0" name=""/>
        <dsp:cNvSpPr/>
      </dsp:nvSpPr>
      <dsp:spPr>
        <a:xfrm>
          <a:off x="2808412" y="1658138"/>
          <a:ext cx="553357" cy="55335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800" kern="1200">
            <a:solidFill>
              <a:schemeClr val="tx1"/>
            </a:solidFill>
          </a:endParaRPr>
        </a:p>
      </dsp:txBody>
      <dsp:txXfrm>
        <a:off x="2932917" y="1658138"/>
        <a:ext cx="304347" cy="416401"/>
      </dsp:txXfrm>
    </dsp:sp>
    <dsp:sp modelId="{2491C157-2741-4CC1-9A53-28E42DC141BF}">
      <dsp:nvSpPr>
        <dsp:cNvPr id="0" name=""/>
        <dsp:cNvSpPr/>
      </dsp:nvSpPr>
      <dsp:spPr>
        <a:xfrm>
          <a:off x="3064325" y="2664243"/>
          <a:ext cx="553357" cy="55335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800" kern="1200">
            <a:solidFill>
              <a:schemeClr val="tx1"/>
            </a:solidFill>
          </a:endParaRPr>
        </a:p>
      </dsp:txBody>
      <dsp:txXfrm>
        <a:off x="3188830" y="2664243"/>
        <a:ext cx="304347" cy="416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B73A1-955D-406C-BECA-E657E2E6EDEE}" type="datetimeFigureOut">
              <a:rPr lang="es-ES" smtClean="0"/>
              <a:t>11/02/2016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E92B7-E43F-476A-AF36-51B5F10872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9976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E92B7-E43F-476A-AF36-51B5F1087271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8348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E92B7-E43F-476A-AF36-51B5F1087271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669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79E7-3B71-433B-8AE5-2A346903BC85}" type="datetimeFigureOut">
              <a:rPr lang="es-ES" smtClean="0"/>
              <a:t>11/02/2016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C3-2528-42F2-8563-0CF46C950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9969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79E7-3B71-433B-8AE5-2A346903BC85}" type="datetimeFigureOut">
              <a:rPr lang="es-ES" smtClean="0"/>
              <a:t>11/02/2016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C3-2528-42F2-8563-0CF46C950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6911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79E7-3B71-433B-8AE5-2A346903BC85}" type="datetimeFigureOut">
              <a:rPr lang="es-ES" smtClean="0"/>
              <a:t>11/02/2016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C3-2528-42F2-8563-0CF46C95092B}" type="slidenum">
              <a:rPr lang="es-ES" smtClean="0"/>
              <a:t>‹Nº›</a:t>
            </a:fld>
            <a:endParaRPr lang="es-E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3756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79E7-3B71-433B-8AE5-2A346903BC85}" type="datetimeFigureOut">
              <a:rPr lang="es-ES" smtClean="0"/>
              <a:t>11/02/2016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C3-2528-42F2-8563-0CF46C950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1787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79E7-3B71-433B-8AE5-2A346903BC85}" type="datetimeFigureOut">
              <a:rPr lang="es-ES" smtClean="0"/>
              <a:t>11/02/2016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C3-2528-42F2-8563-0CF46C95092B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4481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79E7-3B71-433B-8AE5-2A346903BC85}" type="datetimeFigureOut">
              <a:rPr lang="es-ES" smtClean="0"/>
              <a:t>11/02/2016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C3-2528-42F2-8563-0CF46C950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8717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79E7-3B71-433B-8AE5-2A346903BC85}" type="datetimeFigureOut">
              <a:rPr lang="es-ES" smtClean="0"/>
              <a:t>11/02/2016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C3-2528-42F2-8563-0CF46C950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8448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79E7-3B71-433B-8AE5-2A346903BC85}" type="datetimeFigureOut">
              <a:rPr lang="es-ES" smtClean="0"/>
              <a:t>11/02/2016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C3-2528-42F2-8563-0CF46C950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3234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79E7-3B71-433B-8AE5-2A346903BC85}" type="datetimeFigureOut">
              <a:rPr lang="es-ES" smtClean="0"/>
              <a:t>11/02/2016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C3-2528-42F2-8563-0CF46C950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755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79E7-3B71-433B-8AE5-2A346903BC85}" type="datetimeFigureOut">
              <a:rPr lang="es-ES" smtClean="0"/>
              <a:t>11/02/2016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C3-2528-42F2-8563-0CF46C950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9230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79E7-3B71-433B-8AE5-2A346903BC85}" type="datetimeFigureOut">
              <a:rPr lang="es-ES" smtClean="0"/>
              <a:t>11/02/2016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C3-2528-42F2-8563-0CF46C950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687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79E7-3B71-433B-8AE5-2A346903BC85}" type="datetimeFigureOut">
              <a:rPr lang="es-ES" smtClean="0"/>
              <a:t>11/02/2016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C3-2528-42F2-8563-0CF46C950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351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79E7-3B71-433B-8AE5-2A346903BC85}" type="datetimeFigureOut">
              <a:rPr lang="es-ES" smtClean="0"/>
              <a:t>11/02/2016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C3-2528-42F2-8563-0CF46C950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0140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79E7-3B71-433B-8AE5-2A346903BC85}" type="datetimeFigureOut">
              <a:rPr lang="es-ES" smtClean="0"/>
              <a:t>11/02/2016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C3-2528-42F2-8563-0CF46C950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510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79E7-3B71-433B-8AE5-2A346903BC85}" type="datetimeFigureOut">
              <a:rPr lang="es-ES" smtClean="0"/>
              <a:t>11/02/2016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C3-2528-42F2-8563-0CF46C950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829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D79E7-3B71-433B-8AE5-2A346903BC85}" type="datetimeFigureOut">
              <a:rPr lang="es-ES" smtClean="0"/>
              <a:t>11/02/2016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C3-2528-42F2-8563-0CF46C950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3059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79E7-3B71-433B-8AE5-2A346903BC85}" type="datetimeFigureOut">
              <a:rPr lang="es-ES" smtClean="0"/>
              <a:t>11/02/2016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A1CC1C3-2528-42F2-8563-0CF46C9509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264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13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openxmlformats.org/officeDocument/2006/relationships/image" Target="../media/image16.jpe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7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openxmlformats.org/officeDocument/2006/relationships/image" Target="../media/image21.jpeg"/><Relationship Id="rId5" Type="http://schemas.openxmlformats.org/officeDocument/2006/relationships/diagramColors" Target="../diagrams/colors10.xml"/><Relationship Id="rId10" Type="http://schemas.openxmlformats.org/officeDocument/2006/relationships/image" Target="../media/image20.jpe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image" Target="../media/image23.png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image" Target="../media/image22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25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30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diagramColors" Target="../diagrams/colors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diagramQuickStyle" Target="../diagrams/quickStyle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Layout" Target="../diagrams/layout6.xml"/><Relationship Id="rId5" Type="http://schemas.openxmlformats.org/officeDocument/2006/relationships/diagramQuickStyle" Target="../diagrams/quickStyle5.xml"/><Relationship Id="rId10" Type="http://schemas.openxmlformats.org/officeDocument/2006/relationships/diagramData" Target="../diagrams/data6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5.jpeg"/><Relationship Id="rId14" Type="http://schemas.microsoft.com/office/2007/relationships/diagramDrawing" Target="../diagrams/drawin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28559" y="2061274"/>
            <a:ext cx="9264255" cy="2098047"/>
          </a:xfrm>
        </p:spPr>
        <p:txBody>
          <a:bodyPr/>
          <a:lstStyle/>
          <a:p>
            <a:pPr algn="ctr"/>
            <a:r>
              <a:rPr lang="es-ES" sz="3200" b="1" dirty="0" smtClean="0">
                <a:solidFill>
                  <a:schemeClr val="tx1"/>
                </a:solidFill>
              </a:rPr>
              <a:t>TEMA: </a:t>
            </a:r>
            <a:r>
              <a:rPr lang="es-ES" sz="2400" dirty="0" smtClean="0">
                <a:solidFill>
                  <a:schemeClr val="tx1"/>
                </a:solidFill>
              </a:rPr>
              <a:t/>
            </a:r>
            <a:br>
              <a:rPr lang="es-ES" sz="2400" dirty="0" smtClean="0">
                <a:solidFill>
                  <a:schemeClr val="tx1"/>
                </a:solidFill>
              </a:rPr>
            </a:br>
            <a:r>
              <a:rPr lang="es-ES" sz="2400" b="1" dirty="0" smtClean="0">
                <a:solidFill>
                  <a:schemeClr val="tx1"/>
                </a:solidFill>
              </a:rPr>
              <a:t>INFLUENCIA </a:t>
            </a:r>
            <a:r>
              <a:rPr lang="es-ES" sz="2400" b="1" dirty="0">
                <a:solidFill>
                  <a:schemeClr val="tx1"/>
                </a:solidFill>
              </a:rPr>
              <a:t>DE LA GASTRONOMÍA ANCESTRAL OFERTADA EN LAS FIESTAS CULTURALES Y RELIGIOSAS, EN LA PROMOCIÓN DEL CANTÓN SALCEDO, PROVINCIA DE COTOPAXI, PARA SU DESARROLLO TURÍSTICO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67582" y="4649491"/>
            <a:ext cx="7766936" cy="1288655"/>
          </a:xfrm>
        </p:spPr>
        <p:txBody>
          <a:bodyPr>
            <a:normAutofit fontScale="32500" lnSpcReduction="20000"/>
          </a:bodyPr>
          <a:lstStyle/>
          <a:p>
            <a:pPr algn="ctr"/>
            <a:r>
              <a:rPr lang="es-ES" sz="8600" b="1" dirty="0" smtClean="0">
                <a:solidFill>
                  <a:schemeClr val="tx1"/>
                </a:solidFill>
              </a:rPr>
              <a:t>AUTORAS:</a:t>
            </a:r>
          </a:p>
          <a:p>
            <a:pPr algn="ctr"/>
            <a:r>
              <a:rPr lang="es-ES" sz="6000" dirty="0" smtClean="0">
                <a:solidFill>
                  <a:schemeClr val="tx1"/>
                </a:solidFill>
              </a:rPr>
              <a:t>Jennyfer Acosta Sánchez</a:t>
            </a:r>
          </a:p>
          <a:p>
            <a:pPr algn="ctr"/>
            <a:r>
              <a:rPr lang="es-ES" sz="6000" dirty="0" smtClean="0">
                <a:solidFill>
                  <a:schemeClr val="tx1"/>
                </a:solidFill>
              </a:rPr>
              <a:t>Tatiana Toapanta Muela</a:t>
            </a:r>
            <a:endParaRPr lang="es-ES" sz="6000" dirty="0">
              <a:solidFill>
                <a:schemeClr val="tx1"/>
              </a:solidFill>
            </a:endParaRPr>
          </a:p>
        </p:txBody>
      </p:sp>
      <p:pic>
        <p:nvPicPr>
          <p:cNvPr id="4" name="Imagen 3" descr="http://cibsi.espe.edu.ec/images/LOGO-PRINCIPAL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771" y="461124"/>
            <a:ext cx="4139565" cy="1109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082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432810" y="85505"/>
            <a:ext cx="3361864" cy="56984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400" b="1" dirty="0" smtClean="0">
                <a:solidFill>
                  <a:schemeClr val="tx1"/>
                </a:solidFill>
              </a:rPr>
              <a:t>CAPÍTULO III</a:t>
            </a:r>
            <a:endParaRPr lang="es-ES" sz="4400" b="1" dirty="0">
              <a:solidFill>
                <a:schemeClr val="tx1"/>
              </a:solidFill>
            </a:endParaRP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266530" y="195141"/>
            <a:ext cx="2679870" cy="920415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 smtClean="0">
                <a:solidFill>
                  <a:schemeClr val="tx1"/>
                </a:solidFill>
              </a:rPr>
              <a:t>ESTUDIO DE LA OFERTA	</a:t>
            </a:r>
            <a:endParaRPr lang="es-ES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831376729"/>
              </p:ext>
            </p:extLst>
          </p:nvPr>
        </p:nvGraphicFramePr>
        <p:xfrm>
          <a:off x="5633088" y="1871996"/>
          <a:ext cx="3877474" cy="3869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6220" y="3881134"/>
            <a:ext cx="4311714" cy="2849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8174" y="1871996"/>
            <a:ext cx="2242400" cy="168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://cotopaxinoticias.com/images/noticias/fotos/17-06-14-regioncentro-1_fc7c3f3ff9d209f1267851bd946fee79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74" y="1155036"/>
            <a:ext cx="3924054" cy="2638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extra.ec/media/ediciones/20150624/especiales/23062015_08203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892" y="3806813"/>
            <a:ext cx="2056065" cy="1543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4248268" y="655348"/>
            <a:ext cx="418454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0"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INTY RAYMI</a:t>
            </a:r>
            <a:endParaRPr lang="es-ES" sz="4000" b="1" dirty="0">
              <a:ln w="0"/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7720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8309291"/>
              </p:ext>
            </p:extLst>
          </p:nvPr>
        </p:nvGraphicFramePr>
        <p:xfrm>
          <a:off x="1686810" y="2688174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arcador de contenido 2"/>
          <p:cNvSpPr txBox="1">
            <a:spLocks/>
          </p:cNvSpPr>
          <p:nvPr/>
        </p:nvSpPr>
        <p:spPr>
          <a:xfrm>
            <a:off x="4847147" y="441392"/>
            <a:ext cx="6026318" cy="920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4000" b="1" dirty="0" smtClean="0">
                <a:solidFill>
                  <a:srgbClr val="C00000"/>
                </a:solidFill>
              </a:rPr>
              <a:t>  </a:t>
            </a:r>
            <a:r>
              <a:rPr lang="es-E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FIESTA DEL</a:t>
            </a:r>
          </a:p>
          <a:p>
            <a:pPr marL="0" indent="0" algn="ctr">
              <a:buNone/>
            </a:pPr>
            <a:r>
              <a:rPr lang="es-E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PRÍNCIPE </a:t>
            </a:r>
          </a:p>
          <a:p>
            <a:pPr marL="0" indent="0" algn="ctr">
              <a:buNone/>
            </a:pPr>
            <a:r>
              <a:rPr lang="es-E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 MIGUEL</a:t>
            </a:r>
            <a:endParaRPr lang="es-E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8421" y="4977307"/>
            <a:ext cx="2705708" cy="1614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1053" y="2746977"/>
            <a:ext cx="2481329" cy="1860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930" y="172004"/>
            <a:ext cx="5878012" cy="2441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://fotos.lahora.com.ec/cache/9/96/96a/96a7/-20110929080055-96a7060d91a7570ed27369fb25101f7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053" y="516291"/>
            <a:ext cx="2633076" cy="2060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ytimg.com/vi/MRjODMPc2PU/maxresdefault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13" y="2746977"/>
            <a:ext cx="3648341" cy="2052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1408425" y="4880130"/>
            <a:ext cx="1880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/>
              <a:t>Priostes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1287127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6630465"/>
              </p:ext>
            </p:extLst>
          </p:nvPr>
        </p:nvGraphicFramePr>
        <p:xfrm>
          <a:off x="4507115" y="1835218"/>
          <a:ext cx="4596036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017191109"/>
              </p:ext>
            </p:extLst>
          </p:nvPr>
        </p:nvGraphicFramePr>
        <p:xfrm>
          <a:off x="8654654" y="1712575"/>
          <a:ext cx="3114262" cy="3696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8407052" y="203873"/>
            <a:ext cx="3361864" cy="56984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4400" b="1" dirty="0" smtClean="0">
                <a:solidFill>
                  <a:schemeClr val="tx1"/>
                </a:solidFill>
              </a:rPr>
              <a:t>CAPÍTULO III</a:t>
            </a:r>
            <a:endParaRPr lang="es-ES" sz="4400" b="1" dirty="0">
              <a:solidFill>
                <a:schemeClr val="tx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556" y="1336035"/>
            <a:ext cx="3787041" cy="2215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6663" y="3742185"/>
            <a:ext cx="3999681" cy="2993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ángulo 8"/>
          <p:cNvSpPr/>
          <p:nvPr/>
        </p:nvSpPr>
        <p:spPr>
          <a:xfrm>
            <a:off x="926663" y="334971"/>
            <a:ext cx="640589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Convite de las celebraciones</a:t>
            </a:r>
            <a:endParaRPr lang="es-E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2607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7117" y="-102468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s-ES" sz="4400" b="1" dirty="0" smtClean="0">
                <a:solidFill>
                  <a:schemeClr val="tx1"/>
                </a:solidFill>
              </a:rPr>
              <a:t>CAPITULO III</a:t>
            </a:r>
            <a:endParaRPr lang="es-ES" sz="4400" b="1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3955" y="1217478"/>
            <a:ext cx="3049372" cy="1359829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 smtClean="0">
                <a:solidFill>
                  <a:schemeClr val="tx1"/>
                </a:solidFill>
              </a:rPr>
              <a:t>ESTUDIO DE LA DEMANDA	</a:t>
            </a:r>
            <a:endParaRPr lang="es-ES" sz="28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://fotos.lahora.com.ec/cache/1/15/159/1596/-20110916052457-15965f9598459952de63807279a17e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55" y="2577307"/>
            <a:ext cx="4707888" cy="4026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699678964"/>
              </p:ext>
            </p:extLst>
          </p:nvPr>
        </p:nvGraphicFramePr>
        <p:xfrm>
          <a:off x="4252403" y="655938"/>
          <a:ext cx="8217893" cy="5431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74870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76411" y="15282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s-ES" sz="4400" b="1" dirty="0" smtClean="0">
                <a:solidFill>
                  <a:schemeClr val="tx1"/>
                </a:solidFill>
              </a:rPr>
              <a:t>CAPITULO III</a:t>
            </a:r>
            <a:endParaRPr lang="es-ES" sz="4400" b="1" dirty="0">
              <a:solidFill>
                <a:schemeClr val="tx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94672" y="114499"/>
            <a:ext cx="41845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Análisis de Resultados</a:t>
            </a:r>
            <a:endParaRPr lang="es-E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420914" y="1609046"/>
            <a:ext cx="11771086" cy="3880773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PREGUNTA 6: </a:t>
            </a:r>
            <a:r>
              <a:rPr lang="es-ES_tradnl" b="1" dirty="0"/>
              <a:t>Elementos importantes </a:t>
            </a:r>
            <a:r>
              <a:rPr lang="es-ES" dirty="0" smtClean="0"/>
              <a:t>				PREGUNTA 7: </a:t>
            </a:r>
            <a:r>
              <a:rPr lang="es-ES_tradnl" b="1" dirty="0"/>
              <a:t>Es importancia de la oferta </a:t>
            </a:r>
            <a:r>
              <a:rPr lang="es-ES_tradnl" b="1" dirty="0" smtClean="0"/>
              <a:t>gastronómica</a:t>
            </a:r>
          </a:p>
          <a:p>
            <a:pPr marL="0" indent="0">
              <a:buNone/>
            </a:pPr>
            <a:r>
              <a:rPr lang="es-ES_tradnl" b="1" dirty="0"/>
              <a:t>en las </a:t>
            </a:r>
            <a:r>
              <a:rPr lang="es-ES_tradnl" b="1" dirty="0" smtClean="0"/>
              <a:t>festividades								 </a:t>
            </a:r>
            <a:r>
              <a:rPr lang="es-ES_tradnl" b="1" dirty="0"/>
              <a:t>en las festividades</a:t>
            </a:r>
            <a:endParaRPr lang="es-ES" dirty="0" smtClean="0"/>
          </a:p>
        </p:txBody>
      </p:sp>
      <p:graphicFrame>
        <p:nvGraphicFramePr>
          <p:cNvPr id="10" name="9 Gráfico"/>
          <p:cNvGraphicFramePr/>
          <p:nvPr>
            <p:extLst>
              <p:ext uri="{D42A27DB-BD31-4B8C-83A1-F6EECF244321}">
                <p14:modId xmlns:p14="http://schemas.microsoft.com/office/powerpoint/2010/main" val="2714249237"/>
              </p:ext>
            </p:extLst>
          </p:nvPr>
        </p:nvGraphicFramePr>
        <p:xfrm>
          <a:off x="476114" y="2598057"/>
          <a:ext cx="5003100" cy="3127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10 Gráfico"/>
          <p:cNvGraphicFramePr/>
          <p:nvPr>
            <p:extLst>
              <p:ext uri="{D42A27DB-BD31-4B8C-83A1-F6EECF244321}">
                <p14:modId xmlns:p14="http://schemas.microsoft.com/office/powerpoint/2010/main" val="4041720838"/>
              </p:ext>
            </p:extLst>
          </p:nvPr>
        </p:nvGraphicFramePr>
        <p:xfrm>
          <a:off x="6096000" y="2670629"/>
          <a:ext cx="4847771" cy="2960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31310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76411" y="15282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s-ES" sz="4400" b="1" dirty="0" smtClean="0">
                <a:solidFill>
                  <a:schemeClr val="tx1"/>
                </a:solidFill>
              </a:rPr>
              <a:t>CAPITULO III</a:t>
            </a:r>
            <a:endParaRPr lang="es-ES" sz="4400" b="1" dirty="0">
              <a:solidFill>
                <a:schemeClr val="tx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94672" y="114499"/>
            <a:ext cx="41845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Análisis de Resultados</a:t>
            </a:r>
            <a:endParaRPr lang="es-E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159657" y="1434874"/>
            <a:ext cx="11771086" cy="3880773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PREGUNTA 9: </a:t>
            </a:r>
            <a:r>
              <a:rPr lang="es-ES_tradnl" b="1" dirty="0"/>
              <a:t>Nivel de importancia de </a:t>
            </a:r>
            <a:r>
              <a:rPr lang="es-ES_tradnl" b="1" dirty="0" smtClean="0"/>
              <a:t>técnicas</a:t>
            </a:r>
            <a:r>
              <a:rPr lang="es-ES" dirty="0"/>
              <a:t>	</a:t>
            </a:r>
            <a:r>
              <a:rPr lang="es-ES" dirty="0" smtClean="0"/>
              <a:t>		PREGUNTA 7: </a:t>
            </a:r>
            <a:r>
              <a:rPr lang="es-ES" b="1" dirty="0" smtClean="0"/>
              <a:t>La gastronomía </a:t>
            </a:r>
            <a:r>
              <a:rPr lang="es-ES" b="1" dirty="0"/>
              <a:t>contribuye a </a:t>
            </a:r>
            <a:r>
              <a:rPr lang="es-ES" b="1" dirty="0" smtClean="0"/>
              <a:t>la</a:t>
            </a:r>
            <a:endParaRPr lang="es-ES_tradnl" b="1" dirty="0" smtClean="0"/>
          </a:p>
          <a:p>
            <a:pPr marL="0" indent="0">
              <a:buNone/>
            </a:pPr>
            <a:r>
              <a:rPr lang="es-ES_tradnl" b="1" dirty="0"/>
              <a:t>y métodos ancestrales </a:t>
            </a:r>
            <a:r>
              <a:rPr lang="es-ES_tradnl" b="1" dirty="0" smtClean="0"/>
              <a:t>								 </a:t>
            </a:r>
            <a:r>
              <a:rPr lang="es-ES" b="1" dirty="0"/>
              <a:t>promoción del Cantón</a:t>
            </a:r>
            <a:endParaRPr lang="es-ES" dirty="0" smtClean="0"/>
          </a:p>
        </p:txBody>
      </p:sp>
      <p:graphicFrame>
        <p:nvGraphicFramePr>
          <p:cNvPr id="8" name="7 Gráfico"/>
          <p:cNvGraphicFramePr/>
          <p:nvPr>
            <p:extLst>
              <p:ext uri="{D42A27DB-BD31-4B8C-83A1-F6EECF244321}">
                <p14:modId xmlns:p14="http://schemas.microsoft.com/office/powerpoint/2010/main" val="1481506982"/>
              </p:ext>
            </p:extLst>
          </p:nvPr>
        </p:nvGraphicFramePr>
        <p:xfrm>
          <a:off x="406400" y="2423886"/>
          <a:ext cx="5689272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2468972875"/>
              </p:ext>
            </p:extLst>
          </p:nvPr>
        </p:nvGraphicFramePr>
        <p:xfrm>
          <a:off x="6371771" y="2438400"/>
          <a:ext cx="5050972" cy="3265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81135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76411" y="15282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s-ES" sz="4400" b="1" dirty="0" smtClean="0">
                <a:solidFill>
                  <a:schemeClr val="tx1"/>
                </a:solidFill>
              </a:rPr>
              <a:t>CAPITULO III</a:t>
            </a:r>
            <a:endParaRPr lang="es-ES" sz="4400" b="1" dirty="0">
              <a:solidFill>
                <a:schemeClr val="tx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94672" y="114499"/>
            <a:ext cx="41845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Análisis de Resultados</a:t>
            </a:r>
            <a:endParaRPr lang="es-E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362857" y="1434874"/>
            <a:ext cx="11567886" cy="3880773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PREGUNTA 12: </a:t>
            </a:r>
            <a:r>
              <a:rPr lang="es-ES" b="1" dirty="0"/>
              <a:t>Medio de conocimiento de </a:t>
            </a:r>
            <a:r>
              <a:rPr lang="es-ES" dirty="0"/>
              <a:t>	</a:t>
            </a:r>
            <a:r>
              <a:rPr lang="es-ES" dirty="0" smtClean="0"/>
              <a:t>		PREGUNTA 13: </a:t>
            </a:r>
            <a:r>
              <a:rPr lang="es-ES" b="1" dirty="0"/>
              <a:t>Medios de comunicación efectivos </a:t>
            </a:r>
            <a:r>
              <a:rPr lang="es-ES" b="1" dirty="0" smtClean="0"/>
              <a:t>las </a:t>
            </a:r>
            <a:r>
              <a:rPr lang="es-ES" b="1" dirty="0"/>
              <a:t>festividades </a:t>
            </a:r>
            <a:r>
              <a:rPr lang="es-ES_tradnl" b="1" dirty="0" smtClean="0"/>
              <a:t>								 		</a:t>
            </a:r>
            <a:r>
              <a:rPr lang="es-ES" b="1" dirty="0" smtClean="0"/>
              <a:t>para </a:t>
            </a:r>
            <a:r>
              <a:rPr lang="es-ES" b="1" dirty="0"/>
              <a:t>promoción</a:t>
            </a:r>
            <a:endParaRPr lang="es-ES" dirty="0"/>
          </a:p>
          <a:p>
            <a:endParaRPr lang="es-ES" dirty="0" smtClean="0"/>
          </a:p>
        </p:txBody>
      </p:sp>
      <p:graphicFrame>
        <p:nvGraphicFramePr>
          <p:cNvPr id="10" name="9 Gráfico"/>
          <p:cNvGraphicFramePr/>
          <p:nvPr>
            <p:extLst>
              <p:ext uri="{D42A27DB-BD31-4B8C-83A1-F6EECF244321}">
                <p14:modId xmlns:p14="http://schemas.microsoft.com/office/powerpoint/2010/main" val="1324280003"/>
              </p:ext>
            </p:extLst>
          </p:nvPr>
        </p:nvGraphicFramePr>
        <p:xfrm>
          <a:off x="500742" y="2296205"/>
          <a:ext cx="5174343" cy="3436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10 Gráfico"/>
          <p:cNvGraphicFramePr/>
          <p:nvPr>
            <p:extLst>
              <p:ext uri="{D42A27DB-BD31-4B8C-83A1-F6EECF244321}">
                <p14:modId xmlns:p14="http://schemas.microsoft.com/office/powerpoint/2010/main" val="2313056575"/>
              </p:ext>
            </p:extLst>
          </p:nvPr>
        </p:nvGraphicFramePr>
        <p:xfrm>
          <a:off x="6277427" y="2318656"/>
          <a:ext cx="5159829" cy="3458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2 Flecha derecha">
            <a:hlinkClick r:id="rId4" action="ppaction://hlinksldjump"/>
          </p:cNvPr>
          <p:cNvSpPr/>
          <p:nvPr/>
        </p:nvSpPr>
        <p:spPr>
          <a:xfrm>
            <a:off x="10715825" y="598431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5792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76411" y="15282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s-ES" sz="4400" b="1" dirty="0" smtClean="0">
                <a:solidFill>
                  <a:schemeClr val="tx1"/>
                </a:solidFill>
              </a:rPr>
              <a:t>CAPITULO III</a:t>
            </a:r>
            <a:endParaRPr lang="es-ES" sz="4400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83564"/>
              </p:ext>
            </p:extLst>
          </p:nvPr>
        </p:nvGraphicFramePr>
        <p:xfrm>
          <a:off x="6062577" y="1129298"/>
          <a:ext cx="5255720" cy="3101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ángulo 6"/>
          <p:cNvSpPr/>
          <p:nvPr/>
        </p:nvSpPr>
        <p:spPr>
          <a:xfrm>
            <a:off x="1294672" y="114499"/>
            <a:ext cx="41845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Caracterización del visitante</a:t>
            </a:r>
            <a:endParaRPr lang="es-E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146" name="Picture 2" descr="http://www.eltiempo.com.ec/fotos-cuenca-ecuador/ecuador/t1_140711866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951" y="4415837"/>
            <a:ext cx="3061346" cy="21824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piuraladulce.files.wordpress.com/2008/06/p100069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577" y="4415837"/>
            <a:ext cx="1636842" cy="21824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717" y="2080964"/>
            <a:ext cx="5197777" cy="3571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4880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0233" y="288627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s-ES" sz="4400" b="1" dirty="0" smtClean="0">
                <a:solidFill>
                  <a:schemeClr val="tx1"/>
                </a:solidFill>
              </a:rPr>
              <a:t>CAPITULO IV</a:t>
            </a:r>
            <a:endParaRPr lang="es-ES" sz="4400" b="1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40676" y="2848704"/>
            <a:ext cx="41845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Modelo operativo de la propuesta</a:t>
            </a:r>
            <a:endParaRPr lang="es-E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728502070"/>
              </p:ext>
            </p:extLst>
          </p:nvPr>
        </p:nvGraphicFramePr>
        <p:xfrm>
          <a:off x="4511730" y="1339699"/>
          <a:ext cx="681753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0482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246052"/>
              </p:ext>
            </p:extLst>
          </p:nvPr>
        </p:nvGraphicFramePr>
        <p:xfrm>
          <a:off x="159273" y="1289396"/>
          <a:ext cx="4258179" cy="515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/>
          <p:cNvSpPr/>
          <p:nvPr/>
        </p:nvSpPr>
        <p:spPr>
          <a:xfrm>
            <a:off x="677334" y="643065"/>
            <a:ext cx="418454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Producto Turístico</a:t>
            </a:r>
            <a:endParaRPr lang="es-E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Más 6"/>
          <p:cNvSpPr/>
          <p:nvPr/>
        </p:nvSpPr>
        <p:spPr>
          <a:xfrm>
            <a:off x="3483837" y="2988652"/>
            <a:ext cx="1378039" cy="1712890"/>
          </a:xfrm>
          <a:prstGeom prst="mathPlus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Flecha circular 7"/>
          <p:cNvSpPr/>
          <p:nvPr/>
        </p:nvSpPr>
        <p:spPr>
          <a:xfrm>
            <a:off x="4861876" y="2620279"/>
            <a:ext cx="2267480" cy="2267825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s-EC" dirty="0" smtClean="0"/>
              <a:t> </a:t>
            </a:r>
          </a:p>
          <a:p>
            <a:r>
              <a:rPr lang="es-EC" dirty="0" smtClean="0">
                <a:solidFill>
                  <a:schemeClr val="tx1"/>
                </a:solidFill>
              </a:rPr>
              <a:t>Promoción adecuada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9" name="Igual que 8"/>
          <p:cNvSpPr/>
          <p:nvPr/>
        </p:nvSpPr>
        <p:spPr>
          <a:xfrm>
            <a:off x="7302320" y="3432973"/>
            <a:ext cx="1506829" cy="862885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0" name="Hexágono 9"/>
          <p:cNvSpPr/>
          <p:nvPr/>
        </p:nvSpPr>
        <p:spPr>
          <a:xfrm>
            <a:off x="9169758" y="2988652"/>
            <a:ext cx="2498501" cy="1899452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OFERTA DE CALIDAD</a:t>
            </a: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35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400" b="1" dirty="0" smtClean="0">
                <a:solidFill>
                  <a:schemeClr val="tx1"/>
                </a:solidFill>
              </a:rPr>
              <a:t>CAPITULO I</a:t>
            </a:r>
            <a:endParaRPr lang="es-ES" sz="4400" b="1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60809" y="1476362"/>
            <a:ext cx="3429717" cy="908075"/>
          </a:xfrm>
        </p:spPr>
        <p:txBody>
          <a:bodyPr>
            <a:noAutofit/>
          </a:bodyPr>
          <a:lstStyle/>
          <a:p>
            <a:r>
              <a:rPr lang="es-ES" sz="2800" b="1" dirty="0" smtClean="0">
                <a:solidFill>
                  <a:schemeClr val="tx1"/>
                </a:solidFill>
              </a:rPr>
              <a:t>MARCO TEÓRICO 	</a:t>
            </a:r>
            <a:endParaRPr lang="es-ES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275571699"/>
              </p:ext>
            </p:extLst>
          </p:nvPr>
        </p:nvGraphicFramePr>
        <p:xfrm>
          <a:off x="677334" y="1284637"/>
          <a:ext cx="912678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198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596893" y="764349"/>
            <a:ext cx="41845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Marca</a:t>
            </a:r>
            <a:endParaRPr lang="es-E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Imagen 4" descr="H:\TESIS\Promocion\logo oki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r="-659"/>
          <a:stretch/>
        </p:blipFill>
        <p:spPr bwMode="auto">
          <a:xfrm>
            <a:off x="2459429" y="2238336"/>
            <a:ext cx="7014838" cy="2770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5176435" y="5579390"/>
            <a:ext cx="1580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 smtClean="0"/>
              <a:t>Isologo</a:t>
            </a:r>
            <a:r>
              <a:rPr lang="es-ES" sz="3200" dirty="0" smtClean="0"/>
              <a:t> 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925462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532913"/>
            <a:ext cx="418454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Canales</a:t>
            </a:r>
            <a:endParaRPr lang="es-E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857242915"/>
              </p:ext>
            </p:extLst>
          </p:nvPr>
        </p:nvGraphicFramePr>
        <p:xfrm>
          <a:off x="-76301" y="1302354"/>
          <a:ext cx="11389934" cy="5301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http://4.bp.blogspot.com/-523w-SSsWVI/ViD0wFWkpvI/AAAAAAAADrY/guJgNEY5Cww/s1600/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695" y="3846840"/>
            <a:ext cx="1089547" cy="72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radiolatina881.com/radio-latina-ok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712" y="2008193"/>
            <a:ext cx="936229" cy="148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cdn-radiotime-logos.tunein.com/s129534q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98"/>
          <a:stretch/>
        </p:blipFill>
        <p:spPr bwMode="auto">
          <a:xfrm>
            <a:off x="6099408" y="4573205"/>
            <a:ext cx="1652233" cy="120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165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-588277" y="144777"/>
            <a:ext cx="49345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Medios </a:t>
            </a:r>
            <a:r>
              <a:rPr lang="es-E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impresos</a:t>
            </a:r>
            <a:endParaRPr lang="es-E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9" name="Imagen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769" y="1069383"/>
            <a:ext cx="3940936" cy="52720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n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3" y="1069383"/>
            <a:ext cx="3317186" cy="52462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n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995" y="1069383"/>
            <a:ext cx="3790083" cy="5362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2754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21" y="609601"/>
            <a:ext cx="8693796" cy="5688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3070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558" y="437881"/>
            <a:ext cx="9115998" cy="58456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459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406433" y="182828"/>
            <a:ext cx="49345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Medios </a:t>
            </a:r>
            <a:r>
              <a:rPr lang="es-E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electrónicos</a:t>
            </a:r>
            <a:endParaRPr lang="es-E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4" name="Imagen 13"/>
          <p:cNvPicPr/>
          <p:nvPr/>
        </p:nvPicPr>
        <p:blipFill rotWithShape="1">
          <a:blip r:embed="rId3"/>
          <a:srcRect l="5672" t="11392" r="22982" b="5619"/>
          <a:stretch/>
        </p:blipFill>
        <p:spPr bwMode="auto">
          <a:xfrm>
            <a:off x="551738" y="2125014"/>
            <a:ext cx="5076330" cy="3939529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/>
          <p:cNvPicPr/>
          <p:nvPr/>
        </p:nvPicPr>
        <p:blipFill rotWithShape="1">
          <a:blip r:embed="rId4"/>
          <a:srcRect l="10245" t="11392" r="13454" b="5619"/>
          <a:stretch/>
        </p:blipFill>
        <p:spPr bwMode="auto">
          <a:xfrm>
            <a:off x="6562373" y="3867967"/>
            <a:ext cx="4743389" cy="2343725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852406" y="1175843"/>
            <a:ext cx="1772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Facebook</a:t>
            </a:r>
            <a:endParaRPr lang="es-ES" sz="2800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941265" y="6207780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Instagram</a:t>
            </a:r>
            <a:endParaRPr lang="es-ES" sz="28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853" t="3301" r="2522" b="5227"/>
          <a:stretch/>
        </p:blipFill>
        <p:spPr>
          <a:xfrm>
            <a:off x="5940344" y="182828"/>
            <a:ext cx="5987446" cy="33817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1792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3053824" y="361754"/>
            <a:ext cx="49345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Presupuesto Total</a:t>
            </a:r>
            <a:endParaRPr lang="es-E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653813"/>
              </p:ext>
            </p:extLst>
          </p:nvPr>
        </p:nvGraphicFramePr>
        <p:xfrm>
          <a:off x="1580827" y="1110075"/>
          <a:ext cx="8028122" cy="5554549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2456468"/>
                <a:gridCol w="3430821"/>
                <a:gridCol w="2140833"/>
              </a:tblGrid>
              <a:tr h="66671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MEDIO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DESCRIPCIÓN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COSTO TOTAL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9459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>
                          <a:effectLst/>
                        </a:rPr>
                        <a:t>Televisión</a:t>
                      </a:r>
                      <a:endParaRPr lang="es-E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2</a:t>
                      </a:r>
                      <a:r>
                        <a:rPr lang="es-ES" sz="1800" baseline="0" dirty="0" smtClean="0">
                          <a:effectLst/>
                        </a:rPr>
                        <a:t> cuñas </a:t>
                      </a:r>
                    </a:p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baseline="0" dirty="0" smtClean="0">
                          <a:effectLst/>
                        </a:rPr>
                        <a:t>c/u  44”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1320,00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459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>
                          <a:effectLst/>
                        </a:rPr>
                        <a:t>Radio </a:t>
                      </a:r>
                      <a:endParaRPr lang="es-E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110 cuñas – Latina</a:t>
                      </a:r>
                    </a:p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60 cuñas –Fiesta</a:t>
                      </a:r>
                    </a:p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c/u 30”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2140,00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430412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Material Impreso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  <a:r>
                        <a:rPr lang="es-ES" sz="1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Afiches</a:t>
                      </a:r>
                    </a:p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1000 Volantes</a:t>
                      </a:r>
                    </a:p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1000 Trípticos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340,00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89909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>
                          <a:effectLst/>
                        </a:rPr>
                        <a:t>TOTAL</a:t>
                      </a:r>
                      <a:endParaRPr lang="es-E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s-E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3800,00</a:t>
                      </a:r>
                      <a:endParaRPr lang="es-E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8415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andes.info.ec/fotos/var/resizes/PRESIDENTE-CORREA-RECORRE-PROV.-DE-COTOPAXI/RECORRIDO%20PRESIDENTE%2018.jpg?m=13333715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58701" y="160149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s-ES" sz="4400" b="1" dirty="0" smtClean="0">
                <a:solidFill>
                  <a:schemeClr val="tx1"/>
                </a:solidFill>
              </a:rPr>
              <a:t>CAPITULO V</a:t>
            </a:r>
            <a:endParaRPr lang="es-ES" sz="4400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609880800"/>
              </p:ext>
            </p:extLst>
          </p:nvPr>
        </p:nvGraphicFramePr>
        <p:xfrm>
          <a:off x="5930824" y="-427209"/>
          <a:ext cx="604936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2726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400" b="1" dirty="0" smtClean="0">
                <a:solidFill>
                  <a:schemeClr val="tx1"/>
                </a:solidFill>
              </a:rPr>
              <a:t>CAPITULO </a:t>
            </a:r>
            <a:r>
              <a:rPr lang="es-ES" sz="4400" b="1" dirty="0">
                <a:solidFill>
                  <a:schemeClr val="tx1"/>
                </a:solidFill>
              </a:rPr>
              <a:t>I</a:t>
            </a:r>
            <a:r>
              <a:rPr lang="es-ES" sz="4400" b="1" dirty="0" smtClean="0">
                <a:solidFill>
                  <a:schemeClr val="tx1"/>
                </a:solidFill>
              </a:rPr>
              <a:t>I</a:t>
            </a:r>
            <a:endParaRPr lang="es-ES" sz="4400" b="1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6751" y="1930400"/>
            <a:ext cx="3049372" cy="1359829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 smtClean="0">
                <a:solidFill>
                  <a:schemeClr val="tx1"/>
                </a:solidFill>
              </a:rPr>
              <a:t>DIAGNÓSTICO SITUACIONAL	</a:t>
            </a:r>
            <a:endParaRPr lang="es-ES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792243057"/>
              </p:ext>
            </p:extLst>
          </p:nvPr>
        </p:nvGraphicFramePr>
        <p:xfrm>
          <a:off x="2543444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https://upload.wikimedia.org/wikipedia/commons/thumb/0/00/Cotopaxi_in_Ecuador_%28%2BGalapagos%29.svg/250px-Cotopaxi_in_Ecuador_%28%2BGalapagos%29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97" y="3329915"/>
            <a:ext cx="2591325" cy="2788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4515173" y="5988199"/>
            <a:ext cx="418454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Análisis Externo</a:t>
            </a:r>
            <a:endParaRPr lang="es-E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588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3955" y="31513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s-ES" sz="4400" b="1" dirty="0" smtClean="0">
                <a:solidFill>
                  <a:schemeClr val="tx1"/>
                </a:solidFill>
              </a:rPr>
              <a:t>CAPITULO </a:t>
            </a:r>
            <a:r>
              <a:rPr lang="es-ES" sz="4400" b="1" dirty="0">
                <a:solidFill>
                  <a:schemeClr val="tx1"/>
                </a:solidFill>
              </a:rPr>
              <a:t>I</a:t>
            </a:r>
            <a:r>
              <a:rPr lang="es-ES" sz="4400" b="1" dirty="0" smtClean="0">
                <a:solidFill>
                  <a:schemeClr val="tx1"/>
                </a:solidFill>
              </a:rPr>
              <a:t>I</a:t>
            </a:r>
            <a:endParaRPr lang="es-ES" sz="4400" b="1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8485" t="40201" r="56727" b="23994"/>
          <a:stretch/>
        </p:blipFill>
        <p:spPr>
          <a:xfrm>
            <a:off x="433956" y="2361537"/>
            <a:ext cx="3247782" cy="3518433"/>
          </a:xfrm>
          <a:prstGeom prst="rect">
            <a:avLst/>
          </a:prstGeom>
        </p:spPr>
      </p:pic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3612562346"/>
              </p:ext>
            </p:extLst>
          </p:nvPr>
        </p:nvGraphicFramePr>
        <p:xfrm>
          <a:off x="3889091" y="1069876"/>
          <a:ext cx="3324509" cy="4968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ángulo 7"/>
          <p:cNvSpPr/>
          <p:nvPr/>
        </p:nvSpPr>
        <p:spPr>
          <a:xfrm>
            <a:off x="-34424" y="1312766"/>
            <a:ext cx="418454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Análisis Interno</a:t>
            </a:r>
            <a:endParaRPr lang="es-E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945698793"/>
              </p:ext>
            </p:extLst>
          </p:nvPr>
        </p:nvGraphicFramePr>
        <p:xfrm>
          <a:off x="3381831" y="4281714"/>
          <a:ext cx="8810169" cy="2002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87532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3955" y="31513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s-ES" sz="4400" b="1" dirty="0" smtClean="0">
                <a:solidFill>
                  <a:schemeClr val="tx1"/>
                </a:solidFill>
              </a:rPr>
              <a:t>CAPITULO </a:t>
            </a:r>
            <a:r>
              <a:rPr lang="es-ES" sz="4400" b="1" dirty="0">
                <a:solidFill>
                  <a:schemeClr val="tx1"/>
                </a:solidFill>
              </a:rPr>
              <a:t>I</a:t>
            </a:r>
            <a:r>
              <a:rPr lang="es-ES" sz="4400" b="1" dirty="0" smtClean="0">
                <a:solidFill>
                  <a:schemeClr val="tx1"/>
                </a:solidFill>
              </a:rPr>
              <a:t>I</a:t>
            </a:r>
            <a:endParaRPr lang="es-ES" sz="4400" b="1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8485" t="40201" r="56727" b="23994"/>
          <a:stretch/>
        </p:blipFill>
        <p:spPr>
          <a:xfrm>
            <a:off x="433956" y="2361537"/>
            <a:ext cx="3247782" cy="3518433"/>
          </a:xfrm>
          <a:prstGeom prst="rect">
            <a:avLst/>
          </a:prstGeom>
        </p:spPr>
      </p:pic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2418609709"/>
              </p:ext>
            </p:extLst>
          </p:nvPr>
        </p:nvGraphicFramePr>
        <p:xfrm>
          <a:off x="3976179" y="1366640"/>
          <a:ext cx="4079252" cy="4969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Imagen 11" descr="http://estaticos3.milanuncios.com/fg/1112/36/antiguedades-de-coleccion/Ollas-antiguas-de-barro-111236012_1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2"/>
          <a:stretch/>
        </p:blipFill>
        <p:spPr bwMode="auto">
          <a:xfrm>
            <a:off x="9246303" y="2510367"/>
            <a:ext cx="1554512" cy="1054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 descr="http://www.ecured.cu/images/f/f2/Piedra_de_moler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340" y="4120753"/>
            <a:ext cx="1109502" cy="15510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-34424" y="1312766"/>
            <a:ext cx="418454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Análisis Interno</a:t>
            </a:r>
            <a:endParaRPr lang="es-E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3686126896"/>
              </p:ext>
            </p:extLst>
          </p:nvPr>
        </p:nvGraphicFramePr>
        <p:xfrm>
          <a:off x="4697739" y="4490358"/>
          <a:ext cx="6656980" cy="2002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40776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3955" y="31513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s-ES" sz="4400" b="1" dirty="0" smtClean="0">
                <a:solidFill>
                  <a:schemeClr val="tx1"/>
                </a:solidFill>
              </a:rPr>
              <a:t>CAPITULO </a:t>
            </a:r>
            <a:r>
              <a:rPr lang="es-ES" sz="4400" b="1" dirty="0">
                <a:solidFill>
                  <a:schemeClr val="tx1"/>
                </a:solidFill>
              </a:rPr>
              <a:t>I</a:t>
            </a:r>
            <a:r>
              <a:rPr lang="es-ES" sz="4400" b="1" dirty="0" smtClean="0">
                <a:solidFill>
                  <a:schemeClr val="tx1"/>
                </a:solidFill>
              </a:rPr>
              <a:t>I</a:t>
            </a:r>
            <a:endParaRPr lang="es-ES" sz="4400" b="1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3955" y="1217478"/>
            <a:ext cx="3049372" cy="1359829"/>
          </a:xfrm>
        </p:spPr>
        <p:txBody>
          <a:bodyPr>
            <a:noAutofit/>
          </a:bodyPr>
          <a:lstStyle/>
          <a:p>
            <a:pPr algn="ctr"/>
            <a:r>
              <a:rPr lang="es-ES" sz="2800" b="1" dirty="0" smtClean="0">
                <a:solidFill>
                  <a:schemeClr val="tx1"/>
                </a:solidFill>
              </a:rPr>
              <a:t>DIAGNÓSTICO SITUACIONAL	</a:t>
            </a:r>
            <a:endParaRPr lang="es-ES" sz="2800" b="1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8485" t="40201" r="56727" b="23994"/>
          <a:stretch/>
        </p:blipFill>
        <p:spPr>
          <a:xfrm>
            <a:off x="433955" y="2398648"/>
            <a:ext cx="3766086" cy="4079929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208730348"/>
              </p:ext>
            </p:extLst>
          </p:nvPr>
        </p:nvGraphicFramePr>
        <p:xfrm>
          <a:off x="3394131" y="867044"/>
          <a:ext cx="8028119" cy="5427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660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96" y="124854"/>
            <a:ext cx="6095066" cy="4393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212" y="124854"/>
            <a:ext cx="5946503" cy="3324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6996" y="124854"/>
            <a:ext cx="2990431" cy="66970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s-ES" sz="4400" b="1" dirty="0" smtClean="0">
                <a:solidFill>
                  <a:schemeClr val="tx1"/>
                </a:solidFill>
              </a:rPr>
              <a:t>CAPITULO </a:t>
            </a:r>
            <a:r>
              <a:rPr lang="es-ES" sz="4400" b="1" dirty="0">
                <a:solidFill>
                  <a:schemeClr val="tx1"/>
                </a:solidFill>
              </a:rPr>
              <a:t>I</a:t>
            </a:r>
            <a:r>
              <a:rPr lang="es-ES" sz="4400" b="1" dirty="0" smtClean="0">
                <a:solidFill>
                  <a:schemeClr val="tx1"/>
                </a:solidFill>
              </a:rPr>
              <a:t>I</a:t>
            </a:r>
            <a:endParaRPr lang="es-ES" sz="4400" b="1" dirty="0">
              <a:solidFill>
                <a:schemeClr val="tx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64781" y="362488"/>
            <a:ext cx="2501622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lvl="0"/>
            <a:r>
              <a:rPr lang="es-ES" sz="2400" b="1" dirty="0" smtClean="0"/>
              <a:t>   Análisis Interno - Micro</a:t>
            </a:r>
            <a:endParaRPr lang="es-ES" sz="2400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r="4868" b="19325"/>
          <a:stretch/>
        </p:blipFill>
        <p:spPr>
          <a:xfrm>
            <a:off x="5992212" y="3255671"/>
            <a:ext cx="5946503" cy="34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96" y="3255671"/>
            <a:ext cx="6095066" cy="3493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755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744209"/>
              </p:ext>
            </p:extLst>
          </p:nvPr>
        </p:nvGraphicFramePr>
        <p:xfrm>
          <a:off x="610909" y="898121"/>
          <a:ext cx="5364307" cy="52425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1220"/>
                <a:gridCol w="1512408"/>
                <a:gridCol w="304191"/>
                <a:gridCol w="2126488"/>
              </a:tblGrid>
              <a:tr h="52221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CLASIFICACIÓN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NOMBRE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  <a:tc hMerge="1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UBICACIÓN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</a:tr>
              <a:tr h="255622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Celebraciones</a:t>
                      </a: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 y Tradiciones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Fiesta del Príncipe San Miguel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  <a:tc hMerge="1"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Parroquia Central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</a:tr>
              <a:tr h="20298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Inti Raymi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  <a:tc hMerge="1"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Barrio El </a:t>
                      </a: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</a:rPr>
                        <a:t>Calvario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</a:tr>
              <a:tr h="278861">
                <a:tc rowSpan="6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Sitios Naturales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EL Cerro de Josefo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  <a:tc hMerge="1">
                  <a:txBody>
                    <a:bodyPr/>
                    <a:lstStyle/>
                    <a:p>
                      <a:pPr indent="180340" algn="l"/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78" marR="3287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Parroquia Cusubamba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</a:tr>
              <a:tr h="27886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Aguas Termales de </a:t>
                      </a: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</a:rPr>
                        <a:t>     Aluchán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  <a:tc hMerge="1">
                  <a:txBody>
                    <a:bodyPr/>
                    <a:lstStyle/>
                    <a:p>
                      <a:pPr indent="180340" algn="l"/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78" marR="3287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Parroquia Cusubamba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</a:tr>
              <a:tr h="27886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Balneario de Nagsiche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  <a:tc hMerge="1">
                  <a:txBody>
                    <a:bodyPr/>
                    <a:lstStyle/>
                    <a:p>
                      <a:pPr indent="180340" algn="l"/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78" marR="3287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Parroquia Panzaleo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</a:tr>
              <a:tr h="27886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Laguna de Yambo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  <a:tc hMerge="1">
                  <a:txBody>
                    <a:bodyPr/>
                    <a:lstStyle/>
                    <a:p>
                      <a:pPr indent="180340" algn="l"/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78" marR="3287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Parroquia Panzaleo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</a:tr>
              <a:tr h="33422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Cascada La Chorrera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  <a:tc hMerge="1">
                  <a:txBody>
                    <a:bodyPr/>
                    <a:lstStyle/>
                    <a:p>
                      <a:pPr indent="180340" algn="l"/>
                      <a:endParaRPr lang="es-EC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78" marR="3287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Parroquia Mulliquindil Santa Ana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</a:tr>
              <a:tr h="33422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Laguna de Anteojos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  <a:tc>
                  <a:txBody>
                    <a:bodyPr/>
                    <a:lstStyle/>
                    <a:p>
                      <a:pPr indent="180340" algn="ctr"/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78" marR="3287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Parque Nacional Llanganates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</a:tr>
              <a:tr h="255622">
                <a:tc rowSpan="4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Sitios Históricos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Templo Matriz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  <a:tc>
                  <a:txBody>
                    <a:bodyPr/>
                    <a:lstStyle/>
                    <a:p>
                      <a:pPr indent="180340" algn="ctr"/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78" marR="3287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Centro de Salcedo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</a:tr>
              <a:tr h="25562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Parque Central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  <a:tc>
                  <a:txBody>
                    <a:bodyPr/>
                    <a:lstStyle/>
                    <a:p>
                      <a:pPr indent="180340" algn="ctr"/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78" marR="3287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Centro de Salcedo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</a:tr>
              <a:tr h="25562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Palacio Municipal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  <a:tc>
                  <a:txBody>
                    <a:bodyPr/>
                    <a:lstStyle/>
                    <a:p>
                      <a:pPr indent="180340" algn="ctr"/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78" marR="3287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Centro de Salcedo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</a:tr>
              <a:tr h="5112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Hacienda Bellavista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  <a:tc>
                  <a:txBody>
                    <a:bodyPr/>
                    <a:lstStyle/>
                    <a:p>
                      <a:pPr indent="180340" algn="ctr"/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78" marR="3287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Comunidad Bellavista, 3km </a:t>
                      </a: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</a:rPr>
                        <a:t>de Salcedo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</a:tr>
              <a:tr h="51124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Recreación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Parque de la familia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  <a:tc>
                  <a:txBody>
                    <a:bodyPr/>
                    <a:lstStyle/>
                    <a:p>
                      <a:pPr indent="180340" algn="ctr"/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878" marR="32878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Salcedo, Urbanización Rumipamba de las Rosas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878" marR="32878" marT="0" marB="0" anchor="ctr"/>
                </a:tc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5436" y="292983"/>
            <a:ext cx="2939343" cy="218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323" y="4008959"/>
            <a:ext cx="5950226" cy="2251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594" y="1708391"/>
            <a:ext cx="2677464" cy="200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ángulo 10"/>
          <p:cNvSpPr/>
          <p:nvPr/>
        </p:nvSpPr>
        <p:spPr>
          <a:xfrm>
            <a:off x="707346" y="186090"/>
            <a:ext cx="418454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Atractivos</a:t>
            </a:r>
            <a:endParaRPr lang="es-E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124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668953" cy="768439"/>
          </a:xfrm>
        </p:spPr>
        <p:txBody>
          <a:bodyPr/>
          <a:lstStyle/>
          <a:p>
            <a:r>
              <a:rPr lang="es-EC" b="1" dirty="0" smtClean="0">
                <a:solidFill>
                  <a:schemeClr val="tx1"/>
                </a:solidFill>
              </a:rPr>
              <a:t>FODA – FESTIVIDADES REPRESENTATIVAS</a:t>
            </a:r>
            <a:endParaRPr lang="es-EC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3575757"/>
              </p:ext>
            </p:extLst>
          </p:nvPr>
        </p:nvGraphicFramePr>
        <p:xfrm>
          <a:off x="1579384" y="1915889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1197735" y="1915890"/>
            <a:ext cx="1464133" cy="9561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5400" b="1" dirty="0" smtClean="0">
                <a:solidFill>
                  <a:schemeClr val="tx1"/>
                </a:solidFill>
              </a:rPr>
              <a:t>F</a:t>
            </a:r>
            <a:endParaRPr lang="es-EC" sz="5400" b="1" dirty="0">
              <a:solidFill>
                <a:schemeClr val="tx1"/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 flipH="1">
            <a:off x="8748291" y="4599793"/>
            <a:ext cx="1587637" cy="927027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5400" b="1" dirty="0" smtClean="0">
                <a:solidFill>
                  <a:schemeClr val="tx1"/>
                </a:solidFill>
              </a:rPr>
              <a:t>A</a:t>
            </a:r>
            <a:endParaRPr lang="es-EC" sz="5400" b="1" dirty="0">
              <a:solidFill>
                <a:schemeClr val="tx1"/>
              </a:solidFill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197735" y="4599793"/>
            <a:ext cx="1522428" cy="927027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5400" b="1" dirty="0" smtClean="0">
                <a:solidFill>
                  <a:schemeClr val="tx1"/>
                </a:solidFill>
              </a:rPr>
              <a:t> O</a:t>
            </a:r>
            <a:endParaRPr lang="es-EC" sz="5400" b="1" dirty="0">
              <a:solidFill>
                <a:schemeClr val="tx1"/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 flipH="1">
            <a:off x="8696775" y="1915889"/>
            <a:ext cx="1639153" cy="864105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C" sz="5400" b="1" dirty="0">
                <a:solidFill>
                  <a:schemeClr val="tx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9954744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381</TotalTime>
  <Words>491</Words>
  <Application>Microsoft Office PowerPoint</Application>
  <PresentationFormat>Panorámica</PresentationFormat>
  <Paragraphs>207</Paragraphs>
  <Slides>27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3" baseType="lpstr">
      <vt:lpstr>Arial</vt:lpstr>
      <vt:lpstr>Calibri</vt:lpstr>
      <vt:lpstr>Times New Roman</vt:lpstr>
      <vt:lpstr>Trebuchet MS</vt:lpstr>
      <vt:lpstr>Wingdings 3</vt:lpstr>
      <vt:lpstr>Faceta</vt:lpstr>
      <vt:lpstr>TEMA:  INFLUENCIA DE LA GASTRONOMÍA ANCESTRAL OFERTADA EN LAS FIESTAS CULTURALES Y RELIGIOSAS, EN LA PROMOCIÓN DEL CANTÓN SALCEDO, PROVINCIA DE COTOPAXI, PARA SU DESARROLLO TURÍSTICO</vt:lpstr>
      <vt:lpstr>CAPITULO I</vt:lpstr>
      <vt:lpstr>CAPITULO II</vt:lpstr>
      <vt:lpstr>CAPITULO II</vt:lpstr>
      <vt:lpstr>CAPITULO II</vt:lpstr>
      <vt:lpstr>CAPITULO II</vt:lpstr>
      <vt:lpstr>CAPITULO II</vt:lpstr>
      <vt:lpstr>Presentación de PowerPoint</vt:lpstr>
      <vt:lpstr>FODA – FESTIVIDADES REPRESENTATIVAS</vt:lpstr>
      <vt:lpstr>CAPÍTULO III</vt:lpstr>
      <vt:lpstr>Presentación de PowerPoint</vt:lpstr>
      <vt:lpstr>Presentación de PowerPoint</vt:lpstr>
      <vt:lpstr>CAPITULO III</vt:lpstr>
      <vt:lpstr>CAPITULO III</vt:lpstr>
      <vt:lpstr>CAPITULO III</vt:lpstr>
      <vt:lpstr>CAPITULO III</vt:lpstr>
      <vt:lpstr>CAPITULO III</vt:lpstr>
      <vt:lpstr>CAPITULO IV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CAPITULO 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TEMA:  INFLUENCIA DE LA GASTRONOMÍA ANCESTRAL OFERTADA EN LAS FIESTAS CULTURALES Y RELIGIOSAS, EN LA PROMOCIÓN DEL CANTÓN SALCEDO, PROVINCIA DE COTOPAXI, PARA SU DESARROLLO TURÍSTICO</dc:title>
  <dc:creator>CIBER TIENDA</dc:creator>
  <cp:lastModifiedBy>Jennyfer Acosta</cp:lastModifiedBy>
  <cp:revision>55</cp:revision>
  <dcterms:created xsi:type="dcterms:W3CDTF">2016-02-07T21:17:23Z</dcterms:created>
  <dcterms:modified xsi:type="dcterms:W3CDTF">2016-02-11T16:22:24Z</dcterms:modified>
</cp:coreProperties>
</file>