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67" r:id="rId2"/>
    <p:sldId id="269" r:id="rId3"/>
    <p:sldId id="270" r:id="rId4"/>
    <p:sldId id="288" r:id="rId5"/>
    <p:sldId id="286" r:id="rId6"/>
    <p:sldId id="287" r:id="rId7"/>
    <p:sldId id="283" r:id="rId8"/>
    <p:sldId id="271" r:id="rId9"/>
    <p:sldId id="275" r:id="rId10"/>
    <p:sldId id="273" r:id="rId11"/>
    <p:sldId id="276" r:id="rId12"/>
    <p:sldId id="290" r:id="rId13"/>
  </p:sldIdLst>
  <p:sldSz cx="9144000" cy="5715000" type="screen16x10"/>
  <p:notesSz cx="9144000" cy="6858000"/>
  <p:defaultTextStyle>
    <a:defPPr>
      <a:defRPr lang="es-ES"/>
    </a:defPPr>
    <a:lvl1pPr marL="0" algn="l" defTabSz="848850" rtl="0" eaLnBrk="1" latinLnBrk="0" hangingPunct="1">
      <a:defRPr sz="1700" kern="1200">
        <a:solidFill>
          <a:schemeClr val="tx1"/>
        </a:solidFill>
        <a:latin typeface="+mn-lt"/>
        <a:ea typeface="+mn-ea"/>
        <a:cs typeface="+mn-cs"/>
      </a:defRPr>
    </a:lvl1pPr>
    <a:lvl2pPr marL="424425" algn="l" defTabSz="848850" rtl="0" eaLnBrk="1" latinLnBrk="0" hangingPunct="1">
      <a:defRPr sz="1700" kern="1200">
        <a:solidFill>
          <a:schemeClr val="tx1"/>
        </a:solidFill>
        <a:latin typeface="+mn-lt"/>
        <a:ea typeface="+mn-ea"/>
        <a:cs typeface="+mn-cs"/>
      </a:defRPr>
    </a:lvl2pPr>
    <a:lvl3pPr marL="848850" algn="l" defTabSz="848850" rtl="0" eaLnBrk="1" latinLnBrk="0" hangingPunct="1">
      <a:defRPr sz="1700" kern="1200">
        <a:solidFill>
          <a:schemeClr val="tx1"/>
        </a:solidFill>
        <a:latin typeface="+mn-lt"/>
        <a:ea typeface="+mn-ea"/>
        <a:cs typeface="+mn-cs"/>
      </a:defRPr>
    </a:lvl3pPr>
    <a:lvl4pPr marL="1273274" algn="l" defTabSz="848850" rtl="0" eaLnBrk="1" latinLnBrk="0" hangingPunct="1">
      <a:defRPr sz="1700" kern="1200">
        <a:solidFill>
          <a:schemeClr val="tx1"/>
        </a:solidFill>
        <a:latin typeface="+mn-lt"/>
        <a:ea typeface="+mn-ea"/>
        <a:cs typeface="+mn-cs"/>
      </a:defRPr>
    </a:lvl4pPr>
    <a:lvl5pPr marL="1697698" algn="l" defTabSz="848850" rtl="0" eaLnBrk="1" latinLnBrk="0" hangingPunct="1">
      <a:defRPr sz="1700" kern="1200">
        <a:solidFill>
          <a:schemeClr val="tx1"/>
        </a:solidFill>
        <a:latin typeface="+mn-lt"/>
        <a:ea typeface="+mn-ea"/>
        <a:cs typeface="+mn-cs"/>
      </a:defRPr>
    </a:lvl5pPr>
    <a:lvl6pPr marL="2122122" algn="l" defTabSz="848850" rtl="0" eaLnBrk="1" latinLnBrk="0" hangingPunct="1">
      <a:defRPr sz="1700" kern="1200">
        <a:solidFill>
          <a:schemeClr val="tx1"/>
        </a:solidFill>
        <a:latin typeface="+mn-lt"/>
        <a:ea typeface="+mn-ea"/>
        <a:cs typeface="+mn-cs"/>
      </a:defRPr>
    </a:lvl6pPr>
    <a:lvl7pPr marL="2546547" algn="l" defTabSz="848850" rtl="0" eaLnBrk="1" latinLnBrk="0" hangingPunct="1">
      <a:defRPr sz="1700" kern="1200">
        <a:solidFill>
          <a:schemeClr val="tx1"/>
        </a:solidFill>
        <a:latin typeface="+mn-lt"/>
        <a:ea typeface="+mn-ea"/>
        <a:cs typeface="+mn-cs"/>
      </a:defRPr>
    </a:lvl7pPr>
    <a:lvl8pPr marL="2970972" algn="l" defTabSz="848850" rtl="0" eaLnBrk="1" latinLnBrk="0" hangingPunct="1">
      <a:defRPr sz="1700" kern="1200">
        <a:solidFill>
          <a:schemeClr val="tx1"/>
        </a:solidFill>
        <a:latin typeface="+mn-lt"/>
        <a:ea typeface="+mn-ea"/>
        <a:cs typeface="+mn-cs"/>
      </a:defRPr>
    </a:lvl8pPr>
    <a:lvl9pPr marL="3395396" algn="l" defTabSz="848850" rtl="0" eaLnBrk="1" latinLnBrk="0" hangingPunct="1">
      <a:defRPr sz="1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13D"/>
    <a:srgbClr val="C1C95A"/>
    <a:srgbClr val="518712"/>
    <a:srgbClr val="CE1510"/>
    <a:srgbClr val="1C1624"/>
    <a:srgbClr val="C11D1D"/>
    <a:srgbClr val="FF3300"/>
    <a:srgbClr val="FCAAB0"/>
    <a:srgbClr val="DA00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D27102A9-8310-4765-A935-A1911B00CA55}" styleName="Estilo claro 1 - Acento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9C7853C-536D-4A76-A0AE-DD22124D55A5}" styleName="Estilo temático 1 - Énfasis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40" autoAdjust="0"/>
    <p:restoredTop sz="94384" autoAdjust="0"/>
  </p:normalViewPr>
  <p:slideViewPr>
    <p:cSldViewPr>
      <p:cViewPr varScale="1">
        <p:scale>
          <a:sx n="85" d="100"/>
          <a:sy n="85" d="100"/>
        </p:scale>
        <p:origin x="906" y="78"/>
      </p:cViewPr>
      <p:guideLst>
        <p:guide orient="horz" pos="180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iagrams/_rels/data2.xml.rels><?xml version="1.0" encoding="UTF-8" standalone="yes"?>
<Relationships xmlns="http://schemas.openxmlformats.org/package/2006/relationships"><Relationship Id="rId1" Type="http://schemas.openxmlformats.org/officeDocument/2006/relationships/image" Target="../media/image10.png"/></Relationships>
</file>

<file path=ppt/diagrams/_rels/drawing2.xml.rels><?xml version="1.0" encoding="UTF-8" standalone="yes"?>
<Relationships xmlns="http://schemas.openxmlformats.org/package/2006/relationships"><Relationship Id="rId1" Type="http://schemas.openxmlformats.org/officeDocument/2006/relationships/image" Target="../media/image10.png"/></Relationships>
</file>

<file path=ppt/diagrams/colors1.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296739-F2C8-4800-9DA3-CB59F851B0B9}" type="doc">
      <dgm:prSet loTypeId="urn:microsoft.com/office/officeart/2008/layout/LinedList" loCatId="list" qsTypeId="urn:microsoft.com/office/officeart/2005/8/quickstyle/simple5" qsCatId="simple" csTypeId="urn:microsoft.com/office/officeart/2005/8/colors/accent3_5" csCatId="accent3" phldr="1"/>
      <dgm:spPr/>
      <dgm:t>
        <a:bodyPr/>
        <a:lstStyle/>
        <a:p>
          <a:endParaRPr lang="es-EC"/>
        </a:p>
      </dgm:t>
    </dgm:pt>
    <dgm:pt modelId="{A249B41F-FFE4-4ABC-B558-2FAEDFA0B009}">
      <dgm:prSet phldrT="[Texto]"/>
      <dgm:spPr/>
      <dgm:t>
        <a:bodyPr/>
        <a:lstStyle/>
        <a:p>
          <a:endParaRPr lang="es-EC" dirty="0"/>
        </a:p>
      </dgm:t>
    </dgm:pt>
    <dgm:pt modelId="{40D431D0-70D3-43D1-A4F3-9C82CC453934}" type="parTrans" cxnId="{94303B4E-3C7E-46E9-A1B5-4FFF3434DF72}">
      <dgm:prSet/>
      <dgm:spPr/>
      <dgm:t>
        <a:bodyPr/>
        <a:lstStyle/>
        <a:p>
          <a:endParaRPr lang="es-EC"/>
        </a:p>
      </dgm:t>
    </dgm:pt>
    <dgm:pt modelId="{74FDCB11-C4CF-4B6B-A6F6-6A3A38EE5153}" type="sibTrans" cxnId="{94303B4E-3C7E-46E9-A1B5-4FFF3434DF72}">
      <dgm:prSet/>
      <dgm:spPr/>
      <dgm:t>
        <a:bodyPr/>
        <a:lstStyle/>
        <a:p>
          <a:endParaRPr lang="es-EC"/>
        </a:p>
      </dgm:t>
    </dgm:pt>
    <dgm:pt modelId="{5C99B27C-4A18-4222-B28F-F75BC90516F6}">
      <dgm:prSet phldrT="[Texto]"/>
      <dgm:spPr/>
      <dgm:t>
        <a:bodyPr/>
        <a:lstStyle/>
        <a:p>
          <a:r>
            <a:rPr lang="es-EC" dirty="0" smtClean="0"/>
            <a:t>I </a:t>
          </a:r>
          <a:r>
            <a:rPr lang="es-EC" smtClean="0"/>
            <a:t>Capítulo: Marco Teórico, Referencial y Conceptual</a:t>
          </a:r>
          <a:endParaRPr lang="es-EC" dirty="0"/>
        </a:p>
      </dgm:t>
    </dgm:pt>
    <dgm:pt modelId="{0AD41F11-A5AA-4E8E-B13A-F44DED503F43}" type="parTrans" cxnId="{9086C0E0-77A3-4D32-A0BE-F59EFEC103AB}">
      <dgm:prSet/>
      <dgm:spPr/>
      <dgm:t>
        <a:bodyPr/>
        <a:lstStyle/>
        <a:p>
          <a:endParaRPr lang="es-EC"/>
        </a:p>
      </dgm:t>
    </dgm:pt>
    <dgm:pt modelId="{FA3D0F71-A3A5-46CC-8F49-5B711940B349}" type="sibTrans" cxnId="{9086C0E0-77A3-4D32-A0BE-F59EFEC103AB}">
      <dgm:prSet/>
      <dgm:spPr/>
      <dgm:t>
        <a:bodyPr/>
        <a:lstStyle/>
        <a:p>
          <a:endParaRPr lang="es-EC"/>
        </a:p>
      </dgm:t>
    </dgm:pt>
    <dgm:pt modelId="{EB91E1CA-9DAF-4A37-B306-34BFA38017B0}">
      <dgm:prSet phldrT="[Texto]"/>
      <dgm:spPr/>
      <dgm:t>
        <a:bodyPr/>
        <a:lstStyle/>
        <a:p>
          <a:r>
            <a:rPr lang="es-EC" dirty="0" smtClean="0"/>
            <a:t>II Capítulo: Método</a:t>
          </a:r>
          <a:endParaRPr lang="es-EC" dirty="0"/>
        </a:p>
      </dgm:t>
    </dgm:pt>
    <dgm:pt modelId="{1A6B6480-EF6E-437F-AA1C-6905BDE71A6C}" type="parTrans" cxnId="{B4CEFF00-592D-43FE-ADC4-225F5DFD9EA7}">
      <dgm:prSet/>
      <dgm:spPr/>
      <dgm:t>
        <a:bodyPr/>
        <a:lstStyle/>
        <a:p>
          <a:endParaRPr lang="es-EC"/>
        </a:p>
      </dgm:t>
    </dgm:pt>
    <dgm:pt modelId="{359D7C14-626C-4C26-8C45-E21A787EED89}" type="sibTrans" cxnId="{B4CEFF00-592D-43FE-ADC4-225F5DFD9EA7}">
      <dgm:prSet/>
      <dgm:spPr/>
      <dgm:t>
        <a:bodyPr/>
        <a:lstStyle/>
        <a:p>
          <a:endParaRPr lang="es-EC"/>
        </a:p>
      </dgm:t>
    </dgm:pt>
    <dgm:pt modelId="{FB639C44-F69C-4297-B11F-A87B2C8BC994}">
      <dgm:prSet phldrT="[Texto]"/>
      <dgm:spPr/>
      <dgm:t>
        <a:bodyPr/>
        <a:lstStyle/>
        <a:p>
          <a:r>
            <a:rPr lang="es-EC" dirty="0" smtClean="0"/>
            <a:t>IV Capítulo: Discusión</a:t>
          </a:r>
          <a:endParaRPr lang="es-EC" dirty="0"/>
        </a:p>
      </dgm:t>
    </dgm:pt>
    <dgm:pt modelId="{3413E636-105E-45C9-86A9-46B7845924D0}" type="parTrans" cxnId="{3353C105-AE33-4458-B2D0-5F7F12D4FE7B}">
      <dgm:prSet/>
      <dgm:spPr/>
      <dgm:t>
        <a:bodyPr/>
        <a:lstStyle/>
        <a:p>
          <a:endParaRPr lang="es-EC"/>
        </a:p>
      </dgm:t>
    </dgm:pt>
    <dgm:pt modelId="{E8B50B08-5B87-4054-BB3F-B80218FFA5D7}" type="sibTrans" cxnId="{3353C105-AE33-4458-B2D0-5F7F12D4FE7B}">
      <dgm:prSet/>
      <dgm:spPr/>
      <dgm:t>
        <a:bodyPr/>
        <a:lstStyle/>
        <a:p>
          <a:endParaRPr lang="es-EC"/>
        </a:p>
      </dgm:t>
    </dgm:pt>
    <dgm:pt modelId="{7B12AFC1-F478-4A32-A9BC-898200F8A374}">
      <dgm:prSet phldrT="[Texto]" custT="1"/>
      <dgm:spPr/>
      <dgm:t>
        <a:bodyPr/>
        <a:lstStyle/>
        <a:p>
          <a:r>
            <a:rPr lang="es-EC" sz="1600" dirty="0" smtClean="0"/>
            <a:t>Conclusiones</a:t>
          </a:r>
          <a:endParaRPr lang="es-EC" sz="1600" dirty="0"/>
        </a:p>
      </dgm:t>
    </dgm:pt>
    <dgm:pt modelId="{C2511AD1-E6B0-4408-99BB-DDD5A91CCE8A}" type="parTrans" cxnId="{539F2F66-4682-4619-A673-8F94E5D43613}">
      <dgm:prSet/>
      <dgm:spPr/>
      <dgm:t>
        <a:bodyPr/>
        <a:lstStyle/>
        <a:p>
          <a:endParaRPr lang="es-EC"/>
        </a:p>
      </dgm:t>
    </dgm:pt>
    <dgm:pt modelId="{6B81D40A-C09F-4F6B-A80D-677E1380D583}" type="sibTrans" cxnId="{539F2F66-4682-4619-A673-8F94E5D43613}">
      <dgm:prSet/>
      <dgm:spPr/>
      <dgm:t>
        <a:bodyPr/>
        <a:lstStyle/>
        <a:p>
          <a:endParaRPr lang="es-EC"/>
        </a:p>
      </dgm:t>
    </dgm:pt>
    <dgm:pt modelId="{8D5E305C-369A-4F79-B572-F23E4D4D197C}">
      <dgm:prSet phldrT="[Texto]" custT="1"/>
      <dgm:spPr/>
      <dgm:t>
        <a:bodyPr/>
        <a:lstStyle/>
        <a:p>
          <a:r>
            <a:rPr lang="es-EC" sz="1600" dirty="0" smtClean="0"/>
            <a:t>Recomendaciones</a:t>
          </a:r>
          <a:endParaRPr lang="es-EC" sz="1600" dirty="0"/>
        </a:p>
      </dgm:t>
    </dgm:pt>
    <dgm:pt modelId="{629D294F-3AE5-4DB4-8C44-AA78F92AC6AF}" type="parTrans" cxnId="{51FEBBFD-3330-4D37-9520-2F57423789B7}">
      <dgm:prSet/>
      <dgm:spPr/>
      <dgm:t>
        <a:bodyPr/>
        <a:lstStyle/>
        <a:p>
          <a:endParaRPr lang="es-EC"/>
        </a:p>
      </dgm:t>
    </dgm:pt>
    <dgm:pt modelId="{6FD596D9-EF00-42E4-ACC0-F52224086806}" type="sibTrans" cxnId="{51FEBBFD-3330-4D37-9520-2F57423789B7}">
      <dgm:prSet/>
      <dgm:spPr/>
      <dgm:t>
        <a:bodyPr/>
        <a:lstStyle/>
        <a:p>
          <a:endParaRPr lang="es-EC"/>
        </a:p>
      </dgm:t>
    </dgm:pt>
    <dgm:pt modelId="{A08F4951-9678-4015-9F5C-0BD751B35663}">
      <dgm:prSet phldrT="[Texto]" custT="1"/>
      <dgm:spPr/>
      <dgm:t>
        <a:bodyPr/>
        <a:lstStyle/>
        <a:p>
          <a:r>
            <a:rPr lang="es-EC" sz="1600" dirty="0" smtClean="0"/>
            <a:t>Modelo de análisis</a:t>
          </a:r>
          <a:endParaRPr lang="es-EC" sz="1600" dirty="0"/>
        </a:p>
      </dgm:t>
    </dgm:pt>
    <dgm:pt modelId="{4F9DC50B-08F3-48FA-BFF6-185C13EC249D}" type="parTrans" cxnId="{4F8FC417-E5EC-4368-AF1C-B53EEF36DBB1}">
      <dgm:prSet/>
      <dgm:spPr/>
      <dgm:t>
        <a:bodyPr/>
        <a:lstStyle/>
        <a:p>
          <a:endParaRPr lang="es-EC"/>
        </a:p>
      </dgm:t>
    </dgm:pt>
    <dgm:pt modelId="{48081B34-F1E5-4BF8-A604-69F6FEA92EB8}" type="sibTrans" cxnId="{4F8FC417-E5EC-4368-AF1C-B53EEF36DBB1}">
      <dgm:prSet/>
      <dgm:spPr/>
      <dgm:t>
        <a:bodyPr/>
        <a:lstStyle/>
        <a:p>
          <a:endParaRPr lang="es-EC"/>
        </a:p>
      </dgm:t>
    </dgm:pt>
    <dgm:pt modelId="{30D44CD8-06B2-4977-AEB5-6F80E27E0C88}">
      <dgm:prSet phldrT="[Texto]" custT="1"/>
      <dgm:spPr/>
      <dgm:t>
        <a:bodyPr/>
        <a:lstStyle/>
        <a:p>
          <a:r>
            <a:rPr lang="es-EC" sz="1600" dirty="0" smtClean="0"/>
            <a:t>Planteamiento del Problema</a:t>
          </a:r>
          <a:endParaRPr lang="es-EC" sz="1600" dirty="0"/>
        </a:p>
      </dgm:t>
    </dgm:pt>
    <dgm:pt modelId="{2D0E84EC-7C4B-4FF8-8D52-C5C9E167F3FE}" type="parTrans" cxnId="{B787C7A4-74F1-41C0-A45E-85AFC21FA1D1}">
      <dgm:prSet/>
      <dgm:spPr/>
      <dgm:t>
        <a:bodyPr/>
        <a:lstStyle/>
        <a:p>
          <a:endParaRPr lang="es-EC"/>
        </a:p>
      </dgm:t>
    </dgm:pt>
    <dgm:pt modelId="{3A80B431-E955-4A6E-A38B-6E948D33B1D0}" type="sibTrans" cxnId="{B787C7A4-74F1-41C0-A45E-85AFC21FA1D1}">
      <dgm:prSet/>
      <dgm:spPr/>
      <dgm:t>
        <a:bodyPr/>
        <a:lstStyle/>
        <a:p>
          <a:endParaRPr lang="es-EC"/>
        </a:p>
      </dgm:t>
    </dgm:pt>
    <dgm:pt modelId="{AD034BA2-8385-42FA-BC9A-7382425B5F6E}">
      <dgm:prSet phldrT="[Texto]" custT="1"/>
      <dgm:spPr/>
      <dgm:t>
        <a:bodyPr/>
        <a:lstStyle/>
        <a:p>
          <a:r>
            <a:rPr lang="es-EC" sz="1600" dirty="0" smtClean="0"/>
            <a:t>Enfoque de investigación</a:t>
          </a:r>
          <a:endParaRPr lang="es-EC" sz="1600" dirty="0"/>
        </a:p>
      </dgm:t>
    </dgm:pt>
    <dgm:pt modelId="{8AF3C6CE-F790-4A25-8A26-4D095C43A477}" type="parTrans" cxnId="{CCF37173-E72F-44C2-90C6-95D8559F6C85}">
      <dgm:prSet/>
      <dgm:spPr/>
      <dgm:t>
        <a:bodyPr/>
        <a:lstStyle/>
        <a:p>
          <a:endParaRPr lang="es-EC"/>
        </a:p>
      </dgm:t>
    </dgm:pt>
    <dgm:pt modelId="{7FD40EFC-B43B-43A0-A994-D943691323E8}" type="sibTrans" cxnId="{CCF37173-E72F-44C2-90C6-95D8559F6C85}">
      <dgm:prSet/>
      <dgm:spPr/>
      <dgm:t>
        <a:bodyPr/>
        <a:lstStyle/>
        <a:p>
          <a:endParaRPr lang="es-EC"/>
        </a:p>
      </dgm:t>
    </dgm:pt>
    <dgm:pt modelId="{348C3161-7DEC-493A-B59A-68A8D60DBF18}">
      <dgm:prSet phldrT="[Texto]" custT="1"/>
      <dgm:spPr/>
      <dgm:t>
        <a:bodyPr/>
        <a:lstStyle/>
        <a:p>
          <a:r>
            <a:rPr lang="es-EC" sz="1600" dirty="0" smtClean="0"/>
            <a:t>Hipótesis</a:t>
          </a:r>
          <a:endParaRPr lang="es-EC" sz="1600" dirty="0"/>
        </a:p>
      </dgm:t>
    </dgm:pt>
    <dgm:pt modelId="{803D2FBE-A28A-491F-B4E2-6806336FA8BC}" type="parTrans" cxnId="{80A86F56-BF5E-4B75-9AFF-B59421B27CD2}">
      <dgm:prSet/>
      <dgm:spPr/>
      <dgm:t>
        <a:bodyPr/>
        <a:lstStyle/>
        <a:p>
          <a:endParaRPr lang="es-EC"/>
        </a:p>
      </dgm:t>
    </dgm:pt>
    <dgm:pt modelId="{32DAB72A-0D42-4CE1-BFCE-56EE5BCA9312}" type="sibTrans" cxnId="{80A86F56-BF5E-4B75-9AFF-B59421B27CD2}">
      <dgm:prSet/>
      <dgm:spPr/>
      <dgm:t>
        <a:bodyPr/>
        <a:lstStyle/>
        <a:p>
          <a:endParaRPr lang="es-EC"/>
        </a:p>
      </dgm:t>
    </dgm:pt>
    <dgm:pt modelId="{FB00F60A-7E93-4239-BCF9-8BD630518745}">
      <dgm:prSet phldrT="[Texto]"/>
      <dgm:spPr/>
      <dgm:t>
        <a:bodyPr/>
        <a:lstStyle/>
        <a:p>
          <a:r>
            <a:rPr lang="es-EC" dirty="0" smtClean="0"/>
            <a:t>III Capítulo: Empírico</a:t>
          </a:r>
          <a:endParaRPr lang="es-EC" dirty="0"/>
        </a:p>
      </dgm:t>
    </dgm:pt>
    <dgm:pt modelId="{0338AE70-AC6D-438B-A3E9-5081CDA86F67}" type="parTrans" cxnId="{5F2960AC-E2F5-43E1-BCBA-E1298FDC3982}">
      <dgm:prSet/>
      <dgm:spPr/>
      <dgm:t>
        <a:bodyPr/>
        <a:lstStyle/>
        <a:p>
          <a:endParaRPr lang="es-EC"/>
        </a:p>
      </dgm:t>
    </dgm:pt>
    <dgm:pt modelId="{DDF9F216-1FF3-48F6-90EE-0FD1D8A9BF72}" type="sibTrans" cxnId="{5F2960AC-E2F5-43E1-BCBA-E1298FDC3982}">
      <dgm:prSet/>
      <dgm:spPr/>
      <dgm:t>
        <a:bodyPr/>
        <a:lstStyle/>
        <a:p>
          <a:endParaRPr lang="es-EC"/>
        </a:p>
      </dgm:t>
    </dgm:pt>
    <dgm:pt modelId="{10439B63-E452-402C-82B6-224BEFBA702A}" type="pres">
      <dgm:prSet presAssocID="{40296739-F2C8-4800-9DA3-CB59F851B0B9}" presName="vert0" presStyleCnt="0">
        <dgm:presLayoutVars>
          <dgm:dir/>
          <dgm:animOne val="branch"/>
          <dgm:animLvl val="lvl"/>
        </dgm:presLayoutVars>
      </dgm:prSet>
      <dgm:spPr/>
      <dgm:t>
        <a:bodyPr/>
        <a:lstStyle/>
        <a:p>
          <a:endParaRPr lang="es-EC"/>
        </a:p>
      </dgm:t>
    </dgm:pt>
    <dgm:pt modelId="{97ABBEA7-AFA3-4800-B32D-B8B4B9DDE12F}" type="pres">
      <dgm:prSet presAssocID="{A249B41F-FFE4-4ABC-B558-2FAEDFA0B009}" presName="thickLine" presStyleLbl="alignNode1" presStyleIdx="0" presStyleCnt="1"/>
      <dgm:spPr/>
    </dgm:pt>
    <dgm:pt modelId="{A51C3AE8-8405-4A97-BABC-D1867C30AEE6}" type="pres">
      <dgm:prSet presAssocID="{A249B41F-FFE4-4ABC-B558-2FAEDFA0B009}" presName="horz1" presStyleCnt="0"/>
      <dgm:spPr/>
    </dgm:pt>
    <dgm:pt modelId="{34BF192C-2514-4057-9BB6-7A4C8BDCA0E6}" type="pres">
      <dgm:prSet presAssocID="{A249B41F-FFE4-4ABC-B558-2FAEDFA0B009}" presName="tx1" presStyleLbl="revTx" presStyleIdx="0" presStyleCnt="11"/>
      <dgm:spPr/>
      <dgm:t>
        <a:bodyPr/>
        <a:lstStyle/>
        <a:p>
          <a:endParaRPr lang="es-EC"/>
        </a:p>
      </dgm:t>
    </dgm:pt>
    <dgm:pt modelId="{834CB3B5-2119-4007-8B8E-3E01A33B403B}" type="pres">
      <dgm:prSet presAssocID="{A249B41F-FFE4-4ABC-B558-2FAEDFA0B009}" presName="vert1" presStyleCnt="0"/>
      <dgm:spPr/>
    </dgm:pt>
    <dgm:pt modelId="{A6C763CF-1ADE-494B-84CA-1E1FDD6312CD}" type="pres">
      <dgm:prSet presAssocID="{5C99B27C-4A18-4222-B28F-F75BC90516F6}" presName="vertSpace2a" presStyleCnt="0"/>
      <dgm:spPr/>
    </dgm:pt>
    <dgm:pt modelId="{1DD695AE-0E6F-43A9-8730-043F4471DD53}" type="pres">
      <dgm:prSet presAssocID="{5C99B27C-4A18-4222-B28F-F75BC90516F6}" presName="horz2" presStyleCnt="0"/>
      <dgm:spPr/>
    </dgm:pt>
    <dgm:pt modelId="{3A892670-C36A-4A87-81E6-2DFF951F0AA5}" type="pres">
      <dgm:prSet presAssocID="{5C99B27C-4A18-4222-B28F-F75BC90516F6}" presName="horzSpace2" presStyleCnt="0"/>
      <dgm:spPr/>
    </dgm:pt>
    <dgm:pt modelId="{F32A2EBF-91CF-4959-AEC8-C2214FF20B9B}" type="pres">
      <dgm:prSet presAssocID="{5C99B27C-4A18-4222-B28F-F75BC90516F6}" presName="tx2" presStyleLbl="revTx" presStyleIdx="1" presStyleCnt="11" custScaleX="215533" custScaleY="65595"/>
      <dgm:spPr/>
      <dgm:t>
        <a:bodyPr/>
        <a:lstStyle/>
        <a:p>
          <a:endParaRPr lang="es-EC"/>
        </a:p>
      </dgm:t>
    </dgm:pt>
    <dgm:pt modelId="{7C050C32-06BF-4F7B-BD3F-A84EFD8E1678}" type="pres">
      <dgm:prSet presAssocID="{5C99B27C-4A18-4222-B28F-F75BC90516F6}" presName="vert2" presStyleCnt="0"/>
      <dgm:spPr/>
    </dgm:pt>
    <dgm:pt modelId="{49ADDF06-A639-4EA8-8CB3-5B5FDCFA7BF7}" type="pres">
      <dgm:prSet presAssocID="{5C99B27C-4A18-4222-B28F-F75BC90516F6}" presName="thinLine2b" presStyleLbl="callout" presStyleIdx="0" presStyleCnt="8"/>
      <dgm:spPr/>
    </dgm:pt>
    <dgm:pt modelId="{31908819-78A3-42AD-B68F-538B6DD14538}" type="pres">
      <dgm:prSet presAssocID="{5C99B27C-4A18-4222-B28F-F75BC90516F6}" presName="vertSpace2b" presStyleCnt="0"/>
      <dgm:spPr/>
    </dgm:pt>
    <dgm:pt modelId="{482B1B94-2D57-422E-8CD2-4CB7550BAB0A}" type="pres">
      <dgm:prSet presAssocID="{EB91E1CA-9DAF-4A37-B306-34BFA38017B0}" presName="horz2" presStyleCnt="0"/>
      <dgm:spPr/>
    </dgm:pt>
    <dgm:pt modelId="{249EBD37-9FAC-4EE6-8FAF-E2E238E93EA5}" type="pres">
      <dgm:prSet presAssocID="{EB91E1CA-9DAF-4A37-B306-34BFA38017B0}" presName="horzSpace2" presStyleCnt="0"/>
      <dgm:spPr/>
    </dgm:pt>
    <dgm:pt modelId="{DB9F9AEE-3F0A-4234-AB10-942283DEFC63}" type="pres">
      <dgm:prSet presAssocID="{EB91E1CA-9DAF-4A37-B306-34BFA38017B0}" presName="tx2" presStyleLbl="revTx" presStyleIdx="2" presStyleCnt="11"/>
      <dgm:spPr/>
      <dgm:t>
        <a:bodyPr/>
        <a:lstStyle/>
        <a:p>
          <a:endParaRPr lang="es-EC"/>
        </a:p>
      </dgm:t>
    </dgm:pt>
    <dgm:pt modelId="{350A2BF7-8705-43B0-A375-00F0CE7592C4}" type="pres">
      <dgm:prSet presAssocID="{EB91E1CA-9DAF-4A37-B306-34BFA38017B0}" presName="vert2" presStyleCnt="0"/>
      <dgm:spPr/>
    </dgm:pt>
    <dgm:pt modelId="{060A981F-1FF1-409F-937B-26D12A390271}" type="pres">
      <dgm:prSet presAssocID="{A08F4951-9678-4015-9F5C-0BD751B35663}" presName="horz3" presStyleCnt="0"/>
      <dgm:spPr/>
    </dgm:pt>
    <dgm:pt modelId="{46A5C33C-5456-46A0-A190-FD8EF8C9EB4D}" type="pres">
      <dgm:prSet presAssocID="{A08F4951-9678-4015-9F5C-0BD751B35663}" presName="horzSpace3" presStyleCnt="0"/>
      <dgm:spPr/>
    </dgm:pt>
    <dgm:pt modelId="{C8FA7E47-2FED-4FEC-93B1-A04EA3A691F5}" type="pres">
      <dgm:prSet presAssocID="{A08F4951-9678-4015-9F5C-0BD751B35663}" presName="tx3" presStyleLbl="revTx" presStyleIdx="3" presStyleCnt="11" custLinFactNeighborX="-3162" custLinFactNeighborY="-5609"/>
      <dgm:spPr/>
      <dgm:t>
        <a:bodyPr/>
        <a:lstStyle/>
        <a:p>
          <a:endParaRPr lang="es-EC"/>
        </a:p>
      </dgm:t>
    </dgm:pt>
    <dgm:pt modelId="{592ED658-2BE2-49A1-B2BE-F6DE28D2F1C1}" type="pres">
      <dgm:prSet presAssocID="{A08F4951-9678-4015-9F5C-0BD751B35663}" presName="vert3" presStyleCnt="0"/>
      <dgm:spPr/>
    </dgm:pt>
    <dgm:pt modelId="{02410025-61CA-4860-918A-AFCC69B76088}" type="pres">
      <dgm:prSet presAssocID="{48081B34-F1E5-4BF8-A604-69F6FEA92EB8}" presName="thinLine3" presStyleLbl="callout" presStyleIdx="1" presStyleCnt="8" custLinFactNeighborY="18807"/>
      <dgm:spPr/>
    </dgm:pt>
    <dgm:pt modelId="{9467DA6D-CBEF-4787-85B4-D96B53D0A96D}" type="pres">
      <dgm:prSet presAssocID="{30D44CD8-06B2-4977-AEB5-6F80E27E0C88}" presName="horz3" presStyleCnt="0"/>
      <dgm:spPr/>
    </dgm:pt>
    <dgm:pt modelId="{2276733F-2061-4B9F-8BDB-403B5C9F49AA}" type="pres">
      <dgm:prSet presAssocID="{30D44CD8-06B2-4977-AEB5-6F80E27E0C88}" presName="horzSpace3" presStyleCnt="0"/>
      <dgm:spPr/>
    </dgm:pt>
    <dgm:pt modelId="{73A39474-36AB-4306-8432-A4C5F1F318F7}" type="pres">
      <dgm:prSet presAssocID="{30D44CD8-06B2-4977-AEB5-6F80E27E0C88}" presName="tx3" presStyleLbl="revTx" presStyleIdx="4" presStyleCnt="11" custLinFactNeighborX="-3162" custLinFactNeighborY="43222"/>
      <dgm:spPr/>
      <dgm:t>
        <a:bodyPr/>
        <a:lstStyle/>
        <a:p>
          <a:endParaRPr lang="es-EC"/>
        </a:p>
      </dgm:t>
    </dgm:pt>
    <dgm:pt modelId="{3016D4F7-76F6-44E6-A303-E8321A751143}" type="pres">
      <dgm:prSet presAssocID="{30D44CD8-06B2-4977-AEB5-6F80E27E0C88}" presName="vert3" presStyleCnt="0"/>
      <dgm:spPr/>
    </dgm:pt>
    <dgm:pt modelId="{01785280-3A9E-4795-B984-016C4EEB309A}" type="pres">
      <dgm:prSet presAssocID="{3A80B431-E955-4A6E-A38B-6E948D33B1D0}" presName="thinLine3" presStyleLbl="callout" presStyleIdx="2" presStyleCnt="8" custLinFactNeighborY="74326"/>
      <dgm:spPr/>
    </dgm:pt>
    <dgm:pt modelId="{860DF912-64A2-4AB9-88BA-5FA23E745499}" type="pres">
      <dgm:prSet presAssocID="{AD034BA2-8385-42FA-BC9A-7382425B5F6E}" presName="horz3" presStyleCnt="0"/>
      <dgm:spPr/>
    </dgm:pt>
    <dgm:pt modelId="{2E856A03-2571-48B1-8188-C767A22E068F}" type="pres">
      <dgm:prSet presAssocID="{AD034BA2-8385-42FA-BC9A-7382425B5F6E}" presName="horzSpace3" presStyleCnt="0"/>
      <dgm:spPr/>
    </dgm:pt>
    <dgm:pt modelId="{2057EA95-4F59-4A5D-94D3-BDEEC23D9425}" type="pres">
      <dgm:prSet presAssocID="{AD034BA2-8385-42FA-BC9A-7382425B5F6E}" presName="tx3" presStyleLbl="revTx" presStyleIdx="5" presStyleCnt="11" custLinFactNeighborX="-3162" custLinFactNeighborY="67638"/>
      <dgm:spPr/>
      <dgm:t>
        <a:bodyPr/>
        <a:lstStyle/>
        <a:p>
          <a:endParaRPr lang="es-EC"/>
        </a:p>
      </dgm:t>
    </dgm:pt>
    <dgm:pt modelId="{E2DC5554-C17B-498C-A3FC-D87F308D30A9}" type="pres">
      <dgm:prSet presAssocID="{AD034BA2-8385-42FA-BC9A-7382425B5F6E}" presName="vert3" presStyleCnt="0"/>
      <dgm:spPr/>
    </dgm:pt>
    <dgm:pt modelId="{DBF13041-5B10-461E-B0C5-8BCB501E8452}" type="pres">
      <dgm:prSet presAssocID="{7FD40EFC-B43B-43A0-A994-D943691323E8}" presName="thinLine3" presStyleLbl="callout" presStyleIdx="3" presStyleCnt="8" custLinFactNeighborY="98741"/>
      <dgm:spPr/>
    </dgm:pt>
    <dgm:pt modelId="{1F8A67F6-901D-4160-B627-FD666FFB99A0}" type="pres">
      <dgm:prSet presAssocID="{348C3161-7DEC-493A-B59A-68A8D60DBF18}" presName="horz3" presStyleCnt="0"/>
      <dgm:spPr/>
    </dgm:pt>
    <dgm:pt modelId="{F244A9D6-F6C4-4A5D-821A-77DFE9D9FFBE}" type="pres">
      <dgm:prSet presAssocID="{348C3161-7DEC-493A-B59A-68A8D60DBF18}" presName="horzSpace3" presStyleCnt="0"/>
      <dgm:spPr/>
    </dgm:pt>
    <dgm:pt modelId="{F166BCA5-18FC-456D-91C1-A0DBA37D687F}" type="pres">
      <dgm:prSet presAssocID="{348C3161-7DEC-493A-B59A-68A8D60DBF18}" presName="tx3" presStyleLbl="revTx" presStyleIdx="6" presStyleCnt="11" custLinFactNeighborX="-3162" custLinFactNeighborY="92053"/>
      <dgm:spPr/>
      <dgm:t>
        <a:bodyPr/>
        <a:lstStyle/>
        <a:p>
          <a:endParaRPr lang="es-EC"/>
        </a:p>
      </dgm:t>
    </dgm:pt>
    <dgm:pt modelId="{FA43359A-2A79-46CA-868C-BDD16424707A}" type="pres">
      <dgm:prSet presAssocID="{348C3161-7DEC-493A-B59A-68A8D60DBF18}" presName="vert3" presStyleCnt="0"/>
      <dgm:spPr/>
    </dgm:pt>
    <dgm:pt modelId="{2765BD67-F185-4972-A6E8-68AD6CDA04A4}" type="pres">
      <dgm:prSet presAssocID="{EB91E1CA-9DAF-4A37-B306-34BFA38017B0}" presName="thinLine2b" presStyleLbl="callout" presStyleIdx="4" presStyleCnt="8" custLinFactY="300000" custLinFactNeighborX="118" custLinFactNeighborY="382532"/>
      <dgm:spPr/>
    </dgm:pt>
    <dgm:pt modelId="{AD74E57A-D852-48FA-A525-36FE90FC3115}" type="pres">
      <dgm:prSet presAssocID="{EB91E1CA-9DAF-4A37-B306-34BFA38017B0}" presName="vertSpace2b" presStyleCnt="0"/>
      <dgm:spPr/>
    </dgm:pt>
    <dgm:pt modelId="{646243D2-693D-4D3F-A182-CBB8B128A39E}" type="pres">
      <dgm:prSet presAssocID="{FB00F60A-7E93-4239-BCF9-8BD630518745}" presName="horz2" presStyleCnt="0"/>
      <dgm:spPr/>
    </dgm:pt>
    <dgm:pt modelId="{B3A35031-ECF9-4BCD-A3D3-2A399BDBDCF3}" type="pres">
      <dgm:prSet presAssocID="{FB00F60A-7E93-4239-BCF9-8BD630518745}" presName="horzSpace2" presStyleCnt="0"/>
      <dgm:spPr/>
    </dgm:pt>
    <dgm:pt modelId="{FC6DD6BD-B76A-4288-AE0B-449DA42E6917}" type="pres">
      <dgm:prSet presAssocID="{FB00F60A-7E93-4239-BCF9-8BD630518745}" presName="tx2" presStyleLbl="revTx" presStyleIdx="7" presStyleCnt="11" custScaleY="68874" custLinFactNeighborX="-1042" custLinFactNeighborY="26899"/>
      <dgm:spPr/>
      <dgm:t>
        <a:bodyPr/>
        <a:lstStyle/>
        <a:p>
          <a:endParaRPr lang="es-EC"/>
        </a:p>
      </dgm:t>
    </dgm:pt>
    <dgm:pt modelId="{92F67215-F70F-486F-B56E-2C3A54414ABA}" type="pres">
      <dgm:prSet presAssocID="{FB00F60A-7E93-4239-BCF9-8BD630518745}" presName="vert2" presStyleCnt="0"/>
      <dgm:spPr/>
    </dgm:pt>
    <dgm:pt modelId="{AD191C6D-9D9D-4640-8C16-B3932FA3CB9B}" type="pres">
      <dgm:prSet presAssocID="{FB00F60A-7E93-4239-BCF9-8BD630518745}" presName="thinLine2b" presStyleLbl="callout" presStyleIdx="5" presStyleCnt="8" custLinFactY="200000" custLinFactNeighborX="74" custLinFactNeighborY="207487"/>
      <dgm:spPr/>
    </dgm:pt>
    <dgm:pt modelId="{D41B15B4-D82B-4674-972E-3CA8F937B861}" type="pres">
      <dgm:prSet presAssocID="{FB00F60A-7E93-4239-BCF9-8BD630518745}" presName="vertSpace2b" presStyleCnt="0"/>
      <dgm:spPr/>
    </dgm:pt>
    <dgm:pt modelId="{1F9F5196-D8BE-49EE-BA54-E2FC4A22514D}" type="pres">
      <dgm:prSet presAssocID="{FB639C44-F69C-4297-B11F-A87B2C8BC994}" presName="horz2" presStyleCnt="0"/>
      <dgm:spPr/>
    </dgm:pt>
    <dgm:pt modelId="{B194E13D-8B7D-4569-AFE7-33CDC8D83292}" type="pres">
      <dgm:prSet presAssocID="{FB639C44-F69C-4297-B11F-A87B2C8BC994}" presName="horzSpace2" presStyleCnt="0"/>
      <dgm:spPr/>
    </dgm:pt>
    <dgm:pt modelId="{1528DE1E-5F7C-4C8E-B304-AA93B76F275D}" type="pres">
      <dgm:prSet presAssocID="{FB639C44-F69C-4297-B11F-A87B2C8BC994}" presName="tx2" presStyleLbl="revTx" presStyleIdx="8" presStyleCnt="11" custScaleY="64510" custLinFactNeighborX="-1042" custLinFactNeighborY="11821"/>
      <dgm:spPr/>
      <dgm:t>
        <a:bodyPr/>
        <a:lstStyle/>
        <a:p>
          <a:endParaRPr lang="es-EC"/>
        </a:p>
      </dgm:t>
    </dgm:pt>
    <dgm:pt modelId="{6DF116B5-F0D9-47CF-93DC-386D78A70477}" type="pres">
      <dgm:prSet presAssocID="{FB639C44-F69C-4297-B11F-A87B2C8BC994}" presName="vert2" presStyleCnt="0"/>
      <dgm:spPr/>
    </dgm:pt>
    <dgm:pt modelId="{8EF409E9-728E-4658-88AA-930D6FE3731B}" type="pres">
      <dgm:prSet presAssocID="{7B12AFC1-F478-4A32-A9BC-898200F8A374}" presName="horz3" presStyleCnt="0"/>
      <dgm:spPr/>
    </dgm:pt>
    <dgm:pt modelId="{26C5E062-3D21-407B-853A-14F838642A36}" type="pres">
      <dgm:prSet presAssocID="{7B12AFC1-F478-4A32-A9BC-898200F8A374}" presName="horzSpace3" presStyleCnt="0"/>
      <dgm:spPr/>
    </dgm:pt>
    <dgm:pt modelId="{90F5E25F-E8D3-4F1D-9D1F-63C876A8D76C}" type="pres">
      <dgm:prSet presAssocID="{7B12AFC1-F478-4A32-A9BC-898200F8A374}" presName="tx3" presStyleLbl="revTx" presStyleIdx="9" presStyleCnt="11" custLinFactNeighborX="-3743" custLinFactNeighborY="37109"/>
      <dgm:spPr/>
      <dgm:t>
        <a:bodyPr/>
        <a:lstStyle/>
        <a:p>
          <a:endParaRPr lang="es-EC"/>
        </a:p>
      </dgm:t>
    </dgm:pt>
    <dgm:pt modelId="{BE4BF597-9A2F-4679-9844-4F00E739B526}" type="pres">
      <dgm:prSet presAssocID="{7B12AFC1-F478-4A32-A9BC-898200F8A374}" presName="vert3" presStyleCnt="0"/>
      <dgm:spPr/>
    </dgm:pt>
    <dgm:pt modelId="{FA2E4BDC-1121-4BBF-B999-D672E5448C19}" type="pres">
      <dgm:prSet presAssocID="{6B81D40A-C09F-4F6B-A80D-677E1380D583}" presName="thinLine3" presStyleLbl="callout" presStyleIdx="6" presStyleCnt="8" custLinFactNeighborX="2451" custLinFactNeighborY="-2917"/>
      <dgm:spPr/>
    </dgm:pt>
    <dgm:pt modelId="{30A63B85-893A-49BC-B546-2D99FFF74160}" type="pres">
      <dgm:prSet presAssocID="{8D5E305C-369A-4F79-B572-F23E4D4D197C}" presName="horz3" presStyleCnt="0"/>
      <dgm:spPr/>
    </dgm:pt>
    <dgm:pt modelId="{DACC6FED-D37C-404F-88AE-994E26D06E7A}" type="pres">
      <dgm:prSet presAssocID="{8D5E305C-369A-4F79-B572-F23E4D4D197C}" presName="horzSpace3" presStyleCnt="0"/>
      <dgm:spPr/>
    </dgm:pt>
    <dgm:pt modelId="{0E07BD2A-0D82-4D95-95D0-14BA286C955F}" type="pres">
      <dgm:prSet presAssocID="{8D5E305C-369A-4F79-B572-F23E4D4D197C}" presName="tx3" presStyleLbl="revTx" presStyleIdx="10" presStyleCnt="11" custLinFactNeighborX="-3454" custLinFactNeighborY="9047"/>
      <dgm:spPr/>
      <dgm:t>
        <a:bodyPr/>
        <a:lstStyle/>
        <a:p>
          <a:endParaRPr lang="es-EC"/>
        </a:p>
      </dgm:t>
    </dgm:pt>
    <dgm:pt modelId="{C960290B-C292-409A-8FF8-D0ADCD338658}" type="pres">
      <dgm:prSet presAssocID="{8D5E305C-369A-4F79-B572-F23E4D4D197C}" presName="vert3" presStyleCnt="0"/>
      <dgm:spPr/>
    </dgm:pt>
    <dgm:pt modelId="{535F9E82-6FB9-4197-9F77-9335670DFAEC}" type="pres">
      <dgm:prSet presAssocID="{FB639C44-F69C-4297-B11F-A87B2C8BC994}" presName="thinLine2b" presStyleLbl="callout" presStyleIdx="7" presStyleCnt="8"/>
      <dgm:spPr/>
    </dgm:pt>
    <dgm:pt modelId="{62FABC34-0815-49B6-99E7-E5C781056C47}" type="pres">
      <dgm:prSet presAssocID="{FB639C44-F69C-4297-B11F-A87B2C8BC994}" presName="vertSpace2b" presStyleCnt="0"/>
      <dgm:spPr/>
    </dgm:pt>
  </dgm:ptLst>
  <dgm:cxnLst>
    <dgm:cxn modelId="{6C8146BE-F1B2-43EC-A410-E436E2B0C1D8}" type="presOf" srcId="{30D44CD8-06B2-4977-AEB5-6F80E27E0C88}" destId="{73A39474-36AB-4306-8432-A4C5F1F318F7}" srcOrd="0" destOrd="0" presId="urn:microsoft.com/office/officeart/2008/layout/LinedList"/>
    <dgm:cxn modelId="{F305425F-0992-4B8C-BDAC-BECAE724EFFA}" type="presOf" srcId="{A249B41F-FFE4-4ABC-B558-2FAEDFA0B009}" destId="{34BF192C-2514-4057-9BB6-7A4C8BDCA0E6}" srcOrd="0" destOrd="0" presId="urn:microsoft.com/office/officeart/2008/layout/LinedList"/>
    <dgm:cxn modelId="{B787C7A4-74F1-41C0-A45E-85AFC21FA1D1}" srcId="{EB91E1CA-9DAF-4A37-B306-34BFA38017B0}" destId="{30D44CD8-06B2-4977-AEB5-6F80E27E0C88}" srcOrd="1" destOrd="0" parTransId="{2D0E84EC-7C4B-4FF8-8D52-C5C9E167F3FE}" sibTransId="{3A80B431-E955-4A6E-A38B-6E948D33B1D0}"/>
    <dgm:cxn modelId="{3353C105-AE33-4458-B2D0-5F7F12D4FE7B}" srcId="{A249B41F-FFE4-4ABC-B558-2FAEDFA0B009}" destId="{FB639C44-F69C-4297-B11F-A87B2C8BC994}" srcOrd="3" destOrd="0" parTransId="{3413E636-105E-45C9-86A9-46B7845924D0}" sibTransId="{E8B50B08-5B87-4054-BB3F-B80218FFA5D7}"/>
    <dgm:cxn modelId="{36317C2A-3481-45AA-AF0B-7E00C8A5A60B}" type="presOf" srcId="{7B12AFC1-F478-4A32-A9BC-898200F8A374}" destId="{90F5E25F-E8D3-4F1D-9D1F-63C876A8D76C}" srcOrd="0" destOrd="0" presId="urn:microsoft.com/office/officeart/2008/layout/LinedList"/>
    <dgm:cxn modelId="{C661FCE4-F29C-4432-ABCB-DA07F00A59FD}" type="presOf" srcId="{A08F4951-9678-4015-9F5C-0BD751B35663}" destId="{C8FA7E47-2FED-4FEC-93B1-A04EA3A691F5}" srcOrd="0" destOrd="0" presId="urn:microsoft.com/office/officeart/2008/layout/LinedList"/>
    <dgm:cxn modelId="{579EF6D8-3FA0-4193-931D-53D5E1C40001}" type="presOf" srcId="{5C99B27C-4A18-4222-B28F-F75BC90516F6}" destId="{F32A2EBF-91CF-4959-AEC8-C2214FF20B9B}" srcOrd="0" destOrd="0" presId="urn:microsoft.com/office/officeart/2008/layout/LinedList"/>
    <dgm:cxn modelId="{B4CEFF00-592D-43FE-ADC4-225F5DFD9EA7}" srcId="{A249B41F-FFE4-4ABC-B558-2FAEDFA0B009}" destId="{EB91E1CA-9DAF-4A37-B306-34BFA38017B0}" srcOrd="1" destOrd="0" parTransId="{1A6B6480-EF6E-437F-AA1C-6905BDE71A6C}" sibTransId="{359D7C14-626C-4C26-8C45-E21A787EED89}"/>
    <dgm:cxn modelId="{4F8FC417-E5EC-4368-AF1C-B53EEF36DBB1}" srcId="{EB91E1CA-9DAF-4A37-B306-34BFA38017B0}" destId="{A08F4951-9678-4015-9F5C-0BD751B35663}" srcOrd="0" destOrd="0" parTransId="{4F9DC50B-08F3-48FA-BFF6-185C13EC249D}" sibTransId="{48081B34-F1E5-4BF8-A604-69F6FEA92EB8}"/>
    <dgm:cxn modelId="{9086C0E0-77A3-4D32-A0BE-F59EFEC103AB}" srcId="{A249B41F-FFE4-4ABC-B558-2FAEDFA0B009}" destId="{5C99B27C-4A18-4222-B28F-F75BC90516F6}" srcOrd="0" destOrd="0" parTransId="{0AD41F11-A5AA-4E8E-B13A-F44DED503F43}" sibTransId="{FA3D0F71-A3A5-46CC-8F49-5B711940B349}"/>
    <dgm:cxn modelId="{F12CB1CC-2981-4F50-BE92-369CA6F6FA6C}" type="presOf" srcId="{348C3161-7DEC-493A-B59A-68A8D60DBF18}" destId="{F166BCA5-18FC-456D-91C1-A0DBA37D687F}" srcOrd="0" destOrd="0" presId="urn:microsoft.com/office/officeart/2008/layout/LinedList"/>
    <dgm:cxn modelId="{80A86F56-BF5E-4B75-9AFF-B59421B27CD2}" srcId="{EB91E1CA-9DAF-4A37-B306-34BFA38017B0}" destId="{348C3161-7DEC-493A-B59A-68A8D60DBF18}" srcOrd="3" destOrd="0" parTransId="{803D2FBE-A28A-491F-B4E2-6806336FA8BC}" sibTransId="{32DAB72A-0D42-4CE1-BFCE-56EE5BCA9312}"/>
    <dgm:cxn modelId="{94303B4E-3C7E-46E9-A1B5-4FFF3434DF72}" srcId="{40296739-F2C8-4800-9DA3-CB59F851B0B9}" destId="{A249B41F-FFE4-4ABC-B558-2FAEDFA0B009}" srcOrd="0" destOrd="0" parTransId="{40D431D0-70D3-43D1-A4F3-9C82CC453934}" sibTransId="{74FDCB11-C4CF-4B6B-A6F6-6A3A38EE5153}"/>
    <dgm:cxn modelId="{193C3E53-687E-4EC3-9232-764C7A553B08}" type="presOf" srcId="{AD034BA2-8385-42FA-BC9A-7382425B5F6E}" destId="{2057EA95-4F59-4A5D-94D3-BDEEC23D9425}" srcOrd="0" destOrd="0" presId="urn:microsoft.com/office/officeart/2008/layout/LinedList"/>
    <dgm:cxn modelId="{9A245246-5D22-4114-A930-170CE1F0803B}" type="presOf" srcId="{8D5E305C-369A-4F79-B572-F23E4D4D197C}" destId="{0E07BD2A-0D82-4D95-95D0-14BA286C955F}" srcOrd="0" destOrd="0" presId="urn:microsoft.com/office/officeart/2008/layout/LinedList"/>
    <dgm:cxn modelId="{539F2F66-4682-4619-A673-8F94E5D43613}" srcId="{FB639C44-F69C-4297-B11F-A87B2C8BC994}" destId="{7B12AFC1-F478-4A32-A9BC-898200F8A374}" srcOrd="0" destOrd="0" parTransId="{C2511AD1-E6B0-4408-99BB-DDD5A91CCE8A}" sibTransId="{6B81D40A-C09F-4F6B-A80D-677E1380D583}"/>
    <dgm:cxn modelId="{5F2960AC-E2F5-43E1-BCBA-E1298FDC3982}" srcId="{A249B41F-FFE4-4ABC-B558-2FAEDFA0B009}" destId="{FB00F60A-7E93-4239-BCF9-8BD630518745}" srcOrd="2" destOrd="0" parTransId="{0338AE70-AC6D-438B-A3E9-5081CDA86F67}" sibTransId="{DDF9F216-1FF3-48F6-90EE-0FD1D8A9BF72}"/>
    <dgm:cxn modelId="{52B4A3D6-877A-4FE9-B0C4-CC076FACABF2}" type="presOf" srcId="{40296739-F2C8-4800-9DA3-CB59F851B0B9}" destId="{10439B63-E452-402C-82B6-224BEFBA702A}" srcOrd="0" destOrd="0" presId="urn:microsoft.com/office/officeart/2008/layout/LinedList"/>
    <dgm:cxn modelId="{AB8DE771-2C15-4369-B32F-1CF5B6C9B9E6}" type="presOf" srcId="{FB639C44-F69C-4297-B11F-A87B2C8BC994}" destId="{1528DE1E-5F7C-4C8E-B304-AA93B76F275D}" srcOrd="0" destOrd="0" presId="urn:microsoft.com/office/officeart/2008/layout/LinedList"/>
    <dgm:cxn modelId="{CCF37173-E72F-44C2-90C6-95D8559F6C85}" srcId="{EB91E1CA-9DAF-4A37-B306-34BFA38017B0}" destId="{AD034BA2-8385-42FA-BC9A-7382425B5F6E}" srcOrd="2" destOrd="0" parTransId="{8AF3C6CE-F790-4A25-8A26-4D095C43A477}" sibTransId="{7FD40EFC-B43B-43A0-A994-D943691323E8}"/>
    <dgm:cxn modelId="{33CAEE68-23AE-4EAC-A592-B356CF131296}" type="presOf" srcId="{FB00F60A-7E93-4239-BCF9-8BD630518745}" destId="{FC6DD6BD-B76A-4288-AE0B-449DA42E6917}" srcOrd="0" destOrd="0" presId="urn:microsoft.com/office/officeart/2008/layout/LinedList"/>
    <dgm:cxn modelId="{51FEBBFD-3330-4D37-9520-2F57423789B7}" srcId="{FB639C44-F69C-4297-B11F-A87B2C8BC994}" destId="{8D5E305C-369A-4F79-B572-F23E4D4D197C}" srcOrd="1" destOrd="0" parTransId="{629D294F-3AE5-4DB4-8C44-AA78F92AC6AF}" sibTransId="{6FD596D9-EF00-42E4-ACC0-F52224086806}"/>
    <dgm:cxn modelId="{0FF5B92C-7305-495F-8764-912025C37EE4}" type="presOf" srcId="{EB91E1CA-9DAF-4A37-B306-34BFA38017B0}" destId="{DB9F9AEE-3F0A-4234-AB10-942283DEFC63}" srcOrd="0" destOrd="0" presId="urn:microsoft.com/office/officeart/2008/layout/LinedList"/>
    <dgm:cxn modelId="{A6B05D85-AC49-4B4C-BB94-501912743135}" type="presParOf" srcId="{10439B63-E452-402C-82B6-224BEFBA702A}" destId="{97ABBEA7-AFA3-4800-B32D-B8B4B9DDE12F}" srcOrd="0" destOrd="0" presId="urn:microsoft.com/office/officeart/2008/layout/LinedList"/>
    <dgm:cxn modelId="{9567821D-CDE2-406C-AF77-2C4767A15147}" type="presParOf" srcId="{10439B63-E452-402C-82B6-224BEFBA702A}" destId="{A51C3AE8-8405-4A97-BABC-D1867C30AEE6}" srcOrd="1" destOrd="0" presId="urn:microsoft.com/office/officeart/2008/layout/LinedList"/>
    <dgm:cxn modelId="{D35B1419-9A2C-4BCB-99CB-2770873F0E4E}" type="presParOf" srcId="{A51C3AE8-8405-4A97-BABC-D1867C30AEE6}" destId="{34BF192C-2514-4057-9BB6-7A4C8BDCA0E6}" srcOrd="0" destOrd="0" presId="urn:microsoft.com/office/officeart/2008/layout/LinedList"/>
    <dgm:cxn modelId="{BDCF6424-32B1-450B-9D2B-BE145A3ECF47}" type="presParOf" srcId="{A51C3AE8-8405-4A97-BABC-D1867C30AEE6}" destId="{834CB3B5-2119-4007-8B8E-3E01A33B403B}" srcOrd="1" destOrd="0" presId="urn:microsoft.com/office/officeart/2008/layout/LinedList"/>
    <dgm:cxn modelId="{E732FAC4-878F-4E94-8169-DF32623C7886}" type="presParOf" srcId="{834CB3B5-2119-4007-8B8E-3E01A33B403B}" destId="{A6C763CF-1ADE-494B-84CA-1E1FDD6312CD}" srcOrd="0" destOrd="0" presId="urn:microsoft.com/office/officeart/2008/layout/LinedList"/>
    <dgm:cxn modelId="{E6A5B396-46DA-49D6-8B7B-CDCF1BC24C5D}" type="presParOf" srcId="{834CB3B5-2119-4007-8B8E-3E01A33B403B}" destId="{1DD695AE-0E6F-43A9-8730-043F4471DD53}" srcOrd="1" destOrd="0" presId="urn:microsoft.com/office/officeart/2008/layout/LinedList"/>
    <dgm:cxn modelId="{49498922-96D4-4026-9A97-8D510D158756}" type="presParOf" srcId="{1DD695AE-0E6F-43A9-8730-043F4471DD53}" destId="{3A892670-C36A-4A87-81E6-2DFF951F0AA5}" srcOrd="0" destOrd="0" presId="urn:microsoft.com/office/officeart/2008/layout/LinedList"/>
    <dgm:cxn modelId="{47D3DCF0-F633-45BE-8945-B16E7E3AA70A}" type="presParOf" srcId="{1DD695AE-0E6F-43A9-8730-043F4471DD53}" destId="{F32A2EBF-91CF-4959-AEC8-C2214FF20B9B}" srcOrd="1" destOrd="0" presId="urn:microsoft.com/office/officeart/2008/layout/LinedList"/>
    <dgm:cxn modelId="{416FBE6E-3023-4F85-B76F-4A5B7FF179AA}" type="presParOf" srcId="{1DD695AE-0E6F-43A9-8730-043F4471DD53}" destId="{7C050C32-06BF-4F7B-BD3F-A84EFD8E1678}" srcOrd="2" destOrd="0" presId="urn:microsoft.com/office/officeart/2008/layout/LinedList"/>
    <dgm:cxn modelId="{FBCC85B0-DAA9-4DCE-8A55-F1CDC4D7CBC3}" type="presParOf" srcId="{834CB3B5-2119-4007-8B8E-3E01A33B403B}" destId="{49ADDF06-A639-4EA8-8CB3-5B5FDCFA7BF7}" srcOrd="2" destOrd="0" presId="urn:microsoft.com/office/officeart/2008/layout/LinedList"/>
    <dgm:cxn modelId="{52614338-24ED-49A0-8C9D-C2F4BF1766BC}" type="presParOf" srcId="{834CB3B5-2119-4007-8B8E-3E01A33B403B}" destId="{31908819-78A3-42AD-B68F-538B6DD14538}" srcOrd="3" destOrd="0" presId="urn:microsoft.com/office/officeart/2008/layout/LinedList"/>
    <dgm:cxn modelId="{E265C737-C600-4ABD-A450-7EF1084A456C}" type="presParOf" srcId="{834CB3B5-2119-4007-8B8E-3E01A33B403B}" destId="{482B1B94-2D57-422E-8CD2-4CB7550BAB0A}" srcOrd="4" destOrd="0" presId="urn:microsoft.com/office/officeart/2008/layout/LinedList"/>
    <dgm:cxn modelId="{0D52C974-1C24-4B8F-94F9-3940F540DFDA}" type="presParOf" srcId="{482B1B94-2D57-422E-8CD2-4CB7550BAB0A}" destId="{249EBD37-9FAC-4EE6-8FAF-E2E238E93EA5}" srcOrd="0" destOrd="0" presId="urn:microsoft.com/office/officeart/2008/layout/LinedList"/>
    <dgm:cxn modelId="{1EC279CE-7BC0-4AF9-8353-BFBDB18C1E20}" type="presParOf" srcId="{482B1B94-2D57-422E-8CD2-4CB7550BAB0A}" destId="{DB9F9AEE-3F0A-4234-AB10-942283DEFC63}" srcOrd="1" destOrd="0" presId="urn:microsoft.com/office/officeart/2008/layout/LinedList"/>
    <dgm:cxn modelId="{C74B4BFF-1725-4F3C-81AA-B983BC385307}" type="presParOf" srcId="{482B1B94-2D57-422E-8CD2-4CB7550BAB0A}" destId="{350A2BF7-8705-43B0-A375-00F0CE7592C4}" srcOrd="2" destOrd="0" presId="urn:microsoft.com/office/officeart/2008/layout/LinedList"/>
    <dgm:cxn modelId="{409DB11A-5A44-42CE-902E-9D082F3593B2}" type="presParOf" srcId="{350A2BF7-8705-43B0-A375-00F0CE7592C4}" destId="{060A981F-1FF1-409F-937B-26D12A390271}" srcOrd="0" destOrd="0" presId="urn:microsoft.com/office/officeart/2008/layout/LinedList"/>
    <dgm:cxn modelId="{16F05D58-1DC1-4933-8523-776F696AD36F}" type="presParOf" srcId="{060A981F-1FF1-409F-937B-26D12A390271}" destId="{46A5C33C-5456-46A0-A190-FD8EF8C9EB4D}" srcOrd="0" destOrd="0" presId="urn:microsoft.com/office/officeart/2008/layout/LinedList"/>
    <dgm:cxn modelId="{D86CA9DE-E2AF-4904-9D7E-B1172B221986}" type="presParOf" srcId="{060A981F-1FF1-409F-937B-26D12A390271}" destId="{C8FA7E47-2FED-4FEC-93B1-A04EA3A691F5}" srcOrd="1" destOrd="0" presId="urn:microsoft.com/office/officeart/2008/layout/LinedList"/>
    <dgm:cxn modelId="{4998F838-6FCF-419C-8E11-BC04CED725EA}" type="presParOf" srcId="{060A981F-1FF1-409F-937B-26D12A390271}" destId="{592ED658-2BE2-49A1-B2BE-F6DE28D2F1C1}" srcOrd="2" destOrd="0" presId="urn:microsoft.com/office/officeart/2008/layout/LinedList"/>
    <dgm:cxn modelId="{A4C65EF9-07A3-4FB2-8FF9-3557E44FFC4C}" type="presParOf" srcId="{350A2BF7-8705-43B0-A375-00F0CE7592C4}" destId="{02410025-61CA-4860-918A-AFCC69B76088}" srcOrd="1" destOrd="0" presId="urn:microsoft.com/office/officeart/2008/layout/LinedList"/>
    <dgm:cxn modelId="{810D3471-224A-41D0-879D-7C6C34B9B24D}" type="presParOf" srcId="{350A2BF7-8705-43B0-A375-00F0CE7592C4}" destId="{9467DA6D-CBEF-4787-85B4-D96B53D0A96D}" srcOrd="2" destOrd="0" presId="urn:microsoft.com/office/officeart/2008/layout/LinedList"/>
    <dgm:cxn modelId="{5E788C7D-9BD7-4D7E-BBCC-EF4B976AD760}" type="presParOf" srcId="{9467DA6D-CBEF-4787-85B4-D96B53D0A96D}" destId="{2276733F-2061-4B9F-8BDB-403B5C9F49AA}" srcOrd="0" destOrd="0" presId="urn:microsoft.com/office/officeart/2008/layout/LinedList"/>
    <dgm:cxn modelId="{F7F147BA-325D-4E47-BA2F-DA68DD0D5D3D}" type="presParOf" srcId="{9467DA6D-CBEF-4787-85B4-D96B53D0A96D}" destId="{73A39474-36AB-4306-8432-A4C5F1F318F7}" srcOrd="1" destOrd="0" presId="urn:microsoft.com/office/officeart/2008/layout/LinedList"/>
    <dgm:cxn modelId="{DBC6F37E-CF32-4959-90CB-27FA6BA2F262}" type="presParOf" srcId="{9467DA6D-CBEF-4787-85B4-D96B53D0A96D}" destId="{3016D4F7-76F6-44E6-A303-E8321A751143}" srcOrd="2" destOrd="0" presId="urn:microsoft.com/office/officeart/2008/layout/LinedList"/>
    <dgm:cxn modelId="{1289F686-1BDA-4055-B440-D72C258B9A86}" type="presParOf" srcId="{350A2BF7-8705-43B0-A375-00F0CE7592C4}" destId="{01785280-3A9E-4795-B984-016C4EEB309A}" srcOrd="3" destOrd="0" presId="urn:microsoft.com/office/officeart/2008/layout/LinedList"/>
    <dgm:cxn modelId="{12C7528C-33F9-47A5-878E-5E9893C7E52B}" type="presParOf" srcId="{350A2BF7-8705-43B0-A375-00F0CE7592C4}" destId="{860DF912-64A2-4AB9-88BA-5FA23E745499}" srcOrd="4" destOrd="0" presId="urn:microsoft.com/office/officeart/2008/layout/LinedList"/>
    <dgm:cxn modelId="{1930F2BA-86B1-48E2-A947-DE5EDB89BC27}" type="presParOf" srcId="{860DF912-64A2-4AB9-88BA-5FA23E745499}" destId="{2E856A03-2571-48B1-8188-C767A22E068F}" srcOrd="0" destOrd="0" presId="urn:microsoft.com/office/officeart/2008/layout/LinedList"/>
    <dgm:cxn modelId="{DF23585F-C0C3-4764-AECE-595D1FD685EF}" type="presParOf" srcId="{860DF912-64A2-4AB9-88BA-5FA23E745499}" destId="{2057EA95-4F59-4A5D-94D3-BDEEC23D9425}" srcOrd="1" destOrd="0" presId="urn:microsoft.com/office/officeart/2008/layout/LinedList"/>
    <dgm:cxn modelId="{B4281AD7-91E0-4E6C-BEC3-FD2AAE84F88C}" type="presParOf" srcId="{860DF912-64A2-4AB9-88BA-5FA23E745499}" destId="{E2DC5554-C17B-498C-A3FC-D87F308D30A9}" srcOrd="2" destOrd="0" presId="urn:microsoft.com/office/officeart/2008/layout/LinedList"/>
    <dgm:cxn modelId="{BEDA21A4-2D82-45B6-93F6-C51FF9A51FD8}" type="presParOf" srcId="{350A2BF7-8705-43B0-A375-00F0CE7592C4}" destId="{DBF13041-5B10-461E-B0C5-8BCB501E8452}" srcOrd="5" destOrd="0" presId="urn:microsoft.com/office/officeart/2008/layout/LinedList"/>
    <dgm:cxn modelId="{DEE6B0C0-5EF5-4236-8493-4AACC60D3EB0}" type="presParOf" srcId="{350A2BF7-8705-43B0-A375-00F0CE7592C4}" destId="{1F8A67F6-901D-4160-B627-FD666FFB99A0}" srcOrd="6" destOrd="0" presId="urn:microsoft.com/office/officeart/2008/layout/LinedList"/>
    <dgm:cxn modelId="{1BF96AC9-D159-4C40-94E8-4401B0011817}" type="presParOf" srcId="{1F8A67F6-901D-4160-B627-FD666FFB99A0}" destId="{F244A9D6-F6C4-4A5D-821A-77DFE9D9FFBE}" srcOrd="0" destOrd="0" presId="urn:microsoft.com/office/officeart/2008/layout/LinedList"/>
    <dgm:cxn modelId="{1DAED494-D9B8-424C-9B1B-F6BE6D1AC263}" type="presParOf" srcId="{1F8A67F6-901D-4160-B627-FD666FFB99A0}" destId="{F166BCA5-18FC-456D-91C1-A0DBA37D687F}" srcOrd="1" destOrd="0" presId="urn:microsoft.com/office/officeart/2008/layout/LinedList"/>
    <dgm:cxn modelId="{AF486507-93A2-499C-A2E1-18F327795ECA}" type="presParOf" srcId="{1F8A67F6-901D-4160-B627-FD666FFB99A0}" destId="{FA43359A-2A79-46CA-868C-BDD16424707A}" srcOrd="2" destOrd="0" presId="urn:microsoft.com/office/officeart/2008/layout/LinedList"/>
    <dgm:cxn modelId="{EC54F41D-1DB1-4FEB-B6FB-42C056EA05CC}" type="presParOf" srcId="{834CB3B5-2119-4007-8B8E-3E01A33B403B}" destId="{2765BD67-F185-4972-A6E8-68AD6CDA04A4}" srcOrd="5" destOrd="0" presId="urn:microsoft.com/office/officeart/2008/layout/LinedList"/>
    <dgm:cxn modelId="{FFCCFC16-09F2-402A-A9B1-439562A62F4C}" type="presParOf" srcId="{834CB3B5-2119-4007-8B8E-3E01A33B403B}" destId="{AD74E57A-D852-48FA-A525-36FE90FC3115}" srcOrd="6" destOrd="0" presId="urn:microsoft.com/office/officeart/2008/layout/LinedList"/>
    <dgm:cxn modelId="{B74014C8-7CB5-4C93-AD06-AA93A93AB8A2}" type="presParOf" srcId="{834CB3B5-2119-4007-8B8E-3E01A33B403B}" destId="{646243D2-693D-4D3F-A182-CBB8B128A39E}" srcOrd="7" destOrd="0" presId="urn:microsoft.com/office/officeart/2008/layout/LinedList"/>
    <dgm:cxn modelId="{A1605E1E-169D-4303-83B2-72C1C1711449}" type="presParOf" srcId="{646243D2-693D-4D3F-A182-CBB8B128A39E}" destId="{B3A35031-ECF9-4BCD-A3D3-2A399BDBDCF3}" srcOrd="0" destOrd="0" presId="urn:microsoft.com/office/officeart/2008/layout/LinedList"/>
    <dgm:cxn modelId="{E81C83CC-4209-4A53-9EE5-4B92F82EBDD3}" type="presParOf" srcId="{646243D2-693D-4D3F-A182-CBB8B128A39E}" destId="{FC6DD6BD-B76A-4288-AE0B-449DA42E6917}" srcOrd="1" destOrd="0" presId="urn:microsoft.com/office/officeart/2008/layout/LinedList"/>
    <dgm:cxn modelId="{98BE627B-C4F1-4BE9-A291-810AD0874DBD}" type="presParOf" srcId="{646243D2-693D-4D3F-A182-CBB8B128A39E}" destId="{92F67215-F70F-486F-B56E-2C3A54414ABA}" srcOrd="2" destOrd="0" presId="urn:microsoft.com/office/officeart/2008/layout/LinedList"/>
    <dgm:cxn modelId="{34575B38-8270-4CE3-9AB3-4247DAE00FE8}" type="presParOf" srcId="{834CB3B5-2119-4007-8B8E-3E01A33B403B}" destId="{AD191C6D-9D9D-4640-8C16-B3932FA3CB9B}" srcOrd="8" destOrd="0" presId="urn:microsoft.com/office/officeart/2008/layout/LinedList"/>
    <dgm:cxn modelId="{73F37648-BEF1-475A-AC9D-A1608DE2F8E8}" type="presParOf" srcId="{834CB3B5-2119-4007-8B8E-3E01A33B403B}" destId="{D41B15B4-D82B-4674-972E-3CA8F937B861}" srcOrd="9" destOrd="0" presId="urn:microsoft.com/office/officeart/2008/layout/LinedList"/>
    <dgm:cxn modelId="{A5A2C217-9340-41BB-837D-062BAB61DAE3}" type="presParOf" srcId="{834CB3B5-2119-4007-8B8E-3E01A33B403B}" destId="{1F9F5196-D8BE-49EE-BA54-E2FC4A22514D}" srcOrd="10" destOrd="0" presId="urn:microsoft.com/office/officeart/2008/layout/LinedList"/>
    <dgm:cxn modelId="{7F138016-D4F4-4A6A-9DE2-8AACC39E31A6}" type="presParOf" srcId="{1F9F5196-D8BE-49EE-BA54-E2FC4A22514D}" destId="{B194E13D-8B7D-4569-AFE7-33CDC8D83292}" srcOrd="0" destOrd="0" presId="urn:microsoft.com/office/officeart/2008/layout/LinedList"/>
    <dgm:cxn modelId="{BFE43214-22C3-4352-A61B-EFDC2B9745CC}" type="presParOf" srcId="{1F9F5196-D8BE-49EE-BA54-E2FC4A22514D}" destId="{1528DE1E-5F7C-4C8E-B304-AA93B76F275D}" srcOrd="1" destOrd="0" presId="urn:microsoft.com/office/officeart/2008/layout/LinedList"/>
    <dgm:cxn modelId="{0C17AEA1-46F3-4153-8D3F-75CAE535136A}" type="presParOf" srcId="{1F9F5196-D8BE-49EE-BA54-E2FC4A22514D}" destId="{6DF116B5-F0D9-47CF-93DC-386D78A70477}" srcOrd="2" destOrd="0" presId="urn:microsoft.com/office/officeart/2008/layout/LinedList"/>
    <dgm:cxn modelId="{644681E4-71DD-4E7F-A115-DDFD198886EA}" type="presParOf" srcId="{6DF116B5-F0D9-47CF-93DC-386D78A70477}" destId="{8EF409E9-728E-4658-88AA-930D6FE3731B}" srcOrd="0" destOrd="0" presId="urn:microsoft.com/office/officeart/2008/layout/LinedList"/>
    <dgm:cxn modelId="{181E1638-B62B-46E1-BB97-5BFFFCBE26D4}" type="presParOf" srcId="{8EF409E9-728E-4658-88AA-930D6FE3731B}" destId="{26C5E062-3D21-407B-853A-14F838642A36}" srcOrd="0" destOrd="0" presId="urn:microsoft.com/office/officeart/2008/layout/LinedList"/>
    <dgm:cxn modelId="{DAAC1CBD-9DA7-495C-AF12-110B90EB7171}" type="presParOf" srcId="{8EF409E9-728E-4658-88AA-930D6FE3731B}" destId="{90F5E25F-E8D3-4F1D-9D1F-63C876A8D76C}" srcOrd="1" destOrd="0" presId="urn:microsoft.com/office/officeart/2008/layout/LinedList"/>
    <dgm:cxn modelId="{23482AF6-039C-40E7-A0C2-6782A045A489}" type="presParOf" srcId="{8EF409E9-728E-4658-88AA-930D6FE3731B}" destId="{BE4BF597-9A2F-4679-9844-4F00E739B526}" srcOrd="2" destOrd="0" presId="urn:microsoft.com/office/officeart/2008/layout/LinedList"/>
    <dgm:cxn modelId="{40652C8F-8A3D-451D-8161-66ABD18090BD}" type="presParOf" srcId="{6DF116B5-F0D9-47CF-93DC-386D78A70477}" destId="{FA2E4BDC-1121-4BBF-B999-D672E5448C19}" srcOrd="1" destOrd="0" presId="urn:microsoft.com/office/officeart/2008/layout/LinedList"/>
    <dgm:cxn modelId="{46CF465F-11C9-4071-840F-C9087CC42CF4}" type="presParOf" srcId="{6DF116B5-F0D9-47CF-93DC-386D78A70477}" destId="{30A63B85-893A-49BC-B546-2D99FFF74160}" srcOrd="2" destOrd="0" presId="urn:microsoft.com/office/officeart/2008/layout/LinedList"/>
    <dgm:cxn modelId="{3C5ABB77-A755-416E-AE94-039567A5E14E}" type="presParOf" srcId="{30A63B85-893A-49BC-B546-2D99FFF74160}" destId="{DACC6FED-D37C-404F-88AE-994E26D06E7A}" srcOrd="0" destOrd="0" presId="urn:microsoft.com/office/officeart/2008/layout/LinedList"/>
    <dgm:cxn modelId="{F57E0E31-F1D5-478E-B03D-F761D2F17C75}" type="presParOf" srcId="{30A63B85-893A-49BC-B546-2D99FFF74160}" destId="{0E07BD2A-0D82-4D95-95D0-14BA286C955F}" srcOrd="1" destOrd="0" presId="urn:microsoft.com/office/officeart/2008/layout/LinedList"/>
    <dgm:cxn modelId="{C3FF48A4-521C-48DE-962C-C4E35EFB4949}" type="presParOf" srcId="{30A63B85-893A-49BC-B546-2D99FFF74160}" destId="{C960290B-C292-409A-8FF8-D0ADCD338658}" srcOrd="2" destOrd="0" presId="urn:microsoft.com/office/officeart/2008/layout/LinedList"/>
    <dgm:cxn modelId="{CB8080FD-034B-4688-A12D-C20C92071DCF}" type="presParOf" srcId="{834CB3B5-2119-4007-8B8E-3E01A33B403B}" destId="{535F9E82-6FB9-4197-9F77-9335670DFAEC}" srcOrd="11" destOrd="0" presId="urn:microsoft.com/office/officeart/2008/layout/LinedList"/>
    <dgm:cxn modelId="{3998775E-D3C2-49B1-AD26-FC01D7FD5E5D}" type="presParOf" srcId="{834CB3B5-2119-4007-8B8E-3E01A33B403B}" destId="{62FABC34-0815-49B6-99E7-E5C781056C47}" srcOrd="12"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1B4F5D9-4D4B-4F21-9D72-360F47794E10}" type="doc">
      <dgm:prSet loTypeId="urn:microsoft.com/office/officeart/2009/3/layout/FramedTextPicture" loCatId="picture" qsTypeId="urn:microsoft.com/office/officeart/2005/8/quickstyle/simple2" qsCatId="simple" csTypeId="urn:microsoft.com/office/officeart/2005/8/colors/accent1_2" csCatId="accent1" phldr="1"/>
      <dgm:spPr/>
      <dgm:t>
        <a:bodyPr/>
        <a:lstStyle/>
        <a:p>
          <a:endParaRPr lang="es-EC"/>
        </a:p>
      </dgm:t>
    </dgm:pt>
    <dgm:pt modelId="{CCCE45A2-2370-42C6-B3B6-5FCAB4D04F24}">
      <dgm:prSet custT="1"/>
      <dgm:spPr/>
      <dgm:t>
        <a:bodyPr/>
        <a:lstStyle/>
        <a:p>
          <a:pPr algn="l">
            <a:lnSpc>
              <a:spcPct val="100000"/>
            </a:lnSpc>
          </a:pPr>
          <a:r>
            <a:rPr lang="es-EC" sz="1100" b="0" dirty="0" smtClean="0">
              <a:solidFill>
                <a:srgbClr val="81373B"/>
              </a:solidFill>
              <a:latin typeface="Times New Roman" panose="02020603050405020304" pitchFamily="18" charset="0"/>
              <a:cs typeface="Times New Roman" panose="02020603050405020304" pitchFamily="18" charset="0"/>
            </a:rPr>
            <a:t>Valor calórico &gt; al huevo, leche, ʌ comparable con la carne.</a:t>
          </a:r>
        </a:p>
      </dgm:t>
    </dgm:pt>
    <dgm:pt modelId="{9DD450AE-4BA7-4AD9-B4BF-B113BFEBF3A2}" type="parTrans" cxnId="{107D6711-2C5B-427A-A0D4-D692423A0BD3}">
      <dgm:prSet/>
      <dgm:spPr/>
      <dgm:t>
        <a:bodyPr/>
        <a:lstStyle/>
        <a:p>
          <a:endParaRPr lang="es-EC"/>
        </a:p>
      </dgm:t>
    </dgm:pt>
    <dgm:pt modelId="{7BCFD51C-D923-492D-8C5B-69F2186BE0E7}" type="sibTrans" cxnId="{107D6711-2C5B-427A-A0D4-D692423A0BD3}">
      <dgm:prSet/>
      <dgm:spPr/>
      <dgm:t>
        <a:bodyPr/>
        <a:lstStyle/>
        <a:p>
          <a:endParaRPr lang="es-EC"/>
        </a:p>
      </dgm:t>
    </dgm:pt>
    <dgm:pt modelId="{519CC6B7-6055-4E4C-9FFB-6999D1308E61}">
      <dgm:prSet custT="1"/>
      <dgm:spPr/>
      <dgm:t>
        <a:bodyPr/>
        <a:lstStyle/>
        <a:p>
          <a:pPr algn="l">
            <a:lnSpc>
              <a:spcPct val="100000"/>
            </a:lnSpc>
          </a:pPr>
          <a:r>
            <a:rPr lang="es-EC" sz="1100" b="0" dirty="0" smtClean="0">
              <a:solidFill>
                <a:srgbClr val="81373B"/>
              </a:solidFill>
              <a:latin typeface="Times New Roman" panose="02020603050405020304" pitchFamily="18" charset="0"/>
              <a:cs typeface="Times New Roman" panose="02020603050405020304" pitchFamily="18" charset="0"/>
            </a:rPr>
            <a:t>Valor en proteínas ˃ al trigo, arroz, maíz y avena.</a:t>
          </a:r>
        </a:p>
      </dgm:t>
    </dgm:pt>
    <dgm:pt modelId="{A3A866C7-E421-4007-963E-48A333815FD8}" type="parTrans" cxnId="{B043CC10-36BB-4308-8700-FF14CA5CCE82}">
      <dgm:prSet/>
      <dgm:spPr/>
      <dgm:t>
        <a:bodyPr/>
        <a:lstStyle/>
        <a:p>
          <a:endParaRPr lang="es-EC"/>
        </a:p>
      </dgm:t>
    </dgm:pt>
    <dgm:pt modelId="{DD3B40E9-7277-412E-AD71-2724EAE1EC3E}" type="sibTrans" cxnId="{B043CC10-36BB-4308-8700-FF14CA5CCE82}">
      <dgm:prSet/>
      <dgm:spPr/>
      <dgm:t>
        <a:bodyPr/>
        <a:lstStyle/>
        <a:p>
          <a:endParaRPr lang="es-EC"/>
        </a:p>
      </dgm:t>
    </dgm:pt>
    <dgm:pt modelId="{90670DD8-D5F5-4BF6-BC92-514773780769}">
      <dgm:prSet custT="1"/>
      <dgm:spPr/>
      <dgm:t>
        <a:bodyPr/>
        <a:lstStyle/>
        <a:p>
          <a:pPr algn="l">
            <a:lnSpc>
              <a:spcPct val="100000"/>
            </a:lnSpc>
          </a:pPr>
          <a:r>
            <a:rPr lang="es-EC" sz="1100" b="0" dirty="0" smtClean="0">
              <a:solidFill>
                <a:srgbClr val="81373B"/>
              </a:solidFill>
              <a:latin typeface="Times New Roman" panose="02020603050405020304" pitchFamily="18" charset="0"/>
              <a:cs typeface="Times New Roman" panose="02020603050405020304" pitchFamily="18" charset="0"/>
            </a:rPr>
            <a:t>Valor en minerales: rico en fósforo, potasio, magnesio y calcio.</a:t>
          </a:r>
        </a:p>
      </dgm:t>
    </dgm:pt>
    <dgm:pt modelId="{E4E69E35-394E-45AC-95C3-927BE8393374}" type="parTrans" cxnId="{65562920-244D-4D12-82A2-8F40CD39AAC2}">
      <dgm:prSet/>
      <dgm:spPr/>
      <dgm:t>
        <a:bodyPr/>
        <a:lstStyle/>
        <a:p>
          <a:endParaRPr lang="es-EC"/>
        </a:p>
      </dgm:t>
    </dgm:pt>
    <dgm:pt modelId="{8243C2C4-E59C-40CA-B5FB-98301E9CB100}" type="sibTrans" cxnId="{65562920-244D-4D12-82A2-8F40CD39AAC2}">
      <dgm:prSet/>
      <dgm:spPr/>
      <dgm:t>
        <a:bodyPr/>
        <a:lstStyle/>
        <a:p>
          <a:endParaRPr lang="es-EC"/>
        </a:p>
      </dgm:t>
    </dgm:pt>
    <dgm:pt modelId="{9F5D0C1E-30C8-49A0-85B2-F4339801D227}">
      <dgm:prSet custT="1"/>
      <dgm:spPr/>
      <dgm:t>
        <a:bodyPr/>
        <a:lstStyle/>
        <a:p>
          <a:pPr algn="just">
            <a:lnSpc>
              <a:spcPct val="100000"/>
            </a:lnSpc>
          </a:pPr>
          <a:r>
            <a:rPr lang="es-EC" sz="1100" b="0" dirty="0" smtClean="0">
              <a:solidFill>
                <a:schemeClr val="tx1"/>
              </a:solidFill>
              <a:latin typeface="Times New Roman" panose="02020603050405020304" pitchFamily="18" charset="0"/>
              <a:cs typeface="Times New Roman" panose="02020603050405020304" pitchFamily="18" charset="0"/>
            </a:rPr>
            <a:t>Supera a otros cereales y productos de origen animal y vegetal</a:t>
          </a:r>
          <a:r>
            <a:rPr lang="es-EC" sz="1100" b="1" dirty="0" smtClean="0">
              <a:solidFill>
                <a:schemeClr val="tx1"/>
              </a:solidFill>
              <a:latin typeface="Times New Roman" panose="02020603050405020304" pitchFamily="18" charset="0"/>
              <a:cs typeface="Times New Roman" panose="02020603050405020304" pitchFamily="18" charset="0"/>
            </a:rPr>
            <a:t>:</a:t>
          </a:r>
        </a:p>
        <a:p>
          <a:pPr algn="just">
            <a:lnSpc>
              <a:spcPct val="100000"/>
            </a:lnSpc>
          </a:pPr>
          <a:endParaRPr lang="es-EC" sz="100" b="1" dirty="0">
            <a:solidFill>
              <a:schemeClr val="tx1"/>
            </a:solidFill>
            <a:latin typeface="Times New Roman" panose="02020603050405020304" pitchFamily="18" charset="0"/>
            <a:cs typeface="Times New Roman" panose="02020603050405020304" pitchFamily="18" charset="0"/>
          </a:endParaRPr>
        </a:p>
      </dgm:t>
    </dgm:pt>
    <dgm:pt modelId="{DE78DCD3-A858-4CD7-B518-86E4C698AD55}" type="sibTrans" cxnId="{420B7924-6829-4B8C-9A62-E91FE7CF6F16}">
      <dgm:prSet/>
      <dgm:spPr/>
      <dgm:t>
        <a:bodyPr/>
        <a:lstStyle/>
        <a:p>
          <a:endParaRPr lang="es-EC"/>
        </a:p>
      </dgm:t>
    </dgm:pt>
    <dgm:pt modelId="{BD4F3B47-DE78-4DF1-8E33-0FEEA2DD2E51}" type="parTrans" cxnId="{420B7924-6829-4B8C-9A62-E91FE7CF6F16}">
      <dgm:prSet/>
      <dgm:spPr/>
      <dgm:t>
        <a:bodyPr/>
        <a:lstStyle/>
        <a:p>
          <a:endParaRPr lang="es-EC"/>
        </a:p>
      </dgm:t>
    </dgm:pt>
    <dgm:pt modelId="{077DBBAD-2441-405C-A13A-1BEE1F7C1111}" type="pres">
      <dgm:prSet presAssocID="{E1B4F5D9-4D4B-4F21-9D72-360F47794E10}" presName="Name0" presStyleCnt="0">
        <dgm:presLayoutVars>
          <dgm:chMax/>
          <dgm:chPref/>
          <dgm:dir/>
        </dgm:presLayoutVars>
      </dgm:prSet>
      <dgm:spPr/>
      <dgm:t>
        <a:bodyPr/>
        <a:lstStyle/>
        <a:p>
          <a:endParaRPr lang="es-EC"/>
        </a:p>
      </dgm:t>
    </dgm:pt>
    <dgm:pt modelId="{50858AE4-A35E-47C2-937E-ED97119372DA}" type="pres">
      <dgm:prSet presAssocID="{9F5D0C1E-30C8-49A0-85B2-F4339801D227}" presName="composite" presStyleCnt="0">
        <dgm:presLayoutVars>
          <dgm:chMax/>
          <dgm:chPref/>
        </dgm:presLayoutVars>
      </dgm:prSet>
      <dgm:spPr/>
    </dgm:pt>
    <dgm:pt modelId="{6DAC0E87-A485-4E53-A80E-E1A4E00D1C51}" type="pres">
      <dgm:prSet presAssocID="{9F5D0C1E-30C8-49A0-85B2-F4339801D227}" presName="Image" presStyleLbl="bgImgPlace1" presStyleIdx="0" presStyleCnt="1" custScaleX="94209" custScaleY="99139" custLinFactNeighborX="37834" custLinFactNeighborY="-29661"/>
      <dgm:spPr>
        <a:blipFill rotWithShape="1">
          <a:blip xmlns:r="http://schemas.openxmlformats.org/officeDocument/2006/relationships" r:embed="rId1"/>
          <a:stretch>
            <a:fillRect/>
          </a:stretch>
        </a:blipFill>
      </dgm:spPr>
      <dgm:t>
        <a:bodyPr/>
        <a:lstStyle/>
        <a:p>
          <a:endParaRPr lang="es-ES"/>
        </a:p>
      </dgm:t>
    </dgm:pt>
    <dgm:pt modelId="{74F56909-033F-4168-9C93-A1730B6B62EA}" type="pres">
      <dgm:prSet presAssocID="{9F5D0C1E-30C8-49A0-85B2-F4339801D227}" presName="ParentText" presStyleLbl="revTx" presStyleIdx="0" presStyleCnt="1" custScaleX="209855" custScaleY="8577" custLinFactNeighborX="-11600" custLinFactNeighborY="-62459">
        <dgm:presLayoutVars>
          <dgm:chMax val="0"/>
          <dgm:chPref val="0"/>
          <dgm:bulletEnabled val="1"/>
        </dgm:presLayoutVars>
      </dgm:prSet>
      <dgm:spPr/>
      <dgm:t>
        <a:bodyPr/>
        <a:lstStyle/>
        <a:p>
          <a:endParaRPr lang="es-EC"/>
        </a:p>
      </dgm:t>
    </dgm:pt>
    <dgm:pt modelId="{04A58088-4E87-475D-93D7-3C0D78F05601}" type="pres">
      <dgm:prSet presAssocID="{9F5D0C1E-30C8-49A0-85B2-F4339801D227}" presName="tlFrame" presStyleLbl="node1" presStyleIdx="0" presStyleCnt="4" custLinFactX="-100000" custLinFactY="-29065" custLinFactNeighborX="-185608" custLinFactNeighborY="-100000"/>
      <dgm:spPr>
        <a:solidFill>
          <a:srgbClr val="B8363F"/>
        </a:solidFill>
      </dgm:spPr>
    </dgm:pt>
    <dgm:pt modelId="{0F187F65-0843-473C-BCC4-F6B404EE03E7}" type="pres">
      <dgm:prSet presAssocID="{9F5D0C1E-30C8-49A0-85B2-F4339801D227}" presName="trFrame" presStyleLbl="node1" presStyleIdx="1" presStyleCnt="4" custLinFactX="47856" custLinFactY="-19906" custLinFactNeighborX="100000" custLinFactNeighborY="-100000"/>
      <dgm:spPr>
        <a:solidFill>
          <a:srgbClr val="CBCC47"/>
        </a:solidFill>
      </dgm:spPr>
    </dgm:pt>
    <dgm:pt modelId="{F899CF5E-A895-42DC-8E8C-CEC057A3B205}" type="pres">
      <dgm:prSet presAssocID="{9F5D0C1E-30C8-49A0-85B2-F4339801D227}" presName="blFrame" presStyleLbl="node1" presStyleIdx="2" presStyleCnt="4" custLinFactX="-100000" custLinFactY="100000" custLinFactNeighborX="-171939" custLinFactNeighborY="195215"/>
      <dgm:spPr>
        <a:solidFill>
          <a:srgbClr val="CBCC47"/>
        </a:solidFill>
      </dgm:spPr>
    </dgm:pt>
    <dgm:pt modelId="{A505E795-529E-4C37-9553-8E61216175AD}" type="pres">
      <dgm:prSet presAssocID="{9F5D0C1E-30C8-49A0-85B2-F4339801D227}" presName="brFrame" presStyleLbl="node1" presStyleIdx="3" presStyleCnt="4" custLinFactX="94285" custLinFactY="100000" custLinFactNeighborX="100000" custLinFactNeighborY="187951"/>
      <dgm:spPr>
        <a:solidFill>
          <a:srgbClr val="B8363F"/>
        </a:solidFill>
      </dgm:spPr>
    </dgm:pt>
  </dgm:ptLst>
  <dgm:cxnLst>
    <dgm:cxn modelId="{30EE3EF6-999F-4C18-8742-019BEF7DB4A6}" type="presOf" srcId="{9F5D0C1E-30C8-49A0-85B2-F4339801D227}" destId="{74F56909-033F-4168-9C93-A1730B6B62EA}" srcOrd="0" destOrd="0" presId="urn:microsoft.com/office/officeart/2009/3/layout/FramedTextPicture"/>
    <dgm:cxn modelId="{800104C7-281E-4DF1-B3A5-E2E651D81618}" type="presOf" srcId="{519CC6B7-6055-4E4C-9FFB-6999D1308E61}" destId="{74F56909-033F-4168-9C93-A1730B6B62EA}" srcOrd="0" destOrd="2" presId="urn:microsoft.com/office/officeart/2009/3/layout/FramedTextPicture"/>
    <dgm:cxn modelId="{420B7924-6829-4B8C-9A62-E91FE7CF6F16}" srcId="{E1B4F5D9-4D4B-4F21-9D72-360F47794E10}" destId="{9F5D0C1E-30C8-49A0-85B2-F4339801D227}" srcOrd="0" destOrd="0" parTransId="{BD4F3B47-DE78-4DF1-8E33-0FEEA2DD2E51}" sibTransId="{DE78DCD3-A858-4CD7-B518-86E4C698AD55}"/>
    <dgm:cxn modelId="{66E7DF28-6A04-40F1-B12A-89C024E5A654}" type="presOf" srcId="{E1B4F5D9-4D4B-4F21-9D72-360F47794E10}" destId="{077DBBAD-2441-405C-A13A-1BEE1F7C1111}" srcOrd="0" destOrd="0" presId="urn:microsoft.com/office/officeart/2009/3/layout/FramedTextPicture"/>
    <dgm:cxn modelId="{B043CC10-36BB-4308-8700-FF14CA5CCE82}" srcId="{9F5D0C1E-30C8-49A0-85B2-F4339801D227}" destId="{519CC6B7-6055-4E4C-9FFB-6999D1308E61}" srcOrd="1" destOrd="0" parTransId="{A3A866C7-E421-4007-963E-48A333815FD8}" sibTransId="{DD3B40E9-7277-412E-AD71-2724EAE1EC3E}"/>
    <dgm:cxn modelId="{128A38E3-6F77-4E0C-B1F6-1F39D2CB12C9}" type="presOf" srcId="{90670DD8-D5F5-4BF6-BC92-514773780769}" destId="{74F56909-033F-4168-9C93-A1730B6B62EA}" srcOrd="0" destOrd="3" presId="urn:microsoft.com/office/officeart/2009/3/layout/FramedTextPicture"/>
    <dgm:cxn modelId="{107D6711-2C5B-427A-A0D4-D692423A0BD3}" srcId="{9F5D0C1E-30C8-49A0-85B2-F4339801D227}" destId="{CCCE45A2-2370-42C6-B3B6-5FCAB4D04F24}" srcOrd="0" destOrd="0" parTransId="{9DD450AE-4BA7-4AD9-B4BF-B113BFEBF3A2}" sibTransId="{7BCFD51C-D923-492D-8C5B-69F2186BE0E7}"/>
    <dgm:cxn modelId="{65562920-244D-4D12-82A2-8F40CD39AAC2}" srcId="{9F5D0C1E-30C8-49A0-85B2-F4339801D227}" destId="{90670DD8-D5F5-4BF6-BC92-514773780769}" srcOrd="2" destOrd="0" parTransId="{E4E69E35-394E-45AC-95C3-927BE8393374}" sibTransId="{8243C2C4-E59C-40CA-B5FB-98301E9CB100}"/>
    <dgm:cxn modelId="{4D0319A2-D863-4B03-9A0D-0E0B67ADA143}" type="presOf" srcId="{CCCE45A2-2370-42C6-B3B6-5FCAB4D04F24}" destId="{74F56909-033F-4168-9C93-A1730B6B62EA}" srcOrd="0" destOrd="1" presId="urn:microsoft.com/office/officeart/2009/3/layout/FramedTextPicture"/>
    <dgm:cxn modelId="{503AD4B9-60F4-4CEC-BA4C-2F2CF5BC90F5}" type="presParOf" srcId="{077DBBAD-2441-405C-A13A-1BEE1F7C1111}" destId="{50858AE4-A35E-47C2-937E-ED97119372DA}" srcOrd="0" destOrd="0" presId="urn:microsoft.com/office/officeart/2009/3/layout/FramedTextPicture"/>
    <dgm:cxn modelId="{461579A0-DFFE-4017-9B08-CAE9C286424C}" type="presParOf" srcId="{50858AE4-A35E-47C2-937E-ED97119372DA}" destId="{6DAC0E87-A485-4E53-A80E-E1A4E00D1C51}" srcOrd="0" destOrd="0" presId="urn:microsoft.com/office/officeart/2009/3/layout/FramedTextPicture"/>
    <dgm:cxn modelId="{FC7DEA3B-0FF8-4813-8896-ECB14A91C855}" type="presParOf" srcId="{50858AE4-A35E-47C2-937E-ED97119372DA}" destId="{74F56909-033F-4168-9C93-A1730B6B62EA}" srcOrd="1" destOrd="0" presId="urn:microsoft.com/office/officeart/2009/3/layout/FramedTextPicture"/>
    <dgm:cxn modelId="{93C35953-35F7-4F39-AD99-C92E338272E7}" type="presParOf" srcId="{50858AE4-A35E-47C2-937E-ED97119372DA}" destId="{04A58088-4E87-475D-93D7-3C0D78F05601}" srcOrd="2" destOrd="0" presId="urn:microsoft.com/office/officeart/2009/3/layout/FramedTextPicture"/>
    <dgm:cxn modelId="{684D24B6-29A0-467D-A80D-6924A30B5BE6}" type="presParOf" srcId="{50858AE4-A35E-47C2-937E-ED97119372DA}" destId="{0F187F65-0843-473C-BCC4-F6B404EE03E7}" srcOrd="3" destOrd="0" presId="urn:microsoft.com/office/officeart/2009/3/layout/FramedTextPicture"/>
    <dgm:cxn modelId="{F0202CE9-311B-46A7-BEF1-3CA070D46679}" type="presParOf" srcId="{50858AE4-A35E-47C2-937E-ED97119372DA}" destId="{F899CF5E-A895-42DC-8E8C-CEC057A3B205}" srcOrd="4" destOrd="0" presId="urn:microsoft.com/office/officeart/2009/3/layout/FramedTextPicture"/>
    <dgm:cxn modelId="{F8A24F14-BF64-4436-A98D-A32FC4477780}" type="presParOf" srcId="{50858AE4-A35E-47C2-937E-ED97119372DA}" destId="{A505E795-529E-4C37-9553-8E61216175AD}" srcOrd="5" destOrd="0" presId="urn:microsoft.com/office/officeart/2009/3/layout/FramedTextPicture"/>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2854ABB-BAAF-43C7-BDB0-D42C2F727FA1}" type="doc">
      <dgm:prSet loTypeId="urn:microsoft.com/office/officeart/2005/8/layout/target3" loCatId="relationship" qsTypeId="urn:microsoft.com/office/officeart/2005/8/quickstyle/3d3" qsCatId="3D" csTypeId="urn:microsoft.com/office/officeart/2005/8/colors/accent1_2" csCatId="accent1" phldr="1"/>
      <dgm:spPr/>
      <dgm:t>
        <a:bodyPr/>
        <a:lstStyle/>
        <a:p>
          <a:endParaRPr lang="es-EC"/>
        </a:p>
      </dgm:t>
    </dgm:pt>
    <dgm:pt modelId="{6CE9F70C-D9C3-4CF5-9FCB-975DC68026B9}">
      <dgm:prSet custT="1"/>
      <dgm:spPr/>
      <dgm:t>
        <a:bodyPr/>
        <a:lstStyle/>
        <a:p>
          <a:pPr rtl="0"/>
          <a:r>
            <a:rPr lang="es-EC" sz="900" dirty="0" err="1" smtClean="0"/>
            <a:t>Coproimpex</a:t>
          </a:r>
          <a:r>
            <a:rPr lang="es-EC" sz="900" dirty="0" smtClean="0"/>
            <a:t> S.A.C. </a:t>
          </a:r>
          <a:endParaRPr lang="es-EC" sz="900" dirty="0"/>
        </a:p>
      </dgm:t>
    </dgm:pt>
    <dgm:pt modelId="{106D0C9A-3A67-4D37-89B1-2CF57F2C8C22}" type="parTrans" cxnId="{018FA41D-B34C-41A0-9C42-94044A71DA34}">
      <dgm:prSet/>
      <dgm:spPr/>
      <dgm:t>
        <a:bodyPr/>
        <a:lstStyle/>
        <a:p>
          <a:endParaRPr lang="es-EC" sz="3200"/>
        </a:p>
      </dgm:t>
    </dgm:pt>
    <dgm:pt modelId="{BAD22379-09D2-41A7-937D-7DA122D4F241}" type="sibTrans" cxnId="{018FA41D-B34C-41A0-9C42-94044A71DA34}">
      <dgm:prSet/>
      <dgm:spPr/>
      <dgm:t>
        <a:bodyPr/>
        <a:lstStyle/>
        <a:p>
          <a:endParaRPr lang="es-EC" sz="3200"/>
        </a:p>
      </dgm:t>
    </dgm:pt>
    <dgm:pt modelId="{9F3F2BEF-111A-46A5-996C-EBFABA77E8DE}">
      <dgm:prSet custT="1"/>
      <dgm:spPr/>
      <dgm:t>
        <a:bodyPr/>
        <a:lstStyle/>
        <a:p>
          <a:pPr rtl="0"/>
          <a:r>
            <a:rPr lang="es-EC" sz="900" dirty="0" smtClean="0"/>
            <a:t>Perú a Ecuador : </a:t>
          </a:r>
          <a:r>
            <a:rPr lang="es-EC" sz="1000" dirty="0" smtClean="0"/>
            <a:t>$0,6/kg </a:t>
          </a:r>
          <a:endParaRPr lang="es-EC" sz="900" dirty="0"/>
        </a:p>
      </dgm:t>
    </dgm:pt>
    <dgm:pt modelId="{CFF17B8B-F287-4F3E-A6B3-1C947A30BC32}" type="parTrans" cxnId="{DD68046A-2888-4897-BCF8-52A0FBA2846D}">
      <dgm:prSet/>
      <dgm:spPr/>
      <dgm:t>
        <a:bodyPr/>
        <a:lstStyle/>
        <a:p>
          <a:endParaRPr lang="es-EC" sz="3200"/>
        </a:p>
      </dgm:t>
    </dgm:pt>
    <dgm:pt modelId="{2C12A479-9748-421B-8445-5E03487982EA}" type="sibTrans" cxnId="{DD68046A-2888-4897-BCF8-52A0FBA2846D}">
      <dgm:prSet/>
      <dgm:spPr/>
      <dgm:t>
        <a:bodyPr/>
        <a:lstStyle/>
        <a:p>
          <a:endParaRPr lang="es-EC" sz="3200"/>
        </a:p>
      </dgm:t>
    </dgm:pt>
    <dgm:pt modelId="{3927E5CB-4A0A-4223-8999-028F93AD117F}">
      <dgm:prSet custT="1"/>
      <dgm:spPr/>
      <dgm:t>
        <a:bodyPr/>
        <a:lstStyle/>
        <a:p>
          <a:pPr rtl="0"/>
          <a:r>
            <a:rPr lang="es-EC" sz="800" dirty="0" smtClean="0"/>
            <a:t>Precio de referencia nacional:</a:t>
          </a:r>
          <a:r>
            <a:rPr lang="es-EC" sz="900" dirty="0" smtClean="0"/>
            <a:t> $1,25/kg</a:t>
          </a:r>
          <a:endParaRPr lang="es-EC" sz="900" dirty="0"/>
        </a:p>
      </dgm:t>
    </dgm:pt>
    <dgm:pt modelId="{D3949A45-4744-4090-9424-3D702BEFB71C}" type="parTrans" cxnId="{976B75D9-FBA0-4DC2-A487-CAC55DDDF4D3}">
      <dgm:prSet/>
      <dgm:spPr/>
      <dgm:t>
        <a:bodyPr/>
        <a:lstStyle/>
        <a:p>
          <a:endParaRPr lang="es-EC" sz="3200"/>
        </a:p>
      </dgm:t>
    </dgm:pt>
    <dgm:pt modelId="{DBA7EADC-16CD-4D07-B3E5-F12810C4EC6E}" type="sibTrans" cxnId="{976B75D9-FBA0-4DC2-A487-CAC55DDDF4D3}">
      <dgm:prSet/>
      <dgm:spPr/>
      <dgm:t>
        <a:bodyPr/>
        <a:lstStyle/>
        <a:p>
          <a:endParaRPr lang="es-EC" sz="3200"/>
        </a:p>
      </dgm:t>
    </dgm:pt>
    <dgm:pt modelId="{460A71F3-EA14-4154-AF37-37EEA31BDD36}" type="pres">
      <dgm:prSet presAssocID="{A2854ABB-BAAF-43C7-BDB0-D42C2F727FA1}" presName="Name0" presStyleCnt="0">
        <dgm:presLayoutVars>
          <dgm:chMax val="7"/>
          <dgm:dir/>
          <dgm:animLvl val="lvl"/>
          <dgm:resizeHandles val="exact"/>
        </dgm:presLayoutVars>
      </dgm:prSet>
      <dgm:spPr/>
      <dgm:t>
        <a:bodyPr/>
        <a:lstStyle/>
        <a:p>
          <a:endParaRPr lang="es-EC"/>
        </a:p>
      </dgm:t>
    </dgm:pt>
    <dgm:pt modelId="{584DED9A-80F0-4275-A21D-6688DDF8C268}" type="pres">
      <dgm:prSet presAssocID="{6CE9F70C-D9C3-4CF5-9FCB-975DC68026B9}" presName="circle1" presStyleLbl="node1" presStyleIdx="0" presStyleCnt="3"/>
      <dgm:spPr/>
    </dgm:pt>
    <dgm:pt modelId="{ECAB6B58-AA15-4E26-A064-A340AA0B12B3}" type="pres">
      <dgm:prSet presAssocID="{6CE9F70C-D9C3-4CF5-9FCB-975DC68026B9}" presName="space" presStyleCnt="0"/>
      <dgm:spPr/>
    </dgm:pt>
    <dgm:pt modelId="{D52ECEBD-612A-43ED-906F-7DD9712128CA}" type="pres">
      <dgm:prSet presAssocID="{6CE9F70C-D9C3-4CF5-9FCB-975DC68026B9}" presName="rect1" presStyleLbl="alignAcc1" presStyleIdx="0" presStyleCnt="3"/>
      <dgm:spPr/>
      <dgm:t>
        <a:bodyPr/>
        <a:lstStyle/>
        <a:p>
          <a:endParaRPr lang="es-EC"/>
        </a:p>
      </dgm:t>
    </dgm:pt>
    <dgm:pt modelId="{65191B28-1B55-4BA4-BEBD-029CACB0FF52}" type="pres">
      <dgm:prSet presAssocID="{9F3F2BEF-111A-46A5-996C-EBFABA77E8DE}" presName="vertSpace2" presStyleLbl="node1" presStyleIdx="0" presStyleCnt="3"/>
      <dgm:spPr/>
    </dgm:pt>
    <dgm:pt modelId="{1E862514-1181-46D1-98B7-D28896A5A43A}" type="pres">
      <dgm:prSet presAssocID="{9F3F2BEF-111A-46A5-996C-EBFABA77E8DE}" presName="circle2" presStyleLbl="node1" presStyleIdx="1" presStyleCnt="3"/>
      <dgm:spPr/>
    </dgm:pt>
    <dgm:pt modelId="{3389107D-CC5C-4477-B30E-1DB6151F5934}" type="pres">
      <dgm:prSet presAssocID="{9F3F2BEF-111A-46A5-996C-EBFABA77E8DE}" presName="rect2" presStyleLbl="alignAcc1" presStyleIdx="1" presStyleCnt="3"/>
      <dgm:spPr/>
      <dgm:t>
        <a:bodyPr/>
        <a:lstStyle/>
        <a:p>
          <a:endParaRPr lang="es-EC"/>
        </a:p>
      </dgm:t>
    </dgm:pt>
    <dgm:pt modelId="{D6B758E5-4ACB-4236-A084-55CCAE6BB687}" type="pres">
      <dgm:prSet presAssocID="{3927E5CB-4A0A-4223-8999-028F93AD117F}" presName="vertSpace3" presStyleLbl="node1" presStyleIdx="1" presStyleCnt="3"/>
      <dgm:spPr/>
    </dgm:pt>
    <dgm:pt modelId="{E8B3659F-93D2-44C3-91CB-64ACA339FB6D}" type="pres">
      <dgm:prSet presAssocID="{3927E5CB-4A0A-4223-8999-028F93AD117F}" presName="circle3" presStyleLbl="node1" presStyleIdx="2" presStyleCnt="3"/>
      <dgm:spPr/>
    </dgm:pt>
    <dgm:pt modelId="{05ABC456-4099-4EDB-8866-3E83142066D5}" type="pres">
      <dgm:prSet presAssocID="{3927E5CB-4A0A-4223-8999-028F93AD117F}" presName="rect3" presStyleLbl="alignAcc1" presStyleIdx="2" presStyleCnt="3"/>
      <dgm:spPr/>
      <dgm:t>
        <a:bodyPr/>
        <a:lstStyle/>
        <a:p>
          <a:endParaRPr lang="es-EC"/>
        </a:p>
      </dgm:t>
    </dgm:pt>
    <dgm:pt modelId="{8D10A159-114C-40C5-9AD3-379737697DE8}" type="pres">
      <dgm:prSet presAssocID="{6CE9F70C-D9C3-4CF5-9FCB-975DC68026B9}" presName="rect1ParTxNoCh" presStyleLbl="alignAcc1" presStyleIdx="2" presStyleCnt="3">
        <dgm:presLayoutVars>
          <dgm:chMax val="1"/>
          <dgm:bulletEnabled val="1"/>
        </dgm:presLayoutVars>
      </dgm:prSet>
      <dgm:spPr/>
      <dgm:t>
        <a:bodyPr/>
        <a:lstStyle/>
        <a:p>
          <a:endParaRPr lang="es-EC"/>
        </a:p>
      </dgm:t>
    </dgm:pt>
    <dgm:pt modelId="{CAEFB1D6-2C46-4FCE-9D3F-3A9AE57CA273}" type="pres">
      <dgm:prSet presAssocID="{9F3F2BEF-111A-46A5-996C-EBFABA77E8DE}" presName="rect2ParTxNoCh" presStyleLbl="alignAcc1" presStyleIdx="2" presStyleCnt="3">
        <dgm:presLayoutVars>
          <dgm:chMax val="1"/>
          <dgm:bulletEnabled val="1"/>
        </dgm:presLayoutVars>
      </dgm:prSet>
      <dgm:spPr/>
      <dgm:t>
        <a:bodyPr/>
        <a:lstStyle/>
        <a:p>
          <a:endParaRPr lang="es-EC"/>
        </a:p>
      </dgm:t>
    </dgm:pt>
    <dgm:pt modelId="{A7AE0715-1666-481E-92ED-80530CB0E0C1}" type="pres">
      <dgm:prSet presAssocID="{3927E5CB-4A0A-4223-8999-028F93AD117F}" presName="rect3ParTxNoCh" presStyleLbl="alignAcc1" presStyleIdx="2" presStyleCnt="3">
        <dgm:presLayoutVars>
          <dgm:chMax val="1"/>
          <dgm:bulletEnabled val="1"/>
        </dgm:presLayoutVars>
      </dgm:prSet>
      <dgm:spPr/>
      <dgm:t>
        <a:bodyPr/>
        <a:lstStyle/>
        <a:p>
          <a:endParaRPr lang="es-EC"/>
        </a:p>
      </dgm:t>
    </dgm:pt>
  </dgm:ptLst>
  <dgm:cxnLst>
    <dgm:cxn modelId="{E7C0E0C9-9E67-44A9-8961-023EEE7164D6}" type="presOf" srcId="{6CE9F70C-D9C3-4CF5-9FCB-975DC68026B9}" destId="{D52ECEBD-612A-43ED-906F-7DD9712128CA}" srcOrd="0" destOrd="0" presId="urn:microsoft.com/office/officeart/2005/8/layout/target3"/>
    <dgm:cxn modelId="{018FA41D-B34C-41A0-9C42-94044A71DA34}" srcId="{A2854ABB-BAAF-43C7-BDB0-D42C2F727FA1}" destId="{6CE9F70C-D9C3-4CF5-9FCB-975DC68026B9}" srcOrd="0" destOrd="0" parTransId="{106D0C9A-3A67-4D37-89B1-2CF57F2C8C22}" sibTransId="{BAD22379-09D2-41A7-937D-7DA122D4F241}"/>
    <dgm:cxn modelId="{4208FBED-6EFE-40F6-BC79-9CD44C5AFA11}" type="presOf" srcId="{9F3F2BEF-111A-46A5-996C-EBFABA77E8DE}" destId="{CAEFB1D6-2C46-4FCE-9D3F-3A9AE57CA273}" srcOrd="1" destOrd="0" presId="urn:microsoft.com/office/officeart/2005/8/layout/target3"/>
    <dgm:cxn modelId="{E7ED25AE-1C21-4D2C-82A3-2DFCBCB7A251}" type="presOf" srcId="{3927E5CB-4A0A-4223-8999-028F93AD117F}" destId="{A7AE0715-1666-481E-92ED-80530CB0E0C1}" srcOrd="1" destOrd="0" presId="urn:microsoft.com/office/officeart/2005/8/layout/target3"/>
    <dgm:cxn modelId="{976B75D9-FBA0-4DC2-A487-CAC55DDDF4D3}" srcId="{A2854ABB-BAAF-43C7-BDB0-D42C2F727FA1}" destId="{3927E5CB-4A0A-4223-8999-028F93AD117F}" srcOrd="2" destOrd="0" parTransId="{D3949A45-4744-4090-9424-3D702BEFB71C}" sibTransId="{DBA7EADC-16CD-4D07-B3E5-F12810C4EC6E}"/>
    <dgm:cxn modelId="{8B905C11-4AF3-443C-BCAA-1E095BA3799D}" type="presOf" srcId="{A2854ABB-BAAF-43C7-BDB0-D42C2F727FA1}" destId="{460A71F3-EA14-4154-AF37-37EEA31BDD36}" srcOrd="0" destOrd="0" presId="urn:microsoft.com/office/officeart/2005/8/layout/target3"/>
    <dgm:cxn modelId="{83CA6FBE-BED1-45AD-BFFC-321EC22255EE}" type="presOf" srcId="{6CE9F70C-D9C3-4CF5-9FCB-975DC68026B9}" destId="{8D10A159-114C-40C5-9AD3-379737697DE8}" srcOrd="1" destOrd="0" presId="urn:microsoft.com/office/officeart/2005/8/layout/target3"/>
    <dgm:cxn modelId="{9C846FC9-4079-4ECB-8E8C-2D7D1A09C576}" type="presOf" srcId="{3927E5CB-4A0A-4223-8999-028F93AD117F}" destId="{05ABC456-4099-4EDB-8866-3E83142066D5}" srcOrd="0" destOrd="0" presId="urn:microsoft.com/office/officeart/2005/8/layout/target3"/>
    <dgm:cxn modelId="{DD68046A-2888-4897-BCF8-52A0FBA2846D}" srcId="{A2854ABB-BAAF-43C7-BDB0-D42C2F727FA1}" destId="{9F3F2BEF-111A-46A5-996C-EBFABA77E8DE}" srcOrd="1" destOrd="0" parTransId="{CFF17B8B-F287-4F3E-A6B3-1C947A30BC32}" sibTransId="{2C12A479-9748-421B-8445-5E03487982EA}"/>
    <dgm:cxn modelId="{BB671381-79F5-4087-8FD0-A3A03C267DC9}" type="presOf" srcId="{9F3F2BEF-111A-46A5-996C-EBFABA77E8DE}" destId="{3389107D-CC5C-4477-B30E-1DB6151F5934}" srcOrd="0" destOrd="0" presId="urn:microsoft.com/office/officeart/2005/8/layout/target3"/>
    <dgm:cxn modelId="{3B01F428-9284-4DD0-911A-7579EA9FFBF4}" type="presParOf" srcId="{460A71F3-EA14-4154-AF37-37EEA31BDD36}" destId="{584DED9A-80F0-4275-A21D-6688DDF8C268}" srcOrd="0" destOrd="0" presId="urn:microsoft.com/office/officeart/2005/8/layout/target3"/>
    <dgm:cxn modelId="{988D271F-2745-4FF5-A5FE-06FF638B40CD}" type="presParOf" srcId="{460A71F3-EA14-4154-AF37-37EEA31BDD36}" destId="{ECAB6B58-AA15-4E26-A064-A340AA0B12B3}" srcOrd="1" destOrd="0" presId="urn:microsoft.com/office/officeart/2005/8/layout/target3"/>
    <dgm:cxn modelId="{A4E7426A-2EC7-490F-B4CA-C292A87C88C8}" type="presParOf" srcId="{460A71F3-EA14-4154-AF37-37EEA31BDD36}" destId="{D52ECEBD-612A-43ED-906F-7DD9712128CA}" srcOrd="2" destOrd="0" presId="urn:microsoft.com/office/officeart/2005/8/layout/target3"/>
    <dgm:cxn modelId="{21465BA8-27D5-4973-8E93-8CAD5C7F2411}" type="presParOf" srcId="{460A71F3-EA14-4154-AF37-37EEA31BDD36}" destId="{65191B28-1B55-4BA4-BEBD-029CACB0FF52}" srcOrd="3" destOrd="0" presId="urn:microsoft.com/office/officeart/2005/8/layout/target3"/>
    <dgm:cxn modelId="{59302B78-1F7E-4B32-A92C-95FA9ADFAEAF}" type="presParOf" srcId="{460A71F3-EA14-4154-AF37-37EEA31BDD36}" destId="{1E862514-1181-46D1-98B7-D28896A5A43A}" srcOrd="4" destOrd="0" presId="urn:microsoft.com/office/officeart/2005/8/layout/target3"/>
    <dgm:cxn modelId="{4A13BEA7-5C27-47DE-A6C3-B5A938C03F43}" type="presParOf" srcId="{460A71F3-EA14-4154-AF37-37EEA31BDD36}" destId="{3389107D-CC5C-4477-B30E-1DB6151F5934}" srcOrd="5" destOrd="0" presId="urn:microsoft.com/office/officeart/2005/8/layout/target3"/>
    <dgm:cxn modelId="{04E841E3-28E0-4270-ADCF-545847E47095}" type="presParOf" srcId="{460A71F3-EA14-4154-AF37-37EEA31BDD36}" destId="{D6B758E5-4ACB-4236-A084-55CCAE6BB687}" srcOrd="6" destOrd="0" presId="urn:microsoft.com/office/officeart/2005/8/layout/target3"/>
    <dgm:cxn modelId="{5B7F83D1-E17E-4D67-B4D9-DA4D3FED27C9}" type="presParOf" srcId="{460A71F3-EA14-4154-AF37-37EEA31BDD36}" destId="{E8B3659F-93D2-44C3-91CB-64ACA339FB6D}" srcOrd="7" destOrd="0" presId="urn:microsoft.com/office/officeart/2005/8/layout/target3"/>
    <dgm:cxn modelId="{B80BB62E-BADC-49B4-921C-195D780EFBFD}" type="presParOf" srcId="{460A71F3-EA14-4154-AF37-37EEA31BDD36}" destId="{05ABC456-4099-4EDB-8866-3E83142066D5}" srcOrd="8" destOrd="0" presId="urn:microsoft.com/office/officeart/2005/8/layout/target3"/>
    <dgm:cxn modelId="{6D03B835-323A-4485-9A3F-1653B8C75E84}" type="presParOf" srcId="{460A71F3-EA14-4154-AF37-37EEA31BDD36}" destId="{8D10A159-114C-40C5-9AD3-379737697DE8}" srcOrd="9" destOrd="0" presId="urn:microsoft.com/office/officeart/2005/8/layout/target3"/>
    <dgm:cxn modelId="{AA0A90EC-6751-4A32-832C-3716445378BE}" type="presParOf" srcId="{460A71F3-EA14-4154-AF37-37EEA31BDD36}" destId="{CAEFB1D6-2C46-4FCE-9D3F-3A9AE57CA273}" srcOrd="10" destOrd="0" presId="urn:microsoft.com/office/officeart/2005/8/layout/target3"/>
    <dgm:cxn modelId="{21BC62E9-BD56-4087-8DD6-477A610CF36D}" type="presParOf" srcId="{460A71F3-EA14-4154-AF37-37EEA31BDD36}" destId="{A7AE0715-1666-481E-92ED-80530CB0E0C1}" srcOrd="11" destOrd="0" presId="urn:microsoft.com/office/officeart/2005/8/layout/target3"/>
  </dgm:cxnLst>
  <dgm:bg/>
  <dgm:whole/>
  <dgm:extLst>
    <a:ext uri="http://schemas.microsoft.com/office/drawing/2008/diagram">
      <dsp:dataModelExt xmlns:dsp="http://schemas.microsoft.com/office/drawing/2008/diagram" relId="rId35"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0296739-F2C8-4800-9DA3-CB59F851B0B9}" type="doc">
      <dgm:prSet loTypeId="urn:microsoft.com/office/officeart/2005/8/layout/list1" loCatId="list" qsTypeId="urn:microsoft.com/office/officeart/2005/8/quickstyle/simple4" qsCatId="simple" csTypeId="urn:microsoft.com/office/officeart/2005/8/colors/accent3_5" csCatId="accent3" phldr="1"/>
      <dgm:spPr/>
      <dgm:t>
        <a:bodyPr/>
        <a:lstStyle/>
        <a:p>
          <a:endParaRPr lang="es-EC"/>
        </a:p>
      </dgm:t>
    </dgm:pt>
    <dgm:pt modelId="{4B673FB2-3893-4420-A7BD-87F8769C4ACA}">
      <dgm:prSet phldrT="[Texto]"/>
      <dgm:spPr/>
      <dgm:t>
        <a:bodyPr/>
        <a:lstStyle/>
        <a:p>
          <a:endParaRPr lang="es-EC" dirty="0"/>
        </a:p>
      </dgm:t>
    </dgm:pt>
    <dgm:pt modelId="{2BE8996E-D23E-4B47-A3AE-2223BDF4CE53}" type="parTrans" cxnId="{133757E8-E813-4295-A360-BA145DF912E1}">
      <dgm:prSet/>
      <dgm:spPr/>
      <dgm:t>
        <a:bodyPr/>
        <a:lstStyle/>
        <a:p>
          <a:endParaRPr lang="es-EC"/>
        </a:p>
      </dgm:t>
    </dgm:pt>
    <dgm:pt modelId="{D5E4517B-574C-4E43-89FB-918E32424E1B}" type="sibTrans" cxnId="{133757E8-E813-4295-A360-BA145DF912E1}">
      <dgm:prSet/>
      <dgm:spPr/>
      <dgm:t>
        <a:bodyPr/>
        <a:lstStyle/>
        <a:p>
          <a:endParaRPr lang="es-EC"/>
        </a:p>
      </dgm:t>
    </dgm:pt>
    <dgm:pt modelId="{F54A51F2-9099-4097-B831-4D78360F2472}">
      <dgm:prSet phldrT="[Texto]"/>
      <dgm:spPr/>
      <dgm:t>
        <a:bodyPr/>
        <a:lstStyle/>
        <a:p>
          <a:pPr algn="just"/>
          <a:endParaRPr lang="es-EC" dirty="0"/>
        </a:p>
      </dgm:t>
    </dgm:pt>
    <dgm:pt modelId="{0B666839-F902-4E3E-A957-4A9EE72D8952}" type="parTrans" cxnId="{4E81DA61-F70A-48E4-B95A-B2E9474B9EBD}">
      <dgm:prSet/>
      <dgm:spPr/>
      <dgm:t>
        <a:bodyPr/>
        <a:lstStyle/>
        <a:p>
          <a:endParaRPr lang="es-EC"/>
        </a:p>
      </dgm:t>
    </dgm:pt>
    <dgm:pt modelId="{6E0B248D-F8D8-4356-9B73-B7A2E556A4DB}" type="sibTrans" cxnId="{4E81DA61-F70A-48E4-B95A-B2E9474B9EBD}">
      <dgm:prSet/>
      <dgm:spPr/>
      <dgm:t>
        <a:bodyPr/>
        <a:lstStyle/>
        <a:p>
          <a:endParaRPr lang="es-EC"/>
        </a:p>
      </dgm:t>
    </dgm:pt>
    <dgm:pt modelId="{DF21CD81-4F60-4307-9FF6-9DAF48660652}">
      <dgm:prSet phldrT="[Texto]"/>
      <dgm:spPr/>
      <dgm:t>
        <a:bodyPr/>
        <a:lstStyle/>
        <a:p>
          <a:pPr algn="just"/>
          <a:r>
            <a:rPr lang="es-EC" dirty="0" smtClean="0"/>
            <a:t>El flujo comercial intracomunitario se ve afectado por la presencia de dumping de Perú a Ecuador, ya que el precio de exportación es menor al precio de referencia local, actualmente Ecuador mantiene la medida de salvaguardia con una sobretasa a la </a:t>
          </a:r>
          <a:r>
            <a:rPr lang="es-EC" dirty="0" err="1" smtClean="0"/>
            <a:t>subpartida</a:t>
          </a:r>
          <a:r>
            <a:rPr lang="es-EC" dirty="0" smtClean="0"/>
            <a:t> 1008.90, sin embargo las importaciones de quinua del Ecuador no son representativas como para fijar la una sobretasa de tal magnitud.</a:t>
          </a:r>
          <a:endParaRPr lang="es-EC" dirty="0"/>
        </a:p>
      </dgm:t>
    </dgm:pt>
    <dgm:pt modelId="{E0750A1F-2AB9-4AFD-89B5-80ED6991385C}" type="sibTrans" cxnId="{2DC98B2C-3C59-42B8-BBF6-7535094AEC07}">
      <dgm:prSet/>
      <dgm:spPr/>
      <dgm:t>
        <a:bodyPr/>
        <a:lstStyle/>
        <a:p>
          <a:endParaRPr lang="es-EC"/>
        </a:p>
      </dgm:t>
    </dgm:pt>
    <dgm:pt modelId="{22004A19-D4E4-430B-AB28-044B3B112A62}" type="parTrans" cxnId="{2DC98B2C-3C59-42B8-BBF6-7535094AEC07}">
      <dgm:prSet/>
      <dgm:spPr/>
      <dgm:t>
        <a:bodyPr/>
        <a:lstStyle/>
        <a:p>
          <a:endParaRPr lang="es-EC"/>
        </a:p>
      </dgm:t>
    </dgm:pt>
    <dgm:pt modelId="{E20E075C-EF52-4FC4-97AA-B48248BD4750}">
      <dgm:prSet phldrT="[Texto]"/>
      <dgm:spPr/>
      <dgm:t>
        <a:bodyPr/>
        <a:lstStyle/>
        <a:p>
          <a:pPr algn="just"/>
          <a:r>
            <a:rPr lang="es-EC" dirty="0" smtClean="0"/>
            <a:t>Las operaciones intracomunitarias son poco significativas, no se aprovecha el programa de liberación, ni la preferencial arancelaria establecida en la CAN.</a:t>
          </a:r>
          <a:endParaRPr lang="es-EC" dirty="0"/>
        </a:p>
      </dgm:t>
    </dgm:pt>
    <dgm:pt modelId="{CFE04BBE-C9B3-426A-9F2C-90743E78D0DA}" type="sibTrans" cxnId="{96915F13-D0F3-4404-9A14-35DA5EEE95E6}">
      <dgm:prSet/>
      <dgm:spPr/>
      <dgm:t>
        <a:bodyPr/>
        <a:lstStyle/>
        <a:p>
          <a:endParaRPr lang="es-EC"/>
        </a:p>
      </dgm:t>
    </dgm:pt>
    <dgm:pt modelId="{95C7E8F0-ECA6-40E2-861B-1287DE3BA588}" type="parTrans" cxnId="{96915F13-D0F3-4404-9A14-35DA5EEE95E6}">
      <dgm:prSet/>
      <dgm:spPr/>
      <dgm:t>
        <a:bodyPr/>
        <a:lstStyle/>
        <a:p>
          <a:endParaRPr lang="es-EC"/>
        </a:p>
      </dgm:t>
    </dgm:pt>
    <dgm:pt modelId="{A249B41F-FFE4-4ABC-B558-2FAEDFA0B009}">
      <dgm:prSet phldrT="[Texto]"/>
      <dgm:spPr/>
      <dgm:t>
        <a:bodyPr/>
        <a:lstStyle/>
        <a:p>
          <a:pPr algn="just"/>
          <a:r>
            <a:rPr lang="es-EC" dirty="0" smtClean="0"/>
            <a:t>Solo Bolivia, de la países de la CAN, cuenta con una ventaja comparativa por la denominación de origen de la quinua real.</a:t>
          </a:r>
          <a:endParaRPr lang="es-EC" dirty="0"/>
        </a:p>
      </dgm:t>
    </dgm:pt>
    <dgm:pt modelId="{74FDCB11-C4CF-4B6B-A6F6-6A3A38EE5153}" type="sibTrans" cxnId="{94303B4E-3C7E-46E9-A1B5-4FFF3434DF72}">
      <dgm:prSet/>
      <dgm:spPr/>
      <dgm:t>
        <a:bodyPr/>
        <a:lstStyle/>
        <a:p>
          <a:endParaRPr lang="es-EC"/>
        </a:p>
      </dgm:t>
    </dgm:pt>
    <dgm:pt modelId="{40D431D0-70D3-43D1-A4F3-9C82CC453934}" type="parTrans" cxnId="{94303B4E-3C7E-46E9-A1B5-4FFF3434DF72}">
      <dgm:prSet/>
      <dgm:spPr/>
      <dgm:t>
        <a:bodyPr/>
        <a:lstStyle/>
        <a:p>
          <a:endParaRPr lang="es-EC"/>
        </a:p>
      </dgm:t>
    </dgm:pt>
    <dgm:pt modelId="{14B1A888-0D36-4543-85FF-2935C3D3ECAD}">
      <dgm:prSet phldrT="[Texto]"/>
      <dgm:spPr/>
      <dgm:t>
        <a:bodyPr/>
        <a:lstStyle/>
        <a:p>
          <a:pPr algn="just"/>
          <a:r>
            <a:rPr lang="es-EC" dirty="0" smtClean="0"/>
            <a:t>Según la disposición de la CAN, cada país miembro ha estandarizado la normativa técnica de quinua, sin embargo, los métodos de ensayo con respecto a las pruebas físicas y microbiológicas de quinua se basan en normativas de cada país y no a nivel CAN, ya que los productos que implican medidas sanitarias y fitosanitarias no son parte del Sistema Andino de Calidad.</a:t>
          </a:r>
          <a:endParaRPr lang="es-EC" dirty="0"/>
        </a:p>
      </dgm:t>
    </dgm:pt>
    <dgm:pt modelId="{9E32857D-1C3C-45DC-BDDE-202C7B109EED}" type="sibTrans" cxnId="{9447D999-ACFB-4640-8557-3263DE630B42}">
      <dgm:prSet/>
      <dgm:spPr/>
      <dgm:t>
        <a:bodyPr/>
        <a:lstStyle/>
        <a:p>
          <a:endParaRPr lang="es-EC"/>
        </a:p>
      </dgm:t>
    </dgm:pt>
    <dgm:pt modelId="{AAB2C240-ABA3-44A8-81B6-ADEAF43E3701}" type="parTrans" cxnId="{9447D999-ACFB-4640-8557-3263DE630B42}">
      <dgm:prSet/>
      <dgm:spPr/>
      <dgm:t>
        <a:bodyPr/>
        <a:lstStyle/>
        <a:p>
          <a:endParaRPr lang="es-EC"/>
        </a:p>
      </dgm:t>
    </dgm:pt>
    <dgm:pt modelId="{E13B2EAF-008D-4B2E-8AF2-FD64E4A535B7}" type="pres">
      <dgm:prSet presAssocID="{40296739-F2C8-4800-9DA3-CB59F851B0B9}" presName="linear" presStyleCnt="0">
        <dgm:presLayoutVars>
          <dgm:dir/>
          <dgm:animLvl val="lvl"/>
          <dgm:resizeHandles val="exact"/>
        </dgm:presLayoutVars>
      </dgm:prSet>
      <dgm:spPr/>
      <dgm:t>
        <a:bodyPr/>
        <a:lstStyle/>
        <a:p>
          <a:endParaRPr lang="es-EC"/>
        </a:p>
      </dgm:t>
    </dgm:pt>
    <dgm:pt modelId="{F12C0954-D1ED-4EAF-B0A7-2FBDAE425411}" type="pres">
      <dgm:prSet presAssocID="{4B673FB2-3893-4420-A7BD-87F8769C4ACA}" presName="parentLin" presStyleCnt="0"/>
      <dgm:spPr/>
    </dgm:pt>
    <dgm:pt modelId="{46DA1AFA-E6FC-4D36-94F1-C205CCC62161}" type="pres">
      <dgm:prSet presAssocID="{4B673FB2-3893-4420-A7BD-87F8769C4ACA}" presName="parentLeftMargin" presStyleLbl="node1" presStyleIdx="0" presStyleCnt="2"/>
      <dgm:spPr/>
      <dgm:t>
        <a:bodyPr/>
        <a:lstStyle/>
        <a:p>
          <a:endParaRPr lang="es-EC"/>
        </a:p>
      </dgm:t>
    </dgm:pt>
    <dgm:pt modelId="{48C04F17-1F4D-4EE8-B825-52EDBC7CDB12}" type="pres">
      <dgm:prSet presAssocID="{4B673FB2-3893-4420-A7BD-87F8769C4ACA}" presName="parentText" presStyleLbl="node1" presStyleIdx="0" presStyleCnt="2">
        <dgm:presLayoutVars>
          <dgm:chMax val="0"/>
          <dgm:bulletEnabled val="1"/>
        </dgm:presLayoutVars>
      </dgm:prSet>
      <dgm:spPr/>
      <dgm:t>
        <a:bodyPr/>
        <a:lstStyle/>
        <a:p>
          <a:endParaRPr lang="es-EC"/>
        </a:p>
      </dgm:t>
    </dgm:pt>
    <dgm:pt modelId="{C76EE0D7-21A0-45B7-B013-4A9F992CB297}" type="pres">
      <dgm:prSet presAssocID="{4B673FB2-3893-4420-A7BD-87F8769C4ACA}" presName="negativeSpace" presStyleCnt="0"/>
      <dgm:spPr/>
    </dgm:pt>
    <dgm:pt modelId="{03FFFBC4-7F8F-403D-94F7-EAF722F169A0}" type="pres">
      <dgm:prSet presAssocID="{4B673FB2-3893-4420-A7BD-87F8769C4ACA}" presName="childText" presStyleLbl="conFgAcc1" presStyleIdx="0" presStyleCnt="2">
        <dgm:presLayoutVars>
          <dgm:bulletEnabled val="1"/>
        </dgm:presLayoutVars>
      </dgm:prSet>
      <dgm:spPr/>
      <dgm:t>
        <a:bodyPr/>
        <a:lstStyle/>
        <a:p>
          <a:endParaRPr lang="es-EC"/>
        </a:p>
      </dgm:t>
    </dgm:pt>
    <dgm:pt modelId="{6BBF573D-30C2-486E-B10B-BA093727B300}" type="pres">
      <dgm:prSet presAssocID="{D5E4517B-574C-4E43-89FB-918E32424E1B}" presName="spaceBetweenRectangles" presStyleCnt="0"/>
      <dgm:spPr/>
    </dgm:pt>
    <dgm:pt modelId="{5454D624-97D0-42A4-8594-63A518DFEE5E}" type="pres">
      <dgm:prSet presAssocID="{F54A51F2-9099-4097-B831-4D78360F2472}" presName="parentLin" presStyleCnt="0"/>
      <dgm:spPr/>
    </dgm:pt>
    <dgm:pt modelId="{42C1EEC6-832E-4647-8AE3-B421BDCE6123}" type="pres">
      <dgm:prSet presAssocID="{F54A51F2-9099-4097-B831-4D78360F2472}" presName="parentLeftMargin" presStyleLbl="node1" presStyleIdx="0" presStyleCnt="2"/>
      <dgm:spPr/>
      <dgm:t>
        <a:bodyPr/>
        <a:lstStyle/>
        <a:p>
          <a:endParaRPr lang="es-EC"/>
        </a:p>
      </dgm:t>
    </dgm:pt>
    <dgm:pt modelId="{E6C0E505-2AAB-4D57-8147-228CA0659A4B}" type="pres">
      <dgm:prSet presAssocID="{F54A51F2-9099-4097-B831-4D78360F2472}" presName="parentText" presStyleLbl="node1" presStyleIdx="1" presStyleCnt="2">
        <dgm:presLayoutVars>
          <dgm:chMax val="0"/>
          <dgm:bulletEnabled val="1"/>
        </dgm:presLayoutVars>
      </dgm:prSet>
      <dgm:spPr/>
      <dgm:t>
        <a:bodyPr/>
        <a:lstStyle/>
        <a:p>
          <a:endParaRPr lang="es-EC"/>
        </a:p>
      </dgm:t>
    </dgm:pt>
    <dgm:pt modelId="{B4DDA344-20E6-48A9-B6C2-2193E282C388}" type="pres">
      <dgm:prSet presAssocID="{F54A51F2-9099-4097-B831-4D78360F2472}" presName="negativeSpace" presStyleCnt="0"/>
      <dgm:spPr/>
    </dgm:pt>
    <dgm:pt modelId="{59C11243-217A-40DD-8E9C-75CF92433315}" type="pres">
      <dgm:prSet presAssocID="{F54A51F2-9099-4097-B831-4D78360F2472}" presName="childText" presStyleLbl="conFgAcc1" presStyleIdx="1" presStyleCnt="2">
        <dgm:presLayoutVars>
          <dgm:bulletEnabled val="1"/>
        </dgm:presLayoutVars>
      </dgm:prSet>
      <dgm:spPr/>
      <dgm:t>
        <a:bodyPr/>
        <a:lstStyle/>
        <a:p>
          <a:endParaRPr lang="es-EC"/>
        </a:p>
      </dgm:t>
    </dgm:pt>
  </dgm:ptLst>
  <dgm:cxnLst>
    <dgm:cxn modelId="{BFC9BB6D-D273-4829-82F3-B06BFB6A7E3B}" type="presOf" srcId="{E20E075C-EF52-4FC4-97AA-B48248BD4750}" destId="{03FFFBC4-7F8F-403D-94F7-EAF722F169A0}" srcOrd="0" destOrd="2" presId="urn:microsoft.com/office/officeart/2005/8/layout/list1"/>
    <dgm:cxn modelId="{94303B4E-3C7E-46E9-A1B5-4FFF3434DF72}" srcId="{4B673FB2-3893-4420-A7BD-87F8769C4ACA}" destId="{A249B41F-FFE4-4ABC-B558-2FAEDFA0B009}" srcOrd="1" destOrd="0" parTransId="{40D431D0-70D3-43D1-A4F3-9C82CC453934}" sibTransId="{74FDCB11-C4CF-4B6B-A6F6-6A3A38EE5153}"/>
    <dgm:cxn modelId="{15C35782-FC95-48A7-B300-0925B9FEE7B2}" type="presOf" srcId="{F54A51F2-9099-4097-B831-4D78360F2472}" destId="{42C1EEC6-832E-4647-8AE3-B421BDCE6123}" srcOrd="0" destOrd="0" presId="urn:microsoft.com/office/officeart/2005/8/layout/list1"/>
    <dgm:cxn modelId="{E1158BC7-0124-4581-ACD6-975C162DABA8}" type="presOf" srcId="{F54A51F2-9099-4097-B831-4D78360F2472}" destId="{E6C0E505-2AAB-4D57-8147-228CA0659A4B}" srcOrd="1" destOrd="0" presId="urn:microsoft.com/office/officeart/2005/8/layout/list1"/>
    <dgm:cxn modelId="{714FE167-4D6D-4BB6-8E7F-BC0A201698F2}" type="presOf" srcId="{4B673FB2-3893-4420-A7BD-87F8769C4ACA}" destId="{46DA1AFA-E6FC-4D36-94F1-C205CCC62161}" srcOrd="0" destOrd="0" presId="urn:microsoft.com/office/officeart/2005/8/layout/list1"/>
    <dgm:cxn modelId="{128FDAC4-2261-4F54-BDDE-00AECCCC843F}" type="presOf" srcId="{40296739-F2C8-4800-9DA3-CB59F851B0B9}" destId="{E13B2EAF-008D-4B2E-8AF2-FD64E4A535B7}" srcOrd="0" destOrd="0" presId="urn:microsoft.com/office/officeart/2005/8/layout/list1"/>
    <dgm:cxn modelId="{9447D999-ACFB-4640-8557-3263DE630B42}" srcId="{4B673FB2-3893-4420-A7BD-87F8769C4ACA}" destId="{14B1A888-0D36-4543-85FF-2935C3D3ECAD}" srcOrd="0" destOrd="0" parTransId="{AAB2C240-ABA3-44A8-81B6-ADEAF43E3701}" sibTransId="{9E32857D-1C3C-45DC-BDDE-202C7B109EED}"/>
    <dgm:cxn modelId="{96915F13-D0F3-4404-9A14-35DA5EEE95E6}" srcId="{4B673FB2-3893-4420-A7BD-87F8769C4ACA}" destId="{E20E075C-EF52-4FC4-97AA-B48248BD4750}" srcOrd="2" destOrd="0" parTransId="{95C7E8F0-ECA6-40E2-861B-1287DE3BA588}" sibTransId="{CFE04BBE-C9B3-426A-9F2C-90743E78D0DA}"/>
    <dgm:cxn modelId="{4E81DA61-F70A-48E4-B95A-B2E9474B9EBD}" srcId="{40296739-F2C8-4800-9DA3-CB59F851B0B9}" destId="{F54A51F2-9099-4097-B831-4D78360F2472}" srcOrd="1" destOrd="0" parTransId="{0B666839-F902-4E3E-A957-4A9EE72D8952}" sibTransId="{6E0B248D-F8D8-4356-9B73-B7A2E556A4DB}"/>
    <dgm:cxn modelId="{4EB81F42-6603-40BD-BA59-0E5C537145D7}" type="presOf" srcId="{DF21CD81-4F60-4307-9FF6-9DAF48660652}" destId="{59C11243-217A-40DD-8E9C-75CF92433315}" srcOrd="0" destOrd="0" presId="urn:microsoft.com/office/officeart/2005/8/layout/list1"/>
    <dgm:cxn modelId="{B1C03510-C920-43FD-93D3-6963752602B7}" type="presOf" srcId="{14B1A888-0D36-4543-85FF-2935C3D3ECAD}" destId="{03FFFBC4-7F8F-403D-94F7-EAF722F169A0}" srcOrd="0" destOrd="0" presId="urn:microsoft.com/office/officeart/2005/8/layout/list1"/>
    <dgm:cxn modelId="{2DC98B2C-3C59-42B8-BBF6-7535094AEC07}" srcId="{F54A51F2-9099-4097-B831-4D78360F2472}" destId="{DF21CD81-4F60-4307-9FF6-9DAF48660652}" srcOrd="0" destOrd="0" parTransId="{22004A19-D4E4-430B-AB28-044B3B112A62}" sibTransId="{E0750A1F-2AB9-4AFD-89B5-80ED6991385C}"/>
    <dgm:cxn modelId="{133757E8-E813-4295-A360-BA145DF912E1}" srcId="{40296739-F2C8-4800-9DA3-CB59F851B0B9}" destId="{4B673FB2-3893-4420-A7BD-87F8769C4ACA}" srcOrd="0" destOrd="0" parTransId="{2BE8996E-D23E-4B47-A3AE-2223BDF4CE53}" sibTransId="{D5E4517B-574C-4E43-89FB-918E32424E1B}"/>
    <dgm:cxn modelId="{7D700787-46ED-42D4-B019-4FFC93B68274}" type="presOf" srcId="{4B673FB2-3893-4420-A7BD-87F8769C4ACA}" destId="{48C04F17-1F4D-4EE8-B825-52EDBC7CDB12}" srcOrd="1" destOrd="0" presId="urn:microsoft.com/office/officeart/2005/8/layout/list1"/>
    <dgm:cxn modelId="{7396E90B-AD61-4CA8-9FA5-0A8AC6D39FC1}" type="presOf" srcId="{A249B41F-FFE4-4ABC-B558-2FAEDFA0B009}" destId="{03FFFBC4-7F8F-403D-94F7-EAF722F169A0}" srcOrd="0" destOrd="1" presId="urn:microsoft.com/office/officeart/2005/8/layout/list1"/>
    <dgm:cxn modelId="{E21E7E07-FB8D-4A00-A0A9-637FC9041161}" type="presParOf" srcId="{E13B2EAF-008D-4B2E-8AF2-FD64E4A535B7}" destId="{F12C0954-D1ED-4EAF-B0A7-2FBDAE425411}" srcOrd="0" destOrd="0" presId="urn:microsoft.com/office/officeart/2005/8/layout/list1"/>
    <dgm:cxn modelId="{A3FD0EE1-D96F-4D72-9BB1-62636C710AEB}" type="presParOf" srcId="{F12C0954-D1ED-4EAF-B0A7-2FBDAE425411}" destId="{46DA1AFA-E6FC-4D36-94F1-C205CCC62161}" srcOrd="0" destOrd="0" presId="urn:microsoft.com/office/officeart/2005/8/layout/list1"/>
    <dgm:cxn modelId="{B72D0658-652B-4215-B46C-A9A9C7633FC6}" type="presParOf" srcId="{F12C0954-D1ED-4EAF-B0A7-2FBDAE425411}" destId="{48C04F17-1F4D-4EE8-B825-52EDBC7CDB12}" srcOrd="1" destOrd="0" presId="urn:microsoft.com/office/officeart/2005/8/layout/list1"/>
    <dgm:cxn modelId="{1ADFD0E2-E1F1-4C87-92C0-D5A5DE1791CE}" type="presParOf" srcId="{E13B2EAF-008D-4B2E-8AF2-FD64E4A535B7}" destId="{C76EE0D7-21A0-45B7-B013-4A9F992CB297}" srcOrd="1" destOrd="0" presId="urn:microsoft.com/office/officeart/2005/8/layout/list1"/>
    <dgm:cxn modelId="{504D4AAE-92E7-4DDE-B6C7-151A75A4F4DA}" type="presParOf" srcId="{E13B2EAF-008D-4B2E-8AF2-FD64E4A535B7}" destId="{03FFFBC4-7F8F-403D-94F7-EAF722F169A0}" srcOrd="2" destOrd="0" presId="urn:microsoft.com/office/officeart/2005/8/layout/list1"/>
    <dgm:cxn modelId="{15249CFC-33EA-4034-8B9F-BB972E7C64F7}" type="presParOf" srcId="{E13B2EAF-008D-4B2E-8AF2-FD64E4A535B7}" destId="{6BBF573D-30C2-486E-B10B-BA093727B300}" srcOrd="3" destOrd="0" presId="urn:microsoft.com/office/officeart/2005/8/layout/list1"/>
    <dgm:cxn modelId="{638C51D8-730E-403A-8542-3D123FE85BAB}" type="presParOf" srcId="{E13B2EAF-008D-4B2E-8AF2-FD64E4A535B7}" destId="{5454D624-97D0-42A4-8594-63A518DFEE5E}" srcOrd="4" destOrd="0" presId="urn:microsoft.com/office/officeart/2005/8/layout/list1"/>
    <dgm:cxn modelId="{C57C2125-A27F-4514-BC08-91DE0D0F463B}" type="presParOf" srcId="{5454D624-97D0-42A4-8594-63A518DFEE5E}" destId="{42C1EEC6-832E-4647-8AE3-B421BDCE6123}" srcOrd="0" destOrd="0" presId="urn:microsoft.com/office/officeart/2005/8/layout/list1"/>
    <dgm:cxn modelId="{CAF384D7-0719-4D9D-863A-42B3E45D17E3}" type="presParOf" srcId="{5454D624-97D0-42A4-8594-63A518DFEE5E}" destId="{E6C0E505-2AAB-4D57-8147-228CA0659A4B}" srcOrd="1" destOrd="0" presId="urn:microsoft.com/office/officeart/2005/8/layout/list1"/>
    <dgm:cxn modelId="{10E48EE9-D227-42F4-9747-36E4E6FB798A}" type="presParOf" srcId="{E13B2EAF-008D-4B2E-8AF2-FD64E4A535B7}" destId="{B4DDA344-20E6-48A9-B6C2-2193E282C388}" srcOrd="5" destOrd="0" presId="urn:microsoft.com/office/officeart/2005/8/layout/list1"/>
    <dgm:cxn modelId="{7BBFA93F-0B09-4482-B60A-F3AC33BAB097}" type="presParOf" srcId="{E13B2EAF-008D-4B2E-8AF2-FD64E4A535B7}" destId="{59C11243-217A-40DD-8E9C-75CF92433315}"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0296739-F2C8-4800-9DA3-CB59F851B0B9}" type="doc">
      <dgm:prSet loTypeId="urn:microsoft.com/office/officeart/2005/8/layout/list1" loCatId="list" qsTypeId="urn:microsoft.com/office/officeart/2005/8/quickstyle/simple4" qsCatId="simple" csTypeId="urn:microsoft.com/office/officeart/2005/8/colors/accent3_5" csCatId="accent3" phldr="1"/>
      <dgm:spPr/>
      <dgm:t>
        <a:bodyPr/>
        <a:lstStyle/>
        <a:p>
          <a:endParaRPr lang="es-EC"/>
        </a:p>
      </dgm:t>
    </dgm:pt>
    <dgm:pt modelId="{4B673FB2-3893-4420-A7BD-87F8769C4ACA}">
      <dgm:prSet phldrT="[Texto]"/>
      <dgm:spPr/>
      <dgm:t>
        <a:bodyPr/>
        <a:lstStyle/>
        <a:p>
          <a:endParaRPr lang="es-EC" dirty="0"/>
        </a:p>
      </dgm:t>
    </dgm:pt>
    <dgm:pt modelId="{2BE8996E-D23E-4B47-A3AE-2223BDF4CE53}" type="parTrans" cxnId="{133757E8-E813-4295-A360-BA145DF912E1}">
      <dgm:prSet/>
      <dgm:spPr/>
      <dgm:t>
        <a:bodyPr/>
        <a:lstStyle/>
        <a:p>
          <a:endParaRPr lang="es-EC"/>
        </a:p>
      </dgm:t>
    </dgm:pt>
    <dgm:pt modelId="{D5E4517B-574C-4E43-89FB-918E32424E1B}" type="sibTrans" cxnId="{133757E8-E813-4295-A360-BA145DF912E1}">
      <dgm:prSet/>
      <dgm:spPr/>
      <dgm:t>
        <a:bodyPr/>
        <a:lstStyle/>
        <a:p>
          <a:endParaRPr lang="es-EC"/>
        </a:p>
      </dgm:t>
    </dgm:pt>
    <dgm:pt modelId="{EC5C54F0-E7EF-4F05-A398-6AB761D19679}">
      <dgm:prSet phldrT="[Texto]"/>
      <dgm:spPr/>
      <dgm:t>
        <a:bodyPr/>
        <a:lstStyle/>
        <a:p>
          <a:pPr algn="just"/>
          <a:r>
            <a:rPr lang="es-EC" dirty="0" smtClean="0"/>
            <a:t>Las exportaciones de quinua en la Comunidad Andina de Naciones no se priorizan bajo una perspectiva intracomunitaria, al contrario el 99,8% de las exportaciones son de carácter extracomunitario, es decir los beneficios de la CAN para las operaciones intracomunitarias no son aprovechados por parte de los países miembro, debido a que la mayoría de estos son productores de quinua  y en algunos casos llegan a abastecer la demanda interna, como principales exportadores de la región se encuentran Perú , Bolivia y Ecuador abasteciendo más de 95% la demanda mundial de este cereal, el principal medio de transporte es marítimo, la principal aduana es Marítima del Callao-Perú, los principales países de destino son Estados Unidos, Países Bajos, y Canadá.</a:t>
          </a:r>
          <a:endParaRPr lang="es-EC" dirty="0"/>
        </a:p>
      </dgm:t>
    </dgm:pt>
    <dgm:pt modelId="{F3C1E7A3-20F8-437A-A7CF-9DE26B0EBE24}" type="parTrans" cxnId="{3CDFDD30-4E66-42D2-A331-95205F07851B}">
      <dgm:prSet/>
      <dgm:spPr/>
      <dgm:t>
        <a:bodyPr/>
        <a:lstStyle/>
        <a:p>
          <a:endParaRPr lang="es-EC"/>
        </a:p>
      </dgm:t>
    </dgm:pt>
    <dgm:pt modelId="{5DAD4970-610C-41A4-B2F4-48E9C850F8EA}" type="sibTrans" cxnId="{3CDFDD30-4E66-42D2-A331-95205F07851B}">
      <dgm:prSet/>
      <dgm:spPr/>
      <dgm:t>
        <a:bodyPr/>
        <a:lstStyle/>
        <a:p>
          <a:endParaRPr lang="es-EC"/>
        </a:p>
      </dgm:t>
    </dgm:pt>
    <dgm:pt modelId="{94B10686-E760-470A-9527-DC535B47412B}">
      <dgm:prSet phldrT="[Texto]"/>
      <dgm:spPr/>
      <dgm:t>
        <a:bodyPr/>
        <a:lstStyle/>
        <a:p>
          <a:pPr algn="just"/>
          <a:endParaRPr lang="es-EC" dirty="0"/>
        </a:p>
      </dgm:t>
    </dgm:pt>
    <dgm:pt modelId="{F0AF4E18-1D50-4D0F-B5E8-BADC82A90386}" type="sibTrans" cxnId="{C92FB7E7-8D96-42C0-98E1-234EF5F103F6}">
      <dgm:prSet/>
      <dgm:spPr/>
      <dgm:t>
        <a:bodyPr/>
        <a:lstStyle/>
        <a:p>
          <a:endParaRPr lang="es-EC"/>
        </a:p>
      </dgm:t>
    </dgm:pt>
    <dgm:pt modelId="{1D5179E6-2543-404D-A9A8-97B06EBCDBB1}" type="parTrans" cxnId="{C92FB7E7-8D96-42C0-98E1-234EF5F103F6}">
      <dgm:prSet/>
      <dgm:spPr/>
      <dgm:t>
        <a:bodyPr/>
        <a:lstStyle/>
        <a:p>
          <a:endParaRPr lang="es-EC"/>
        </a:p>
      </dgm:t>
    </dgm:pt>
    <dgm:pt modelId="{112E4886-29C1-4426-B153-7E9056224E8A}">
      <dgm:prSet phldrT="[Texto]"/>
      <dgm:spPr/>
      <dgm:t>
        <a:bodyPr/>
        <a:lstStyle/>
        <a:p>
          <a:pPr algn="just"/>
          <a:r>
            <a:rPr lang="es-EC" dirty="0" smtClean="0"/>
            <a:t>Las importaciones de quinua en la Comunidad Andina de Naciones no se priorizan bajo una perspectiva intracomunitaria debido a que se registra un mayor número de importaciones de países extracomunitarios tanto en valor FOB como en cantidad, sin embargo esta relación no es significativamente diferente, Los principales importadores de quinua son Colombia y Perú absorbiendo el 95% de las importaciones totales, la principal aduana es Marítima del Callao-Perú y los principales países proveedores son Ecuador, Chile y Estados Unidos.</a:t>
          </a:r>
          <a:endParaRPr lang="es-EC" dirty="0"/>
        </a:p>
      </dgm:t>
    </dgm:pt>
    <dgm:pt modelId="{0B4D924D-0216-42FD-891B-BFDB98943D43}" type="sibTrans" cxnId="{F18A75C0-D7A1-4DD6-BA8C-A3BD1C13305A}">
      <dgm:prSet/>
      <dgm:spPr/>
      <dgm:t>
        <a:bodyPr/>
        <a:lstStyle/>
        <a:p>
          <a:endParaRPr lang="es-EC"/>
        </a:p>
      </dgm:t>
    </dgm:pt>
    <dgm:pt modelId="{7E6EF449-B8CB-4C2F-9695-1669B99E6DBB}" type="parTrans" cxnId="{F18A75C0-D7A1-4DD6-BA8C-A3BD1C13305A}">
      <dgm:prSet/>
      <dgm:spPr/>
      <dgm:t>
        <a:bodyPr/>
        <a:lstStyle/>
        <a:p>
          <a:endParaRPr lang="es-EC"/>
        </a:p>
      </dgm:t>
    </dgm:pt>
    <dgm:pt modelId="{F638EE0C-F364-4176-A324-9AA4BC82F708}">
      <dgm:prSet phldrT="[Texto]"/>
      <dgm:spPr/>
      <dgm:t>
        <a:bodyPr/>
        <a:lstStyle/>
        <a:p>
          <a:pPr algn="just"/>
          <a:r>
            <a:rPr lang="es-EC" dirty="0" smtClean="0"/>
            <a:t>La quinua como producto de la seguridad alimentaria no es priorizado por Ecuador y Colombia, teniendo las condiciones geográficas para su producción, son los países con menores exportaciones y con mayores importaciones.</a:t>
          </a:r>
          <a:endParaRPr lang="es-EC" dirty="0"/>
        </a:p>
      </dgm:t>
    </dgm:pt>
    <dgm:pt modelId="{152DD06F-E61F-4584-9BE5-004B6CDD8AB9}" type="parTrans" cxnId="{40E2BB50-5553-4CC5-8B88-42E0B798DBC5}">
      <dgm:prSet/>
      <dgm:spPr/>
      <dgm:t>
        <a:bodyPr/>
        <a:lstStyle/>
        <a:p>
          <a:endParaRPr lang="es-EC"/>
        </a:p>
      </dgm:t>
    </dgm:pt>
    <dgm:pt modelId="{5566A841-6B04-4A52-A918-1174B06665CF}" type="sibTrans" cxnId="{40E2BB50-5553-4CC5-8B88-42E0B798DBC5}">
      <dgm:prSet/>
      <dgm:spPr/>
      <dgm:t>
        <a:bodyPr/>
        <a:lstStyle/>
        <a:p>
          <a:endParaRPr lang="es-EC"/>
        </a:p>
      </dgm:t>
    </dgm:pt>
    <dgm:pt modelId="{4B19587D-2117-49FA-A27F-84B11B34CDDD}">
      <dgm:prSet phldrT="[Texto]"/>
      <dgm:spPr/>
      <dgm:t>
        <a:bodyPr/>
        <a:lstStyle/>
        <a:p>
          <a:pPr algn="just"/>
          <a:endParaRPr lang="es-EC" dirty="0"/>
        </a:p>
      </dgm:t>
    </dgm:pt>
    <dgm:pt modelId="{36DB7376-06D8-4B4A-B993-90E361C8FBF2}" type="parTrans" cxnId="{F4D81D2B-93AE-48AE-B962-6A5DC66687E8}">
      <dgm:prSet/>
      <dgm:spPr/>
      <dgm:t>
        <a:bodyPr/>
        <a:lstStyle/>
        <a:p>
          <a:endParaRPr lang="es-EC"/>
        </a:p>
      </dgm:t>
    </dgm:pt>
    <dgm:pt modelId="{3BADB645-0133-4022-A8FB-95CCD3E94A04}" type="sibTrans" cxnId="{F4D81D2B-93AE-48AE-B962-6A5DC66687E8}">
      <dgm:prSet/>
      <dgm:spPr/>
      <dgm:t>
        <a:bodyPr/>
        <a:lstStyle/>
        <a:p>
          <a:endParaRPr lang="es-EC"/>
        </a:p>
      </dgm:t>
    </dgm:pt>
    <dgm:pt modelId="{E13B2EAF-008D-4B2E-8AF2-FD64E4A535B7}" type="pres">
      <dgm:prSet presAssocID="{40296739-F2C8-4800-9DA3-CB59F851B0B9}" presName="linear" presStyleCnt="0">
        <dgm:presLayoutVars>
          <dgm:dir/>
          <dgm:animLvl val="lvl"/>
          <dgm:resizeHandles val="exact"/>
        </dgm:presLayoutVars>
      </dgm:prSet>
      <dgm:spPr/>
      <dgm:t>
        <a:bodyPr/>
        <a:lstStyle/>
        <a:p>
          <a:endParaRPr lang="es-EC"/>
        </a:p>
      </dgm:t>
    </dgm:pt>
    <dgm:pt modelId="{F12C0954-D1ED-4EAF-B0A7-2FBDAE425411}" type="pres">
      <dgm:prSet presAssocID="{4B673FB2-3893-4420-A7BD-87F8769C4ACA}" presName="parentLin" presStyleCnt="0"/>
      <dgm:spPr/>
    </dgm:pt>
    <dgm:pt modelId="{46DA1AFA-E6FC-4D36-94F1-C205CCC62161}" type="pres">
      <dgm:prSet presAssocID="{4B673FB2-3893-4420-A7BD-87F8769C4ACA}" presName="parentLeftMargin" presStyleLbl="node1" presStyleIdx="0" presStyleCnt="3"/>
      <dgm:spPr/>
      <dgm:t>
        <a:bodyPr/>
        <a:lstStyle/>
        <a:p>
          <a:endParaRPr lang="es-EC"/>
        </a:p>
      </dgm:t>
    </dgm:pt>
    <dgm:pt modelId="{48C04F17-1F4D-4EE8-B825-52EDBC7CDB12}" type="pres">
      <dgm:prSet presAssocID="{4B673FB2-3893-4420-A7BD-87F8769C4ACA}" presName="parentText" presStyleLbl="node1" presStyleIdx="0" presStyleCnt="3">
        <dgm:presLayoutVars>
          <dgm:chMax val="0"/>
          <dgm:bulletEnabled val="1"/>
        </dgm:presLayoutVars>
      </dgm:prSet>
      <dgm:spPr/>
      <dgm:t>
        <a:bodyPr/>
        <a:lstStyle/>
        <a:p>
          <a:endParaRPr lang="es-EC"/>
        </a:p>
      </dgm:t>
    </dgm:pt>
    <dgm:pt modelId="{C76EE0D7-21A0-45B7-B013-4A9F992CB297}" type="pres">
      <dgm:prSet presAssocID="{4B673FB2-3893-4420-A7BD-87F8769C4ACA}" presName="negativeSpace" presStyleCnt="0"/>
      <dgm:spPr/>
    </dgm:pt>
    <dgm:pt modelId="{03FFFBC4-7F8F-403D-94F7-EAF722F169A0}" type="pres">
      <dgm:prSet presAssocID="{4B673FB2-3893-4420-A7BD-87F8769C4ACA}" presName="childText" presStyleLbl="conFgAcc1" presStyleIdx="0" presStyleCnt="3">
        <dgm:presLayoutVars>
          <dgm:bulletEnabled val="1"/>
        </dgm:presLayoutVars>
      </dgm:prSet>
      <dgm:spPr/>
      <dgm:t>
        <a:bodyPr/>
        <a:lstStyle/>
        <a:p>
          <a:endParaRPr lang="es-EC"/>
        </a:p>
      </dgm:t>
    </dgm:pt>
    <dgm:pt modelId="{6BBF573D-30C2-486E-B10B-BA093727B300}" type="pres">
      <dgm:prSet presAssocID="{D5E4517B-574C-4E43-89FB-918E32424E1B}" presName="spaceBetweenRectangles" presStyleCnt="0"/>
      <dgm:spPr/>
    </dgm:pt>
    <dgm:pt modelId="{BC2F7681-33AA-4388-8FEE-2913A974CE18}" type="pres">
      <dgm:prSet presAssocID="{94B10686-E760-470A-9527-DC535B47412B}" presName="parentLin" presStyleCnt="0"/>
      <dgm:spPr/>
    </dgm:pt>
    <dgm:pt modelId="{3D8FE8FE-FAC9-4C42-967E-5AF95A3AE537}" type="pres">
      <dgm:prSet presAssocID="{94B10686-E760-470A-9527-DC535B47412B}" presName="parentLeftMargin" presStyleLbl="node1" presStyleIdx="0" presStyleCnt="3"/>
      <dgm:spPr/>
      <dgm:t>
        <a:bodyPr/>
        <a:lstStyle/>
        <a:p>
          <a:endParaRPr lang="es-EC"/>
        </a:p>
      </dgm:t>
    </dgm:pt>
    <dgm:pt modelId="{4E6DB162-6A73-466E-BB1D-84900E2DAA54}" type="pres">
      <dgm:prSet presAssocID="{94B10686-E760-470A-9527-DC535B47412B}" presName="parentText" presStyleLbl="node1" presStyleIdx="1" presStyleCnt="3">
        <dgm:presLayoutVars>
          <dgm:chMax val="0"/>
          <dgm:bulletEnabled val="1"/>
        </dgm:presLayoutVars>
      </dgm:prSet>
      <dgm:spPr/>
      <dgm:t>
        <a:bodyPr/>
        <a:lstStyle/>
        <a:p>
          <a:endParaRPr lang="es-EC"/>
        </a:p>
      </dgm:t>
    </dgm:pt>
    <dgm:pt modelId="{C54635B0-1C2E-4327-A565-AF921496F254}" type="pres">
      <dgm:prSet presAssocID="{94B10686-E760-470A-9527-DC535B47412B}" presName="negativeSpace" presStyleCnt="0"/>
      <dgm:spPr/>
    </dgm:pt>
    <dgm:pt modelId="{2288110C-3905-4196-8A8D-3EF219E7FD89}" type="pres">
      <dgm:prSet presAssocID="{94B10686-E760-470A-9527-DC535B47412B}" presName="childText" presStyleLbl="conFgAcc1" presStyleIdx="1" presStyleCnt="3">
        <dgm:presLayoutVars>
          <dgm:bulletEnabled val="1"/>
        </dgm:presLayoutVars>
      </dgm:prSet>
      <dgm:spPr/>
      <dgm:t>
        <a:bodyPr/>
        <a:lstStyle/>
        <a:p>
          <a:endParaRPr lang="es-EC"/>
        </a:p>
      </dgm:t>
    </dgm:pt>
    <dgm:pt modelId="{D155F00C-4C3E-4775-8576-495FE3620331}" type="pres">
      <dgm:prSet presAssocID="{F0AF4E18-1D50-4D0F-B5E8-BADC82A90386}" presName="spaceBetweenRectangles" presStyleCnt="0"/>
      <dgm:spPr/>
    </dgm:pt>
    <dgm:pt modelId="{5B5EC928-01CC-4C32-8E19-F0571D771227}" type="pres">
      <dgm:prSet presAssocID="{4B19587D-2117-49FA-A27F-84B11B34CDDD}" presName="parentLin" presStyleCnt="0"/>
      <dgm:spPr/>
    </dgm:pt>
    <dgm:pt modelId="{D96D5C00-C9A7-4C9E-B44B-6F231443CF38}" type="pres">
      <dgm:prSet presAssocID="{4B19587D-2117-49FA-A27F-84B11B34CDDD}" presName="parentLeftMargin" presStyleLbl="node1" presStyleIdx="1" presStyleCnt="3"/>
      <dgm:spPr/>
      <dgm:t>
        <a:bodyPr/>
        <a:lstStyle/>
        <a:p>
          <a:endParaRPr lang="es-EC"/>
        </a:p>
      </dgm:t>
    </dgm:pt>
    <dgm:pt modelId="{870D1641-D11D-4F92-AD3A-643A8408DD77}" type="pres">
      <dgm:prSet presAssocID="{4B19587D-2117-49FA-A27F-84B11B34CDDD}" presName="parentText" presStyleLbl="node1" presStyleIdx="2" presStyleCnt="3">
        <dgm:presLayoutVars>
          <dgm:chMax val="0"/>
          <dgm:bulletEnabled val="1"/>
        </dgm:presLayoutVars>
      </dgm:prSet>
      <dgm:spPr/>
      <dgm:t>
        <a:bodyPr/>
        <a:lstStyle/>
        <a:p>
          <a:endParaRPr lang="es-EC"/>
        </a:p>
      </dgm:t>
    </dgm:pt>
    <dgm:pt modelId="{7D68CEF5-3860-4D8F-8C98-FFABDCD65927}" type="pres">
      <dgm:prSet presAssocID="{4B19587D-2117-49FA-A27F-84B11B34CDDD}" presName="negativeSpace" presStyleCnt="0"/>
      <dgm:spPr/>
    </dgm:pt>
    <dgm:pt modelId="{A24B62DF-3349-49C1-8E20-E3D61134C541}" type="pres">
      <dgm:prSet presAssocID="{4B19587D-2117-49FA-A27F-84B11B34CDDD}" presName="childText" presStyleLbl="conFgAcc1" presStyleIdx="2" presStyleCnt="3">
        <dgm:presLayoutVars>
          <dgm:bulletEnabled val="1"/>
        </dgm:presLayoutVars>
      </dgm:prSet>
      <dgm:spPr/>
      <dgm:t>
        <a:bodyPr/>
        <a:lstStyle/>
        <a:p>
          <a:endParaRPr lang="es-EC"/>
        </a:p>
      </dgm:t>
    </dgm:pt>
  </dgm:ptLst>
  <dgm:cxnLst>
    <dgm:cxn modelId="{A12516EF-ED98-4F5D-943C-655905281BE9}" type="presOf" srcId="{40296739-F2C8-4800-9DA3-CB59F851B0B9}" destId="{E13B2EAF-008D-4B2E-8AF2-FD64E4A535B7}" srcOrd="0" destOrd="0" presId="urn:microsoft.com/office/officeart/2005/8/layout/list1"/>
    <dgm:cxn modelId="{F18A75C0-D7A1-4DD6-BA8C-A3BD1C13305A}" srcId="{94B10686-E760-470A-9527-DC535B47412B}" destId="{112E4886-29C1-4426-B153-7E9056224E8A}" srcOrd="0" destOrd="0" parTransId="{7E6EF449-B8CB-4C2F-9695-1669B99E6DBB}" sibTransId="{0B4D924D-0216-42FD-891B-BFDB98943D43}"/>
    <dgm:cxn modelId="{795C66CD-D8E4-4D4D-BD5B-C0051F457DC6}" type="presOf" srcId="{F638EE0C-F364-4176-A324-9AA4BC82F708}" destId="{A24B62DF-3349-49C1-8E20-E3D61134C541}" srcOrd="0" destOrd="0" presId="urn:microsoft.com/office/officeart/2005/8/layout/list1"/>
    <dgm:cxn modelId="{9A4BFDEF-7EC5-4CD4-863B-6B0119187DF5}" type="presOf" srcId="{94B10686-E760-470A-9527-DC535B47412B}" destId="{4E6DB162-6A73-466E-BB1D-84900E2DAA54}" srcOrd="1" destOrd="0" presId="urn:microsoft.com/office/officeart/2005/8/layout/list1"/>
    <dgm:cxn modelId="{F6F9B7BA-44FF-4D5B-BFF0-FE64089D84D1}" type="presOf" srcId="{EC5C54F0-E7EF-4F05-A398-6AB761D19679}" destId="{03FFFBC4-7F8F-403D-94F7-EAF722F169A0}" srcOrd="0" destOrd="0" presId="urn:microsoft.com/office/officeart/2005/8/layout/list1"/>
    <dgm:cxn modelId="{FE88A2BC-8EE7-4BDA-B4C5-1FAEBA09F06C}" type="presOf" srcId="{4B673FB2-3893-4420-A7BD-87F8769C4ACA}" destId="{46DA1AFA-E6FC-4D36-94F1-C205CCC62161}" srcOrd="0" destOrd="0" presId="urn:microsoft.com/office/officeart/2005/8/layout/list1"/>
    <dgm:cxn modelId="{40E2BB50-5553-4CC5-8B88-42E0B798DBC5}" srcId="{4B19587D-2117-49FA-A27F-84B11B34CDDD}" destId="{F638EE0C-F364-4176-A324-9AA4BC82F708}" srcOrd="0" destOrd="0" parTransId="{152DD06F-E61F-4584-9BE5-004B6CDD8AB9}" sibTransId="{5566A841-6B04-4A52-A918-1174B06665CF}"/>
    <dgm:cxn modelId="{B0C3671D-602D-4DDB-AA3B-B0BAB1E85C8E}" type="presOf" srcId="{112E4886-29C1-4426-B153-7E9056224E8A}" destId="{2288110C-3905-4196-8A8D-3EF219E7FD89}" srcOrd="0" destOrd="0" presId="urn:microsoft.com/office/officeart/2005/8/layout/list1"/>
    <dgm:cxn modelId="{6F54AA03-33F6-4C84-AEFC-9AD6B049A8A1}" type="presOf" srcId="{4B19587D-2117-49FA-A27F-84B11B34CDDD}" destId="{870D1641-D11D-4F92-AD3A-643A8408DD77}" srcOrd="1" destOrd="0" presId="urn:microsoft.com/office/officeart/2005/8/layout/list1"/>
    <dgm:cxn modelId="{5E9F4E47-E6A1-4B2D-B198-8B6E3243CC0C}" type="presOf" srcId="{4B673FB2-3893-4420-A7BD-87F8769C4ACA}" destId="{48C04F17-1F4D-4EE8-B825-52EDBC7CDB12}" srcOrd="1" destOrd="0" presId="urn:microsoft.com/office/officeart/2005/8/layout/list1"/>
    <dgm:cxn modelId="{F4D81D2B-93AE-48AE-B962-6A5DC66687E8}" srcId="{40296739-F2C8-4800-9DA3-CB59F851B0B9}" destId="{4B19587D-2117-49FA-A27F-84B11B34CDDD}" srcOrd="2" destOrd="0" parTransId="{36DB7376-06D8-4B4A-B993-90E361C8FBF2}" sibTransId="{3BADB645-0133-4022-A8FB-95CCD3E94A04}"/>
    <dgm:cxn modelId="{3CDFDD30-4E66-42D2-A331-95205F07851B}" srcId="{4B673FB2-3893-4420-A7BD-87F8769C4ACA}" destId="{EC5C54F0-E7EF-4F05-A398-6AB761D19679}" srcOrd="0" destOrd="0" parTransId="{F3C1E7A3-20F8-437A-A7CF-9DE26B0EBE24}" sibTransId="{5DAD4970-610C-41A4-B2F4-48E9C850F8EA}"/>
    <dgm:cxn modelId="{DE99345E-F1B3-4B04-8E2E-E35957F9DB1C}" type="presOf" srcId="{94B10686-E760-470A-9527-DC535B47412B}" destId="{3D8FE8FE-FAC9-4C42-967E-5AF95A3AE537}" srcOrd="0" destOrd="0" presId="urn:microsoft.com/office/officeart/2005/8/layout/list1"/>
    <dgm:cxn modelId="{4880CD50-D3BB-4E94-8A4E-4C2FC9C382B2}" type="presOf" srcId="{4B19587D-2117-49FA-A27F-84B11B34CDDD}" destId="{D96D5C00-C9A7-4C9E-B44B-6F231443CF38}" srcOrd="0" destOrd="0" presId="urn:microsoft.com/office/officeart/2005/8/layout/list1"/>
    <dgm:cxn modelId="{C92FB7E7-8D96-42C0-98E1-234EF5F103F6}" srcId="{40296739-F2C8-4800-9DA3-CB59F851B0B9}" destId="{94B10686-E760-470A-9527-DC535B47412B}" srcOrd="1" destOrd="0" parTransId="{1D5179E6-2543-404D-A9A8-97B06EBCDBB1}" sibTransId="{F0AF4E18-1D50-4D0F-B5E8-BADC82A90386}"/>
    <dgm:cxn modelId="{133757E8-E813-4295-A360-BA145DF912E1}" srcId="{40296739-F2C8-4800-9DA3-CB59F851B0B9}" destId="{4B673FB2-3893-4420-A7BD-87F8769C4ACA}" srcOrd="0" destOrd="0" parTransId="{2BE8996E-D23E-4B47-A3AE-2223BDF4CE53}" sibTransId="{D5E4517B-574C-4E43-89FB-918E32424E1B}"/>
    <dgm:cxn modelId="{1378DBDA-A9F0-49EA-B697-E82EE45F0EA4}" type="presParOf" srcId="{E13B2EAF-008D-4B2E-8AF2-FD64E4A535B7}" destId="{F12C0954-D1ED-4EAF-B0A7-2FBDAE425411}" srcOrd="0" destOrd="0" presId="urn:microsoft.com/office/officeart/2005/8/layout/list1"/>
    <dgm:cxn modelId="{435F09FE-4238-43D5-98E5-2EB637FE2960}" type="presParOf" srcId="{F12C0954-D1ED-4EAF-B0A7-2FBDAE425411}" destId="{46DA1AFA-E6FC-4D36-94F1-C205CCC62161}" srcOrd="0" destOrd="0" presId="urn:microsoft.com/office/officeart/2005/8/layout/list1"/>
    <dgm:cxn modelId="{9E3F7C81-50C8-4A79-A65F-4DADD81A9C8A}" type="presParOf" srcId="{F12C0954-D1ED-4EAF-B0A7-2FBDAE425411}" destId="{48C04F17-1F4D-4EE8-B825-52EDBC7CDB12}" srcOrd="1" destOrd="0" presId="urn:microsoft.com/office/officeart/2005/8/layout/list1"/>
    <dgm:cxn modelId="{C33D8C5A-AE97-4015-85EA-E3468CB308B0}" type="presParOf" srcId="{E13B2EAF-008D-4B2E-8AF2-FD64E4A535B7}" destId="{C76EE0D7-21A0-45B7-B013-4A9F992CB297}" srcOrd="1" destOrd="0" presId="urn:microsoft.com/office/officeart/2005/8/layout/list1"/>
    <dgm:cxn modelId="{231F7124-9DD6-4EC3-8480-3E3C183F095E}" type="presParOf" srcId="{E13B2EAF-008D-4B2E-8AF2-FD64E4A535B7}" destId="{03FFFBC4-7F8F-403D-94F7-EAF722F169A0}" srcOrd="2" destOrd="0" presId="urn:microsoft.com/office/officeart/2005/8/layout/list1"/>
    <dgm:cxn modelId="{7A281181-2C27-43BA-8BE1-41538CD75AD2}" type="presParOf" srcId="{E13B2EAF-008D-4B2E-8AF2-FD64E4A535B7}" destId="{6BBF573D-30C2-486E-B10B-BA093727B300}" srcOrd="3" destOrd="0" presId="urn:microsoft.com/office/officeart/2005/8/layout/list1"/>
    <dgm:cxn modelId="{D2784B2F-168B-4E31-8555-2CDAFC817FE0}" type="presParOf" srcId="{E13B2EAF-008D-4B2E-8AF2-FD64E4A535B7}" destId="{BC2F7681-33AA-4388-8FEE-2913A974CE18}" srcOrd="4" destOrd="0" presId="urn:microsoft.com/office/officeart/2005/8/layout/list1"/>
    <dgm:cxn modelId="{51165450-7303-4B71-A25A-0AC1ED1F2819}" type="presParOf" srcId="{BC2F7681-33AA-4388-8FEE-2913A974CE18}" destId="{3D8FE8FE-FAC9-4C42-967E-5AF95A3AE537}" srcOrd="0" destOrd="0" presId="urn:microsoft.com/office/officeart/2005/8/layout/list1"/>
    <dgm:cxn modelId="{3357050C-0F55-45A3-A7C5-DE0A2A48C437}" type="presParOf" srcId="{BC2F7681-33AA-4388-8FEE-2913A974CE18}" destId="{4E6DB162-6A73-466E-BB1D-84900E2DAA54}" srcOrd="1" destOrd="0" presId="urn:microsoft.com/office/officeart/2005/8/layout/list1"/>
    <dgm:cxn modelId="{500AE979-A65E-45E5-82D3-2DF3C41F270E}" type="presParOf" srcId="{E13B2EAF-008D-4B2E-8AF2-FD64E4A535B7}" destId="{C54635B0-1C2E-4327-A565-AF921496F254}" srcOrd="5" destOrd="0" presId="urn:microsoft.com/office/officeart/2005/8/layout/list1"/>
    <dgm:cxn modelId="{49CB14B4-F893-4ED5-8711-D30D7EF188C3}" type="presParOf" srcId="{E13B2EAF-008D-4B2E-8AF2-FD64E4A535B7}" destId="{2288110C-3905-4196-8A8D-3EF219E7FD89}" srcOrd="6" destOrd="0" presId="urn:microsoft.com/office/officeart/2005/8/layout/list1"/>
    <dgm:cxn modelId="{457DDBD2-ABE9-4CF5-9BA1-B198A5059EE6}" type="presParOf" srcId="{E13B2EAF-008D-4B2E-8AF2-FD64E4A535B7}" destId="{D155F00C-4C3E-4775-8576-495FE3620331}" srcOrd="7" destOrd="0" presId="urn:microsoft.com/office/officeart/2005/8/layout/list1"/>
    <dgm:cxn modelId="{348ED450-848B-4ED5-9F28-8D7EFD0F8253}" type="presParOf" srcId="{E13B2EAF-008D-4B2E-8AF2-FD64E4A535B7}" destId="{5B5EC928-01CC-4C32-8E19-F0571D771227}" srcOrd="8" destOrd="0" presId="urn:microsoft.com/office/officeart/2005/8/layout/list1"/>
    <dgm:cxn modelId="{4435D236-3384-45BE-9683-B7BCC83B3B86}" type="presParOf" srcId="{5B5EC928-01CC-4C32-8E19-F0571D771227}" destId="{D96D5C00-C9A7-4C9E-B44B-6F231443CF38}" srcOrd="0" destOrd="0" presId="urn:microsoft.com/office/officeart/2005/8/layout/list1"/>
    <dgm:cxn modelId="{BB3F35AF-3E7C-4CDD-ABFD-8DA7D675372E}" type="presParOf" srcId="{5B5EC928-01CC-4C32-8E19-F0571D771227}" destId="{870D1641-D11D-4F92-AD3A-643A8408DD77}" srcOrd="1" destOrd="0" presId="urn:microsoft.com/office/officeart/2005/8/layout/list1"/>
    <dgm:cxn modelId="{A64E5F43-5A85-4F8B-A5FC-C4BE54293BA6}" type="presParOf" srcId="{E13B2EAF-008D-4B2E-8AF2-FD64E4A535B7}" destId="{7D68CEF5-3860-4D8F-8C98-FFABDCD65927}" srcOrd="9" destOrd="0" presId="urn:microsoft.com/office/officeart/2005/8/layout/list1"/>
    <dgm:cxn modelId="{87A9718C-8BE7-4BD2-BF20-7D822DE85E01}" type="presParOf" srcId="{E13B2EAF-008D-4B2E-8AF2-FD64E4A535B7}" destId="{A24B62DF-3349-49C1-8E20-E3D61134C541}"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0296739-F2C8-4800-9DA3-CB59F851B0B9}" type="doc">
      <dgm:prSet loTypeId="urn:microsoft.com/office/officeart/2005/8/layout/list1" loCatId="list" qsTypeId="urn:microsoft.com/office/officeart/2005/8/quickstyle/simple4" qsCatId="simple" csTypeId="urn:microsoft.com/office/officeart/2005/8/colors/accent3_5" csCatId="accent3" phldr="1"/>
      <dgm:spPr/>
      <dgm:t>
        <a:bodyPr/>
        <a:lstStyle/>
        <a:p>
          <a:endParaRPr lang="es-EC"/>
        </a:p>
      </dgm:t>
    </dgm:pt>
    <dgm:pt modelId="{4B673FB2-3893-4420-A7BD-87F8769C4ACA}">
      <dgm:prSet phldrT="[Texto]"/>
      <dgm:spPr/>
      <dgm:t>
        <a:bodyPr/>
        <a:lstStyle/>
        <a:p>
          <a:endParaRPr lang="es-EC" dirty="0"/>
        </a:p>
      </dgm:t>
    </dgm:pt>
    <dgm:pt modelId="{2BE8996E-D23E-4B47-A3AE-2223BDF4CE53}" type="parTrans" cxnId="{133757E8-E813-4295-A360-BA145DF912E1}">
      <dgm:prSet/>
      <dgm:spPr/>
      <dgm:t>
        <a:bodyPr/>
        <a:lstStyle/>
        <a:p>
          <a:endParaRPr lang="es-EC"/>
        </a:p>
      </dgm:t>
    </dgm:pt>
    <dgm:pt modelId="{D5E4517B-574C-4E43-89FB-918E32424E1B}" type="sibTrans" cxnId="{133757E8-E813-4295-A360-BA145DF912E1}">
      <dgm:prSet/>
      <dgm:spPr/>
      <dgm:t>
        <a:bodyPr/>
        <a:lstStyle/>
        <a:p>
          <a:endParaRPr lang="es-EC"/>
        </a:p>
      </dgm:t>
    </dgm:pt>
    <dgm:pt modelId="{EC5C54F0-E7EF-4F05-A398-6AB761D19679}">
      <dgm:prSet phldrT="[Texto]"/>
      <dgm:spPr/>
      <dgm:t>
        <a:bodyPr/>
        <a:lstStyle/>
        <a:p>
          <a:pPr algn="just"/>
          <a:r>
            <a:rPr lang="es-EC" dirty="0" smtClean="0"/>
            <a:t>La CAN debe considerar la tendencia internacional de quinua como un interés subregional, con el fin de que la quinua sea reconocida como un producto del bloque a través de:</a:t>
          </a:r>
          <a:endParaRPr lang="es-EC" dirty="0"/>
        </a:p>
      </dgm:t>
    </dgm:pt>
    <dgm:pt modelId="{F3C1E7A3-20F8-437A-A7CF-9DE26B0EBE24}" type="parTrans" cxnId="{3CDFDD30-4E66-42D2-A331-95205F07851B}">
      <dgm:prSet/>
      <dgm:spPr/>
      <dgm:t>
        <a:bodyPr/>
        <a:lstStyle/>
        <a:p>
          <a:endParaRPr lang="es-EC"/>
        </a:p>
      </dgm:t>
    </dgm:pt>
    <dgm:pt modelId="{5DAD4970-610C-41A4-B2F4-48E9C850F8EA}" type="sibTrans" cxnId="{3CDFDD30-4E66-42D2-A331-95205F07851B}">
      <dgm:prSet/>
      <dgm:spPr/>
      <dgm:t>
        <a:bodyPr/>
        <a:lstStyle/>
        <a:p>
          <a:endParaRPr lang="es-EC"/>
        </a:p>
      </dgm:t>
    </dgm:pt>
    <dgm:pt modelId="{94B10686-E760-470A-9527-DC535B47412B}">
      <dgm:prSet phldrT="[Texto]"/>
      <dgm:spPr/>
      <dgm:t>
        <a:bodyPr/>
        <a:lstStyle/>
        <a:p>
          <a:pPr algn="just"/>
          <a:endParaRPr lang="es-EC" dirty="0"/>
        </a:p>
      </dgm:t>
    </dgm:pt>
    <dgm:pt modelId="{F0AF4E18-1D50-4D0F-B5E8-BADC82A90386}" type="sibTrans" cxnId="{C92FB7E7-8D96-42C0-98E1-234EF5F103F6}">
      <dgm:prSet/>
      <dgm:spPr/>
      <dgm:t>
        <a:bodyPr/>
        <a:lstStyle/>
        <a:p>
          <a:endParaRPr lang="es-EC"/>
        </a:p>
      </dgm:t>
    </dgm:pt>
    <dgm:pt modelId="{1D5179E6-2543-404D-A9A8-97B06EBCDBB1}" type="parTrans" cxnId="{C92FB7E7-8D96-42C0-98E1-234EF5F103F6}">
      <dgm:prSet/>
      <dgm:spPr/>
      <dgm:t>
        <a:bodyPr/>
        <a:lstStyle/>
        <a:p>
          <a:endParaRPr lang="es-EC"/>
        </a:p>
      </dgm:t>
    </dgm:pt>
    <dgm:pt modelId="{112E4886-29C1-4426-B153-7E9056224E8A}">
      <dgm:prSet phldrT="[Texto]"/>
      <dgm:spPr/>
      <dgm:t>
        <a:bodyPr/>
        <a:lstStyle/>
        <a:p>
          <a:pPr algn="just"/>
          <a:r>
            <a:rPr lang="es-EC" dirty="0" smtClean="0"/>
            <a:t>La Comunidad Andina de Naciones debe priorizar la quinua ya que es propio de la región, considerando que los principales productores mundiales son países miembro, por lo tanto se debe crear un proyecto de exportaciones a nivel CAN a partir de cual surja la cooperación entre los países que lo conforman, de esta forma se pasa de ser competidores a la competitividad  regional. Para reducir prácticas de dumping se debe realizar una campaña agresiva en la que se pueda educar a la población sobre las consecuencias de estas prácticas, además de la identificación de empresas que realizan dumping a través de las bases de datos aduaneros, aplicando  sanciones ya sea de carácter restrictivo ante las exportaciones, o multas; por ultimo las salvaguardias impuestas por cada país deben ser a productos cuyas importaciones sean significativas en la balanza comercial.</a:t>
          </a:r>
          <a:endParaRPr lang="es-EC" dirty="0"/>
        </a:p>
      </dgm:t>
    </dgm:pt>
    <dgm:pt modelId="{0B4D924D-0216-42FD-891B-BFDB98943D43}" type="sibTrans" cxnId="{F18A75C0-D7A1-4DD6-BA8C-A3BD1C13305A}">
      <dgm:prSet/>
      <dgm:spPr/>
      <dgm:t>
        <a:bodyPr/>
        <a:lstStyle/>
        <a:p>
          <a:endParaRPr lang="es-EC"/>
        </a:p>
      </dgm:t>
    </dgm:pt>
    <dgm:pt modelId="{7E6EF449-B8CB-4C2F-9695-1669B99E6DBB}" type="parTrans" cxnId="{F18A75C0-D7A1-4DD6-BA8C-A3BD1C13305A}">
      <dgm:prSet/>
      <dgm:spPr/>
      <dgm:t>
        <a:bodyPr/>
        <a:lstStyle/>
        <a:p>
          <a:endParaRPr lang="es-EC"/>
        </a:p>
      </dgm:t>
    </dgm:pt>
    <dgm:pt modelId="{2B9873A6-24B2-4833-9317-B6FFB0514DC7}">
      <dgm:prSet phldrT="[Texto]"/>
      <dgm:spPr/>
      <dgm:t>
        <a:bodyPr/>
        <a:lstStyle/>
        <a:p>
          <a:pPr algn="just"/>
          <a:r>
            <a:rPr lang="es-EC" dirty="0" smtClean="0"/>
            <a:t>Aprovechando el programa de liberación.</a:t>
          </a:r>
          <a:endParaRPr lang="es-EC" dirty="0"/>
        </a:p>
      </dgm:t>
    </dgm:pt>
    <dgm:pt modelId="{FB2D64E7-0A9C-4691-BC03-D59583C939EA}" type="parTrans" cxnId="{5EF865D4-CB30-41AC-A6F7-D5B0C149E41D}">
      <dgm:prSet/>
      <dgm:spPr/>
      <dgm:t>
        <a:bodyPr/>
        <a:lstStyle/>
        <a:p>
          <a:endParaRPr lang="es-EC"/>
        </a:p>
      </dgm:t>
    </dgm:pt>
    <dgm:pt modelId="{5E2C386B-6BA3-4B0B-8C2C-3C2E3833A18A}" type="sibTrans" cxnId="{5EF865D4-CB30-41AC-A6F7-D5B0C149E41D}">
      <dgm:prSet/>
      <dgm:spPr/>
      <dgm:t>
        <a:bodyPr/>
        <a:lstStyle/>
        <a:p>
          <a:endParaRPr lang="es-EC"/>
        </a:p>
      </dgm:t>
    </dgm:pt>
    <dgm:pt modelId="{CDBCCF89-2C43-410B-BD49-AD9C08BA1725}">
      <dgm:prSet phldrT="[Texto]"/>
      <dgm:spPr/>
      <dgm:t>
        <a:bodyPr/>
        <a:lstStyle/>
        <a:p>
          <a:pPr algn="just"/>
          <a:r>
            <a:rPr lang="es-EC" dirty="0" smtClean="0"/>
            <a:t>Obteniendo la denominación de origen como marca país a nivel CAN.</a:t>
          </a:r>
          <a:endParaRPr lang="es-EC" dirty="0"/>
        </a:p>
      </dgm:t>
    </dgm:pt>
    <dgm:pt modelId="{B755560C-3886-481C-A019-0EACC1466EB3}" type="parTrans" cxnId="{6BF03792-EFAF-4B88-AD84-A16F86197220}">
      <dgm:prSet/>
      <dgm:spPr/>
      <dgm:t>
        <a:bodyPr/>
        <a:lstStyle/>
        <a:p>
          <a:endParaRPr lang="es-EC"/>
        </a:p>
      </dgm:t>
    </dgm:pt>
    <dgm:pt modelId="{D206A2AC-ED6F-4550-8CFF-7DD902DD7A46}" type="sibTrans" cxnId="{6BF03792-EFAF-4B88-AD84-A16F86197220}">
      <dgm:prSet/>
      <dgm:spPr/>
      <dgm:t>
        <a:bodyPr/>
        <a:lstStyle/>
        <a:p>
          <a:endParaRPr lang="es-EC"/>
        </a:p>
      </dgm:t>
    </dgm:pt>
    <dgm:pt modelId="{9678C27C-FD8D-4AFB-AFA4-D8C4C17479FA}">
      <dgm:prSet phldrT="[Texto]"/>
      <dgm:spPr/>
      <dgm:t>
        <a:bodyPr/>
        <a:lstStyle/>
        <a:p>
          <a:pPr algn="just"/>
          <a:r>
            <a:rPr lang="es-EC" dirty="0" smtClean="0"/>
            <a:t>Aprovechando las preferencias arancelarias tanto en las operaciones comerciales de quinua intracomunitarias como extracomunitarias.</a:t>
          </a:r>
          <a:endParaRPr lang="es-EC" dirty="0"/>
        </a:p>
      </dgm:t>
    </dgm:pt>
    <dgm:pt modelId="{5E247E2D-C27E-47F5-B06A-8DB26942B65E}" type="parTrans" cxnId="{66D7A2B9-77B6-4AE4-B6DE-9A6948B0345B}">
      <dgm:prSet/>
      <dgm:spPr/>
      <dgm:t>
        <a:bodyPr/>
        <a:lstStyle/>
        <a:p>
          <a:endParaRPr lang="es-EC"/>
        </a:p>
      </dgm:t>
    </dgm:pt>
    <dgm:pt modelId="{A4223CDD-C08B-4410-932C-754B9DA83210}" type="sibTrans" cxnId="{66D7A2B9-77B6-4AE4-B6DE-9A6948B0345B}">
      <dgm:prSet/>
      <dgm:spPr/>
      <dgm:t>
        <a:bodyPr/>
        <a:lstStyle/>
        <a:p>
          <a:endParaRPr lang="es-EC"/>
        </a:p>
      </dgm:t>
    </dgm:pt>
    <dgm:pt modelId="{EE99AF68-9C13-4466-A56D-699FFDE1FEE6}">
      <dgm:prSet phldrT="[Texto]"/>
      <dgm:spPr/>
      <dgm:t>
        <a:bodyPr/>
        <a:lstStyle/>
        <a:p>
          <a:pPr algn="just"/>
          <a:r>
            <a:rPr lang="es-EC" dirty="0" smtClean="0"/>
            <a:t>La inclusión de productos que requieren certificado fitosanitario y sanitario en el Sistema Andino de Calidad, centralizando la normalización, ensayos, reglamentos técnicos, entre otros, así como un estricto control en las autoridades sanitarias de los países miembros.</a:t>
          </a:r>
          <a:endParaRPr lang="es-EC" dirty="0"/>
        </a:p>
      </dgm:t>
    </dgm:pt>
    <dgm:pt modelId="{A2207248-DDA3-4334-ACA4-56061D8D89A1}" type="parTrans" cxnId="{5E5BC67B-E2C4-4351-AB7F-974A2B115A46}">
      <dgm:prSet/>
      <dgm:spPr/>
      <dgm:t>
        <a:bodyPr/>
        <a:lstStyle/>
        <a:p>
          <a:endParaRPr lang="es-EC"/>
        </a:p>
      </dgm:t>
    </dgm:pt>
    <dgm:pt modelId="{F2D77189-CB71-4C4F-AFED-83534B8A2A3F}" type="sibTrans" cxnId="{5E5BC67B-E2C4-4351-AB7F-974A2B115A46}">
      <dgm:prSet/>
      <dgm:spPr/>
      <dgm:t>
        <a:bodyPr/>
        <a:lstStyle/>
        <a:p>
          <a:endParaRPr lang="es-EC"/>
        </a:p>
      </dgm:t>
    </dgm:pt>
    <dgm:pt modelId="{E13B2EAF-008D-4B2E-8AF2-FD64E4A535B7}" type="pres">
      <dgm:prSet presAssocID="{40296739-F2C8-4800-9DA3-CB59F851B0B9}" presName="linear" presStyleCnt="0">
        <dgm:presLayoutVars>
          <dgm:dir/>
          <dgm:animLvl val="lvl"/>
          <dgm:resizeHandles val="exact"/>
        </dgm:presLayoutVars>
      </dgm:prSet>
      <dgm:spPr/>
      <dgm:t>
        <a:bodyPr/>
        <a:lstStyle/>
        <a:p>
          <a:endParaRPr lang="es-EC"/>
        </a:p>
      </dgm:t>
    </dgm:pt>
    <dgm:pt modelId="{F12C0954-D1ED-4EAF-B0A7-2FBDAE425411}" type="pres">
      <dgm:prSet presAssocID="{4B673FB2-3893-4420-A7BD-87F8769C4ACA}" presName="parentLin" presStyleCnt="0"/>
      <dgm:spPr/>
    </dgm:pt>
    <dgm:pt modelId="{46DA1AFA-E6FC-4D36-94F1-C205CCC62161}" type="pres">
      <dgm:prSet presAssocID="{4B673FB2-3893-4420-A7BD-87F8769C4ACA}" presName="parentLeftMargin" presStyleLbl="node1" presStyleIdx="0" presStyleCnt="2"/>
      <dgm:spPr/>
      <dgm:t>
        <a:bodyPr/>
        <a:lstStyle/>
        <a:p>
          <a:endParaRPr lang="es-EC"/>
        </a:p>
      </dgm:t>
    </dgm:pt>
    <dgm:pt modelId="{48C04F17-1F4D-4EE8-B825-52EDBC7CDB12}" type="pres">
      <dgm:prSet presAssocID="{4B673FB2-3893-4420-A7BD-87F8769C4ACA}" presName="parentText" presStyleLbl="node1" presStyleIdx="0" presStyleCnt="2">
        <dgm:presLayoutVars>
          <dgm:chMax val="0"/>
          <dgm:bulletEnabled val="1"/>
        </dgm:presLayoutVars>
      </dgm:prSet>
      <dgm:spPr/>
      <dgm:t>
        <a:bodyPr/>
        <a:lstStyle/>
        <a:p>
          <a:endParaRPr lang="es-EC"/>
        </a:p>
      </dgm:t>
    </dgm:pt>
    <dgm:pt modelId="{C76EE0D7-21A0-45B7-B013-4A9F992CB297}" type="pres">
      <dgm:prSet presAssocID="{4B673FB2-3893-4420-A7BD-87F8769C4ACA}" presName="negativeSpace" presStyleCnt="0"/>
      <dgm:spPr/>
    </dgm:pt>
    <dgm:pt modelId="{03FFFBC4-7F8F-403D-94F7-EAF722F169A0}" type="pres">
      <dgm:prSet presAssocID="{4B673FB2-3893-4420-A7BD-87F8769C4ACA}" presName="childText" presStyleLbl="conFgAcc1" presStyleIdx="0" presStyleCnt="2">
        <dgm:presLayoutVars>
          <dgm:bulletEnabled val="1"/>
        </dgm:presLayoutVars>
      </dgm:prSet>
      <dgm:spPr/>
      <dgm:t>
        <a:bodyPr/>
        <a:lstStyle/>
        <a:p>
          <a:endParaRPr lang="es-EC"/>
        </a:p>
      </dgm:t>
    </dgm:pt>
    <dgm:pt modelId="{6BBF573D-30C2-486E-B10B-BA093727B300}" type="pres">
      <dgm:prSet presAssocID="{D5E4517B-574C-4E43-89FB-918E32424E1B}" presName="spaceBetweenRectangles" presStyleCnt="0"/>
      <dgm:spPr/>
    </dgm:pt>
    <dgm:pt modelId="{BC2F7681-33AA-4388-8FEE-2913A974CE18}" type="pres">
      <dgm:prSet presAssocID="{94B10686-E760-470A-9527-DC535B47412B}" presName="parentLin" presStyleCnt="0"/>
      <dgm:spPr/>
    </dgm:pt>
    <dgm:pt modelId="{3D8FE8FE-FAC9-4C42-967E-5AF95A3AE537}" type="pres">
      <dgm:prSet presAssocID="{94B10686-E760-470A-9527-DC535B47412B}" presName="parentLeftMargin" presStyleLbl="node1" presStyleIdx="0" presStyleCnt="2"/>
      <dgm:spPr/>
      <dgm:t>
        <a:bodyPr/>
        <a:lstStyle/>
        <a:p>
          <a:endParaRPr lang="es-EC"/>
        </a:p>
      </dgm:t>
    </dgm:pt>
    <dgm:pt modelId="{4E6DB162-6A73-466E-BB1D-84900E2DAA54}" type="pres">
      <dgm:prSet presAssocID="{94B10686-E760-470A-9527-DC535B47412B}" presName="parentText" presStyleLbl="node1" presStyleIdx="1" presStyleCnt="2">
        <dgm:presLayoutVars>
          <dgm:chMax val="0"/>
          <dgm:bulletEnabled val="1"/>
        </dgm:presLayoutVars>
      </dgm:prSet>
      <dgm:spPr/>
      <dgm:t>
        <a:bodyPr/>
        <a:lstStyle/>
        <a:p>
          <a:endParaRPr lang="es-EC"/>
        </a:p>
      </dgm:t>
    </dgm:pt>
    <dgm:pt modelId="{C54635B0-1C2E-4327-A565-AF921496F254}" type="pres">
      <dgm:prSet presAssocID="{94B10686-E760-470A-9527-DC535B47412B}" presName="negativeSpace" presStyleCnt="0"/>
      <dgm:spPr/>
    </dgm:pt>
    <dgm:pt modelId="{2288110C-3905-4196-8A8D-3EF219E7FD89}" type="pres">
      <dgm:prSet presAssocID="{94B10686-E760-470A-9527-DC535B47412B}" presName="childText" presStyleLbl="conFgAcc1" presStyleIdx="1" presStyleCnt="2">
        <dgm:presLayoutVars>
          <dgm:bulletEnabled val="1"/>
        </dgm:presLayoutVars>
      </dgm:prSet>
      <dgm:spPr/>
      <dgm:t>
        <a:bodyPr/>
        <a:lstStyle/>
        <a:p>
          <a:endParaRPr lang="es-EC"/>
        </a:p>
      </dgm:t>
    </dgm:pt>
  </dgm:ptLst>
  <dgm:cxnLst>
    <dgm:cxn modelId="{21C85F7F-2C3C-4080-AE39-C04472AA1EB6}" type="presOf" srcId="{EE99AF68-9C13-4466-A56D-699FFDE1FEE6}" destId="{03FFFBC4-7F8F-403D-94F7-EAF722F169A0}" srcOrd="0" destOrd="1" presId="urn:microsoft.com/office/officeart/2005/8/layout/list1"/>
    <dgm:cxn modelId="{20F86123-327B-4F79-B7AE-CE46D9984340}" type="presOf" srcId="{4B673FB2-3893-4420-A7BD-87F8769C4ACA}" destId="{46DA1AFA-E6FC-4D36-94F1-C205CCC62161}" srcOrd="0" destOrd="0" presId="urn:microsoft.com/office/officeart/2005/8/layout/list1"/>
    <dgm:cxn modelId="{124C73A6-24D3-4CFD-8C2E-B406792EFEC9}" type="presOf" srcId="{9678C27C-FD8D-4AFB-AFA4-D8C4C17479FA}" destId="{03FFFBC4-7F8F-403D-94F7-EAF722F169A0}" srcOrd="0" destOrd="3" presId="urn:microsoft.com/office/officeart/2005/8/layout/list1"/>
    <dgm:cxn modelId="{A0A6BB38-B0DD-4047-AF80-A611E1EA81A2}" type="presOf" srcId="{4B673FB2-3893-4420-A7BD-87F8769C4ACA}" destId="{48C04F17-1F4D-4EE8-B825-52EDBC7CDB12}" srcOrd="1" destOrd="0" presId="urn:microsoft.com/office/officeart/2005/8/layout/list1"/>
    <dgm:cxn modelId="{1EB68ECC-BB73-4BDC-B633-D955434C45EC}" type="presOf" srcId="{94B10686-E760-470A-9527-DC535B47412B}" destId="{4E6DB162-6A73-466E-BB1D-84900E2DAA54}" srcOrd="1" destOrd="0" presId="urn:microsoft.com/office/officeart/2005/8/layout/list1"/>
    <dgm:cxn modelId="{133757E8-E813-4295-A360-BA145DF912E1}" srcId="{40296739-F2C8-4800-9DA3-CB59F851B0B9}" destId="{4B673FB2-3893-4420-A7BD-87F8769C4ACA}" srcOrd="0" destOrd="0" parTransId="{2BE8996E-D23E-4B47-A3AE-2223BDF4CE53}" sibTransId="{D5E4517B-574C-4E43-89FB-918E32424E1B}"/>
    <dgm:cxn modelId="{C92FB7E7-8D96-42C0-98E1-234EF5F103F6}" srcId="{40296739-F2C8-4800-9DA3-CB59F851B0B9}" destId="{94B10686-E760-470A-9527-DC535B47412B}" srcOrd="1" destOrd="0" parTransId="{1D5179E6-2543-404D-A9A8-97B06EBCDBB1}" sibTransId="{F0AF4E18-1D50-4D0F-B5E8-BADC82A90386}"/>
    <dgm:cxn modelId="{6BF03792-EFAF-4B88-AD84-A16F86197220}" srcId="{EC5C54F0-E7EF-4F05-A398-6AB761D19679}" destId="{CDBCCF89-2C43-410B-BD49-AD9C08BA1725}" srcOrd="3" destOrd="0" parTransId="{B755560C-3886-481C-A019-0EACC1466EB3}" sibTransId="{D206A2AC-ED6F-4550-8CFF-7DD902DD7A46}"/>
    <dgm:cxn modelId="{66D7A2B9-77B6-4AE4-B6DE-9A6948B0345B}" srcId="{EC5C54F0-E7EF-4F05-A398-6AB761D19679}" destId="{9678C27C-FD8D-4AFB-AFA4-D8C4C17479FA}" srcOrd="2" destOrd="0" parTransId="{5E247E2D-C27E-47F5-B06A-8DB26942B65E}" sibTransId="{A4223CDD-C08B-4410-932C-754B9DA83210}"/>
    <dgm:cxn modelId="{B3DC107B-56C7-4F2D-BCBF-3264DAD64404}" type="presOf" srcId="{112E4886-29C1-4426-B153-7E9056224E8A}" destId="{2288110C-3905-4196-8A8D-3EF219E7FD89}" srcOrd="0" destOrd="0" presId="urn:microsoft.com/office/officeart/2005/8/layout/list1"/>
    <dgm:cxn modelId="{4C6B542D-3245-4288-8897-073178B66B4F}" type="presOf" srcId="{EC5C54F0-E7EF-4F05-A398-6AB761D19679}" destId="{03FFFBC4-7F8F-403D-94F7-EAF722F169A0}" srcOrd="0" destOrd="0" presId="urn:microsoft.com/office/officeart/2005/8/layout/list1"/>
    <dgm:cxn modelId="{F18A75C0-D7A1-4DD6-BA8C-A3BD1C13305A}" srcId="{94B10686-E760-470A-9527-DC535B47412B}" destId="{112E4886-29C1-4426-B153-7E9056224E8A}" srcOrd="0" destOrd="0" parTransId="{7E6EF449-B8CB-4C2F-9695-1669B99E6DBB}" sibTransId="{0B4D924D-0216-42FD-891B-BFDB98943D43}"/>
    <dgm:cxn modelId="{D82A4123-6BA0-48E0-B225-A7484ECE315E}" type="presOf" srcId="{94B10686-E760-470A-9527-DC535B47412B}" destId="{3D8FE8FE-FAC9-4C42-967E-5AF95A3AE537}" srcOrd="0" destOrd="0" presId="urn:microsoft.com/office/officeart/2005/8/layout/list1"/>
    <dgm:cxn modelId="{58D77974-F9CF-4DD9-9CF0-C95093A3478B}" type="presOf" srcId="{CDBCCF89-2C43-410B-BD49-AD9C08BA1725}" destId="{03FFFBC4-7F8F-403D-94F7-EAF722F169A0}" srcOrd="0" destOrd="4" presId="urn:microsoft.com/office/officeart/2005/8/layout/list1"/>
    <dgm:cxn modelId="{5E5BC67B-E2C4-4351-AB7F-974A2B115A46}" srcId="{EC5C54F0-E7EF-4F05-A398-6AB761D19679}" destId="{EE99AF68-9C13-4466-A56D-699FFDE1FEE6}" srcOrd="0" destOrd="0" parTransId="{A2207248-DDA3-4334-ACA4-56061D8D89A1}" sibTransId="{F2D77189-CB71-4C4F-AFED-83534B8A2A3F}"/>
    <dgm:cxn modelId="{76C7AD0A-4661-41EE-8104-F84E7AF336F3}" type="presOf" srcId="{2B9873A6-24B2-4833-9317-B6FFB0514DC7}" destId="{03FFFBC4-7F8F-403D-94F7-EAF722F169A0}" srcOrd="0" destOrd="2" presId="urn:microsoft.com/office/officeart/2005/8/layout/list1"/>
    <dgm:cxn modelId="{3CDFDD30-4E66-42D2-A331-95205F07851B}" srcId="{4B673FB2-3893-4420-A7BD-87F8769C4ACA}" destId="{EC5C54F0-E7EF-4F05-A398-6AB761D19679}" srcOrd="0" destOrd="0" parTransId="{F3C1E7A3-20F8-437A-A7CF-9DE26B0EBE24}" sibTransId="{5DAD4970-610C-41A4-B2F4-48E9C850F8EA}"/>
    <dgm:cxn modelId="{5EF865D4-CB30-41AC-A6F7-D5B0C149E41D}" srcId="{EC5C54F0-E7EF-4F05-A398-6AB761D19679}" destId="{2B9873A6-24B2-4833-9317-B6FFB0514DC7}" srcOrd="1" destOrd="0" parTransId="{FB2D64E7-0A9C-4691-BC03-D59583C939EA}" sibTransId="{5E2C386B-6BA3-4B0B-8C2C-3C2E3833A18A}"/>
    <dgm:cxn modelId="{A79DCED7-BA8C-46A3-A9B1-D8BCCEEC8C62}" type="presOf" srcId="{40296739-F2C8-4800-9DA3-CB59F851B0B9}" destId="{E13B2EAF-008D-4B2E-8AF2-FD64E4A535B7}" srcOrd="0" destOrd="0" presId="urn:microsoft.com/office/officeart/2005/8/layout/list1"/>
    <dgm:cxn modelId="{CCD0DC18-F770-4FB6-8ACF-189B5D6231EC}" type="presParOf" srcId="{E13B2EAF-008D-4B2E-8AF2-FD64E4A535B7}" destId="{F12C0954-D1ED-4EAF-B0A7-2FBDAE425411}" srcOrd="0" destOrd="0" presId="urn:microsoft.com/office/officeart/2005/8/layout/list1"/>
    <dgm:cxn modelId="{C678FD8D-E753-4F01-B288-DF9699B8C1A7}" type="presParOf" srcId="{F12C0954-D1ED-4EAF-B0A7-2FBDAE425411}" destId="{46DA1AFA-E6FC-4D36-94F1-C205CCC62161}" srcOrd="0" destOrd="0" presId="urn:microsoft.com/office/officeart/2005/8/layout/list1"/>
    <dgm:cxn modelId="{4ECBF284-A31B-495D-8A1E-E40EE55BFBBF}" type="presParOf" srcId="{F12C0954-D1ED-4EAF-B0A7-2FBDAE425411}" destId="{48C04F17-1F4D-4EE8-B825-52EDBC7CDB12}" srcOrd="1" destOrd="0" presId="urn:microsoft.com/office/officeart/2005/8/layout/list1"/>
    <dgm:cxn modelId="{325D1BD4-5EBA-4A9D-9578-301CEA0840A6}" type="presParOf" srcId="{E13B2EAF-008D-4B2E-8AF2-FD64E4A535B7}" destId="{C76EE0D7-21A0-45B7-B013-4A9F992CB297}" srcOrd="1" destOrd="0" presId="urn:microsoft.com/office/officeart/2005/8/layout/list1"/>
    <dgm:cxn modelId="{2F269DBF-AF44-466C-A185-6813C61F53C3}" type="presParOf" srcId="{E13B2EAF-008D-4B2E-8AF2-FD64E4A535B7}" destId="{03FFFBC4-7F8F-403D-94F7-EAF722F169A0}" srcOrd="2" destOrd="0" presId="urn:microsoft.com/office/officeart/2005/8/layout/list1"/>
    <dgm:cxn modelId="{C652383A-D6F5-44BF-8110-B6F6C968AFB5}" type="presParOf" srcId="{E13B2EAF-008D-4B2E-8AF2-FD64E4A535B7}" destId="{6BBF573D-30C2-486E-B10B-BA093727B300}" srcOrd="3" destOrd="0" presId="urn:microsoft.com/office/officeart/2005/8/layout/list1"/>
    <dgm:cxn modelId="{1D15C6BA-9848-49EB-B17F-4DFF80E5E730}" type="presParOf" srcId="{E13B2EAF-008D-4B2E-8AF2-FD64E4A535B7}" destId="{BC2F7681-33AA-4388-8FEE-2913A974CE18}" srcOrd="4" destOrd="0" presId="urn:microsoft.com/office/officeart/2005/8/layout/list1"/>
    <dgm:cxn modelId="{5459894D-75F8-481B-81F2-A8C1836C1EE8}" type="presParOf" srcId="{BC2F7681-33AA-4388-8FEE-2913A974CE18}" destId="{3D8FE8FE-FAC9-4C42-967E-5AF95A3AE537}" srcOrd="0" destOrd="0" presId="urn:microsoft.com/office/officeart/2005/8/layout/list1"/>
    <dgm:cxn modelId="{FD3486CF-F11F-40E4-BCFF-D6BF181149F6}" type="presParOf" srcId="{BC2F7681-33AA-4388-8FEE-2913A974CE18}" destId="{4E6DB162-6A73-466E-BB1D-84900E2DAA54}" srcOrd="1" destOrd="0" presId="urn:microsoft.com/office/officeart/2005/8/layout/list1"/>
    <dgm:cxn modelId="{F843E09A-8EA3-4A2A-AC26-7FC3D81E484E}" type="presParOf" srcId="{E13B2EAF-008D-4B2E-8AF2-FD64E4A535B7}" destId="{C54635B0-1C2E-4327-A565-AF921496F254}" srcOrd="5" destOrd="0" presId="urn:microsoft.com/office/officeart/2005/8/layout/list1"/>
    <dgm:cxn modelId="{69B9FF7A-ECA1-4ED3-BF45-F0BBF8AB72B6}" type="presParOf" srcId="{E13B2EAF-008D-4B2E-8AF2-FD64E4A535B7}" destId="{2288110C-3905-4196-8A8D-3EF219E7FD89}"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0296739-F2C8-4800-9DA3-CB59F851B0B9}" type="doc">
      <dgm:prSet loTypeId="urn:microsoft.com/office/officeart/2005/8/layout/list1" loCatId="list" qsTypeId="urn:microsoft.com/office/officeart/2005/8/quickstyle/simple4" qsCatId="simple" csTypeId="urn:microsoft.com/office/officeart/2005/8/colors/accent3_5" csCatId="accent3" phldr="1"/>
      <dgm:spPr/>
      <dgm:t>
        <a:bodyPr/>
        <a:lstStyle/>
        <a:p>
          <a:endParaRPr lang="es-EC"/>
        </a:p>
      </dgm:t>
    </dgm:pt>
    <dgm:pt modelId="{D7E82FAE-6C02-4311-8210-4DF7DFA27022}">
      <dgm:prSet phldrT="[Texto]"/>
      <dgm:spPr/>
      <dgm:t>
        <a:bodyPr/>
        <a:lstStyle/>
        <a:p>
          <a:r>
            <a:rPr lang="es-EC" dirty="0" smtClean="0"/>
            <a:t>La Comunidad Andina de Naciones debe fomentar las importaciones intracomunitarias a través de políticas que permitan la cooperación interregional, así mismo, incentivar a los países como Colombia y Ecuador a la producción de quinua y abastecimiento de la demanda local.</a:t>
          </a:r>
          <a:endParaRPr lang="es-EC" dirty="0"/>
        </a:p>
      </dgm:t>
    </dgm:pt>
    <dgm:pt modelId="{7227481B-D13C-470C-BDBE-88051582AFFA}" type="parTrans" cxnId="{6F6E0364-40EC-4779-9C38-CC6974022D73}">
      <dgm:prSet/>
      <dgm:spPr/>
      <dgm:t>
        <a:bodyPr/>
        <a:lstStyle/>
        <a:p>
          <a:endParaRPr lang="es-EC"/>
        </a:p>
      </dgm:t>
    </dgm:pt>
    <dgm:pt modelId="{0A38206A-586A-4B92-88CB-D9512E39133B}" type="sibTrans" cxnId="{6F6E0364-40EC-4779-9C38-CC6974022D73}">
      <dgm:prSet/>
      <dgm:spPr/>
      <dgm:t>
        <a:bodyPr/>
        <a:lstStyle/>
        <a:p>
          <a:endParaRPr lang="es-EC"/>
        </a:p>
      </dgm:t>
    </dgm:pt>
    <dgm:pt modelId="{BF0F2984-4BB1-48D5-A315-FCAD71FA9061}">
      <dgm:prSet phldrT="[Texto]"/>
      <dgm:spPr/>
      <dgm:t>
        <a:bodyPr/>
        <a:lstStyle/>
        <a:p>
          <a:r>
            <a:rPr lang="es-EC" dirty="0" smtClean="0"/>
            <a:t>Se debe priorizar la quinua como principal producto por ser considerado como producto de seguridad alimentaria, así mismo se debe fomentar la producción del cereal en países que tienen las condiciones geográficas para hacerlo.</a:t>
          </a:r>
          <a:endParaRPr lang="es-EC" dirty="0"/>
        </a:p>
      </dgm:t>
    </dgm:pt>
    <dgm:pt modelId="{798E912B-066F-417B-850C-B1753D63EF2A}" type="parTrans" cxnId="{81A12F97-F7DD-4C3A-A02D-FAD8B44AAF6A}">
      <dgm:prSet/>
      <dgm:spPr/>
      <dgm:t>
        <a:bodyPr/>
        <a:lstStyle/>
        <a:p>
          <a:endParaRPr lang="es-EC"/>
        </a:p>
      </dgm:t>
    </dgm:pt>
    <dgm:pt modelId="{DA5DF9B9-12FA-4269-B09D-5DD1174DA71B}" type="sibTrans" cxnId="{81A12F97-F7DD-4C3A-A02D-FAD8B44AAF6A}">
      <dgm:prSet/>
      <dgm:spPr/>
      <dgm:t>
        <a:bodyPr/>
        <a:lstStyle/>
        <a:p>
          <a:endParaRPr lang="es-EC"/>
        </a:p>
      </dgm:t>
    </dgm:pt>
    <dgm:pt modelId="{F638EE0C-F364-4176-A324-9AA4BC82F708}">
      <dgm:prSet phldrT="[Texto]"/>
      <dgm:spPr/>
      <dgm:t>
        <a:bodyPr/>
        <a:lstStyle/>
        <a:p>
          <a:pPr algn="just"/>
          <a:r>
            <a:rPr lang="es-EC" dirty="0" smtClean="0"/>
            <a:t>Se recomienda a la Comunidad Andina de Naciones establecer políticas tanto de producción y comercialización  a nivel regional para la exportación de quinua, ya que la integración nos permitiría llegar a nuevos mercados y a abastecer la demanda mundial que actualmente no es satisfecha, </a:t>
          </a:r>
          <a:r>
            <a:rPr lang="es-EC" dirty="0" err="1" smtClean="0"/>
            <a:t>asi</a:t>
          </a:r>
          <a:r>
            <a:rPr lang="es-EC" dirty="0" smtClean="0"/>
            <a:t> mismo se propone incentivar no solo la venta del cereal como materia prima, sino investigaciones para exportar productos terminados, aprovechando la tendencia mundial de una alimentación saludable.</a:t>
          </a:r>
          <a:endParaRPr lang="es-EC" dirty="0"/>
        </a:p>
      </dgm:t>
    </dgm:pt>
    <dgm:pt modelId="{5566A841-6B04-4A52-A918-1174B06665CF}" type="sibTrans" cxnId="{40E2BB50-5553-4CC5-8B88-42E0B798DBC5}">
      <dgm:prSet/>
      <dgm:spPr/>
      <dgm:t>
        <a:bodyPr/>
        <a:lstStyle/>
        <a:p>
          <a:endParaRPr lang="es-EC"/>
        </a:p>
      </dgm:t>
    </dgm:pt>
    <dgm:pt modelId="{152DD06F-E61F-4584-9BE5-004B6CDD8AB9}" type="parTrans" cxnId="{40E2BB50-5553-4CC5-8B88-42E0B798DBC5}">
      <dgm:prSet/>
      <dgm:spPr/>
      <dgm:t>
        <a:bodyPr/>
        <a:lstStyle/>
        <a:p>
          <a:endParaRPr lang="es-EC"/>
        </a:p>
      </dgm:t>
    </dgm:pt>
    <dgm:pt modelId="{4B19587D-2117-49FA-A27F-84B11B34CDDD}">
      <dgm:prSet phldrT="[Texto]"/>
      <dgm:spPr/>
      <dgm:t>
        <a:bodyPr/>
        <a:lstStyle/>
        <a:p>
          <a:pPr algn="just"/>
          <a:endParaRPr lang="es-EC" dirty="0"/>
        </a:p>
      </dgm:t>
    </dgm:pt>
    <dgm:pt modelId="{3BADB645-0133-4022-A8FB-95CCD3E94A04}" type="sibTrans" cxnId="{F4D81D2B-93AE-48AE-B962-6A5DC66687E8}">
      <dgm:prSet/>
      <dgm:spPr/>
      <dgm:t>
        <a:bodyPr/>
        <a:lstStyle/>
        <a:p>
          <a:endParaRPr lang="es-EC"/>
        </a:p>
      </dgm:t>
    </dgm:pt>
    <dgm:pt modelId="{36DB7376-06D8-4B4A-B993-90E361C8FBF2}" type="parTrans" cxnId="{F4D81D2B-93AE-48AE-B962-6A5DC66687E8}">
      <dgm:prSet/>
      <dgm:spPr/>
      <dgm:t>
        <a:bodyPr/>
        <a:lstStyle/>
        <a:p>
          <a:endParaRPr lang="es-EC"/>
        </a:p>
      </dgm:t>
    </dgm:pt>
    <dgm:pt modelId="{E13B2EAF-008D-4B2E-8AF2-FD64E4A535B7}" type="pres">
      <dgm:prSet presAssocID="{40296739-F2C8-4800-9DA3-CB59F851B0B9}" presName="linear" presStyleCnt="0">
        <dgm:presLayoutVars>
          <dgm:dir/>
          <dgm:animLvl val="lvl"/>
          <dgm:resizeHandles val="exact"/>
        </dgm:presLayoutVars>
      </dgm:prSet>
      <dgm:spPr/>
      <dgm:t>
        <a:bodyPr/>
        <a:lstStyle/>
        <a:p>
          <a:endParaRPr lang="es-EC"/>
        </a:p>
      </dgm:t>
    </dgm:pt>
    <dgm:pt modelId="{5B5EC928-01CC-4C32-8E19-F0571D771227}" type="pres">
      <dgm:prSet presAssocID="{4B19587D-2117-49FA-A27F-84B11B34CDDD}" presName="parentLin" presStyleCnt="0"/>
      <dgm:spPr/>
    </dgm:pt>
    <dgm:pt modelId="{D96D5C00-C9A7-4C9E-B44B-6F231443CF38}" type="pres">
      <dgm:prSet presAssocID="{4B19587D-2117-49FA-A27F-84B11B34CDDD}" presName="parentLeftMargin" presStyleLbl="node1" presStyleIdx="0" presStyleCnt="1"/>
      <dgm:spPr/>
      <dgm:t>
        <a:bodyPr/>
        <a:lstStyle/>
        <a:p>
          <a:endParaRPr lang="es-EC"/>
        </a:p>
      </dgm:t>
    </dgm:pt>
    <dgm:pt modelId="{870D1641-D11D-4F92-AD3A-643A8408DD77}" type="pres">
      <dgm:prSet presAssocID="{4B19587D-2117-49FA-A27F-84B11B34CDDD}" presName="parentText" presStyleLbl="node1" presStyleIdx="0" presStyleCnt="1">
        <dgm:presLayoutVars>
          <dgm:chMax val="0"/>
          <dgm:bulletEnabled val="1"/>
        </dgm:presLayoutVars>
      </dgm:prSet>
      <dgm:spPr/>
      <dgm:t>
        <a:bodyPr/>
        <a:lstStyle/>
        <a:p>
          <a:endParaRPr lang="es-EC"/>
        </a:p>
      </dgm:t>
    </dgm:pt>
    <dgm:pt modelId="{7D68CEF5-3860-4D8F-8C98-FFABDCD65927}" type="pres">
      <dgm:prSet presAssocID="{4B19587D-2117-49FA-A27F-84B11B34CDDD}" presName="negativeSpace" presStyleCnt="0"/>
      <dgm:spPr/>
    </dgm:pt>
    <dgm:pt modelId="{A24B62DF-3349-49C1-8E20-E3D61134C541}" type="pres">
      <dgm:prSet presAssocID="{4B19587D-2117-49FA-A27F-84B11B34CDDD}" presName="childText" presStyleLbl="conFgAcc1" presStyleIdx="0" presStyleCnt="1">
        <dgm:presLayoutVars>
          <dgm:bulletEnabled val="1"/>
        </dgm:presLayoutVars>
      </dgm:prSet>
      <dgm:spPr/>
      <dgm:t>
        <a:bodyPr/>
        <a:lstStyle/>
        <a:p>
          <a:endParaRPr lang="es-EC"/>
        </a:p>
      </dgm:t>
    </dgm:pt>
  </dgm:ptLst>
  <dgm:cxnLst>
    <dgm:cxn modelId="{4F19494F-3155-49CC-882D-8F276AB68E03}" type="presOf" srcId="{40296739-F2C8-4800-9DA3-CB59F851B0B9}" destId="{E13B2EAF-008D-4B2E-8AF2-FD64E4A535B7}" srcOrd="0" destOrd="0" presId="urn:microsoft.com/office/officeart/2005/8/layout/list1"/>
    <dgm:cxn modelId="{A8C54664-402D-4523-949D-5B1DD104DD3A}" type="presOf" srcId="{BF0F2984-4BB1-48D5-A315-FCAD71FA9061}" destId="{A24B62DF-3349-49C1-8E20-E3D61134C541}" srcOrd="0" destOrd="2" presId="urn:microsoft.com/office/officeart/2005/8/layout/list1"/>
    <dgm:cxn modelId="{40E2BB50-5553-4CC5-8B88-42E0B798DBC5}" srcId="{4B19587D-2117-49FA-A27F-84B11B34CDDD}" destId="{F638EE0C-F364-4176-A324-9AA4BC82F708}" srcOrd="0" destOrd="0" parTransId="{152DD06F-E61F-4584-9BE5-004B6CDD8AB9}" sibTransId="{5566A841-6B04-4A52-A918-1174B06665CF}"/>
    <dgm:cxn modelId="{81A12F97-F7DD-4C3A-A02D-FAD8B44AAF6A}" srcId="{4B19587D-2117-49FA-A27F-84B11B34CDDD}" destId="{BF0F2984-4BB1-48D5-A315-FCAD71FA9061}" srcOrd="2" destOrd="0" parTransId="{798E912B-066F-417B-850C-B1753D63EF2A}" sibTransId="{DA5DF9B9-12FA-4269-B09D-5DD1174DA71B}"/>
    <dgm:cxn modelId="{F4D81D2B-93AE-48AE-B962-6A5DC66687E8}" srcId="{40296739-F2C8-4800-9DA3-CB59F851B0B9}" destId="{4B19587D-2117-49FA-A27F-84B11B34CDDD}" srcOrd="0" destOrd="0" parTransId="{36DB7376-06D8-4B4A-B993-90E361C8FBF2}" sibTransId="{3BADB645-0133-4022-A8FB-95CCD3E94A04}"/>
    <dgm:cxn modelId="{F88A10C0-9C75-47C5-BB1C-C8A504942300}" type="presOf" srcId="{4B19587D-2117-49FA-A27F-84B11B34CDDD}" destId="{D96D5C00-C9A7-4C9E-B44B-6F231443CF38}" srcOrd="0" destOrd="0" presId="urn:microsoft.com/office/officeart/2005/8/layout/list1"/>
    <dgm:cxn modelId="{7ABA9AB1-8B79-40DC-929F-CAA6AA3B639B}" type="presOf" srcId="{D7E82FAE-6C02-4311-8210-4DF7DFA27022}" destId="{A24B62DF-3349-49C1-8E20-E3D61134C541}" srcOrd="0" destOrd="1" presId="urn:microsoft.com/office/officeart/2005/8/layout/list1"/>
    <dgm:cxn modelId="{6F6E0364-40EC-4779-9C38-CC6974022D73}" srcId="{4B19587D-2117-49FA-A27F-84B11B34CDDD}" destId="{D7E82FAE-6C02-4311-8210-4DF7DFA27022}" srcOrd="1" destOrd="0" parTransId="{7227481B-D13C-470C-BDBE-88051582AFFA}" sibTransId="{0A38206A-586A-4B92-88CB-D9512E39133B}"/>
    <dgm:cxn modelId="{8571F848-4EF3-4D3C-A8C1-0BD0EF6DB209}" type="presOf" srcId="{4B19587D-2117-49FA-A27F-84B11B34CDDD}" destId="{870D1641-D11D-4F92-AD3A-643A8408DD77}" srcOrd="1" destOrd="0" presId="urn:microsoft.com/office/officeart/2005/8/layout/list1"/>
    <dgm:cxn modelId="{5604021D-EA30-481B-8F33-71DDDCCD27F4}" type="presOf" srcId="{F638EE0C-F364-4176-A324-9AA4BC82F708}" destId="{A24B62DF-3349-49C1-8E20-E3D61134C541}" srcOrd="0" destOrd="0" presId="urn:microsoft.com/office/officeart/2005/8/layout/list1"/>
    <dgm:cxn modelId="{AFB2373B-CDAD-47A2-9241-6634BB4ABBEE}" type="presParOf" srcId="{E13B2EAF-008D-4B2E-8AF2-FD64E4A535B7}" destId="{5B5EC928-01CC-4C32-8E19-F0571D771227}" srcOrd="0" destOrd="0" presId="urn:microsoft.com/office/officeart/2005/8/layout/list1"/>
    <dgm:cxn modelId="{E56E9254-4654-45F3-AE92-B47F0843929E}" type="presParOf" srcId="{5B5EC928-01CC-4C32-8E19-F0571D771227}" destId="{D96D5C00-C9A7-4C9E-B44B-6F231443CF38}" srcOrd="0" destOrd="0" presId="urn:microsoft.com/office/officeart/2005/8/layout/list1"/>
    <dgm:cxn modelId="{876FA97F-C5FF-43A8-A425-59E3ABEC79B0}" type="presParOf" srcId="{5B5EC928-01CC-4C32-8E19-F0571D771227}" destId="{870D1641-D11D-4F92-AD3A-643A8408DD77}" srcOrd="1" destOrd="0" presId="urn:microsoft.com/office/officeart/2005/8/layout/list1"/>
    <dgm:cxn modelId="{D2F1415B-D9BF-4C39-9BEE-05E81F4D0B51}" type="presParOf" srcId="{E13B2EAF-008D-4B2E-8AF2-FD64E4A535B7}" destId="{7D68CEF5-3860-4D8F-8C98-FFABDCD65927}" srcOrd="1" destOrd="0" presId="urn:microsoft.com/office/officeart/2005/8/layout/list1"/>
    <dgm:cxn modelId="{84AD03C1-F4E4-41B7-A997-6CB6C4CFD6FE}" type="presParOf" srcId="{E13B2EAF-008D-4B2E-8AF2-FD64E4A535B7}" destId="{A24B62DF-3349-49C1-8E20-E3D61134C541}"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0296739-F2C8-4800-9DA3-CB59F851B0B9}" type="doc">
      <dgm:prSet loTypeId="urn:microsoft.com/office/officeart/2005/8/layout/list1" loCatId="list" qsTypeId="urn:microsoft.com/office/officeart/2005/8/quickstyle/simple4" qsCatId="simple" csTypeId="urn:microsoft.com/office/officeart/2005/8/colors/accent3_5" csCatId="accent3" phldr="1"/>
      <dgm:spPr/>
      <dgm:t>
        <a:bodyPr/>
        <a:lstStyle/>
        <a:p>
          <a:endParaRPr lang="es-EC"/>
        </a:p>
      </dgm:t>
    </dgm:pt>
    <dgm:pt modelId="{4B19587D-2117-49FA-A27F-84B11B34CDDD}">
      <dgm:prSet phldrT="[Texto]"/>
      <dgm:spPr/>
      <dgm:t>
        <a:bodyPr/>
        <a:lstStyle/>
        <a:p>
          <a:pPr algn="just"/>
          <a:r>
            <a:rPr lang="es-EC" dirty="0" smtClean="0">
              <a:solidFill>
                <a:schemeClr val="tx1"/>
              </a:solidFill>
            </a:rPr>
            <a:t>GRACIAS POR SU ATENCIÓN</a:t>
          </a:r>
          <a:endParaRPr lang="es-EC" dirty="0">
            <a:solidFill>
              <a:schemeClr val="tx1"/>
            </a:solidFill>
          </a:endParaRPr>
        </a:p>
      </dgm:t>
    </dgm:pt>
    <dgm:pt modelId="{3BADB645-0133-4022-A8FB-95CCD3E94A04}" type="sibTrans" cxnId="{F4D81D2B-93AE-48AE-B962-6A5DC66687E8}">
      <dgm:prSet/>
      <dgm:spPr/>
      <dgm:t>
        <a:bodyPr/>
        <a:lstStyle/>
        <a:p>
          <a:endParaRPr lang="es-EC"/>
        </a:p>
      </dgm:t>
    </dgm:pt>
    <dgm:pt modelId="{36DB7376-06D8-4B4A-B993-90E361C8FBF2}" type="parTrans" cxnId="{F4D81D2B-93AE-48AE-B962-6A5DC66687E8}">
      <dgm:prSet/>
      <dgm:spPr/>
      <dgm:t>
        <a:bodyPr/>
        <a:lstStyle/>
        <a:p>
          <a:endParaRPr lang="es-EC"/>
        </a:p>
      </dgm:t>
    </dgm:pt>
    <dgm:pt modelId="{E13B2EAF-008D-4B2E-8AF2-FD64E4A535B7}" type="pres">
      <dgm:prSet presAssocID="{40296739-F2C8-4800-9DA3-CB59F851B0B9}" presName="linear" presStyleCnt="0">
        <dgm:presLayoutVars>
          <dgm:dir/>
          <dgm:animLvl val="lvl"/>
          <dgm:resizeHandles val="exact"/>
        </dgm:presLayoutVars>
      </dgm:prSet>
      <dgm:spPr/>
      <dgm:t>
        <a:bodyPr/>
        <a:lstStyle/>
        <a:p>
          <a:endParaRPr lang="es-EC"/>
        </a:p>
      </dgm:t>
    </dgm:pt>
    <dgm:pt modelId="{5B5EC928-01CC-4C32-8E19-F0571D771227}" type="pres">
      <dgm:prSet presAssocID="{4B19587D-2117-49FA-A27F-84B11B34CDDD}" presName="parentLin" presStyleCnt="0"/>
      <dgm:spPr/>
    </dgm:pt>
    <dgm:pt modelId="{D96D5C00-C9A7-4C9E-B44B-6F231443CF38}" type="pres">
      <dgm:prSet presAssocID="{4B19587D-2117-49FA-A27F-84B11B34CDDD}" presName="parentLeftMargin" presStyleLbl="node1" presStyleIdx="0" presStyleCnt="1"/>
      <dgm:spPr/>
      <dgm:t>
        <a:bodyPr/>
        <a:lstStyle/>
        <a:p>
          <a:endParaRPr lang="es-EC"/>
        </a:p>
      </dgm:t>
    </dgm:pt>
    <dgm:pt modelId="{870D1641-D11D-4F92-AD3A-643A8408DD77}" type="pres">
      <dgm:prSet presAssocID="{4B19587D-2117-49FA-A27F-84B11B34CDDD}" presName="parentText" presStyleLbl="node1" presStyleIdx="0" presStyleCnt="1" custLinFactX="5113" custLinFactNeighborX="100000" custLinFactNeighborY="-73030">
        <dgm:presLayoutVars>
          <dgm:chMax val="0"/>
          <dgm:bulletEnabled val="1"/>
        </dgm:presLayoutVars>
      </dgm:prSet>
      <dgm:spPr/>
      <dgm:t>
        <a:bodyPr/>
        <a:lstStyle/>
        <a:p>
          <a:endParaRPr lang="es-EC"/>
        </a:p>
      </dgm:t>
    </dgm:pt>
    <dgm:pt modelId="{7D68CEF5-3860-4D8F-8C98-FFABDCD65927}" type="pres">
      <dgm:prSet presAssocID="{4B19587D-2117-49FA-A27F-84B11B34CDDD}" presName="negativeSpace" presStyleCnt="0"/>
      <dgm:spPr/>
    </dgm:pt>
    <dgm:pt modelId="{A24B62DF-3349-49C1-8E20-E3D61134C541}" type="pres">
      <dgm:prSet presAssocID="{4B19587D-2117-49FA-A27F-84B11B34CDDD}" presName="childText" presStyleLbl="conFgAcc1" presStyleIdx="0" presStyleCnt="1" custLinFactY="-18406" custLinFactNeighborX="-2294" custLinFactNeighborY="-100000">
        <dgm:presLayoutVars>
          <dgm:bulletEnabled val="1"/>
        </dgm:presLayoutVars>
      </dgm:prSet>
      <dgm:spPr/>
      <dgm:t>
        <a:bodyPr/>
        <a:lstStyle/>
        <a:p>
          <a:endParaRPr lang="es-EC"/>
        </a:p>
      </dgm:t>
    </dgm:pt>
  </dgm:ptLst>
  <dgm:cxnLst>
    <dgm:cxn modelId="{98D76118-F3C9-43E9-B669-FF927DFA913C}" type="presOf" srcId="{4B19587D-2117-49FA-A27F-84B11B34CDDD}" destId="{D96D5C00-C9A7-4C9E-B44B-6F231443CF38}" srcOrd="0" destOrd="0" presId="urn:microsoft.com/office/officeart/2005/8/layout/list1"/>
    <dgm:cxn modelId="{F4D81D2B-93AE-48AE-B962-6A5DC66687E8}" srcId="{40296739-F2C8-4800-9DA3-CB59F851B0B9}" destId="{4B19587D-2117-49FA-A27F-84B11B34CDDD}" srcOrd="0" destOrd="0" parTransId="{36DB7376-06D8-4B4A-B993-90E361C8FBF2}" sibTransId="{3BADB645-0133-4022-A8FB-95CCD3E94A04}"/>
    <dgm:cxn modelId="{A68E26CD-DC26-4F18-9951-6270E7C070D4}" type="presOf" srcId="{40296739-F2C8-4800-9DA3-CB59F851B0B9}" destId="{E13B2EAF-008D-4B2E-8AF2-FD64E4A535B7}" srcOrd="0" destOrd="0" presId="urn:microsoft.com/office/officeart/2005/8/layout/list1"/>
    <dgm:cxn modelId="{2D36E2C1-8850-411E-BF2B-2EC752F7CB4A}" type="presOf" srcId="{4B19587D-2117-49FA-A27F-84B11B34CDDD}" destId="{870D1641-D11D-4F92-AD3A-643A8408DD77}" srcOrd="1" destOrd="0" presId="urn:microsoft.com/office/officeart/2005/8/layout/list1"/>
    <dgm:cxn modelId="{9D866B8D-5D59-4C42-96E4-775B223BD101}" type="presParOf" srcId="{E13B2EAF-008D-4B2E-8AF2-FD64E4A535B7}" destId="{5B5EC928-01CC-4C32-8E19-F0571D771227}" srcOrd="0" destOrd="0" presId="urn:microsoft.com/office/officeart/2005/8/layout/list1"/>
    <dgm:cxn modelId="{B529827A-E33B-48BB-9A4A-24244667A222}" type="presParOf" srcId="{5B5EC928-01CC-4C32-8E19-F0571D771227}" destId="{D96D5C00-C9A7-4C9E-B44B-6F231443CF38}" srcOrd="0" destOrd="0" presId="urn:microsoft.com/office/officeart/2005/8/layout/list1"/>
    <dgm:cxn modelId="{AC525755-A1D0-47D6-AFE3-670E74DE776E}" type="presParOf" srcId="{5B5EC928-01CC-4C32-8E19-F0571D771227}" destId="{870D1641-D11D-4F92-AD3A-643A8408DD77}" srcOrd="1" destOrd="0" presId="urn:microsoft.com/office/officeart/2005/8/layout/list1"/>
    <dgm:cxn modelId="{9FA74B76-91A5-4936-B0F1-8A70DB259FD7}" type="presParOf" srcId="{E13B2EAF-008D-4B2E-8AF2-FD64E4A535B7}" destId="{7D68CEF5-3860-4D8F-8C98-FFABDCD65927}" srcOrd="1" destOrd="0" presId="urn:microsoft.com/office/officeart/2005/8/layout/list1"/>
    <dgm:cxn modelId="{4CC9961D-DC25-4D9E-8044-DC3AAA6FFA84}" type="presParOf" srcId="{E13B2EAF-008D-4B2E-8AF2-FD64E4A535B7}" destId="{A24B62DF-3349-49C1-8E20-E3D61134C541}"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ABBEA7-AFA3-4800-B32D-B8B4B9DDE12F}">
      <dsp:nvSpPr>
        <dsp:cNvPr id="0" name=""/>
        <dsp:cNvSpPr/>
      </dsp:nvSpPr>
      <dsp:spPr>
        <a:xfrm>
          <a:off x="0" y="1859"/>
          <a:ext cx="7560840" cy="0"/>
        </a:xfrm>
        <a:prstGeom prst="line">
          <a:avLst/>
        </a:prstGeom>
        <a:gradFill rotWithShape="0">
          <a:gsLst>
            <a:gs pos="0">
              <a:schemeClr val="accent3">
                <a:alpha val="90000"/>
                <a:hueOff val="0"/>
                <a:satOff val="0"/>
                <a:lumOff val="0"/>
                <a:alphaOff val="0"/>
                <a:shade val="51000"/>
                <a:satMod val="130000"/>
              </a:schemeClr>
            </a:gs>
            <a:gs pos="80000">
              <a:schemeClr val="accent3">
                <a:alpha val="90000"/>
                <a:hueOff val="0"/>
                <a:satOff val="0"/>
                <a:lumOff val="0"/>
                <a:alphaOff val="0"/>
                <a:shade val="93000"/>
                <a:satMod val="130000"/>
              </a:schemeClr>
            </a:gs>
            <a:gs pos="100000">
              <a:schemeClr val="accent3">
                <a:alpha val="90000"/>
                <a:hueOff val="0"/>
                <a:satOff val="0"/>
                <a:lumOff val="0"/>
                <a:alphaOff val="0"/>
                <a:shade val="94000"/>
                <a:satMod val="135000"/>
              </a:schemeClr>
            </a:gs>
          </a:gsLst>
          <a:lin ang="16200000" scaled="0"/>
        </a:gradFill>
        <a:ln w="9525" cap="flat" cmpd="sng" algn="ctr">
          <a:solidFill>
            <a:schemeClr val="accent3">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34BF192C-2514-4057-9BB6-7A4C8BDCA0E6}">
      <dsp:nvSpPr>
        <dsp:cNvPr id="0" name=""/>
        <dsp:cNvSpPr/>
      </dsp:nvSpPr>
      <dsp:spPr>
        <a:xfrm>
          <a:off x="0" y="1859"/>
          <a:ext cx="1447192" cy="3805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lvl="0" algn="l" defTabSz="2889250">
            <a:lnSpc>
              <a:spcPct val="90000"/>
            </a:lnSpc>
            <a:spcBef>
              <a:spcPct val="0"/>
            </a:spcBef>
            <a:spcAft>
              <a:spcPct val="35000"/>
            </a:spcAft>
          </a:pPr>
          <a:endParaRPr lang="es-EC" sz="6500" kern="1200" dirty="0"/>
        </a:p>
      </dsp:txBody>
      <dsp:txXfrm>
        <a:off x="0" y="1859"/>
        <a:ext cx="1447192" cy="3805324"/>
      </dsp:txXfrm>
    </dsp:sp>
    <dsp:sp modelId="{F32A2EBF-91CF-4959-AEC8-C2214FF20B9B}">
      <dsp:nvSpPr>
        <dsp:cNvPr id="0" name=""/>
        <dsp:cNvSpPr/>
      </dsp:nvSpPr>
      <dsp:spPr>
        <a:xfrm>
          <a:off x="1555731" y="54721"/>
          <a:ext cx="6004414" cy="6934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s-EC" sz="2200" kern="1200" dirty="0" smtClean="0"/>
            <a:t>I </a:t>
          </a:r>
          <a:r>
            <a:rPr lang="es-EC" sz="2200" kern="1200" smtClean="0"/>
            <a:t>Capítulo: Marco Teórico, Referencial y Conceptual</a:t>
          </a:r>
          <a:endParaRPr lang="es-EC" sz="2200" kern="1200" dirty="0"/>
        </a:p>
      </dsp:txBody>
      <dsp:txXfrm>
        <a:off x="1555731" y="54721"/>
        <a:ext cx="6004414" cy="693497"/>
      </dsp:txXfrm>
    </dsp:sp>
    <dsp:sp modelId="{49ADDF06-A639-4EA8-8CB3-5B5FDCFA7BF7}">
      <dsp:nvSpPr>
        <dsp:cNvPr id="0" name=""/>
        <dsp:cNvSpPr/>
      </dsp:nvSpPr>
      <dsp:spPr>
        <a:xfrm>
          <a:off x="1447192" y="748219"/>
          <a:ext cx="5788768" cy="0"/>
        </a:xfrm>
        <a:prstGeom prst="line">
          <a:avLst/>
        </a:prstGeom>
        <a:noFill/>
        <a:ln w="9525"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0">
          <a:scrgbClr r="0" g="0" b="0"/>
        </a:fillRef>
        <a:effectRef idx="1">
          <a:scrgbClr r="0" g="0" b="0"/>
        </a:effectRef>
        <a:fontRef idx="minor"/>
      </dsp:style>
    </dsp:sp>
    <dsp:sp modelId="{DB9F9AEE-3F0A-4234-AB10-942283DEFC63}">
      <dsp:nvSpPr>
        <dsp:cNvPr id="0" name=""/>
        <dsp:cNvSpPr/>
      </dsp:nvSpPr>
      <dsp:spPr>
        <a:xfrm>
          <a:off x="1555731" y="801081"/>
          <a:ext cx="2785844" cy="1057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s-EC" sz="2200" kern="1200" dirty="0" smtClean="0"/>
            <a:t>II Capítulo: Método</a:t>
          </a:r>
          <a:endParaRPr lang="es-EC" sz="2200" kern="1200" dirty="0"/>
        </a:p>
      </dsp:txBody>
      <dsp:txXfrm>
        <a:off x="1555731" y="801081"/>
        <a:ext cx="2785844" cy="1057240"/>
      </dsp:txXfrm>
    </dsp:sp>
    <dsp:sp modelId="{C8FA7E47-2FED-4FEC-93B1-A04EA3A691F5}">
      <dsp:nvSpPr>
        <dsp:cNvPr id="0" name=""/>
        <dsp:cNvSpPr/>
      </dsp:nvSpPr>
      <dsp:spPr>
        <a:xfrm>
          <a:off x="4362027" y="786256"/>
          <a:ext cx="2785844" cy="264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s-EC" sz="1600" kern="1200" dirty="0" smtClean="0"/>
            <a:t>Modelo de análisis</a:t>
          </a:r>
          <a:endParaRPr lang="es-EC" sz="1600" kern="1200" dirty="0"/>
        </a:p>
      </dsp:txBody>
      <dsp:txXfrm>
        <a:off x="4362027" y="786256"/>
        <a:ext cx="2785844" cy="264310"/>
      </dsp:txXfrm>
    </dsp:sp>
    <dsp:sp modelId="{02410025-61CA-4860-918A-AFCC69B76088}">
      <dsp:nvSpPr>
        <dsp:cNvPr id="0" name=""/>
        <dsp:cNvSpPr/>
      </dsp:nvSpPr>
      <dsp:spPr>
        <a:xfrm>
          <a:off x="4341576" y="1115100"/>
          <a:ext cx="2785844" cy="0"/>
        </a:xfrm>
        <a:prstGeom prst="line">
          <a:avLst/>
        </a:prstGeom>
        <a:noFill/>
        <a:ln w="9525"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0">
          <a:scrgbClr r="0" g="0" b="0"/>
        </a:fillRef>
        <a:effectRef idx="1">
          <a:scrgbClr r="0" g="0" b="0"/>
        </a:effectRef>
        <a:fontRef idx="minor"/>
      </dsp:style>
    </dsp:sp>
    <dsp:sp modelId="{73A39474-36AB-4306-8432-A4C5F1F318F7}">
      <dsp:nvSpPr>
        <dsp:cNvPr id="0" name=""/>
        <dsp:cNvSpPr/>
      </dsp:nvSpPr>
      <dsp:spPr>
        <a:xfrm>
          <a:off x="4362027" y="1179631"/>
          <a:ext cx="2785844" cy="264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s-EC" sz="1600" kern="1200" dirty="0" smtClean="0"/>
            <a:t>Planteamiento del Problema</a:t>
          </a:r>
          <a:endParaRPr lang="es-EC" sz="1600" kern="1200" dirty="0"/>
        </a:p>
      </dsp:txBody>
      <dsp:txXfrm>
        <a:off x="4362027" y="1179631"/>
        <a:ext cx="2785844" cy="264310"/>
      </dsp:txXfrm>
    </dsp:sp>
    <dsp:sp modelId="{01785280-3A9E-4795-B984-016C4EEB309A}">
      <dsp:nvSpPr>
        <dsp:cNvPr id="0" name=""/>
        <dsp:cNvSpPr/>
      </dsp:nvSpPr>
      <dsp:spPr>
        <a:xfrm>
          <a:off x="4341576" y="1526152"/>
          <a:ext cx="2785844" cy="0"/>
        </a:xfrm>
        <a:prstGeom prst="line">
          <a:avLst/>
        </a:prstGeom>
        <a:noFill/>
        <a:ln w="9525"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0">
          <a:scrgbClr r="0" g="0" b="0"/>
        </a:fillRef>
        <a:effectRef idx="1">
          <a:scrgbClr r="0" g="0" b="0"/>
        </a:effectRef>
        <a:fontRef idx="minor"/>
      </dsp:style>
    </dsp:sp>
    <dsp:sp modelId="{2057EA95-4F59-4A5D-94D3-BDEEC23D9425}">
      <dsp:nvSpPr>
        <dsp:cNvPr id="0" name=""/>
        <dsp:cNvSpPr/>
      </dsp:nvSpPr>
      <dsp:spPr>
        <a:xfrm>
          <a:off x="4362027" y="1508475"/>
          <a:ext cx="2785844" cy="264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s-EC" sz="1600" kern="1200" dirty="0" smtClean="0"/>
            <a:t>Enfoque de investigación</a:t>
          </a:r>
          <a:endParaRPr lang="es-EC" sz="1600" kern="1200" dirty="0"/>
        </a:p>
      </dsp:txBody>
      <dsp:txXfrm>
        <a:off x="4362027" y="1508475"/>
        <a:ext cx="2785844" cy="264310"/>
      </dsp:txXfrm>
    </dsp:sp>
    <dsp:sp modelId="{DBF13041-5B10-461E-B0C5-8BCB501E8452}">
      <dsp:nvSpPr>
        <dsp:cNvPr id="0" name=""/>
        <dsp:cNvSpPr/>
      </dsp:nvSpPr>
      <dsp:spPr>
        <a:xfrm>
          <a:off x="4341576" y="1854994"/>
          <a:ext cx="2785844" cy="0"/>
        </a:xfrm>
        <a:prstGeom prst="line">
          <a:avLst/>
        </a:prstGeom>
        <a:noFill/>
        <a:ln w="9525"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0">
          <a:scrgbClr r="0" g="0" b="0"/>
        </a:fillRef>
        <a:effectRef idx="1">
          <a:scrgbClr r="0" g="0" b="0"/>
        </a:effectRef>
        <a:fontRef idx="minor"/>
      </dsp:style>
    </dsp:sp>
    <dsp:sp modelId="{F166BCA5-18FC-456D-91C1-A0DBA37D687F}">
      <dsp:nvSpPr>
        <dsp:cNvPr id="0" name=""/>
        <dsp:cNvSpPr/>
      </dsp:nvSpPr>
      <dsp:spPr>
        <a:xfrm>
          <a:off x="4362027" y="1837317"/>
          <a:ext cx="2785844" cy="264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s-EC" sz="1600" kern="1200" dirty="0" smtClean="0"/>
            <a:t>Hipótesis</a:t>
          </a:r>
          <a:endParaRPr lang="es-EC" sz="1600" kern="1200" dirty="0"/>
        </a:p>
      </dsp:txBody>
      <dsp:txXfrm>
        <a:off x="4362027" y="1837317"/>
        <a:ext cx="2785844" cy="264310"/>
      </dsp:txXfrm>
    </dsp:sp>
    <dsp:sp modelId="{2765BD67-F185-4972-A6E8-68AD6CDA04A4}">
      <dsp:nvSpPr>
        <dsp:cNvPr id="0" name=""/>
        <dsp:cNvSpPr/>
      </dsp:nvSpPr>
      <dsp:spPr>
        <a:xfrm>
          <a:off x="1454022" y="2168536"/>
          <a:ext cx="5788768" cy="0"/>
        </a:xfrm>
        <a:prstGeom prst="line">
          <a:avLst/>
        </a:prstGeom>
        <a:noFill/>
        <a:ln w="9525"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0">
          <a:scrgbClr r="0" g="0" b="0"/>
        </a:fillRef>
        <a:effectRef idx="1">
          <a:scrgbClr r="0" g="0" b="0"/>
        </a:effectRef>
        <a:fontRef idx="minor"/>
      </dsp:style>
    </dsp:sp>
    <dsp:sp modelId="{FC6DD6BD-B76A-4288-AE0B-449DA42E6917}">
      <dsp:nvSpPr>
        <dsp:cNvPr id="0" name=""/>
        <dsp:cNvSpPr/>
      </dsp:nvSpPr>
      <dsp:spPr>
        <a:xfrm>
          <a:off x="1526702" y="2195571"/>
          <a:ext cx="2785844" cy="728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s-EC" sz="2200" kern="1200" dirty="0" smtClean="0"/>
            <a:t>III Capítulo: Empírico</a:t>
          </a:r>
          <a:endParaRPr lang="es-EC" sz="2200" kern="1200" dirty="0"/>
        </a:p>
      </dsp:txBody>
      <dsp:txXfrm>
        <a:off x="1526702" y="2195571"/>
        <a:ext cx="2785844" cy="728164"/>
      </dsp:txXfrm>
    </dsp:sp>
    <dsp:sp modelId="{AD191C6D-9D9D-4640-8C16-B3932FA3CB9B}">
      <dsp:nvSpPr>
        <dsp:cNvPr id="0" name=""/>
        <dsp:cNvSpPr/>
      </dsp:nvSpPr>
      <dsp:spPr>
        <a:xfrm>
          <a:off x="1451475" y="2821030"/>
          <a:ext cx="5788768" cy="0"/>
        </a:xfrm>
        <a:prstGeom prst="line">
          <a:avLst/>
        </a:prstGeom>
        <a:noFill/>
        <a:ln w="9525"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0">
          <a:scrgbClr r="0" g="0" b="0"/>
        </a:fillRef>
        <a:effectRef idx="1">
          <a:scrgbClr r="0" g="0" b="0"/>
        </a:effectRef>
        <a:fontRef idx="minor"/>
      </dsp:style>
    </dsp:sp>
    <dsp:sp modelId="{1528DE1E-5F7C-4C8E-B304-AA93B76F275D}">
      <dsp:nvSpPr>
        <dsp:cNvPr id="0" name=""/>
        <dsp:cNvSpPr/>
      </dsp:nvSpPr>
      <dsp:spPr>
        <a:xfrm>
          <a:off x="1525571" y="2817186"/>
          <a:ext cx="2785844" cy="6820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s-EC" sz="2200" kern="1200" dirty="0" smtClean="0"/>
            <a:t>IV Capítulo: Discusión</a:t>
          </a:r>
          <a:endParaRPr lang="es-EC" sz="2200" kern="1200" dirty="0"/>
        </a:p>
      </dsp:txBody>
      <dsp:txXfrm>
        <a:off x="1525571" y="2817186"/>
        <a:ext cx="2785844" cy="682026"/>
      </dsp:txXfrm>
    </dsp:sp>
    <dsp:sp modelId="{90F5E25F-E8D3-4F1D-9D1F-63C876A8D76C}">
      <dsp:nvSpPr>
        <dsp:cNvPr id="0" name=""/>
        <dsp:cNvSpPr/>
      </dsp:nvSpPr>
      <dsp:spPr>
        <a:xfrm>
          <a:off x="4345841" y="2888376"/>
          <a:ext cx="2785844" cy="5286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s-EC" sz="1600" kern="1200" dirty="0" smtClean="0"/>
            <a:t>Conclusiones</a:t>
          </a:r>
          <a:endParaRPr lang="es-EC" sz="1600" kern="1200" dirty="0"/>
        </a:p>
      </dsp:txBody>
      <dsp:txXfrm>
        <a:off x="4345841" y="2888376"/>
        <a:ext cx="2785844" cy="528620"/>
      </dsp:txXfrm>
    </dsp:sp>
    <dsp:sp modelId="{FA2E4BDC-1121-4BBF-B999-D672E5448C19}">
      <dsp:nvSpPr>
        <dsp:cNvPr id="0" name=""/>
        <dsp:cNvSpPr/>
      </dsp:nvSpPr>
      <dsp:spPr>
        <a:xfrm>
          <a:off x="4409857" y="3205411"/>
          <a:ext cx="2785844" cy="0"/>
        </a:xfrm>
        <a:prstGeom prst="line">
          <a:avLst/>
        </a:prstGeom>
        <a:noFill/>
        <a:ln w="9525"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0">
          <a:scrgbClr r="0" g="0" b="0"/>
        </a:fillRef>
        <a:effectRef idx="1">
          <a:scrgbClr r="0" g="0" b="0"/>
        </a:effectRef>
        <a:fontRef idx="minor"/>
      </dsp:style>
    </dsp:sp>
    <dsp:sp modelId="{0E07BD2A-0D82-4D95-95D0-14BA286C955F}">
      <dsp:nvSpPr>
        <dsp:cNvPr id="0" name=""/>
        <dsp:cNvSpPr/>
      </dsp:nvSpPr>
      <dsp:spPr>
        <a:xfrm>
          <a:off x="4353892" y="3268655"/>
          <a:ext cx="2785844" cy="5286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s-EC" sz="1600" kern="1200" dirty="0" smtClean="0"/>
            <a:t>Recomendaciones</a:t>
          </a:r>
          <a:endParaRPr lang="es-EC" sz="1600" kern="1200" dirty="0"/>
        </a:p>
      </dsp:txBody>
      <dsp:txXfrm>
        <a:off x="4353892" y="3268655"/>
        <a:ext cx="2785844" cy="528620"/>
      </dsp:txXfrm>
    </dsp:sp>
    <dsp:sp modelId="{535F9E82-6FB9-4197-9F77-9335670DFAEC}">
      <dsp:nvSpPr>
        <dsp:cNvPr id="0" name=""/>
        <dsp:cNvSpPr/>
      </dsp:nvSpPr>
      <dsp:spPr>
        <a:xfrm>
          <a:off x="1447192" y="3749451"/>
          <a:ext cx="5788768" cy="0"/>
        </a:xfrm>
        <a:prstGeom prst="line">
          <a:avLst/>
        </a:prstGeom>
        <a:noFill/>
        <a:ln w="9525"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0">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AC0E87-A485-4E53-A80E-E1A4E00D1C51}">
      <dsp:nvSpPr>
        <dsp:cNvPr id="0" name=""/>
        <dsp:cNvSpPr/>
      </dsp:nvSpPr>
      <dsp:spPr>
        <a:xfrm>
          <a:off x="286664" y="1410229"/>
          <a:ext cx="710630" cy="498543"/>
        </a:xfrm>
        <a:prstGeom prst="rect">
          <a:avLst/>
        </a:prstGeom>
        <a:blipFill rotWithShape="1">
          <a:blip xmlns:r="http://schemas.openxmlformats.org/officeDocument/2006/relationships" r:embed="rId1"/>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74F56909-033F-4168-9C93-A1730B6B62EA}">
      <dsp:nvSpPr>
        <dsp:cNvPr id="0" name=""/>
        <dsp:cNvSpPr/>
      </dsp:nvSpPr>
      <dsp:spPr>
        <a:xfrm>
          <a:off x="54281" y="1980989"/>
          <a:ext cx="2242667" cy="56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just" defTabSz="488950">
            <a:lnSpc>
              <a:spcPct val="100000"/>
            </a:lnSpc>
            <a:spcBef>
              <a:spcPct val="0"/>
            </a:spcBef>
            <a:spcAft>
              <a:spcPct val="35000"/>
            </a:spcAft>
          </a:pPr>
          <a:r>
            <a:rPr lang="es-EC" sz="1100" b="0" kern="1200" dirty="0" smtClean="0">
              <a:solidFill>
                <a:schemeClr val="tx1"/>
              </a:solidFill>
              <a:latin typeface="Times New Roman" panose="02020603050405020304" pitchFamily="18" charset="0"/>
              <a:cs typeface="Times New Roman" panose="02020603050405020304" pitchFamily="18" charset="0"/>
            </a:rPr>
            <a:t>Supera a otros cereales y productos de origen animal y vegetal</a:t>
          </a:r>
          <a:r>
            <a:rPr lang="es-EC" sz="1100" b="1" kern="1200" dirty="0" smtClean="0">
              <a:solidFill>
                <a:schemeClr val="tx1"/>
              </a:solidFill>
              <a:latin typeface="Times New Roman" panose="02020603050405020304" pitchFamily="18" charset="0"/>
              <a:cs typeface="Times New Roman" panose="02020603050405020304" pitchFamily="18" charset="0"/>
            </a:rPr>
            <a:t>:</a:t>
          </a:r>
        </a:p>
        <a:p>
          <a:pPr lvl="0" algn="just" defTabSz="488950">
            <a:lnSpc>
              <a:spcPct val="100000"/>
            </a:lnSpc>
            <a:spcBef>
              <a:spcPct val="0"/>
            </a:spcBef>
            <a:spcAft>
              <a:spcPct val="35000"/>
            </a:spcAft>
          </a:pPr>
          <a:endParaRPr lang="es-EC" sz="100" b="1" kern="1200" dirty="0">
            <a:solidFill>
              <a:schemeClr val="tx1"/>
            </a:solidFill>
            <a:latin typeface="Times New Roman" panose="02020603050405020304" pitchFamily="18" charset="0"/>
            <a:cs typeface="Times New Roman" panose="02020603050405020304" pitchFamily="18" charset="0"/>
          </a:endParaRPr>
        </a:p>
        <a:p>
          <a:pPr marL="57150" lvl="1" indent="-57150" algn="l" defTabSz="488950">
            <a:lnSpc>
              <a:spcPct val="100000"/>
            </a:lnSpc>
            <a:spcBef>
              <a:spcPct val="0"/>
            </a:spcBef>
            <a:spcAft>
              <a:spcPct val="15000"/>
            </a:spcAft>
            <a:buChar char="••"/>
          </a:pPr>
          <a:r>
            <a:rPr lang="es-EC" sz="1100" b="0" kern="1200" dirty="0" smtClean="0">
              <a:solidFill>
                <a:srgbClr val="81373B"/>
              </a:solidFill>
              <a:latin typeface="Times New Roman" panose="02020603050405020304" pitchFamily="18" charset="0"/>
              <a:cs typeface="Times New Roman" panose="02020603050405020304" pitchFamily="18" charset="0"/>
            </a:rPr>
            <a:t>Valor calórico &gt; al huevo, leche, ʌ comparable con la carne.</a:t>
          </a:r>
        </a:p>
        <a:p>
          <a:pPr marL="57150" lvl="1" indent="-57150" algn="l" defTabSz="488950">
            <a:lnSpc>
              <a:spcPct val="100000"/>
            </a:lnSpc>
            <a:spcBef>
              <a:spcPct val="0"/>
            </a:spcBef>
            <a:spcAft>
              <a:spcPct val="15000"/>
            </a:spcAft>
            <a:buChar char="••"/>
          </a:pPr>
          <a:r>
            <a:rPr lang="es-EC" sz="1100" b="0" kern="1200" dirty="0" smtClean="0">
              <a:solidFill>
                <a:srgbClr val="81373B"/>
              </a:solidFill>
              <a:latin typeface="Times New Roman" panose="02020603050405020304" pitchFamily="18" charset="0"/>
              <a:cs typeface="Times New Roman" panose="02020603050405020304" pitchFamily="18" charset="0"/>
            </a:rPr>
            <a:t>Valor en proteínas ˃ al trigo, arroz, maíz y avena.</a:t>
          </a:r>
        </a:p>
        <a:p>
          <a:pPr marL="57150" lvl="1" indent="-57150" algn="l" defTabSz="488950">
            <a:lnSpc>
              <a:spcPct val="100000"/>
            </a:lnSpc>
            <a:spcBef>
              <a:spcPct val="0"/>
            </a:spcBef>
            <a:spcAft>
              <a:spcPct val="15000"/>
            </a:spcAft>
            <a:buChar char="••"/>
          </a:pPr>
          <a:r>
            <a:rPr lang="es-EC" sz="1100" b="0" kern="1200" dirty="0" smtClean="0">
              <a:solidFill>
                <a:srgbClr val="81373B"/>
              </a:solidFill>
              <a:latin typeface="Times New Roman" panose="02020603050405020304" pitchFamily="18" charset="0"/>
              <a:cs typeface="Times New Roman" panose="02020603050405020304" pitchFamily="18" charset="0"/>
            </a:rPr>
            <a:t>Valor en minerales: rico en fósforo, potasio, magnesio y calcio.</a:t>
          </a:r>
        </a:p>
      </dsp:txBody>
      <dsp:txXfrm>
        <a:off x="54281" y="1980989"/>
        <a:ext cx="2242667" cy="56616"/>
      </dsp:txXfrm>
    </dsp:sp>
    <dsp:sp modelId="{04A58088-4E87-475D-93D7-3C0D78F05601}">
      <dsp:nvSpPr>
        <dsp:cNvPr id="0" name=""/>
        <dsp:cNvSpPr/>
      </dsp:nvSpPr>
      <dsp:spPr>
        <a:xfrm>
          <a:off x="-62069" y="1665995"/>
          <a:ext cx="256654" cy="256720"/>
        </a:xfrm>
        <a:prstGeom prst="halfFrame">
          <a:avLst>
            <a:gd name="adj1" fmla="val 25770"/>
            <a:gd name="adj2" fmla="val 25770"/>
          </a:avLst>
        </a:prstGeom>
        <a:solidFill>
          <a:srgbClr val="B8363F"/>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0F187F65-0843-473C-BCC4-F6B404EE03E7}">
      <dsp:nvSpPr>
        <dsp:cNvPr id="0" name=""/>
        <dsp:cNvSpPr/>
      </dsp:nvSpPr>
      <dsp:spPr>
        <a:xfrm rot="5400000">
          <a:off x="2058432" y="1689542"/>
          <a:ext cx="256720" cy="256654"/>
        </a:xfrm>
        <a:prstGeom prst="halfFrame">
          <a:avLst>
            <a:gd name="adj1" fmla="val 25770"/>
            <a:gd name="adj2" fmla="val 25770"/>
          </a:avLst>
        </a:prstGeom>
        <a:solidFill>
          <a:srgbClr val="CBCC47"/>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F899CF5E-A895-42DC-8E8C-CEC057A3B205}">
      <dsp:nvSpPr>
        <dsp:cNvPr id="0" name=""/>
        <dsp:cNvSpPr/>
      </dsp:nvSpPr>
      <dsp:spPr>
        <a:xfrm rot="16200000">
          <a:off x="-27020" y="3347168"/>
          <a:ext cx="256720" cy="256654"/>
        </a:xfrm>
        <a:prstGeom prst="halfFrame">
          <a:avLst>
            <a:gd name="adj1" fmla="val 25770"/>
            <a:gd name="adj2" fmla="val 25770"/>
          </a:avLst>
        </a:prstGeom>
        <a:solidFill>
          <a:srgbClr val="CBCC47"/>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A505E795-529E-4C37-9553-8E61216175AD}">
      <dsp:nvSpPr>
        <dsp:cNvPr id="0" name=""/>
        <dsp:cNvSpPr/>
      </dsp:nvSpPr>
      <dsp:spPr>
        <a:xfrm rot="10800000">
          <a:off x="2177627" y="3328487"/>
          <a:ext cx="256654" cy="256720"/>
        </a:xfrm>
        <a:prstGeom prst="halfFrame">
          <a:avLst>
            <a:gd name="adj1" fmla="val 25770"/>
            <a:gd name="adj2" fmla="val 25770"/>
          </a:avLst>
        </a:prstGeom>
        <a:solidFill>
          <a:srgbClr val="B8363F"/>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4DED9A-80F0-4275-A21D-6688DDF8C268}">
      <dsp:nvSpPr>
        <dsp:cNvPr id="0" name=""/>
        <dsp:cNvSpPr/>
      </dsp:nvSpPr>
      <dsp:spPr>
        <a:xfrm>
          <a:off x="0" y="56377"/>
          <a:ext cx="825963" cy="825963"/>
        </a:xfrm>
        <a:prstGeom prst="pie">
          <a:avLst>
            <a:gd name="adj1" fmla="val 5400000"/>
            <a:gd name="adj2" fmla="val 1620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D52ECEBD-612A-43ED-906F-7DD9712128CA}">
      <dsp:nvSpPr>
        <dsp:cNvPr id="0" name=""/>
        <dsp:cNvSpPr/>
      </dsp:nvSpPr>
      <dsp:spPr>
        <a:xfrm>
          <a:off x="412981" y="56377"/>
          <a:ext cx="963624" cy="825963"/>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rtl="0">
            <a:lnSpc>
              <a:spcPct val="90000"/>
            </a:lnSpc>
            <a:spcBef>
              <a:spcPct val="0"/>
            </a:spcBef>
            <a:spcAft>
              <a:spcPct val="35000"/>
            </a:spcAft>
          </a:pPr>
          <a:r>
            <a:rPr lang="es-EC" sz="900" kern="1200" dirty="0" err="1" smtClean="0"/>
            <a:t>Coproimpex</a:t>
          </a:r>
          <a:r>
            <a:rPr lang="es-EC" sz="900" kern="1200" dirty="0" smtClean="0"/>
            <a:t> S.A.C. </a:t>
          </a:r>
          <a:endParaRPr lang="es-EC" sz="900" kern="1200" dirty="0"/>
        </a:p>
      </dsp:txBody>
      <dsp:txXfrm>
        <a:off x="412981" y="56377"/>
        <a:ext cx="963624" cy="247789"/>
      </dsp:txXfrm>
    </dsp:sp>
    <dsp:sp modelId="{1E862514-1181-46D1-98B7-D28896A5A43A}">
      <dsp:nvSpPr>
        <dsp:cNvPr id="0" name=""/>
        <dsp:cNvSpPr/>
      </dsp:nvSpPr>
      <dsp:spPr>
        <a:xfrm>
          <a:off x="144543" y="304167"/>
          <a:ext cx="536875" cy="536875"/>
        </a:xfrm>
        <a:prstGeom prst="pie">
          <a:avLst>
            <a:gd name="adj1" fmla="val 5400000"/>
            <a:gd name="adj2" fmla="val 1620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3389107D-CC5C-4477-B30E-1DB6151F5934}">
      <dsp:nvSpPr>
        <dsp:cNvPr id="0" name=""/>
        <dsp:cNvSpPr/>
      </dsp:nvSpPr>
      <dsp:spPr>
        <a:xfrm>
          <a:off x="412981" y="304167"/>
          <a:ext cx="963624" cy="536875"/>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rtl="0">
            <a:lnSpc>
              <a:spcPct val="90000"/>
            </a:lnSpc>
            <a:spcBef>
              <a:spcPct val="0"/>
            </a:spcBef>
            <a:spcAft>
              <a:spcPct val="35000"/>
            </a:spcAft>
          </a:pPr>
          <a:r>
            <a:rPr lang="es-EC" sz="900" kern="1200" dirty="0" smtClean="0"/>
            <a:t>Perú a Ecuador : </a:t>
          </a:r>
          <a:r>
            <a:rPr lang="es-EC" sz="1000" kern="1200" dirty="0" smtClean="0"/>
            <a:t>$0,6/kg </a:t>
          </a:r>
          <a:endParaRPr lang="es-EC" sz="900" kern="1200" dirty="0"/>
        </a:p>
      </dsp:txBody>
      <dsp:txXfrm>
        <a:off x="412981" y="304167"/>
        <a:ext cx="963624" cy="247788"/>
      </dsp:txXfrm>
    </dsp:sp>
    <dsp:sp modelId="{E8B3659F-93D2-44C3-91CB-64ACA339FB6D}">
      <dsp:nvSpPr>
        <dsp:cNvPr id="0" name=""/>
        <dsp:cNvSpPr/>
      </dsp:nvSpPr>
      <dsp:spPr>
        <a:xfrm>
          <a:off x="289087" y="551956"/>
          <a:ext cx="247788" cy="247788"/>
        </a:xfrm>
        <a:prstGeom prst="pie">
          <a:avLst>
            <a:gd name="adj1" fmla="val 5400000"/>
            <a:gd name="adj2" fmla="val 1620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05ABC456-4099-4EDB-8866-3E83142066D5}">
      <dsp:nvSpPr>
        <dsp:cNvPr id="0" name=""/>
        <dsp:cNvSpPr/>
      </dsp:nvSpPr>
      <dsp:spPr>
        <a:xfrm>
          <a:off x="412981" y="551956"/>
          <a:ext cx="963624" cy="247788"/>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rtl="0">
            <a:lnSpc>
              <a:spcPct val="90000"/>
            </a:lnSpc>
            <a:spcBef>
              <a:spcPct val="0"/>
            </a:spcBef>
            <a:spcAft>
              <a:spcPct val="35000"/>
            </a:spcAft>
          </a:pPr>
          <a:r>
            <a:rPr lang="es-EC" sz="800" kern="1200" dirty="0" smtClean="0"/>
            <a:t>Precio de referencia nacional:</a:t>
          </a:r>
          <a:r>
            <a:rPr lang="es-EC" sz="900" kern="1200" dirty="0" smtClean="0"/>
            <a:t> $1,25/kg</a:t>
          </a:r>
          <a:endParaRPr lang="es-EC" sz="900" kern="1200" dirty="0"/>
        </a:p>
      </dsp:txBody>
      <dsp:txXfrm>
        <a:off x="412981" y="551956"/>
        <a:ext cx="963624" cy="24778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D8F1F863-D28B-4188-A725-29A305F93823}" type="datetimeFigureOut">
              <a:rPr lang="es-ES" smtClean="0"/>
              <a:t>19/03/2016</a:t>
            </a:fld>
            <a:endParaRPr lang="es-ES"/>
          </a:p>
        </p:txBody>
      </p:sp>
      <p:sp>
        <p:nvSpPr>
          <p:cNvPr id="4" name="3 Marcador de imagen de diapositiva"/>
          <p:cNvSpPr>
            <a:spLocks noGrp="1" noRot="1" noChangeAspect="1"/>
          </p:cNvSpPr>
          <p:nvPr>
            <p:ph type="sldImg" idx="2"/>
          </p:nvPr>
        </p:nvSpPr>
        <p:spPr>
          <a:xfrm>
            <a:off x="2514600" y="514350"/>
            <a:ext cx="4114800" cy="257175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8FACD615-A38C-484D-A209-804F4A825EAF}" type="slidenum">
              <a:rPr lang="es-ES" smtClean="0"/>
              <a:t>‹Nº›</a:t>
            </a:fld>
            <a:endParaRPr lang="es-ES"/>
          </a:p>
        </p:txBody>
      </p:sp>
    </p:spTree>
    <p:extLst>
      <p:ext uri="{BB962C8B-B14F-4D97-AF65-F5344CB8AC3E}">
        <p14:creationId xmlns:p14="http://schemas.microsoft.com/office/powerpoint/2010/main" val="2162554520"/>
      </p:ext>
    </p:extLst>
  </p:cSld>
  <p:clrMap bg1="lt1" tx1="dk1" bg2="lt2" tx2="dk2" accent1="accent1" accent2="accent2" accent3="accent3" accent4="accent4" accent5="accent5" accent6="accent6" hlink="hlink" folHlink="folHlink"/>
  <p:notesStyle>
    <a:lvl1pPr marL="0" algn="l" defTabSz="848850" rtl="0" eaLnBrk="1" latinLnBrk="0" hangingPunct="1">
      <a:defRPr sz="1100" kern="1200">
        <a:solidFill>
          <a:schemeClr val="tx1"/>
        </a:solidFill>
        <a:latin typeface="+mn-lt"/>
        <a:ea typeface="+mn-ea"/>
        <a:cs typeface="+mn-cs"/>
      </a:defRPr>
    </a:lvl1pPr>
    <a:lvl2pPr marL="424425" algn="l" defTabSz="848850" rtl="0" eaLnBrk="1" latinLnBrk="0" hangingPunct="1">
      <a:defRPr sz="1100" kern="1200">
        <a:solidFill>
          <a:schemeClr val="tx1"/>
        </a:solidFill>
        <a:latin typeface="+mn-lt"/>
        <a:ea typeface="+mn-ea"/>
        <a:cs typeface="+mn-cs"/>
      </a:defRPr>
    </a:lvl2pPr>
    <a:lvl3pPr marL="848850" algn="l" defTabSz="848850" rtl="0" eaLnBrk="1" latinLnBrk="0" hangingPunct="1">
      <a:defRPr sz="1100" kern="1200">
        <a:solidFill>
          <a:schemeClr val="tx1"/>
        </a:solidFill>
        <a:latin typeface="+mn-lt"/>
        <a:ea typeface="+mn-ea"/>
        <a:cs typeface="+mn-cs"/>
      </a:defRPr>
    </a:lvl3pPr>
    <a:lvl4pPr marL="1273274" algn="l" defTabSz="848850" rtl="0" eaLnBrk="1" latinLnBrk="0" hangingPunct="1">
      <a:defRPr sz="1100" kern="1200">
        <a:solidFill>
          <a:schemeClr val="tx1"/>
        </a:solidFill>
        <a:latin typeface="+mn-lt"/>
        <a:ea typeface="+mn-ea"/>
        <a:cs typeface="+mn-cs"/>
      </a:defRPr>
    </a:lvl4pPr>
    <a:lvl5pPr marL="1697698" algn="l" defTabSz="848850" rtl="0" eaLnBrk="1" latinLnBrk="0" hangingPunct="1">
      <a:defRPr sz="1100" kern="1200">
        <a:solidFill>
          <a:schemeClr val="tx1"/>
        </a:solidFill>
        <a:latin typeface="+mn-lt"/>
        <a:ea typeface="+mn-ea"/>
        <a:cs typeface="+mn-cs"/>
      </a:defRPr>
    </a:lvl5pPr>
    <a:lvl6pPr marL="2122122" algn="l" defTabSz="848850" rtl="0" eaLnBrk="1" latinLnBrk="0" hangingPunct="1">
      <a:defRPr sz="1100" kern="1200">
        <a:solidFill>
          <a:schemeClr val="tx1"/>
        </a:solidFill>
        <a:latin typeface="+mn-lt"/>
        <a:ea typeface="+mn-ea"/>
        <a:cs typeface="+mn-cs"/>
      </a:defRPr>
    </a:lvl6pPr>
    <a:lvl7pPr marL="2546547" algn="l" defTabSz="848850" rtl="0" eaLnBrk="1" latinLnBrk="0" hangingPunct="1">
      <a:defRPr sz="1100" kern="1200">
        <a:solidFill>
          <a:schemeClr val="tx1"/>
        </a:solidFill>
        <a:latin typeface="+mn-lt"/>
        <a:ea typeface="+mn-ea"/>
        <a:cs typeface="+mn-cs"/>
      </a:defRPr>
    </a:lvl7pPr>
    <a:lvl8pPr marL="2970972" algn="l" defTabSz="848850" rtl="0" eaLnBrk="1" latinLnBrk="0" hangingPunct="1">
      <a:defRPr sz="1100" kern="1200">
        <a:solidFill>
          <a:schemeClr val="tx1"/>
        </a:solidFill>
        <a:latin typeface="+mn-lt"/>
        <a:ea typeface="+mn-ea"/>
        <a:cs typeface="+mn-cs"/>
      </a:defRPr>
    </a:lvl8pPr>
    <a:lvl9pPr marL="3395396" algn="l" defTabSz="848850"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8FACD615-A38C-484D-A209-804F4A825EAF}" type="slidenum">
              <a:rPr lang="es-ES" smtClean="0"/>
              <a:t>4</a:t>
            </a:fld>
            <a:endParaRPr lang="es-ES"/>
          </a:p>
        </p:txBody>
      </p:sp>
    </p:spTree>
    <p:extLst>
      <p:ext uri="{BB962C8B-B14F-4D97-AF65-F5344CB8AC3E}">
        <p14:creationId xmlns:p14="http://schemas.microsoft.com/office/powerpoint/2010/main" val="1808507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100" kern="1200" dirty="0" smtClean="0">
                <a:solidFill>
                  <a:schemeClr val="tx1"/>
                </a:solidFill>
                <a:effectLst/>
                <a:latin typeface="+mn-lt"/>
                <a:ea typeface="+mn-ea"/>
                <a:cs typeface="+mn-cs"/>
              </a:rPr>
              <a:t>Tipiak </a:t>
            </a:r>
            <a:r>
              <a:rPr lang="es-EC" sz="1100" kern="1200" dirty="0" err="1" smtClean="0">
                <a:solidFill>
                  <a:schemeClr val="tx1"/>
                </a:solidFill>
                <a:effectLst/>
                <a:latin typeface="+mn-lt"/>
                <a:ea typeface="+mn-ea"/>
                <a:cs typeface="+mn-cs"/>
              </a:rPr>
              <a:t>Epicerie</a:t>
            </a:r>
            <a:r>
              <a:rPr lang="es-EC" sz="1100" kern="1200" dirty="0" smtClean="0">
                <a:solidFill>
                  <a:schemeClr val="tx1"/>
                </a:solidFill>
                <a:effectLst/>
                <a:latin typeface="+mn-lt"/>
                <a:ea typeface="+mn-ea"/>
                <a:cs typeface="+mn-cs"/>
              </a:rPr>
              <a:t> </a:t>
            </a:r>
            <a:r>
              <a:rPr lang="es-EC" sz="1100" kern="1200" dirty="0" err="1" smtClean="0">
                <a:solidFill>
                  <a:schemeClr val="tx1"/>
                </a:solidFill>
                <a:effectLst/>
                <a:latin typeface="+mn-lt"/>
                <a:ea typeface="+mn-ea"/>
                <a:cs typeface="+mn-cs"/>
              </a:rPr>
              <a:t>Sas</a:t>
            </a:r>
            <a:r>
              <a:rPr lang="es-EC" sz="1100" kern="1200" dirty="0" smtClean="0">
                <a:solidFill>
                  <a:schemeClr val="tx1"/>
                </a:solidFill>
                <a:effectLst/>
                <a:latin typeface="+mn-lt"/>
                <a:ea typeface="+mn-ea"/>
                <a:cs typeface="+mn-cs"/>
              </a:rPr>
              <a:t> proveedora de Francia</a:t>
            </a:r>
            <a:endParaRPr lang="es-EC" dirty="0"/>
          </a:p>
        </p:txBody>
      </p:sp>
      <p:sp>
        <p:nvSpPr>
          <p:cNvPr id="4" name="Marcador de número de diapositiva 3"/>
          <p:cNvSpPr>
            <a:spLocks noGrp="1"/>
          </p:cNvSpPr>
          <p:nvPr>
            <p:ph type="sldNum" sz="quarter" idx="10"/>
          </p:nvPr>
        </p:nvSpPr>
        <p:spPr/>
        <p:txBody>
          <a:bodyPr/>
          <a:lstStyle/>
          <a:p>
            <a:fld id="{8FACD615-A38C-484D-A209-804F4A825EAF}" type="slidenum">
              <a:rPr lang="es-ES" smtClean="0"/>
              <a:t>7</a:t>
            </a:fld>
            <a:endParaRPr lang="es-ES"/>
          </a:p>
        </p:txBody>
      </p:sp>
    </p:spTree>
    <p:extLst>
      <p:ext uri="{BB962C8B-B14F-4D97-AF65-F5344CB8AC3E}">
        <p14:creationId xmlns:p14="http://schemas.microsoft.com/office/powerpoint/2010/main" val="7448597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1775356"/>
            <a:ext cx="7772400" cy="1225021"/>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24425" indent="0" algn="ctr">
              <a:buNone/>
              <a:defRPr>
                <a:solidFill>
                  <a:schemeClr val="tx1">
                    <a:tint val="75000"/>
                  </a:schemeClr>
                </a:solidFill>
              </a:defRPr>
            </a:lvl2pPr>
            <a:lvl3pPr marL="848850" indent="0" algn="ctr">
              <a:buNone/>
              <a:defRPr>
                <a:solidFill>
                  <a:schemeClr val="tx1">
                    <a:tint val="75000"/>
                  </a:schemeClr>
                </a:solidFill>
              </a:defRPr>
            </a:lvl3pPr>
            <a:lvl4pPr marL="1273274" indent="0" algn="ctr">
              <a:buNone/>
              <a:defRPr>
                <a:solidFill>
                  <a:schemeClr val="tx1">
                    <a:tint val="75000"/>
                  </a:schemeClr>
                </a:solidFill>
              </a:defRPr>
            </a:lvl4pPr>
            <a:lvl5pPr marL="1697698" indent="0" algn="ctr">
              <a:buNone/>
              <a:defRPr>
                <a:solidFill>
                  <a:schemeClr val="tx1">
                    <a:tint val="75000"/>
                  </a:schemeClr>
                </a:solidFill>
              </a:defRPr>
            </a:lvl5pPr>
            <a:lvl6pPr marL="2122122" indent="0" algn="ctr">
              <a:buNone/>
              <a:defRPr>
                <a:solidFill>
                  <a:schemeClr val="tx1">
                    <a:tint val="75000"/>
                  </a:schemeClr>
                </a:solidFill>
              </a:defRPr>
            </a:lvl6pPr>
            <a:lvl7pPr marL="2546547" indent="0" algn="ctr">
              <a:buNone/>
              <a:defRPr>
                <a:solidFill>
                  <a:schemeClr val="tx1">
                    <a:tint val="75000"/>
                  </a:schemeClr>
                </a:solidFill>
              </a:defRPr>
            </a:lvl7pPr>
            <a:lvl8pPr marL="2970972" indent="0" algn="ctr">
              <a:buNone/>
              <a:defRPr>
                <a:solidFill>
                  <a:schemeClr val="tx1">
                    <a:tint val="75000"/>
                  </a:schemeClr>
                </a:solidFill>
              </a:defRPr>
            </a:lvl8pPr>
            <a:lvl9pPr marL="3395396"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A9C64D80-E370-4931-8071-C598C2BC25D6}" type="datetimeFigureOut">
              <a:rPr lang="es-ES" smtClean="0"/>
              <a:t>19/03/2016</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31A5F3AA-FB6E-4878-9CA8-E83E06884996}" type="slidenum">
              <a:rPr lang="es-ES" smtClean="0"/>
              <a:t>‹Nº›</a:t>
            </a:fld>
            <a:endParaRPr lang="es-ES"/>
          </a:p>
        </p:txBody>
      </p:sp>
    </p:spTree>
    <p:extLst>
      <p:ext uri="{BB962C8B-B14F-4D97-AF65-F5344CB8AC3E}">
        <p14:creationId xmlns:p14="http://schemas.microsoft.com/office/powerpoint/2010/main" val="36279796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A9C64D80-E370-4931-8071-C598C2BC25D6}" type="datetimeFigureOut">
              <a:rPr lang="es-ES" smtClean="0"/>
              <a:t>19/03/2016</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31A5F3AA-FB6E-4878-9CA8-E83E06884996}" type="slidenum">
              <a:rPr lang="es-ES" smtClean="0"/>
              <a:t>‹Nº›</a:t>
            </a:fld>
            <a:endParaRPr lang="es-ES"/>
          </a:p>
        </p:txBody>
      </p:sp>
    </p:spTree>
    <p:extLst>
      <p:ext uri="{BB962C8B-B14F-4D97-AF65-F5344CB8AC3E}">
        <p14:creationId xmlns:p14="http://schemas.microsoft.com/office/powerpoint/2010/main" val="13486330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28866"/>
            <a:ext cx="2057400" cy="4876271"/>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28866"/>
            <a:ext cx="6019800" cy="4876271"/>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A9C64D80-E370-4931-8071-C598C2BC25D6}" type="datetimeFigureOut">
              <a:rPr lang="es-ES" smtClean="0"/>
              <a:t>19/03/2016</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31A5F3AA-FB6E-4878-9CA8-E83E06884996}" type="slidenum">
              <a:rPr lang="es-ES" smtClean="0"/>
              <a:t>‹Nº›</a:t>
            </a:fld>
            <a:endParaRPr lang="es-ES"/>
          </a:p>
        </p:txBody>
      </p:sp>
    </p:spTree>
    <p:extLst>
      <p:ext uri="{BB962C8B-B14F-4D97-AF65-F5344CB8AC3E}">
        <p14:creationId xmlns:p14="http://schemas.microsoft.com/office/powerpoint/2010/main" val="10220174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Diapositiva de título">
    <p:spTree>
      <p:nvGrpSpPr>
        <p:cNvPr id="1" name=""/>
        <p:cNvGrpSpPr/>
        <p:nvPr/>
      </p:nvGrpSpPr>
      <p:grpSpPr>
        <a:xfrm>
          <a:off x="0" y="0"/>
          <a:ext cx="0" cy="0"/>
          <a:chOff x="0" y="0"/>
          <a:chExt cx="0" cy="0"/>
        </a:xfrm>
      </p:grpSpPr>
      <p:graphicFrame>
        <p:nvGraphicFramePr>
          <p:cNvPr id="17454" name="Object 46"/>
          <p:cNvGraphicFramePr>
            <a:graphicFrameLocks noChangeAspect="1"/>
          </p:cNvGraphicFramePr>
          <p:nvPr/>
        </p:nvGraphicFramePr>
        <p:xfrm>
          <a:off x="0" y="817563"/>
          <a:ext cx="9144000" cy="4680479"/>
        </p:xfrm>
        <a:graphic>
          <a:graphicData uri="http://schemas.openxmlformats.org/presentationml/2006/ole">
            <mc:AlternateContent xmlns:mc="http://schemas.openxmlformats.org/markup-compatibility/2006">
              <mc:Choice xmlns:v="urn:schemas-microsoft-com:vml" Requires="v">
                <p:oleObj spid="_x0000_s1149" name="CorelDRAW" r:id="rId3" imgW="9151920" imgH="5621400" progId="">
                  <p:embed/>
                </p:oleObj>
              </mc:Choice>
              <mc:Fallback>
                <p:oleObj name="CorelDRAW" r:id="rId3" imgW="9151920" imgH="56214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17563"/>
                        <a:ext cx="9144000" cy="4680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32" name="Rectangle 24"/>
          <p:cNvSpPr>
            <a:spLocks noChangeArrowheads="1"/>
          </p:cNvSpPr>
          <p:nvPr/>
        </p:nvSpPr>
        <p:spPr bwMode="auto">
          <a:xfrm>
            <a:off x="457200" y="5204354"/>
            <a:ext cx="2133600" cy="396875"/>
          </a:xfrm>
          <a:prstGeom prst="rect">
            <a:avLst/>
          </a:prstGeom>
          <a:noFill/>
          <a:ln w="9525">
            <a:noFill/>
            <a:miter lim="800000"/>
            <a:headEnd/>
            <a:tailEnd/>
          </a:ln>
          <a:effectLst/>
        </p:spPr>
        <p:txBody>
          <a:bodyPr/>
          <a:lstStyle/>
          <a:p>
            <a:endParaRPr lang="es-ES" sz="1167" dirty="0"/>
          </a:p>
        </p:txBody>
      </p:sp>
      <p:sp>
        <p:nvSpPr>
          <p:cNvPr id="17433" name="Rectangle 25"/>
          <p:cNvSpPr>
            <a:spLocks noChangeArrowheads="1"/>
          </p:cNvSpPr>
          <p:nvPr/>
        </p:nvSpPr>
        <p:spPr bwMode="auto">
          <a:xfrm>
            <a:off x="3124200" y="5204354"/>
            <a:ext cx="2895600" cy="396875"/>
          </a:xfrm>
          <a:prstGeom prst="rect">
            <a:avLst/>
          </a:prstGeom>
          <a:noFill/>
          <a:ln w="9525">
            <a:noFill/>
            <a:miter lim="800000"/>
            <a:headEnd/>
            <a:tailEnd/>
          </a:ln>
          <a:effectLst/>
        </p:spPr>
        <p:txBody>
          <a:bodyPr/>
          <a:lstStyle/>
          <a:p>
            <a:pPr algn="ctr"/>
            <a:endParaRPr lang="es-ES" sz="1167" dirty="0"/>
          </a:p>
        </p:txBody>
      </p:sp>
      <p:sp>
        <p:nvSpPr>
          <p:cNvPr id="17434" name="Rectangle 26"/>
          <p:cNvSpPr>
            <a:spLocks noChangeArrowheads="1"/>
          </p:cNvSpPr>
          <p:nvPr/>
        </p:nvSpPr>
        <p:spPr bwMode="auto">
          <a:xfrm>
            <a:off x="457200" y="5204354"/>
            <a:ext cx="2133600" cy="396875"/>
          </a:xfrm>
          <a:prstGeom prst="rect">
            <a:avLst/>
          </a:prstGeom>
          <a:noFill/>
          <a:ln w="9525">
            <a:noFill/>
            <a:miter lim="800000"/>
            <a:headEnd/>
            <a:tailEnd/>
          </a:ln>
          <a:effectLst/>
        </p:spPr>
        <p:txBody>
          <a:bodyPr/>
          <a:lstStyle/>
          <a:p>
            <a:endParaRPr lang="es-ES" sz="1167" dirty="0"/>
          </a:p>
        </p:txBody>
      </p:sp>
      <p:sp>
        <p:nvSpPr>
          <p:cNvPr id="17435" name="Rectangle 27"/>
          <p:cNvSpPr>
            <a:spLocks noChangeArrowheads="1"/>
          </p:cNvSpPr>
          <p:nvPr/>
        </p:nvSpPr>
        <p:spPr bwMode="auto">
          <a:xfrm>
            <a:off x="3124200" y="5204354"/>
            <a:ext cx="2895600" cy="396875"/>
          </a:xfrm>
          <a:prstGeom prst="rect">
            <a:avLst/>
          </a:prstGeom>
          <a:noFill/>
          <a:ln w="9525">
            <a:noFill/>
            <a:miter lim="800000"/>
            <a:headEnd/>
            <a:tailEnd/>
          </a:ln>
          <a:effectLst/>
        </p:spPr>
        <p:txBody>
          <a:bodyPr/>
          <a:lstStyle/>
          <a:p>
            <a:pPr algn="ctr"/>
            <a:endParaRPr lang="es-ES" sz="1167" dirty="0"/>
          </a:p>
        </p:txBody>
      </p:sp>
      <p:pic>
        <p:nvPicPr>
          <p:cNvPr id="17456" name="Picture 48" descr="bannner 2"/>
          <p:cNvPicPr>
            <a:picLocks noChangeAspect="1" noChangeArrowheads="1"/>
          </p:cNvPicPr>
          <p:nvPr/>
        </p:nvPicPr>
        <p:blipFill>
          <a:blip r:embed="rId5" cstate="print"/>
          <a:srcRect/>
          <a:stretch>
            <a:fillRect/>
          </a:stretch>
        </p:blipFill>
        <p:spPr bwMode="auto">
          <a:xfrm>
            <a:off x="0" y="4769115"/>
            <a:ext cx="9144000" cy="945885"/>
          </a:xfrm>
          <a:prstGeom prst="rect">
            <a:avLst/>
          </a:prstGeom>
          <a:noFill/>
        </p:spPr>
      </p:pic>
      <p:sp>
        <p:nvSpPr>
          <p:cNvPr id="17458" name="Oval 50"/>
          <p:cNvSpPr>
            <a:spLocks noChangeArrowheads="1"/>
          </p:cNvSpPr>
          <p:nvPr/>
        </p:nvSpPr>
        <p:spPr bwMode="auto">
          <a:xfrm>
            <a:off x="217488" y="216959"/>
            <a:ext cx="792162" cy="660136"/>
          </a:xfrm>
          <a:prstGeom prst="ellipse">
            <a:avLst/>
          </a:prstGeom>
          <a:solidFill>
            <a:schemeClr val="bg1"/>
          </a:solidFill>
          <a:ln w="9525">
            <a:noFill/>
            <a:round/>
            <a:headEnd/>
            <a:tailEnd/>
          </a:ln>
          <a:effectLst/>
        </p:spPr>
        <p:txBody>
          <a:bodyPr wrap="none" anchor="ctr"/>
          <a:lstStyle/>
          <a:p>
            <a:endParaRPr lang="es-ES" sz="1417" dirty="0"/>
          </a:p>
        </p:txBody>
      </p:sp>
      <p:pic>
        <p:nvPicPr>
          <p:cNvPr id="10" name="Picture 9"/>
          <p:cNvPicPr>
            <a:picLocks noChangeAspect="1"/>
          </p:cNvPicPr>
          <p:nvPr userDrawn="1"/>
        </p:nvPicPr>
        <p:blipFill rotWithShape="1">
          <a:blip r:embed="rId6" cstate="print">
            <a:extLst>
              <a:ext uri="{28A0092B-C50C-407E-A947-70E740481C1C}">
                <a14:useLocalDpi xmlns:a14="http://schemas.microsoft.com/office/drawing/2010/main" val="0"/>
              </a:ext>
            </a:extLst>
          </a:blip>
          <a:srcRect t="38806" b="30597"/>
          <a:stretch/>
        </p:blipFill>
        <p:spPr bwMode="auto">
          <a:xfrm>
            <a:off x="35816" y="157200"/>
            <a:ext cx="2880000" cy="52077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93441015"/>
      </p:ext>
    </p:extLst>
  </p:cSld>
  <p:clrMapOvr>
    <a:masterClrMapping/>
  </p:clrMapOvr>
  <p:transition spd="med">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A9C64D80-E370-4931-8071-C598C2BC25D6}" type="datetimeFigureOut">
              <a:rPr lang="es-ES" smtClean="0"/>
              <a:t>19/03/2016</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31A5F3AA-FB6E-4878-9CA8-E83E06884996}" type="slidenum">
              <a:rPr lang="es-ES" smtClean="0"/>
              <a:t>‹Nº›</a:t>
            </a:fld>
            <a:endParaRPr lang="es-ES"/>
          </a:p>
        </p:txBody>
      </p:sp>
    </p:spTree>
    <p:extLst>
      <p:ext uri="{BB962C8B-B14F-4D97-AF65-F5344CB8AC3E}">
        <p14:creationId xmlns:p14="http://schemas.microsoft.com/office/powerpoint/2010/main" val="3711359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4" y="3672418"/>
            <a:ext cx="7772400" cy="1135063"/>
          </a:xfrm>
        </p:spPr>
        <p:txBody>
          <a:bodyPr anchor="t"/>
          <a:lstStyle>
            <a:lvl1pPr algn="l">
              <a:defRPr sz="37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4" y="2422262"/>
            <a:ext cx="7772400" cy="1250156"/>
          </a:xfrm>
        </p:spPr>
        <p:txBody>
          <a:bodyPr anchor="b"/>
          <a:lstStyle>
            <a:lvl1pPr marL="0" indent="0">
              <a:buNone/>
              <a:defRPr sz="1900">
                <a:solidFill>
                  <a:schemeClr val="tx1">
                    <a:tint val="75000"/>
                  </a:schemeClr>
                </a:solidFill>
              </a:defRPr>
            </a:lvl1pPr>
            <a:lvl2pPr marL="424425" indent="0">
              <a:buNone/>
              <a:defRPr sz="1700">
                <a:solidFill>
                  <a:schemeClr val="tx1">
                    <a:tint val="75000"/>
                  </a:schemeClr>
                </a:solidFill>
              </a:defRPr>
            </a:lvl2pPr>
            <a:lvl3pPr marL="848850" indent="0">
              <a:buNone/>
              <a:defRPr sz="1400">
                <a:solidFill>
                  <a:schemeClr val="tx1">
                    <a:tint val="75000"/>
                  </a:schemeClr>
                </a:solidFill>
              </a:defRPr>
            </a:lvl3pPr>
            <a:lvl4pPr marL="1273274" indent="0">
              <a:buNone/>
              <a:defRPr sz="1300">
                <a:solidFill>
                  <a:schemeClr val="tx1">
                    <a:tint val="75000"/>
                  </a:schemeClr>
                </a:solidFill>
              </a:defRPr>
            </a:lvl4pPr>
            <a:lvl5pPr marL="1697698" indent="0">
              <a:buNone/>
              <a:defRPr sz="1300">
                <a:solidFill>
                  <a:schemeClr val="tx1">
                    <a:tint val="75000"/>
                  </a:schemeClr>
                </a:solidFill>
              </a:defRPr>
            </a:lvl5pPr>
            <a:lvl6pPr marL="2122122" indent="0">
              <a:buNone/>
              <a:defRPr sz="1300">
                <a:solidFill>
                  <a:schemeClr val="tx1">
                    <a:tint val="75000"/>
                  </a:schemeClr>
                </a:solidFill>
              </a:defRPr>
            </a:lvl6pPr>
            <a:lvl7pPr marL="2546547" indent="0">
              <a:buNone/>
              <a:defRPr sz="1300">
                <a:solidFill>
                  <a:schemeClr val="tx1">
                    <a:tint val="75000"/>
                  </a:schemeClr>
                </a:solidFill>
              </a:defRPr>
            </a:lvl7pPr>
            <a:lvl8pPr marL="2970972" indent="0">
              <a:buNone/>
              <a:defRPr sz="1300">
                <a:solidFill>
                  <a:schemeClr val="tx1">
                    <a:tint val="75000"/>
                  </a:schemeClr>
                </a:solidFill>
              </a:defRPr>
            </a:lvl8pPr>
            <a:lvl9pPr marL="3395396" indent="0">
              <a:buNone/>
              <a:defRPr sz="13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A9C64D80-E370-4931-8071-C598C2BC25D6}" type="datetimeFigureOut">
              <a:rPr lang="es-ES" smtClean="0"/>
              <a:t>19/03/2016</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31A5F3AA-FB6E-4878-9CA8-E83E06884996}" type="slidenum">
              <a:rPr lang="es-ES" smtClean="0"/>
              <a:t>‹Nº›</a:t>
            </a:fld>
            <a:endParaRPr lang="es-ES"/>
          </a:p>
        </p:txBody>
      </p:sp>
    </p:spTree>
    <p:extLst>
      <p:ext uri="{BB962C8B-B14F-4D97-AF65-F5344CB8AC3E}">
        <p14:creationId xmlns:p14="http://schemas.microsoft.com/office/powerpoint/2010/main" val="3189730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333501"/>
            <a:ext cx="4038600" cy="3771636"/>
          </a:xfrm>
        </p:spPr>
        <p:txBody>
          <a:bodyPr/>
          <a:lstStyle>
            <a:lvl1pPr>
              <a:defRPr sz="2600"/>
            </a:lvl1pPr>
            <a:lvl2pPr>
              <a:defRPr sz="2200"/>
            </a:lvl2pPr>
            <a:lvl3pPr>
              <a:defRPr sz="1900"/>
            </a:lvl3pPr>
            <a:lvl4pPr>
              <a:defRPr sz="1700"/>
            </a:lvl4pPr>
            <a:lvl5pPr>
              <a:defRPr sz="1700"/>
            </a:lvl5pPr>
            <a:lvl6pPr>
              <a:defRPr sz="1700"/>
            </a:lvl6pPr>
            <a:lvl7pPr>
              <a:defRPr sz="1700"/>
            </a:lvl7pPr>
            <a:lvl8pPr>
              <a:defRPr sz="1700"/>
            </a:lvl8pPr>
            <a:lvl9pPr>
              <a:defRPr sz="17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333501"/>
            <a:ext cx="4038600" cy="3771636"/>
          </a:xfrm>
        </p:spPr>
        <p:txBody>
          <a:bodyPr/>
          <a:lstStyle>
            <a:lvl1pPr>
              <a:defRPr sz="2600"/>
            </a:lvl1pPr>
            <a:lvl2pPr>
              <a:defRPr sz="2200"/>
            </a:lvl2pPr>
            <a:lvl3pPr>
              <a:defRPr sz="1900"/>
            </a:lvl3pPr>
            <a:lvl4pPr>
              <a:defRPr sz="1700"/>
            </a:lvl4pPr>
            <a:lvl5pPr>
              <a:defRPr sz="1700"/>
            </a:lvl5pPr>
            <a:lvl6pPr>
              <a:defRPr sz="1700"/>
            </a:lvl6pPr>
            <a:lvl7pPr>
              <a:defRPr sz="1700"/>
            </a:lvl7pPr>
            <a:lvl8pPr>
              <a:defRPr sz="1700"/>
            </a:lvl8pPr>
            <a:lvl9pPr>
              <a:defRPr sz="17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A9C64D80-E370-4931-8071-C598C2BC25D6}" type="datetimeFigureOut">
              <a:rPr lang="es-ES" smtClean="0"/>
              <a:t>19/03/2016</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31A5F3AA-FB6E-4878-9CA8-E83E06884996}" type="slidenum">
              <a:rPr lang="es-ES" smtClean="0"/>
              <a:t>‹Nº›</a:t>
            </a:fld>
            <a:endParaRPr lang="es-ES"/>
          </a:p>
        </p:txBody>
      </p:sp>
    </p:spTree>
    <p:extLst>
      <p:ext uri="{BB962C8B-B14F-4D97-AF65-F5344CB8AC3E}">
        <p14:creationId xmlns:p14="http://schemas.microsoft.com/office/powerpoint/2010/main" val="1056844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279261"/>
            <a:ext cx="4040188" cy="533135"/>
          </a:xfrm>
        </p:spPr>
        <p:txBody>
          <a:bodyPr anchor="b"/>
          <a:lstStyle>
            <a:lvl1pPr marL="0" indent="0">
              <a:buNone/>
              <a:defRPr sz="2200" b="1"/>
            </a:lvl1pPr>
            <a:lvl2pPr marL="424425" indent="0">
              <a:buNone/>
              <a:defRPr sz="1900" b="1"/>
            </a:lvl2pPr>
            <a:lvl3pPr marL="848850" indent="0">
              <a:buNone/>
              <a:defRPr sz="1700" b="1"/>
            </a:lvl3pPr>
            <a:lvl4pPr marL="1273274" indent="0">
              <a:buNone/>
              <a:defRPr sz="1400" b="1"/>
            </a:lvl4pPr>
            <a:lvl5pPr marL="1697698" indent="0">
              <a:buNone/>
              <a:defRPr sz="1400" b="1"/>
            </a:lvl5pPr>
            <a:lvl6pPr marL="2122122" indent="0">
              <a:buNone/>
              <a:defRPr sz="1400" b="1"/>
            </a:lvl6pPr>
            <a:lvl7pPr marL="2546547" indent="0">
              <a:buNone/>
              <a:defRPr sz="1400" b="1"/>
            </a:lvl7pPr>
            <a:lvl8pPr marL="2970972" indent="0">
              <a:buNone/>
              <a:defRPr sz="1400" b="1"/>
            </a:lvl8pPr>
            <a:lvl9pPr marL="3395396" indent="0">
              <a:buNone/>
              <a:defRPr sz="14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1812396"/>
            <a:ext cx="4040188" cy="3292740"/>
          </a:xfrm>
        </p:spPr>
        <p:txBody>
          <a:bodyPr/>
          <a:lstStyle>
            <a:lvl1pPr>
              <a:defRPr sz="2200"/>
            </a:lvl1pPr>
            <a:lvl2pPr>
              <a:defRPr sz="1900"/>
            </a:lvl2pPr>
            <a:lvl3pPr>
              <a:defRPr sz="1700"/>
            </a:lvl3pPr>
            <a:lvl4pPr>
              <a:defRPr sz="1400"/>
            </a:lvl4pPr>
            <a:lvl5pPr>
              <a:defRPr sz="1400"/>
            </a:lvl5pPr>
            <a:lvl6pPr>
              <a:defRPr sz="1400"/>
            </a:lvl6pPr>
            <a:lvl7pPr>
              <a:defRPr sz="1400"/>
            </a:lvl7pPr>
            <a:lvl8pPr>
              <a:defRPr sz="1400"/>
            </a:lvl8pPr>
            <a:lvl9pPr>
              <a:defRPr sz="14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6" y="1279261"/>
            <a:ext cx="4041776" cy="533135"/>
          </a:xfrm>
        </p:spPr>
        <p:txBody>
          <a:bodyPr anchor="b"/>
          <a:lstStyle>
            <a:lvl1pPr marL="0" indent="0">
              <a:buNone/>
              <a:defRPr sz="2200" b="1"/>
            </a:lvl1pPr>
            <a:lvl2pPr marL="424425" indent="0">
              <a:buNone/>
              <a:defRPr sz="1900" b="1"/>
            </a:lvl2pPr>
            <a:lvl3pPr marL="848850" indent="0">
              <a:buNone/>
              <a:defRPr sz="1700" b="1"/>
            </a:lvl3pPr>
            <a:lvl4pPr marL="1273274" indent="0">
              <a:buNone/>
              <a:defRPr sz="1400" b="1"/>
            </a:lvl4pPr>
            <a:lvl5pPr marL="1697698" indent="0">
              <a:buNone/>
              <a:defRPr sz="1400" b="1"/>
            </a:lvl5pPr>
            <a:lvl6pPr marL="2122122" indent="0">
              <a:buNone/>
              <a:defRPr sz="1400" b="1"/>
            </a:lvl6pPr>
            <a:lvl7pPr marL="2546547" indent="0">
              <a:buNone/>
              <a:defRPr sz="1400" b="1"/>
            </a:lvl7pPr>
            <a:lvl8pPr marL="2970972" indent="0">
              <a:buNone/>
              <a:defRPr sz="1400" b="1"/>
            </a:lvl8pPr>
            <a:lvl9pPr marL="3395396" indent="0">
              <a:buNone/>
              <a:defRPr sz="14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6" y="1812396"/>
            <a:ext cx="4041776" cy="3292740"/>
          </a:xfrm>
        </p:spPr>
        <p:txBody>
          <a:bodyPr/>
          <a:lstStyle>
            <a:lvl1pPr>
              <a:defRPr sz="2200"/>
            </a:lvl1pPr>
            <a:lvl2pPr>
              <a:defRPr sz="1900"/>
            </a:lvl2pPr>
            <a:lvl3pPr>
              <a:defRPr sz="1700"/>
            </a:lvl3pPr>
            <a:lvl4pPr>
              <a:defRPr sz="1400"/>
            </a:lvl4pPr>
            <a:lvl5pPr>
              <a:defRPr sz="1400"/>
            </a:lvl5pPr>
            <a:lvl6pPr>
              <a:defRPr sz="1400"/>
            </a:lvl6pPr>
            <a:lvl7pPr>
              <a:defRPr sz="1400"/>
            </a:lvl7pPr>
            <a:lvl8pPr>
              <a:defRPr sz="1400"/>
            </a:lvl8pPr>
            <a:lvl9pPr>
              <a:defRPr sz="14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A9C64D80-E370-4931-8071-C598C2BC25D6}" type="datetimeFigureOut">
              <a:rPr lang="es-ES" smtClean="0"/>
              <a:t>19/03/2016</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31A5F3AA-FB6E-4878-9CA8-E83E06884996}" type="slidenum">
              <a:rPr lang="es-ES" smtClean="0"/>
              <a:t>‹Nº›</a:t>
            </a:fld>
            <a:endParaRPr lang="es-ES"/>
          </a:p>
        </p:txBody>
      </p:sp>
    </p:spTree>
    <p:extLst>
      <p:ext uri="{BB962C8B-B14F-4D97-AF65-F5344CB8AC3E}">
        <p14:creationId xmlns:p14="http://schemas.microsoft.com/office/powerpoint/2010/main" val="2246639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A9C64D80-E370-4931-8071-C598C2BC25D6}" type="datetimeFigureOut">
              <a:rPr lang="es-ES" smtClean="0"/>
              <a:t>19/03/2016</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31A5F3AA-FB6E-4878-9CA8-E83E06884996}" type="slidenum">
              <a:rPr lang="es-ES" smtClean="0"/>
              <a:t>‹Nº›</a:t>
            </a:fld>
            <a:endParaRPr lang="es-ES"/>
          </a:p>
        </p:txBody>
      </p:sp>
    </p:spTree>
    <p:extLst>
      <p:ext uri="{BB962C8B-B14F-4D97-AF65-F5344CB8AC3E}">
        <p14:creationId xmlns:p14="http://schemas.microsoft.com/office/powerpoint/2010/main" val="23726761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A9C64D80-E370-4931-8071-C598C2BC25D6}" type="datetimeFigureOut">
              <a:rPr lang="es-ES" smtClean="0"/>
              <a:t>19/03/2016</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31A5F3AA-FB6E-4878-9CA8-E83E06884996}" type="slidenum">
              <a:rPr lang="es-ES" smtClean="0"/>
              <a:t>‹Nº›</a:t>
            </a:fld>
            <a:endParaRPr lang="es-ES"/>
          </a:p>
        </p:txBody>
      </p:sp>
    </p:spTree>
    <p:extLst>
      <p:ext uri="{BB962C8B-B14F-4D97-AF65-F5344CB8AC3E}">
        <p14:creationId xmlns:p14="http://schemas.microsoft.com/office/powerpoint/2010/main" val="687040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1" y="227542"/>
            <a:ext cx="3008314" cy="968375"/>
          </a:xfrm>
        </p:spPr>
        <p:txBody>
          <a:bodyPr anchor="b"/>
          <a:lstStyle>
            <a:lvl1pPr algn="l">
              <a:defRPr sz="19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1" y="227543"/>
            <a:ext cx="5111750" cy="4877594"/>
          </a:xfrm>
        </p:spPr>
        <p:txBody>
          <a:bodyPr/>
          <a:lstStyle>
            <a:lvl1pPr>
              <a:defRPr sz="3000"/>
            </a:lvl1pPr>
            <a:lvl2pPr>
              <a:defRPr sz="2600"/>
            </a:lvl2pPr>
            <a:lvl3pPr>
              <a:defRPr sz="2200"/>
            </a:lvl3pPr>
            <a:lvl4pPr>
              <a:defRPr sz="1900"/>
            </a:lvl4pPr>
            <a:lvl5pPr>
              <a:defRPr sz="1900"/>
            </a:lvl5pPr>
            <a:lvl6pPr>
              <a:defRPr sz="1900"/>
            </a:lvl6pPr>
            <a:lvl7pPr>
              <a:defRPr sz="1900"/>
            </a:lvl7pPr>
            <a:lvl8pPr>
              <a:defRPr sz="1900"/>
            </a:lvl8pPr>
            <a:lvl9pPr>
              <a:defRPr sz="19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1" y="1195918"/>
            <a:ext cx="3008314" cy="3909219"/>
          </a:xfrm>
        </p:spPr>
        <p:txBody>
          <a:bodyPr/>
          <a:lstStyle>
            <a:lvl1pPr marL="0" indent="0">
              <a:buNone/>
              <a:defRPr sz="1300"/>
            </a:lvl1pPr>
            <a:lvl2pPr marL="424425" indent="0">
              <a:buNone/>
              <a:defRPr sz="1100"/>
            </a:lvl2pPr>
            <a:lvl3pPr marL="848850" indent="0">
              <a:buNone/>
              <a:defRPr sz="900"/>
            </a:lvl3pPr>
            <a:lvl4pPr marL="1273274" indent="0">
              <a:buNone/>
              <a:defRPr sz="900"/>
            </a:lvl4pPr>
            <a:lvl5pPr marL="1697698" indent="0">
              <a:buNone/>
              <a:defRPr sz="900"/>
            </a:lvl5pPr>
            <a:lvl6pPr marL="2122122" indent="0">
              <a:buNone/>
              <a:defRPr sz="900"/>
            </a:lvl6pPr>
            <a:lvl7pPr marL="2546547" indent="0">
              <a:buNone/>
              <a:defRPr sz="900"/>
            </a:lvl7pPr>
            <a:lvl8pPr marL="2970972" indent="0">
              <a:buNone/>
              <a:defRPr sz="900"/>
            </a:lvl8pPr>
            <a:lvl9pPr marL="3395396"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A9C64D80-E370-4931-8071-C598C2BC25D6}" type="datetimeFigureOut">
              <a:rPr lang="es-ES" smtClean="0"/>
              <a:t>19/03/2016</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31A5F3AA-FB6E-4878-9CA8-E83E06884996}" type="slidenum">
              <a:rPr lang="es-ES" smtClean="0"/>
              <a:t>‹Nº›</a:t>
            </a:fld>
            <a:endParaRPr lang="es-ES"/>
          </a:p>
        </p:txBody>
      </p:sp>
    </p:spTree>
    <p:extLst>
      <p:ext uri="{BB962C8B-B14F-4D97-AF65-F5344CB8AC3E}">
        <p14:creationId xmlns:p14="http://schemas.microsoft.com/office/powerpoint/2010/main" val="2539881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000500"/>
            <a:ext cx="5486400" cy="472282"/>
          </a:xfrm>
        </p:spPr>
        <p:txBody>
          <a:bodyPr anchor="b"/>
          <a:lstStyle>
            <a:lvl1pPr algn="l">
              <a:defRPr sz="19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510646"/>
            <a:ext cx="5486400" cy="3429000"/>
          </a:xfrm>
        </p:spPr>
        <p:txBody>
          <a:bodyPr/>
          <a:lstStyle>
            <a:lvl1pPr marL="0" indent="0">
              <a:buNone/>
              <a:defRPr sz="3000"/>
            </a:lvl1pPr>
            <a:lvl2pPr marL="424425" indent="0">
              <a:buNone/>
              <a:defRPr sz="2600"/>
            </a:lvl2pPr>
            <a:lvl3pPr marL="848850" indent="0">
              <a:buNone/>
              <a:defRPr sz="2200"/>
            </a:lvl3pPr>
            <a:lvl4pPr marL="1273274" indent="0">
              <a:buNone/>
              <a:defRPr sz="1900"/>
            </a:lvl4pPr>
            <a:lvl5pPr marL="1697698" indent="0">
              <a:buNone/>
              <a:defRPr sz="1900"/>
            </a:lvl5pPr>
            <a:lvl6pPr marL="2122122" indent="0">
              <a:buNone/>
              <a:defRPr sz="1900"/>
            </a:lvl6pPr>
            <a:lvl7pPr marL="2546547" indent="0">
              <a:buNone/>
              <a:defRPr sz="1900"/>
            </a:lvl7pPr>
            <a:lvl8pPr marL="2970972" indent="0">
              <a:buNone/>
              <a:defRPr sz="1900"/>
            </a:lvl8pPr>
            <a:lvl9pPr marL="3395396" indent="0">
              <a:buNone/>
              <a:defRPr sz="1900"/>
            </a:lvl9pPr>
          </a:lstStyle>
          <a:p>
            <a:endParaRPr lang="es-ES"/>
          </a:p>
        </p:txBody>
      </p:sp>
      <p:sp>
        <p:nvSpPr>
          <p:cNvPr id="4" name="3 Marcador de texto"/>
          <p:cNvSpPr>
            <a:spLocks noGrp="1"/>
          </p:cNvSpPr>
          <p:nvPr>
            <p:ph type="body" sz="half" idx="2"/>
          </p:nvPr>
        </p:nvSpPr>
        <p:spPr>
          <a:xfrm>
            <a:off x="1792288" y="4472782"/>
            <a:ext cx="5486400" cy="670718"/>
          </a:xfrm>
        </p:spPr>
        <p:txBody>
          <a:bodyPr/>
          <a:lstStyle>
            <a:lvl1pPr marL="0" indent="0">
              <a:buNone/>
              <a:defRPr sz="1300"/>
            </a:lvl1pPr>
            <a:lvl2pPr marL="424425" indent="0">
              <a:buNone/>
              <a:defRPr sz="1100"/>
            </a:lvl2pPr>
            <a:lvl3pPr marL="848850" indent="0">
              <a:buNone/>
              <a:defRPr sz="900"/>
            </a:lvl3pPr>
            <a:lvl4pPr marL="1273274" indent="0">
              <a:buNone/>
              <a:defRPr sz="900"/>
            </a:lvl4pPr>
            <a:lvl5pPr marL="1697698" indent="0">
              <a:buNone/>
              <a:defRPr sz="900"/>
            </a:lvl5pPr>
            <a:lvl6pPr marL="2122122" indent="0">
              <a:buNone/>
              <a:defRPr sz="900"/>
            </a:lvl6pPr>
            <a:lvl7pPr marL="2546547" indent="0">
              <a:buNone/>
              <a:defRPr sz="900"/>
            </a:lvl7pPr>
            <a:lvl8pPr marL="2970972" indent="0">
              <a:buNone/>
              <a:defRPr sz="900"/>
            </a:lvl8pPr>
            <a:lvl9pPr marL="3395396"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A9C64D80-E370-4931-8071-C598C2BC25D6}" type="datetimeFigureOut">
              <a:rPr lang="es-ES" smtClean="0"/>
              <a:t>19/03/2016</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31A5F3AA-FB6E-4878-9CA8-E83E06884996}" type="slidenum">
              <a:rPr lang="es-ES" smtClean="0"/>
              <a:t>‹Nº›</a:t>
            </a:fld>
            <a:endParaRPr lang="es-ES"/>
          </a:p>
        </p:txBody>
      </p:sp>
    </p:spTree>
    <p:extLst>
      <p:ext uri="{BB962C8B-B14F-4D97-AF65-F5344CB8AC3E}">
        <p14:creationId xmlns:p14="http://schemas.microsoft.com/office/powerpoint/2010/main" val="28003751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28865"/>
            <a:ext cx="8229600" cy="952500"/>
          </a:xfrm>
          <a:prstGeom prst="rect">
            <a:avLst/>
          </a:prstGeom>
        </p:spPr>
        <p:txBody>
          <a:bodyPr vert="horz" lIns="84885" tIns="42443" rIns="84885" bIns="42443"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333501"/>
            <a:ext cx="8229600" cy="3771636"/>
          </a:xfrm>
          <a:prstGeom prst="rect">
            <a:avLst/>
          </a:prstGeom>
        </p:spPr>
        <p:txBody>
          <a:bodyPr vert="horz" lIns="84885" tIns="42443" rIns="84885" bIns="42443"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5296960"/>
            <a:ext cx="2133600" cy="304271"/>
          </a:xfrm>
          <a:prstGeom prst="rect">
            <a:avLst/>
          </a:prstGeom>
        </p:spPr>
        <p:txBody>
          <a:bodyPr vert="horz" lIns="84885" tIns="42443" rIns="84885" bIns="42443" rtlCol="0" anchor="ctr"/>
          <a:lstStyle>
            <a:lvl1pPr algn="l">
              <a:defRPr sz="1100">
                <a:solidFill>
                  <a:schemeClr val="tx1">
                    <a:tint val="75000"/>
                  </a:schemeClr>
                </a:solidFill>
              </a:defRPr>
            </a:lvl1pPr>
          </a:lstStyle>
          <a:p>
            <a:fld id="{A9C64D80-E370-4931-8071-C598C2BC25D6}" type="datetimeFigureOut">
              <a:rPr lang="es-ES" smtClean="0"/>
              <a:t>19/03/2016</a:t>
            </a:fld>
            <a:endParaRPr lang="es-ES"/>
          </a:p>
        </p:txBody>
      </p:sp>
      <p:sp>
        <p:nvSpPr>
          <p:cNvPr id="5" name="4 Marcador de pie de página"/>
          <p:cNvSpPr>
            <a:spLocks noGrp="1"/>
          </p:cNvSpPr>
          <p:nvPr>
            <p:ph type="ftr" sz="quarter" idx="3"/>
          </p:nvPr>
        </p:nvSpPr>
        <p:spPr>
          <a:xfrm>
            <a:off x="3124200" y="5296960"/>
            <a:ext cx="2895600" cy="304271"/>
          </a:xfrm>
          <a:prstGeom prst="rect">
            <a:avLst/>
          </a:prstGeom>
        </p:spPr>
        <p:txBody>
          <a:bodyPr vert="horz" lIns="84885" tIns="42443" rIns="84885" bIns="42443" rtlCol="0" anchor="ctr"/>
          <a:lstStyle>
            <a:lvl1pPr algn="ctr">
              <a:defRPr sz="11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5296960"/>
            <a:ext cx="2133600" cy="304271"/>
          </a:xfrm>
          <a:prstGeom prst="rect">
            <a:avLst/>
          </a:prstGeom>
        </p:spPr>
        <p:txBody>
          <a:bodyPr vert="horz" lIns="84885" tIns="42443" rIns="84885" bIns="42443" rtlCol="0" anchor="ctr"/>
          <a:lstStyle>
            <a:lvl1pPr algn="r">
              <a:defRPr sz="1100">
                <a:solidFill>
                  <a:schemeClr val="tx1">
                    <a:tint val="75000"/>
                  </a:schemeClr>
                </a:solidFill>
              </a:defRPr>
            </a:lvl1pPr>
          </a:lstStyle>
          <a:p>
            <a:fld id="{31A5F3AA-FB6E-4878-9CA8-E83E06884996}" type="slidenum">
              <a:rPr lang="es-ES" smtClean="0"/>
              <a:t>‹Nº›</a:t>
            </a:fld>
            <a:endParaRPr lang="es-ES"/>
          </a:p>
        </p:txBody>
      </p:sp>
    </p:spTree>
    <p:extLst>
      <p:ext uri="{BB962C8B-B14F-4D97-AF65-F5344CB8AC3E}">
        <p14:creationId xmlns:p14="http://schemas.microsoft.com/office/powerpoint/2010/main" val="17525643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848850" rtl="0" eaLnBrk="1" latinLnBrk="0" hangingPunct="1">
        <a:spcBef>
          <a:spcPct val="0"/>
        </a:spcBef>
        <a:buNone/>
        <a:defRPr sz="4000" kern="1200">
          <a:solidFill>
            <a:schemeClr val="tx1"/>
          </a:solidFill>
          <a:latin typeface="+mj-lt"/>
          <a:ea typeface="+mj-ea"/>
          <a:cs typeface="+mj-cs"/>
        </a:defRPr>
      </a:lvl1pPr>
    </p:titleStyle>
    <p:bodyStyle>
      <a:lvl1pPr marL="318319" indent="-318319" algn="l" defTabSz="84885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1pPr>
      <a:lvl2pPr marL="689690" indent="-265265" algn="l" defTabSz="848850"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2pPr>
      <a:lvl3pPr marL="1061062" indent="-212212" algn="l" defTabSz="84885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3pPr>
      <a:lvl4pPr marL="1485485" indent="-212212" algn="l" defTabSz="84885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4pPr>
      <a:lvl5pPr marL="1909910" indent="-212212" algn="l" defTabSz="84885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5pPr>
      <a:lvl6pPr marL="2334335" indent="-212212" algn="l" defTabSz="84885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6pPr>
      <a:lvl7pPr marL="2758759" indent="-212212" algn="l" defTabSz="84885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7pPr>
      <a:lvl8pPr marL="3183184" indent="-212212" algn="l" defTabSz="84885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8pPr>
      <a:lvl9pPr marL="3607608" indent="-212212" algn="l" defTabSz="84885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9pPr>
    </p:bodyStyle>
    <p:otherStyle>
      <a:defPPr>
        <a:defRPr lang="es-ES"/>
      </a:defPPr>
      <a:lvl1pPr marL="0" algn="l" defTabSz="848850" rtl="0" eaLnBrk="1" latinLnBrk="0" hangingPunct="1">
        <a:defRPr sz="1700" kern="1200">
          <a:solidFill>
            <a:schemeClr val="tx1"/>
          </a:solidFill>
          <a:latin typeface="+mn-lt"/>
          <a:ea typeface="+mn-ea"/>
          <a:cs typeface="+mn-cs"/>
        </a:defRPr>
      </a:lvl1pPr>
      <a:lvl2pPr marL="424425" algn="l" defTabSz="848850" rtl="0" eaLnBrk="1" latinLnBrk="0" hangingPunct="1">
        <a:defRPr sz="1700" kern="1200">
          <a:solidFill>
            <a:schemeClr val="tx1"/>
          </a:solidFill>
          <a:latin typeface="+mn-lt"/>
          <a:ea typeface="+mn-ea"/>
          <a:cs typeface="+mn-cs"/>
        </a:defRPr>
      </a:lvl2pPr>
      <a:lvl3pPr marL="848850" algn="l" defTabSz="848850" rtl="0" eaLnBrk="1" latinLnBrk="0" hangingPunct="1">
        <a:defRPr sz="1700" kern="1200">
          <a:solidFill>
            <a:schemeClr val="tx1"/>
          </a:solidFill>
          <a:latin typeface="+mn-lt"/>
          <a:ea typeface="+mn-ea"/>
          <a:cs typeface="+mn-cs"/>
        </a:defRPr>
      </a:lvl3pPr>
      <a:lvl4pPr marL="1273274" algn="l" defTabSz="848850" rtl="0" eaLnBrk="1" latinLnBrk="0" hangingPunct="1">
        <a:defRPr sz="1700" kern="1200">
          <a:solidFill>
            <a:schemeClr val="tx1"/>
          </a:solidFill>
          <a:latin typeface="+mn-lt"/>
          <a:ea typeface="+mn-ea"/>
          <a:cs typeface="+mn-cs"/>
        </a:defRPr>
      </a:lvl4pPr>
      <a:lvl5pPr marL="1697698" algn="l" defTabSz="848850" rtl="0" eaLnBrk="1" latinLnBrk="0" hangingPunct="1">
        <a:defRPr sz="1700" kern="1200">
          <a:solidFill>
            <a:schemeClr val="tx1"/>
          </a:solidFill>
          <a:latin typeface="+mn-lt"/>
          <a:ea typeface="+mn-ea"/>
          <a:cs typeface="+mn-cs"/>
        </a:defRPr>
      </a:lvl5pPr>
      <a:lvl6pPr marL="2122122" algn="l" defTabSz="848850" rtl="0" eaLnBrk="1" latinLnBrk="0" hangingPunct="1">
        <a:defRPr sz="1700" kern="1200">
          <a:solidFill>
            <a:schemeClr val="tx1"/>
          </a:solidFill>
          <a:latin typeface="+mn-lt"/>
          <a:ea typeface="+mn-ea"/>
          <a:cs typeface="+mn-cs"/>
        </a:defRPr>
      </a:lvl6pPr>
      <a:lvl7pPr marL="2546547" algn="l" defTabSz="848850" rtl="0" eaLnBrk="1" latinLnBrk="0" hangingPunct="1">
        <a:defRPr sz="1700" kern="1200">
          <a:solidFill>
            <a:schemeClr val="tx1"/>
          </a:solidFill>
          <a:latin typeface="+mn-lt"/>
          <a:ea typeface="+mn-ea"/>
          <a:cs typeface="+mn-cs"/>
        </a:defRPr>
      </a:lvl7pPr>
      <a:lvl8pPr marL="2970972" algn="l" defTabSz="848850" rtl="0" eaLnBrk="1" latinLnBrk="0" hangingPunct="1">
        <a:defRPr sz="1700" kern="1200">
          <a:solidFill>
            <a:schemeClr val="tx1"/>
          </a:solidFill>
          <a:latin typeface="+mn-lt"/>
          <a:ea typeface="+mn-ea"/>
          <a:cs typeface="+mn-cs"/>
        </a:defRPr>
      </a:lvl8pPr>
      <a:lvl9pPr marL="3395396" algn="l" defTabSz="848850" rtl="0" eaLnBrk="1" latinLnBrk="0" hangingPunct="1">
        <a:defRPr sz="1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jpeg"/><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diagramDrawing" Target="../diagrams/drawing2.xml"/><Relationship Id="rId18" Type="http://schemas.openxmlformats.org/officeDocument/2006/relationships/image" Target="../media/image13.png"/><Relationship Id="rId26" Type="http://schemas.microsoft.com/office/2007/relationships/hdphoto" Target="../media/hdphoto6.wdp"/><Relationship Id="rId3" Type="http://schemas.openxmlformats.org/officeDocument/2006/relationships/image" Target="../media/image6.png"/><Relationship Id="rId21" Type="http://schemas.openxmlformats.org/officeDocument/2006/relationships/image" Target="../media/image16.png"/><Relationship Id="rId7" Type="http://schemas.openxmlformats.org/officeDocument/2006/relationships/image" Target="../media/image9.png"/><Relationship Id="rId12" Type="http://schemas.openxmlformats.org/officeDocument/2006/relationships/diagramColors" Target="../diagrams/colors2.xml"/><Relationship Id="rId17" Type="http://schemas.microsoft.com/office/2007/relationships/hdphoto" Target="../media/hdphoto4.wdp"/><Relationship Id="rId25" Type="http://schemas.openxmlformats.org/officeDocument/2006/relationships/image" Target="../media/image19.png"/><Relationship Id="rId2" Type="http://schemas.openxmlformats.org/officeDocument/2006/relationships/notesSlide" Target="../notesSlides/notesSlide1.xml"/><Relationship Id="rId16" Type="http://schemas.openxmlformats.org/officeDocument/2006/relationships/image" Target="../media/image12.png"/><Relationship Id="rId20" Type="http://schemas.openxmlformats.org/officeDocument/2006/relationships/image" Target="../media/image15.png"/><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diagramQuickStyle" Target="../diagrams/quickStyle2.xml"/><Relationship Id="rId24" Type="http://schemas.openxmlformats.org/officeDocument/2006/relationships/image" Target="../media/image18.png"/><Relationship Id="rId5" Type="http://schemas.openxmlformats.org/officeDocument/2006/relationships/image" Target="../media/image8.png"/><Relationship Id="rId15" Type="http://schemas.microsoft.com/office/2007/relationships/hdphoto" Target="../media/hdphoto3.wdp"/><Relationship Id="rId23" Type="http://schemas.openxmlformats.org/officeDocument/2006/relationships/image" Target="../media/image17.png"/><Relationship Id="rId10" Type="http://schemas.openxmlformats.org/officeDocument/2006/relationships/diagramLayout" Target="../diagrams/layout2.xml"/><Relationship Id="rId19" Type="http://schemas.openxmlformats.org/officeDocument/2006/relationships/image" Target="../media/image14.png"/><Relationship Id="rId4" Type="http://schemas.openxmlformats.org/officeDocument/2006/relationships/image" Target="../media/image7.png"/><Relationship Id="rId9" Type="http://schemas.openxmlformats.org/officeDocument/2006/relationships/diagramData" Target="../diagrams/data2.xml"/><Relationship Id="rId14" Type="http://schemas.openxmlformats.org/officeDocument/2006/relationships/image" Target="../media/image11.png"/><Relationship Id="rId22" Type="http://schemas.microsoft.com/office/2007/relationships/hdphoto" Target="../media/hdphoto5.wdp"/><Relationship Id="rId27" Type="http://schemas.openxmlformats.org/officeDocument/2006/relationships/image" Target="../media/image20.emf"/></Relationships>
</file>

<file path=ppt/slides/_rels/slide5.xml.rels><?xml version="1.0" encoding="UTF-8" standalone="yes"?>
<Relationships xmlns="http://schemas.openxmlformats.org/package/2006/relationships"><Relationship Id="rId13" Type="http://schemas.openxmlformats.org/officeDocument/2006/relationships/image" Target="../media/image30.png"/><Relationship Id="rId18" Type="http://schemas.openxmlformats.org/officeDocument/2006/relationships/image" Target="../media/image35.png"/><Relationship Id="rId26" Type="http://schemas.openxmlformats.org/officeDocument/2006/relationships/image" Target="../media/image43.png"/><Relationship Id="rId3" Type="http://schemas.openxmlformats.org/officeDocument/2006/relationships/image" Target="../media/image21.png"/><Relationship Id="rId21" Type="http://schemas.openxmlformats.org/officeDocument/2006/relationships/image" Target="../media/image38.png"/><Relationship Id="rId34" Type="http://schemas.openxmlformats.org/officeDocument/2006/relationships/image" Target="../media/image51.pn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4.gif"/><Relationship Id="rId25" Type="http://schemas.openxmlformats.org/officeDocument/2006/relationships/image" Target="../media/image42.png"/><Relationship Id="rId33" Type="http://schemas.openxmlformats.org/officeDocument/2006/relationships/image" Target="../media/image50.jpeg"/><Relationship Id="rId2" Type="http://schemas.openxmlformats.org/officeDocument/2006/relationships/image" Target="../media/image6.png"/><Relationship Id="rId16" Type="http://schemas.openxmlformats.org/officeDocument/2006/relationships/image" Target="../media/image33.gif"/><Relationship Id="rId20" Type="http://schemas.openxmlformats.org/officeDocument/2006/relationships/image" Target="../media/image37.png"/><Relationship Id="rId29"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jpeg"/><Relationship Id="rId24" Type="http://schemas.openxmlformats.org/officeDocument/2006/relationships/image" Target="../media/image41.png"/><Relationship Id="rId32" Type="http://schemas.openxmlformats.org/officeDocument/2006/relationships/image" Target="../media/image49.png"/><Relationship Id="rId5" Type="http://schemas.openxmlformats.org/officeDocument/2006/relationships/image" Target="../media/image22.png"/><Relationship Id="rId15" Type="http://schemas.openxmlformats.org/officeDocument/2006/relationships/image" Target="../media/image32.gif"/><Relationship Id="rId23" Type="http://schemas.openxmlformats.org/officeDocument/2006/relationships/image" Target="../media/image40.jpeg"/><Relationship Id="rId28" Type="http://schemas.openxmlformats.org/officeDocument/2006/relationships/image" Target="../media/image45.png"/><Relationship Id="rId10" Type="http://schemas.openxmlformats.org/officeDocument/2006/relationships/image" Target="../media/image27.png"/><Relationship Id="rId19" Type="http://schemas.openxmlformats.org/officeDocument/2006/relationships/image" Target="../media/image36.png"/><Relationship Id="rId31" Type="http://schemas.openxmlformats.org/officeDocument/2006/relationships/image" Target="../media/image48.png"/><Relationship Id="rId4" Type="http://schemas.microsoft.com/office/2007/relationships/hdphoto" Target="../media/hdphoto7.wdp"/><Relationship Id="rId9" Type="http://schemas.openxmlformats.org/officeDocument/2006/relationships/image" Target="../media/image26.png"/><Relationship Id="rId14" Type="http://schemas.openxmlformats.org/officeDocument/2006/relationships/image" Target="../media/image31.jpeg"/><Relationship Id="rId22" Type="http://schemas.openxmlformats.org/officeDocument/2006/relationships/image" Target="../media/image39.png"/><Relationship Id="rId27" Type="http://schemas.openxmlformats.org/officeDocument/2006/relationships/image" Target="../media/image44.png"/><Relationship Id="rId30" Type="http://schemas.openxmlformats.org/officeDocument/2006/relationships/image" Target="../media/image47.png"/><Relationship Id="rId8" Type="http://schemas.openxmlformats.org/officeDocument/2006/relationships/image" Target="../media/image25.png"/></Relationships>
</file>

<file path=ppt/slides/_rels/slide6.xml.rels><?xml version="1.0" encoding="UTF-8" standalone="yes"?>
<Relationships xmlns="http://schemas.openxmlformats.org/package/2006/relationships"><Relationship Id="rId13" Type="http://schemas.openxmlformats.org/officeDocument/2006/relationships/image" Target="../media/image62.png"/><Relationship Id="rId18" Type="http://schemas.openxmlformats.org/officeDocument/2006/relationships/image" Target="../media/image66.png"/><Relationship Id="rId26" Type="http://schemas.openxmlformats.org/officeDocument/2006/relationships/image" Target="../media/image74.png"/><Relationship Id="rId39" Type="http://schemas.openxmlformats.org/officeDocument/2006/relationships/image" Target="../media/image87.png"/><Relationship Id="rId21" Type="http://schemas.openxmlformats.org/officeDocument/2006/relationships/image" Target="../media/image69.png"/><Relationship Id="rId34" Type="http://schemas.openxmlformats.org/officeDocument/2006/relationships/image" Target="../media/image82.png"/><Relationship Id="rId42" Type="http://schemas.openxmlformats.org/officeDocument/2006/relationships/image" Target="../media/image27.png"/><Relationship Id="rId7" Type="http://schemas.openxmlformats.org/officeDocument/2006/relationships/image" Target="../media/image56.png"/><Relationship Id="rId2" Type="http://schemas.openxmlformats.org/officeDocument/2006/relationships/image" Target="../media/image6.png"/><Relationship Id="rId16" Type="http://schemas.openxmlformats.org/officeDocument/2006/relationships/image" Target="../media/image65.png"/><Relationship Id="rId20" Type="http://schemas.openxmlformats.org/officeDocument/2006/relationships/image" Target="../media/image68.png"/><Relationship Id="rId29" Type="http://schemas.openxmlformats.org/officeDocument/2006/relationships/image" Target="../media/image77.png"/><Relationship Id="rId41"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60.png"/><Relationship Id="rId24" Type="http://schemas.openxmlformats.org/officeDocument/2006/relationships/image" Target="../media/image72.png"/><Relationship Id="rId32" Type="http://schemas.openxmlformats.org/officeDocument/2006/relationships/image" Target="../media/image80.png"/><Relationship Id="rId37" Type="http://schemas.openxmlformats.org/officeDocument/2006/relationships/image" Target="../media/image85.png"/><Relationship Id="rId40" Type="http://schemas.openxmlformats.org/officeDocument/2006/relationships/image" Target="../media/image39.png"/><Relationship Id="rId5" Type="http://schemas.openxmlformats.org/officeDocument/2006/relationships/image" Target="../media/image54.png"/><Relationship Id="rId15" Type="http://schemas.openxmlformats.org/officeDocument/2006/relationships/image" Target="../media/image64.png"/><Relationship Id="rId23" Type="http://schemas.openxmlformats.org/officeDocument/2006/relationships/image" Target="../media/image71.png"/><Relationship Id="rId28" Type="http://schemas.openxmlformats.org/officeDocument/2006/relationships/image" Target="../media/image76.png"/><Relationship Id="rId36" Type="http://schemas.openxmlformats.org/officeDocument/2006/relationships/image" Target="../media/image84.png"/><Relationship Id="rId10" Type="http://schemas.openxmlformats.org/officeDocument/2006/relationships/image" Target="../media/image59.png"/><Relationship Id="rId19" Type="http://schemas.openxmlformats.org/officeDocument/2006/relationships/image" Target="../media/image67.png"/><Relationship Id="rId31" Type="http://schemas.openxmlformats.org/officeDocument/2006/relationships/image" Target="../media/image79.jpeg"/><Relationship Id="rId44" Type="http://schemas.openxmlformats.org/officeDocument/2006/relationships/image" Target="../media/image88.png"/><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image" Target="../media/image63.png"/><Relationship Id="rId22" Type="http://schemas.openxmlformats.org/officeDocument/2006/relationships/image" Target="../media/image70.png"/><Relationship Id="rId27" Type="http://schemas.openxmlformats.org/officeDocument/2006/relationships/image" Target="../media/image75.png"/><Relationship Id="rId30" Type="http://schemas.openxmlformats.org/officeDocument/2006/relationships/image" Target="../media/image78.png"/><Relationship Id="rId35" Type="http://schemas.openxmlformats.org/officeDocument/2006/relationships/image" Target="../media/image83.png"/><Relationship Id="rId43" Type="http://schemas.openxmlformats.org/officeDocument/2006/relationships/image" Target="../media/image34.gif"/><Relationship Id="rId8" Type="http://schemas.openxmlformats.org/officeDocument/2006/relationships/image" Target="../media/image57.png"/><Relationship Id="rId3" Type="http://schemas.openxmlformats.org/officeDocument/2006/relationships/image" Target="../media/image52.png"/><Relationship Id="rId12" Type="http://schemas.openxmlformats.org/officeDocument/2006/relationships/image" Target="../media/image61.png"/><Relationship Id="rId17" Type="http://schemas.openxmlformats.org/officeDocument/2006/relationships/image" Target="../media/image36.png"/><Relationship Id="rId25" Type="http://schemas.openxmlformats.org/officeDocument/2006/relationships/image" Target="../media/image73.gif"/><Relationship Id="rId33" Type="http://schemas.openxmlformats.org/officeDocument/2006/relationships/image" Target="../media/image81.png"/><Relationship Id="rId38" Type="http://schemas.openxmlformats.org/officeDocument/2006/relationships/image" Target="../media/image86.png"/></Relationships>
</file>

<file path=ppt/slides/_rels/slide7.xml.rels><?xml version="1.0" encoding="UTF-8" standalone="yes"?>
<Relationships xmlns="http://schemas.openxmlformats.org/package/2006/relationships"><Relationship Id="rId13" Type="http://schemas.openxmlformats.org/officeDocument/2006/relationships/image" Target="../media/image95.jpeg"/><Relationship Id="rId18" Type="http://schemas.openxmlformats.org/officeDocument/2006/relationships/image" Target="../media/image100.png"/><Relationship Id="rId26" Type="http://schemas.openxmlformats.org/officeDocument/2006/relationships/image" Target="../media/image104.jpeg"/><Relationship Id="rId3" Type="http://schemas.openxmlformats.org/officeDocument/2006/relationships/image" Target="../media/image89.jpeg"/><Relationship Id="rId21" Type="http://schemas.openxmlformats.org/officeDocument/2006/relationships/image" Target="../media/image38.png"/><Relationship Id="rId34" Type="http://schemas.openxmlformats.org/officeDocument/2006/relationships/diagramColors" Target="../diagrams/colors3.xml"/><Relationship Id="rId7" Type="http://schemas.openxmlformats.org/officeDocument/2006/relationships/image" Target="../media/image37.png"/><Relationship Id="rId12" Type="http://schemas.openxmlformats.org/officeDocument/2006/relationships/image" Target="../media/image94.gif"/><Relationship Id="rId17" Type="http://schemas.openxmlformats.org/officeDocument/2006/relationships/image" Target="../media/image99.png"/><Relationship Id="rId25" Type="http://schemas.openxmlformats.org/officeDocument/2006/relationships/image" Target="../media/image27.png"/><Relationship Id="rId33" Type="http://schemas.openxmlformats.org/officeDocument/2006/relationships/diagramQuickStyle" Target="../diagrams/quickStyle3.xml"/><Relationship Id="rId2" Type="http://schemas.openxmlformats.org/officeDocument/2006/relationships/notesSlide" Target="../notesSlides/notesSlide2.xml"/><Relationship Id="rId16" Type="http://schemas.openxmlformats.org/officeDocument/2006/relationships/image" Target="../media/image98.png"/><Relationship Id="rId20" Type="http://schemas.openxmlformats.org/officeDocument/2006/relationships/image" Target="../media/image39.png"/><Relationship Id="rId29" Type="http://schemas.openxmlformats.org/officeDocument/2006/relationships/image" Target="../media/image34.gif"/><Relationship Id="rId1" Type="http://schemas.openxmlformats.org/officeDocument/2006/relationships/slideLayout" Target="../slideLayouts/slideLayout2.xml"/><Relationship Id="rId6" Type="http://schemas.microsoft.com/office/2007/relationships/hdphoto" Target="../media/hdphoto7.wdp"/><Relationship Id="rId11" Type="http://schemas.openxmlformats.org/officeDocument/2006/relationships/image" Target="../media/image93.jpeg"/><Relationship Id="rId24" Type="http://schemas.openxmlformats.org/officeDocument/2006/relationships/image" Target="../media/image103.png"/><Relationship Id="rId32" Type="http://schemas.openxmlformats.org/officeDocument/2006/relationships/diagramLayout" Target="../diagrams/layout3.xml"/><Relationship Id="rId5" Type="http://schemas.openxmlformats.org/officeDocument/2006/relationships/image" Target="../media/image90.png"/><Relationship Id="rId15" Type="http://schemas.openxmlformats.org/officeDocument/2006/relationships/image" Target="../media/image97.png"/><Relationship Id="rId23" Type="http://schemas.openxmlformats.org/officeDocument/2006/relationships/image" Target="../media/image36.png"/><Relationship Id="rId28" Type="http://schemas.openxmlformats.org/officeDocument/2006/relationships/image" Target="../media/image33.gif"/><Relationship Id="rId10" Type="http://schemas.openxmlformats.org/officeDocument/2006/relationships/image" Target="../media/image92.jpeg"/><Relationship Id="rId19" Type="http://schemas.openxmlformats.org/officeDocument/2006/relationships/image" Target="../media/image101.png"/><Relationship Id="rId31" Type="http://schemas.openxmlformats.org/officeDocument/2006/relationships/diagramData" Target="../diagrams/data3.xml"/><Relationship Id="rId4" Type="http://schemas.openxmlformats.org/officeDocument/2006/relationships/image" Target="../media/image6.png"/><Relationship Id="rId9" Type="http://schemas.microsoft.com/office/2007/relationships/hdphoto" Target="../media/hdphoto8.wdp"/><Relationship Id="rId14" Type="http://schemas.openxmlformats.org/officeDocument/2006/relationships/image" Target="../media/image96.gif"/><Relationship Id="rId22" Type="http://schemas.openxmlformats.org/officeDocument/2006/relationships/image" Target="../media/image102.png"/><Relationship Id="rId27" Type="http://schemas.openxmlformats.org/officeDocument/2006/relationships/image" Target="../media/image105.jpeg"/><Relationship Id="rId30" Type="http://schemas.openxmlformats.org/officeDocument/2006/relationships/image" Target="../media/image106.png"/><Relationship Id="rId35" Type="http://schemas.microsoft.com/office/2007/relationships/diagramDrawing" Target="../diagrams/drawing3.xml"/><Relationship Id="rId8" Type="http://schemas.openxmlformats.org/officeDocument/2006/relationships/image" Target="../media/image91.pn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2411760" y="2643605"/>
            <a:ext cx="456050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6200" tIns="38100" rIns="76200" bIns="38100" numCol="1" anchor="ctr" anchorCtr="0" compatLnSpc="1">
            <a:prstTxWarp prst="textNoShape">
              <a:avLst/>
            </a:prstTxWarp>
            <a:spAutoFit/>
          </a:bodyPr>
          <a:lstStyle/>
          <a:p>
            <a:pPr algn="ctr" defTabSz="761970" fontAlgn="base">
              <a:spcBef>
                <a:spcPct val="0"/>
              </a:spcBef>
              <a:spcAft>
                <a:spcPct val="0"/>
              </a:spcAft>
            </a:pPr>
            <a:endParaRPr lang="es-ES" sz="1500" dirty="0">
              <a:latin typeface="Arial" pitchFamily="34" charset="0"/>
              <a:cs typeface="Arial" pitchFamily="34" charset="0"/>
            </a:endParaRPr>
          </a:p>
        </p:txBody>
      </p:sp>
      <p:sp>
        <p:nvSpPr>
          <p:cNvPr id="7" name="2 Subtítulo"/>
          <p:cNvSpPr txBox="1">
            <a:spLocks/>
          </p:cNvSpPr>
          <p:nvPr/>
        </p:nvSpPr>
        <p:spPr>
          <a:xfrm>
            <a:off x="1811693" y="397227"/>
            <a:ext cx="6000667" cy="4287519"/>
          </a:xfrm>
          <a:prstGeom prst="rect">
            <a:avLst/>
          </a:prstGeom>
        </p:spPr>
        <p:txBody>
          <a:bodyPr/>
          <a:lstStyle>
            <a:lvl1pPr marL="342900" indent="-342900" algn="l" rtl="0" eaLnBrk="1" fontAlgn="base" hangingPunct="1">
              <a:spcBef>
                <a:spcPct val="20000"/>
              </a:spcBef>
              <a:spcAft>
                <a:spcPct val="0"/>
              </a:spcAft>
              <a:buChar char="•"/>
              <a:defRPr sz="24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400">
                <a:solidFill>
                  <a:schemeClr val="bg1"/>
                </a:solidFill>
                <a:latin typeface="+mn-lt"/>
              </a:defRPr>
            </a:lvl2pPr>
            <a:lvl3pPr marL="1143000" indent="-228600" algn="l" rtl="0" eaLnBrk="1" fontAlgn="base" hangingPunct="1">
              <a:spcBef>
                <a:spcPct val="20000"/>
              </a:spcBef>
              <a:spcAft>
                <a:spcPct val="0"/>
              </a:spcAft>
              <a:buChar char="•"/>
              <a:defRPr sz="2400">
                <a:solidFill>
                  <a:schemeClr val="bg1"/>
                </a:solidFill>
                <a:latin typeface="+mn-lt"/>
              </a:defRPr>
            </a:lvl3pPr>
            <a:lvl4pPr marL="1600200" indent="-228600" algn="l" rtl="0" eaLnBrk="1" fontAlgn="base" hangingPunct="1">
              <a:spcBef>
                <a:spcPct val="20000"/>
              </a:spcBef>
              <a:spcAft>
                <a:spcPct val="0"/>
              </a:spcAft>
              <a:buChar char="–"/>
              <a:defRPr sz="2400">
                <a:solidFill>
                  <a:schemeClr val="bg1"/>
                </a:solidFill>
                <a:latin typeface="+mn-lt"/>
              </a:defRPr>
            </a:lvl4pPr>
            <a:lvl5pPr marL="2057400" indent="-228600" algn="l" rtl="0" eaLnBrk="1" fontAlgn="base" hangingPunct="1">
              <a:spcBef>
                <a:spcPct val="20000"/>
              </a:spcBef>
              <a:spcAft>
                <a:spcPct val="0"/>
              </a:spcAft>
              <a:buChar char="»"/>
              <a:defRPr sz="2400">
                <a:solidFill>
                  <a:schemeClr val="bg1"/>
                </a:solidFill>
                <a:latin typeface="+mn-lt"/>
              </a:defRPr>
            </a:lvl5pPr>
            <a:lvl6pPr marL="2514600" indent="-228600" algn="l" rtl="0" eaLnBrk="1" fontAlgn="base" hangingPunct="1">
              <a:spcBef>
                <a:spcPct val="20000"/>
              </a:spcBef>
              <a:spcAft>
                <a:spcPct val="0"/>
              </a:spcAft>
              <a:buChar char="»"/>
              <a:defRPr sz="2400">
                <a:solidFill>
                  <a:schemeClr val="bg1"/>
                </a:solidFill>
                <a:latin typeface="+mn-lt"/>
              </a:defRPr>
            </a:lvl6pPr>
            <a:lvl7pPr marL="2971800" indent="-228600" algn="l" rtl="0" eaLnBrk="1" fontAlgn="base" hangingPunct="1">
              <a:spcBef>
                <a:spcPct val="20000"/>
              </a:spcBef>
              <a:spcAft>
                <a:spcPct val="0"/>
              </a:spcAft>
              <a:buChar char="»"/>
              <a:defRPr sz="2400">
                <a:solidFill>
                  <a:schemeClr val="bg1"/>
                </a:solidFill>
                <a:latin typeface="+mn-lt"/>
              </a:defRPr>
            </a:lvl7pPr>
            <a:lvl8pPr marL="3429000" indent="-228600" algn="l" rtl="0" eaLnBrk="1" fontAlgn="base" hangingPunct="1">
              <a:spcBef>
                <a:spcPct val="20000"/>
              </a:spcBef>
              <a:spcAft>
                <a:spcPct val="0"/>
              </a:spcAft>
              <a:buChar char="»"/>
              <a:defRPr sz="2400">
                <a:solidFill>
                  <a:schemeClr val="bg1"/>
                </a:solidFill>
                <a:latin typeface="+mn-lt"/>
              </a:defRPr>
            </a:lvl8pPr>
            <a:lvl9pPr marL="3886200" indent="-228600" algn="l" rtl="0" eaLnBrk="1" fontAlgn="base" hangingPunct="1">
              <a:spcBef>
                <a:spcPct val="20000"/>
              </a:spcBef>
              <a:spcAft>
                <a:spcPct val="0"/>
              </a:spcAft>
              <a:buChar char="»"/>
              <a:defRPr sz="2400">
                <a:solidFill>
                  <a:schemeClr val="bg1"/>
                </a:solidFill>
                <a:latin typeface="+mn-lt"/>
              </a:defRPr>
            </a:lvl9pPr>
          </a:lstStyle>
          <a:p>
            <a:pPr marL="0" indent="0" algn="ctr">
              <a:buNone/>
            </a:pPr>
            <a:endParaRPr lang="es-ES" sz="1667" b="1" kern="0" dirty="0">
              <a:solidFill>
                <a:schemeClr val="tx1"/>
              </a:solidFill>
            </a:endParaRPr>
          </a:p>
          <a:p>
            <a:pPr marL="0" indent="0" algn="ctr">
              <a:buNone/>
            </a:pPr>
            <a:r>
              <a:rPr lang="es-ES" sz="1333" b="1" kern="0" dirty="0">
                <a:solidFill>
                  <a:schemeClr val="tx1"/>
                </a:solidFill>
              </a:rPr>
              <a:t>UNIVERSIDAD DE LAS FUERZAS ARMADAS - ESPE </a:t>
            </a:r>
            <a:endParaRPr lang="es-EC" sz="1333" b="1" kern="0" dirty="0">
              <a:solidFill>
                <a:schemeClr val="tx1"/>
              </a:solidFill>
            </a:endParaRPr>
          </a:p>
          <a:p>
            <a:pPr marL="0" indent="0" algn="ctr">
              <a:buNone/>
            </a:pPr>
            <a:endParaRPr lang="es-EC" sz="1000" b="1" kern="0" dirty="0">
              <a:solidFill>
                <a:schemeClr val="tx1"/>
              </a:solidFill>
            </a:endParaRPr>
          </a:p>
          <a:p>
            <a:pPr marL="0" indent="0" algn="ctr">
              <a:buNone/>
            </a:pPr>
            <a:r>
              <a:rPr lang="es-EC" sz="1333" b="1" kern="0" dirty="0">
                <a:solidFill>
                  <a:schemeClr val="tx1"/>
                </a:solidFill>
              </a:rPr>
              <a:t>DEPARTAMENTO  DE CIENCIAS ECONÓMICAS, </a:t>
            </a:r>
          </a:p>
          <a:p>
            <a:pPr marL="0" indent="0" algn="ctr">
              <a:buNone/>
            </a:pPr>
            <a:r>
              <a:rPr lang="es-EC" sz="1333" b="1" kern="0" dirty="0">
                <a:solidFill>
                  <a:schemeClr val="tx1"/>
                </a:solidFill>
              </a:rPr>
              <a:t>ADMINISTRATIVAS Y DE COMERCIO</a:t>
            </a:r>
            <a:endParaRPr lang="es-EC" sz="1167" kern="0" dirty="0">
              <a:solidFill>
                <a:schemeClr val="tx1"/>
              </a:solidFill>
            </a:endParaRPr>
          </a:p>
          <a:p>
            <a:pPr marL="0" indent="0" algn="ctr">
              <a:buNone/>
            </a:pPr>
            <a:endParaRPr lang="es-EC" sz="1000" b="1" kern="0" dirty="0">
              <a:solidFill>
                <a:schemeClr val="tx1"/>
              </a:solidFill>
            </a:endParaRPr>
          </a:p>
          <a:p>
            <a:pPr marL="0" indent="0" algn="ctr">
              <a:buNone/>
            </a:pPr>
            <a:r>
              <a:rPr lang="es-EC" sz="1333" b="1" kern="0" dirty="0">
                <a:solidFill>
                  <a:schemeClr val="tx1"/>
                </a:solidFill>
              </a:rPr>
              <a:t>CARRERA DE INGENIERÍA COMERCIAL</a:t>
            </a:r>
            <a:endParaRPr lang="es-EC" sz="1333" kern="0" dirty="0">
              <a:solidFill>
                <a:schemeClr val="tx1"/>
              </a:solidFill>
            </a:endParaRPr>
          </a:p>
          <a:p>
            <a:pPr marL="0" indent="0" algn="ctr">
              <a:buNone/>
            </a:pPr>
            <a:endParaRPr lang="es-ES" sz="1000" b="1" kern="0" dirty="0">
              <a:solidFill>
                <a:schemeClr val="tx1"/>
              </a:solidFill>
            </a:endParaRPr>
          </a:p>
          <a:p>
            <a:pPr marL="0" indent="0" algn="ctr">
              <a:buNone/>
            </a:pPr>
            <a:r>
              <a:rPr lang="es-EC" sz="1333" b="1" kern="0" dirty="0">
                <a:solidFill>
                  <a:schemeClr val="tx1"/>
                </a:solidFill>
              </a:rPr>
              <a:t>Tesis presentada como requisito previo a la obtención del título de:</a:t>
            </a:r>
          </a:p>
          <a:p>
            <a:pPr marL="0" indent="0" algn="ctr">
              <a:buNone/>
            </a:pPr>
            <a:r>
              <a:rPr lang="es-EC" sz="1333" b="1" kern="0" dirty="0">
                <a:solidFill>
                  <a:schemeClr val="tx1"/>
                </a:solidFill>
              </a:rPr>
              <a:t> INGENIERO COMERCIAL</a:t>
            </a:r>
          </a:p>
          <a:p>
            <a:pPr marL="0" indent="0" algn="ctr">
              <a:buNone/>
            </a:pPr>
            <a:endParaRPr lang="es-EC" sz="1000" b="1" kern="0" dirty="0">
              <a:solidFill>
                <a:schemeClr val="tx1"/>
              </a:solidFill>
            </a:endParaRPr>
          </a:p>
          <a:p>
            <a:pPr marL="0" indent="0" algn="ctr">
              <a:buNone/>
            </a:pPr>
            <a:r>
              <a:rPr lang="es-EC" sz="1333" b="1" kern="0" dirty="0">
                <a:solidFill>
                  <a:schemeClr val="tx1"/>
                </a:solidFill>
              </a:rPr>
              <a:t>AUTOR: HERDOÍZA VÉLEZ, DIANA CAROLINA</a:t>
            </a:r>
          </a:p>
          <a:p>
            <a:pPr marL="0" indent="0" algn="ctr">
              <a:buNone/>
            </a:pPr>
            <a:r>
              <a:rPr lang="es-EC" sz="1333" b="1" kern="0" dirty="0">
                <a:solidFill>
                  <a:schemeClr val="tx1"/>
                </a:solidFill>
              </a:rPr>
              <a:t>ROMERO ABASTO, MARLEN ESDENKA</a:t>
            </a:r>
          </a:p>
          <a:p>
            <a:pPr marL="0" indent="0" algn="ctr">
              <a:buNone/>
            </a:pPr>
            <a:endParaRPr lang="es-EC" sz="1000" b="1" kern="0" dirty="0">
              <a:solidFill>
                <a:schemeClr val="tx1"/>
              </a:solidFill>
            </a:endParaRPr>
          </a:p>
          <a:p>
            <a:pPr marL="0" indent="0" algn="ctr">
              <a:buNone/>
            </a:pPr>
            <a:r>
              <a:rPr lang="es-EC" sz="1333" b="1" kern="0" dirty="0">
                <a:solidFill>
                  <a:schemeClr val="tx1"/>
                </a:solidFill>
              </a:rPr>
              <a:t>TEMA: </a:t>
            </a:r>
            <a:r>
              <a:rPr lang="es-EC" sz="1333" b="1" i="1" kern="0" dirty="0" smtClean="0">
                <a:solidFill>
                  <a:schemeClr val="tx1"/>
                </a:solidFill>
              </a:rPr>
              <a:t>“ANÁLISIS DE COMERCIO </a:t>
            </a:r>
            <a:r>
              <a:rPr lang="es-EC" sz="1333" b="1" i="1" kern="0" dirty="0">
                <a:solidFill>
                  <a:schemeClr val="tx1"/>
                </a:solidFill>
              </a:rPr>
              <a:t>INTERNACIONAL DE QUINUA DE  LA CAN”.</a:t>
            </a:r>
          </a:p>
          <a:p>
            <a:pPr marL="0" indent="0" algn="ctr">
              <a:buNone/>
            </a:pPr>
            <a:endParaRPr lang="es-EC" sz="1000" b="1" kern="0" dirty="0">
              <a:solidFill>
                <a:schemeClr val="tx1"/>
              </a:solidFill>
            </a:endParaRPr>
          </a:p>
          <a:p>
            <a:pPr marL="0" indent="0" algn="ctr">
              <a:buNone/>
            </a:pPr>
            <a:r>
              <a:rPr lang="es-EC" sz="1167" b="1" kern="0" dirty="0">
                <a:solidFill>
                  <a:schemeClr val="tx1"/>
                </a:solidFill>
              </a:rPr>
              <a:t>SANGOLQUÍ, MARZO 2016</a:t>
            </a:r>
          </a:p>
        </p:txBody>
      </p:sp>
    </p:spTree>
    <p:extLst>
      <p:ext uri="{BB962C8B-B14F-4D97-AF65-F5344CB8AC3E}">
        <p14:creationId xmlns:p14="http://schemas.microsoft.com/office/powerpoint/2010/main" val="323844107"/>
      </p:ext>
    </p:extLst>
  </p:cSld>
  <p:clrMapOvr>
    <a:masterClrMapping/>
  </p:clrMapOvr>
  <p:transition spd="med">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0"/>
          <p:cNvSpPr>
            <a:spLocks noChangeArrowheads="1"/>
          </p:cNvSpPr>
          <p:nvPr/>
        </p:nvSpPr>
        <p:spPr bwMode="auto">
          <a:xfrm>
            <a:off x="9375" y="-16346"/>
            <a:ext cx="9144000" cy="620713"/>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endParaRPr lang="es-ES" dirty="0"/>
          </a:p>
        </p:txBody>
      </p:sp>
      <p:sp>
        <p:nvSpPr>
          <p:cNvPr id="5" name="Rectangle 21"/>
          <p:cNvSpPr>
            <a:spLocks noChangeArrowheads="1"/>
          </p:cNvSpPr>
          <p:nvPr/>
        </p:nvSpPr>
        <p:spPr bwMode="auto">
          <a:xfrm rot="10800000">
            <a:off x="-16024" y="5165725"/>
            <a:ext cx="7885113" cy="549275"/>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endParaRPr lang="es-ES" dirty="0"/>
          </a:p>
        </p:txBody>
      </p:sp>
      <p:sp>
        <p:nvSpPr>
          <p:cNvPr id="6" name="Line 23"/>
          <p:cNvSpPr>
            <a:spLocks noChangeShapeType="1"/>
          </p:cNvSpPr>
          <p:nvPr/>
        </p:nvSpPr>
        <p:spPr bwMode="auto">
          <a:xfrm rot="10800000" flipH="1">
            <a:off x="9376" y="5153025"/>
            <a:ext cx="6659563" cy="0"/>
          </a:xfrm>
          <a:prstGeom prst="line">
            <a:avLst/>
          </a:prstGeom>
          <a:noFill/>
          <a:ln w="38100">
            <a:solidFill>
              <a:srgbClr val="FF0000"/>
            </a:solidFill>
            <a:round/>
            <a:headEnd/>
            <a:tailEnd/>
          </a:ln>
          <a:effectLst/>
        </p:spPr>
        <p:txBody>
          <a:bodyPr/>
          <a:lstStyle/>
          <a:p>
            <a:endParaRPr lang="es-ES" dirty="0"/>
          </a:p>
        </p:txBody>
      </p:sp>
      <p:sp>
        <p:nvSpPr>
          <p:cNvPr id="7" name="Line 24"/>
          <p:cNvSpPr>
            <a:spLocks noChangeShapeType="1"/>
          </p:cNvSpPr>
          <p:nvPr/>
        </p:nvSpPr>
        <p:spPr bwMode="auto">
          <a:xfrm rot="10800000" flipH="1">
            <a:off x="9376" y="5102225"/>
            <a:ext cx="6659563" cy="0"/>
          </a:xfrm>
          <a:prstGeom prst="line">
            <a:avLst/>
          </a:prstGeom>
          <a:noFill/>
          <a:ln w="38100">
            <a:solidFill>
              <a:srgbClr val="006600"/>
            </a:solidFill>
            <a:round/>
            <a:headEnd/>
            <a:tailEnd/>
          </a:ln>
          <a:effectLst/>
        </p:spPr>
        <p:txBody>
          <a:bodyPr/>
          <a:lstStyle/>
          <a:p>
            <a:endParaRPr lang="es-ES" dirty="0"/>
          </a:p>
        </p:txBody>
      </p:sp>
      <p:pic>
        <p:nvPicPr>
          <p:cNvPr id="8"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7594" t="38806" r="7258" b="30597"/>
          <a:stretch/>
        </p:blipFill>
        <p:spPr bwMode="auto">
          <a:xfrm>
            <a:off x="6644208" y="4763861"/>
            <a:ext cx="2452285" cy="624920"/>
          </a:xfrm>
          <a:prstGeom prst="rect">
            <a:avLst/>
          </a:prstGeom>
          <a:ln>
            <a:noFill/>
          </a:ln>
          <a:extLst>
            <a:ext uri="{53640926-AAD7-44D8-BBD7-CCE9431645EC}">
              <a14:shadowObscured xmlns:a14="http://schemas.microsoft.com/office/drawing/2010/main"/>
            </a:ext>
          </a:extLst>
        </p:spPr>
      </p:pic>
      <p:sp>
        <p:nvSpPr>
          <p:cNvPr id="12" name="Rectángulo 11"/>
          <p:cNvSpPr/>
          <p:nvPr/>
        </p:nvSpPr>
        <p:spPr>
          <a:xfrm>
            <a:off x="3059832" y="573348"/>
            <a:ext cx="3690177" cy="584775"/>
          </a:xfrm>
          <a:prstGeom prst="rect">
            <a:avLst/>
          </a:prstGeom>
        </p:spPr>
        <p:txBody>
          <a:bodyPr wrap="none">
            <a:spAutoFit/>
          </a:bodyPr>
          <a:lstStyle/>
          <a:p>
            <a:pPr lvl="0"/>
            <a:r>
              <a:rPr lang="es-EC" sz="3200" b="1" dirty="0" smtClean="0"/>
              <a:t>RECOMENDACIONES</a:t>
            </a:r>
            <a:endParaRPr lang="es-EC" sz="3200" b="1" dirty="0"/>
          </a:p>
        </p:txBody>
      </p:sp>
      <p:graphicFrame>
        <p:nvGraphicFramePr>
          <p:cNvPr id="9" name="Diagrama 8"/>
          <p:cNvGraphicFramePr/>
          <p:nvPr>
            <p:extLst>
              <p:ext uri="{D42A27DB-BD31-4B8C-83A1-F6EECF244321}">
                <p14:modId xmlns:p14="http://schemas.microsoft.com/office/powerpoint/2010/main" val="2584576344"/>
              </p:ext>
            </p:extLst>
          </p:nvPr>
        </p:nvGraphicFramePr>
        <p:xfrm>
          <a:off x="366841" y="1057300"/>
          <a:ext cx="8165599" cy="37170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080861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0"/>
          <p:cNvSpPr>
            <a:spLocks noChangeArrowheads="1"/>
          </p:cNvSpPr>
          <p:nvPr/>
        </p:nvSpPr>
        <p:spPr bwMode="auto">
          <a:xfrm>
            <a:off x="9375" y="-16346"/>
            <a:ext cx="9144000" cy="620713"/>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endParaRPr lang="es-ES" dirty="0"/>
          </a:p>
        </p:txBody>
      </p:sp>
      <p:sp>
        <p:nvSpPr>
          <p:cNvPr id="5" name="Rectangle 21"/>
          <p:cNvSpPr>
            <a:spLocks noChangeArrowheads="1"/>
          </p:cNvSpPr>
          <p:nvPr/>
        </p:nvSpPr>
        <p:spPr bwMode="auto">
          <a:xfrm rot="10800000">
            <a:off x="-16024" y="5165725"/>
            <a:ext cx="7885113" cy="549275"/>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endParaRPr lang="es-ES" dirty="0"/>
          </a:p>
        </p:txBody>
      </p:sp>
      <p:sp>
        <p:nvSpPr>
          <p:cNvPr id="6" name="Line 23"/>
          <p:cNvSpPr>
            <a:spLocks noChangeShapeType="1"/>
          </p:cNvSpPr>
          <p:nvPr/>
        </p:nvSpPr>
        <p:spPr bwMode="auto">
          <a:xfrm rot="10800000" flipH="1">
            <a:off x="9376" y="5153025"/>
            <a:ext cx="6659563" cy="0"/>
          </a:xfrm>
          <a:prstGeom prst="line">
            <a:avLst/>
          </a:prstGeom>
          <a:noFill/>
          <a:ln w="38100">
            <a:solidFill>
              <a:srgbClr val="FF0000"/>
            </a:solidFill>
            <a:round/>
            <a:headEnd/>
            <a:tailEnd/>
          </a:ln>
          <a:effectLst/>
        </p:spPr>
        <p:txBody>
          <a:bodyPr/>
          <a:lstStyle/>
          <a:p>
            <a:endParaRPr lang="es-ES" dirty="0"/>
          </a:p>
        </p:txBody>
      </p:sp>
      <p:sp>
        <p:nvSpPr>
          <p:cNvPr id="7" name="Line 24"/>
          <p:cNvSpPr>
            <a:spLocks noChangeShapeType="1"/>
          </p:cNvSpPr>
          <p:nvPr/>
        </p:nvSpPr>
        <p:spPr bwMode="auto">
          <a:xfrm rot="10800000" flipH="1">
            <a:off x="9376" y="5102225"/>
            <a:ext cx="6659563" cy="0"/>
          </a:xfrm>
          <a:prstGeom prst="line">
            <a:avLst/>
          </a:prstGeom>
          <a:noFill/>
          <a:ln w="38100">
            <a:solidFill>
              <a:srgbClr val="006600"/>
            </a:solidFill>
            <a:round/>
            <a:headEnd/>
            <a:tailEnd/>
          </a:ln>
          <a:effectLst/>
        </p:spPr>
        <p:txBody>
          <a:bodyPr/>
          <a:lstStyle/>
          <a:p>
            <a:endParaRPr lang="es-ES" dirty="0"/>
          </a:p>
        </p:txBody>
      </p:sp>
      <p:pic>
        <p:nvPicPr>
          <p:cNvPr id="8"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7594" t="38806" r="7258" b="30597"/>
          <a:stretch/>
        </p:blipFill>
        <p:spPr bwMode="auto">
          <a:xfrm>
            <a:off x="6644208" y="4763861"/>
            <a:ext cx="2452285" cy="624920"/>
          </a:xfrm>
          <a:prstGeom prst="rect">
            <a:avLst/>
          </a:prstGeom>
          <a:ln>
            <a:noFill/>
          </a:ln>
          <a:extLst>
            <a:ext uri="{53640926-AAD7-44D8-BBD7-CCE9431645EC}">
              <a14:shadowObscured xmlns:a14="http://schemas.microsoft.com/office/drawing/2010/main"/>
            </a:ext>
          </a:extLst>
        </p:spPr>
      </p:pic>
      <p:sp>
        <p:nvSpPr>
          <p:cNvPr id="12" name="Rectángulo 11"/>
          <p:cNvSpPr/>
          <p:nvPr/>
        </p:nvSpPr>
        <p:spPr>
          <a:xfrm>
            <a:off x="3059832" y="573348"/>
            <a:ext cx="3690177" cy="584775"/>
          </a:xfrm>
          <a:prstGeom prst="rect">
            <a:avLst/>
          </a:prstGeom>
        </p:spPr>
        <p:txBody>
          <a:bodyPr wrap="none">
            <a:spAutoFit/>
          </a:bodyPr>
          <a:lstStyle/>
          <a:p>
            <a:pPr lvl="0"/>
            <a:r>
              <a:rPr lang="es-EC" sz="3200" b="1" dirty="0" smtClean="0"/>
              <a:t>RECOMENDACIONES</a:t>
            </a:r>
            <a:endParaRPr lang="es-EC" sz="3200" b="1" dirty="0"/>
          </a:p>
        </p:txBody>
      </p:sp>
      <p:graphicFrame>
        <p:nvGraphicFramePr>
          <p:cNvPr id="9" name="Diagrama 8"/>
          <p:cNvGraphicFramePr/>
          <p:nvPr>
            <p:extLst>
              <p:ext uri="{D42A27DB-BD31-4B8C-83A1-F6EECF244321}">
                <p14:modId xmlns:p14="http://schemas.microsoft.com/office/powerpoint/2010/main" val="247575991"/>
              </p:ext>
            </p:extLst>
          </p:nvPr>
        </p:nvGraphicFramePr>
        <p:xfrm>
          <a:off x="366841" y="1057300"/>
          <a:ext cx="8165599" cy="37170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601259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0"/>
          <p:cNvSpPr>
            <a:spLocks noChangeArrowheads="1"/>
          </p:cNvSpPr>
          <p:nvPr/>
        </p:nvSpPr>
        <p:spPr bwMode="auto">
          <a:xfrm>
            <a:off x="9375" y="-16346"/>
            <a:ext cx="9144000" cy="620713"/>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endParaRPr lang="es-ES" dirty="0"/>
          </a:p>
        </p:txBody>
      </p:sp>
      <p:sp>
        <p:nvSpPr>
          <p:cNvPr id="5" name="Rectangle 21"/>
          <p:cNvSpPr>
            <a:spLocks noChangeArrowheads="1"/>
          </p:cNvSpPr>
          <p:nvPr/>
        </p:nvSpPr>
        <p:spPr bwMode="auto">
          <a:xfrm rot="10800000">
            <a:off x="-16024" y="5165725"/>
            <a:ext cx="7885113" cy="549275"/>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endParaRPr lang="es-ES" dirty="0"/>
          </a:p>
        </p:txBody>
      </p:sp>
      <p:sp>
        <p:nvSpPr>
          <p:cNvPr id="6" name="Line 23"/>
          <p:cNvSpPr>
            <a:spLocks noChangeShapeType="1"/>
          </p:cNvSpPr>
          <p:nvPr/>
        </p:nvSpPr>
        <p:spPr bwMode="auto">
          <a:xfrm rot="10800000" flipH="1">
            <a:off x="9376" y="5153025"/>
            <a:ext cx="6659563" cy="0"/>
          </a:xfrm>
          <a:prstGeom prst="line">
            <a:avLst/>
          </a:prstGeom>
          <a:noFill/>
          <a:ln w="38100">
            <a:solidFill>
              <a:srgbClr val="FF0000"/>
            </a:solidFill>
            <a:round/>
            <a:headEnd/>
            <a:tailEnd/>
          </a:ln>
          <a:effectLst/>
        </p:spPr>
        <p:txBody>
          <a:bodyPr/>
          <a:lstStyle/>
          <a:p>
            <a:endParaRPr lang="es-ES" dirty="0"/>
          </a:p>
        </p:txBody>
      </p:sp>
      <p:sp>
        <p:nvSpPr>
          <p:cNvPr id="7" name="Line 24"/>
          <p:cNvSpPr>
            <a:spLocks noChangeShapeType="1"/>
          </p:cNvSpPr>
          <p:nvPr/>
        </p:nvSpPr>
        <p:spPr bwMode="auto">
          <a:xfrm rot="10800000" flipH="1">
            <a:off x="9376" y="5102225"/>
            <a:ext cx="6659563" cy="0"/>
          </a:xfrm>
          <a:prstGeom prst="line">
            <a:avLst/>
          </a:prstGeom>
          <a:noFill/>
          <a:ln w="38100">
            <a:solidFill>
              <a:srgbClr val="006600"/>
            </a:solidFill>
            <a:round/>
            <a:headEnd/>
            <a:tailEnd/>
          </a:ln>
          <a:effectLst/>
        </p:spPr>
        <p:txBody>
          <a:bodyPr/>
          <a:lstStyle/>
          <a:p>
            <a:endParaRPr lang="es-ES" dirty="0"/>
          </a:p>
        </p:txBody>
      </p:sp>
      <p:pic>
        <p:nvPicPr>
          <p:cNvPr id="8"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7594" t="38806" r="7258" b="30597"/>
          <a:stretch/>
        </p:blipFill>
        <p:spPr bwMode="auto">
          <a:xfrm>
            <a:off x="6644208" y="4763861"/>
            <a:ext cx="2452285" cy="624920"/>
          </a:xfrm>
          <a:prstGeom prst="rect">
            <a:avLst/>
          </a:prstGeom>
          <a:ln>
            <a:noFill/>
          </a:ln>
          <a:extLst>
            <a:ext uri="{53640926-AAD7-44D8-BBD7-CCE9431645EC}">
              <a14:shadowObscured xmlns:a14="http://schemas.microsoft.com/office/drawing/2010/main"/>
            </a:ext>
          </a:extLst>
        </p:spPr>
      </p:pic>
      <p:graphicFrame>
        <p:nvGraphicFramePr>
          <p:cNvPr id="9" name="Diagrama 8"/>
          <p:cNvGraphicFramePr/>
          <p:nvPr>
            <p:extLst>
              <p:ext uri="{D42A27DB-BD31-4B8C-83A1-F6EECF244321}">
                <p14:modId xmlns:p14="http://schemas.microsoft.com/office/powerpoint/2010/main" val="2861560468"/>
              </p:ext>
            </p:extLst>
          </p:nvPr>
        </p:nvGraphicFramePr>
        <p:xfrm>
          <a:off x="366841" y="1057300"/>
          <a:ext cx="8165599" cy="37170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929416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texto"/>
          <p:cNvSpPr>
            <a:spLocks noGrp="1"/>
          </p:cNvSpPr>
          <p:nvPr>
            <p:ph type="body" idx="1"/>
          </p:nvPr>
        </p:nvSpPr>
        <p:spPr>
          <a:xfrm>
            <a:off x="343508" y="-82826"/>
            <a:ext cx="8424936" cy="3180353"/>
          </a:xfrm>
        </p:spPr>
        <p:txBody>
          <a:bodyPr/>
          <a:lstStyle/>
          <a:p>
            <a:pPr algn="r"/>
            <a:r>
              <a:rPr lang="es-EC" sz="2333" i="1" dirty="0">
                <a:solidFill>
                  <a:schemeClr val="tx1"/>
                </a:solidFill>
                <a:latin typeface="Arabic Typesetting" pitchFamily="66" charset="-78"/>
                <a:cs typeface="Arabic Typesetting" pitchFamily="66" charset="-78"/>
              </a:rPr>
              <a:t>“Los principales perdedores de este mundo desigual de hoy en día no son aquellos que están demasiado  expuestos a la globalización sino aquellos a los que se los ha dejado fuera.”</a:t>
            </a:r>
          </a:p>
          <a:p>
            <a:pPr algn="r"/>
            <a:r>
              <a:rPr lang="es-EC" sz="2333" i="1" dirty="0">
                <a:solidFill>
                  <a:schemeClr val="tx1"/>
                </a:solidFill>
                <a:latin typeface="Arabic Typesetting" pitchFamily="66" charset="-78"/>
                <a:cs typeface="Arabic Typesetting" pitchFamily="66" charset="-78"/>
              </a:rPr>
              <a:t/>
            </a:r>
            <a:br>
              <a:rPr lang="es-EC" sz="2333" i="1" dirty="0">
                <a:solidFill>
                  <a:schemeClr val="tx1"/>
                </a:solidFill>
                <a:latin typeface="Arabic Typesetting" pitchFamily="66" charset="-78"/>
                <a:cs typeface="Arabic Typesetting" pitchFamily="66" charset="-78"/>
              </a:rPr>
            </a:br>
            <a:r>
              <a:rPr lang="es-EC" sz="2333" i="1" dirty="0">
                <a:solidFill>
                  <a:schemeClr val="tx1"/>
                </a:solidFill>
                <a:latin typeface="Arabic Typesetting" pitchFamily="66" charset="-78"/>
                <a:cs typeface="Arabic Typesetting" pitchFamily="66" charset="-78"/>
              </a:rPr>
              <a:t>(Kofi Annan, Ex-secretario General de la ONU)</a:t>
            </a:r>
            <a:r>
              <a:rPr lang="es-ES" sz="2333" i="1" dirty="0">
                <a:solidFill>
                  <a:schemeClr val="tx1"/>
                </a:solidFill>
                <a:latin typeface="Arabic Typesetting" pitchFamily="66" charset="-78"/>
                <a:cs typeface="Arabic Typesetting" pitchFamily="66" charset="-78"/>
              </a:rPr>
              <a:t> </a:t>
            </a:r>
          </a:p>
          <a:p>
            <a:pPr algn="r"/>
            <a:r>
              <a:rPr lang="es-ES" sz="2667" i="1" dirty="0">
                <a:solidFill>
                  <a:schemeClr val="tx1"/>
                </a:solidFill>
                <a:latin typeface="Arabic Typesetting" pitchFamily="66" charset="-78"/>
                <a:cs typeface="Arabic Typesetting" pitchFamily="66" charset="-78"/>
              </a:rPr>
              <a:t> </a:t>
            </a:r>
          </a:p>
        </p:txBody>
      </p:sp>
      <p:pic>
        <p:nvPicPr>
          <p:cNvPr id="5122" name="Picture 2" descr="Resultado de imagen para buen gobierno corporativo"/>
          <p:cNvPicPr>
            <a:picLocks noChangeAspect="1" noChangeArrowheads="1"/>
          </p:cNvPicPr>
          <p:nvPr/>
        </p:nvPicPr>
        <p:blipFill>
          <a:blip r:embed="rId2" cstate="print"/>
          <a:srcRect/>
          <a:stretch>
            <a:fillRect/>
          </a:stretch>
        </p:blipFill>
        <p:spPr bwMode="auto">
          <a:xfrm>
            <a:off x="3702512" y="2885877"/>
            <a:ext cx="2345144" cy="18779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ectangle 20"/>
          <p:cNvSpPr>
            <a:spLocks noChangeArrowheads="1"/>
          </p:cNvSpPr>
          <p:nvPr/>
        </p:nvSpPr>
        <p:spPr bwMode="auto">
          <a:xfrm>
            <a:off x="-16024" y="-26604"/>
            <a:ext cx="9144000" cy="620713"/>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endParaRPr lang="es-ES" dirty="0"/>
          </a:p>
        </p:txBody>
      </p:sp>
      <p:sp>
        <p:nvSpPr>
          <p:cNvPr id="9" name="Rectangle 21"/>
          <p:cNvSpPr>
            <a:spLocks noChangeArrowheads="1"/>
          </p:cNvSpPr>
          <p:nvPr/>
        </p:nvSpPr>
        <p:spPr bwMode="auto">
          <a:xfrm rot="10800000">
            <a:off x="-16024" y="5165725"/>
            <a:ext cx="7885113" cy="549275"/>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endParaRPr lang="es-ES" dirty="0"/>
          </a:p>
        </p:txBody>
      </p:sp>
      <p:sp>
        <p:nvSpPr>
          <p:cNvPr id="10" name="Line 23"/>
          <p:cNvSpPr>
            <a:spLocks noChangeShapeType="1"/>
          </p:cNvSpPr>
          <p:nvPr/>
        </p:nvSpPr>
        <p:spPr bwMode="auto">
          <a:xfrm rot="10800000" flipH="1">
            <a:off x="9376" y="5153025"/>
            <a:ext cx="6659563" cy="0"/>
          </a:xfrm>
          <a:prstGeom prst="line">
            <a:avLst/>
          </a:prstGeom>
          <a:noFill/>
          <a:ln w="38100">
            <a:solidFill>
              <a:srgbClr val="FF0000"/>
            </a:solidFill>
            <a:round/>
            <a:headEnd/>
            <a:tailEnd/>
          </a:ln>
          <a:effectLst/>
        </p:spPr>
        <p:txBody>
          <a:bodyPr/>
          <a:lstStyle/>
          <a:p>
            <a:endParaRPr lang="es-ES" dirty="0"/>
          </a:p>
        </p:txBody>
      </p:sp>
      <p:sp>
        <p:nvSpPr>
          <p:cNvPr id="11" name="Line 24"/>
          <p:cNvSpPr>
            <a:spLocks noChangeShapeType="1"/>
          </p:cNvSpPr>
          <p:nvPr/>
        </p:nvSpPr>
        <p:spPr bwMode="auto">
          <a:xfrm rot="10800000" flipH="1">
            <a:off x="9376" y="5102225"/>
            <a:ext cx="6659563" cy="0"/>
          </a:xfrm>
          <a:prstGeom prst="line">
            <a:avLst/>
          </a:prstGeom>
          <a:noFill/>
          <a:ln w="38100">
            <a:solidFill>
              <a:srgbClr val="006600"/>
            </a:solidFill>
            <a:round/>
            <a:headEnd/>
            <a:tailEnd/>
          </a:ln>
          <a:effectLst/>
        </p:spPr>
        <p:txBody>
          <a:bodyPr/>
          <a:lstStyle/>
          <a:p>
            <a:endParaRPr lang="es-ES" dirty="0"/>
          </a:p>
        </p:txBody>
      </p:sp>
      <p:pic>
        <p:nvPicPr>
          <p:cNvPr id="12"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7594" t="38806" r="7258" b="30597"/>
          <a:stretch/>
        </p:blipFill>
        <p:spPr bwMode="auto">
          <a:xfrm>
            <a:off x="6644208" y="4763861"/>
            <a:ext cx="2452285" cy="62492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640351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0"/>
          <p:cNvSpPr>
            <a:spLocks noChangeArrowheads="1"/>
          </p:cNvSpPr>
          <p:nvPr/>
        </p:nvSpPr>
        <p:spPr bwMode="auto">
          <a:xfrm>
            <a:off x="-16024" y="-26604"/>
            <a:ext cx="9144000" cy="620713"/>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endParaRPr lang="es-ES" dirty="0"/>
          </a:p>
        </p:txBody>
      </p:sp>
      <p:sp>
        <p:nvSpPr>
          <p:cNvPr id="5" name="Rectangle 21"/>
          <p:cNvSpPr>
            <a:spLocks noChangeArrowheads="1"/>
          </p:cNvSpPr>
          <p:nvPr/>
        </p:nvSpPr>
        <p:spPr bwMode="auto">
          <a:xfrm rot="10800000">
            <a:off x="-16024" y="5165725"/>
            <a:ext cx="7885113" cy="549275"/>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endParaRPr lang="es-ES" dirty="0"/>
          </a:p>
        </p:txBody>
      </p:sp>
      <p:sp>
        <p:nvSpPr>
          <p:cNvPr id="6" name="Line 23"/>
          <p:cNvSpPr>
            <a:spLocks noChangeShapeType="1"/>
          </p:cNvSpPr>
          <p:nvPr/>
        </p:nvSpPr>
        <p:spPr bwMode="auto">
          <a:xfrm rot="10800000" flipH="1">
            <a:off x="9376" y="5153025"/>
            <a:ext cx="6659563" cy="0"/>
          </a:xfrm>
          <a:prstGeom prst="line">
            <a:avLst/>
          </a:prstGeom>
          <a:noFill/>
          <a:ln w="38100">
            <a:solidFill>
              <a:srgbClr val="FF0000"/>
            </a:solidFill>
            <a:round/>
            <a:headEnd/>
            <a:tailEnd/>
          </a:ln>
          <a:effectLst/>
        </p:spPr>
        <p:txBody>
          <a:bodyPr/>
          <a:lstStyle/>
          <a:p>
            <a:endParaRPr lang="es-ES" dirty="0"/>
          </a:p>
        </p:txBody>
      </p:sp>
      <p:sp>
        <p:nvSpPr>
          <p:cNvPr id="7" name="Line 24"/>
          <p:cNvSpPr>
            <a:spLocks noChangeShapeType="1"/>
          </p:cNvSpPr>
          <p:nvPr/>
        </p:nvSpPr>
        <p:spPr bwMode="auto">
          <a:xfrm rot="10800000" flipH="1">
            <a:off x="9376" y="5102225"/>
            <a:ext cx="6659563" cy="0"/>
          </a:xfrm>
          <a:prstGeom prst="line">
            <a:avLst/>
          </a:prstGeom>
          <a:noFill/>
          <a:ln w="38100">
            <a:solidFill>
              <a:srgbClr val="006600"/>
            </a:solidFill>
            <a:round/>
            <a:headEnd/>
            <a:tailEnd/>
          </a:ln>
          <a:effectLst/>
        </p:spPr>
        <p:txBody>
          <a:bodyPr/>
          <a:lstStyle/>
          <a:p>
            <a:endParaRPr lang="es-ES" dirty="0"/>
          </a:p>
        </p:txBody>
      </p:sp>
      <p:pic>
        <p:nvPicPr>
          <p:cNvPr id="8"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7594" t="38806" r="7258" b="30597"/>
          <a:stretch/>
        </p:blipFill>
        <p:spPr bwMode="auto">
          <a:xfrm>
            <a:off x="6644208" y="4763861"/>
            <a:ext cx="2452285" cy="624920"/>
          </a:xfrm>
          <a:prstGeom prst="rect">
            <a:avLst/>
          </a:prstGeom>
          <a:ln>
            <a:noFill/>
          </a:ln>
          <a:extLst>
            <a:ext uri="{53640926-AAD7-44D8-BBD7-CCE9431645EC}">
              <a14:shadowObscured xmlns:a14="http://schemas.microsoft.com/office/drawing/2010/main"/>
            </a:ext>
          </a:extLst>
        </p:spPr>
      </p:pic>
      <p:graphicFrame>
        <p:nvGraphicFramePr>
          <p:cNvPr id="9" name="Diagrama 8"/>
          <p:cNvGraphicFramePr/>
          <p:nvPr>
            <p:extLst>
              <p:ext uri="{D42A27DB-BD31-4B8C-83A1-F6EECF244321}">
                <p14:modId xmlns:p14="http://schemas.microsoft.com/office/powerpoint/2010/main" val="3375621419"/>
              </p:ext>
            </p:extLst>
          </p:nvPr>
        </p:nvGraphicFramePr>
        <p:xfrm>
          <a:off x="146112" y="1092249"/>
          <a:ext cx="7560840" cy="38090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ángulo 9"/>
          <p:cNvSpPr/>
          <p:nvPr/>
        </p:nvSpPr>
        <p:spPr>
          <a:xfrm>
            <a:off x="3059832" y="573348"/>
            <a:ext cx="2267159" cy="584775"/>
          </a:xfrm>
          <a:prstGeom prst="rect">
            <a:avLst/>
          </a:prstGeom>
        </p:spPr>
        <p:txBody>
          <a:bodyPr wrap="none">
            <a:spAutoFit/>
          </a:bodyPr>
          <a:lstStyle/>
          <a:p>
            <a:pPr lvl="0"/>
            <a:r>
              <a:rPr lang="es-EC" sz="3200" b="1" dirty="0"/>
              <a:t>CONTENIDO</a:t>
            </a:r>
          </a:p>
        </p:txBody>
      </p:sp>
    </p:spTree>
    <p:extLst>
      <p:ext uri="{BB962C8B-B14F-4D97-AF65-F5344CB8AC3E}">
        <p14:creationId xmlns:p14="http://schemas.microsoft.com/office/powerpoint/2010/main" val="26374839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 name="Imagen 77"/>
          <p:cNvPicPr>
            <a:picLocks noChangeAspect="1"/>
          </p:cNvPicPr>
          <p:nvPr/>
        </p:nvPicPr>
        <p:blipFill rotWithShape="1">
          <a:blip r:embed="rId3"/>
          <a:srcRect l="19043" t="5358" r="73788" b="69273"/>
          <a:stretch/>
        </p:blipFill>
        <p:spPr>
          <a:xfrm flipH="1">
            <a:off x="5704528" y="147863"/>
            <a:ext cx="3313198" cy="1511929"/>
          </a:xfrm>
          <a:prstGeom prst="roundRect">
            <a:avLst>
              <a:gd name="adj" fmla="val 9064"/>
            </a:avLst>
          </a:prstGeom>
          <a:ln>
            <a:noFill/>
          </a:ln>
          <a:effectLst/>
        </p:spPr>
      </p:pic>
      <p:pic>
        <p:nvPicPr>
          <p:cNvPr id="94" name="Imagen 77"/>
          <p:cNvPicPr>
            <a:picLocks noChangeAspect="1"/>
          </p:cNvPicPr>
          <p:nvPr/>
        </p:nvPicPr>
        <p:blipFill rotWithShape="1">
          <a:blip r:embed="rId3"/>
          <a:srcRect l="19043" t="5358" r="73788" b="69273"/>
          <a:stretch/>
        </p:blipFill>
        <p:spPr>
          <a:xfrm flipH="1">
            <a:off x="5692086" y="4143527"/>
            <a:ext cx="3325640" cy="1442861"/>
          </a:xfrm>
          <a:prstGeom prst="roundRect">
            <a:avLst>
              <a:gd name="adj" fmla="val 7331"/>
            </a:avLst>
          </a:prstGeom>
          <a:ln>
            <a:noFill/>
          </a:ln>
          <a:effectLst/>
        </p:spPr>
      </p:pic>
      <p:pic>
        <p:nvPicPr>
          <p:cNvPr id="5" name="Imagen 4"/>
          <p:cNvPicPr>
            <a:picLocks noChangeAspect="1"/>
          </p:cNvPicPr>
          <p:nvPr/>
        </p:nvPicPr>
        <p:blipFill rotWithShape="1">
          <a:blip r:embed="rId4" cstate="print">
            <a:extLst>
              <a:ext uri="{28A0092B-C50C-407E-A947-70E740481C1C}">
                <a14:useLocalDpi xmlns:a14="http://schemas.microsoft.com/office/drawing/2010/main" val="0"/>
              </a:ext>
            </a:extLst>
          </a:blip>
          <a:srcRect l="66757" t="19760" r="3257" b="861"/>
          <a:stretch/>
        </p:blipFill>
        <p:spPr>
          <a:xfrm rot="19790836" flipH="1">
            <a:off x="2178478" y="1734323"/>
            <a:ext cx="1594119" cy="3973782"/>
          </a:xfrm>
          <a:prstGeom prst="rect">
            <a:avLst/>
          </a:prstGeom>
        </p:spPr>
      </p:pic>
      <p:pic>
        <p:nvPicPr>
          <p:cNvPr id="66" name="Imagen 77"/>
          <p:cNvPicPr>
            <a:picLocks noChangeAspect="1"/>
          </p:cNvPicPr>
          <p:nvPr/>
        </p:nvPicPr>
        <p:blipFill rotWithShape="1">
          <a:blip r:embed="rId3"/>
          <a:srcRect l="16653" t="-11669" r="63698" b="41667"/>
          <a:stretch/>
        </p:blipFill>
        <p:spPr>
          <a:xfrm flipH="1">
            <a:off x="-3521638" y="5137725"/>
            <a:ext cx="5496862" cy="2392864"/>
          </a:xfrm>
          <a:prstGeom prst="rect">
            <a:avLst/>
          </a:prstGeom>
          <a:ln>
            <a:noFill/>
          </a:ln>
          <a:effectLst>
            <a:softEdge rad="635000"/>
          </a:effectLst>
        </p:spPr>
      </p:pic>
      <p:pic>
        <p:nvPicPr>
          <p:cNvPr id="9" name="Imagen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2334" b="55263" l="1752" r="19854"/>
                    </a14:imgEffect>
                  </a14:imgLayer>
                </a14:imgProps>
              </a:ext>
              <a:ext uri="{28A0092B-C50C-407E-A947-70E740481C1C}">
                <a14:useLocalDpi xmlns:a14="http://schemas.microsoft.com/office/drawing/2010/main" val="0"/>
              </a:ext>
            </a:extLst>
          </a:blip>
          <a:srcRect t="43547" r="81120" b="43419"/>
          <a:stretch/>
        </p:blipFill>
        <p:spPr>
          <a:xfrm>
            <a:off x="9648835" y="2947969"/>
            <a:ext cx="431743" cy="378415"/>
          </a:xfrm>
          <a:prstGeom prst="rect">
            <a:avLst/>
          </a:prstGeom>
        </p:spPr>
      </p:pic>
      <p:pic>
        <p:nvPicPr>
          <p:cNvPr id="11" name="Imagen 10"/>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9352" b="42321" l="718" r="18391"/>
                    </a14:imgEffect>
                  </a14:imgLayer>
                </a14:imgProps>
              </a:ext>
              <a:ext uri="{28A0092B-C50C-407E-A947-70E740481C1C}">
                <a14:useLocalDpi xmlns:a14="http://schemas.microsoft.com/office/drawing/2010/main" val="0"/>
              </a:ext>
            </a:extLst>
          </a:blip>
          <a:srcRect l="1583" t="30121" r="81023" b="56453"/>
          <a:stretch/>
        </p:blipFill>
        <p:spPr>
          <a:xfrm>
            <a:off x="10548641" y="2921144"/>
            <a:ext cx="403582" cy="395508"/>
          </a:xfrm>
          <a:prstGeom prst="ellipse">
            <a:avLst/>
          </a:prstGeom>
        </p:spPr>
      </p:pic>
      <p:graphicFrame>
        <p:nvGraphicFramePr>
          <p:cNvPr id="50" name="Diagrama 49"/>
          <p:cNvGraphicFramePr/>
          <p:nvPr>
            <p:extLst>
              <p:ext uri="{D42A27DB-BD31-4B8C-83A1-F6EECF244321}">
                <p14:modId xmlns:p14="http://schemas.microsoft.com/office/powerpoint/2010/main" val="810533611"/>
              </p:ext>
            </p:extLst>
          </p:nvPr>
        </p:nvGraphicFramePr>
        <p:xfrm>
          <a:off x="89725" y="416149"/>
          <a:ext cx="2422193" cy="440536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12" name="Imagen 11"/>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55529" b="68353" l="446" r="19168"/>
                    </a14:imgEffect>
                  </a14:imgLayer>
                </a14:imgProps>
              </a:ext>
              <a:ext uri="{28A0092B-C50C-407E-A947-70E740481C1C}">
                <a14:useLocalDpi xmlns:a14="http://schemas.microsoft.com/office/drawing/2010/main" val="0"/>
              </a:ext>
            </a:extLst>
          </a:blip>
          <a:srcRect l="1582" t="55439" r="81441" b="31135"/>
          <a:stretch/>
        </p:blipFill>
        <p:spPr>
          <a:xfrm>
            <a:off x="10980712" y="2929508"/>
            <a:ext cx="381652" cy="378780"/>
          </a:xfrm>
          <a:prstGeom prst="rect">
            <a:avLst/>
          </a:prstGeom>
        </p:spPr>
      </p:pic>
      <p:pic>
        <p:nvPicPr>
          <p:cNvPr id="14" name="Imagen 13"/>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81280" b="95261" l="2377" r="18871"/>
                    </a14:imgEffect>
                  </a14:imgLayer>
                </a14:imgProps>
              </a:ext>
              <a:ext uri="{28A0092B-C50C-407E-A947-70E740481C1C}">
                <a14:useLocalDpi xmlns:a14="http://schemas.microsoft.com/office/drawing/2010/main" val="0"/>
              </a:ext>
            </a:extLst>
          </a:blip>
          <a:srcRect l="2980" t="81708" r="81024" b="4866"/>
          <a:stretch/>
        </p:blipFill>
        <p:spPr>
          <a:xfrm>
            <a:off x="10390853" y="2240050"/>
            <a:ext cx="359579" cy="378781"/>
          </a:xfrm>
          <a:prstGeom prst="rect">
            <a:avLst/>
          </a:prstGeom>
        </p:spPr>
      </p:pic>
      <p:pic>
        <p:nvPicPr>
          <p:cNvPr id="17" name="Imagen 16"/>
          <p:cNvPicPr>
            <a:picLocks noChangeAspect="1"/>
          </p:cNvPicPr>
          <p:nvPr/>
        </p:nvPicPr>
        <p:blipFill rotWithShape="1">
          <a:blip r:embed="rId18" cstate="print">
            <a:extLst>
              <a:ext uri="{28A0092B-C50C-407E-A947-70E740481C1C}">
                <a14:useLocalDpi xmlns:a14="http://schemas.microsoft.com/office/drawing/2010/main" val="0"/>
              </a:ext>
            </a:extLst>
          </a:blip>
          <a:srcRect l="59702" t="15980" r="31479" b="73940"/>
          <a:stretch/>
        </p:blipFill>
        <p:spPr>
          <a:xfrm>
            <a:off x="10196140" y="3338935"/>
            <a:ext cx="563011" cy="450409"/>
          </a:xfrm>
          <a:prstGeom prst="rect">
            <a:avLst/>
          </a:prstGeom>
        </p:spPr>
      </p:pic>
      <p:pic>
        <p:nvPicPr>
          <p:cNvPr id="18" name="Imagen 17"/>
          <p:cNvPicPr>
            <a:picLocks noChangeAspect="1"/>
          </p:cNvPicPr>
          <p:nvPr/>
        </p:nvPicPr>
        <p:blipFill rotWithShape="1">
          <a:blip r:embed="rId19" cstate="print">
            <a:extLst>
              <a:ext uri="{28A0092B-C50C-407E-A947-70E740481C1C}">
                <a14:useLocalDpi xmlns:a14="http://schemas.microsoft.com/office/drawing/2010/main" val="0"/>
              </a:ext>
            </a:extLst>
          </a:blip>
          <a:srcRect l="58820" t="5837" r="31479" b="84083"/>
          <a:stretch/>
        </p:blipFill>
        <p:spPr>
          <a:xfrm>
            <a:off x="9639867" y="3328781"/>
            <a:ext cx="619311" cy="450409"/>
          </a:xfrm>
          <a:prstGeom prst="rect">
            <a:avLst/>
          </a:prstGeom>
        </p:spPr>
      </p:pic>
      <p:pic>
        <p:nvPicPr>
          <p:cNvPr id="19" name="Imagen 18"/>
          <p:cNvPicPr>
            <a:picLocks noChangeAspect="1"/>
          </p:cNvPicPr>
          <p:nvPr/>
        </p:nvPicPr>
        <p:blipFill rotWithShape="1">
          <a:blip r:embed="rId20" cstate="print">
            <a:extLst>
              <a:ext uri="{28A0092B-C50C-407E-A947-70E740481C1C}">
                <a14:useLocalDpi xmlns:a14="http://schemas.microsoft.com/office/drawing/2010/main" val="0"/>
              </a:ext>
            </a:extLst>
          </a:blip>
          <a:srcRect l="82632" t="36140" b="55040"/>
          <a:stretch/>
        </p:blipFill>
        <p:spPr>
          <a:xfrm>
            <a:off x="1507299" y="1770901"/>
            <a:ext cx="585969" cy="208288"/>
          </a:xfrm>
          <a:prstGeom prst="rect">
            <a:avLst/>
          </a:prstGeom>
        </p:spPr>
      </p:pic>
      <p:sp>
        <p:nvSpPr>
          <p:cNvPr id="41" name="Rectángulo 40"/>
          <p:cNvSpPr/>
          <p:nvPr/>
        </p:nvSpPr>
        <p:spPr>
          <a:xfrm>
            <a:off x="2474399" y="549884"/>
            <a:ext cx="2519220" cy="707886"/>
          </a:xfrm>
          <a:prstGeom prst="rect">
            <a:avLst/>
          </a:prstGeom>
          <a:noFill/>
          <a:ln w="25400">
            <a:solidFill>
              <a:srgbClr val="CBCC47"/>
            </a:solidFill>
          </a:ln>
          <a:effectLst>
            <a:glow>
              <a:schemeClr val="accent1">
                <a:alpha val="40000"/>
              </a:schemeClr>
            </a:glow>
            <a:reflection stA="8000" endPos="94000" dist="63500" dir="5400000" sy="-100000" algn="bl" rotWithShape="0"/>
            <a:softEdge rad="12700"/>
          </a:effectLst>
        </p:spPr>
        <p:txBody>
          <a:bodyPr wrap="square">
            <a:spAutoFit/>
          </a:bodyPr>
          <a:lstStyle/>
          <a:p>
            <a:pPr algn="ctr"/>
            <a:r>
              <a:rPr lang="es-EC" sz="1600" b="1" i="1" dirty="0" smtClean="0">
                <a:solidFill>
                  <a:srgbClr val="A71946"/>
                </a:solidFill>
                <a:latin typeface="Times New Roman" panose="02020603050405020304" pitchFamily="18" charset="0"/>
                <a:cs typeface="Times New Roman" panose="02020603050405020304" pitchFamily="18" charset="0"/>
              </a:rPr>
              <a:t>ONU: 2013 Año </a:t>
            </a:r>
            <a:r>
              <a:rPr lang="es-EC" sz="1600" b="1" i="1" dirty="0">
                <a:solidFill>
                  <a:srgbClr val="A71946"/>
                </a:solidFill>
                <a:latin typeface="Times New Roman" panose="02020603050405020304" pitchFamily="18" charset="0"/>
                <a:cs typeface="Times New Roman" panose="02020603050405020304" pitchFamily="18" charset="0"/>
              </a:rPr>
              <a:t> </a:t>
            </a:r>
            <a:r>
              <a:rPr lang="es-EC" sz="1600" b="1" i="1" dirty="0" smtClean="0">
                <a:solidFill>
                  <a:srgbClr val="A71946"/>
                </a:solidFill>
                <a:latin typeface="Times New Roman" panose="02020603050405020304" pitchFamily="18" charset="0"/>
                <a:cs typeface="Times New Roman" panose="02020603050405020304" pitchFamily="18" charset="0"/>
              </a:rPr>
              <a:t>Internacional </a:t>
            </a:r>
            <a:r>
              <a:rPr lang="es-EC" sz="1600" b="1" i="1" dirty="0">
                <a:solidFill>
                  <a:srgbClr val="A71946"/>
                </a:solidFill>
                <a:latin typeface="Times New Roman" panose="02020603050405020304" pitchFamily="18" charset="0"/>
                <a:cs typeface="Times New Roman" panose="02020603050405020304" pitchFamily="18" charset="0"/>
              </a:rPr>
              <a:t>de la </a:t>
            </a:r>
            <a:r>
              <a:rPr lang="es-EC" sz="1600" b="1" i="1" dirty="0" smtClean="0">
                <a:solidFill>
                  <a:srgbClr val="A71946"/>
                </a:solidFill>
                <a:latin typeface="Times New Roman" panose="02020603050405020304" pitchFamily="18" charset="0"/>
                <a:cs typeface="Times New Roman" panose="02020603050405020304" pitchFamily="18" charset="0"/>
              </a:rPr>
              <a:t>Quinua</a:t>
            </a:r>
          </a:p>
          <a:p>
            <a:pPr algn="ctr"/>
            <a:endParaRPr lang="es-EC" sz="700" b="1" dirty="0" smtClean="0">
              <a:solidFill>
                <a:srgbClr val="A71946"/>
              </a:solidFill>
              <a:latin typeface="Times New Roman" panose="02020603050405020304" pitchFamily="18" charset="0"/>
              <a:cs typeface="Times New Roman" panose="02020603050405020304" pitchFamily="18" charset="0"/>
            </a:endParaRPr>
          </a:p>
        </p:txBody>
      </p:sp>
      <p:sp>
        <p:nvSpPr>
          <p:cNvPr id="40" name="Rectángulo 39"/>
          <p:cNvSpPr/>
          <p:nvPr/>
        </p:nvSpPr>
        <p:spPr>
          <a:xfrm>
            <a:off x="100708" y="1114812"/>
            <a:ext cx="2431786" cy="563231"/>
          </a:xfrm>
          <a:prstGeom prst="rect">
            <a:avLst/>
          </a:prstGeom>
        </p:spPr>
        <p:txBody>
          <a:bodyPr wrap="square">
            <a:spAutoFit/>
          </a:bodyPr>
          <a:lstStyle/>
          <a:p>
            <a:pPr defTabSz="222250">
              <a:lnSpc>
                <a:spcPct val="90000"/>
              </a:lnSpc>
              <a:spcBef>
                <a:spcPct val="0"/>
              </a:spcBef>
              <a:spcAft>
                <a:spcPct val="35000"/>
              </a:spcAft>
            </a:pPr>
            <a:r>
              <a:rPr lang="es-EC" altLang="es-EC" sz="900" dirty="0" smtClean="0">
                <a:latin typeface="Times New Roman" panose="02020603050405020304" pitchFamily="18" charset="0"/>
                <a:ea typeface="Times New Roman" panose="02020603050405020304" pitchFamily="18" charset="0"/>
                <a:cs typeface="Times New Roman" panose="02020603050405020304" pitchFamily="18" charset="0"/>
              </a:rPr>
              <a:t>Nombre </a:t>
            </a:r>
            <a:r>
              <a:rPr lang="es-EC" altLang="es-EC" sz="900" dirty="0">
                <a:latin typeface="Times New Roman" panose="02020603050405020304" pitchFamily="18" charset="0"/>
                <a:ea typeface="Times New Roman" panose="02020603050405020304" pitchFamily="18" charset="0"/>
                <a:cs typeface="Times New Roman" panose="02020603050405020304" pitchFamily="18" charset="0"/>
              </a:rPr>
              <a:t>Científico: </a:t>
            </a:r>
            <a:r>
              <a:rPr lang="es-EC" altLang="es-EC" sz="900" dirty="0" err="1" smtClean="0">
                <a:latin typeface="Times New Roman" panose="02020603050405020304" pitchFamily="18" charset="0"/>
                <a:ea typeface="Times New Roman" panose="02020603050405020304" pitchFamily="18" charset="0"/>
                <a:cs typeface="Times New Roman" panose="02020603050405020304" pitchFamily="18" charset="0"/>
              </a:rPr>
              <a:t>Chenopodium</a:t>
            </a:r>
            <a:r>
              <a:rPr lang="es-EC" altLang="es-EC" sz="9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s-EC" altLang="es-EC" sz="900" dirty="0" err="1" smtClean="0">
                <a:latin typeface="Times New Roman" panose="02020603050405020304" pitchFamily="18" charset="0"/>
                <a:ea typeface="Times New Roman" panose="02020603050405020304" pitchFamily="18" charset="0"/>
                <a:cs typeface="Times New Roman" panose="02020603050405020304" pitchFamily="18" charset="0"/>
              </a:rPr>
              <a:t>quinoa</a:t>
            </a:r>
            <a:endParaRPr lang="es-EC" altLang="es-EC" sz="9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lvl="0" defTabSz="222250">
              <a:lnSpc>
                <a:spcPct val="90000"/>
              </a:lnSpc>
              <a:spcBef>
                <a:spcPct val="0"/>
              </a:spcBef>
              <a:spcAft>
                <a:spcPct val="35000"/>
              </a:spcAft>
            </a:pPr>
            <a:r>
              <a:rPr lang="es-EC" altLang="es-EC" sz="900" dirty="0" smtClean="0">
                <a:latin typeface="Times New Roman" panose="02020603050405020304" pitchFamily="18" charset="0"/>
                <a:ea typeface="Times New Roman" panose="02020603050405020304" pitchFamily="18" charset="0"/>
                <a:cs typeface="Times New Roman" panose="02020603050405020304" pitchFamily="18" charset="0"/>
              </a:rPr>
              <a:t>Nombre Comercial: Quinua</a:t>
            </a:r>
          </a:p>
          <a:p>
            <a:pPr defTabSz="222250">
              <a:lnSpc>
                <a:spcPct val="90000"/>
              </a:lnSpc>
              <a:spcBef>
                <a:spcPct val="0"/>
              </a:spcBef>
              <a:spcAft>
                <a:spcPct val="35000"/>
              </a:spcAft>
            </a:pPr>
            <a:r>
              <a:rPr lang="es-EC" altLang="es-EC" sz="900" dirty="0" smtClean="0">
                <a:latin typeface="Times New Roman" panose="02020603050405020304" pitchFamily="18" charset="0"/>
                <a:ea typeface="Times New Roman" panose="02020603050405020304" pitchFamily="18" charset="0"/>
                <a:cs typeface="Times New Roman" panose="02020603050405020304" pitchFamily="18" charset="0"/>
              </a:rPr>
              <a:t>Partida Arancelaria sugerida: 1008.90</a:t>
            </a:r>
            <a:endParaRPr lang="es-EC" altLang="es-EC" sz="9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7" name="Rectángulo 46"/>
          <p:cNvSpPr/>
          <p:nvPr/>
        </p:nvSpPr>
        <p:spPr>
          <a:xfrm>
            <a:off x="3751659" y="4164381"/>
            <a:ext cx="1978144" cy="276999"/>
          </a:xfrm>
          <a:prstGeom prst="rect">
            <a:avLst/>
          </a:prstGeom>
        </p:spPr>
        <p:txBody>
          <a:bodyPr wrap="square">
            <a:spAutoFit/>
          </a:bodyPr>
          <a:lstStyle/>
          <a:p>
            <a:pPr algn="just"/>
            <a:r>
              <a:rPr lang="es-EC" sz="1200" i="1" dirty="0">
                <a:solidFill>
                  <a:srgbClr val="1C1624"/>
                </a:solidFill>
                <a:latin typeface="Times New Roman" panose="02020603050405020304" pitchFamily="18" charset="0"/>
                <a:cs typeface="Times New Roman" panose="02020603050405020304" pitchFamily="18" charset="0"/>
              </a:rPr>
              <a:t>Más de 3.000 variedades</a:t>
            </a:r>
          </a:p>
        </p:txBody>
      </p:sp>
      <p:pic>
        <p:nvPicPr>
          <p:cNvPr id="7" name="Imagen 6"/>
          <p:cNvPicPr>
            <a:picLocks noChangeAspect="1"/>
          </p:cNvPicPr>
          <p:nvPr/>
        </p:nvPicPr>
        <p:blipFill rotWithShape="1">
          <a:blip r:embed="rId21" cstate="print">
            <a:extLst>
              <a:ext uri="{BEBA8EAE-BF5A-486C-A8C5-ECC9F3942E4B}">
                <a14:imgProps xmlns:a14="http://schemas.microsoft.com/office/drawing/2010/main">
                  <a14:imgLayer r:embed="rId22">
                    <a14:imgEffect>
                      <a14:backgroundRemoval t="6236" b="89954" l="0" r="100000"/>
                    </a14:imgEffect>
                  </a14:imgLayer>
                </a14:imgProps>
              </a:ext>
              <a:ext uri="{28A0092B-C50C-407E-A947-70E740481C1C}">
                <a14:useLocalDpi xmlns:a14="http://schemas.microsoft.com/office/drawing/2010/main" val="0"/>
              </a:ext>
            </a:extLst>
          </a:blip>
          <a:srcRect l="92" r="-1504"/>
          <a:stretch/>
        </p:blipFill>
        <p:spPr>
          <a:xfrm rot="5400000" flipV="1">
            <a:off x="4970022" y="4354948"/>
            <a:ext cx="577496" cy="739750"/>
          </a:xfrm>
          <a:prstGeom prst="rect">
            <a:avLst/>
          </a:prstGeom>
          <a:noFill/>
        </p:spPr>
      </p:pic>
      <p:sp>
        <p:nvSpPr>
          <p:cNvPr id="54" name="Rectángulo 53"/>
          <p:cNvSpPr/>
          <p:nvPr/>
        </p:nvSpPr>
        <p:spPr>
          <a:xfrm>
            <a:off x="3831101" y="5268740"/>
            <a:ext cx="1992729" cy="276999"/>
          </a:xfrm>
          <a:prstGeom prst="rect">
            <a:avLst/>
          </a:prstGeom>
        </p:spPr>
        <p:txBody>
          <a:bodyPr wrap="square">
            <a:spAutoFit/>
          </a:bodyPr>
          <a:lstStyle/>
          <a:p>
            <a:r>
              <a:rPr lang="es-EC" sz="1200" i="1" dirty="0" smtClean="0">
                <a:solidFill>
                  <a:srgbClr val="1C1624"/>
                </a:solidFill>
                <a:latin typeface="Times New Roman" panose="02020603050405020304" pitchFamily="18" charset="0"/>
                <a:cs typeface="Times New Roman" panose="02020603050405020304" pitchFamily="18" charset="0"/>
              </a:rPr>
              <a:t>Bajo </a:t>
            </a:r>
            <a:r>
              <a:rPr lang="es-EC" sz="1200" i="1" dirty="0">
                <a:solidFill>
                  <a:srgbClr val="1C1624"/>
                </a:solidFill>
                <a:latin typeface="Times New Roman" panose="02020603050405020304" pitchFamily="18" charset="0"/>
                <a:cs typeface="Times New Roman" panose="02020603050405020304" pitchFamily="18" charset="0"/>
              </a:rPr>
              <a:t>impacto ambiental.</a:t>
            </a:r>
          </a:p>
        </p:txBody>
      </p:sp>
      <p:sp>
        <p:nvSpPr>
          <p:cNvPr id="87" name="Rectángulo 86"/>
          <p:cNvSpPr/>
          <p:nvPr/>
        </p:nvSpPr>
        <p:spPr>
          <a:xfrm>
            <a:off x="3845817" y="4683880"/>
            <a:ext cx="1334454" cy="276999"/>
          </a:xfrm>
          <a:prstGeom prst="rect">
            <a:avLst/>
          </a:prstGeom>
        </p:spPr>
        <p:txBody>
          <a:bodyPr wrap="square">
            <a:spAutoFit/>
          </a:bodyPr>
          <a:lstStyle/>
          <a:p>
            <a:r>
              <a:rPr lang="es-EC" sz="1200" i="1" dirty="0">
                <a:solidFill>
                  <a:srgbClr val="1C1624"/>
                </a:solidFill>
                <a:latin typeface="Times New Roman" panose="02020603050405020304" pitchFamily="18" charset="0"/>
                <a:cs typeface="Times New Roman" panose="02020603050405020304" pitchFamily="18" charset="0"/>
              </a:rPr>
              <a:t>Adaptabilidad</a:t>
            </a:r>
          </a:p>
        </p:txBody>
      </p:sp>
      <p:sp>
        <p:nvSpPr>
          <p:cNvPr id="95" name="Rectángulo 94"/>
          <p:cNvSpPr/>
          <p:nvPr/>
        </p:nvSpPr>
        <p:spPr>
          <a:xfrm>
            <a:off x="3821452" y="4447852"/>
            <a:ext cx="1478354" cy="276999"/>
          </a:xfrm>
          <a:prstGeom prst="rect">
            <a:avLst/>
          </a:prstGeom>
        </p:spPr>
        <p:txBody>
          <a:bodyPr wrap="square">
            <a:spAutoFit/>
          </a:bodyPr>
          <a:lstStyle/>
          <a:p>
            <a:pPr algn="just"/>
            <a:r>
              <a:rPr lang="es-EC" sz="1200" i="1" dirty="0" smtClean="0">
                <a:solidFill>
                  <a:srgbClr val="1C1624"/>
                </a:solidFill>
                <a:latin typeface="Times New Roman" panose="02020603050405020304" pitchFamily="18" charset="0"/>
                <a:cs typeface="Times New Roman" panose="02020603050405020304" pitchFamily="18" charset="0"/>
              </a:rPr>
              <a:t>Cultivo espacial</a:t>
            </a:r>
            <a:endParaRPr lang="es-EC" sz="1200" i="1" dirty="0">
              <a:solidFill>
                <a:srgbClr val="1C1624"/>
              </a:solidFill>
              <a:latin typeface="Times New Roman" panose="02020603050405020304" pitchFamily="18" charset="0"/>
              <a:cs typeface="Times New Roman" panose="02020603050405020304" pitchFamily="18" charset="0"/>
            </a:endParaRPr>
          </a:p>
        </p:txBody>
      </p:sp>
      <p:sp>
        <p:nvSpPr>
          <p:cNvPr id="112" name="Rectángulo 111"/>
          <p:cNvSpPr/>
          <p:nvPr/>
        </p:nvSpPr>
        <p:spPr>
          <a:xfrm>
            <a:off x="3344522" y="1133363"/>
            <a:ext cx="2004552" cy="369332"/>
          </a:xfrm>
          <a:prstGeom prst="rect">
            <a:avLst/>
          </a:prstGeom>
          <a:solidFill>
            <a:schemeClr val="accent2"/>
          </a:solidFill>
          <a:ln>
            <a:noFill/>
          </a:ln>
          <a:effectLst>
            <a:glow>
              <a:schemeClr val="accent1">
                <a:alpha val="40000"/>
              </a:schemeClr>
            </a:glow>
            <a:outerShdw blurRad="44450" dist="27940" dir="5400000" algn="ctr">
              <a:srgbClr val="000000">
                <a:alpha val="32000"/>
              </a:srgbClr>
            </a:outerShdw>
            <a:reflection stA="8000" endPos="94000" dist="63500" dir="5400000" sy="-100000" algn="bl" rotWithShape="0"/>
            <a:softEdge rad="12700"/>
          </a:effectLst>
        </p:spPr>
        <p:txBody>
          <a:bodyPr wrap="square">
            <a:spAutoFit/>
          </a:bodyPr>
          <a:lstStyle/>
          <a:p>
            <a:pPr algn="ctr"/>
            <a:r>
              <a:rPr lang="es-EC" sz="1400" b="1" i="1" dirty="0" smtClean="0">
                <a:solidFill>
                  <a:schemeClr val="bg1"/>
                </a:solidFill>
                <a:latin typeface="Times New Roman" panose="02020603050405020304" pitchFamily="18" charset="0"/>
                <a:cs typeface="Times New Roman" panose="02020603050405020304" pitchFamily="18" charset="0"/>
              </a:rPr>
              <a:t>Seguridad alimentaria</a:t>
            </a:r>
          </a:p>
          <a:p>
            <a:pPr algn="ctr"/>
            <a:endParaRPr lang="es-EC" sz="400" b="1" i="1" dirty="0">
              <a:solidFill>
                <a:schemeClr val="bg1"/>
              </a:solidFill>
              <a:latin typeface="Times New Roman" panose="02020603050405020304" pitchFamily="18" charset="0"/>
              <a:cs typeface="Times New Roman" panose="02020603050405020304" pitchFamily="18" charset="0"/>
            </a:endParaRPr>
          </a:p>
        </p:txBody>
      </p:sp>
      <p:graphicFrame>
        <p:nvGraphicFramePr>
          <p:cNvPr id="8" name="Tabla 7"/>
          <p:cNvGraphicFramePr>
            <a:graphicFrameLocks noGrp="1"/>
          </p:cNvGraphicFramePr>
          <p:nvPr>
            <p:extLst>
              <p:ext uri="{D42A27DB-BD31-4B8C-83A1-F6EECF244321}">
                <p14:modId xmlns:p14="http://schemas.microsoft.com/office/powerpoint/2010/main" val="937078567"/>
              </p:ext>
            </p:extLst>
          </p:nvPr>
        </p:nvGraphicFramePr>
        <p:xfrm>
          <a:off x="96114" y="4308492"/>
          <a:ext cx="2711464" cy="1362073"/>
        </p:xfrm>
        <a:graphic>
          <a:graphicData uri="http://schemas.openxmlformats.org/drawingml/2006/table">
            <a:tbl>
              <a:tblPr>
                <a:tableStyleId>{69C7853C-536D-4A76-A0AE-DD22124D55A5}</a:tableStyleId>
              </a:tblPr>
              <a:tblGrid>
                <a:gridCol w="1564452"/>
                <a:gridCol w="571625"/>
                <a:gridCol w="575387"/>
              </a:tblGrid>
              <a:tr h="137900">
                <a:tc rowSpan="2">
                  <a:txBody>
                    <a:bodyPr/>
                    <a:lstStyle/>
                    <a:p>
                      <a:pPr algn="ctr" rtl="0" fontAlgn="ctr"/>
                      <a:r>
                        <a:rPr lang="es-EC" sz="1000" u="none" strike="noStrike" dirty="0">
                          <a:effectLst/>
                          <a:latin typeface="Times New Roman" panose="02020603050405020304" pitchFamily="18" charset="0"/>
                          <a:cs typeface="Times New Roman" panose="02020603050405020304" pitchFamily="18" charset="0"/>
                        </a:rPr>
                        <a:t>Requisitos </a:t>
                      </a:r>
                      <a:r>
                        <a:rPr lang="es-EC" sz="1000" u="none" strike="noStrike" dirty="0" smtClean="0">
                          <a:effectLst/>
                          <a:latin typeface="Times New Roman" panose="02020603050405020304" pitchFamily="18" charset="0"/>
                          <a:cs typeface="Times New Roman" panose="02020603050405020304" pitchFamily="18" charset="0"/>
                        </a:rPr>
                        <a:t>Bromatológicos </a:t>
                      </a:r>
                      <a:r>
                        <a:rPr lang="es-EC" sz="1000" u="none" strike="noStrike" dirty="0">
                          <a:effectLst/>
                          <a:latin typeface="Times New Roman" panose="02020603050405020304" pitchFamily="18" charset="0"/>
                          <a:cs typeface="Times New Roman" panose="02020603050405020304" pitchFamily="18" charset="0"/>
                        </a:rPr>
                        <a:t>conformidad del producto</a:t>
                      </a:r>
                      <a:endParaRPr lang="es-EC"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gridSpan="2">
                  <a:txBody>
                    <a:bodyPr/>
                    <a:lstStyle/>
                    <a:p>
                      <a:pPr algn="ctr" rtl="0" fontAlgn="ctr"/>
                      <a:r>
                        <a:rPr lang="es-EC" sz="1000" u="none" strike="noStrike">
                          <a:effectLst/>
                          <a:latin typeface="Times New Roman" panose="02020603050405020304" pitchFamily="18" charset="0"/>
                          <a:cs typeface="Times New Roman" panose="02020603050405020304" pitchFamily="18" charset="0"/>
                        </a:rPr>
                        <a:t>Valores</a:t>
                      </a:r>
                      <a:endParaRPr lang="es-EC" sz="10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hMerge="1">
                  <a:txBody>
                    <a:bodyPr/>
                    <a:lstStyle/>
                    <a:p>
                      <a:endParaRPr lang="es-EC"/>
                    </a:p>
                  </a:txBody>
                  <a:tcPr/>
                </a:tc>
              </a:tr>
              <a:tr h="228598">
                <a:tc vMerge="1">
                  <a:txBody>
                    <a:bodyPr/>
                    <a:lstStyle/>
                    <a:p>
                      <a:endParaRPr lang="es-EC"/>
                    </a:p>
                  </a:txBody>
                  <a:tcPr/>
                </a:tc>
                <a:tc>
                  <a:txBody>
                    <a:bodyPr/>
                    <a:lstStyle/>
                    <a:p>
                      <a:pPr algn="ctr" rtl="0" fontAlgn="ctr"/>
                      <a:r>
                        <a:rPr lang="es-EC" sz="1000" u="none" strike="noStrike" dirty="0">
                          <a:effectLst/>
                          <a:latin typeface="Times New Roman" panose="02020603050405020304" pitchFamily="18" charset="0"/>
                          <a:cs typeface="Times New Roman" panose="02020603050405020304" pitchFamily="18" charset="0"/>
                        </a:rPr>
                        <a:t>Mínimo</a:t>
                      </a:r>
                      <a:endParaRPr lang="es-EC"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es-EC" sz="1000" u="none" strike="noStrike" dirty="0">
                          <a:effectLst/>
                          <a:latin typeface="Times New Roman" panose="02020603050405020304" pitchFamily="18" charset="0"/>
                          <a:cs typeface="Times New Roman" panose="02020603050405020304" pitchFamily="18" charset="0"/>
                        </a:rPr>
                        <a:t>Máximo</a:t>
                      </a:r>
                      <a:endParaRPr lang="es-EC"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r h="137900">
                <a:tc>
                  <a:txBody>
                    <a:bodyPr/>
                    <a:lstStyle/>
                    <a:p>
                      <a:pPr algn="l" rtl="0" fontAlgn="ctr"/>
                      <a:r>
                        <a:rPr lang="es-EC" sz="1000" u="none" strike="noStrike" dirty="0">
                          <a:effectLst/>
                          <a:latin typeface="Times New Roman" panose="02020603050405020304" pitchFamily="18" charset="0"/>
                          <a:cs typeface="Times New Roman" panose="02020603050405020304" pitchFamily="18" charset="0"/>
                        </a:rPr>
                        <a:t>Humedad, %(m/m)</a:t>
                      </a:r>
                      <a:endParaRPr lang="es-EC"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es-EC" sz="1000" u="none" strike="noStrike" dirty="0">
                          <a:effectLst/>
                          <a:latin typeface="Times New Roman" panose="02020603050405020304" pitchFamily="18" charset="0"/>
                          <a:cs typeface="Times New Roman" panose="02020603050405020304" pitchFamily="18" charset="0"/>
                        </a:rPr>
                        <a:t>-</a:t>
                      </a:r>
                      <a:endParaRPr lang="es-EC"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es-EC" sz="1000" u="none" strike="noStrike" dirty="0">
                          <a:effectLst/>
                          <a:latin typeface="Times New Roman" panose="02020603050405020304" pitchFamily="18" charset="0"/>
                          <a:cs typeface="Times New Roman" panose="02020603050405020304" pitchFamily="18" charset="0"/>
                        </a:rPr>
                        <a:t>13,50%</a:t>
                      </a:r>
                      <a:endParaRPr lang="es-EC"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r h="137900">
                <a:tc>
                  <a:txBody>
                    <a:bodyPr/>
                    <a:lstStyle/>
                    <a:p>
                      <a:pPr algn="l" rtl="0" fontAlgn="ctr"/>
                      <a:r>
                        <a:rPr lang="es-EC" sz="1000" u="none" strike="noStrike" dirty="0">
                          <a:effectLst/>
                          <a:latin typeface="Times New Roman" panose="02020603050405020304" pitchFamily="18" charset="0"/>
                          <a:cs typeface="Times New Roman" panose="02020603050405020304" pitchFamily="18" charset="0"/>
                        </a:rPr>
                        <a:t>Proteínas, %(m/m)</a:t>
                      </a:r>
                      <a:endParaRPr lang="es-EC"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es-EC" sz="1000" u="none" strike="noStrike" dirty="0">
                          <a:effectLst/>
                          <a:latin typeface="Times New Roman" panose="02020603050405020304" pitchFamily="18" charset="0"/>
                          <a:cs typeface="Times New Roman" panose="02020603050405020304" pitchFamily="18" charset="0"/>
                        </a:rPr>
                        <a:t>10,00%</a:t>
                      </a:r>
                      <a:endParaRPr lang="es-EC"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es-EC" sz="1000" u="none" strike="noStrike" dirty="0">
                          <a:effectLst/>
                          <a:latin typeface="Times New Roman" panose="02020603050405020304" pitchFamily="18" charset="0"/>
                          <a:cs typeface="Times New Roman" panose="02020603050405020304" pitchFamily="18" charset="0"/>
                        </a:rPr>
                        <a:t>-</a:t>
                      </a:r>
                      <a:endParaRPr lang="es-EC"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r h="137900">
                <a:tc>
                  <a:txBody>
                    <a:bodyPr/>
                    <a:lstStyle/>
                    <a:p>
                      <a:pPr algn="l" rtl="0" fontAlgn="ctr"/>
                      <a:r>
                        <a:rPr lang="es-EC" sz="1000" u="none" strike="noStrike">
                          <a:effectLst/>
                          <a:latin typeface="Times New Roman" panose="02020603050405020304" pitchFamily="18" charset="0"/>
                          <a:cs typeface="Times New Roman" panose="02020603050405020304" pitchFamily="18" charset="0"/>
                        </a:rPr>
                        <a:t>Cenizas, %(m/m)</a:t>
                      </a:r>
                      <a:endParaRPr lang="es-EC" sz="10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es-EC" sz="1000" u="none" strike="noStrike" dirty="0">
                          <a:effectLst/>
                          <a:latin typeface="Times New Roman" panose="02020603050405020304" pitchFamily="18" charset="0"/>
                          <a:cs typeface="Times New Roman" panose="02020603050405020304" pitchFamily="18" charset="0"/>
                        </a:rPr>
                        <a:t>-</a:t>
                      </a:r>
                      <a:endParaRPr lang="es-EC"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es-EC" sz="1000" u="none" strike="noStrike" dirty="0">
                          <a:effectLst/>
                          <a:latin typeface="Times New Roman" panose="02020603050405020304" pitchFamily="18" charset="0"/>
                          <a:cs typeface="Times New Roman" panose="02020603050405020304" pitchFamily="18" charset="0"/>
                        </a:rPr>
                        <a:t>3,50%</a:t>
                      </a:r>
                      <a:endParaRPr lang="es-EC"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r h="137900">
                <a:tc>
                  <a:txBody>
                    <a:bodyPr/>
                    <a:lstStyle/>
                    <a:p>
                      <a:pPr algn="l" rtl="0" fontAlgn="ctr"/>
                      <a:r>
                        <a:rPr lang="es-EC" sz="1000" u="none" strike="noStrike" dirty="0">
                          <a:effectLst/>
                          <a:latin typeface="Times New Roman" panose="02020603050405020304" pitchFamily="18" charset="0"/>
                          <a:cs typeface="Times New Roman" panose="02020603050405020304" pitchFamily="18" charset="0"/>
                        </a:rPr>
                        <a:t>Grasa, %(m/m)</a:t>
                      </a:r>
                      <a:endParaRPr lang="es-EC"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es-EC" sz="1000" u="none" strike="noStrike" dirty="0">
                          <a:effectLst/>
                          <a:latin typeface="Times New Roman" panose="02020603050405020304" pitchFamily="18" charset="0"/>
                          <a:cs typeface="Times New Roman" panose="02020603050405020304" pitchFamily="18" charset="0"/>
                        </a:rPr>
                        <a:t>4,00%</a:t>
                      </a:r>
                      <a:endParaRPr lang="es-EC"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es-EC" sz="1000" u="none" strike="noStrike" dirty="0">
                          <a:effectLst/>
                          <a:latin typeface="Times New Roman" panose="02020603050405020304" pitchFamily="18" charset="0"/>
                          <a:cs typeface="Times New Roman" panose="02020603050405020304" pitchFamily="18" charset="0"/>
                        </a:rPr>
                        <a:t>-</a:t>
                      </a:r>
                      <a:endParaRPr lang="es-EC"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r h="137900">
                <a:tc>
                  <a:txBody>
                    <a:bodyPr/>
                    <a:lstStyle/>
                    <a:p>
                      <a:pPr algn="l" rtl="0" fontAlgn="ctr"/>
                      <a:r>
                        <a:rPr lang="es-EC" sz="1000" u="none" strike="noStrike" dirty="0">
                          <a:effectLst/>
                          <a:latin typeface="Times New Roman" panose="02020603050405020304" pitchFamily="18" charset="0"/>
                          <a:cs typeface="Times New Roman" panose="02020603050405020304" pitchFamily="18" charset="0"/>
                        </a:rPr>
                        <a:t>Fibra cruda, %(m/m)</a:t>
                      </a:r>
                      <a:endParaRPr lang="es-EC"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es-EC" sz="1000" u="none" strike="noStrike" dirty="0">
                          <a:effectLst/>
                          <a:latin typeface="Times New Roman" panose="02020603050405020304" pitchFamily="18" charset="0"/>
                          <a:cs typeface="Times New Roman" panose="02020603050405020304" pitchFamily="18" charset="0"/>
                        </a:rPr>
                        <a:t>3,00%</a:t>
                      </a:r>
                      <a:endParaRPr lang="es-EC"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es-EC" sz="1000" u="none" strike="noStrike" dirty="0">
                          <a:effectLst/>
                          <a:latin typeface="Times New Roman" panose="02020603050405020304" pitchFamily="18" charset="0"/>
                          <a:cs typeface="Times New Roman" panose="02020603050405020304" pitchFamily="18" charset="0"/>
                        </a:rPr>
                        <a:t> </a:t>
                      </a:r>
                      <a:endParaRPr lang="es-EC"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r h="137900">
                <a:tc>
                  <a:txBody>
                    <a:bodyPr/>
                    <a:lstStyle/>
                    <a:p>
                      <a:pPr algn="l" rtl="0" fontAlgn="ctr"/>
                      <a:r>
                        <a:rPr lang="es-EC" sz="1000" u="none" strike="noStrike" dirty="0">
                          <a:effectLst/>
                          <a:latin typeface="Times New Roman" panose="02020603050405020304" pitchFamily="18" charset="0"/>
                          <a:cs typeface="Times New Roman" panose="02020603050405020304" pitchFamily="18" charset="0"/>
                        </a:rPr>
                        <a:t>Carbohidratos, % (m/m)</a:t>
                      </a:r>
                      <a:endParaRPr lang="es-EC"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es-EC" sz="1000" u="none" strike="noStrike" dirty="0">
                          <a:effectLst/>
                          <a:latin typeface="Times New Roman" panose="02020603050405020304" pitchFamily="18" charset="0"/>
                          <a:cs typeface="Times New Roman" panose="02020603050405020304" pitchFamily="18" charset="0"/>
                        </a:rPr>
                        <a:t>65,00%</a:t>
                      </a:r>
                      <a:endParaRPr lang="es-EC"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es-EC" sz="1000" u="none" strike="noStrike" dirty="0">
                          <a:effectLst/>
                          <a:latin typeface="Times New Roman" panose="02020603050405020304" pitchFamily="18" charset="0"/>
                          <a:cs typeface="Times New Roman" panose="02020603050405020304" pitchFamily="18" charset="0"/>
                        </a:rPr>
                        <a:t> </a:t>
                      </a:r>
                      <a:endParaRPr lang="es-EC"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bl>
          </a:graphicData>
        </a:graphic>
      </p:graphicFrame>
      <p:pic>
        <p:nvPicPr>
          <p:cNvPr id="4" name="Imagen 3"/>
          <p:cNvPicPr>
            <a:picLocks noChangeAspect="1"/>
          </p:cNvPicPr>
          <p:nvPr/>
        </p:nvPicPr>
        <p:blipFill rotWithShape="1">
          <a:blip r:embed="rId23" cstate="print">
            <a:extLst>
              <a:ext uri="{28A0092B-C50C-407E-A947-70E740481C1C}">
                <a14:useLocalDpi xmlns:a14="http://schemas.microsoft.com/office/drawing/2010/main" val="0"/>
              </a:ext>
            </a:extLst>
          </a:blip>
          <a:srcRect l="32361" t="3380" r="32361" b="27320"/>
          <a:stretch/>
        </p:blipFill>
        <p:spPr>
          <a:xfrm rot="576455">
            <a:off x="2605965" y="5081403"/>
            <a:ext cx="503215" cy="691920"/>
          </a:xfrm>
          <a:prstGeom prst="rect">
            <a:avLst/>
          </a:prstGeom>
        </p:spPr>
      </p:pic>
      <p:sp>
        <p:nvSpPr>
          <p:cNvPr id="62" name="Rectángulo 40"/>
          <p:cNvSpPr/>
          <p:nvPr/>
        </p:nvSpPr>
        <p:spPr>
          <a:xfrm>
            <a:off x="590664" y="4037567"/>
            <a:ext cx="1785020" cy="276999"/>
          </a:xfrm>
          <a:prstGeom prst="rect">
            <a:avLst/>
          </a:prstGeom>
          <a:noFill/>
          <a:ln w="25400">
            <a:noFill/>
          </a:ln>
          <a:effectLst>
            <a:glow>
              <a:schemeClr val="accent1">
                <a:alpha val="40000"/>
              </a:schemeClr>
            </a:glow>
            <a:reflection stA="8000" endPos="94000" dist="63500" dir="5400000" sy="-100000" algn="bl" rotWithShape="0"/>
            <a:softEdge rad="12700"/>
          </a:effectLst>
        </p:spPr>
        <p:txBody>
          <a:bodyPr wrap="square">
            <a:spAutoFit/>
          </a:bodyPr>
          <a:lstStyle/>
          <a:p>
            <a:pPr algn="ctr"/>
            <a:r>
              <a:rPr lang="es-EC" sz="1200" b="1" dirty="0" smtClean="0">
                <a:latin typeface="Times New Roman" panose="02020603050405020304" pitchFamily="18" charset="0"/>
                <a:cs typeface="Times New Roman" panose="02020603050405020304" pitchFamily="18" charset="0"/>
              </a:rPr>
              <a:t>Requisitos fitosanitarios</a:t>
            </a:r>
          </a:p>
        </p:txBody>
      </p:sp>
      <p:sp>
        <p:nvSpPr>
          <p:cNvPr id="2" name="1 CuadroTexto"/>
          <p:cNvSpPr txBox="1"/>
          <p:nvPr/>
        </p:nvSpPr>
        <p:spPr>
          <a:xfrm>
            <a:off x="1189139" y="1986554"/>
            <a:ext cx="1042411" cy="276999"/>
          </a:xfrm>
          <a:prstGeom prst="rect">
            <a:avLst/>
          </a:prstGeom>
          <a:noFill/>
        </p:spPr>
        <p:txBody>
          <a:bodyPr wrap="square" rtlCol="0">
            <a:spAutoFit/>
          </a:bodyPr>
          <a:lstStyle/>
          <a:p>
            <a:r>
              <a:rPr lang="es-ES" sz="1200" dirty="0" smtClean="0">
                <a:latin typeface="Times New Roman" panose="02020603050405020304" pitchFamily="18" charset="0"/>
                <a:cs typeface="Times New Roman" panose="02020603050405020304" pitchFamily="18" charset="0"/>
              </a:rPr>
              <a:t>Propiedades</a:t>
            </a:r>
            <a:endParaRPr lang="es-ES" sz="1200" dirty="0">
              <a:latin typeface="Times New Roman" panose="02020603050405020304" pitchFamily="18" charset="0"/>
              <a:cs typeface="Times New Roman" panose="02020603050405020304" pitchFamily="18" charset="0"/>
            </a:endParaRPr>
          </a:p>
        </p:txBody>
      </p:sp>
      <p:sp>
        <p:nvSpPr>
          <p:cNvPr id="69" name="Rectángulo 86"/>
          <p:cNvSpPr/>
          <p:nvPr/>
        </p:nvSpPr>
        <p:spPr>
          <a:xfrm>
            <a:off x="3831101" y="5008294"/>
            <a:ext cx="1962017" cy="276999"/>
          </a:xfrm>
          <a:prstGeom prst="rect">
            <a:avLst/>
          </a:prstGeom>
        </p:spPr>
        <p:txBody>
          <a:bodyPr wrap="square">
            <a:spAutoFit/>
          </a:bodyPr>
          <a:lstStyle/>
          <a:p>
            <a:r>
              <a:rPr lang="es-EC" sz="1200" i="1" dirty="0" smtClean="0">
                <a:solidFill>
                  <a:srgbClr val="1C1624"/>
                </a:solidFill>
                <a:latin typeface="Times New Roman" panose="02020603050405020304" pitchFamily="18" charset="0"/>
                <a:cs typeface="Times New Roman" panose="02020603050405020304" pitchFamily="18" charset="0"/>
              </a:rPr>
              <a:t>Erradicación de la pobreza</a:t>
            </a:r>
            <a:endParaRPr lang="es-EC" sz="1200" i="1" dirty="0">
              <a:solidFill>
                <a:srgbClr val="1C1624"/>
              </a:solidFill>
              <a:latin typeface="Times New Roman" panose="02020603050405020304" pitchFamily="18" charset="0"/>
              <a:cs typeface="Times New Roman" panose="02020603050405020304" pitchFamily="18" charset="0"/>
            </a:endParaRPr>
          </a:p>
        </p:txBody>
      </p:sp>
      <p:pic>
        <p:nvPicPr>
          <p:cNvPr id="44" name="Imagen 43"/>
          <p:cNvPicPr>
            <a:picLocks noChangeAspect="1"/>
          </p:cNvPicPr>
          <p:nvPr/>
        </p:nvPicPr>
        <p:blipFill rotWithShape="1">
          <a:blip r:embed="rId24">
            <a:extLst>
              <a:ext uri="{28A0092B-C50C-407E-A947-70E740481C1C}">
                <a14:useLocalDpi xmlns:a14="http://schemas.microsoft.com/office/drawing/2010/main" val="0"/>
              </a:ext>
            </a:extLst>
          </a:blip>
          <a:srcRect l="51505" t="42500" r="46098" b="55191"/>
          <a:stretch/>
        </p:blipFill>
        <p:spPr>
          <a:xfrm>
            <a:off x="3682394" y="4270988"/>
            <a:ext cx="111808" cy="109498"/>
          </a:xfrm>
          <a:prstGeom prst="donut">
            <a:avLst/>
          </a:prstGeom>
        </p:spPr>
      </p:pic>
      <p:pic>
        <p:nvPicPr>
          <p:cNvPr id="51" name="Imagen 50"/>
          <p:cNvPicPr>
            <a:picLocks noChangeAspect="1"/>
          </p:cNvPicPr>
          <p:nvPr/>
        </p:nvPicPr>
        <p:blipFill rotWithShape="1">
          <a:blip r:embed="rId24">
            <a:extLst>
              <a:ext uri="{28A0092B-C50C-407E-A947-70E740481C1C}">
                <a14:useLocalDpi xmlns:a14="http://schemas.microsoft.com/office/drawing/2010/main" val="0"/>
              </a:ext>
            </a:extLst>
          </a:blip>
          <a:srcRect l="51505" t="42500" r="46098" b="55191"/>
          <a:stretch/>
        </p:blipFill>
        <p:spPr>
          <a:xfrm>
            <a:off x="3706267" y="5364070"/>
            <a:ext cx="111808" cy="109498"/>
          </a:xfrm>
          <a:prstGeom prst="donut">
            <a:avLst/>
          </a:prstGeom>
        </p:spPr>
      </p:pic>
      <p:pic>
        <p:nvPicPr>
          <p:cNvPr id="57" name="Imagen 56"/>
          <p:cNvPicPr>
            <a:picLocks noChangeAspect="1"/>
          </p:cNvPicPr>
          <p:nvPr/>
        </p:nvPicPr>
        <p:blipFill rotWithShape="1">
          <a:blip r:embed="rId24">
            <a:extLst>
              <a:ext uri="{28A0092B-C50C-407E-A947-70E740481C1C}">
                <a14:useLocalDpi xmlns:a14="http://schemas.microsoft.com/office/drawing/2010/main" val="0"/>
              </a:ext>
            </a:extLst>
          </a:blip>
          <a:srcRect l="51505" t="42500" r="46098" b="55191"/>
          <a:stretch/>
        </p:blipFill>
        <p:spPr>
          <a:xfrm>
            <a:off x="3734009" y="4541486"/>
            <a:ext cx="111808" cy="109498"/>
          </a:xfrm>
          <a:prstGeom prst="donut">
            <a:avLst/>
          </a:prstGeom>
        </p:spPr>
      </p:pic>
      <p:pic>
        <p:nvPicPr>
          <p:cNvPr id="58" name="Imagen 57"/>
          <p:cNvPicPr>
            <a:picLocks noChangeAspect="1"/>
          </p:cNvPicPr>
          <p:nvPr/>
        </p:nvPicPr>
        <p:blipFill rotWithShape="1">
          <a:blip r:embed="rId24">
            <a:extLst>
              <a:ext uri="{28A0092B-C50C-407E-A947-70E740481C1C}">
                <a14:useLocalDpi xmlns:a14="http://schemas.microsoft.com/office/drawing/2010/main" val="0"/>
              </a:ext>
            </a:extLst>
          </a:blip>
          <a:srcRect l="51505" t="42500" r="46098" b="55191"/>
          <a:stretch/>
        </p:blipFill>
        <p:spPr>
          <a:xfrm>
            <a:off x="3706267" y="4800806"/>
            <a:ext cx="111808" cy="109498"/>
          </a:xfrm>
          <a:prstGeom prst="donut">
            <a:avLst/>
          </a:prstGeom>
        </p:spPr>
      </p:pic>
      <p:pic>
        <p:nvPicPr>
          <p:cNvPr id="65" name="Imagen 77"/>
          <p:cNvPicPr>
            <a:picLocks noChangeAspect="1"/>
          </p:cNvPicPr>
          <p:nvPr/>
        </p:nvPicPr>
        <p:blipFill rotWithShape="1">
          <a:blip r:embed="rId3"/>
          <a:srcRect l="19043" t="5358" r="73788" b="69273"/>
          <a:stretch/>
        </p:blipFill>
        <p:spPr>
          <a:xfrm flipH="1">
            <a:off x="9655377" y="1496047"/>
            <a:ext cx="1786527" cy="1313598"/>
          </a:xfrm>
          <a:prstGeom prst="roundRect">
            <a:avLst>
              <a:gd name="adj" fmla="val 26399"/>
            </a:avLst>
          </a:prstGeom>
          <a:ln>
            <a:noFill/>
          </a:ln>
          <a:effectLst/>
        </p:spPr>
      </p:pic>
      <p:sp>
        <p:nvSpPr>
          <p:cNvPr id="6" name="Rectángulo redondeado 5"/>
          <p:cNvSpPr/>
          <p:nvPr/>
        </p:nvSpPr>
        <p:spPr>
          <a:xfrm>
            <a:off x="5704528" y="159593"/>
            <a:ext cx="3313198" cy="1519204"/>
          </a:xfrm>
          <a:prstGeom prst="roundRect">
            <a:avLst>
              <a:gd name="adj" fmla="val 4304"/>
            </a:avLst>
          </a:prstGeom>
          <a:noFill/>
          <a:ln>
            <a:solidFill>
              <a:srgbClr val="CE1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s-ES" sz="800" dirty="0" smtClean="0">
              <a:solidFill>
                <a:schemeClr val="tx1"/>
              </a:solidFill>
              <a:latin typeface="Times New Roman" panose="02020603050405020304" pitchFamily="18" charset="0"/>
              <a:cs typeface="Times New Roman" panose="02020603050405020304" pitchFamily="18" charset="0"/>
            </a:endParaRPr>
          </a:p>
          <a:p>
            <a:pPr algn="just"/>
            <a:endParaRPr lang="es-ES" sz="800" dirty="0">
              <a:solidFill>
                <a:schemeClr val="tx1"/>
              </a:solidFill>
              <a:latin typeface="Times New Roman" panose="02020603050405020304" pitchFamily="18" charset="0"/>
              <a:cs typeface="Times New Roman" panose="02020603050405020304" pitchFamily="18" charset="0"/>
            </a:endParaRPr>
          </a:p>
          <a:p>
            <a:pPr algn="just"/>
            <a:r>
              <a:rPr lang="es-ES" sz="800" dirty="0" smtClean="0">
                <a:solidFill>
                  <a:schemeClr val="tx1"/>
                </a:solidFill>
                <a:latin typeface="Times New Roman" panose="02020603050405020304" pitchFamily="18" charset="0"/>
                <a:cs typeface="Times New Roman" panose="02020603050405020304" pitchFamily="18" charset="0"/>
              </a:rPr>
              <a:t>El comercio </a:t>
            </a:r>
            <a:r>
              <a:rPr lang="es-ES" sz="800" dirty="0">
                <a:solidFill>
                  <a:schemeClr val="tx1"/>
                </a:solidFill>
                <a:latin typeface="Times New Roman" panose="02020603050405020304" pitchFamily="18" charset="0"/>
                <a:cs typeface="Times New Roman" panose="02020603050405020304" pitchFamily="18" charset="0"/>
              </a:rPr>
              <a:t>internacional se define como las transacciones de importación y exportación de bienes y servicios entre dos o más países. (</a:t>
            </a:r>
            <a:r>
              <a:rPr lang="es-ES" sz="800" dirty="0" err="1">
                <a:solidFill>
                  <a:schemeClr val="tx1"/>
                </a:solidFill>
                <a:latin typeface="Times New Roman" panose="02020603050405020304" pitchFamily="18" charset="0"/>
                <a:cs typeface="Times New Roman" panose="02020603050405020304" pitchFamily="18" charset="0"/>
              </a:rPr>
              <a:t>Daniels</a:t>
            </a:r>
            <a:r>
              <a:rPr lang="es-ES" sz="800" dirty="0">
                <a:solidFill>
                  <a:schemeClr val="tx1"/>
                </a:solidFill>
                <a:latin typeface="Times New Roman" panose="02020603050405020304" pitchFamily="18" charset="0"/>
                <a:cs typeface="Times New Roman" panose="02020603050405020304" pitchFamily="18" charset="0"/>
              </a:rPr>
              <a:t>, </a:t>
            </a:r>
            <a:r>
              <a:rPr lang="es-ES" sz="800" dirty="0" err="1">
                <a:solidFill>
                  <a:schemeClr val="tx1"/>
                </a:solidFill>
                <a:latin typeface="Times New Roman" panose="02020603050405020304" pitchFamily="18" charset="0"/>
                <a:cs typeface="Times New Roman" panose="02020603050405020304" pitchFamily="18" charset="0"/>
              </a:rPr>
              <a:t>Radebaurgh</a:t>
            </a:r>
            <a:r>
              <a:rPr lang="es-ES" sz="800" dirty="0">
                <a:solidFill>
                  <a:schemeClr val="tx1"/>
                </a:solidFill>
                <a:latin typeface="Times New Roman" panose="02020603050405020304" pitchFamily="18" charset="0"/>
                <a:cs typeface="Times New Roman" panose="02020603050405020304" pitchFamily="18" charset="0"/>
              </a:rPr>
              <a:t>, &amp; Sullivan, 2004). Se analiza el comercio internacional de quinua de la Comunidad Andina de Naciones desde la inteligencia de negocios para lo cual  se analizan las siguientes teorías: la  ventaja absoluta en la cual un país debe especializarse en el producto cuyo costo sea menor, ventaja Comparativa en la que además de tener costos bajos, comparado con otros países debe ser el más eficiente, la ventaja competitiva en la cual se trata de diferenciar el producto y la teoría de </a:t>
            </a:r>
            <a:r>
              <a:rPr lang="es-ES" sz="800" dirty="0" err="1">
                <a:solidFill>
                  <a:schemeClr val="tx1"/>
                </a:solidFill>
                <a:latin typeface="Times New Roman" panose="02020603050405020304" pitchFamily="18" charset="0"/>
                <a:cs typeface="Times New Roman" panose="02020603050405020304" pitchFamily="18" charset="0"/>
              </a:rPr>
              <a:t>Hecker</a:t>
            </a:r>
            <a:r>
              <a:rPr lang="es-ES" sz="800" dirty="0">
                <a:solidFill>
                  <a:schemeClr val="tx1"/>
                </a:solidFill>
                <a:latin typeface="Times New Roman" panose="02020603050405020304" pitchFamily="18" charset="0"/>
                <a:cs typeface="Times New Roman" panose="02020603050405020304" pitchFamily="18" charset="0"/>
              </a:rPr>
              <a:t> </a:t>
            </a:r>
            <a:r>
              <a:rPr lang="es-ES" sz="800" dirty="0" err="1">
                <a:solidFill>
                  <a:schemeClr val="tx1"/>
                </a:solidFill>
                <a:latin typeface="Times New Roman" panose="02020603050405020304" pitchFamily="18" charset="0"/>
                <a:cs typeface="Times New Roman" panose="02020603050405020304" pitchFamily="18" charset="0"/>
              </a:rPr>
              <a:t>Ohlin</a:t>
            </a:r>
            <a:r>
              <a:rPr lang="es-ES" sz="800" dirty="0">
                <a:solidFill>
                  <a:schemeClr val="tx1"/>
                </a:solidFill>
                <a:latin typeface="Times New Roman" panose="02020603050405020304" pitchFamily="18" charset="0"/>
                <a:cs typeface="Times New Roman" panose="02020603050405020304" pitchFamily="18" charset="0"/>
              </a:rPr>
              <a:t> en la cual interviene la integración, y la producción a escala.</a:t>
            </a:r>
          </a:p>
          <a:p>
            <a:pPr algn="just"/>
            <a:endParaRPr lang="es-EC" sz="800" dirty="0">
              <a:solidFill>
                <a:schemeClr val="tx1"/>
              </a:solidFill>
            </a:endParaRPr>
          </a:p>
        </p:txBody>
      </p:sp>
      <p:sp>
        <p:nvSpPr>
          <p:cNvPr id="10" name="CuadroTexto 9"/>
          <p:cNvSpPr txBox="1"/>
          <p:nvPr/>
        </p:nvSpPr>
        <p:spPr>
          <a:xfrm>
            <a:off x="7455305" y="-39455"/>
            <a:ext cx="1349552" cy="353943"/>
          </a:xfrm>
          <a:prstGeom prst="rect">
            <a:avLst/>
          </a:prstGeom>
          <a:ln w="6350">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s-EC" dirty="0" smtClean="0"/>
              <a:t>Introducción</a:t>
            </a:r>
            <a:endParaRPr lang="es-EC" dirty="0"/>
          </a:p>
        </p:txBody>
      </p:sp>
      <p:pic>
        <p:nvPicPr>
          <p:cNvPr id="70" name="Imagen 69"/>
          <p:cNvPicPr>
            <a:picLocks noChangeAspect="1"/>
          </p:cNvPicPr>
          <p:nvPr/>
        </p:nvPicPr>
        <p:blipFill rotWithShape="1">
          <a:blip r:embed="rId25" cstate="print">
            <a:extLst>
              <a:ext uri="{BEBA8EAE-BF5A-486C-A8C5-ECC9F3942E4B}">
                <a14:imgProps xmlns:a14="http://schemas.microsoft.com/office/drawing/2010/main">
                  <a14:imgLayer r:embed="rId26">
                    <a14:imgEffect>
                      <a14:backgroundRemoval t="4277" b="69552" l="7125" r="91188">
                        <a14:foregroundMark x1="11750" y1="11609" x2="11750" y2="60387"/>
                        <a14:foregroundMark x1="11375" y1="11609" x2="60563" y2="6721"/>
                        <a14:foregroundMark x1="60563" y1="6721" x2="80938" y2="27088"/>
                        <a14:foregroundMark x1="81750" y1="27088" x2="90438" y2="48065"/>
                        <a14:foregroundMark x1="89688" y1="48065" x2="85500" y2="59674"/>
                        <a14:foregroundMark x1="85500" y1="59674" x2="77188" y2="62220"/>
                        <a14:foregroundMark x1="77563" y1="62831" x2="28375" y2="62220"/>
                        <a14:foregroundMark x1="28375" y1="65886" x2="25375" y2="67719"/>
                        <a14:foregroundMark x1="26125" y1="67719" x2="11375" y2="60998"/>
                        <a14:foregroundMark x1="12500" y1="34420" x2="10250" y2="60998"/>
                        <a14:foregroundMark x1="15937" y1="36354" x2="23500" y2="53564"/>
                        <a14:backgroundMark x1="43813" y1="63646" x2="72625" y2="65173"/>
                      </a14:backgroundRemoval>
                    </a14:imgEffect>
                  </a14:imgLayer>
                </a14:imgProps>
              </a:ext>
              <a:ext uri="{28A0092B-C50C-407E-A947-70E740481C1C}">
                <a14:useLocalDpi xmlns:a14="http://schemas.microsoft.com/office/drawing/2010/main" val="0"/>
              </a:ext>
            </a:extLst>
          </a:blip>
          <a:srcRect l="9854" t="6305" r="8657" b="30997"/>
          <a:stretch/>
        </p:blipFill>
        <p:spPr>
          <a:xfrm>
            <a:off x="96114" y="25360"/>
            <a:ext cx="2279570" cy="1076464"/>
          </a:xfrm>
          <a:prstGeom prst="rect">
            <a:avLst/>
          </a:prstGeom>
        </p:spPr>
      </p:pic>
      <p:pic>
        <p:nvPicPr>
          <p:cNvPr id="71" name="Imagen 77"/>
          <p:cNvPicPr>
            <a:picLocks noChangeAspect="1"/>
          </p:cNvPicPr>
          <p:nvPr/>
        </p:nvPicPr>
        <p:blipFill rotWithShape="1">
          <a:blip r:embed="rId3"/>
          <a:srcRect l="19043" t="5358" r="73788" b="69273"/>
          <a:stretch/>
        </p:blipFill>
        <p:spPr>
          <a:xfrm flipH="1">
            <a:off x="6588223" y="2074977"/>
            <a:ext cx="2440848" cy="1714367"/>
          </a:xfrm>
          <a:prstGeom prst="roundRect">
            <a:avLst>
              <a:gd name="adj" fmla="val 10798"/>
            </a:avLst>
          </a:prstGeom>
          <a:ln>
            <a:noFill/>
          </a:ln>
          <a:effectLst/>
        </p:spPr>
      </p:pic>
      <p:sp>
        <p:nvSpPr>
          <p:cNvPr id="73" name="Rectángulo redondeado 72"/>
          <p:cNvSpPr/>
          <p:nvPr/>
        </p:nvSpPr>
        <p:spPr>
          <a:xfrm>
            <a:off x="5692086" y="4110380"/>
            <a:ext cx="3315195" cy="1453812"/>
          </a:xfrm>
          <a:prstGeom prst="roundRect">
            <a:avLst>
              <a:gd name="adj" fmla="val 5458"/>
            </a:avLst>
          </a:prstGeom>
          <a:noFill/>
          <a:ln>
            <a:solidFill>
              <a:srgbClr val="C1C9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s-EC" sz="800" dirty="0" smtClean="0">
              <a:solidFill>
                <a:schemeClr val="tx1"/>
              </a:solidFill>
              <a:latin typeface="Times New Roman" panose="02020603050405020304" pitchFamily="18" charset="0"/>
              <a:cs typeface="Times New Roman" panose="02020603050405020304" pitchFamily="18" charset="0"/>
            </a:endParaRPr>
          </a:p>
          <a:p>
            <a:pPr algn="just"/>
            <a:r>
              <a:rPr lang="es-EC" sz="800" dirty="0" smtClean="0">
                <a:solidFill>
                  <a:schemeClr val="tx1"/>
                </a:solidFill>
                <a:latin typeface="Times New Roman" panose="02020603050405020304" pitchFamily="18" charset="0"/>
                <a:cs typeface="Times New Roman" panose="02020603050405020304" pitchFamily="18" charset="0"/>
              </a:rPr>
              <a:t>Las </a:t>
            </a:r>
            <a:r>
              <a:rPr lang="es-EC" sz="800" dirty="0">
                <a:solidFill>
                  <a:schemeClr val="tx1"/>
                </a:solidFill>
                <a:latin typeface="Times New Roman" panose="02020603050405020304" pitchFamily="18" charset="0"/>
                <a:cs typeface="Times New Roman" panose="02020603050405020304" pitchFamily="18" charset="0"/>
              </a:rPr>
              <a:t>principales exportadores de quinua son de Perú  seguido de Bolivia, esto se debe  a una estrategia agresiva de Perú para fomentar a la producción además de la inversión en investigación para producir más hectáreas con más cosechas anuales, los principales mercados de destino del producto de seguridad alimentaria son Estados Unidos, Holanda y Canadá absorbiendo la mayor cantidad de la producción de dichos países incluyendo a Ecuador y Colombia que muestran exportaciones menores, en cuanto a importaciones Colombia es el principal importador de quinua. Se demuestra el comercio sin discriminaciones, el comercio más libre y el fomento a una competencia leal.</a:t>
            </a:r>
            <a:endParaRPr lang="es-ES" sz="800" dirty="0">
              <a:solidFill>
                <a:schemeClr val="tx1"/>
              </a:solidFill>
              <a:latin typeface="Times New Roman" panose="02020603050405020304" pitchFamily="18" charset="0"/>
              <a:cs typeface="Times New Roman" panose="02020603050405020304" pitchFamily="18" charset="0"/>
            </a:endParaRPr>
          </a:p>
          <a:p>
            <a:pPr algn="just"/>
            <a:endParaRPr lang="es-EC" sz="800" dirty="0">
              <a:solidFill>
                <a:schemeClr val="tx1"/>
              </a:solidFill>
            </a:endParaRPr>
          </a:p>
        </p:txBody>
      </p:sp>
      <p:sp>
        <p:nvSpPr>
          <p:cNvPr id="74" name="CuadroTexto 73"/>
          <p:cNvSpPr txBox="1"/>
          <p:nvPr/>
        </p:nvSpPr>
        <p:spPr>
          <a:xfrm>
            <a:off x="7449341" y="3884310"/>
            <a:ext cx="1349552" cy="353943"/>
          </a:xfrm>
          <a:prstGeom prst="rect">
            <a:avLst/>
          </a:prstGeom>
          <a:ln w="6350">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EC" dirty="0" smtClean="0"/>
              <a:t>Discusión</a:t>
            </a:r>
            <a:endParaRPr lang="es-EC" dirty="0"/>
          </a:p>
        </p:txBody>
      </p:sp>
      <p:pic>
        <p:nvPicPr>
          <p:cNvPr id="75" name="Imagen 74"/>
          <p:cNvPicPr>
            <a:picLocks noChangeAspect="1"/>
          </p:cNvPicPr>
          <p:nvPr/>
        </p:nvPicPr>
        <p:blipFill rotWithShape="1">
          <a:blip r:embed="rId24">
            <a:extLst>
              <a:ext uri="{28A0092B-C50C-407E-A947-70E740481C1C}">
                <a14:useLocalDpi xmlns:a14="http://schemas.microsoft.com/office/drawing/2010/main" val="0"/>
              </a:ext>
            </a:extLst>
          </a:blip>
          <a:srcRect l="51505" t="42500" r="46098" b="55191"/>
          <a:stretch/>
        </p:blipFill>
        <p:spPr>
          <a:xfrm>
            <a:off x="3694604" y="5091102"/>
            <a:ext cx="111808" cy="109498"/>
          </a:xfrm>
          <a:prstGeom prst="donut">
            <a:avLst/>
          </a:prstGeom>
        </p:spPr>
      </p:pic>
      <p:sp>
        <p:nvSpPr>
          <p:cNvPr id="76" name="Rectángulo redondeado 75"/>
          <p:cNvSpPr/>
          <p:nvPr/>
        </p:nvSpPr>
        <p:spPr>
          <a:xfrm>
            <a:off x="6588224" y="1980011"/>
            <a:ext cx="2434192" cy="1809334"/>
          </a:xfrm>
          <a:prstGeom prst="roundRect">
            <a:avLst>
              <a:gd name="adj" fmla="val 6055"/>
            </a:avLst>
          </a:prstGeom>
          <a:noFill/>
          <a:ln>
            <a:solidFill>
              <a:srgbClr val="0071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s-EC" sz="800" dirty="0" smtClean="0">
              <a:solidFill>
                <a:schemeClr val="tx1"/>
              </a:solidFill>
              <a:latin typeface="Times New Roman" panose="02020603050405020304" pitchFamily="18" charset="0"/>
              <a:cs typeface="Times New Roman" panose="02020603050405020304" pitchFamily="18" charset="0"/>
            </a:endParaRPr>
          </a:p>
          <a:p>
            <a:pPr algn="just"/>
            <a:r>
              <a:rPr lang="es-EC" sz="800" dirty="0" smtClean="0">
                <a:solidFill>
                  <a:schemeClr val="tx1"/>
                </a:solidFill>
                <a:latin typeface="Times New Roman" panose="02020603050405020304" pitchFamily="18" charset="0"/>
                <a:cs typeface="Times New Roman" panose="02020603050405020304" pitchFamily="18" charset="0"/>
              </a:rPr>
              <a:t>En </a:t>
            </a:r>
            <a:r>
              <a:rPr lang="es-EC" sz="800" dirty="0">
                <a:solidFill>
                  <a:schemeClr val="tx1"/>
                </a:solidFill>
                <a:latin typeface="Times New Roman" panose="02020603050405020304" pitchFamily="18" charset="0"/>
                <a:cs typeface="Times New Roman" panose="02020603050405020304" pitchFamily="18" charset="0"/>
              </a:rPr>
              <a:t>Análisis Cuantitativo utiliza la investigación como ser aplicada, documental, no experimental y descriptivo, a través de las cuales se obtuvieron bases de datos en el que se analiza, país exportador e importador, valor FOB, cantidad en kg, aduanas, FOB unitario, posteriormente transformando la información en cubos de información con un sentido longitudinal.</a:t>
            </a:r>
          </a:p>
          <a:p>
            <a:pPr algn="just"/>
            <a:r>
              <a:rPr lang="es-EC" sz="800" dirty="0">
                <a:solidFill>
                  <a:schemeClr val="tx1"/>
                </a:solidFill>
                <a:latin typeface="Times New Roman" panose="02020603050405020304" pitchFamily="18" charset="0"/>
                <a:cs typeface="Times New Roman" panose="02020603050405020304" pitchFamily="18" charset="0"/>
              </a:rPr>
              <a:t>En el análisis Cualitativo como herramienta fundamental para el análisis de las operaciones comerciales de quinua en la CAN se utiliza información documental y entrevista a expertos.</a:t>
            </a:r>
          </a:p>
          <a:p>
            <a:pPr algn="just"/>
            <a:endParaRPr lang="es-EC" sz="800" dirty="0">
              <a:solidFill>
                <a:schemeClr val="tx1"/>
              </a:solidFill>
            </a:endParaRPr>
          </a:p>
        </p:txBody>
      </p:sp>
      <p:sp>
        <p:nvSpPr>
          <p:cNvPr id="77" name="CuadroTexto 76"/>
          <p:cNvSpPr txBox="1"/>
          <p:nvPr/>
        </p:nvSpPr>
        <p:spPr>
          <a:xfrm>
            <a:off x="7455305" y="1746091"/>
            <a:ext cx="1349552" cy="353943"/>
          </a:xfrm>
          <a:prstGeom prst="rect">
            <a:avLst/>
          </a:prstGeom>
          <a:ln w="6350">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EC" dirty="0" smtClean="0"/>
              <a:t>Método</a:t>
            </a:r>
            <a:endParaRPr lang="es-EC" dirty="0"/>
          </a:p>
        </p:txBody>
      </p:sp>
      <p:pic>
        <p:nvPicPr>
          <p:cNvPr id="13" name="Imagen 12"/>
          <p:cNvPicPr>
            <a:picLocks noChangeAspect="1"/>
          </p:cNvPicPr>
          <p:nvPr/>
        </p:nvPicPr>
        <p:blipFill>
          <a:blip r:embed="rId27"/>
          <a:stretch>
            <a:fillRect/>
          </a:stretch>
        </p:blipFill>
        <p:spPr>
          <a:xfrm>
            <a:off x="3133978" y="1980695"/>
            <a:ext cx="3363051" cy="1908508"/>
          </a:xfrm>
          <a:prstGeom prst="rect">
            <a:avLst/>
          </a:prstGeom>
        </p:spPr>
      </p:pic>
    </p:spTree>
    <p:extLst>
      <p:ext uri="{BB962C8B-B14F-4D97-AF65-F5344CB8AC3E}">
        <p14:creationId xmlns:p14="http://schemas.microsoft.com/office/powerpoint/2010/main" val="3507775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Imagen 77"/>
          <p:cNvPicPr>
            <a:picLocks noChangeAspect="1"/>
          </p:cNvPicPr>
          <p:nvPr/>
        </p:nvPicPr>
        <p:blipFill rotWithShape="1">
          <a:blip r:embed="rId2"/>
          <a:srcRect l="16653" t="-11669" r="63698" b="41667"/>
          <a:stretch/>
        </p:blipFill>
        <p:spPr>
          <a:xfrm flipH="1">
            <a:off x="1804194" y="2729110"/>
            <a:ext cx="7339805" cy="3195124"/>
          </a:xfrm>
          <a:prstGeom prst="rect">
            <a:avLst/>
          </a:prstGeom>
          <a:ln>
            <a:noFill/>
          </a:ln>
          <a:effectLst>
            <a:softEdge rad="635000"/>
          </a:effectLst>
        </p:spPr>
      </p:pic>
      <p:sp>
        <p:nvSpPr>
          <p:cNvPr id="4" name="AutoShape 2" descr="http://thumbs.dreamstime.com/z/cajas-para-el-texto-y-la-flor-35121393.jpg"/>
          <p:cNvSpPr>
            <a:spLocks noChangeAspect="1" noChangeArrowheads="1"/>
          </p:cNvSpPr>
          <p:nvPr/>
        </p:nvSpPr>
        <p:spPr bwMode="auto">
          <a:xfrm>
            <a:off x="111125" y="-85990"/>
            <a:ext cx="217714" cy="18142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0643" tIns="30322" rIns="60643" bIns="30322" numCol="1" anchor="t" anchorCtr="0" compatLnSpc="1">
            <a:prstTxWarp prst="textNoShape">
              <a:avLst/>
            </a:prstTxWarp>
          </a:bodyPr>
          <a:lstStyle/>
          <a:p>
            <a:endParaRPr lang="es-ES"/>
          </a:p>
        </p:txBody>
      </p:sp>
      <p:pic>
        <p:nvPicPr>
          <p:cNvPr id="5" name="Picture 9" descr="http://www.arocaseiquer.com/img/mapa-mundi.pn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55576" y="749337"/>
            <a:ext cx="6858679" cy="340430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9" descr="http://www.cifloresguadalupe.com/ES/images/usa.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41266" y="1921396"/>
            <a:ext cx="295574" cy="278959"/>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827584" y="1993404"/>
            <a:ext cx="1063863" cy="553998"/>
          </a:xfrm>
          <a:prstGeom prst="rect">
            <a:avLst/>
          </a:prstGeom>
          <a:noFill/>
        </p:spPr>
        <p:txBody>
          <a:bodyPr wrap="square" rtlCol="0">
            <a:spAutoFit/>
          </a:bodyPr>
          <a:lstStyle/>
          <a:p>
            <a:r>
              <a:rPr lang="es-EC" sz="1000" dirty="0" smtClean="0">
                <a:latin typeface="Times New Roman" panose="02020603050405020304" pitchFamily="18" charset="0"/>
                <a:cs typeface="Times New Roman" panose="02020603050405020304" pitchFamily="18" charset="0"/>
              </a:rPr>
              <a:t>136.302.616 $</a:t>
            </a:r>
          </a:p>
          <a:p>
            <a:r>
              <a:rPr lang="es-EC" sz="1000" dirty="0" smtClean="0">
                <a:latin typeface="Times New Roman" panose="02020603050405020304" pitchFamily="18" charset="0"/>
                <a:cs typeface="Times New Roman" panose="02020603050405020304" pitchFamily="18" charset="0"/>
              </a:rPr>
              <a:t>31.530.087 Kg.</a:t>
            </a:r>
          </a:p>
          <a:p>
            <a:r>
              <a:rPr lang="es-EC" sz="1000" dirty="0" smtClean="0">
                <a:latin typeface="Times New Roman" panose="02020603050405020304" pitchFamily="18" charset="0"/>
                <a:cs typeface="Times New Roman" panose="02020603050405020304" pitchFamily="18" charset="0"/>
              </a:rPr>
              <a:t>52%</a:t>
            </a:r>
            <a:endParaRPr lang="es-ES" sz="1000" dirty="0">
              <a:latin typeface="Times New Roman" panose="02020603050405020304" pitchFamily="18" charset="0"/>
              <a:cs typeface="Times New Roman" panose="02020603050405020304" pitchFamily="18" charset="0"/>
            </a:endParaRPr>
          </a:p>
        </p:txBody>
      </p:sp>
      <p:sp>
        <p:nvSpPr>
          <p:cNvPr id="8" name="7 CuadroTexto"/>
          <p:cNvSpPr txBox="1"/>
          <p:nvPr/>
        </p:nvSpPr>
        <p:spPr>
          <a:xfrm>
            <a:off x="5292080" y="3297808"/>
            <a:ext cx="1018906" cy="553998"/>
          </a:xfrm>
          <a:prstGeom prst="rect">
            <a:avLst/>
          </a:prstGeom>
          <a:noFill/>
        </p:spPr>
        <p:txBody>
          <a:bodyPr wrap="square" rtlCol="0">
            <a:spAutoFit/>
          </a:bodyPr>
          <a:lstStyle/>
          <a:p>
            <a:r>
              <a:rPr lang="es-EC" sz="1000" dirty="0" smtClean="0">
                <a:latin typeface="Times New Roman" panose="02020603050405020304" pitchFamily="18" charset="0"/>
                <a:cs typeface="Times New Roman" panose="02020603050405020304" pitchFamily="18" charset="0"/>
              </a:rPr>
              <a:t>9.204.880 $</a:t>
            </a:r>
          </a:p>
          <a:p>
            <a:r>
              <a:rPr lang="es-EC" sz="1000" dirty="0" smtClean="0">
                <a:latin typeface="Times New Roman" panose="02020603050405020304" pitchFamily="18" charset="0"/>
                <a:cs typeface="Times New Roman" panose="02020603050405020304" pitchFamily="18" charset="0"/>
              </a:rPr>
              <a:t>2.269.657 Kg.</a:t>
            </a:r>
          </a:p>
          <a:p>
            <a:r>
              <a:rPr lang="es-EC" sz="1000" dirty="0" smtClean="0">
                <a:latin typeface="Times New Roman" panose="02020603050405020304" pitchFamily="18" charset="0"/>
                <a:cs typeface="Times New Roman" panose="02020603050405020304" pitchFamily="18" charset="0"/>
              </a:rPr>
              <a:t>3,5 %</a:t>
            </a:r>
            <a:endParaRPr lang="es-ES" sz="1000" dirty="0">
              <a:latin typeface="Times New Roman" panose="02020603050405020304" pitchFamily="18" charset="0"/>
              <a:cs typeface="Times New Roman" panose="02020603050405020304" pitchFamily="18" charset="0"/>
            </a:endParaRPr>
          </a:p>
        </p:txBody>
      </p:sp>
      <p:sp>
        <p:nvSpPr>
          <p:cNvPr id="9" name="8 CuadroTexto"/>
          <p:cNvSpPr txBox="1"/>
          <p:nvPr/>
        </p:nvSpPr>
        <p:spPr>
          <a:xfrm>
            <a:off x="460376" y="883667"/>
            <a:ext cx="989287" cy="553998"/>
          </a:xfrm>
          <a:prstGeom prst="rect">
            <a:avLst/>
          </a:prstGeom>
          <a:noFill/>
        </p:spPr>
        <p:txBody>
          <a:bodyPr wrap="square" rtlCol="0">
            <a:spAutoFit/>
          </a:bodyPr>
          <a:lstStyle/>
          <a:p>
            <a:r>
              <a:rPr lang="es-EC" sz="1000" dirty="0" smtClean="0">
                <a:latin typeface="Times New Roman" panose="02020603050405020304" pitchFamily="18" charset="0"/>
                <a:cs typeface="Times New Roman" panose="02020603050405020304" pitchFamily="18" charset="0"/>
              </a:rPr>
              <a:t>18.206.126 $</a:t>
            </a:r>
          </a:p>
          <a:p>
            <a:r>
              <a:rPr lang="es-EC" sz="1000" dirty="0" smtClean="0">
                <a:latin typeface="Times New Roman" panose="02020603050405020304" pitchFamily="18" charset="0"/>
                <a:cs typeface="Times New Roman" panose="02020603050405020304" pitchFamily="18" charset="0"/>
              </a:rPr>
              <a:t>4.921.435 Kg.</a:t>
            </a:r>
          </a:p>
          <a:p>
            <a:r>
              <a:rPr lang="es-EC" sz="1000" dirty="0" smtClean="0">
                <a:latin typeface="Times New Roman" panose="02020603050405020304" pitchFamily="18" charset="0"/>
                <a:cs typeface="Times New Roman" panose="02020603050405020304" pitchFamily="18" charset="0"/>
              </a:rPr>
              <a:t>7%</a:t>
            </a:r>
            <a:endParaRPr lang="es-ES" sz="1000" dirty="0">
              <a:latin typeface="Times New Roman" panose="02020603050405020304" pitchFamily="18" charset="0"/>
              <a:cs typeface="Times New Roman" panose="02020603050405020304" pitchFamily="18" charset="0"/>
            </a:endParaRPr>
          </a:p>
        </p:txBody>
      </p:sp>
      <p:sp>
        <p:nvSpPr>
          <p:cNvPr id="10" name="9 CuadroTexto"/>
          <p:cNvSpPr txBox="1"/>
          <p:nvPr/>
        </p:nvSpPr>
        <p:spPr>
          <a:xfrm>
            <a:off x="3919443" y="993627"/>
            <a:ext cx="1062999" cy="553998"/>
          </a:xfrm>
          <a:prstGeom prst="rect">
            <a:avLst/>
          </a:prstGeom>
          <a:noFill/>
        </p:spPr>
        <p:txBody>
          <a:bodyPr wrap="square" rtlCol="0">
            <a:spAutoFit/>
          </a:bodyPr>
          <a:lstStyle/>
          <a:p>
            <a:r>
              <a:rPr lang="es-EC" sz="1000" dirty="0" smtClean="0">
                <a:latin typeface="Times New Roman" panose="02020603050405020304" pitchFamily="18" charset="0"/>
                <a:cs typeface="Times New Roman" panose="02020603050405020304" pitchFamily="18" charset="0"/>
              </a:rPr>
              <a:t>21.790.301 $</a:t>
            </a:r>
          </a:p>
          <a:p>
            <a:r>
              <a:rPr lang="es-EC" sz="1000" dirty="0" smtClean="0">
                <a:latin typeface="Times New Roman" panose="02020603050405020304" pitchFamily="18" charset="0"/>
                <a:cs typeface="Times New Roman" panose="02020603050405020304" pitchFamily="18" charset="0"/>
              </a:rPr>
              <a:t>5.243.154 Kg.</a:t>
            </a:r>
          </a:p>
          <a:p>
            <a:r>
              <a:rPr lang="es-EC" sz="1000" dirty="0" smtClean="0">
                <a:latin typeface="Times New Roman" panose="02020603050405020304" pitchFamily="18" charset="0"/>
                <a:cs typeface="Times New Roman" panose="02020603050405020304" pitchFamily="18" charset="0"/>
              </a:rPr>
              <a:t>9%</a:t>
            </a:r>
            <a:endParaRPr lang="es-ES" sz="1000" dirty="0">
              <a:latin typeface="Times New Roman" panose="02020603050405020304" pitchFamily="18" charset="0"/>
              <a:cs typeface="Times New Roman" panose="02020603050405020304" pitchFamily="18" charset="0"/>
            </a:endParaRPr>
          </a:p>
        </p:txBody>
      </p:sp>
      <p:pic>
        <p:nvPicPr>
          <p:cNvPr id="11" name="Picture 23" descr="http://1.bp.blogspot.com/-8kkdOWoTLVg/ToHh8xELR3I/AAAAAAAAAzU/duQC0JC-1eQ/s1600/cd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75288" y="1382731"/>
            <a:ext cx="326855" cy="32685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5" descr="http://2.bp.blogspot.com/-UHngEVX4pp4/T1QFwOUgFgI/AAAAAAAAAt4/la5dlGV9ElE/s1600/Holanda.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21466" y="1563917"/>
            <a:ext cx="282911" cy="28291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7" descr="http://4.bp.blogspot.com/-3fOvB7WsnoI/TwDUzrEnBiI/AAAAAAAAA5w/JcHjRdzFmxk/s1600/Escudo+redondo+Francia.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06417" y="2043149"/>
            <a:ext cx="265235" cy="26523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9" descr="https://4.bp.blogspot.com/-tSrhWrnI9NE/TujV0MYZ9XI/AAAAAAAAA6U/u1xjSLnEWFc/s1600/Alemania.png%E2%80%9D"/>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10628" y="1784933"/>
            <a:ext cx="275942" cy="275942"/>
          </a:xfrm>
          <a:prstGeom prst="rect">
            <a:avLst/>
          </a:prstGeom>
          <a:noFill/>
          <a:extLst>
            <a:ext uri="{909E8E84-426E-40DD-AFC4-6F175D3DCCD1}">
              <a14:hiddenFill xmlns:a14="http://schemas.microsoft.com/office/drawing/2010/main">
                <a:solidFill>
                  <a:srgbClr val="FFFFFF"/>
                </a:solidFill>
              </a14:hiddenFill>
            </a:ext>
          </a:extLst>
        </p:spPr>
      </p:pic>
      <p:sp>
        <p:nvSpPr>
          <p:cNvPr id="15" name="14 CuadroTexto"/>
          <p:cNvSpPr txBox="1"/>
          <p:nvPr/>
        </p:nvSpPr>
        <p:spPr>
          <a:xfrm>
            <a:off x="2932073" y="1583422"/>
            <a:ext cx="1063863" cy="553998"/>
          </a:xfrm>
          <a:prstGeom prst="rect">
            <a:avLst/>
          </a:prstGeom>
          <a:noFill/>
        </p:spPr>
        <p:txBody>
          <a:bodyPr wrap="square" rtlCol="0">
            <a:spAutoFit/>
          </a:bodyPr>
          <a:lstStyle/>
          <a:p>
            <a:r>
              <a:rPr lang="es-EC" sz="1000" dirty="0" smtClean="0">
                <a:latin typeface="Times New Roman" panose="02020603050405020304" pitchFamily="18" charset="0"/>
                <a:cs typeface="Times New Roman" panose="02020603050405020304" pitchFamily="18" charset="0"/>
              </a:rPr>
              <a:t>12.132.584 $</a:t>
            </a:r>
          </a:p>
          <a:p>
            <a:r>
              <a:rPr lang="es-EC" sz="1000" dirty="0" smtClean="0">
                <a:latin typeface="Times New Roman" panose="02020603050405020304" pitchFamily="18" charset="0"/>
                <a:cs typeface="Times New Roman" panose="02020603050405020304" pitchFamily="18" charset="0"/>
              </a:rPr>
              <a:t> 3.025.983 Kg.</a:t>
            </a:r>
          </a:p>
          <a:p>
            <a:r>
              <a:rPr lang="es-EC" sz="1000" dirty="0">
                <a:latin typeface="Times New Roman" panose="02020603050405020304" pitchFamily="18" charset="0"/>
                <a:cs typeface="Times New Roman" panose="02020603050405020304" pitchFamily="18" charset="0"/>
              </a:rPr>
              <a:t>5</a:t>
            </a:r>
            <a:r>
              <a:rPr lang="es-EC" sz="1000" dirty="0" smtClean="0">
                <a:latin typeface="Times New Roman" panose="02020603050405020304" pitchFamily="18" charset="0"/>
                <a:cs typeface="Times New Roman" panose="02020603050405020304" pitchFamily="18" charset="0"/>
              </a:rPr>
              <a:t>%</a:t>
            </a:r>
            <a:endParaRPr lang="es-ES" sz="1000" dirty="0">
              <a:latin typeface="Times New Roman" panose="02020603050405020304" pitchFamily="18" charset="0"/>
              <a:cs typeface="Times New Roman" panose="02020603050405020304" pitchFamily="18" charset="0"/>
            </a:endParaRPr>
          </a:p>
        </p:txBody>
      </p:sp>
      <p:pic>
        <p:nvPicPr>
          <p:cNvPr id="16" name="15 Imagen" descr="http://www.vinculosagricolas.com/img/planta-03.png"/>
          <p:cNvPicPr>
            <a:picLocks noChangeAspect="1" noChangeArrowheads="1"/>
          </p:cNvPicPr>
          <p:nvPr/>
        </p:nvPicPr>
        <p:blipFill rotWithShape="1">
          <a:blip r:embed="rId10">
            <a:extLst>
              <a:ext uri="{28A0092B-C50C-407E-A947-70E740481C1C}">
                <a14:useLocalDpi xmlns:a14="http://schemas.microsoft.com/office/drawing/2010/main" val="0"/>
              </a:ext>
            </a:extLst>
          </a:blip>
          <a:srcRect r="90378" b="11876"/>
          <a:stretch/>
        </p:blipFill>
        <p:spPr bwMode="auto">
          <a:xfrm>
            <a:off x="3012159" y="5013651"/>
            <a:ext cx="363733" cy="403281"/>
          </a:xfrm>
          <a:prstGeom prst="rect">
            <a:avLst/>
          </a:prstGeom>
          <a:noFill/>
          <a:extLst>
            <a:ext uri="{909E8E84-426E-40DD-AFC4-6F175D3DCCD1}">
              <a14:hiddenFill xmlns:a14="http://schemas.microsoft.com/office/drawing/2010/main">
                <a:solidFill>
                  <a:srgbClr val="FFFFFF"/>
                </a:solidFill>
              </a14:hiddenFill>
            </a:ext>
          </a:extLst>
        </p:spPr>
      </p:pic>
      <p:pic>
        <p:nvPicPr>
          <p:cNvPr id="17" name="16 Imagen" descr="http://www.vinculosagricolas.com/img/planta-03.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38920" t="-4348" r="49724" b="4348"/>
          <a:stretch/>
        </p:blipFill>
        <p:spPr bwMode="auto">
          <a:xfrm>
            <a:off x="5676050" y="5035521"/>
            <a:ext cx="363640" cy="370744"/>
          </a:xfrm>
          <a:prstGeom prst="rect">
            <a:avLst/>
          </a:prstGeom>
          <a:noFill/>
          <a:extLst>
            <a:ext uri="{909E8E84-426E-40DD-AFC4-6F175D3DCCD1}">
              <a14:hiddenFill xmlns:a14="http://schemas.microsoft.com/office/drawing/2010/main">
                <a:solidFill>
                  <a:srgbClr val="FFFFFF"/>
                </a:solidFill>
              </a14:hiddenFill>
            </a:ext>
          </a:extLst>
        </p:spPr>
      </p:pic>
      <p:pic>
        <p:nvPicPr>
          <p:cNvPr id="18" name="17 Imagen" descr="http://www.vinculosagricolas.com/img/planta-03.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78357" r="8151" b="-4347"/>
          <a:stretch/>
        </p:blipFill>
        <p:spPr bwMode="auto">
          <a:xfrm>
            <a:off x="6468138" y="5017740"/>
            <a:ext cx="451552" cy="419091"/>
          </a:xfrm>
          <a:prstGeom prst="rect">
            <a:avLst/>
          </a:prstGeom>
          <a:noFill/>
          <a:extLst>
            <a:ext uri="{909E8E84-426E-40DD-AFC4-6F175D3DCCD1}">
              <a14:hiddenFill xmlns:a14="http://schemas.microsoft.com/office/drawing/2010/main">
                <a:solidFill>
                  <a:srgbClr val="FFFFFF"/>
                </a:solidFill>
              </a14:hiddenFill>
            </a:ext>
          </a:extLst>
        </p:spPr>
      </p:pic>
      <p:pic>
        <p:nvPicPr>
          <p:cNvPr id="19" name="18 Imagen" descr="http://www.italianfoodexcellence.com/wp-content/uploads/sites/27/2015/03/OK-Kosher-Certified.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80311" y="5005513"/>
            <a:ext cx="356394" cy="354946"/>
          </a:xfrm>
          <a:prstGeom prst="rect">
            <a:avLst/>
          </a:prstGeom>
          <a:noFill/>
          <a:extLst>
            <a:ext uri="{909E8E84-426E-40DD-AFC4-6F175D3DCCD1}">
              <a14:hiddenFill xmlns:a14="http://schemas.microsoft.com/office/drawing/2010/main">
                <a:solidFill>
                  <a:srgbClr val="FFFFFF"/>
                </a:solidFill>
              </a14:hiddenFill>
            </a:ext>
          </a:extLst>
        </p:spPr>
      </p:pic>
      <p:pic>
        <p:nvPicPr>
          <p:cNvPr id="20" name="19 Imagen"/>
          <p:cNvPicPr>
            <a:picLocks noChangeAspect="1"/>
          </p:cNvPicPr>
          <p:nvPr/>
        </p:nvPicPr>
        <p:blipFill>
          <a:blip r:embed="rId12"/>
          <a:stretch>
            <a:fillRect/>
          </a:stretch>
        </p:blipFill>
        <p:spPr>
          <a:xfrm>
            <a:off x="6900186" y="5026240"/>
            <a:ext cx="420465" cy="451351"/>
          </a:xfrm>
          <a:prstGeom prst="rect">
            <a:avLst/>
          </a:prstGeom>
        </p:spPr>
      </p:pic>
      <p:pic>
        <p:nvPicPr>
          <p:cNvPr id="21" name="20 Imagen" descr="http://www.biocafe.org.mx/s/cc_images/cache_10626073.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148064" y="5026551"/>
            <a:ext cx="577850" cy="367766"/>
          </a:xfrm>
          <a:prstGeom prst="rect">
            <a:avLst/>
          </a:prstGeom>
          <a:noFill/>
          <a:extLst>
            <a:ext uri="{909E8E84-426E-40DD-AFC4-6F175D3DCCD1}">
              <a14:hiddenFill xmlns:a14="http://schemas.microsoft.com/office/drawing/2010/main">
                <a:solidFill>
                  <a:srgbClr val="FFFFFF"/>
                </a:solidFill>
              </a14:hiddenFill>
            </a:ext>
          </a:extLst>
        </p:spPr>
      </p:pic>
      <p:pic>
        <p:nvPicPr>
          <p:cNvPr id="22" name="21 Imagen" descr="http://ec.europa.eu/agriculture/organic/images/standard/organic_farming_logo.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444207" y="5084454"/>
            <a:ext cx="371747" cy="246323"/>
          </a:xfrm>
          <a:prstGeom prst="rect">
            <a:avLst/>
          </a:prstGeom>
          <a:noFill/>
          <a:extLst>
            <a:ext uri="{909E8E84-426E-40DD-AFC4-6F175D3DCCD1}">
              <a14:hiddenFill xmlns:a14="http://schemas.microsoft.com/office/drawing/2010/main">
                <a:solidFill>
                  <a:srgbClr val="FFFFFF"/>
                </a:solidFill>
              </a14:hiddenFill>
            </a:ext>
          </a:extLst>
        </p:spPr>
      </p:pic>
      <p:pic>
        <p:nvPicPr>
          <p:cNvPr id="23" name="22 Imagen" descr="http://www.bombaybutler.co.nz/img/logo-halal.gif"/>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948263" y="5025316"/>
            <a:ext cx="363732" cy="364598"/>
          </a:xfrm>
          <a:prstGeom prst="rect">
            <a:avLst/>
          </a:prstGeom>
          <a:noFill/>
          <a:extLst>
            <a:ext uri="{909E8E84-426E-40DD-AFC4-6F175D3DCCD1}">
              <a14:hiddenFill xmlns:a14="http://schemas.microsoft.com/office/drawing/2010/main">
                <a:solidFill>
                  <a:srgbClr val="FFFFFF"/>
                </a:solidFill>
              </a14:hiddenFill>
            </a:ext>
          </a:extLst>
        </p:spPr>
      </p:pic>
      <p:pic>
        <p:nvPicPr>
          <p:cNvPr id="24" name="23 Imagen" descr="https://enriquealvarez61.files.wordpress.com/2015/01/canada-certification-logo.gif"/>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740351" y="5025316"/>
            <a:ext cx="363733" cy="363329"/>
          </a:xfrm>
          <a:prstGeom prst="rect">
            <a:avLst/>
          </a:prstGeom>
          <a:noFill/>
          <a:extLst>
            <a:ext uri="{909E8E84-426E-40DD-AFC4-6F175D3DCCD1}">
              <a14:hiddenFill xmlns:a14="http://schemas.microsoft.com/office/drawing/2010/main">
                <a:solidFill>
                  <a:srgbClr val="FFFFFF"/>
                </a:solidFill>
              </a14:hiddenFill>
            </a:ext>
          </a:extLst>
        </p:spPr>
      </p:pic>
      <p:pic>
        <p:nvPicPr>
          <p:cNvPr id="25" name="24 Imagen" descr="http://heroburgers.com/wp/wp-content/uploads/2015/09/non_gmo.gif"/>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108098" y="5039286"/>
            <a:ext cx="405226" cy="36547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1" descr="http://www.venamimundo.com/DeAquiyAlla/Fotos/Noruega-esfera.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332034" y="3342376"/>
            <a:ext cx="316222" cy="316222"/>
          </a:xfrm>
          <a:prstGeom prst="rect">
            <a:avLst/>
          </a:prstGeom>
          <a:noFill/>
          <a:extLst>
            <a:ext uri="{909E8E84-426E-40DD-AFC4-6F175D3DCCD1}">
              <a14:hiddenFill xmlns:a14="http://schemas.microsoft.com/office/drawing/2010/main">
                <a:solidFill>
                  <a:srgbClr val="FFFFFF"/>
                </a:solidFill>
              </a14:hiddenFill>
            </a:ext>
          </a:extLst>
        </p:spPr>
      </p:pic>
      <p:sp>
        <p:nvSpPr>
          <p:cNvPr id="27" name="26 CuadroTexto"/>
          <p:cNvSpPr txBox="1"/>
          <p:nvPr/>
        </p:nvSpPr>
        <p:spPr>
          <a:xfrm>
            <a:off x="2915816" y="2087478"/>
            <a:ext cx="1063863" cy="553998"/>
          </a:xfrm>
          <a:prstGeom prst="rect">
            <a:avLst/>
          </a:prstGeom>
          <a:noFill/>
        </p:spPr>
        <p:txBody>
          <a:bodyPr wrap="square" rtlCol="0">
            <a:spAutoFit/>
          </a:bodyPr>
          <a:lstStyle/>
          <a:p>
            <a:r>
              <a:rPr lang="es-EC" sz="1000" dirty="0" smtClean="0">
                <a:latin typeface="Times New Roman" panose="02020603050405020304" pitchFamily="18" charset="0"/>
                <a:cs typeface="Times New Roman" panose="02020603050405020304" pitchFamily="18" charset="0"/>
              </a:rPr>
              <a:t>15.228.770 $</a:t>
            </a:r>
          </a:p>
          <a:p>
            <a:r>
              <a:rPr lang="es-EC" sz="1000" dirty="0" smtClean="0">
                <a:latin typeface="Times New Roman" panose="02020603050405020304" pitchFamily="18" charset="0"/>
                <a:cs typeface="Times New Roman" panose="02020603050405020304" pitchFamily="18" charset="0"/>
              </a:rPr>
              <a:t> 3.358.106 Kg.</a:t>
            </a:r>
          </a:p>
          <a:p>
            <a:r>
              <a:rPr lang="es-EC" sz="1000" dirty="0" smtClean="0">
                <a:latin typeface="Times New Roman" panose="02020603050405020304" pitchFamily="18" charset="0"/>
                <a:cs typeface="Times New Roman" panose="02020603050405020304" pitchFamily="18" charset="0"/>
              </a:rPr>
              <a:t>6%</a:t>
            </a:r>
            <a:endParaRPr lang="es-ES" sz="1000" dirty="0">
              <a:latin typeface="Times New Roman" panose="02020603050405020304" pitchFamily="18" charset="0"/>
              <a:cs typeface="Times New Roman" panose="02020603050405020304" pitchFamily="18" charset="0"/>
            </a:endParaRPr>
          </a:p>
        </p:txBody>
      </p:sp>
      <p:sp>
        <p:nvSpPr>
          <p:cNvPr id="28" name="27 Flecha arriba"/>
          <p:cNvSpPr/>
          <p:nvPr/>
        </p:nvSpPr>
        <p:spPr>
          <a:xfrm>
            <a:off x="1902143" y="1452178"/>
            <a:ext cx="117661" cy="181186"/>
          </a:xfrm>
          <a:prstGeom prst="upArrow">
            <a:avLst>
              <a:gd name="adj1" fmla="val 57163"/>
              <a:gd name="adj2" fmla="val 50000"/>
            </a:avLst>
          </a:prstGeom>
          <a:solidFill>
            <a:srgbClr val="002060"/>
          </a:solidFill>
          <a:ln>
            <a:solidFill>
              <a:srgbClr val="00206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solidFill>
                <a:schemeClr val="tx1"/>
              </a:solidFill>
            </a:endParaRPr>
          </a:p>
        </p:txBody>
      </p:sp>
      <p:sp>
        <p:nvSpPr>
          <p:cNvPr id="29" name="28 Flecha arriba"/>
          <p:cNvSpPr/>
          <p:nvPr/>
        </p:nvSpPr>
        <p:spPr>
          <a:xfrm>
            <a:off x="2155956" y="1970282"/>
            <a:ext cx="117661" cy="181186"/>
          </a:xfrm>
          <a:prstGeom prst="upArrow">
            <a:avLst>
              <a:gd name="adj1" fmla="val 57163"/>
              <a:gd name="adj2" fmla="val 50000"/>
            </a:avLst>
          </a:prstGeom>
          <a:solidFill>
            <a:srgbClr val="002060"/>
          </a:solidFill>
          <a:ln>
            <a:solidFill>
              <a:srgbClr val="00206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s-ES" dirty="0" smtClean="0">
                <a:solidFill>
                  <a:schemeClr val="tx1"/>
                </a:solidFill>
              </a:rPr>
              <a:t> </a:t>
            </a:r>
            <a:endParaRPr lang="es-ES" dirty="0">
              <a:solidFill>
                <a:schemeClr val="tx1"/>
              </a:solidFill>
            </a:endParaRPr>
          </a:p>
        </p:txBody>
      </p:sp>
      <p:sp>
        <p:nvSpPr>
          <p:cNvPr id="30" name="29 Flecha arriba"/>
          <p:cNvSpPr/>
          <p:nvPr/>
        </p:nvSpPr>
        <p:spPr>
          <a:xfrm>
            <a:off x="4393489" y="1823012"/>
            <a:ext cx="117661" cy="181186"/>
          </a:xfrm>
          <a:prstGeom prst="upArrow">
            <a:avLst>
              <a:gd name="adj1" fmla="val 57163"/>
              <a:gd name="adj2" fmla="val 50000"/>
            </a:avLst>
          </a:prstGeom>
          <a:solidFill>
            <a:srgbClr val="002060"/>
          </a:solidFill>
          <a:ln>
            <a:solidFill>
              <a:srgbClr val="00206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solidFill>
                <a:schemeClr val="tx1"/>
              </a:solidFill>
            </a:endParaRPr>
          </a:p>
        </p:txBody>
      </p:sp>
      <p:sp>
        <p:nvSpPr>
          <p:cNvPr id="31" name="30 Flecha arriba"/>
          <p:cNvSpPr/>
          <p:nvPr/>
        </p:nvSpPr>
        <p:spPr>
          <a:xfrm>
            <a:off x="4404377" y="1589726"/>
            <a:ext cx="117661" cy="181186"/>
          </a:xfrm>
          <a:prstGeom prst="upArrow">
            <a:avLst>
              <a:gd name="adj1" fmla="val 57163"/>
              <a:gd name="adj2" fmla="val 50000"/>
            </a:avLst>
          </a:prstGeom>
          <a:solidFill>
            <a:srgbClr val="002060"/>
          </a:solidFill>
          <a:ln>
            <a:solidFill>
              <a:srgbClr val="00206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solidFill>
                <a:schemeClr val="tx1"/>
              </a:solidFill>
            </a:endParaRPr>
          </a:p>
        </p:txBody>
      </p:sp>
      <p:sp>
        <p:nvSpPr>
          <p:cNvPr id="32" name="31 Flecha arriba"/>
          <p:cNvSpPr/>
          <p:nvPr/>
        </p:nvSpPr>
        <p:spPr>
          <a:xfrm>
            <a:off x="4404377" y="2084931"/>
            <a:ext cx="117661" cy="181186"/>
          </a:xfrm>
          <a:prstGeom prst="upArrow">
            <a:avLst>
              <a:gd name="adj1" fmla="val 57163"/>
              <a:gd name="adj2" fmla="val 50000"/>
            </a:avLst>
          </a:prstGeom>
          <a:solidFill>
            <a:srgbClr val="002060"/>
          </a:solidFill>
          <a:ln>
            <a:solidFill>
              <a:srgbClr val="00206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solidFill>
                <a:schemeClr val="tx1"/>
              </a:solidFill>
            </a:endParaRPr>
          </a:p>
        </p:txBody>
      </p:sp>
      <p:sp>
        <p:nvSpPr>
          <p:cNvPr id="33" name="32 Flecha arriba"/>
          <p:cNvSpPr/>
          <p:nvPr/>
        </p:nvSpPr>
        <p:spPr>
          <a:xfrm>
            <a:off x="6646522" y="3373599"/>
            <a:ext cx="117661" cy="181186"/>
          </a:xfrm>
          <a:prstGeom prst="upArrow">
            <a:avLst>
              <a:gd name="adj1" fmla="val 57163"/>
              <a:gd name="adj2" fmla="val 50000"/>
            </a:avLst>
          </a:prstGeom>
          <a:solidFill>
            <a:srgbClr val="002060"/>
          </a:solidFill>
          <a:ln>
            <a:solidFill>
              <a:srgbClr val="00206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solidFill>
                <a:schemeClr val="tx1"/>
              </a:solidFill>
            </a:endParaRPr>
          </a:p>
        </p:txBody>
      </p:sp>
      <p:pic>
        <p:nvPicPr>
          <p:cNvPr id="34" name="Picture 35" descr="http://3.bp.blogspot.com/-NSQ-6c_RYLk/T_BpNon-1tI/AAAAAAAABCA/NsAmsi5bdEw/s1600/colombia.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514067" y="2722841"/>
            <a:ext cx="236948" cy="23694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7" descr="http://1.bp.blogspot.com/-SI4FQ2JYniw/TqvhJW54JBI/AAAAAAAAAIE/jMEFCs7ZWQo/s1600/Ecuador.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2361152" y="2929508"/>
            <a:ext cx="271389" cy="271389"/>
          </a:xfrm>
          <a:prstGeom prst="rect">
            <a:avLst/>
          </a:prstGeom>
          <a:noFill/>
          <a:extLst>
            <a:ext uri="{909E8E84-426E-40DD-AFC4-6F175D3DCCD1}">
              <a14:hiddenFill xmlns:a14="http://schemas.microsoft.com/office/drawing/2010/main">
                <a:solidFill>
                  <a:srgbClr val="FFFFFF"/>
                </a:solidFill>
              </a14:hiddenFill>
            </a:ext>
          </a:extLst>
        </p:spPr>
      </p:pic>
      <p:sp>
        <p:nvSpPr>
          <p:cNvPr id="36" name="35 Flecha arriba"/>
          <p:cNvSpPr/>
          <p:nvPr/>
        </p:nvSpPr>
        <p:spPr>
          <a:xfrm>
            <a:off x="2751015" y="2695636"/>
            <a:ext cx="117661" cy="181186"/>
          </a:xfrm>
          <a:prstGeom prst="upArrow">
            <a:avLst>
              <a:gd name="adj1" fmla="val 57163"/>
              <a:gd name="adj2" fmla="val 50000"/>
            </a:avLst>
          </a:prstGeom>
          <a:solidFill>
            <a:srgbClr val="FFFF00"/>
          </a:solidFill>
          <a:ln>
            <a:solidFill>
              <a:srgbClr val="FFFF0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s-ES" dirty="0" smtClean="0">
                <a:ln>
                  <a:solidFill>
                    <a:srgbClr val="FFFF00"/>
                  </a:solidFill>
                </a:ln>
                <a:solidFill>
                  <a:schemeClr val="tx1"/>
                </a:solidFill>
              </a:rPr>
              <a:t> </a:t>
            </a:r>
            <a:endParaRPr lang="es-ES" dirty="0">
              <a:ln>
                <a:solidFill>
                  <a:srgbClr val="FFFF00"/>
                </a:solidFill>
              </a:ln>
              <a:solidFill>
                <a:schemeClr val="tx1"/>
              </a:solidFill>
            </a:endParaRPr>
          </a:p>
        </p:txBody>
      </p:sp>
      <p:sp>
        <p:nvSpPr>
          <p:cNvPr id="37" name="36 Flecha arriba"/>
          <p:cNvSpPr/>
          <p:nvPr/>
        </p:nvSpPr>
        <p:spPr>
          <a:xfrm>
            <a:off x="2640202" y="2974609"/>
            <a:ext cx="117661" cy="181186"/>
          </a:xfrm>
          <a:prstGeom prst="upArrow">
            <a:avLst>
              <a:gd name="adj1" fmla="val 57163"/>
              <a:gd name="adj2" fmla="val 50000"/>
            </a:avLst>
          </a:prstGeom>
          <a:solidFill>
            <a:srgbClr val="FFFF00"/>
          </a:solidFill>
          <a:ln>
            <a:solidFill>
              <a:srgbClr val="FFFF0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s-ES" dirty="0" smtClean="0">
                <a:ln>
                  <a:solidFill>
                    <a:srgbClr val="FFFF00"/>
                  </a:solidFill>
                </a:ln>
                <a:solidFill>
                  <a:schemeClr val="tx1"/>
                </a:solidFill>
              </a:rPr>
              <a:t> </a:t>
            </a:r>
            <a:endParaRPr lang="es-ES" dirty="0">
              <a:ln>
                <a:solidFill>
                  <a:srgbClr val="FFFF00"/>
                </a:solidFill>
              </a:ln>
              <a:solidFill>
                <a:schemeClr val="tx1"/>
              </a:solidFill>
            </a:endParaRPr>
          </a:p>
        </p:txBody>
      </p:sp>
      <p:pic>
        <p:nvPicPr>
          <p:cNvPr id="38" name="Picture 41" descr="http://3.bp.blogspot.com/-jsXOjhq2rlw/TnuwAdaNEZI/AAAAAAAAAnc/6esOnEfXVno/s1600/peru.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514683" y="3417738"/>
            <a:ext cx="295162" cy="295162"/>
          </a:xfrm>
          <a:prstGeom prst="rect">
            <a:avLst/>
          </a:prstGeom>
          <a:noFill/>
          <a:extLst>
            <a:ext uri="{909E8E84-426E-40DD-AFC4-6F175D3DCCD1}">
              <a14:hiddenFill xmlns:a14="http://schemas.microsoft.com/office/drawing/2010/main">
                <a:solidFill>
                  <a:srgbClr val="FFFFFF"/>
                </a:solidFill>
              </a14:hiddenFill>
            </a:ext>
          </a:extLst>
        </p:spPr>
      </p:pic>
      <p:sp>
        <p:nvSpPr>
          <p:cNvPr id="39" name="38 Flecha arriba"/>
          <p:cNvSpPr/>
          <p:nvPr/>
        </p:nvSpPr>
        <p:spPr>
          <a:xfrm>
            <a:off x="2785754" y="3474726"/>
            <a:ext cx="117661" cy="181186"/>
          </a:xfrm>
          <a:prstGeom prst="upArrow">
            <a:avLst>
              <a:gd name="adj1" fmla="val 57163"/>
              <a:gd name="adj2" fmla="val 50000"/>
            </a:avLst>
          </a:prstGeom>
          <a:solidFill>
            <a:srgbClr val="FFFF00"/>
          </a:solidFill>
          <a:ln>
            <a:solidFill>
              <a:srgbClr val="FFFF0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s-ES" dirty="0" smtClean="0">
                <a:ln>
                  <a:solidFill>
                    <a:srgbClr val="FFFF00"/>
                  </a:solidFill>
                </a:ln>
                <a:solidFill>
                  <a:schemeClr val="tx1"/>
                </a:solidFill>
              </a:rPr>
              <a:t> </a:t>
            </a:r>
            <a:endParaRPr lang="es-ES" dirty="0">
              <a:ln>
                <a:solidFill>
                  <a:srgbClr val="FFFF00"/>
                </a:solidFill>
              </a:ln>
              <a:solidFill>
                <a:schemeClr val="tx1"/>
              </a:solidFill>
            </a:endParaRPr>
          </a:p>
        </p:txBody>
      </p:sp>
      <p:sp>
        <p:nvSpPr>
          <p:cNvPr id="40" name="39 CuadroTexto"/>
          <p:cNvSpPr txBox="1"/>
          <p:nvPr/>
        </p:nvSpPr>
        <p:spPr>
          <a:xfrm>
            <a:off x="2987824" y="2569468"/>
            <a:ext cx="1118157" cy="553998"/>
          </a:xfrm>
          <a:prstGeom prst="rect">
            <a:avLst/>
          </a:prstGeom>
          <a:noFill/>
        </p:spPr>
        <p:txBody>
          <a:bodyPr wrap="square" rtlCol="0">
            <a:spAutoFit/>
          </a:bodyPr>
          <a:lstStyle/>
          <a:p>
            <a:r>
              <a:rPr lang="es-EC" sz="1000" dirty="0" smtClean="0">
                <a:latin typeface="Times New Roman" panose="02020603050405020304" pitchFamily="18" charset="0"/>
                <a:cs typeface="Times New Roman" panose="02020603050405020304" pitchFamily="18" charset="0"/>
              </a:rPr>
              <a:t>354.030 $</a:t>
            </a:r>
          </a:p>
          <a:p>
            <a:r>
              <a:rPr lang="es-EC" sz="1000" dirty="0" smtClean="0">
                <a:latin typeface="Times New Roman" panose="02020603050405020304" pitchFamily="18" charset="0"/>
                <a:cs typeface="Times New Roman" panose="02020603050405020304" pitchFamily="18" charset="0"/>
              </a:rPr>
              <a:t>87.286,80 Kg.</a:t>
            </a:r>
          </a:p>
          <a:p>
            <a:r>
              <a:rPr lang="es-EC" sz="1000" dirty="0" smtClean="0">
                <a:latin typeface="Times New Roman" panose="02020603050405020304" pitchFamily="18" charset="0"/>
                <a:cs typeface="Times New Roman" panose="02020603050405020304" pitchFamily="18" charset="0"/>
              </a:rPr>
              <a:t>0,1%</a:t>
            </a:r>
            <a:endParaRPr lang="es-ES" sz="1000" dirty="0">
              <a:latin typeface="Times New Roman" panose="02020603050405020304" pitchFamily="18" charset="0"/>
              <a:cs typeface="Times New Roman" panose="02020603050405020304" pitchFamily="18" charset="0"/>
            </a:endParaRPr>
          </a:p>
        </p:txBody>
      </p:sp>
      <p:sp>
        <p:nvSpPr>
          <p:cNvPr id="41" name="40 CuadroTexto"/>
          <p:cNvSpPr txBox="1"/>
          <p:nvPr/>
        </p:nvSpPr>
        <p:spPr>
          <a:xfrm>
            <a:off x="1691680" y="2857500"/>
            <a:ext cx="1063863" cy="553998"/>
          </a:xfrm>
          <a:prstGeom prst="rect">
            <a:avLst/>
          </a:prstGeom>
          <a:noFill/>
        </p:spPr>
        <p:txBody>
          <a:bodyPr wrap="square" rtlCol="0">
            <a:spAutoFit/>
          </a:bodyPr>
          <a:lstStyle/>
          <a:p>
            <a:r>
              <a:rPr lang="es-EC" sz="1000" dirty="0" smtClean="0">
                <a:latin typeface="Times New Roman" panose="02020603050405020304" pitchFamily="18" charset="0"/>
                <a:cs typeface="Times New Roman" panose="02020603050405020304" pitchFamily="18" charset="0"/>
              </a:rPr>
              <a:t>27.810 $</a:t>
            </a:r>
          </a:p>
          <a:p>
            <a:r>
              <a:rPr lang="es-EC" sz="1000" dirty="0" smtClean="0">
                <a:latin typeface="Times New Roman" panose="02020603050405020304" pitchFamily="18" charset="0"/>
                <a:cs typeface="Times New Roman" panose="02020603050405020304" pitchFamily="18" charset="0"/>
              </a:rPr>
              <a:t>38.440 Kg.</a:t>
            </a:r>
          </a:p>
          <a:p>
            <a:r>
              <a:rPr lang="es-EC" sz="1000" dirty="0" smtClean="0">
                <a:latin typeface="Times New Roman" panose="02020603050405020304" pitchFamily="18" charset="0"/>
                <a:cs typeface="Times New Roman" panose="02020603050405020304" pitchFamily="18" charset="0"/>
              </a:rPr>
              <a:t>O,09%</a:t>
            </a:r>
            <a:endParaRPr lang="es-ES" sz="1000" dirty="0">
              <a:latin typeface="Times New Roman" panose="02020603050405020304" pitchFamily="18" charset="0"/>
              <a:cs typeface="Times New Roman" panose="02020603050405020304" pitchFamily="18" charset="0"/>
            </a:endParaRPr>
          </a:p>
        </p:txBody>
      </p:sp>
      <p:sp>
        <p:nvSpPr>
          <p:cNvPr id="42" name="41 CuadroTexto"/>
          <p:cNvSpPr txBox="1"/>
          <p:nvPr/>
        </p:nvSpPr>
        <p:spPr>
          <a:xfrm>
            <a:off x="1691681" y="3378106"/>
            <a:ext cx="877208" cy="553998"/>
          </a:xfrm>
          <a:prstGeom prst="rect">
            <a:avLst/>
          </a:prstGeom>
          <a:noFill/>
        </p:spPr>
        <p:txBody>
          <a:bodyPr wrap="square" rtlCol="0">
            <a:spAutoFit/>
          </a:bodyPr>
          <a:lstStyle/>
          <a:p>
            <a:r>
              <a:rPr lang="es-EC" sz="1000" dirty="0" smtClean="0">
                <a:latin typeface="Times New Roman" panose="02020603050405020304" pitchFamily="18" charset="0"/>
                <a:cs typeface="Times New Roman" panose="02020603050405020304" pitchFamily="18" charset="0"/>
              </a:rPr>
              <a:t>55.000 $</a:t>
            </a:r>
          </a:p>
          <a:p>
            <a:r>
              <a:rPr lang="es-EC" sz="1000" dirty="0" smtClean="0">
                <a:latin typeface="Times New Roman" panose="02020603050405020304" pitchFamily="18" charset="0"/>
                <a:cs typeface="Times New Roman" panose="02020603050405020304" pitchFamily="18" charset="0"/>
              </a:rPr>
              <a:t> 699,62 Kg.</a:t>
            </a:r>
          </a:p>
          <a:p>
            <a:r>
              <a:rPr lang="es-EC" sz="1000" dirty="0" smtClean="0">
                <a:latin typeface="Times New Roman" panose="02020603050405020304" pitchFamily="18" charset="0"/>
                <a:cs typeface="Times New Roman" panose="02020603050405020304" pitchFamily="18" charset="0"/>
              </a:rPr>
              <a:t>O,07%</a:t>
            </a:r>
            <a:endParaRPr lang="es-ES" sz="1000" dirty="0">
              <a:latin typeface="Times New Roman" panose="02020603050405020304" pitchFamily="18" charset="0"/>
              <a:cs typeface="Times New Roman" panose="02020603050405020304" pitchFamily="18" charset="0"/>
            </a:endParaRPr>
          </a:p>
        </p:txBody>
      </p:sp>
      <p:sp>
        <p:nvSpPr>
          <p:cNvPr id="43" name="42 Flecha arriba"/>
          <p:cNvSpPr/>
          <p:nvPr/>
        </p:nvSpPr>
        <p:spPr>
          <a:xfrm>
            <a:off x="3234082" y="3826173"/>
            <a:ext cx="117661" cy="181186"/>
          </a:xfrm>
          <a:prstGeom prst="upArrow">
            <a:avLst>
              <a:gd name="adj1" fmla="val 57163"/>
              <a:gd name="adj2" fmla="val 50000"/>
            </a:avLst>
          </a:prstGeom>
          <a:solidFill>
            <a:srgbClr val="002060"/>
          </a:solidFill>
          <a:ln>
            <a:solidFill>
              <a:srgbClr val="00206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solidFill>
                <a:schemeClr val="tx1"/>
              </a:solidFill>
            </a:endParaRPr>
          </a:p>
        </p:txBody>
      </p:sp>
      <p:sp>
        <p:nvSpPr>
          <p:cNvPr id="44" name="43 Flecha arriba"/>
          <p:cNvSpPr/>
          <p:nvPr/>
        </p:nvSpPr>
        <p:spPr>
          <a:xfrm>
            <a:off x="3229435" y="4365067"/>
            <a:ext cx="117661" cy="181186"/>
          </a:xfrm>
          <a:prstGeom prst="upArrow">
            <a:avLst>
              <a:gd name="adj1" fmla="val 57163"/>
              <a:gd name="adj2" fmla="val 50000"/>
            </a:avLst>
          </a:prstGeom>
          <a:solidFill>
            <a:srgbClr val="FFFF00"/>
          </a:solidFill>
          <a:ln>
            <a:solidFill>
              <a:srgbClr val="FFFF0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solidFill>
                <a:schemeClr val="tx1"/>
              </a:solidFill>
            </a:endParaRPr>
          </a:p>
        </p:txBody>
      </p:sp>
      <p:pic>
        <p:nvPicPr>
          <p:cNvPr id="45" name="Picture 47" descr="https://cdn.goconqr.com/uploads/slide_property/image/24260/fd33ad0a-a6d6-4f92-8206-97e9ac9c9961.png"/>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l="78512" t="34340" r="2997" b="41115"/>
          <a:stretch/>
        </p:blipFill>
        <p:spPr bwMode="auto">
          <a:xfrm>
            <a:off x="3392058" y="3754165"/>
            <a:ext cx="419734" cy="310968"/>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7" descr="http://png.clipart.me/graphics/thumbs/116/triple-cycle-arrows_116537929.jp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3795156" y="3754166"/>
            <a:ext cx="310825" cy="288032"/>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7" descr="https://cdn.goconqr.com/uploads/slide_property/image/24260/fd33ad0a-a6d6-4f92-8206-97e9ac9c9961.png"/>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l="3689" t="29693" r="78851" b="44572"/>
          <a:stretch/>
        </p:blipFill>
        <p:spPr bwMode="auto">
          <a:xfrm>
            <a:off x="4105981" y="3763175"/>
            <a:ext cx="421755" cy="310828"/>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descr="https://cdn.goconqr.com/uploads/slide_property/image/24260/fd33ad0a-a6d6-4f92-8206-97e9ac9c9961.png"/>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l="60545" t="30670" r="22601" b="44046"/>
          <a:stretch/>
        </p:blipFill>
        <p:spPr bwMode="auto">
          <a:xfrm>
            <a:off x="4513104" y="3759758"/>
            <a:ext cx="407123" cy="30537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7" descr="https://cdn.goconqr.com/uploads/slide_property/image/24260/fd33ad0a-a6d6-4f92-8206-97e9ac9c9961.png"/>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l="3689" t="29693" r="78851" b="44572"/>
          <a:stretch/>
        </p:blipFill>
        <p:spPr bwMode="auto">
          <a:xfrm>
            <a:off x="3708566" y="4268494"/>
            <a:ext cx="421755" cy="310828"/>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7" descr="https://cdn.goconqr.com/uploads/slide_property/image/24260/fd33ad0a-a6d6-4f92-8206-97e9ac9c9961.png"/>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l="60545" t="30670" r="22601" b="44046"/>
          <a:stretch/>
        </p:blipFill>
        <p:spPr bwMode="auto">
          <a:xfrm>
            <a:off x="4113685" y="4277521"/>
            <a:ext cx="407123" cy="305375"/>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7" descr="https://cdn.goconqr.com/uploads/slide_property/image/24260/fd33ad0a-a6d6-4f92-8206-97e9ac9c9961.png"/>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l="78512" t="34340" r="2997" b="41115"/>
          <a:stretch/>
        </p:blipFill>
        <p:spPr bwMode="auto">
          <a:xfrm>
            <a:off x="4512306" y="4274724"/>
            <a:ext cx="419734" cy="310968"/>
          </a:xfrm>
          <a:prstGeom prst="rect">
            <a:avLst/>
          </a:prstGeom>
          <a:noFill/>
          <a:extLst>
            <a:ext uri="{909E8E84-426E-40DD-AFC4-6F175D3DCCD1}">
              <a14:hiddenFill xmlns:a14="http://schemas.microsoft.com/office/drawing/2010/main">
                <a:solidFill>
                  <a:srgbClr val="FFFFFF"/>
                </a:solidFill>
              </a14:hiddenFill>
            </a:ext>
          </a:extLst>
        </p:spPr>
      </p:pic>
      <p:sp>
        <p:nvSpPr>
          <p:cNvPr id="52" name="51 CuadroTexto"/>
          <p:cNvSpPr txBox="1"/>
          <p:nvPr/>
        </p:nvSpPr>
        <p:spPr>
          <a:xfrm>
            <a:off x="3411188" y="3562772"/>
            <a:ext cx="396262" cy="215444"/>
          </a:xfrm>
          <a:prstGeom prst="rect">
            <a:avLst/>
          </a:prstGeom>
          <a:noFill/>
        </p:spPr>
        <p:txBody>
          <a:bodyPr wrap="none" rtlCol="0">
            <a:spAutoFit/>
          </a:bodyPr>
          <a:lstStyle/>
          <a:p>
            <a:r>
              <a:rPr lang="es-ES" sz="800" dirty="0" smtClean="0">
                <a:latin typeface="Dotum" panose="020B0600000101010101" pitchFamily="34" charset="-127"/>
                <a:ea typeface="Dotum" panose="020B0600000101010101" pitchFamily="34" charset="-127"/>
              </a:rPr>
              <a:t>53%</a:t>
            </a:r>
            <a:endParaRPr lang="es-ES" sz="800" dirty="0">
              <a:latin typeface="Dotum" panose="020B0600000101010101" pitchFamily="34" charset="-127"/>
              <a:ea typeface="Dotum" panose="020B0600000101010101" pitchFamily="34" charset="-127"/>
            </a:endParaRPr>
          </a:p>
        </p:txBody>
      </p:sp>
      <p:sp>
        <p:nvSpPr>
          <p:cNvPr id="53" name="52 CuadroTexto"/>
          <p:cNvSpPr txBox="1"/>
          <p:nvPr/>
        </p:nvSpPr>
        <p:spPr>
          <a:xfrm>
            <a:off x="3771228" y="3577580"/>
            <a:ext cx="396262" cy="215444"/>
          </a:xfrm>
          <a:prstGeom prst="rect">
            <a:avLst/>
          </a:prstGeom>
          <a:noFill/>
        </p:spPr>
        <p:txBody>
          <a:bodyPr wrap="none" rtlCol="0">
            <a:spAutoFit/>
          </a:bodyPr>
          <a:lstStyle/>
          <a:p>
            <a:r>
              <a:rPr lang="es-ES" sz="800" dirty="0" smtClean="0">
                <a:latin typeface="Dotum" panose="020B0600000101010101" pitchFamily="34" charset="-127"/>
                <a:ea typeface="Dotum" panose="020B0600000101010101" pitchFamily="34" charset="-127"/>
              </a:rPr>
              <a:t>35%</a:t>
            </a:r>
            <a:endParaRPr lang="es-ES" sz="800" dirty="0">
              <a:latin typeface="Dotum" panose="020B0600000101010101" pitchFamily="34" charset="-127"/>
              <a:ea typeface="Dotum" panose="020B0600000101010101" pitchFamily="34" charset="-127"/>
            </a:endParaRPr>
          </a:p>
        </p:txBody>
      </p:sp>
      <p:sp>
        <p:nvSpPr>
          <p:cNvPr id="54" name="53 CuadroTexto"/>
          <p:cNvSpPr txBox="1"/>
          <p:nvPr/>
        </p:nvSpPr>
        <p:spPr>
          <a:xfrm>
            <a:off x="4129666" y="3577580"/>
            <a:ext cx="336952" cy="215444"/>
          </a:xfrm>
          <a:prstGeom prst="rect">
            <a:avLst/>
          </a:prstGeom>
          <a:noFill/>
        </p:spPr>
        <p:txBody>
          <a:bodyPr wrap="none" rtlCol="0">
            <a:spAutoFit/>
          </a:bodyPr>
          <a:lstStyle/>
          <a:p>
            <a:r>
              <a:rPr lang="es-ES" sz="800" dirty="0" smtClean="0">
                <a:latin typeface="Dotum" panose="020B0600000101010101" pitchFamily="34" charset="-127"/>
                <a:ea typeface="Dotum" panose="020B0600000101010101" pitchFamily="34" charset="-127"/>
              </a:rPr>
              <a:t>8%</a:t>
            </a:r>
            <a:endParaRPr lang="es-ES" sz="800" dirty="0">
              <a:latin typeface="Dotum" panose="020B0600000101010101" pitchFamily="34" charset="-127"/>
              <a:ea typeface="Dotum" panose="020B0600000101010101" pitchFamily="34" charset="-127"/>
            </a:endParaRPr>
          </a:p>
        </p:txBody>
      </p:sp>
      <p:sp>
        <p:nvSpPr>
          <p:cNvPr id="55" name="54 CuadroTexto"/>
          <p:cNvSpPr txBox="1"/>
          <p:nvPr/>
        </p:nvSpPr>
        <p:spPr>
          <a:xfrm>
            <a:off x="4513104" y="3577580"/>
            <a:ext cx="336952" cy="215444"/>
          </a:xfrm>
          <a:prstGeom prst="rect">
            <a:avLst/>
          </a:prstGeom>
          <a:noFill/>
        </p:spPr>
        <p:txBody>
          <a:bodyPr wrap="none" rtlCol="0">
            <a:spAutoFit/>
          </a:bodyPr>
          <a:lstStyle/>
          <a:p>
            <a:r>
              <a:rPr lang="es-ES" sz="800" dirty="0">
                <a:latin typeface="Dotum" panose="020B0600000101010101" pitchFamily="34" charset="-127"/>
                <a:ea typeface="Dotum" panose="020B0600000101010101" pitchFamily="34" charset="-127"/>
              </a:rPr>
              <a:t>4</a:t>
            </a:r>
            <a:r>
              <a:rPr lang="es-ES" sz="800" dirty="0" smtClean="0">
                <a:latin typeface="Dotum" panose="020B0600000101010101" pitchFamily="34" charset="-127"/>
                <a:ea typeface="Dotum" panose="020B0600000101010101" pitchFamily="34" charset="-127"/>
              </a:rPr>
              <a:t>%</a:t>
            </a:r>
            <a:endParaRPr lang="es-ES" sz="800" dirty="0">
              <a:latin typeface="Dotum" panose="020B0600000101010101" pitchFamily="34" charset="-127"/>
              <a:ea typeface="Dotum" panose="020B0600000101010101" pitchFamily="34" charset="-127"/>
            </a:endParaRPr>
          </a:p>
        </p:txBody>
      </p:sp>
      <p:sp>
        <p:nvSpPr>
          <p:cNvPr id="56" name="55 CuadroTexto"/>
          <p:cNvSpPr txBox="1"/>
          <p:nvPr/>
        </p:nvSpPr>
        <p:spPr>
          <a:xfrm>
            <a:off x="3751513" y="4081636"/>
            <a:ext cx="396262" cy="215444"/>
          </a:xfrm>
          <a:prstGeom prst="rect">
            <a:avLst/>
          </a:prstGeom>
          <a:noFill/>
        </p:spPr>
        <p:txBody>
          <a:bodyPr wrap="none" rtlCol="0">
            <a:spAutoFit/>
          </a:bodyPr>
          <a:lstStyle/>
          <a:p>
            <a:r>
              <a:rPr lang="es-ES" sz="800" dirty="0" smtClean="0">
                <a:latin typeface="Dotum" panose="020B0600000101010101" pitchFamily="34" charset="-127"/>
                <a:ea typeface="Dotum" panose="020B0600000101010101" pitchFamily="34" charset="-127"/>
              </a:rPr>
              <a:t>31%</a:t>
            </a:r>
            <a:endParaRPr lang="es-ES" sz="800" dirty="0">
              <a:latin typeface="Dotum" panose="020B0600000101010101" pitchFamily="34" charset="-127"/>
              <a:ea typeface="Dotum" panose="020B0600000101010101" pitchFamily="34" charset="-127"/>
            </a:endParaRPr>
          </a:p>
        </p:txBody>
      </p:sp>
      <p:sp>
        <p:nvSpPr>
          <p:cNvPr id="57" name="56 CuadroTexto"/>
          <p:cNvSpPr txBox="1"/>
          <p:nvPr/>
        </p:nvSpPr>
        <p:spPr>
          <a:xfrm>
            <a:off x="4111553" y="4096444"/>
            <a:ext cx="396262" cy="215444"/>
          </a:xfrm>
          <a:prstGeom prst="rect">
            <a:avLst/>
          </a:prstGeom>
          <a:noFill/>
        </p:spPr>
        <p:txBody>
          <a:bodyPr wrap="none" rtlCol="0">
            <a:spAutoFit/>
          </a:bodyPr>
          <a:lstStyle/>
          <a:p>
            <a:r>
              <a:rPr lang="es-ES" sz="800" dirty="0" smtClean="0">
                <a:latin typeface="Dotum" panose="020B0600000101010101" pitchFamily="34" charset="-127"/>
                <a:ea typeface="Dotum" panose="020B0600000101010101" pitchFamily="34" charset="-127"/>
              </a:rPr>
              <a:t>10%</a:t>
            </a:r>
            <a:endParaRPr lang="es-ES" sz="800" dirty="0">
              <a:latin typeface="Dotum" panose="020B0600000101010101" pitchFamily="34" charset="-127"/>
              <a:ea typeface="Dotum" panose="020B0600000101010101" pitchFamily="34" charset="-127"/>
            </a:endParaRPr>
          </a:p>
        </p:txBody>
      </p:sp>
      <p:sp>
        <p:nvSpPr>
          <p:cNvPr id="58" name="57 CuadroTexto"/>
          <p:cNvSpPr txBox="1"/>
          <p:nvPr/>
        </p:nvSpPr>
        <p:spPr>
          <a:xfrm>
            <a:off x="4572662" y="4096444"/>
            <a:ext cx="336952" cy="215444"/>
          </a:xfrm>
          <a:prstGeom prst="rect">
            <a:avLst/>
          </a:prstGeom>
          <a:noFill/>
        </p:spPr>
        <p:txBody>
          <a:bodyPr wrap="none" rtlCol="0">
            <a:spAutoFit/>
          </a:bodyPr>
          <a:lstStyle/>
          <a:p>
            <a:r>
              <a:rPr lang="es-ES" sz="800" dirty="0" smtClean="0">
                <a:latin typeface="Dotum" panose="020B0600000101010101" pitchFamily="34" charset="-127"/>
                <a:ea typeface="Dotum" panose="020B0600000101010101" pitchFamily="34" charset="-127"/>
              </a:rPr>
              <a:t>1%</a:t>
            </a:r>
            <a:endParaRPr lang="es-ES" sz="800" dirty="0">
              <a:latin typeface="Dotum" panose="020B0600000101010101" pitchFamily="34" charset="-127"/>
              <a:ea typeface="Dotum" panose="020B0600000101010101" pitchFamily="34" charset="-127"/>
            </a:endParaRPr>
          </a:p>
        </p:txBody>
      </p:sp>
      <p:pic>
        <p:nvPicPr>
          <p:cNvPr id="59" name="Picture 7" descr="http://png.clipart.me/graphics/thumbs/116/triple-cycle-arrows_116537929.jp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3420534" y="4297660"/>
            <a:ext cx="310825" cy="288032"/>
          </a:xfrm>
          <a:prstGeom prst="rect">
            <a:avLst/>
          </a:prstGeom>
          <a:noFill/>
          <a:extLst>
            <a:ext uri="{909E8E84-426E-40DD-AFC4-6F175D3DCCD1}">
              <a14:hiddenFill xmlns:a14="http://schemas.microsoft.com/office/drawing/2010/main">
                <a:solidFill>
                  <a:srgbClr val="FFFFFF"/>
                </a:solidFill>
              </a14:hiddenFill>
            </a:ext>
          </a:extLst>
        </p:spPr>
      </p:pic>
      <p:sp>
        <p:nvSpPr>
          <p:cNvPr id="60" name="59 CuadroTexto"/>
          <p:cNvSpPr txBox="1"/>
          <p:nvPr/>
        </p:nvSpPr>
        <p:spPr>
          <a:xfrm>
            <a:off x="3398738" y="4081636"/>
            <a:ext cx="396262" cy="215444"/>
          </a:xfrm>
          <a:prstGeom prst="rect">
            <a:avLst/>
          </a:prstGeom>
          <a:noFill/>
        </p:spPr>
        <p:txBody>
          <a:bodyPr wrap="none" rtlCol="0">
            <a:spAutoFit/>
          </a:bodyPr>
          <a:lstStyle/>
          <a:p>
            <a:r>
              <a:rPr lang="es-ES" sz="800" dirty="0" smtClean="0">
                <a:latin typeface="Dotum" panose="020B0600000101010101" pitchFamily="34" charset="-127"/>
                <a:ea typeface="Dotum" panose="020B0600000101010101" pitchFamily="34" charset="-127"/>
              </a:rPr>
              <a:t>58%</a:t>
            </a:r>
            <a:endParaRPr lang="es-ES" sz="800" dirty="0">
              <a:latin typeface="Dotum" panose="020B0600000101010101" pitchFamily="34" charset="-127"/>
              <a:ea typeface="Dotum" panose="020B0600000101010101" pitchFamily="34" charset="-127"/>
            </a:endParaRPr>
          </a:p>
        </p:txBody>
      </p:sp>
      <p:sp>
        <p:nvSpPr>
          <p:cNvPr id="61" name="60 CuadroTexto"/>
          <p:cNvSpPr txBox="1"/>
          <p:nvPr/>
        </p:nvSpPr>
        <p:spPr>
          <a:xfrm>
            <a:off x="2921728" y="3881581"/>
            <a:ext cx="727280" cy="200055"/>
          </a:xfrm>
          <a:prstGeom prst="rect">
            <a:avLst/>
          </a:prstGeom>
          <a:noFill/>
        </p:spPr>
        <p:txBody>
          <a:bodyPr wrap="square" rtlCol="0">
            <a:spAutoFit/>
          </a:bodyPr>
          <a:lstStyle/>
          <a:p>
            <a:r>
              <a:rPr lang="es-ES" sz="700" dirty="0" smtClean="0"/>
              <a:t>EXTRA </a:t>
            </a:r>
            <a:endParaRPr lang="es-ES" sz="700" dirty="0"/>
          </a:p>
        </p:txBody>
      </p:sp>
      <p:sp>
        <p:nvSpPr>
          <p:cNvPr id="62" name="61 CuadroTexto"/>
          <p:cNvSpPr txBox="1"/>
          <p:nvPr/>
        </p:nvSpPr>
        <p:spPr>
          <a:xfrm>
            <a:off x="2935678" y="4385637"/>
            <a:ext cx="412848" cy="200055"/>
          </a:xfrm>
          <a:prstGeom prst="rect">
            <a:avLst/>
          </a:prstGeom>
          <a:noFill/>
        </p:spPr>
        <p:txBody>
          <a:bodyPr wrap="square" rtlCol="0">
            <a:spAutoFit/>
          </a:bodyPr>
          <a:lstStyle/>
          <a:p>
            <a:r>
              <a:rPr lang="es-ES" sz="700" dirty="0" smtClean="0"/>
              <a:t>INTRA</a:t>
            </a:r>
            <a:endParaRPr lang="es-ES" sz="700" dirty="0"/>
          </a:p>
        </p:txBody>
      </p:sp>
      <p:pic>
        <p:nvPicPr>
          <p:cNvPr id="63" name="Picture 49" descr="http://www.grocerygadgets.com/Images/dollar-sign.pn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508104" y="4062230"/>
            <a:ext cx="523462" cy="523462"/>
          </a:xfrm>
          <a:prstGeom prst="rect">
            <a:avLst/>
          </a:prstGeom>
          <a:noFill/>
          <a:extLst>
            <a:ext uri="{909E8E84-426E-40DD-AFC4-6F175D3DCCD1}">
              <a14:hiddenFill xmlns:a14="http://schemas.microsoft.com/office/drawing/2010/main">
                <a:solidFill>
                  <a:srgbClr val="FFFFFF"/>
                </a:solidFill>
              </a14:hiddenFill>
            </a:ext>
          </a:extLst>
        </p:spPr>
      </p:pic>
      <p:sp>
        <p:nvSpPr>
          <p:cNvPr id="64" name="63 CuadroTexto"/>
          <p:cNvSpPr txBox="1"/>
          <p:nvPr/>
        </p:nvSpPr>
        <p:spPr>
          <a:xfrm>
            <a:off x="6029499" y="4081636"/>
            <a:ext cx="1080919" cy="430887"/>
          </a:xfrm>
          <a:prstGeom prst="rect">
            <a:avLst/>
          </a:prstGeom>
          <a:noFill/>
        </p:spPr>
        <p:txBody>
          <a:bodyPr wrap="square" rtlCol="0">
            <a:spAutoFit/>
          </a:bodyPr>
          <a:lstStyle/>
          <a:p>
            <a:r>
              <a:rPr lang="es-ES" sz="1100" dirty="0" smtClean="0">
                <a:latin typeface="Times New Roman" panose="02020603050405020304" pitchFamily="18" charset="0"/>
                <a:cs typeface="Times New Roman" panose="02020603050405020304" pitchFamily="18" charset="0"/>
              </a:rPr>
              <a:t>3,89 $/KG</a:t>
            </a:r>
          </a:p>
          <a:p>
            <a:r>
              <a:rPr lang="es-ES" sz="1100" dirty="0" smtClean="0">
                <a:latin typeface="Times New Roman" panose="02020603050405020304" pitchFamily="18" charset="0"/>
                <a:cs typeface="Times New Roman" panose="02020603050405020304" pitchFamily="18" charset="0"/>
              </a:rPr>
              <a:t>3,21 $/KG</a:t>
            </a:r>
          </a:p>
        </p:txBody>
      </p:sp>
      <p:sp>
        <p:nvSpPr>
          <p:cNvPr id="65" name="64 Flecha arriba"/>
          <p:cNvSpPr/>
          <p:nvPr/>
        </p:nvSpPr>
        <p:spPr>
          <a:xfrm>
            <a:off x="5966507" y="4081636"/>
            <a:ext cx="117661" cy="181186"/>
          </a:xfrm>
          <a:prstGeom prst="upArrow">
            <a:avLst>
              <a:gd name="adj1" fmla="val 57163"/>
              <a:gd name="adj2" fmla="val 50000"/>
            </a:avLst>
          </a:prstGeom>
          <a:solidFill>
            <a:srgbClr val="002060"/>
          </a:solidFill>
          <a:ln>
            <a:solidFill>
              <a:srgbClr val="00206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solidFill>
                <a:schemeClr val="tx1"/>
              </a:solidFill>
            </a:endParaRPr>
          </a:p>
        </p:txBody>
      </p:sp>
      <p:sp>
        <p:nvSpPr>
          <p:cNvPr id="66" name="65 Flecha arriba"/>
          <p:cNvSpPr/>
          <p:nvPr/>
        </p:nvSpPr>
        <p:spPr>
          <a:xfrm>
            <a:off x="5966507" y="4321530"/>
            <a:ext cx="117661" cy="181186"/>
          </a:xfrm>
          <a:prstGeom prst="upArrow">
            <a:avLst>
              <a:gd name="adj1" fmla="val 57163"/>
              <a:gd name="adj2" fmla="val 50000"/>
            </a:avLst>
          </a:prstGeom>
          <a:solidFill>
            <a:srgbClr val="FFFF00"/>
          </a:solidFill>
          <a:ln>
            <a:solidFill>
              <a:srgbClr val="FFFF0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solidFill>
                <a:schemeClr val="tx1"/>
              </a:solidFill>
            </a:endParaRPr>
          </a:p>
        </p:txBody>
      </p:sp>
      <p:sp>
        <p:nvSpPr>
          <p:cNvPr id="67" name="66 Rectángulo"/>
          <p:cNvSpPr/>
          <p:nvPr/>
        </p:nvSpPr>
        <p:spPr>
          <a:xfrm>
            <a:off x="7654766" y="967472"/>
            <a:ext cx="1453738" cy="60630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S" sz="1200" dirty="0" smtClean="0">
                <a:solidFill>
                  <a:schemeClr val="tx1"/>
                </a:solidFill>
                <a:latin typeface="Times New Roman" panose="02020603050405020304" pitchFamily="18" charset="0"/>
                <a:cs typeface="Times New Roman" panose="02020603050405020304" pitchFamily="18" charset="0"/>
              </a:rPr>
              <a:t>Principales exportadores</a:t>
            </a:r>
            <a:endParaRPr lang="es-ES" sz="1200" dirty="0">
              <a:solidFill>
                <a:schemeClr val="tx1"/>
              </a:solidFill>
              <a:latin typeface="Times New Roman" panose="02020603050405020304" pitchFamily="18" charset="0"/>
              <a:cs typeface="Times New Roman" panose="02020603050405020304" pitchFamily="18" charset="0"/>
            </a:endParaRPr>
          </a:p>
        </p:txBody>
      </p:sp>
      <p:pic>
        <p:nvPicPr>
          <p:cNvPr id="68" name="Picture 8" descr="http://2.bp.blogspot.com/-2siItUDnFdo/T3EaWsajQrI/AAAAAAAAAqQ/O74UAlK9CsY/s1600/Colombia.pn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7558273" y="2610704"/>
            <a:ext cx="270113" cy="270113"/>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41" descr="http://3.bp.blogspot.com/-jsXOjhq2rlw/TnuwAdaNEZI/AAAAAAAAAnc/6esOnEfXVno/s1600/peru.png"/>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7524328" y="1624845"/>
            <a:ext cx="293134" cy="293134"/>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37" descr="http://1.bp.blogspot.com/-SI4FQ2JYniw/TqvhJW54JBI/AAAAAAAAAIE/jMEFCs7ZWQo/s1600/Ecuador.pn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7544695" y="2298759"/>
            <a:ext cx="272767" cy="272767"/>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4" descr="http://3.bp.blogspot.com/-4659h8_xMGM/Tu0f6IkGhSI/AAAAAAAABnM/M-xvfQODIq0/s1600/Bolivia.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7526637" y="1973460"/>
            <a:ext cx="308123" cy="308123"/>
          </a:xfrm>
          <a:prstGeom prst="rect">
            <a:avLst/>
          </a:prstGeom>
          <a:noFill/>
          <a:extLst>
            <a:ext uri="{909E8E84-426E-40DD-AFC4-6F175D3DCCD1}">
              <a14:hiddenFill xmlns:a14="http://schemas.microsoft.com/office/drawing/2010/main">
                <a:solidFill>
                  <a:srgbClr val="FFFFFF"/>
                </a:solidFill>
              </a14:hiddenFill>
            </a:ext>
          </a:extLst>
        </p:spPr>
      </p:pic>
      <p:sp>
        <p:nvSpPr>
          <p:cNvPr id="72" name="71 CuadroTexto"/>
          <p:cNvSpPr txBox="1"/>
          <p:nvPr/>
        </p:nvSpPr>
        <p:spPr>
          <a:xfrm>
            <a:off x="7822016" y="1651267"/>
            <a:ext cx="736099" cy="261610"/>
          </a:xfrm>
          <a:prstGeom prst="rect">
            <a:avLst/>
          </a:prstGeom>
          <a:noFill/>
        </p:spPr>
        <p:txBody>
          <a:bodyPr wrap="none" rtlCol="0">
            <a:spAutoFit/>
          </a:bodyPr>
          <a:lstStyle/>
          <a:p>
            <a:r>
              <a:rPr lang="es-ES" sz="1100" dirty="0" smtClean="0">
                <a:latin typeface="Times New Roman" panose="02020603050405020304" pitchFamily="18" charset="0"/>
                <a:ea typeface="DotumChe" panose="020B0609000101010101" pitchFamily="49" charset="-127"/>
                <a:cs typeface="Times New Roman" panose="02020603050405020304" pitchFamily="18" charset="0"/>
              </a:rPr>
              <a:t>Perú 51%</a:t>
            </a:r>
            <a:endParaRPr lang="es-ES" sz="1100" dirty="0">
              <a:latin typeface="Times New Roman" panose="02020603050405020304" pitchFamily="18" charset="0"/>
              <a:ea typeface="DotumChe" panose="020B0609000101010101" pitchFamily="49" charset="-127"/>
              <a:cs typeface="Times New Roman" panose="02020603050405020304" pitchFamily="18" charset="0"/>
            </a:endParaRPr>
          </a:p>
        </p:txBody>
      </p:sp>
      <p:sp>
        <p:nvSpPr>
          <p:cNvPr id="73" name="72 CuadroTexto"/>
          <p:cNvSpPr txBox="1"/>
          <p:nvPr/>
        </p:nvSpPr>
        <p:spPr>
          <a:xfrm>
            <a:off x="7812017" y="1954458"/>
            <a:ext cx="923651" cy="261610"/>
          </a:xfrm>
          <a:prstGeom prst="rect">
            <a:avLst/>
          </a:prstGeom>
          <a:noFill/>
        </p:spPr>
        <p:txBody>
          <a:bodyPr wrap="none" rtlCol="0">
            <a:spAutoFit/>
          </a:bodyPr>
          <a:lstStyle/>
          <a:p>
            <a:r>
              <a:rPr lang="es-ES" sz="1100" dirty="0" smtClean="0">
                <a:latin typeface="Times New Roman" panose="02020603050405020304" pitchFamily="18" charset="0"/>
                <a:ea typeface="DotumChe" panose="020B0609000101010101" pitchFamily="49" charset="-127"/>
                <a:cs typeface="Times New Roman" panose="02020603050405020304" pitchFamily="18" charset="0"/>
              </a:rPr>
              <a:t>Bolivia 46%</a:t>
            </a:r>
            <a:endParaRPr lang="es-ES" sz="1100" dirty="0">
              <a:latin typeface="Times New Roman" panose="02020603050405020304" pitchFamily="18" charset="0"/>
              <a:ea typeface="DotumChe" panose="020B0609000101010101" pitchFamily="49" charset="-127"/>
              <a:cs typeface="Times New Roman" panose="02020603050405020304" pitchFamily="18" charset="0"/>
            </a:endParaRPr>
          </a:p>
        </p:txBody>
      </p:sp>
      <p:sp>
        <p:nvSpPr>
          <p:cNvPr id="74" name="73 CuadroTexto"/>
          <p:cNvSpPr txBox="1"/>
          <p:nvPr/>
        </p:nvSpPr>
        <p:spPr>
          <a:xfrm>
            <a:off x="7816572" y="2272917"/>
            <a:ext cx="982961" cy="261610"/>
          </a:xfrm>
          <a:prstGeom prst="rect">
            <a:avLst/>
          </a:prstGeom>
          <a:noFill/>
        </p:spPr>
        <p:txBody>
          <a:bodyPr wrap="none" rtlCol="0">
            <a:spAutoFit/>
          </a:bodyPr>
          <a:lstStyle/>
          <a:p>
            <a:r>
              <a:rPr lang="es-ES" sz="1100" dirty="0" smtClean="0">
                <a:latin typeface="Times New Roman" panose="02020603050405020304" pitchFamily="18" charset="0"/>
                <a:ea typeface="DotumChe" panose="020B0609000101010101" pitchFamily="49" charset="-127"/>
                <a:cs typeface="Times New Roman" panose="02020603050405020304" pitchFamily="18" charset="0"/>
              </a:rPr>
              <a:t>Ecuador 2,3%</a:t>
            </a:r>
            <a:endParaRPr lang="es-ES" sz="1100" dirty="0">
              <a:latin typeface="Times New Roman" panose="02020603050405020304" pitchFamily="18" charset="0"/>
              <a:ea typeface="DotumChe" panose="020B0609000101010101" pitchFamily="49" charset="-127"/>
              <a:cs typeface="Times New Roman" panose="02020603050405020304" pitchFamily="18" charset="0"/>
            </a:endParaRPr>
          </a:p>
        </p:txBody>
      </p:sp>
      <p:sp>
        <p:nvSpPr>
          <p:cNvPr id="75" name="74 CuadroTexto"/>
          <p:cNvSpPr txBox="1"/>
          <p:nvPr/>
        </p:nvSpPr>
        <p:spPr>
          <a:xfrm>
            <a:off x="7733215" y="2641476"/>
            <a:ext cx="1124026" cy="261610"/>
          </a:xfrm>
          <a:prstGeom prst="rect">
            <a:avLst/>
          </a:prstGeom>
          <a:noFill/>
        </p:spPr>
        <p:txBody>
          <a:bodyPr wrap="none" rtlCol="0">
            <a:spAutoFit/>
          </a:bodyPr>
          <a:lstStyle/>
          <a:p>
            <a:r>
              <a:rPr lang="es-ES" sz="1100" dirty="0" smtClean="0">
                <a:latin typeface="Times New Roman" panose="02020603050405020304" pitchFamily="18" charset="0"/>
                <a:ea typeface="DotumChe" panose="020B0609000101010101" pitchFamily="49" charset="-127"/>
                <a:cs typeface="Times New Roman" panose="02020603050405020304" pitchFamily="18" charset="0"/>
              </a:rPr>
              <a:t>Colombia</a:t>
            </a:r>
            <a:r>
              <a:rPr lang="es-ES" sz="1100" dirty="0" smtClean="0">
                <a:latin typeface="DotumChe" panose="020B0609000101010101" pitchFamily="49" charset="-127"/>
                <a:ea typeface="DotumChe" panose="020B0609000101010101" pitchFamily="49" charset="-127"/>
              </a:rPr>
              <a:t> 0,2%</a:t>
            </a:r>
            <a:endParaRPr lang="es-ES" sz="1100" dirty="0">
              <a:latin typeface="DotumChe" panose="020B0609000101010101" pitchFamily="49" charset="-127"/>
              <a:ea typeface="DotumChe" panose="020B0609000101010101" pitchFamily="49" charset="-127"/>
            </a:endParaRPr>
          </a:p>
        </p:txBody>
      </p:sp>
      <p:pic>
        <p:nvPicPr>
          <p:cNvPr id="76" name="Picture 51" descr="http://aptitus.com.s3.amazonaws.com/tcn.aptitus.com/wp-content/uploads/sites/242/2015/12/03191631/LOGO.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980714" y="2498546"/>
            <a:ext cx="392020" cy="294656"/>
          </a:xfrm>
          <a:prstGeom prst="rect">
            <a:avLst/>
          </a:prstGeom>
          <a:noFill/>
          <a:extLst>
            <a:ext uri="{909E8E84-426E-40DD-AFC4-6F175D3DCCD1}">
              <a14:hiddenFill xmlns:a14="http://schemas.microsoft.com/office/drawing/2010/main">
                <a:solidFill>
                  <a:srgbClr val="FFFFFF"/>
                </a:solidFill>
              </a14:hiddenFill>
            </a:ext>
          </a:extLst>
        </p:spPr>
      </p:pic>
      <p:sp>
        <p:nvSpPr>
          <p:cNvPr id="77" name="AutoShape 53" descr="Resultado de imagen para alisur sa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78" name="Picture 54"/>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971600" y="2858486"/>
            <a:ext cx="481306" cy="143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 name="Picture 56" descr="https://pbs.twimg.com/profile_images/3340380369/4a5f845670e3f8b8d31539aca3661aec.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1003209" y="3001516"/>
            <a:ext cx="355013" cy="355013"/>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58" descr="http://www.bo.all.biz/img/bo/pred/logo/101.png"/>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899592" y="3289548"/>
            <a:ext cx="530638" cy="239364"/>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60" descr="http://quinuasaite.com.bo/img/logo_saite.jpg"/>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991981" y="3577580"/>
            <a:ext cx="510257" cy="155469"/>
          </a:xfrm>
          <a:prstGeom prst="rect">
            <a:avLst/>
          </a:prstGeom>
          <a:noFill/>
          <a:extLst>
            <a:ext uri="{909E8E84-426E-40DD-AFC4-6F175D3DCCD1}">
              <a14:hiddenFill xmlns:a14="http://schemas.microsoft.com/office/drawing/2010/main">
                <a:solidFill>
                  <a:srgbClr val="FFFFFF"/>
                </a:solidFill>
              </a14:hiddenFill>
            </a:ext>
          </a:extLst>
        </p:spPr>
      </p:pic>
      <p:sp>
        <p:nvSpPr>
          <p:cNvPr id="82" name="81 Cerrar llave"/>
          <p:cNvSpPr/>
          <p:nvPr/>
        </p:nvSpPr>
        <p:spPr>
          <a:xfrm>
            <a:off x="1547664" y="2491562"/>
            <a:ext cx="173969" cy="1230034"/>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s-ES"/>
          </a:p>
        </p:txBody>
      </p:sp>
      <p:sp>
        <p:nvSpPr>
          <p:cNvPr id="84" name="83 Rectángulo"/>
          <p:cNvSpPr/>
          <p:nvPr/>
        </p:nvSpPr>
        <p:spPr>
          <a:xfrm>
            <a:off x="17205" y="-87543"/>
            <a:ext cx="9126795" cy="505868"/>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s-ES" sz="2400" dirty="0" smtClean="0">
                <a:solidFill>
                  <a:schemeClr val="tx1"/>
                </a:solidFill>
                <a:latin typeface="Times New Roman" panose="02020603050405020304" pitchFamily="18" charset="0"/>
                <a:cs typeface="Times New Roman" panose="02020603050405020304" pitchFamily="18" charset="0"/>
              </a:rPr>
              <a:t>EXPORTACIONES</a:t>
            </a:r>
            <a:endParaRPr lang="es-ES" sz="2400" dirty="0">
              <a:solidFill>
                <a:schemeClr val="tx1"/>
              </a:solidFill>
              <a:latin typeface="Times New Roman" panose="02020603050405020304" pitchFamily="18" charset="0"/>
              <a:cs typeface="Times New Roman" panose="02020603050405020304" pitchFamily="18" charset="0"/>
            </a:endParaRPr>
          </a:p>
        </p:txBody>
      </p:sp>
      <p:sp>
        <p:nvSpPr>
          <p:cNvPr id="85" name="84 CuadroTexto"/>
          <p:cNvSpPr txBox="1"/>
          <p:nvPr/>
        </p:nvSpPr>
        <p:spPr>
          <a:xfrm>
            <a:off x="7411970" y="3987258"/>
            <a:ext cx="1701107" cy="1200329"/>
          </a:xfrm>
          <a:prstGeom prst="rect">
            <a:avLst/>
          </a:prstGeom>
          <a:noFill/>
        </p:spPr>
        <p:txBody>
          <a:bodyPr wrap="none" rtlCol="0">
            <a:spAutoFit/>
          </a:bodyPr>
          <a:lstStyle/>
          <a:p>
            <a:r>
              <a:rPr lang="es-ES" sz="1200" dirty="0" smtClean="0">
                <a:latin typeface="Times New Roman" panose="02020603050405020304" pitchFamily="18" charset="0"/>
                <a:cs typeface="Times New Roman" panose="02020603050405020304" pitchFamily="18" charset="0"/>
              </a:rPr>
              <a:t>Aranceles</a:t>
            </a:r>
          </a:p>
          <a:p>
            <a:r>
              <a:rPr lang="es-ES" sz="1200" dirty="0" smtClean="0">
                <a:latin typeface="Times New Roman" panose="02020603050405020304" pitchFamily="18" charset="0"/>
                <a:cs typeface="Times New Roman" panose="02020603050405020304" pitchFamily="18" charset="0"/>
              </a:rPr>
              <a:t>E.E.U.U 1,1%</a:t>
            </a:r>
          </a:p>
          <a:p>
            <a:r>
              <a:rPr lang="es-ES" sz="1200" dirty="0" smtClean="0">
                <a:latin typeface="Times New Roman" panose="02020603050405020304" pitchFamily="18" charset="0"/>
                <a:cs typeface="Times New Roman" panose="02020603050405020304" pitchFamily="18" charset="0"/>
              </a:rPr>
              <a:t>U.E  0%   37 € /tonelada</a:t>
            </a:r>
            <a:br>
              <a:rPr lang="es-ES" sz="1200" dirty="0" smtClean="0">
                <a:latin typeface="Times New Roman" panose="02020603050405020304" pitchFamily="18" charset="0"/>
                <a:cs typeface="Times New Roman" panose="02020603050405020304" pitchFamily="18" charset="0"/>
              </a:rPr>
            </a:br>
            <a:r>
              <a:rPr lang="es-ES" sz="1200" dirty="0">
                <a:latin typeface="Times New Roman" panose="02020603050405020304" pitchFamily="18" charset="0"/>
                <a:cs typeface="Times New Roman" panose="02020603050405020304" pitchFamily="18" charset="0"/>
              </a:rPr>
              <a:t>C</a:t>
            </a:r>
            <a:r>
              <a:rPr lang="es-ES" sz="1200" dirty="0" smtClean="0">
                <a:latin typeface="Times New Roman" panose="02020603050405020304" pitchFamily="18" charset="0"/>
                <a:cs typeface="Times New Roman" panose="02020603050405020304" pitchFamily="18" charset="0"/>
              </a:rPr>
              <a:t>orea del Sur 800%</a:t>
            </a:r>
          </a:p>
          <a:p>
            <a:r>
              <a:rPr lang="es-ES" sz="1200" dirty="0" smtClean="0">
                <a:latin typeface="Times New Roman" panose="02020603050405020304" pitchFamily="18" charset="0"/>
                <a:cs typeface="Times New Roman" panose="02020603050405020304" pitchFamily="18" charset="0"/>
              </a:rPr>
              <a:t>China 3%</a:t>
            </a:r>
          </a:p>
          <a:p>
            <a:r>
              <a:rPr lang="es-ES" sz="1200" dirty="0" smtClean="0">
                <a:latin typeface="Times New Roman" panose="02020603050405020304" pitchFamily="18" charset="0"/>
                <a:cs typeface="Times New Roman" panose="02020603050405020304" pitchFamily="18" charset="0"/>
              </a:rPr>
              <a:t>Rusia 5%</a:t>
            </a:r>
          </a:p>
        </p:txBody>
      </p:sp>
      <p:pic>
        <p:nvPicPr>
          <p:cNvPr id="86" name="Picture 11" descr="http://1.bp.blogspot.com/-9tzs9clkiSQ/VUEe00PIxvI/AAAAAAAAC3w/SQno8CVgqB0/s1600/Quinua1.png"/>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flipH="1">
            <a:off x="-79061" y="3464192"/>
            <a:ext cx="2651331" cy="2241059"/>
          </a:xfrm>
          <a:prstGeom prst="rect">
            <a:avLst/>
          </a:prstGeom>
          <a:noFill/>
          <a:extLst>
            <a:ext uri="{909E8E84-426E-40DD-AFC4-6F175D3DCCD1}">
              <a14:hiddenFill xmlns:a14="http://schemas.microsoft.com/office/drawing/2010/main">
                <a:solidFill>
                  <a:srgbClr val="FFFFFF"/>
                </a:solidFill>
              </a14:hiddenFill>
            </a:ext>
          </a:extLst>
        </p:spPr>
      </p:pic>
      <p:sp>
        <p:nvSpPr>
          <p:cNvPr id="83" name="82 Elipse"/>
          <p:cNvSpPr/>
          <p:nvPr/>
        </p:nvSpPr>
        <p:spPr>
          <a:xfrm>
            <a:off x="8192487" y="5616"/>
            <a:ext cx="916017" cy="691644"/>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s-ES" sz="1600" dirty="0" smtClean="0">
                <a:solidFill>
                  <a:schemeClr val="bg1"/>
                </a:solidFill>
                <a:latin typeface="Times New Roman" panose="02020603050405020304" pitchFamily="18" charset="0"/>
                <a:cs typeface="Times New Roman" panose="02020603050405020304" pitchFamily="18" charset="0"/>
              </a:rPr>
              <a:t>64</a:t>
            </a:r>
          </a:p>
          <a:p>
            <a:pPr algn="ctr"/>
            <a:r>
              <a:rPr lang="es-ES" sz="1400" dirty="0" smtClean="0">
                <a:solidFill>
                  <a:schemeClr val="bg1"/>
                </a:solidFill>
                <a:latin typeface="Times New Roman" panose="02020603050405020304" pitchFamily="18" charset="0"/>
                <a:cs typeface="Times New Roman" panose="02020603050405020304" pitchFamily="18" charset="0"/>
              </a:rPr>
              <a:t>Países</a:t>
            </a:r>
          </a:p>
        </p:txBody>
      </p:sp>
      <p:sp>
        <p:nvSpPr>
          <p:cNvPr id="88" name="87 Flecha arriba"/>
          <p:cNvSpPr/>
          <p:nvPr/>
        </p:nvSpPr>
        <p:spPr>
          <a:xfrm>
            <a:off x="163959" y="265212"/>
            <a:ext cx="117661" cy="181186"/>
          </a:xfrm>
          <a:prstGeom prst="upArrow">
            <a:avLst>
              <a:gd name="adj1" fmla="val 57163"/>
              <a:gd name="adj2" fmla="val 50000"/>
            </a:avLst>
          </a:prstGeom>
          <a:solidFill>
            <a:srgbClr val="002060"/>
          </a:solidFill>
          <a:ln>
            <a:solidFill>
              <a:srgbClr val="00206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s-ES" dirty="0" smtClean="0">
                <a:solidFill>
                  <a:schemeClr val="tx1"/>
                </a:solidFill>
              </a:rPr>
              <a:t> </a:t>
            </a:r>
            <a:endParaRPr lang="es-ES" dirty="0">
              <a:solidFill>
                <a:schemeClr val="tx1"/>
              </a:solidFill>
            </a:endParaRPr>
          </a:p>
        </p:txBody>
      </p:sp>
      <p:sp>
        <p:nvSpPr>
          <p:cNvPr id="89" name="88 Flecha arriba"/>
          <p:cNvSpPr/>
          <p:nvPr/>
        </p:nvSpPr>
        <p:spPr>
          <a:xfrm>
            <a:off x="163959" y="553244"/>
            <a:ext cx="117661" cy="181186"/>
          </a:xfrm>
          <a:prstGeom prst="upArrow">
            <a:avLst>
              <a:gd name="adj1" fmla="val 57163"/>
              <a:gd name="adj2" fmla="val 50000"/>
            </a:avLst>
          </a:prstGeom>
          <a:solidFill>
            <a:srgbClr val="FFFF00"/>
          </a:solidFill>
          <a:ln>
            <a:solidFill>
              <a:srgbClr val="FFFF0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s-ES" dirty="0" smtClean="0">
                <a:ln>
                  <a:solidFill>
                    <a:srgbClr val="FFFF00"/>
                  </a:solidFill>
                </a:ln>
                <a:solidFill>
                  <a:schemeClr val="tx1"/>
                </a:solidFill>
              </a:rPr>
              <a:t> </a:t>
            </a:r>
            <a:endParaRPr lang="es-ES" dirty="0">
              <a:ln>
                <a:solidFill>
                  <a:srgbClr val="FFFF00"/>
                </a:solidFill>
              </a:ln>
              <a:solidFill>
                <a:schemeClr val="tx1"/>
              </a:solidFill>
            </a:endParaRPr>
          </a:p>
        </p:txBody>
      </p:sp>
      <p:sp>
        <p:nvSpPr>
          <p:cNvPr id="90" name="89 CuadroTexto"/>
          <p:cNvSpPr txBox="1"/>
          <p:nvPr/>
        </p:nvSpPr>
        <p:spPr>
          <a:xfrm>
            <a:off x="307975" y="265212"/>
            <a:ext cx="1266693" cy="276999"/>
          </a:xfrm>
          <a:prstGeom prst="rect">
            <a:avLst/>
          </a:prstGeom>
          <a:noFill/>
        </p:spPr>
        <p:txBody>
          <a:bodyPr wrap="none" rtlCol="0">
            <a:spAutoFit/>
          </a:bodyPr>
          <a:lstStyle/>
          <a:p>
            <a:r>
              <a:rPr lang="es-ES" sz="1200" dirty="0" smtClean="0">
                <a:latin typeface="Times New Roman" panose="02020603050405020304" pitchFamily="18" charset="0"/>
                <a:cs typeface="Times New Roman" panose="02020603050405020304" pitchFamily="18" charset="0"/>
              </a:rPr>
              <a:t>Extracomunitario</a:t>
            </a:r>
            <a:endParaRPr lang="es-ES" sz="1200" dirty="0">
              <a:latin typeface="Times New Roman" panose="02020603050405020304" pitchFamily="18" charset="0"/>
              <a:cs typeface="Times New Roman" panose="02020603050405020304" pitchFamily="18" charset="0"/>
            </a:endParaRPr>
          </a:p>
        </p:txBody>
      </p:sp>
      <p:sp>
        <p:nvSpPr>
          <p:cNvPr id="91" name="90 CuadroTexto"/>
          <p:cNvSpPr txBox="1"/>
          <p:nvPr/>
        </p:nvSpPr>
        <p:spPr>
          <a:xfrm>
            <a:off x="307975" y="564277"/>
            <a:ext cx="1223412" cy="276999"/>
          </a:xfrm>
          <a:prstGeom prst="rect">
            <a:avLst/>
          </a:prstGeom>
          <a:noFill/>
        </p:spPr>
        <p:txBody>
          <a:bodyPr wrap="none" rtlCol="0">
            <a:spAutoFit/>
          </a:bodyPr>
          <a:lstStyle/>
          <a:p>
            <a:r>
              <a:rPr lang="es-ES" sz="1200" dirty="0" smtClean="0">
                <a:latin typeface="Times New Roman" panose="02020603050405020304" pitchFamily="18" charset="0"/>
                <a:cs typeface="Times New Roman" panose="02020603050405020304" pitchFamily="18" charset="0"/>
              </a:rPr>
              <a:t>Intracomunitario</a:t>
            </a:r>
            <a:endParaRPr lang="es-ES" sz="1200" dirty="0">
              <a:latin typeface="Times New Roman" panose="02020603050405020304" pitchFamily="18" charset="0"/>
              <a:cs typeface="Times New Roman" panose="02020603050405020304" pitchFamily="18" charset="0"/>
            </a:endParaRPr>
          </a:p>
        </p:txBody>
      </p:sp>
      <p:sp>
        <p:nvSpPr>
          <p:cNvPr id="2" name="Rectángulo 1"/>
          <p:cNvSpPr/>
          <p:nvPr/>
        </p:nvSpPr>
        <p:spPr>
          <a:xfrm>
            <a:off x="2659505" y="276245"/>
            <a:ext cx="620683" cy="276999"/>
          </a:xfrm>
          <a:prstGeom prst="rect">
            <a:avLst/>
          </a:prstGeom>
        </p:spPr>
        <p:txBody>
          <a:bodyPr wrap="none">
            <a:spAutoFit/>
          </a:bodyPr>
          <a:lstStyle/>
          <a:p>
            <a:r>
              <a:rPr lang="es-EC" sz="1200" dirty="0">
                <a:solidFill>
                  <a:srgbClr val="000000"/>
                </a:solidFill>
                <a:latin typeface="Times New Roman" panose="02020603050405020304" pitchFamily="18" charset="0"/>
                <a:cs typeface="Times New Roman" panose="02020603050405020304" pitchFamily="18" charset="0"/>
              </a:rPr>
              <a:t>99,8%</a:t>
            </a:r>
            <a:r>
              <a:rPr lang="es-EC" sz="1200" dirty="0">
                <a:latin typeface="Times New Roman" panose="02020603050405020304" pitchFamily="18" charset="0"/>
                <a:cs typeface="Times New Roman" panose="02020603050405020304" pitchFamily="18" charset="0"/>
              </a:rPr>
              <a:t> </a:t>
            </a:r>
          </a:p>
        </p:txBody>
      </p:sp>
      <p:sp>
        <p:nvSpPr>
          <p:cNvPr id="92" name="Rectángulo 91"/>
          <p:cNvSpPr/>
          <p:nvPr/>
        </p:nvSpPr>
        <p:spPr>
          <a:xfrm>
            <a:off x="2662264" y="580449"/>
            <a:ext cx="543739" cy="276999"/>
          </a:xfrm>
          <a:prstGeom prst="rect">
            <a:avLst/>
          </a:prstGeom>
        </p:spPr>
        <p:txBody>
          <a:bodyPr wrap="none">
            <a:spAutoFit/>
          </a:bodyPr>
          <a:lstStyle/>
          <a:p>
            <a:r>
              <a:rPr lang="es-EC" sz="1200" dirty="0" smtClean="0">
                <a:solidFill>
                  <a:srgbClr val="000000"/>
                </a:solidFill>
                <a:latin typeface="Times New Roman" panose="02020603050405020304" pitchFamily="18" charset="0"/>
                <a:cs typeface="Times New Roman" panose="02020603050405020304" pitchFamily="18" charset="0"/>
              </a:rPr>
              <a:t>0,2%</a:t>
            </a:r>
            <a:r>
              <a:rPr lang="es-EC" sz="1200" dirty="0" smtClean="0">
                <a:latin typeface="Times New Roman" panose="02020603050405020304" pitchFamily="18" charset="0"/>
                <a:cs typeface="Times New Roman" panose="02020603050405020304" pitchFamily="18" charset="0"/>
              </a:rPr>
              <a:t> </a:t>
            </a:r>
            <a:endParaRPr lang="es-EC" sz="1200" dirty="0">
              <a:latin typeface="Times New Roman" panose="02020603050405020304" pitchFamily="18" charset="0"/>
              <a:cs typeface="Times New Roman" panose="02020603050405020304" pitchFamily="18" charset="0"/>
            </a:endParaRPr>
          </a:p>
        </p:txBody>
      </p:sp>
      <p:sp>
        <p:nvSpPr>
          <p:cNvPr id="3" name="Rectángulo 2"/>
          <p:cNvSpPr/>
          <p:nvPr/>
        </p:nvSpPr>
        <p:spPr>
          <a:xfrm>
            <a:off x="1461775" y="282566"/>
            <a:ext cx="1300356" cy="276999"/>
          </a:xfrm>
          <a:prstGeom prst="rect">
            <a:avLst/>
          </a:prstGeom>
        </p:spPr>
        <p:txBody>
          <a:bodyPr wrap="none">
            <a:spAutoFit/>
          </a:bodyPr>
          <a:lstStyle/>
          <a:p>
            <a:r>
              <a:rPr lang="es-ES" sz="1200" dirty="0" smtClean="0">
                <a:solidFill>
                  <a:srgbClr val="000000"/>
                </a:solidFill>
                <a:latin typeface="Times New Roman" panose="02020603050405020304" pitchFamily="18" charset="0"/>
                <a:cs typeface="Times New Roman" panose="02020603050405020304" pitchFamily="18" charset="0"/>
              </a:rPr>
              <a:t>$ 261.019.442,40</a:t>
            </a:r>
            <a:r>
              <a:rPr lang="es-ES" sz="1200" dirty="0" smtClean="0">
                <a:latin typeface="Times New Roman" panose="02020603050405020304" pitchFamily="18" charset="0"/>
                <a:cs typeface="Times New Roman" panose="02020603050405020304" pitchFamily="18" charset="0"/>
              </a:rPr>
              <a:t> </a:t>
            </a:r>
            <a:endParaRPr lang="es-EC" sz="1200" dirty="0">
              <a:latin typeface="Times New Roman" panose="02020603050405020304" pitchFamily="18" charset="0"/>
              <a:cs typeface="Times New Roman" panose="02020603050405020304" pitchFamily="18" charset="0"/>
            </a:endParaRPr>
          </a:p>
        </p:txBody>
      </p:sp>
      <p:sp>
        <p:nvSpPr>
          <p:cNvPr id="93" name="Rectángulo 92"/>
          <p:cNvSpPr/>
          <p:nvPr/>
        </p:nvSpPr>
        <p:spPr>
          <a:xfrm>
            <a:off x="1483016" y="580863"/>
            <a:ext cx="1031051" cy="276999"/>
          </a:xfrm>
          <a:prstGeom prst="rect">
            <a:avLst/>
          </a:prstGeom>
        </p:spPr>
        <p:txBody>
          <a:bodyPr wrap="none">
            <a:spAutoFit/>
          </a:bodyPr>
          <a:lstStyle/>
          <a:p>
            <a:r>
              <a:rPr lang="es-ES" sz="1200" dirty="0" smtClean="0">
                <a:solidFill>
                  <a:srgbClr val="000000"/>
                </a:solidFill>
                <a:latin typeface="Times New Roman" panose="02020603050405020304" pitchFamily="18" charset="0"/>
                <a:cs typeface="Times New Roman" panose="02020603050405020304" pitchFamily="18" charset="0"/>
              </a:rPr>
              <a:t>$ 436.839,75</a:t>
            </a:r>
            <a:r>
              <a:rPr lang="es-ES" sz="1200" dirty="0" smtClean="0">
                <a:latin typeface="Times New Roman" panose="02020603050405020304" pitchFamily="18" charset="0"/>
                <a:cs typeface="Times New Roman" panose="02020603050405020304" pitchFamily="18" charset="0"/>
              </a:rPr>
              <a:t> </a:t>
            </a:r>
            <a:endParaRPr lang="es-EC" sz="1200" dirty="0">
              <a:latin typeface="Times New Roman" panose="02020603050405020304" pitchFamily="18" charset="0"/>
              <a:cs typeface="Times New Roman" panose="02020603050405020304" pitchFamily="18" charset="0"/>
            </a:endParaRPr>
          </a:p>
        </p:txBody>
      </p:sp>
      <p:sp>
        <p:nvSpPr>
          <p:cNvPr id="94" name="Rectángulo 93"/>
          <p:cNvSpPr/>
          <p:nvPr/>
        </p:nvSpPr>
        <p:spPr>
          <a:xfrm>
            <a:off x="1003209" y="20702"/>
            <a:ext cx="1474827" cy="307777"/>
          </a:xfrm>
          <a:prstGeom prst="rect">
            <a:avLst/>
          </a:prstGeom>
        </p:spPr>
        <p:txBody>
          <a:bodyPr wrap="none">
            <a:spAutoFit/>
          </a:bodyPr>
          <a:lstStyle/>
          <a:p>
            <a:r>
              <a:rPr lang="es-ES" sz="1400" dirty="0" smtClean="0">
                <a:solidFill>
                  <a:srgbClr val="000000"/>
                </a:solidFill>
                <a:latin typeface="Times New Roman" panose="02020603050405020304" pitchFamily="18" charset="0"/>
              </a:rPr>
              <a:t>$ 261.456.282,11</a:t>
            </a:r>
            <a:r>
              <a:rPr lang="es-ES" sz="1400" dirty="0" smtClean="0"/>
              <a:t> </a:t>
            </a:r>
            <a:endParaRPr lang="es-EC" sz="1400" dirty="0"/>
          </a:p>
        </p:txBody>
      </p:sp>
    </p:spTree>
    <p:extLst>
      <p:ext uri="{BB962C8B-B14F-4D97-AF65-F5344CB8AC3E}">
        <p14:creationId xmlns:p14="http://schemas.microsoft.com/office/powerpoint/2010/main" val="34420157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 name="Imagen 77"/>
          <p:cNvPicPr>
            <a:picLocks noChangeAspect="1"/>
          </p:cNvPicPr>
          <p:nvPr/>
        </p:nvPicPr>
        <p:blipFill rotWithShape="1">
          <a:blip r:embed="rId2"/>
          <a:srcRect l="16653" t="-11669" r="63698" b="41667"/>
          <a:stretch/>
        </p:blipFill>
        <p:spPr>
          <a:xfrm flipH="1">
            <a:off x="1588609" y="2144838"/>
            <a:ext cx="8138015" cy="3542596"/>
          </a:xfrm>
          <a:prstGeom prst="rect">
            <a:avLst/>
          </a:prstGeom>
          <a:ln>
            <a:noFill/>
          </a:ln>
          <a:effectLst>
            <a:softEdge rad="635000"/>
          </a:effectLst>
        </p:spPr>
      </p:pic>
      <p:pic>
        <p:nvPicPr>
          <p:cNvPr id="5" name="Picture 2" descr="http://www.bmiresearch.com/sites/default/files/Bolivi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24" y="-13336"/>
            <a:ext cx="1708096" cy="16730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estrategiaydesarrollo.files.wordpress.com/2011/06/ecuador_flag_map.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52320" y="0"/>
            <a:ext cx="1585291" cy="17478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www.megamaquinas.com/mega.web/mega.admin.img/col-contact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12" y="2929508"/>
            <a:ext cx="1600151" cy="21814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http://www.bmiresearch.com/sites/default/files/Peru.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55365" y="2827964"/>
            <a:ext cx="2088635" cy="204576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8 Grupo"/>
          <p:cNvGrpSpPr/>
          <p:nvPr/>
        </p:nvGrpSpPr>
        <p:grpSpPr>
          <a:xfrm>
            <a:off x="1547664" y="328138"/>
            <a:ext cx="1217762" cy="1279385"/>
            <a:chOff x="1547664" y="328138"/>
            <a:chExt cx="1217762" cy="1279385"/>
          </a:xfrm>
        </p:grpSpPr>
        <p:sp>
          <p:nvSpPr>
            <p:cNvPr id="10" name="9 CuadroTexto"/>
            <p:cNvSpPr txBox="1"/>
            <p:nvPr/>
          </p:nvSpPr>
          <p:spPr>
            <a:xfrm>
              <a:off x="1811502" y="328138"/>
              <a:ext cx="953924" cy="461665"/>
            </a:xfrm>
            <a:prstGeom prst="rect">
              <a:avLst/>
            </a:prstGeom>
            <a:noFill/>
          </p:spPr>
          <p:txBody>
            <a:bodyPr wrap="square" rtlCol="0">
              <a:spAutoFit/>
            </a:bodyPr>
            <a:lstStyle/>
            <a:p>
              <a:r>
                <a:rPr lang="es-EC" sz="800" dirty="0" smtClean="0">
                  <a:latin typeface="Times New Roman" panose="02020603050405020304" pitchFamily="18" charset="0"/>
                  <a:cs typeface="Times New Roman" panose="02020603050405020304" pitchFamily="18" charset="0"/>
                </a:rPr>
                <a:t>121.287.637,94 $</a:t>
              </a:r>
            </a:p>
            <a:p>
              <a:r>
                <a:rPr lang="es-EC" sz="800" dirty="0" smtClean="0">
                  <a:latin typeface="Times New Roman" panose="02020603050405020304" pitchFamily="18" charset="0"/>
                  <a:cs typeface="Times New Roman" panose="02020603050405020304" pitchFamily="18" charset="0"/>
                </a:rPr>
                <a:t>24.651.262,07 </a:t>
              </a:r>
              <a:r>
                <a:rPr lang="es-EC" sz="800" i="1" dirty="0" smtClean="0">
                  <a:latin typeface="Times New Roman" panose="02020603050405020304" pitchFamily="18" charset="0"/>
                  <a:cs typeface="Times New Roman" panose="02020603050405020304" pitchFamily="18" charset="0"/>
                </a:rPr>
                <a:t>K</a:t>
              </a:r>
              <a:r>
                <a:rPr lang="es-EC" sz="800" dirty="0" smtClean="0">
                  <a:latin typeface="Times New Roman" panose="02020603050405020304" pitchFamily="18" charset="0"/>
                  <a:cs typeface="Times New Roman" panose="02020603050405020304" pitchFamily="18" charset="0"/>
                </a:rPr>
                <a:t>g.</a:t>
              </a:r>
            </a:p>
            <a:p>
              <a:r>
                <a:rPr lang="es-EC" sz="800" dirty="0" smtClean="0">
                  <a:latin typeface="Times New Roman" panose="02020603050405020304" pitchFamily="18" charset="0"/>
                  <a:cs typeface="Times New Roman" panose="02020603050405020304" pitchFamily="18" charset="0"/>
                </a:rPr>
                <a:t>46%</a:t>
              </a:r>
              <a:endParaRPr lang="es-ES" sz="800" dirty="0">
                <a:latin typeface="Times New Roman" panose="02020603050405020304" pitchFamily="18" charset="0"/>
                <a:cs typeface="Times New Roman" panose="02020603050405020304" pitchFamily="18" charset="0"/>
              </a:endParaRPr>
            </a:p>
          </p:txBody>
        </p:sp>
        <p:sp>
          <p:nvSpPr>
            <p:cNvPr id="11" name="10 Abrir llave"/>
            <p:cNvSpPr/>
            <p:nvPr/>
          </p:nvSpPr>
          <p:spPr>
            <a:xfrm>
              <a:off x="1547664" y="535888"/>
              <a:ext cx="81891" cy="809444"/>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s-ES"/>
            </a:p>
          </p:txBody>
        </p:sp>
        <p:sp>
          <p:nvSpPr>
            <p:cNvPr id="12" name="11 Flecha arriba"/>
            <p:cNvSpPr/>
            <p:nvPr/>
          </p:nvSpPr>
          <p:spPr>
            <a:xfrm>
              <a:off x="1691680" y="1198848"/>
              <a:ext cx="117661" cy="181186"/>
            </a:xfrm>
            <a:prstGeom prst="upArrow">
              <a:avLst>
                <a:gd name="adj1" fmla="val 57163"/>
                <a:gd name="adj2" fmla="val 50000"/>
              </a:avLst>
            </a:prstGeom>
            <a:solidFill>
              <a:srgbClr val="FFFF00"/>
            </a:solidFill>
            <a:ln>
              <a:solidFill>
                <a:srgbClr val="FFFF0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s-ES" dirty="0" smtClean="0">
                  <a:ln>
                    <a:solidFill>
                      <a:srgbClr val="FFFF00"/>
                    </a:solidFill>
                  </a:ln>
                  <a:solidFill>
                    <a:schemeClr val="tx1"/>
                  </a:solidFill>
                </a:rPr>
                <a:t> </a:t>
              </a:r>
              <a:endParaRPr lang="es-ES" dirty="0">
                <a:ln>
                  <a:solidFill>
                    <a:srgbClr val="FFFF00"/>
                  </a:solidFill>
                </a:ln>
                <a:solidFill>
                  <a:schemeClr val="tx1"/>
                </a:solidFill>
              </a:endParaRPr>
            </a:p>
          </p:txBody>
        </p:sp>
        <p:sp>
          <p:nvSpPr>
            <p:cNvPr id="13" name="12 Flecha arriba"/>
            <p:cNvSpPr/>
            <p:nvPr/>
          </p:nvSpPr>
          <p:spPr>
            <a:xfrm>
              <a:off x="1691680" y="409228"/>
              <a:ext cx="117661" cy="181186"/>
            </a:xfrm>
            <a:prstGeom prst="upArrow">
              <a:avLst>
                <a:gd name="adj1" fmla="val 57163"/>
                <a:gd name="adj2" fmla="val 50000"/>
              </a:avLst>
            </a:prstGeom>
            <a:solidFill>
              <a:srgbClr val="002060"/>
            </a:solidFill>
            <a:ln>
              <a:solidFill>
                <a:srgbClr val="00206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solidFill>
                  <a:schemeClr val="tx1"/>
                </a:solidFill>
              </a:endParaRPr>
            </a:p>
          </p:txBody>
        </p:sp>
        <p:sp>
          <p:nvSpPr>
            <p:cNvPr id="14" name="13 CuadroTexto"/>
            <p:cNvSpPr txBox="1"/>
            <p:nvPr/>
          </p:nvSpPr>
          <p:spPr>
            <a:xfrm>
              <a:off x="1763688" y="1145858"/>
              <a:ext cx="1001738" cy="461665"/>
            </a:xfrm>
            <a:prstGeom prst="rect">
              <a:avLst/>
            </a:prstGeom>
            <a:noFill/>
          </p:spPr>
          <p:txBody>
            <a:bodyPr wrap="square" rtlCol="0">
              <a:spAutoFit/>
            </a:bodyPr>
            <a:lstStyle/>
            <a:p>
              <a:r>
                <a:rPr lang="es-EC" sz="800" dirty="0" smtClean="0">
                  <a:latin typeface="Times New Roman" panose="02020603050405020304" pitchFamily="18" charset="0"/>
                  <a:cs typeface="Times New Roman" panose="02020603050405020304" pitchFamily="18" charset="0"/>
                </a:rPr>
                <a:t>264.705,35 $</a:t>
              </a:r>
            </a:p>
            <a:p>
              <a:r>
                <a:rPr lang="es-EC" sz="800" dirty="0" smtClean="0">
                  <a:latin typeface="Times New Roman" panose="02020603050405020304" pitchFamily="18" charset="0"/>
                  <a:cs typeface="Times New Roman" panose="02020603050405020304" pitchFamily="18" charset="0"/>
                </a:rPr>
                <a:t>51.886,42 Kg.</a:t>
              </a:r>
            </a:p>
            <a:p>
              <a:r>
                <a:rPr lang="es-EC" sz="800" dirty="0" smtClean="0">
                  <a:latin typeface="Times New Roman" panose="02020603050405020304" pitchFamily="18" charset="0"/>
                  <a:cs typeface="Times New Roman" panose="02020603050405020304" pitchFamily="18" charset="0"/>
                </a:rPr>
                <a:t>0 %</a:t>
              </a:r>
              <a:endParaRPr lang="es-ES" sz="800" dirty="0">
                <a:latin typeface="Times New Roman" panose="02020603050405020304" pitchFamily="18" charset="0"/>
                <a:cs typeface="Times New Roman" panose="02020603050405020304" pitchFamily="18" charset="0"/>
              </a:endParaRPr>
            </a:p>
          </p:txBody>
        </p:sp>
      </p:grpSp>
      <p:grpSp>
        <p:nvGrpSpPr>
          <p:cNvPr id="15" name="14 Grupo"/>
          <p:cNvGrpSpPr/>
          <p:nvPr/>
        </p:nvGrpSpPr>
        <p:grpSpPr>
          <a:xfrm>
            <a:off x="1635648" y="3408725"/>
            <a:ext cx="1229511" cy="532975"/>
            <a:chOff x="1547665" y="855172"/>
            <a:chExt cx="1229511" cy="532975"/>
          </a:xfrm>
        </p:grpSpPr>
        <p:sp>
          <p:nvSpPr>
            <p:cNvPr id="16" name="15 CuadroTexto"/>
            <p:cNvSpPr txBox="1"/>
            <p:nvPr/>
          </p:nvSpPr>
          <p:spPr>
            <a:xfrm>
              <a:off x="1823252" y="926482"/>
              <a:ext cx="953924" cy="461665"/>
            </a:xfrm>
            <a:prstGeom prst="rect">
              <a:avLst/>
            </a:prstGeom>
            <a:noFill/>
          </p:spPr>
          <p:txBody>
            <a:bodyPr wrap="square" rtlCol="0">
              <a:spAutoFit/>
            </a:bodyPr>
            <a:lstStyle/>
            <a:p>
              <a:r>
                <a:rPr lang="es-EC" sz="800" dirty="0" smtClean="0">
                  <a:latin typeface="Times New Roman" panose="02020603050405020304" pitchFamily="18" charset="0"/>
                  <a:cs typeface="Times New Roman" panose="02020603050405020304" pitchFamily="18" charset="0"/>
                </a:rPr>
                <a:t>370.562 $</a:t>
              </a:r>
            </a:p>
            <a:p>
              <a:r>
                <a:rPr lang="es-EC" sz="800" dirty="0" smtClean="0">
                  <a:latin typeface="Times New Roman" panose="02020603050405020304" pitchFamily="18" charset="0"/>
                  <a:cs typeface="Times New Roman" panose="02020603050405020304" pitchFamily="18" charset="0"/>
                </a:rPr>
                <a:t>119.779 </a:t>
              </a:r>
              <a:r>
                <a:rPr lang="es-EC" sz="800" i="1" dirty="0" smtClean="0">
                  <a:latin typeface="Times New Roman" panose="02020603050405020304" pitchFamily="18" charset="0"/>
                  <a:cs typeface="Times New Roman" panose="02020603050405020304" pitchFamily="18" charset="0"/>
                </a:rPr>
                <a:t>K</a:t>
              </a:r>
              <a:r>
                <a:rPr lang="es-EC" sz="800" dirty="0" smtClean="0">
                  <a:latin typeface="Times New Roman" panose="02020603050405020304" pitchFamily="18" charset="0"/>
                  <a:cs typeface="Times New Roman" panose="02020603050405020304" pitchFamily="18" charset="0"/>
                </a:rPr>
                <a:t>g.</a:t>
              </a:r>
            </a:p>
            <a:p>
              <a:r>
                <a:rPr lang="es-EC" sz="800" dirty="0" smtClean="0">
                  <a:latin typeface="Times New Roman" panose="02020603050405020304" pitchFamily="18" charset="0"/>
                  <a:cs typeface="Times New Roman" panose="02020603050405020304" pitchFamily="18" charset="0"/>
                </a:rPr>
                <a:t>0,1%</a:t>
              </a:r>
              <a:endParaRPr lang="es-ES" sz="800" dirty="0">
                <a:latin typeface="Times New Roman" panose="02020603050405020304" pitchFamily="18" charset="0"/>
                <a:cs typeface="Times New Roman" panose="02020603050405020304" pitchFamily="18" charset="0"/>
              </a:endParaRPr>
            </a:p>
          </p:txBody>
        </p:sp>
        <p:sp>
          <p:nvSpPr>
            <p:cNvPr id="17" name="16 Abrir llave"/>
            <p:cNvSpPr/>
            <p:nvPr/>
          </p:nvSpPr>
          <p:spPr>
            <a:xfrm>
              <a:off x="1547665" y="855172"/>
              <a:ext cx="72008" cy="490160"/>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s-ES"/>
            </a:p>
          </p:txBody>
        </p:sp>
        <p:sp>
          <p:nvSpPr>
            <p:cNvPr id="18" name="17 Flecha arriba"/>
            <p:cNvSpPr/>
            <p:nvPr/>
          </p:nvSpPr>
          <p:spPr>
            <a:xfrm>
              <a:off x="1703430" y="1007572"/>
              <a:ext cx="117661" cy="181186"/>
            </a:xfrm>
            <a:prstGeom prst="upArrow">
              <a:avLst>
                <a:gd name="adj1" fmla="val 57163"/>
                <a:gd name="adj2" fmla="val 50000"/>
              </a:avLst>
            </a:prstGeom>
            <a:solidFill>
              <a:srgbClr val="002060"/>
            </a:solidFill>
            <a:ln>
              <a:solidFill>
                <a:srgbClr val="00206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solidFill>
                  <a:schemeClr val="tx1"/>
                </a:solidFill>
              </a:endParaRPr>
            </a:p>
          </p:txBody>
        </p:sp>
      </p:grpSp>
      <p:grpSp>
        <p:nvGrpSpPr>
          <p:cNvPr id="19" name="18 Grupo"/>
          <p:cNvGrpSpPr/>
          <p:nvPr/>
        </p:nvGrpSpPr>
        <p:grpSpPr>
          <a:xfrm>
            <a:off x="6234558" y="337220"/>
            <a:ext cx="1073746" cy="1288589"/>
            <a:chOff x="6234558" y="395347"/>
            <a:chExt cx="1073746" cy="1288589"/>
          </a:xfrm>
        </p:grpSpPr>
        <p:grpSp>
          <p:nvGrpSpPr>
            <p:cNvPr id="20" name="19 Grupo"/>
            <p:cNvGrpSpPr/>
            <p:nvPr/>
          </p:nvGrpSpPr>
          <p:grpSpPr>
            <a:xfrm>
              <a:off x="6234558" y="395347"/>
              <a:ext cx="1073746" cy="1288589"/>
              <a:chOff x="1691680" y="328138"/>
              <a:chExt cx="1073746" cy="1274246"/>
            </a:xfrm>
          </p:grpSpPr>
          <p:sp>
            <p:nvSpPr>
              <p:cNvPr id="22" name="21 CuadroTexto"/>
              <p:cNvSpPr txBox="1"/>
              <p:nvPr/>
            </p:nvSpPr>
            <p:spPr>
              <a:xfrm>
                <a:off x="1811502" y="328138"/>
                <a:ext cx="953924" cy="456526"/>
              </a:xfrm>
              <a:prstGeom prst="rect">
                <a:avLst/>
              </a:prstGeom>
              <a:noFill/>
            </p:spPr>
            <p:txBody>
              <a:bodyPr wrap="square" rtlCol="0">
                <a:spAutoFit/>
              </a:bodyPr>
              <a:lstStyle/>
              <a:p>
                <a:r>
                  <a:rPr lang="es-EC" sz="800" dirty="0" smtClean="0">
                    <a:latin typeface="Times New Roman" panose="02020603050405020304" pitchFamily="18" charset="0"/>
                    <a:cs typeface="Times New Roman" panose="02020603050405020304" pitchFamily="18" charset="0"/>
                  </a:rPr>
                  <a:t>5.767.614,70 $</a:t>
                </a:r>
              </a:p>
              <a:p>
                <a:r>
                  <a:rPr lang="es-EC" sz="800" dirty="0" smtClean="0">
                    <a:latin typeface="Times New Roman" panose="02020603050405020304" pitchFamily="18" charset="0"/>
                    <a:cs typeface="Times New Roman" panose="02020603050405020304" pitchFamily="18" charset="0"/>
                  </a:rPr>
                  <a:t>1.461.428,10 </a:t>
                </a:r>
                <a:r>
                  <a:rPr lang="es-EC" sz="800" i="1" dirty="0" smtClean="0">
                    <a:latin typeface="Times New Roman" panose="02020603050405020304" pitchFamily="18" charset="0"/>
                    <a:cs typeface="Times New Roman" panose="02020603050405020304" pitchFamily="18" charset="0"/>
                  </a:rPr>
                  <a:t>K</a:t>
                </a:r>
                <a:r>
                  <a:rPr lang="es-EC" sz="800" dirty="0" smtClean="0">
                    <a:latin typeface="Times New Roman" panose="02020603050405020304" pitchFamily="18" charset="0"/>
                    <a:cs typeface="Times New Roman" panose="02020603050405020304" pitchFamily="18" charset="0"/>
                  </a:rPr>
                  <a:t>g.</a:t>
                </a:r>
              </a:p>
              <a:p>
                <a:r>
                  <a:rPr lang="es-EC" sz="800" dirty="0" smtClean="0">
                    <a:latin typeface="Times New Roman" panose="02020603050405020304" pitchFamily="18" charset="0"/>
                    <a:cs typeface="Times New Roman" panose="02020603050405020304" pitchFamily="18" charset="0"/>
                  </a:rPr>
                  <a:t>2,3%</a:t>
                </a:r>
                <a:endParaRPr lang="es-ES" sz="800" dirty="0">
                  <a:latin typeface="Times New Roman" panose="02020603050405020304" pitchFamily="18" charset="0"/>
                  <a:cs typeface="Times New Roman" panose="02020603050405020304" pitchFamily="18" charset="0"/>
                </a:endParaRPr>
              </a:p>
            </p:txBody>
          </p:sp>
          <p:sp>
            <p:nvSpPr>
              <p:cNvPr id="23" name="22 Flecha arriba"/>
              <p:cNvSpPr/>
              <p:nvPr/>
            </p:nvSpPr>
            <p:spPr>
              <a:xfrm>
                <a:off x="1691680" y="1198848"/>
                <a:ext cx="117661" cy="181186"/>
              </a:xfrm>
              <a:prstGeom prst="upArrow">
                <a:avLst>
                  <a:gd name="adj1" fmla="val 57163"/>
                  <a:gd name="adj2" fmla="val 50000"/>
                </a:avLst>
              </a:prstGeom>
              <a:solidFill>
                <a:srgbClr val="FFFF00"/>
              </a:solidFill>
              <a:ln>
                <a:solidFill>
                  <a:srgbClr val="FFFF0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s-ES" dirty="0" smtClean="0">
                    <a:ln>
                      <a:solidFill>
                        <a:srgbClr val="FFFF00"/>
                      </a:solidFill>
                    </a:ln>
                    <a:solidFill>
                      <a:schemeClr val="tx1"/>
                    </a:solidFill>
                  </a:rPr>
                  <a:t> </a:t>
                </a:r>
                <a:endParaRPr lang="es-ES" dirty="0">
                  <a:ln>
                    <a:solidFill>
                      <a:srgbClr val="FFFF00"/>
                    </a:solidFill>
                  </a:ln>
                  <a:solidFill>
                    <a:schemeClr val="tx1"/>
                  </a:solidFill>
                </a:endParaRPr>
              </a:p>
            </p:txBody>
          </p:sp>
          <p:sp>
            <p:nvSpPr>
              <p:cNvPr id="24" name="23 Flecha arriba"/>
              <p:cNvSpPr/>
              <p:nvPr/>
            </p:nvSpPr>
            <p:spPr>
              <a:xfrm>
                <a:off x="1691680" y="409228"/>
                <a:ext cx="117661" cy="181186"/>
              </a:xfrm>
              <a:prstGeom prst="upArrow">
                <a:avLst>
                  <a:gd name="adj1" fmla="val 57163"/>
                  <a:gd name="adj2" fmla="val 50000"/>
                </a:avLst>
              </a:prstGeom>
              <a:solidFill>
                <a:srgbClr val="002060"/>
              </a:solidFill>
              <a:ln>
                <a:solidFill>
                  <a:srgbClr val="00206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solidFill>
                    <a:schemeClr val="tx1"/>
                  </a:solidFill>
                </a:endParaRPr>
              </a:p>
            </p:txBody>
          </p:sp>
          <p:sp>
            <p:nvSpPr>
              <p:cNvPr id="25" name="24 CuadroTexto"/>
              <p:cNvSpPr txBox="1"/>
              <p:nvPr/>
            </p:nvSpPr>
            <p:spPr>
              <a:xfrm>
                <a:off x="1763688" y="1145858"/>
                <a:ext cx="865348" cy="456526"/>
              </a:xfrm>
              <a:prstGeom prst="rect">
                <a:avLst/>
              </a:prstGeom>
              <a:noFill/>
            </p:spPr>
            <p:txBody>
              <a:bodyPr wrap="square" rtlCol="0">
                <a:spAutoFit/>
              </a:bodyPr>
              <a:lstStyle/>
              <a:p>
                <a:r>
                  <a:rPr lang="es-EC" sz="800" dirty="0" smtClean="0">
                    <a:latin typeface="Times New Roman" panose="02020603050405020304" pitchFamily="18" charset="0"/>
                    <a:cs typeface="Times New Roman" panose="02020603050405020304" pitchFamily="18" charset="0"/>
                  </a:rPr>
                  <a:t>144.000,00 $</a:t>
                </a:r>
              </a:p>
              <a:p>
                <a:r>
                  <a:rPr lang="es-EC" sz="800" dirty="0" smtClean="0">
                    <a:latin typeface="Times New Roman" panose="02020603050405020304" pitchFamily="18" charset="0"/>
                    <a:cs typeface="Times New Roman" panose="02020603050405020304" pitchFamily="18" charset="0"/>
                  </a:rPr>
                  <a:t>36.000,00 Kg.</a:t>
                </a:r>
              </a:p>
              <a:p>
                <a:r>
                  <a:rPr lang="es-EC" sz="800" dirty="0" smtClean="0">
                    <a:latin typeface="Times New Roman" panose="02020603050405020304" pitchFamily="18" charset="0"/>
                    <a:cs typeface="Times New Roman" panose="02020603050405020304" pitchFamily="18" charset="0"/>
                  </a:rPr>
                  <a:t>0 %</a:t>
                </a:r>
                <a:endParaRPr lang="es-ES" sz="800" dirty="0">
                  <a:latin typeface="Times New Roman" panose="02020603050405020304" pitchFamily="18" charset="0"/>
                  <a:cs typeface="Times New Roman" panose="02020603050405020304" pitchFamily="18" charset="0"/>
                </a:endParaRPr>
              </a:p>
            </p:txBody>
          </p:sp>
        </p:grpSp>
        <p:sp>
          <p:nvSpPr>
            <p:cNvPr id="21" name="20 Cerrar llave"/>
            <p:cNvSpPr/>
            <p:nvPr/>
          </p:nvSpPr>
          <p:spPr>
            <a:xfrm>
              <a:off x="7164288" y="586664"/>
              <a:ext cx="117727" cy="872419"/>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s-ES"/>
            </a:p>
          </p:txBody>
        </p:sp>
      </p:grpSp>
      <p:grpSp>
        <p:nvGrpSpPr>
          <p:cNvPr id="26" name="25 Grupo"/>
          <p:cNvGrpSpPr/>
          <p:nvPr/>
        </p:nvGrpSpPr>
        <p:grpSpPr>
          <a:xfrm>
            <a:off x="6666606" y="3369111"/>
            <a:ext cx="1073746" cy="1288589"/>
            <a:chOff x="6234558" y="395347"/>
            <a:chExt cx="1073746" cy="1288589"/>
          </a:xfrm>
        </p:grpSpPr>
        <p:grpSp>
          <p:nvGrpSpPr>
            <p:cNvPr id="27" name="26 Grupo"/>
            <p:cNvGrpSpPr/>
            <p:nvPr/>
          </p:nvGrpSpPr>
          <p:grpSpPr>
            <a:xfrm>
              <a:off x="6234558" y="395347"/>
              <a:ext cx="1073746" cy="1288589"/>
              <a:chOff x="1691680" y="328138"/>
              <a:chExt cx="1073746" cy="1274246"/>
            </a:xfrm>
          </p:grpSpPr>
          <p:sp>
            <p:nvSpPr>
              <p:cNvPr id="29" name="28 CuadroTexto"/>
              <p:cNvSpPr txBox="1"/>
              <p:nvPr/>
            </p:nvSpPr>
            <p:spPr>
              <a:xfrm>
                <a:off x="1811502" y="328138"/>
                <a:ext cx="953924" cy="456526"/>
              </a:xfrm>
              <a:prstGeom prst="rect">
                <a:avLst/>
              </a:prstGeom>
              <a:noFill/>
            </p:spPr>
            <p:txBody>
              <a:bodyPr wrap="square" rtlCol="0">
                <a:spAutoFit/>
              </a:bodyPr>
              <a:lstStyle/>
              <a:p>
                <a:r>
                  <a:rPr lang="es-EC" sz="800" dirty="0" smtClean="0">
                    <a:latin typeface="Times New Roman" panose="02020603050405020304" pitchFamily="18" charset="0"/>
                    <a:cs typeface="Times New Roman" panose="02020603050405020304" pitchFamily="18" charset="0"/>
                  </a:rPr>
                  <a:t>133.677.673,78 $</a:t>
                </a:r>
              </a:p>
              <a:p>
                <a:r>
                  <a:rPr lang="es-EC" sz="800" dirty="0" smtClean="0">
                    <a:latin typeface="Times New Roman" panose="02020603050405020304" pitchFamily="18" charset="0"/>
                    <a:cs typeface="Times New Roman" panose="02020603050405020304" pitchFamily="18" charset="0"/>
                  </a:rPr>
                  <a:t>38.326.976 </a:t>
                </a:r>
                <a:r>
                  <a:rPr lang="es-EC" sz="800" i="1" dirty="0" smtClean="0">
                    <a:latin typeface="Times New Roman" panose="02020603050405020304" pitchFamily="18" charset="0"/>
                    <a:cs typeface="Times New Roman" panose="02020603050405020304" pitchFamily="18" charset="0"/>
                  </a:rPr>
                  <a:t>K</a:t>
                </a:r>
                <a:r>
                  <a:rPr lang="es-EC" sz="800" dirty="0" smtClean="0">
                    <a:latin typeface="Times New Roman" panose="02020603050405020304" pitchFamily="18" charset="0"/>
                    <a:cs typeface="Times New Roman" panose="02020603050405020304" pitchFamily="18" charset="0"/>
                  </a:rPr>
                  <a:t>g.</a:t>
                </a:r>
              </a:p>
              <a:p>
                <a:r>
                  <a:rPr lang="es-EC" sz="800" dirty="0" smtClean="0">
                    <a:latin typeface="Times New Roman" panose="02020603050405020304" pitchFamily="18" charset="0"/>
                    <a:cs typeface="Times New Roman" panose="02020603050405020304" pitchFamily="18" charset="0"/>
                  </a:rPr>
                  <a:t>51%</a:t>
                </a:r>
                <a:endParaRPr lang="es-ES" sz="800" dirty="0">
                  <a:latin typeface="Times New Roman" panose="02020603050405020304" pitchFamily="18" charset="0"/>
                  <a:cs typeface="Times New Roman" panose="02020603050405020304" pitchFamily="18" charset="0"/>
                </a:endParaRPr>
              </a:p>
            </p:txBody>
          </p:sp>
          <p:sp>
            <p:nvSpPr>
              <p:cNvPr id="30" name="29 Flecha arriba"/>
              <p:cNvSpPr/>
              <p:nvPr/>
            </p:nvSpPr>
            <p:spPr>
              <a:xfrm>
                <a:off x="1691680" y="1198848"/>
                <a:ext cx="117661" cy="181186"/>
              </a:xfrm>
              <a:prstGeom prst="upArrow">
                <a:avLst>
                  <a:gd name="adj1" fmla="val 57163"/>
                  <a:gd name="adj2" fmla="val 50000"/>
                </a:avLst>
              </a:prstGeom>
              <a:solidFill>
                <a:srgbClr val="FFFF00"/>
              </a:solidFill>
              <a:ln>
                <a:solidFill>
                  <a:srgbClr val="FFFF0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s-ES" dirty="0" smtClean="0">
                    <a:ln>
                      <a:solidFill>
                        <a:srgbClr val="FFFF00"/>
                      </a:solidFill>
                    </a:ln>
                    <a:solidFill>
                      <a:schemeClr val="tx1"/>
                    </a:solidFill>
                  </a:rPr>
                  <a:t> </a:t>
                </a:r>
                <a:endParaRPr lang="es-ES" dirty="0">
                  <a:ln>
                    <a:solidFill>
                      <a:srgbClr val="FFFF00"/>
                    </a:solidFill>
                  </a:ln>
                  <a:solidFill>
                    <a:schemeClr val="tx1"/>
                  </a:solidFill>
                </a:endParaRPr>
              </a:p>
            </p:txBody>
          </p:sp>
          <p:sp>
            <p:nvSpPr>
              <p:cNvPr id="31" name="30 Flecha arriba"/>
              <p:cNvSpPr/>
              <p:nvPr/>
            </p:nvSpPr>
            <p:spPr>
              <a:xfrm>
                <a:off x="1691680" y="409228"/>
                <a:ext cx="117661" cy="181186"/>
              </a:xfrm>
              <a:prstGeom prst="upArrow">
                <a:avLst>
                  <a:gd name="adj1" fmla="val 57163"/>
                  <a:gd name="adj2" fmla="val 50000"/>
                </a:avLst>
              </a:prstGeom>
              <a:solidFill>
                <a:srgbClr val="002060"/>
              </a:solidFill>
              <a:ln>
                <a:solidFill>
                  <a:srgbClr val="00206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solidFill>
                    <a:schemeClr val="tx1"/>
                  </a:solidFill>
                </a:endParaRPr>
              </a:p>
            </p:txBody>
          </p:sp>
          <p:sp>
            <p:nvSpPr>
              <p:cNvPr id="32" name="31 CuadroTexto"/>
              <p:cNvSpPr txBox="1"/>
              <p:nvPr/>
            </p:nvSpPr>
            <p:spPr>
              <a:xfrm>
                <a:off x="1763688" y="1145858"/>
                <a:ext cx="744274" cy="456526"/>
              </a:xfrm>
              <a:prstGeom prst="rect">
                <a:avLst/>
              </a:prstGeom>
              <a:noFill/>
            </p:spPr>
            <p:txBody>
              <a:bodyPr wrap="square" rtlCol="0">
                <a:spAutoFit/>
              </a:bodyPr>
              <a:lstStyle/>
              <a:p>
                <a:r>
                  <a:rPr lang="es-EC" sz="800" dirty="0" smtClean="0">
                    <a:latin typeface="Times New Roman" panose="02020603050405020304" pitchFamily="18" charset="0"/>
                    <a:cs typeface="Times New Roman" panose="02020603050405020304" pitchFamily="18" charset="0"/>
                  </a:rPr>
                  <a:t>28.134 $</a:t>
                </a:r>
              </a:p>
              <a:p>
                <a:r>
                  <a:rPr lang="es-EC" sz="800" dirty="0" smtClean="0">
                    <a:latin typeface="Times New Roman" panose="02020603050405020304" pitchFamily="18" charset="0"/>
                    <a:cs typeface="Times New Roman" panose="02020603050405020304" pitchFamily="18" charset="0"/>
                  </a:rPr>
                  <a:t>38.540Kg.</a:t>
                </a:r>
              </a:p>
              <a:p>
                <a:r>
                  <a:rPr lang="es-EC" sz="800" dirty="0" smtClean="0">
                    <a:latin typeface="Times New Roman" panose="02020603050405020304" pitchFamily="18" charset="0"/>
                    <a:cs typeface="Times New Roman" panose="02020603050405020304" pitchFamily="18" charset="0"/>
                  </a:rPr>
                  <a:t>0 %</a:t>
                </a:r>
                <a:endParaRPr lang="es-ES" sz="800" dirty="0">
                  <a:latin typeface="Times New Roman" panose="02020603050405020304" pitchFamily="18" charset="0"/>
                  <a:cs typeface="Times New Roman" panose="02020603050405020304" pitchFamily="18" charset="0"/>
                </a:endParaRPr>
              </a:p>
            </p:txBody>
          </p:sp>
        </p:grpSp>
        <p:sp>
          <p:nvSpPr>
            <p:cNvPr id="28" name="27 Cerrar llave"/>
            <p:cNvSpPr/>
            <p:nvPr/>
          </p:nvSpPr>
          <p:spPr>
            <a:xfrm>
              <a:off x="7164288" y="586664"/>
              <a:ext cx="117727" cy="872419"/>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s-ES"/>
            </a:p>
          </p:txBody>
        </p:sp>
      </p:grpSp>
      <p:pic>
        <p:nvPicPr>
          <p:cNvPr id="33" name="Picture 19" descr="http://www.cifloresguadalupe.com/ES/images/usa.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8305" y="1701692"/>
            <a:ext cx="223565" cy="21894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3" descr="http://1.bp.blogspot.com/-8kkdOWoTLVg/ToHh8xELR3I/AAAAAAAAAzU/duQC0JC-1eQ/s1600/cdn.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52553" y="1682319"/>
            <a:ext cx="229112" cy="22911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5" descr="http://2.bp.blogspot.com/-UHngEVX4pp4/T1QFwOUgFgI/AAAAAAAAAt4/la5dlGV9ElE/s1600/Holanda.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4329" y="1701692"/>
            <a:ext cx="229112" cy="229112"/>
          </a:xfrm>
          <a:prstGeom prst="rect">
            <a:avLst/>
          </a:prstGeom>
          <a:noFill/>
          <a:extLst>
            <a:ext uri="{909E8E84-426E-40DD-AFC4-6F175D3DCCD1}">
              <a14:hiddenFill xmlns:a14="http://schemas.microsoft.com/office/drawing/2010/main">
                <a:solidFill>
                  <a:srgbClr val="FFFFFF"/>
                </a:solidFill>
              </a14:hiddenFill>
            </a:ext>
          </a:extLst>
        </p:spPr>
      </p:pic>
      <p:sp>
        <p:nvSpPr>
          <p:cNvPr id="36" name="35 Elipse"/>
          <p:cNvSpPr/>
          <p:nvPr/>
        </p:nvSpPr>
        <p:spPr>
          <a:xfrm>
            <a:off x="3842037" y="27602"/>
            <a:ext cx="576064" cy="459913"/>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s-ES" sz="1100" dirty="0" smtClean="0">
                <a:solidFill>
                  <a:schemeClr val="bg1"/>
                </a:solidFill>
                <a:latin typeface="Times New Roman" panose="02020603050405020304" pitchFamily="18" charset="0"/>
                <a:cs typeface="Times New Roman" panose="02020603050405020304" pitchFamily="18" charset="0"/>
              </a:rPr>
              <a:t>36</a:t>
            </a:r>
          </a:p>
          <a:p>
            <a:pPr algn="ctr"/>
            <a:r>
              <a:rPr lang="es-ES" sz="700" dirty="0" smtClean="0">
                <a:solidFill>
                  <a:schemeClr val="bg1"/>
                </a:solidFill>
                <a:latin typeface="Times New Roman" panose="02020603050405020304" pitchFamily="18" charset="0"/>
                <a:cs typeface="Times New Roman" panose="02020603050405020304" pitchFamily="18" charset="0"/>
              </a:rPr>
              <a:t>países</a:t>
            </a:r>
          </a:p>
        </p:txBody>
      </p:sp>
      <p:pic>
        <p:nvPicPr>
          <p:cNvPr id="37" name="Picture 27" descr="http://4.bp.blogspot.com/-3fOvB7WsnoI/TwDUzrEnBiI/AAAAAAAAA5w/JcHjRdzFmxk/s1600/Escudo+redondo+Francia.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23441" y="1691527"/>
            <a:ext cx="229112" cy="229112"/>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2" descr="http://www.banderasysoportes.es/WebRoot/StoreES3/Shops/ec4701/5263/B80B/A981/8815/A12D/AC10/1416/613D/Australia_m.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381665" y="1681668"/>
            <a:ext cx="248830" cy="24883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9" descr="https://4.bp.blogspot.com/-tSrhWrnI9NE/TujV0MYZ9XI/AAAAAAAAA6U/u1xjSLnEWFc/s1600/Alemania.png%E2%80%9D"/>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604656" y="1681092"/>
            <a:ext cx="241802" cy="24180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4" descr="http://dieta-nutricion.networkbarcelona.net/wp-content/uploads/2015/05/Bandera-Espa%C3%B1a.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846457" y="1696835"/>
            <a:ext cx="214596" cy="21459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8" descr="http://3.bp.blogspot.com/-kh5P-BBdTfI/Tj1zG7CqcLI/AAAAAAAABWM/OxxC0Pcm-Q4/s1600/Belgica.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092852" y="1688604"/>
            <a:ext cx="229112" cy="22911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descr="http://idymop.org/en/images/download/bandera_italia.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321964" y="1688604"/>
            <a:ext cx="216983" cy="216983"/>
          </a:xfrm>
          <a:prstGeom prst="rect">
            <a:avLst/>
          </a:prstGeom>
          <a:noFill/>
          <a:extLst>
            <a:ext uri="{909E8E84-426E-40DD-AFC4-6F175D3DCCD1}">
              <a14:hiddenFill xmlns:a14="http://schemas.microsoft.com/office/drawing/2010/main">
                <a:solidFill>
                  <a:srgbClr val="FFFFFF"/>
                </a:solidFill>
              </a14:hiddenFill>
            </a:ext>
          </a:extLst>
        </p:spPr>
      </p:pic>
      <p:sp>
        <p:nvSpPr>
          <p:cNvPr id="43" name="AutoShape 22" descr="https://pixabay.com/static/uploads/photo/2013/07/12/15/50/brazil-150403_960_720.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44" name="Picture 25" descr="https://lh3.googleusercontent.com/-7gfVLZYIlHY/AAAAAAAAAAI/AAAAAAAAAAs/ZloIMd98ceI/photo.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543109" y="1659248"/>
            <a:ext cx="263646" cy="263646"/>
          </a:xfrm>
          <a:prstGeom prst="rect">
            <a:avLst/>
          </a:prstGeom>
          <a:noFill/>
          <a:extLst>
            <a:ext uri="{909E8E84-426E-40DD-AFC4-6F175D3DCCD1}">
              <a14:hiddenFill xmlns:a14="http://schemas.microsoft.com/office/drawing/2010/main">
                <a:solidFill>
                  <a:srgbClr val="FFFFFF"/>
                </a:solidFill>
              </a14:hiddenFill>
            </a:ext>
          </a:extLst>
        </p:spPr>
      </p:pic>
      <p:sp>
        <p:nvSpPr>
          <p:cNvPr id="45" name="44 Flecha arriba"/>
          <p:cNvSpPr/>
          <p:nvPr/>
        </p:nvSpPr>
        <p:spPr>
          <a:xfrm>
            <a:off x="323529" y="1715733"/>
            <a:ext cx="117661" cy="181186"/>
          </a:xfrm>
          <a:prstGeom prst="upArrow">
            <a:avLst>
              <a:gd name="adj1" fmla="val 57163"/>
              <a:gd name="adj2" fmla="val 50000"/>
            </a:avLst>
          </a:prstGeom>
          <a:solidFill>
            <a:srgbClr val="002060"/>
          </a:solidFill>
          <a:ln>
            <a:solidFill>
              <a:srgbClr val="00206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solidFill>
                <a:schemeClr val="tx1"/>
              </a:solidFill>
            </a:endParaRPr>
          </a:p>
        </p:txBody>
      </p:sp>
      <p:sp>
        <p:nvSpPr>
          <p:cNvPr id="46" name="45 Flecha arriba"/>
          <p:cNvSpPr/>
          <p:nvPr/>
        </p:nvSpPr>
        <p:spPr>
          <a:xfrm>
            <a:off x="323528" y="2207869"/>
            <a:ext cx="117661" cy="181186"/>
          </a:xfrm>
          <a:prstGeom prst="upArrow">
            <a:avLst>
              <a:gd name="adj1" fmla="val 57163"/>
              <a:gd name="adj2" fmla="val 50000"/>
            </a:avLst>
          </a:prstGeom>
          <a:solidFill>
            <a:srgbClr val="FFFF00"/>
          </a:solidFill>
          <a:ln>
            <a:solidFill>
              <a:srgbClr val="FFFF0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s-ES" dirty="0" smtClean="0">
                <a:ln>
                  <a:solidFill>
                    <a:srgbClr val="FFFF00"/>
                  </a:solidFill>
                </a:ln>
                <a:solidFill>
                  <a:schemeClr val="tx1"/>
                </a:solidFill>
              </a:rPr>
              <a:t> </a:t>
            </a:r>
            <a:endParaRPr lang="es-ES" dirty="0">
              <a:ln>
                <a:solidFill>
                  <a:srgbClr val="FFFF00"/>
                </a:solidFill>
              </a:ln>
              <a:solidFill>
                <a:schemeClr val="tx1"/>
              </a:solidFill>
            </a:endParaRPr>
          </a:p>
        </p:txBody>
      </p:sp>
      <p:pic>
        <p:nvPicPr>
          <p:cNvPr id="47" name="Picture 35" descr="http://3.bp.blogspot.com/-NSQ-6c_RYLk/T_BpNon-1tI/AAAAAAAABCA/NsAmsi5bdEw/s1600/colombia.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21178" y="2207869"/>
            <a:ext cx="236948" cy="236948"/>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1" descr="http://3.bp.blogspot.com/-jsXOjhq2rlw/TnuwAdaNEZI/AAAAAAAAAnc/6esOnEfXVno/s1600/peru.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58126" y="2205748"/>
            <a:ext cx="241190" cy="241190"/>
          </a:xfrm>
          <a:prstGeom prst="rect">
            <a:avLst/>
          </a:prstGeom>
          <a:noFill/>
          <a:extLst>
            <a:ext uri="{909E8E84-426E-40DD-AFC4-6F175D3DCCD1}">
              <a14:hiddenFill xmlns:a14="http://schemas.microsoft.com/office/drawing/2010/main">
                <a:solidFill>
                  <a:srgbClr val="FFFFFF"/>
                </a:solidFill>
              </a14:hiddenFill>
            </a:ext>
          </a:extLst>
        </p:spPr>
      </p:pic>
      <p:sp>
        <p:nvSpPr>
          <p:cNvPr id="49" name="48 CuadroTexto"/>
          <p:cNvSpPr txBox="1"/>
          <p:nvPr/>
        </p:nvSpPr>
        <p:spPr>
          <a:xfrm>
            <a:off x="427783" y="1918296"/>
            <a:ext cx="372218" cy="338554"/>
          </a:xfrm>
          <a:prstGeom prst="rect">
            <a:avLst/>
          </a:prstGeom>
          <a:noFill/>
        </p:spPr>
        <p:txBody>
          <a:bodyPr wrap="none" rtlCol="0">
            <a:spAutoFit/>
          </a:bodyPr>
          <a:lstStyle/>
          <a:p>
            <a:r>
              <a:rPr lang="es-ES" sz="800" dirty="0" smtClean="0">
                <a:latin typeface="Times New Roman" panose="02020603050405020304" pitchFamily="18" charset="0"/>
                <a:ea typeface="DotumChe" panose="020B0609000101010101" pitchFamily="49" charset="-127"/>
                <a:cs typeface="Times New Roman" panose="02020603050405020304" pitchFamily="18" charset="0"/>
              </a:rPr>
              <a:t>27%</a:t>
            </a:r>
          </a:p>
          <a:p>
            <a:r>
              <a:rPr lang="es-ES" sz="800" dirty="0" smtClean="0">
                <a:latin typeface="Times New Roman" panose="02020603050405020304" pitchFamily="18" charset="0"/>
                <a:ea typeface="DotumChe" panose="020B0609000101010101" pitchFamily="49" charset="-127"/>
                <a:cs typeface="Times New Roman" panose="02020603050405020304" pitchFamily="18" charset="0"/>
              </a:rPr>
              <a:t>3,8$</a:t>
            </a:r>
            <a:endParaRPr lang="es-ES" sz="800" dirty="0">
              <a:latin typeface="Times New Roman" panose="02020603050405020304" pitchFamily="18" charset="0"/>
              <a:ea typeface="DotumChe" panose="020B0609000101010101" pitchFamily="49" charset="-127"/>
              <a:cs typeface="Times New Roman" panose="02020603050405020304" pitchFamily="18" charset="0"/>
            </a:endParaRPr>
          </a:p>
        </p:txBody>
      </p:sp>
      <p:sp>
        <p:nvSpPr>
          <p:cNvPr id="50" name="49 CuadroTexto"/>
          <p:cNvSpPr txBox="1"/>
          <p:nvPr/>
        </p:nvSpPr>
        <p:spPr>
          <a:xfrm>
            <a:off x="630983" y="1918296"/>
            <a:ext cx="364202" cy="338554"/>
          </a:xfrm>
          <a:prstGeom prst="rect">
            <a:avLst/>
          </a:prstGeom>
          <a:noFill/>
        </p:spPr>
        <p:txBody>
          <a:bodyPr wrap="none" rtlCol="0">
            <a:spAutoFit/>
          </a:bodyPr>
          <a:lstStyle/>
          <a:p>
            <a:pPr algn="ctr"/>
            <a:r>
              <a:rPr lang="es-ES" sz="800" dirty="0">
                <a:latin typeface="Times New Roman" panose="02020603050405020304" pitchFamily="18" charset="0"/>
                <a:ea typeface="DotumChe" panose="020B0609000101010101" pitchFamily="49" charset="-127"/>
                <a:cs typeface="Times New Roman" panose="02020603050405020304" pitchFamily="18" charset="0"/>
              </a:rPr>
              <a:t>4</a:t>
            </a:r>
            <a:r>
              <a:rPr lang="es-ES" sz="800" dirty="0" smtClean="0">
                <a:latin typeface="Times New Roman" panose="02020603050405020304" pitchFamily="18" charset="0"/>
                <a:ea typeface="DotumChe" panose="020B0609000101010101" pitchFamily="49" charset="-127"/>
                <a:cs typeface="Times New Roman" panose="02020603050405020304" pitchFamily="18" charset="0"/>
              </a:rPr>
              <a:t>%</a:t>
            </a:r>
          </a:p>
          <a:p>
            <a:r>
              <a:rPr lang="es-ES" sz="800" dirty="0" smtClean="0">
                <a:latin typeface="Times New Roman" panose="02020603050405020304" pitchFamily="18" charset="0"/>
                <a:ea typeface="DotumChe" panose="020B0609000101010101" pitchFamily="49" charset="-127"/>
                <a:cs typeface="Times New Roman" panose="02020603050405020304" pitchFamily="18" charset="0"/>
              </a:rPr>
              <a:t>4,8$</a:t>
            </a:r>
            <a:endParaRPr lang="es-ES" sz="800" dirty="0">
              <a:latin typeface="Times New Roman" panose="02020603050405020304" pitchFamily="18" charset="0"/>
              <a:ea typeface="DotumChe" panose="020B0609000101010101" pitchFamily="49" charset="-127"/>
              <a:cs typeface="Times New Roman" panose="02020603050405020304" pitchFamily="18" charset="0"/>
            </a:endParaRPr>
          </a:p>
        </p:txBody>
      </p:sp>
      <p:sp>
        <p:nvSpPr>
          <p:cNvPr id="51" name="50 CuadroTexto"/>
          <p:cNvSpPr txBox="1"/>
          <p:nvPr/>
        </p:nvSpPr>
        <p:spPr>
          <a:xfrm>
            <a:off x="828699" y="1917716"/>
            <a:ext cx="397866" cy="338554"/>
          </a:xfrm>
          <a:prstGeom prst="rect">
            <a:avLst/>
          </a:prstGeom>
          <a:noFill/>
        </p:spPr>
        <p:txBody>
          <a:bodyPr wrap="none" rtlCol="0">
            <a:spAutoFit/>
          </a:bodyPr>
          <a:lstStyle/>
          <a:p>
            <a:pPr algn="ctr"/>
            <a:r>
              <a:rPr lang="es-ES" sz="800" dirty="0" smtClean="0">
                <a:latin typeface="Times New Roman" panose="02020603050405020304" pitchFamily="18" charset="0"/>
                <a:ea typeface="DotumChe" panose="020B0609000101010101" pitchFamily="49" charset="-127"/>
                <a:cs typeface="Times New Roman" panose="02020603050405020304" pitchFamily="18" charset="0"/>
              </a:rPr>
              <a:t>3,7%</a:t>
            </a:r>
          </a:p>
          <a:p>
            <a:pPr algn="ctr"/>
            <a:r>
              <a:rPr lang="es-ES" sz="800" dirty="0" smtClean="0">
                <a:latin typeface="Times New Roman" panose="02020603050405020304" pitchFamily="18" charset="0"/>
                <a:ea typeface="DotumChe" panose="020B0609000101010101" pitchFamily="49" charset="-127"/>
                <a:cs typeface="Times New Roman" panose="02020603050405020304" pitchFamily="18" charset="0"/>
              </a:rPr>
              <a:t>5,3$</a:t>
            </a:r>
            <a:endParaRPr lang="es-ES" sz="800" dirty="0">
              <a:latin typeface="Times New Roman" panose="02020603050405020304" pitchFamily="18" charset="0"/>
              <a:ea typeface="DotumChe" panose="020B0609000101010101" pitchFamily="49" charset="-127"/>
              <a:cs typeface="Times New Roman" panose="02020603050405020304" pitchFamily="18" charset="0"/>
            </a:endParaRPr>
          </a:p>
        </p:txBody>
      </p:sp>
      <p:sp>
        <p:nvSpPr>
          <p:cNvPr id="52" name="51 CuadroTexto"/>
          <p:cNvSpPr txBox="1"/>
          <p:nvPr/>
        </p:nvSpPr>
        <p:spPr>
          <a:xfrm>
            <a:off x="1096567" y="1917716"/>
            <a:ext cx="397866" cy="338554"/>
          </a:xfrm>
          <a:prstGeom prst="rect">
            <a:avLst/>
          </a:prstGeom>
          <a:noFill/>
        </p:spPr>
        <p:txBody>
          <a:bodyPr wrap="none" rtlCol="0">
            <a:spAutoFit/>
          </a:bodyPr>
          <a:lstStyle/>
          <a:p>
            <a:r>
              <a:rPr lang="es-ES" sz="800" dirty="0" smtClean="0">
                <a:latin typeface="Times New Roman" panose="02020603050405020304" pitchFamily="18" charset="0"/>
                <a:ea typeface="DotumChe" panose="020B0609000101010101" pitchFamily="49" charset="-127"/>
                <a:cs typeface="Times New Roman" panose="02020603050405020304" pitchFamily="18" charset="0"/>
              </a:rPr>
              <a:t>2,6%</a:t>
            </a:r>
          </a:p>
          <a:p>
            <a:pPr algn="ctr"/>
            <a:r>
              <a:rPr lang="es-ES" sz="800" dirty="0" smtClean="0">
                <a:latin typeface="Times New Roman" panose="02020603050405020304" pitchFamily="18" charset="0"/>
                <a:ea typeface="DotumChe" panose="020B0609000101010101" pitchFamily="49" charset="-127"/>
                <a:cs typeface="Times New Roman" panose="02020603050405020304" pitchFamily="18" charset="0"/>
              </a:rPr>
              <a:t>4$</a:t>
            </a:r>
            <a:endParaRPr lang="es-ES" sz="800" dirty="0">
              <a:latin typeface="Times New Roman" panose="02020603050405020304" pitchFamily="18" charset="0"/>
              <a:ea typeface="DotumChe" panose="020B0609000101010101" pitchFamily="49" charset="-127"/>
              <a:cs typeface="Times New Roman" panose="02020603050405020304" pitchFamily="18" charset="0"/>
            </a:endParaRPr>
          </a:p>
        </p:txBody>
      </p:sp>
      <p:sp>
        <p:nvSpPr>
          <p:cNvPr id="53" name="52 CuadroTexto"/>
          <p:cNvSpPr txBox="1"/>
          <p:nvPr/>
        </p:nvSpPr>
        <p:spPr>
          <a:xfrm>
            <a:off x="1355999" y="1917716"/>
            <a:ext cx="364202" cy="338554"/>
          </a:xfrm>
          <a:prstGeom prst="rect">
            <a:avLst/>
          </a:prstGeom>
          <a:noFill/>
        </p:spPr>
        <p:txBody>
          <a:bodyPr wrap="none" rtlCol="0">
            <a:spAutoFit/>
          </a:bodyPr>
          <a:lstStyle/>
          <a:p>
            <a:r>
              <a:rPr lang="es-ES" sz="800" dirty="0" smtClean="0">
                <a:latin typeface="Times New Roman" panose="02020603050405020304" pitchFamily="18" charset="0"/>
                <a:ea typeface="DotumChe" panose="020B0609000101010101" pitchFamily="49" charset="-127"/>
                <a:cs typeface="Times New Roman" panose="02020603050405020304" pitchFamily="18" charset="0"/>
              </a:rPr>
              <a:t>2%</a:t>
            </a:r>
          </a:p>
          <a:p>
            <a:r>
              <a:rPr lang="es-ES" sz="800" dirty="0" smtClean="0">
                <a:latin typeface="Times New Roman" panose="02020603050405020304" pitchFamily="18" charset="0"/>
                <a:ea typeface="DotumChe" panose="020B0609000101010101" pitchFamily="49" charset="-127"/>
                <a:cs typeface="Times New Roman" panose="02020603050405020304" pitchFamily="18" charset="0"/>
              </a:rPr>
              <a:t>4,5$</a:t>
            </a:r>
            <a:endParaRPr lang="es-ES" sz="800" dirty="0">
              <a:latin typeface="Times New Roman" panose="02020603050405020304" pitchFamily="18" charset="0"/>
              <a:ea typeface="DotumChe" panose="020B0609000101010101" pitchFamily="49" charset="-127"/>
              <a:cs typeface="Times New Roman" panose="02020603050405020304" pitchFamily="18" charset="0"/>
            </a:endParaRPr>
          </a:p>
        </p:txBody>
      </p:sp>
      <p:sp>
        <p:nvSpPr>
          <p:cNvPr id="54" name="53 CuadroTexto"/>
          <p:cNvSpPr txBox="1"/>
          <p:nvPr/>
        </p:nvSpPr>
        <p:spPr>
          <a:xfrm>
            <a:off x="1558425" y="1917716"/>
            <a:ext cx="397866" cy="338554"/>
          </a:xfrm>
          <a:prstGeom prst="rect">
            <a:avLst/>
          </a:prstGeom>
          <a:noFill/>
        </p:spPr>
        <p:txBody>
          <a:bodyPr wrap="none" rtlCol="0">
            <a:spAutoFit/>
          </a:bodyPr>
          <a:lstStyle/>
          <a:p>
            <a:r>
              <a:rPr lang="es-ES" sz="800" dirty="0" smtClean="0">
                <a:latin typeface="Times New Roman" panose="02020603050405020304" pitchFamily="18" charset="0"/>
                <a:ea typeface="DotumChe" panose="020B0609000101010101" pitchFamily="49" charset="-127"/>
                <a:cs typeface="Times New Roman" panose="02020603050405020304" pitchFamily="18" charset="0"/>
              </a:rPr>
              <a:t>1,9%</a:t>
            </a:r>
          </a:p>
          <a:p>
            <a:r>
              <a:rPr lang="es-ES" sz="800" dirty="0" smtClean="0">
                <a:latin typeface="Times New Roman" panose="02020603050405020304" pitchFamily="18" charset="0"/>
                <a:ea typeface="DotumChe" panose="020B0609000101010101" pitchFamily="49" charset="-127"/>
                <a:cs typeface="Times New Roman" panose="02020603050405020304" pitchFamily="18" charset="0"/>
              </a:rPr>
              <a:t>4,3$</a:t>
            </a:r>
            <a:endParaRPr lang="es-ES" sz="800" dirty="0">
              <a:latin typeface="Times New Roman" panose="02020603050405020304" pitchFamily="18" charset="0"/>
              <a:ea typeface="DotumChe" panose="020B0609000101010101" pitchFamily="49" charset="-127"/>
              <a:cs typeface="Times New Roman" panose="02020603050405020304" pitchFamily="18" charset="0"/>
            </a:endParaRPr>
          </a:p>
        </p:txBody>
      </p:sp>
      <p:sp>
        <p:nvSpPr>
          <p:cNvPr id="55" name="54 CuadroTexto"/>
          <p:cNvSpPr txBox="1"/>
          <p:nvPr/>
        </p:nvSpPr>
        <p:spPr>
          <a:xfrm>
            <a:off x="1770287" y="1917716"/>
            <a:ext cx="397866" cy="338554"/>
          </a:xfrm>
          <a:prstGeom prst="rect">
            <a:avLst/>
          </a:prstGeom>
          <a:noFill/>
        </p:spPr>
        <p:txBody>
          <a:bodyPr wrap="none" rtlCol="0">
            <a:spAutoFit/>
          </a:bodyPr>
          <a:lstStyle/>
          <a:p>
            <a:r>
              <a:rPr lang="es-ES" sz="800" dirty="0" smtClean="0">
                <a:latin typeface="Times New Roman" panose="02020603050405020304" pitchFamily="18" charset="0"/>
                <a:ea typeface="DotumChe" panose="020B0609000101010101" pitchFamily="49" charset="-127"/>
                <a:cs typeface="Times New Roman" panose="02020603050405020304" pitchFamily="18" charset="0"/>
              </a:rPr>
              <a:t>1,6%</a:t>
            </a:r>
          </a:p>
          <a:p>
            <a:r>
              <a:rPr lang="es-ES" sz="800" dirty="0" smtClean="0">
                <a:latin typeface="Times New Roman" panose="02020603050405020304" pitchFamily="18" charset="0"/>
                <a:ea typeface="DotumChe" panose="020B0609000101010101" pitchFamily="49" charset="-127"/>
                <a:cs typeface="Times New Roman" panose="02020603050405020304" pitchFamily="18" charset="0"/>
              </a:rPr>
              <a:t>4,7$</a:t>
            </a:r>
            <a:endParaRPr lang="es-ES" sz="800" dirty="0">
              <a:latin typeface="Times New Roman" panose="02020603050405020304" pitchFamily="18" charset="0"/>
              <a:ea typeface="DotumChe" panose="020B0609000101010101" pitchFamily="49" charset="-127"/>
              <a:cs typeface="Times New Roman" panose="02020603050405020304" pitchFamily="18" charset="0"/>
            </a:endParaRPr>
          </a:p>
        </p:txBody>
      </p:sp>
      <p:sp>
        <p:nvSpPr>
          <p:cNvPr id="56" name="55 CuadroTexto"/>
          <p:cNvSpPr txBox="1"/>
          <p:nvPr/>
        </p:nvSpPr>
        <p:spPr>
          <a:xfrm>
            <a:off x="2033932" y="1917716"/>
            <a:ext cx="397866" cy="338554"/>
          </a:xfrm>
          <a:prstGeom prst="rect">
            <a:avLst/>
          </a:prstGeom>
          <a:noFill/>
        </p:spPr>
        <p:txBody>
          <a:bodyPr wrap="none" rtlCol="0">
            <a:spAutoFit/>
          </a:bodyPr>
          <a:lstStyle/>
          <a:p>
            <a:r>
              <a:rPr lang="es-ES" sz="800" dirty="0" smtClean="0">
                <a:latin typeface="Times New Roman" panose="02020603050405020304" pitchFamily="18" charset="0"/>
                <a:ea typeface="DotumChe" panose="020B0609000101010101" pitchFamily="49" charset="-127"/>
                <a:cs typeface="Times New Roman" panose="02020603050405020304" pitchFamily="18" charset="0"/>
              </a:rPr>
              <a:t>1,1%</a:t>
            </a:r>
          </a:p>
          <a:p>
            <a:r>
              <a:rPr lang="es-ES" sz="800" dirty="0" smtClean="0">
                <a:latin typeface="Times New Roman" panose="02020603050405020304" pitchFamily="18" charset="0"/>
                <a:ea typeface="DotumChe" panose="020B0609000101010101" pitchFamily="49" charset="-127"/>
                <a:cs typeface="Times New Roman" panose="02020603050405020304" pitchFamily="18" charset="0"/>
              </a:rPr>
              <a:t>4,1$</a:t>
            </a:r>
            <a:endParaRPr lang="es-ES" sz="800" dirty="0">
              <a:latin typeface="Times New Roman" panose="02020603050405020304" pitchFamily="18" charset="0"/>
              <a:ea typeface="DotumChe" panose="020B0609000101010101" pitchFamily="49" charset="-127"/>
              <a:cs typeface="Times New Roman" panose="02020603050405020304" pitchFamily="18" charset="0"/>
            </a:endParaRPr>
          </a:p>
        </p:txBody>
      </p:sp>
      <p:sp>
        <p:nvSpPr>
          <p:cNvPr id="57" name="56 CuadroTexto"/>
          <p:cNvSpPr txBox="1"/>
          <p:nvPr/>
        </p:nvSpPr>
        <p:spPr>
          <a:xfrm>
            <a:off x="2473535" y="1917716"/>
            <a:ext cx="397866" cy="338554"/>
          </a:xfrm>
          <a:prstGeom prst="rect">
            <a:avLst/>
          </a:prstGeom>
          <a:noFill/>
        </p:spPr>
        <p:txBody>
          <a:bodyPr wrap="none" rtlCol="0">
            <a:spAutoFit/>
          </a:bodyPr>
          <a:lstStyle/>
          <a:p>
            <a:pPr algn="ctr"/>
            <a:r>
              <a:rPr lang="es-ES" sz="800" dirty="0" smtClean="0">
                <a:latin typeface="Times New Roman" panose="02020603050405020304" pitchFamily="18" charset="0"/>
                <a:ea typeface="DotumChe" panose="020B0609000101010101" pitchFamily="49" charset="-127"/>
                <a:cs typeface="Times New Roman" panose="02020603050405020304" pitchFamily="18" charset="0"/>
              </a:rPr>
              <a:t>0,3%</a:t>
            </a:r>
          </a:p>
          <a:p>
            <a:pPr algn="ctr"/>
            <a:r>
              <a:rPr lang="es-ES" sz="800" dirty="0" smtClean="0">
                <a:latin typeface="Times New Roman" panose="02020603050405020304" pitchFamily="18" charset="0"/>
                <a:ea typeface="DotumChe" panose="020B0609000101010101" pitchFamily="49" charset="-127"/>
                <a:cs typeface="Times New Roman" panose="02020603050405020304" pitchFamily="18" charset="0"/>
              </a:rPr>
              <a:t>4,5$</a:t>
            </a:r>
            <a:endParaRPr lang="es-ES" sz="800" dirty="0">
              <a:latin typeface="Times New Roman" panose="02020603050405020304" pitchFamily="18" charset="0"/>
              <a:ea typeface="DotumChe" panose="020B0609000101010101" pitchFamily="49" charset="-127"/>
              <a:cs typeface="Times New Roman" panose="02020603050405020304" pitchFamily="18" charset="0"/>
            </a:endParaRPr>
          </a:p>
        </p:txBody>
      </p:sp>
      <p:sp>
        <p:nvSpPr>
          <p:cNvPr id="58" name="57 CuadroTexto"/>
          <p:cNvSpPr txBox="1"/>
          <p:nvPr/>
        </p:nvSpPr>
        <p:spPr>
          <a:xfrm>
            <a:off x="2274343" y="1917716"/>
            <a:ext cx="397866" cy="338554"/>
          </a:xfrm>
          <a:prstGeom prst="rect">
            <a:avLst/>
          </a:prstGeom>
          <a:noFill/>
        </p:spPr>
        <p:txBody>
          <a:bodyPr wrap="none" rtlCol="0">
            <a:spAutoFit/>
          </a:bodyPr>
          <a:lstStyle/>
          <a:p>
            <a:r>
              <a:rPr lang="es-ES" sz="800" dirty="0" smtClean="0">
                <a:latin typeface="Times New Roman" panose="02020603050405020304" pitchFamily="18" charset="0"/>
                <a:ea typeface="DotumChe" panose="020B0609000101010101" pitchFamily="49" charset="-127"/>
                <a:cs typeface="Times New Roman" panose="02020603050405020304" pitchFamily="18" charset="0"/>
              </a:rPr>
              <a:t>0,4%</a:t>
            </a:r>
          </a:p>
          <a:p>
            <a:pPr algn="ctr"/>
            <a:r>
              <a:rPr lang="es-ES" sz="800" dirty="0" smtClean="0">
                <a:latin typeface="Times New Roman" panose="02020603050405020304" pitchFamily="18" charset="0"/>
                <a:ea typeface="DotumChe" panose="020B0609000101010101" pitchFamily="49" charset="-127"/>
                <a:cs typeface="Times New Roman" panose="02020603050405020304" pitchFamily="18" charset="0"/>
              </a:rPr>
              <a:t>5,5$</a:t>
            </a:r>
            <a:endParaRPr lang="es-ES" sz="800" dirty="0">
              <a:latin typeface="Times New Roman" panose="02020603050405020304" pitchFamily="18" charset="0"/>
              <a:ea typeface="DotumChe" panose="020B0609000101010101" pitchFamily="49" charset="-127"/>
              <a:cs typeface="Times New Roman" panose="02020603050405020304" pitchFamily="18" charset="0"/>
            </a:endParaRPr>
          </a:p>
        </p:txBody>
      </p:sp>
      <p:sp>
        <p:nvSpPr>
          <p:cNvPr id="59" name="58 CuadroTexto"/>
          <p:cNvSpPr txBox="1"/>
          <p:nvPr/>
        </p:nvSpPr>
        <p:spPr>
          <a:xfrm>
            <a:off x="458782" y="2446938"/>
            <a:ext cx="397866" cy="338554"/>
          </a:xfrm>
          <a:prstGeom prst="rect">
            <a:avLst/>
          </a:prstGeom>
          <a:noFill/>
        </p:spPr>
        <p:txBody>
          <a:bodyPr wrap="none" rtlCol="0">
            <a:spAutoFit/>
          </a:bodyPr>
          <a:lstStyle/>
          <a:p>
            <a:pPr algn="ctr"/>
            <a:r>
              <a:rPr lang="es-ES" sz="800" dirty="0" smtClean="0">
                <a:latin typeface="Times New Roman" panose="02020603050405020304" pitchFamily="18" charset="0"/>
                <a:ea typeface="DotumChe" panose="020B0609000101010101" pitchFamily="49" charset="-127"/>
                <a:cs typeface="Times New Roman" panose="02020603050405020304" pitchFamily="18" charset="0"/>
              </a:rPr>
              <a:t>0,1%</a:t>
            </a:r>
          </a:p>
          <a:p>
            <a:pPr algn="ctr"/>
            <a:r>
              <a:rPr lang="es-ES" sz="800" dirty="0" smtClean="0">
                <a:latin typeface="Times New Roman" panose="02020603050405020304" pitchFamily="18" charset="0"/>
                <a:ea typeface="DotumChe" panose="020B0609000101010101" pitchFamily="49" charset="-127"/>
                <a:cs typeface="Times New Roman" panose="02020603050405020304" pitchFamily="18" charset="0"/>
              </a:rPr>
              <a:t>4,9$</a:t>
            </a:r>
            <a:endParaRPr lang="es-ES" sz="800" dirty="0">
              <a:latin typeface="Times New Roman" panose="02020603050405020304" pitchFamily="18" charset="0"/>
              <a:ea typeface="DotumChe" panose="020B0609000101010101" pitchFamily="49" charset="-127"/>
              <a:cs typeface="Times New Roman" panose="02020603050405020304" pitchFamily="18" charset="0"/>
            </a:endParaRPr>
          </a:p>
        </p:txBody>
      </p:sp>
      <p:sp>
        <p:nvSpPr>
          <p:cNvPr id="60" name="59 CuadroTexto"/>
          <p:cNvSpPr txBox="1"/>
          <p:nvPr/>
        </p:nvSpPr>
        <p:spPr>
          <a:xfrm>
            <a:off x="706197" y="2446938"/>
            <a:ext cx="466794" cy="338554"/>
          </a:xfrm>
          <a:prstGeom prst="rect">
            <a:avLst/>
          </a:prstGeom>
          <a:noFill/>
        </p:spPr>
        <p:txBody>
          <a:bodyPr wrap="none" rtlCol="0">
            <a:spAutoFit/>
          </a:bodyPr>
          <a:lstStyle/>
          <a:p>
            <a:pPr algn="ctr"/>
            <a:r>
              <a:rPr lang="es-ES" sz="800" dirty="0" smtClean="0">
                <a:latin typeface="Times New Roman" panose="02020603050405020304" pitchFamily="18" charset="0"/>
                <a:ea typeface="DotumChe" panose="020B0609000101010101" pitchFamily="49" charset="-127"/>
                <a:cs typeface="Times New Roman" panose="02020603050405020304" pitchFamily="18" charset="0"/>
              </a:rPr>
              <a:t>0,02%</a:t>
            </a:r>
          </a:p>
          <a:p>
            <a:r>
              <a:rPr lang="es-ES" sz="800" dirty="0" smtClean="0">
                <a:latin typeface="Times New Roman" panose="02020603050405020304" pitchFamily="18" charset="0"/>
                <a:ea typeface="DotumChe" panose="020B0609000101010101" pitchFamily="49" charset="-127"/>
                <a:cs typeface="Times New Roman" panose="02020603050405020304" pitchFamily="18" charset="0"/>
              </a:rPr>
              <a:t>3,8$</a:t>
            </a:r>
            <a:endParaRPr lang="es-ES" sz="800" dirty="0">
              <a:latin typeface="Times New Roman" panose="02020603050405020304" pitchFamily="18" charset="0"/>
              <a:ea typeface="DotumChe" panose="020B0609000101010101" pitchFamily="49" charset="-127"/>
              <a:cs typeface="Times New Roman" panose="02020603050405020304" pitchFamily="18" charset="0"/>
            </a:endParaRPr>
          </a:p>
        </p:txBody>
      </p:sp>
      <p:pic>
        <p:nvPicPr>
          <p:cNvPr id="61" name="Picture 19" descr="http://www.cifloresguadalupe.com/ES/images/usa.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4269" y="5226485"/>
            <a:ext cx="223565" cy="218947"/>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3" descr="http://1.bp.blogspot.com/-8kkdOWoTLVg/ToHh8xELR3I/AAAAAAAAAzU/duQC0JC-1eQ/s1600/cdn.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17605" y="5216320"/>
            <a:ext cx="229112" cy="229112"/>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0" descr="http://idymop.org/en/images/download/bandera_italia.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41541" y="5210657"/>
            <a:ext cx="216983" cy="216983"/>
          </a:xfrm>
          <a:prstGeom prst="rect">
            <a:avLst/>
          </a:prstGeom>
          <a:noFill/>
          <a:extLst>
            <a:ext uri="{909E8E84-426E-40DD-AFC4-6F175D3DCCD1}">
              <a14:hiddenFill xmlns:a14="http://schemas.microsoft.com/office/drawing/2010/main">
                <a:solidFill>
                  <a:srgbClr val="FFFFFF"/>
                </a:solidFill>
              </a14:hiddenFill>
            </a:ext>
          </a:extLst>
        </p:spPr>
      </p:pic>
      <p:sp>
        <p:nvSpPr>
          <p:cNvPr id="64" name="63 Flecha arriba"/>
          <p:cNvSpPr/>
          <p:nvPr/>
        </p:nvSpPr>
        <p:spPr>
          <a:xfrm>
            <a:off x="309493" y="5240526"/>
            <a:ext cx="117661" cy="181186"/>
          </a:xfrm>
          <a:prstGeom prst="upArrow">
            <a:avLst>
              <a:gd name="adj1" fmla="val 57163"/>
              <a:gd name="adj2" fmla="val 50000"/>
            </a:avLst>
          </a:prstGeom>
          <a:solidFill>
            <a:srgbClr val="002060"/>
          </a:solidFill>
          <a:ln>
            <a:solidFill>
              <a:srgbClr val="00206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solidFill>
                <a:schemeClr val="tx1"/>
              </a:solidFill>
            </a:endParaRPr>
          </a:p>
        </p:txBody>
      </p:sp>
      <p:pic>
        <p:nvPicPr>
          <p:cNvPr id="65" name="Picture 27" descr="http://www.banderasysoportes.es/WebRoot/StoreES3/Shops/ec4701/526D/5F93/B0DA/AD69/D869/AC10/140A/E89A/United-Arab-Emirates_m.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29573" y="5206655"/>
            <a:ext cx="238777" cy="238777"/>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descr="http://www.ptichile.cl/imagen/Chile.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605637" y="5194449"/>
            <a:ext cx="242270" cy="242270"/>
          </a:xfrm>
          <a:prstGeom prst="rect">
            <a:avLst/>
          </a:prstGeom>
          <a:noFill/>
          <a:extLst>
            <a:ext uri="{909E8E84-426E-40DD-AFC4-6F175D3DCCD1}">
              <a14:hiddenFill xmlns:a14="http://schemas.microsoft.com/office/drawing/2010/main">
                <a:solidFill>
                  <a:srgbClr val="FFFFFF"/>
                </a:solidFill>
              </a14:hiddenFill>
            </a:ext>
          </a:extLst>
        </p:spPr>
      </p:pic>
      <p:sp>
        <p:nvSpPr>
          <p:cNvPr id="67" name="66 CuadroTexto"/>
          <p:cNvSpPr txBox="1"/>
          <p:nvPr/>
        </p:nvSpPr>
        <p:spPr>
          <a:xfrm>
            <a:off x="402987" y="5373424"/>
            <a:ext cx="397866" cy="338554"/>
          </a:xfrm>
          <a:prstGeom prst="rect">
            <a:avLst/>
          </a:prstGeom>
          <a:noFill/>
        </p:spPr>
        <p:txBody>
          <a:bodyPr wrap="none" rtlCol="0">
            <a:spAutoFit/>
          </a:bodyPr>
          <a:lstStyle/>
          <a:p>
            <a:r>
              <a:rPr lang="es-ES" sz="800" dirty="0" smtClean="0">
                <a:latin typeface="Times New Roman" panose="02020603050405020304" pitchFamily="18" charset="0"/>
                <a:ea typeface="DotumChe" panose="020B0609000101010101" pitchFamily="49" charset="-127"/>
                <a:cs typeface="Times New Roman" panose="02020603050405020304" pitchFamily="18" charset="0"/>
              </a:rPr>
              <a:t>0,1%</a:t>
            </a:r>
          </a:p>
          <a:p>
            <a:r>
              <a:rPr lang="es-ES" sz="800" dirty="0" smtClean="0">
                <a:latin typeface="Times New Roman" panose="02020603050405020304" pitchFamily="18" charset="0"/>
                <a:ea typeface="DotumChe" panose="020B0609000101010101" pitchFamily="49" charset="-127"/>
                <a:cs typeface="Times New Roman" panose="02020603050405020304" pitchFamily="18" charset="0"/>
              </a:rPr>
              <a:t>3,5$</a:t>
            </a:r>
            <a:endParaRPr lang="es-ES" sz="800" dirty="0">
              <a:latin typeface="Times New Roman" panose="02020603050405020304" pitchFamily="18" charset="0"/>
              <a:ea typeface="DotumChe" panose="020B0609000101010101" pitchFamily="49" charset="-127"/>
              <a:cs typeface="Times New Roman" panose="02020603050405020304" pitchFamily="18" charset="0"/>
            </a:endParaRPr>
          </a:p>
        </p:txBody>
      </p:sp>
      <p:sp>
        <p:nvSpPr>
          <p:cNvPr id="68" name="67 CuadroTexto"/>
          <p:cNvSpPr txBox="1"/>
          <p:nvPr/>
        </p:nvSpPr>
        <p:spPr>
          <a:xfrm>
            <a:off x="669533" y="5373424"/>
            <a:ext cx="466794" cy="338554"/>
          </a:xfrm>
          <a:prstGeom prst="rect">
            <a:avLst/>
          </a:prstGeom>
          <a:noFill/>
        </p:spPr>
        <p:txBody>
          <a:bodyPr wrap="none" rtlCol="0">
            <a:spAutoFit/>
          </a:bodyPr>
          <a:lstStyle/>
          <a:p>
            <a:r>
              <a:rPr lang="es-ES" sz="800" dirty="0" smtClean="0">
                <a:latin typeface="Times New Roman" panose="02020603050405020304" pitchFamily="18" charset="0"/>
                <a:ea typeface="DotumChe" panose="020B0609000101010101" pitchFamily="49" charset="-127"/>
                <a:cs typeface="Times New Roman" panose="02020603050405020304" pitchFamily="18" charset="0"/>
              </a:rPr>
              <a:t>0,04%</a:t>
            </a:r>
          </a:p>
          <a:p>
            <a:r>
              <a:rPr lang="es-ES" sz="800" dirty="0" smtClean="0">
                <a:latin typeface="Times New Roman" panose="02020603050405020304" pitchFamily="18" charset="0"/>
                <a:ea typeface="DotumChe" panose="020B0609000101010101" pitchFamily="49" charset="-127"/>
                <a:cs typeface="Times New Roman" panose="02020603050405020304" pitchFamily="18" charset="0"/>
              </a:rPr>
              <a:t>3,1$</a:t>
            </a:r>
            <a:endParaRPr lang="es-ES" sz="800" dirty="0">
              <a:latin typeface="Times New Roman" panose="02020603050405020304" pitchFamily="18" charset="0"/>
              <a:ea typeface="DotumChe" panose="020B0609000101010101" pitchFamily="49" charset="-127"/>
              <a:cs typeface="Times New Roman" panose="02020603050405020304" pitchFamily="18" charset="0"/>
            </a:endParaRPr>
          </a:p>
        </p:txBody>
      </p:sp>
      <p:sp>
        <p:nvSpPr>
          <p:cNvPr id="69" name="68 CuadroTexto"/>
          <p:cNvSpPr txBox="1"/>
          <p:nvPr/>
        </p:nvSpPr>
        <p:spPr>
          <a:xfrm>
            <a:off x="979051" y="5373424"/>
            <a:ext cx="466794" cy="338554"/>
          </a:xfrm>
          <a:prstGeom prst="rect">
            <a:avLst/>
          </a:prstGeom>
          <a:noFill/>
        </p:spPr>
        <p:txBody>
          <a:bodyPr wrap="none" rtlCol="0">
            <a:spAutoFit/>
          </a:bodyPr>
          <a:lstStyle/>
          <a:p>
            <a:r>
              <a:rPr lang="es-ES" sz="800" dirty="0" smtClean="0">
                <a:latin typeface="Times New Roman" panose="02020603050405020304" pitchFamily="18" charset="0"/>
                <a:ea typeface="DotumChe" panose="020B0609000101010101" pitchFamily="49" charset="-127"/>
                <a:cs typeface="Times New Roman" panose="02020603050405020304" pitchFamily="18" charset="0"/>
              </a:rPr>
              <a:t>0,01%</a:t>
            </a:r>
          </a:p>
          <a:p>
            <a:pPr algn="ctr"/>
            <a:r>
              <a:rPr lang="es-ES" sz="800" dirty="0" smtClean="0">
                <a:latin typeface="Times New Roman" panose="02020603050405020304" pitchFamily="18" charset="0"/>
                <a:ea typeface="DotumChe" panose="020B0609000101010101" pitchFamily="49" charset="-127"/>
                <a:cs typeface="Times New Roman" panose="02020603050405020304" pitchFamily="18" charset="0"/>
              </a:rPr>
              <a:t>4,2$</a:t>
            </a:r>
            <a:endParaRPr lang="es-ES" sz="800" dirty="0">
              <a:latin typeface="Times New Roman" panose="02020603050405020304" pitchFamily="18" charset="0"/>
              <a:ea typeface="DotumChe" panose="020B0609000101010101" pitchFamily="49" charset="-127"/>
              <a:cs typeface="Times New Roman" panose="02020603050405020304" pitchFamily="18" charset="0"/>
            </a:endParaRPr>
          </a:p>
        </p:txBody>
      </p:sp>
      <p:sp>
        <p:nvSpPr>
          <p:cNvPr id="70" name="69 CuadroTexto"/>
          <p:cNvSpPr txBox="1"/>
          <p:nvPr/>
        </p:nvSpPr>
        <p:spPr>
          <a:xfrm>
            <a:off x="1533629" y="5373424"/>
            <a:ext cx="518091" cy="338554"/>
          </a:xfrm>
          <a:prstGeom prst="rect">
            <a:avLst/>
          </a:prstGeom>
          <a:noFill/>
        </p:spPr>
        <p:txBody>
          <a:bodyPr wrap="none" rtlCol="0">
            <a:spAutoFit/>
          </a:bodyPr>
          <a:lstStyle/>
          <a:p>
            <a:r>
              <a:rPr lang="es-ES" sz="800" dirty="0" smtClean="0">
                <a:latin typeface="Times New Roman" panose="02020603050405020304" pitchFamily="18" charset="0"/>
                <a:ea typeface="DotumChe" panose="020B0609000101010101" pitchFamily="49" charset="-127"/>
                <a:cs typeface="Times New Roman" panose="02020603050405020304" pitchFamily="18" charset="0"/>
              </a:rPr>
              <a:t>0,001%</a:t>
            </a:r>
          </a:p>
          <a:p>
            <a:r>
              <a:rPr lang="es-ES" sz="800" dirty="0" smtClean="0">
                <a:latin typeface="Times New Roman" panose="02020603050405020304" pitchFamily="18" charset="0"/>
                <a:ea typeface="DotumChe" panose="020B0609000101010101" pitchFamily="49" charset="-127"/>
                <a:cs typeface="Times New Roman" panose="02020603050405020304" pitchFamily="18" charset="0"/>
              </a:rPr>
              <a:t>2,96$</a:t>
            </a:r>
            <a:endParaRPr lang="es-ES" sz="800" dirty="0">
              <a:latin typeface="Times New Roman" panose="02020603050405020304" pitchFamily="18" charset="0"/>
              <a:ea typeface="DotumChe" panose="020B0609000101010101" pitchFamily="49" charset="-127"/>
              <a:cs typeface="Times New Roman" panose="02020603050405020304" pitchFamily="18" charset="0"/>
            </a:endParaRPr>
          </a:p>
        </p:txBody>
      </p:sp>
      <p:sp>
        <p:nvSpPr>
          <p:cNvPr id="71" name="70 CuadroTexto"/>
          <p:cNvSpPr txBox="1"/>
          <p:nvPr/>
        </p:nvSpPr>
        <p:spPr>
          <a:xfrm>
            <a:off x="1245597" y="5373424"/>
            <a:ext cx="466794" cy="338554"/>
          </a:xfrm>
          <a:prstGeom prst="rect">
            <a:avLst/>
          </a:prstGeom>
          <a:noFill/>
        </p:spPr>
        <p:txBody>
          <a:bodyPr wrap="none" rtlCol="0">
            <a:spAutoFit/>
          </a:bodyPr>
          <a:lstStyle/>
          <a:p>
            <a:r>
              <a:rPr lang="es-ES" sz="800" dirty="0" smtClean="0">
                <a:latin typeface="Times New Roman" panose="02020603050405020304" pitchFamily="18" charset="0"/>
                <a:ea typeface="DotumChe" panose="020B0609000101010101" pitchFamily="49" charset="-127"/>
                <a:cs typeface="Times New Roman" panose="02020603050405020304" pitchFamily="18" charset="0"/>
              </a:rPr>
              <a:t>0,04%</a:t>
            </a:r>
          </a:p>
          <a:p>
            <a:r>
              <a:rPr lang="es-ES" sz="800" dirty="0" smtClean="0">
                <a:latin typeface="Times New Roman" panose="02020603050405020304" pitchFamily="18" charset="0"/>
                <a:ea typeface="DotumChe" panose="020B0609000101010101" pitchFamily="49" charset="-127"/>
                <a:cs typeface="Times New Roman" panose="02020603050405020304" pitchFamily="18" charset="0"/>
              </a:rPr>
              <a:t>2,9$</a:t>
            </a:r>
            <a:endParaRPr lang="es-ES" sz="800" dirty="0">
              <a:latin typeface="Times New Roman" panose="02020603050405020304" pitchFamily="18" charset="0"/>
              <a:ea typeface="DotumChe" panose="020B0609000101010101" pitchFamily="49" charset="-127"/>
              <a:cs typeface="Times New Roman" panose="02020603050405020304" pitchFamily="18" charset="0"/>
            </a:endParaRPr>
          </a:p>
        </p:txBody>
      </p:sp>
      <p:pic>
        <p:nvPicPr>
          <p:cNvPr id="72" name="Picture 19" descr="http://www.cifloresguadalupe.com/ES/images/usa.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36296" y="1777380"/>
            <a:ext cx="223565" cy="218947"/>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3" descr="http://1.bp.blogspot.com/-8kkdOWoTLVg/ToHh8xELR3I/AAAAAAAAAzU/duQC0JC-1eQ/s1600/cdn.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40352" y="1777380"/>
            <a:ext cx="229112" cy="229112"/>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27" descr="http://4.bp.blogspot.com/-3fOvB7WsnoI/TwDUzrEnBiI/AAAAAAAAA5w/JcHjRdzFmxk/s1600/Escudo+redondo+Francia.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15296" y="1777380"/>
            <a:ext cx="229112" cy="229112"/>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18" descr="http://3.bp.blogspot.com/-kh5P-BBdTfI/Tj1zG7CqcLI/AAAAAAAABWM/OxxC0Pcm-Q4/s1600/Belgica.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471679" y="1777380"/>
            <a:ext cx="229112" cy="229112"/>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9" descr="https://soldadosyuniformes.files.wordpress.com/2011/05/israel.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244408" y="1749733"/>
            <a:ext cx="274239" cy="274239"/>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14" descr="http://dieta-nutricion.networkbarcelona.net/wp-content/uploads/2015/05/Bandera-Espa%C3%B1a.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532440" y="1777380"/>
            <a:ext cx="214596" cy="214596"/>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35" descr="http://3.bp.blogspot.com/-NSQ-6c_RYLk/T_BpNon-1tI/AAAAAAAABCA/NsAmsi5bdEw/s1600/colombia.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229604" y="2281436"/>
            <a:ext cx="236948" cy="236948"/>
          </a:xfrm>
          <a:prstGeom prst="rect">
            <a:avLst/>
          </a:prstGeom>
          <a:noFill/>
          <a:extLst>
            <a:ext uri="{909E8E84-426E-40DD-AFC4-6F175D3DCCD1}">
              <a14:hiddenFill xmlns:a14="http://schemas.microsoft.com/office/drawing/2010/main">
                <a:solidFill>
                  <a:srgbClr val="FFFFFF"/>
                </a:solidFill>
              </a14:hiddenFill>
            </a:ext>
          </a:extLst>
        </p:spPr>
      </p:pic>
      <p:sp>
        <p:nvSpPr>
          <p:cNvPr id="79" name="78 Flecha arriba"/>
          <p:cNvSpPr/>
          <p:nvPr/>
        </p:nvSpPr>
        <p:spPr>
          <a:xfrm>
            <a:off x="7046627" y="1777380"/>
            <a:ext cx="117661" cy="181186"/>
          </a:xfrm>
          <a:prstGeom prst="upArrow">
            <a:avLst>
              <a:gd name="adj1" fmla="val 57163"/>
              <a:gd name="adj2" fmla="val 50000"/>
            </a:avLst>
          </a:prstGeom>
          <a:solidFill>
            <a:srgbClr val="002060"/>
          </a:solidFill>
          <a:ln>
            <a:solidFill>
              <a:srgbClr val="00206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solidFill>
                <a:schemeClr val="tx1"/>
              </a:solidFill>
            </a:endParaRPr>
          </a:p>
        </p:txBody>
      </p:sp>
      <p:sp>
        <p:nvSpPr>
          <p:cNvPr id="80" name="79 Flecha arriba"/>
          <p:cNvSpPr/>
          <p:nvPr/>
        </p:nvSpPr>
        <p:spPr>
          <a:xfrm>
            <a:off x="7046626" y="2269516"/>
            <a:ext cx="117661" cy="181186"/>
          </a:xfrm>
          <a:prstGeom prst="upArrow">
            <a:avLst>
              <a:gd name="adj1" fmla="val 57163"/>
              <a:gd name="adj2" fmla="val 50000"/>
            </a:avLst>
          </a:prstGeom>
          <a:solidFill>
            <a:srgbClr val="FFFF00"/>
          </a:solidFill>
          <a:ln>
            <a:solidFill>
              <a:srgbClr val="FFFF0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s-ES" dirty="0" smtClean="0">
                <a:ln>
                  <a:solidFill>
                    <a:srgbClr val="FFFF00"/>
                  </a:solidFill>
                </a:ln>
                <a:solidFill>
                  <a:schemeClr val="tx1"/>
                </a:solidFill>
              </a:rPr>
              <a:t> </a:t>
            </a:r>
            <a:endParaRPr lang="es-ES" dirty="0">
              <a:ln>
                <a:solidFill>
                  <a:srgbClr val="FFFF00"/>
                </a:solidFill>
              </a:ln>
              <a:solidFill>
                <a:schemeClr val="tx1"/>
              </a:solidFill>
            </a:endParaRPr>
          </a:p>
        </p:txBody>
      </p:sp>
      <p:sp>
        <p:nvSpPr>
          <p:cNvPr id="81" name="80 CuadroTexto"/>
          <p:cNvSpPr txBox="1"/>
          <p:nvPr/>
        </p:nvSpPr>
        <p:spPr>
          <a:xfrm>
            <a:off x="7435334" y="1993404"/>
            <a:ext cx="397866" cy="338554"/>
          </a:xfrm>
          <a:prstGeom prst="rect">
            <a:avLst/>
          </a:prstGeom>
          <a:noFill/>
        </p:spPr>
        <p:txBody>
          <a:bodyPr wrap="none" rtlCol="0">
            <a:spAutoFit/>
          </a:bodyPr>
          <a:lstStyle/>
          <a:p>
            <a:r>
              <a:rPr lang="es-ES" sz="800" dirty="0" smtClean="0">
                <a:latin typeface="Times New Roman" panose="02020603050405020304" pitchFamily="18" charset="0"/>
                <a:ea typeface="DotumChe" panose="020B0609000101010101" pitchFamily="49" charset="-127"/>
                <a:cs typeface="Times New Roman" panose="02020603050405020304" pitchFamily="18" charset="0"/>
              </a:rPr>
              <a:t>0,5%</a:t>
            </a:r>
          </a:p>
          <a:p>
            <a:r>
              <a:rPr lang="es-ES" sz="800" dirty="0" smtClean="0">
                <a:latin typeface="Times New Roman" panose="02020603050405020304" pitchFamily="18" charset="0"/>
                <a:ea typeface="DotumChe" panose="020B0609000101010101" pitchFamily="49" charset="-127"/>
                <a:cs typeface="Times New Roman" panose="02020603050405020304" pitchFamily="18" charset="0"/>
              </a:rPr>
              <a:t>3,9$</a:t>
            </a:r>
            <a:endParaRPr lang="es-ES" sz="800" dirty="0">
              <a:latin typeface="Times New Roman" panose="02020603050405020304" pitchFamily="18" charset="0"/>
              <a:ea typeface="DotumChe" panose="020B0609000101010101" pitchFamily="49" charset="-127"/>
              <a:cs typeface="Times New Roman" panose="02020603050405020304" pitchFamily="18" charset="0"/>
            </a:endParaRPr>
          </a:p>
        </p:txBody>
      </p:sp>
      <p:sp>
        <p:nvSpPr>
          <p:cNvPr id="82" name="81 CuadroTexto"/>
          <p:cNvSpPr txBox="1"/>
          <p:nvPr/>
        </p:nvSpPr>
        <p:spPr>
          <a:xfrm>
            <a:off x="7625711" y="1993404"/>
            <a:ext cx="466794" cy="338554"/>
          </a:xfrm>
          <a:prstGeom prst="rect">
            <a:avLst/>
          </a:prstGeom>
          <a:noFill/>
        </p:spPr>
        <p:txBody>
          <a:bodyPr wrap="none" rtlCol="0">
            <a:spAutoFit/>
          </a:bodyPr>
          <a:lstStyle/>
          <a:p>
            <a:pPr algn="ctr"/>
            <a:r>
              <a:rPr lang="es-ES" sz="800" dirty="0" smtClean="0">
                <a:latin typeface="Times New Roman" panose="02020603050405020304" pitchFamily="18" charset="0"/>
                <a:ea typeface="DotumChe" panose="020B0609000101010101" pitchFamily="49" charset="-127"/>
                <a:cs typeface="Times New Roman" panose="02020603050405020304" pitchFamily="18" charset="0"/>
              </a:rPr>
              <a:t>0,44%</a:t>
            </a:r>
          </a:p>
          <a:p>
            <a:pPr algn="ctr"/>
            <a:r>
              <a:rPr lang="es-ES" sz="800" dirty="0" smtClean="0">
                <a:latin typeface="Times New Roman" panose="02020603050405020304" pitchFamily="18" charset="0"/>
                <a:ea typeface="DotumChe" panose="020B0609000101010101" pitchFamily="49" charset="-127"/>
                <a:cs typeface="Times New Roman" panose="02020603050405020304" pitchFamily="18" charset="0"/>
              </a:rPr>
              <a:t>4,6$</a:t>
            </a:r>
            <a:endParaRPr lang="es-ES" sz="800" dirty="0">
              <a:latin typeface="Times New Roman" panose="02020603050405020304" pitchFamily="18" charset="0"/>
              <a:ea typeface="DotumChe" panose="020B0609000101010101" pitchFamily="49" charset="-127"/>
              <a:cs typeface="Times New Roman" panose="02020603050405020304" pitchFamily="18" charset="0"/>
            </a:endParaRPr>
          </a:p>
        </p:txBody>
      </p:sp>
      <p:sp>
        <p:nvSpPr>
          <p:cNvPr id="83" name="82 CuadroTexto"/>
          <p:cNvSpPr txBox="1"/>
          <p:nvPr/>
        </p:nvSpPr>
        <p:spPr>
          <a:xfrm>
            <a:off x="7928971" y="1993404"/>
            <a:ext cx="397866" cy="338554"/>
          </a:xfrm>
          <a:prstGeom prst="rect">
            <a:avLst/>
          </a:prstGeom>
          <a:noFill/>
        </p:spPr>
        <p:txBody>
          <a:bodyPr wrap="none" rtlCol="0">
            <a:spAutoFit/>
          </a:bodyPr>
          <a:lstStyle/>
          <a:p>
            <a:pPr algn="ctr"/>
            <a:r>
              <a:rPr lang="es-ES" sz="800" dirty="0" smtClean="0">
                <a:latin typeface="Times New Roman" panose="02020603050405020304" pitchFamily="18" charset="0"/>
                <a:ea typeface="DotumChe" panose="020B0609000101010101" pitchFamily="49" charset="-127"/>
                <a:cs typeface="Times New Roman" panose="02020603050405020304" pitchFamily="18" charset="0"/>
              </a:rPr>
              <a:t>0,2%</a:t>
            </a:r>
          </a:p>
          <a:p>
            <a:pPr algn="ctr"/>
            <a:r>
              <a:rPr lang="es-ES" sz="800" dirty="0" smtClean="0">
                <a:latin typeface="Times New Roman" panose="02020603050405020304" pitchFamily="18" charset="0"/>
                <a:ea typeface="DotumChe" panose="020B0609000101010101" pitchFamily="49" charset="-127"/>
                <a:cs typeface="Times New Roman" panose="02020603050405020304" pitchFamily="18" charset="0"/>
              </a:rPr>
              <a:t>4,5$</a:t>
            </a:r>
            <a:endParaRPr lang="es-ES" sz="800" dirty="0">
              <a:latin typeface="Times New Roman" panose="02020603050405020304" pitchFamily="18" charset="0"/>
              <a:ea typeface="DotumChe" panose="020B0609000101010101" pitchFamily="49" charset="-127"/>
              <a:cs typeface="Times New Roman" panose="02020603050405020304" pitchFamily="18" charset="0"/>
            </a:endParaRPr>
          </a:p>
        </p:txBody>
      </p:sp>
      <p:sp>
        <p:nvSpPr>
          <p:cNvPr id="84" name="83 CuadroTexto"/>
          <p:cNvSpPr txBox="1"/>
          <p:nvPr/>
        </p:nvSpPr>
        <p:spPr>
          <a:xfrm>
            <a:off x="8172400" y="1989048"/>
            <a:ext cx="397866" cy="338554"/>
          </a:xfrm>
          <a:prstGeom prst="rect">
            <a:avLst/>
          </a:prstGeom>
          <a:noFill/>
        </p:spPr>
        <p:txBody>
          <a:bodyPr wrap="none" rtlCol="0">
            <a:spAutoFit/>
          </a:bodyPr>
          <a:lstStyle/>
          <a:p>
            <a:r>
              <a:rPr lang="es-ES" sz="800" dirty="0" smtClean="0">
                <a:latin typeface="Times New Roman" panose="02020603050405020304" pitchFamily="18" charset="0"/>
                <a:ea typeface="DotumChe" panose="020B0609000101010101" pitchFamily="49" charset="-127"/>
                <a:cs typeface="Times New Roman" panose="02020603050405020304" pitchFamily="18" charset="0"/>
              </a:rPr>
              <a:t>0,1%</a:t>
            </a:r>
          </a:p>
          <a:p>
            <a:pPr algn="ctr"/>
            <a:r>
              <a:rPr lang="es-ES" sz="800" dirty="0" smtClean="0">
                <a:latin typeface="Times New Roman" panose="02020603050405020304" pitchFamily="18" charset="0"/>
                <a:ea typeface="DotumChe" panose="020B0609000101010101" pitchFamily="49" charset="-127"/>
                <a:cs typeface="Times New Roman" panose="02020603050405020304" pitchFamily="18" charset="0"/>
              </a:rPr>
              <a:t>3,8$</a:t>
            </a:r>
            <a:endParaRPr lang="es-ES" sz="800" dirty="0">
              <a:latin typeface="Times New Roman" panose="02020603050405020304" pitchFamily="18" charset="0"/>
              <a:ea typeface="DotumChe" panose="020B0609000101010101" pitchFamily="49" charset="-127"/>
              <a:cs typeface="Times New Roman" panose="02020603050405020304" pitchFamily="18" charset="0"/>
            </a:endParaRPr>
          </a:p>
        </p:txBody>
      </p:sp>
      <p:sp>
        <p:nvSpPr>
          <p:cNvPr id="85" name="84 CuadroTexto"/>
          <p:cNvSpPr txBox="1"/>
          <p:nvPr/>
        </p:nvSpPr>
        <p:spPr>
          <a:xfrm>
            <a:off x="8481918" y="1993404"/>
            <a:ext cx="397866" cy="338554"/>
          </a:xfrm>
          <a:prstGeom prst="rect">
            <a:avLst/>
          </a:prstGeom>
          <a:noFill/>
        </p:spPr>
        <p:txBody>
          <a:bodyPr wrap="none" rtlCol="0">
            <a:spAutoFit/>
          </a:bodyPr>
          <a:lstStyle/>
          <a:p>
            <a:r>
              <a:rPr lang="es-ES" sz="800" dirty="0" smtClean="0">
                <a:latin typeface="Times New Roman" panose="02020603050405020304" pitchFamily="18" charset="0"/>
                <a:ea typeface="DotumChe" panose="020B0609000101010101" pitchFamily="49" charset="-127"/>
                <a:cs typeface="Times New Roman" panose="02020603050405020304" pitchFamily="18" charset="0"/>
              </a:rPr>
              <a:t>0,1%</a:t>
            </a:r>
          </a:p>
          <a:p>
            <a:r>
              <a:rPr lang="es-ES" sz="800" dirty="0" smtClean="0">
                <a:latin typeface="Times New Roman" panose="02020603050405020304" pitchFamily="18" charset="0"/>
                <a:ea typeface="DotumChe" panose="020B0609000101010101" pitchFamily="49" charset="-127"/>
                <a:cs typeface="Times New Roman" panose="02020603050405020304" pitchFamily="18" charset="0"/>
              </a:rPr>
              <a:t>4$</a:t>
            </a:r>
            <a:endParaRPr lang="es-ES" sz="800" dirty="0">
              <a:latin typeface="Times New Roman" panose="02020603050405020304" pitchFamily="18" charset="0"/>
              <a:ea typeface="DotumChe" panose="020B0609000101010101" pitchFamily="49" charset="-127"/>
              <a:cs typeface="Times New Roman" panose="02020603050405020304" pitchFamily="18" charset="0"/>
            </a:endParaRPr>
          </a:p>
        </p:txBody>
      </p:sp>
      <p:sp>
        <p:nvSpPr>
          <p:cNvPr id="86" name="85 CuadroTexto"/>
          <p:cNvSpPr txBox="1"/>
          <p:nvPr/>
        </p:nvSpPr>
        <p:spPr>
          <a:xfrm>
            <a:off x="7164288" y="1993404"/>
            <a:ext cx="397866" cy="338554"/>
          </a:xfrm>
          <a:prstGeom prst="rect">
            <a:avLst/>
          </a:prstGeom>
          <a:noFill/>
        </p:spPr>
        <p:txBody>
          <a:bodyPr wrap="none" rtlCol="0">
            <a:spAutoFit/>
          </a:bodyPr>
          <a:lstStyle/>
          <a:p>
            <a:r>
              <a:rPr lang="es-ES" sz="800" dirty="0" smtClean="0">
                <a:latin typeface="Times New Roman" panose="02020603050405020304" pitchFamily="18" charset="0"/>
                <a:ea typeface="DotumChe" panose="020B0609000101010101" pitchFamily="49" charset="-127"/>
                <a:cs typeface="Times New Roman" panose="02020603050405020304" pitchFamily="18" charset="0"/>
              </a:rPr>
              <a:t>0,9%</a:t>
            </a:r>
          </a:p>
          <a:p>
            <a:r>
              <a:rPr lang="es-ES" sz="800" dirty="0" smtClean="0">
                <a:latin typeface="Times New Roman" panose="02020603050405020304" pitchFamily="18" charset="0"/>
                <a:ea typeface="DotumChe" panose="020B0609000101010101" pitchFamily="49" charset="-127"/>
                <a:cs typeface="Times New Roman" panose="02020603050405020304" pitchFamily="18" charset="0"/>
              </a:rPr>
              <a:t>3,6$</a:t>
            </a:r>
            <a:endParaRPr lang="es-ES" sz="800" dirty="0">
              <a:latin typeface="Times New Roman" panose="02020603050405020304" pitchFamily="18" charset="0"/>
              <a:ea typeface="DotumChe" panose="020B0609000101010101" pitchFamily="49" charset="-127"/>
              <a:cs typeface="Times New Roman" panose="02020603050405020304" pitchFamily="18" charset="0"/>
            </a:endParaRPr>
          </a:p>
        </p:txBody>
      </p:sp>
      <p:sp>
        <p:nvSpPr>
          <p:cNvPr id="87" name="86 CuadroTexto"/>
          <p:cNvSpPr txBox="1"/>
          <p:nvPr/>
        </p:nvSpPr>
        <p:spPr>
          <a:xfrm>
            <a:off x="7198211" y="2460968"/>
            <a:ext cx="397866" cy="338554"/>
          </a:xfrm>
          <a:prstGeom prst="rect">
            <a:avLst/>
          </a:prstGeom>
          <a:noFill/>
        </p:spPr>
        <p:txBody>
          <a:bodyPr wrap="none" rtlCol="0">
            <a:spAutoFit/>
          </a:bodyPr>
          <a:lstStyle/>
          <a:p>
            <a:r>
              <a:rPr lang="es-ES" sz="800" dirty="0" smtClean="0">
                <a:latin typeface="Times New Roman" panose="02020603050405020304" pitchFamily="18" charset="0"/>
                <a:ea typeface="DotumChe" panose="020B0609000101010101" pitchFamily="49" charset="-127"/>
                <a:cs typeface="Times New Roman" panose="02020603050405020304" pitchFamily="18" charset="0"/>
              </a:rPr>
              <a:t>0,9%</a:t>
            </a:r>
          </a:p>
          <a:p>
            <a:r>
              <a:rPr lang="es-ES" sz="800" dirty="0" smtClean="0">
                <a:latin typeface="Times New Roman" panose="02020603050405020304" pitchFamily="18" charset="0"/>
                <a:ea typeface="DotumChe" panose="020B0609000101010101" pitchFamily="49" charset="-127"/>
                <a:cs typeface="Times New Roman" panose="02020603050405020304" pitchFamily="18" charset="0"/>
              </a:rPr>
              <a:t>3,8$</a:t>
            </a:r>
            <a:endParaRPr lang="es-ES" sz="800" dirty="0">
              <a:latin typeface="Times New Roman" panose="02020603050405020304" pitchFamily="18" charset="0"/>
              <a:ea typeface="DotumChe" panose="020B0609000101010101" pitchFamily="49" charset="-127"/>
              <a:cs typeface="Times New Roman" panose="02020603050405020304" pitchFamily="18" charset="0"/>
            </a:endParaRPr>
          </a:p>
        </p:txBody>
      </p:sp>
      <p:pic>
        <p:nvPicPr>
          <p:cNvPr id="88" name="Picture 19" descr="http://www.cifloresguadalupe.com/ES/images/usa.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16216" y="4767796"/>
            <a:ext cx="223565" cy="218947"/>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3" descr="http://1.bp.blogspot.com/-8kkdOWoTLVg/ToHh8xELR3I/AAAAAAAAAzU/duQC0JC-1eQ/s1600/cdn.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20272" y="4767796"/>
            <a:ext cx="229112" cy="229112"/>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5" descr="http://2.bp.blogspot.com/-UHngEVX4pp4/T1QFwOUgFgI/AAAAAAAAAt4/la5dlGV9ElE/s1600/Holanda.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91160" y="4767796"/>
            <a:ext cx="229112" cy="229112"/>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27" descr="http://4.bp.blogspot.com/-3fOvB7WsnoI/TwDUzrEnBiI/AAAAAAAAA5w/JcHjRdzFmxk/s1600/Escudo+redondo+Francia.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967811" y="4777628"/>
            <a:ext cx="229112" cy="229112"/>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29" descr="https://4.bp.blogspot.com/-tSrhWrnI9NE/TujV0MYZ9XI/AAAAAAAAA6U/u1xjSLnEWFc/s1600/Alemania.png%E2%80%9D"/>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729931" y="4767796"/>
            <a:ext cx="241802" cy="241802"/>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20" descr="http://idymop.org/en/images/download/bandera_italia.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473478" y="4783692"/>
            <a:ext cx="216983" cy="216983"/>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25" descr="https://lh3.googleusercontent.com/-7gfVLZYIlHY/AAAAAAAAAAI/AAAAAAAAAAs/ZloIMd98ceI/photo.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721084" y="4764267"/>
            <a:ext cx="263646" cy="263646"/>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31" descr="http://www.prettyanduseful.com/pretty_and_useful_onlineshop/images/flagge%20englisch%202.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236296" y="4767796"/>
            <a:ext cx="238944" cy="238944"/>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34" descr="http://www.banderasysoportes.es/WebRoot/StoreES3/Shops/ec4701/5263/B80B/A981/8815/A12D/AC10/1416/613D/Australia_m.p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185041" y="4767795"/>
            <a:ext cx="256591" cy="256591"/>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29" descr="https://soldadosyuniformes.files.wordpress.com/2011/05/israel.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428571" y="4750148"/>
            <a:ext cx="274239" cy="274239"/>
          </a:xfrm>
          <a:prstGeom prst="rect">
            <a:avLst/>
          </a:prstGeom>
          <a:noFill/>
          <a:extLst>
            <a:ext uri="{909E8E84-426E-40DD-AFC4-6F175D3DCCD1}">
              <a14:hiddenFill xmlns:a14="http://schemas.microsoft.com/office/drawing/2010/main">
                <a:solidFill>
                  <a:srgbClr val="FFFFFF"/>
                </a:solidFill>
              </a14:hiddenFill>
            </a:ext>
          </a:extLst>
        </p:spPr>
      </p:pic>
      <p:sp>
        <p:nvSpPr>
          <p:cNvPr id="98" name="97 Flecha arriba"/>
          <p:cNvSpPr/>
          <p:nvPr/>
        </p:nvSpPr>
        <p:spPr>
          <a:xfrm>
            <a:off x="6372201" y="4803965"/>
            <a:ext cx="117661" cy="181186"/>
          </a:xfrm>
          <a:prstGeom prst="upArrow">
            <a:avLst>
              <a:gd name="adj1" fmla="val 57163"/>
              <a:gd name="adj2" fmla="val 50000"/>
            </a:avLst>
          </a:prstGeom>
          <a:solidFill>
            <a:srgbClr val="002060"/>
          </a:solidFill>
          <a:ln>
            <a:solidFill>
              <a:srgbClr val="00206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solidFill>
                <a:schemeClr val="tx1"/>
              </a:solidFill>
            </a:endParaRPr>
          </a:p>
        </p:txBody>
      </p:sp>
      <p:sp>
        <p:nvSpPr>
          <p:cNvPr id="99" name="98 Flecha arriba"/>
          <p:cNvSpPr/>
          <p:nvPr/>
        </p:nvSpPr>
        <p:spPr>
          <a:xfrm>
            <a:off x="6372200" y="5296101"/>
            <a:ext cx="117661" cy="181186"/>
          </a:xfrm>
          <a:prstGeom prst="upArrow">
            <a:avLst>
              <a:gd name="adj1" fmla="val 57163"/>
              <a:gd name="adj2" fmla="val 50000"/>
            </a:avLst>
          </a:prstGeom>
          <a:solidFill>
            <a:srgbClr val="FFFF00"/>
          </a:solidFill>
          <a:ln>
            <a:solidFill>
              <a:srgbClr val="FFFF0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s-ES" dirty="0" smtClean="0">
                <a:ln>
                  <a:solidFill>
                    <a:srgbClr val="FFFF00"/>
                  </a:solidFill>
                </a:ln>
                <a:solidFill>
                  <a:schemeClr val="tx1"/>
                </a:solidFill>
              </a:rPr>
              <a:t> </a:t>
            </a:r>
            <a:endParaRPr lang="es-ES" dirty="0">
              <a:ln>
                <a:solidFill>
                  <a:srgbClr val="FFFF00"/>
                </a:solidFill>
              </a:ln>
              <a:solidFill>
                <a:schemeClr val="tx1"/>
              </a:solidFill>
            </a:endParaRPr>
          </a:p>
        </p:txBody>
      </p:sp>
      <p:sp>
        <p:nvSpPr>
          <p:cNvPr id="100" name="99 CuadroTexto"/>
          <p:cNvSpPr txBox="1"/>
          <p:nvPr/>
        </p:nvSpPr>
        <p:spPr>
          <a:xfrm>
            <a:off x="6717203" y="4941376"/>
            <a:ext cx="397866" cy="338554"/>
          </a:xfrm>
          <a:prstGeom prst="rect">
            <a:avLst/>
          </a:prstGeom>
          <a:noFill/>
        </p:spPr>
        <p:txBody>
          <a:bodyPr wrap="none" rtlCol="0">
            <a:spAutoFit/>
          </a:bodyPr>
          <a:lstStyle/>
          <a:p>
            <a:r>
              <a:rPr lang="es-ES" sz="800" dirty="0" smtClean="0">
                <a:latin typeface="Times New Roman" panose="02020603050405020304" pitchFamily="18" charset="0"/>
                <a:ea typeface="DotumChe" panose="020B0609000101010101" pitchFamily="49" charset="-127"/>
                <a:cs typeface="Times New Roman" panose="02020603050405020304" pitchFamily="18" charset="0"/>
              </a:rPr>
              <a:t>4,1%</a:t>
            </a:r>
          </a:p>
          <a:p>
            <a:r>
              <a:rPr lang="es-ES" sz="800" dirty="0" smtClean="0">
                <a:latin typeface="Times New Roman" panose="02020603050405020304" pitchFamily="18" charset="0"/>
                <a:ea typeface="DotumChe" panose="020B0609000101010101" pitchFamily="49" charset="-127"/>
                <a:cs typeface="Times New Roman" panose="02020603050405020304" pitchFamily="18" charset="0"/>
              </a:rPr>
              <a:t>3,9$</a:t>
            </a:r>
            <a:endParaRPr lang="es-ES" sz="800" dirty="0">
              <a:latin typeface="Times New Roman" panose="02020603050405020304" pitchFamily="18" charset="0"/>
              <a:ea typeface="DotumChe" panose="020B0609000101010101" pitchFamily="49" charset="-127"/>
              <a:cs typeface="Times New Roman" panose="02020603050405020304" pitchFamily="18" charset="0"/>
            </a:endParaRPr>
          </a:p>
        </p:txBody>
      </p:sp>
      <p:sp>
        <p:nvSpPr>
          <p:cNvPr id="101" name="100 CuadroTexto"/>
          <p:cNvSpPr txBox="1"/>
          <p:nvPr/>
        </p:nvSpPr>
        <p:spPr>
          <a:xfrm>
            <a:off x="7408927" y="4937020"/>
            <a:ext cx="397866" cy="338554"/>
          </a:xfrm>
          <a:prstGeom prst="rect">
            <a:avLst/>
          </a:prstGeom>
          <a:noFill/>
        </p:spPr>
        <p:txBody>
          <a:bodyPr wrap="none" rtlCol="0">
            <a:spAutoFit/>
          </a:bodyPr>
          <a:lstStyle/>
          <a:p>
            <a:pPr algn="ctr"/>
            <a:r>
              <a:rPr lang="es-ES" sz="800" dirty="0" smtClean="0">
                <a:latin typeface="Times New Roman" panose="02020603050405020304" pitchFamily="18" charset="0"/>
                <a:ea typeface="DotumChe" panose="020B0609000101010101" pitchFamily="49" charset="-127"/>
                <a:cs typeface="Times New Roman" panose="02020603050405020304" pitchFamily="18" charset="0"/>
              </a:rPr>
              <a:t>2,8%</a:t>
            </a:r>
          </a:p>
          <a:p>
            <a:pPr algn="ctr"/>
            <a:r>
              <a:rPr lang="es-ES" sz="800" dirty="0">
                <a:latin typeface="Times New Roman" panose="02020603050405020304" pitchFamily="18" charset="0"/>
                <a:ea typeface="DotumChe" panose="020B0609000101010101" pitchFamily="49" charset="-127"/>
                <a:cs typeface="Times New Roman" panose="02020603050405020304" pitchFamily="18" charset="0"/>
              </a:rPr>
              <a:t>3</a:t>
            </a:r>
            <a:r>
              <a:rPr lang="es-ES" sz="800" dirty="0" smtClean="0">
                <a:latin typeface="Times New Roman" panose="02020603050405020304" pitchFamily="18" charset="0"/>
                <a:ea typeface="DotumChe" panose="020B0609000101010101" pitchFamily="49" charset="-127"/>
                <a:cs typeface="Times New Roman" panose="02020603050405020304" pitchFamily="18" charset="0"/>
              </a:rPr>
              <a:t>,8$</a:t>
            </a:r>
            <a:endParaRPr lang="es-ES" sz="800" dirty="0">
              <a:latin typeface="Times New Roman" panose="02020603050405020304" pitchFamily="18" charset="0"/>
              <a:ea typeface="DotumChe" panose="020B0609000101010101" pitchFamily="49" charset="-127"/>
              <a:cs typeface="Times New Roman" panose="02020603050405020304" pitchFamily="18" charset="0"/>
            </a:endParaRPr>
          </a:p>
        </p:txBody>
      </p:sp>
      <p:sp>
        <p:nvSpPr>
          <p:cNvPr id="102" name="101 CuadroTexto"/>
          <p:cNvSpPr txBox="1"/>
          <p:nvPr/>
        </p:nvSpPr>
        <p:spPr>
          <a:xfrm>
            <a:off x="7927980" y="4949825"/>
            <a:ext cx="364202" cy="338554"/>
          </a:xfrm>
          <a:prstGeom prst="rect">
            <a:avLst/>
          </a:prstGeom>
          <a:noFill/>
        </p:spPr>
        <p:txBody>
          <a:bodyPr wrap="none" rtlCol="0">
            <a:spAutoFit/>
          </a:bodyPr>
          <a:lstStyle/>
          <a:p>
            <a:r>
              <a:rPr lang="es-ES" sz="800" dirty="0" smtClean="0">
                <a:latin typeface="Times New Roman" panose="02020603050405020304" pitchFamily="18" charset="0"/>
                <a:ea typeface="DotumChe" panose="020B0609000101010101" pitchFamily="49" charset="-127"/>
                <a:cs typeface="Times New Roman" panose="02020603050405020304" pitchFamily="18" charset="0"/>
              </a:rPr>
              <a:t>2%</a:t>
            </a:r>
          </a:p>
          <a:p>
            <a:r>
              <a:rPr lang="es-ES" sz="800" dirty="0" smtClean="0">
                <a:latin typeface="Times New Roman" panose="02020603050405020304" pitchFamily="18" charset="0"/>
                <a:ea typeface="DotumChe" panose="020B0609000101010101" pitchFamily="49" charset="-127"/>
                <a:cs typeface="Times New Roman" panose="02020603050405020304" pitchFamily="18" charset="0"/>
              </a:rPr>
              <a:t>4,1$</a:t>
            </a:r>
            <a:endParaRPr lang="es-ES" sz="800" dirty="0">
              <a:latin typeface="Times New Roman" panose="02020603050405020304" pitchFamily="18" charset="0"/>
              <a:ea typeface="DotumChe" panose="020B0609000101010101" pitchFamily="49" charset="-127"/>
              <a:cs typeface="Times New Roman" panose="02020603050405020304" pitchFamily="18" charset="0"/>
            </a:endParaRPr>
          </a:p>
        </p:txBody>
      </p:sp>
      <p:sp>
        <p:nvSpPr>
          <p:cNvPr id="103" name="102 CuadroTexto"/>
          <p:cNvSpPr txBox="1"/>
          <p:nvPr/>
        </p:nvSpPr>
        <p:spPr>
          <a:xfrm>
            <a:off x="6482244" y="4937020"/>
            <a:ext cx="372218" cy="338554"/>
          </a:xfrm>
          <a:prstGeom prst="rect">
            <a:avLst/>
          </a:prstGeom>
          <a:noFill/>
        </p:spPr>
        <p:txBody>
          <a:bodyPr wrap="none" rtlCol="0">
            <a:spAutoFit/>
          </a:bodyPr>
          <a:lstStyle/>
          <a:p>
            <a:r>
              <a:rPr lang="es-ES" sz="800" dirty="0" smtClean="0">
                <a:latin typeface="Times New Roman" panose="02020603050405020304" pitchFamily="18" charset="0"/>
                <a:ea typeface="DotumChe" panose="020B0609000101010101" pitchFamily="49" charset="-127"/>
                <a:cs typeface="Times New Roman" panose="02020603050405020304" pitchFamily="18" charset="0"/>
              </a:rPr>
              <a:t>24%</a:t>
            </a:r>
          </a:p>
          <a:p>
            <a:r>
              <a:rPr lang="es-ES" sz="800" dirty="0" smtClean="0">
                <a:latin typeface="Times New Roman" panose="02020603050405020304" pitchFamily="18" charset="0"/>
                <a:ea typeface="DotumChe" panose="020B0609000101010101" pitchFamily="49" charset="-127"/>
                <a:cs typeface="Times New Roman" panose="02020603050405020304" pitchFamily="18" charset="0"/>
              </a:rPr>
              <a:t>3,9$</a:t>
            </a:r>
            <a:endParaRPr lang="es-ES" sz="800" dirty="0">
              <a:latin typeface="Times New Roman" panose="02020603050405020304" pitchFamily="18" charset="0"/>
              <a:ea typeface="DotumChe" panose="020B0609000101010101" pitchFamily="49" charset="-127"/>
              <a:cs typeface="Times New Roman" panose="02020603050405020304" pitchFamily="18" charset="0"/>
            </a:endParaRPr>
          </a:p>
        </p:txBody>
      </p:sp>
      <p:sp>
        <p:nvSpPr>
          <p:cNvPr id="104" name="103 CuadroTexto"/>
          <p:cNvSpPr txBox="1"/>
          <p:nvPr/>
        </p:nvSpPr>
        <p:spPr>
          <a:xfrm>
            <a:off x="6944102" y="4941376"/>
            <a:ext cx="364202" cy="338554"/>
          </a:xfrm>
          <a:prstGeom prst="rect">
            <a:avLst/>
          </a:prstGeom>
          <a:noFill/>
        </p:spPr>
        <p:txBody>
          <a:bodyPr wrap="none" rtlCol="0">
            <a:spAutoFit/>
          </a:bodyPr>
          <a:lstStyle/>
          <a:p>
            <a:r>
              <a:rPr lang="es-ES" sz="800" dirty="0" smtClean="0">
                <a:latin typeface="Times New Roman" panose="02020603050405020304" pitchFamily="18" charset="0"/>
                <a:ea typeface="DotumChe" panose="020B0609000101010101" pitchFamily="49" charset="-127"/>
                <a:cs typeface="Times New Roman" panose="02020603050405020304" pitchFamily="18" charset="0"/>
              </a:rPr>
              <a:t>4%</a:t>
            </a:r>
          </a:p>
          <a:p>
            <a:r>
              <a:rPr lang="es-ES" sz="800" dirty="0" smtClean="0">
                <a:latin typeface="Times New Roman" panose="02020603050405020304" pitchFamily="18" charset="0"/>
                <a:ea typeface="DotumChe" panose="020B0609000101010101" pitchFamily="49" charset="-127"/>
                <a:cs typeface="Times New Roman" panose="02020603050405020304" pitchFamily="18" charset="0"/>
              </a:rPr>
              <a:t>3,6$</a:t>
            </a:r>
            <a:endParaRPr lang="es-ES" sz="800" dirty="0">
              <a:latin typeface="Times New Roman" panose="02020603050405020304" pitchFamily="18" charset="0"/>
              <a:ea typeface="DotumChe" panose="020B0609000101010101" pitchFamily="49" charset="-127"/>
              <a:cs typeface="Times New Roman" panose="02020603050405020304" pitchFamily="18" charset="0"/>
            </a:endParaRPr>
          </a:p>
        </p:txBody>
      </p:sp>
      <p:sp>
        <p:nvSpPr>
          <p:cNvPr id="105" name="104 CuadroTexto"/>
          <p:cNvSpPr txBox="1"/>
          <p:nvPr/>
        </p:nvSpPr>
        <p:spPr>
          <a:xfrm>
            <a:off x="7236296" y="4941376"/>
            <a:ext cx="364202" cy="338554"/>
          </a:xfrm>
          <a:prstGeom prst="rect">
            <a:avLst/>
          </a:prstGeom>
          <a:noFill/>
        </p:spPr>
        <p:txBody>
          <a:bodyPr wrap="none" rtlCol="0">
            <a:spAutoFit/>
          </a:bodyPr>
          <a:lstStyle/>
          <a:p>
            <a:r>
              <a:rPr lang="es-ES" sz="800" dirty="0" smtClean="0">
                <a:latin typeface="Times New Roman" panose="02020603050405020304" pitchFamily="18" charset="0"/>
                <a:ea typeface="DotumChe" panose="020B0609000101010101" pitchFamily="49" charset="-127"/>
                <a:cs typeface="Times New Roman" panose="02020603050405020304" pitchFamily="18" charset="0"/>
              </a:rPr>
              <a:t>3%</a:t>
            </a:r>
          </a:p>
          <a:p>
            <a:r>
              <a:rPr lang="es-ES" sz="800" dirty="0" smtClean="0">
                <a:latin typeface="Times New Roman" panose="02020603050405020304" pitchFamily="18" charset="0"/>
                <a:ea typeface="DotumChe" panose="020B0609000101010101" pitchFamily="49" charset="-127"/>
                <a:cs typeface="Times New Roman" panose="02020603050405020304" pitchFamily="18" charset="0"/>
              </a:rPr>
              <a:t>3,3$</a:t>
            </a:r>
            <a:endParaRPr lang="es-ES" sz="800" dirty="0">
              <a:latin typeface="Times New Roman" panose="02020603050405020304" pitchFamily="18" charset="0"/>
              <a:ea typeface="DotumChe" panose="020B0609000101010101" pitchFamily="49" charset="-127"/>
              <a:cs typeface="Times New Roman" panose="02020603050405020304" pitchFamily="18" charset="0"/>
            </a:endParaRPr>
          </a:p>
        </p:txBody>
      </p:sp>
      <p:sp>
        <p:nvSpPr>
          <p:cNvPr id="106" name="105 CuadroTexto"/>
          <p:cNvSpPr txBox="1"/>
          <p:nvPr/>
        </p:nvSpPr>
        <p:spPr>
          <a:xfrm>
            <a:off x="7677006" y="4937020"/>
            <a:ext cx="397866" cy="338554"/>
          </a:xfrm>
          <a:prstGeom prst="rect">
            <a:avLst/>
          </a:prstGeom>
          <a:noFill/>
        </p:spPr>
        <p:txBody>
          <a:bodyPr wrap="none" rtlCol="0">
            <a:spAutoFit/>
          </a:bodyPr>
          <a:lstStyle/>
          <a:p>
            <a:r>
              <a:rPr lang="es-ES" sz="800" dirty="0" smtClean="0">
                <a:latin typeface="Times New Roman" panose="02020603050405020304" pitchFamily="18" charset="0"/>
                <a:ea typeface="DotumChe" panose="020B0609000101010101" pitchFamily="49" charset="-127"/>
                <a:cs typeface="Times New Roman" panose="02020603050405020304" pitchFamily="18" charset="0"/>
              </a:rPr>
              <a:t>2,2%</a:t>
            </a:r>
          </a:p>
          <a:p>
            <a:r>
              <a:rPr lang="es-ES" sz="800" dirty="0">
                <a:latin typeface="Times New Roman" panose="02020603050405020304" pitchFamily="18" charset="0"/>
                <a:ea typeface="DotumChe" panose="020B0609000101010101" pitchFamily="49" charset="-127"/>
                <a:cs typeface="Times New Roman" panose="02020603050405020304" pitchFamily="18" charset="0"/>
              </a:rPr>
              <a:t>4</a:t>
            </a:r>
            <a:r>
              <a:rPr lang="es-ES" sz="800" dirty="0" smtClean="0">
                <a:latin typeface="Times New Roman" panose="02020603050405020304" pitchFamily="18" charset="0"/>
                <a:ea typeface="DotumChe" panose="020B0609000101010101" pitchFamily="49" charset="-127"/>
                <a:cs typeface="Times New Roman" panose="02020603050405020304" pitchFamily="18" charset="0"/>
              </a:rPr>
              <a:t>$</a:t>
            </a:r>
            <a:endParaRPr lang="es-ES" sz="800" dirty="0">
              <a:latin typeface="Times New Roman" panose="02020603050405020304" pitchFamily="18" charset="0"/>
              <a:ea typeface="DotumChe" panose="020B0609000101010101" pitchFamily="49" charset="-127"/>
              <a:cs typeface="Times New Roman" panose="02020603050405020304" pitchFamily="18" charset="0"/>
            </a:endParaRPr>
          </a:p>
        </p:txBody>
      </p:sp>
      <p:sp>
        <p:nvSpPr>
          <p:cNvPr id="107" name="106 CuadroTexto"/>
          <p:cNvSpPr txBox="1"/>
          <p:nvPr/>
        </p:nvSpPr>
        <p:spPr>
          <a:xfrm>
            <a:off x="8131235" y="4941376"/>
            <a:ext cx="397866" cy="338554"/>
          </a:xfrm>
          <a:prstGeom prst="rect">
            <a:avLst/>
          </a:prstGeom>
          <a:noFill/>
        </p:spPr>
        <p:txBody>
          <a:bodyPr wrap="none" rtlCol="0">
            <a:spAutoFit/>
          </a:bodyPr>
          <a:lstStyle/>
          <a:p>
            <a:r>
              <a:rPr lang="es-ES" sz="800" dirty="0" smtClean="0">
                <a:latin typeface="Times New Roman" panose="02020603050405020304" pitchFamily="18" charset="0"/>
                <a:ea typeface="DotumChe" panose="020B0609000101010101" pitchFamily="49" charset="-127"/>
                <a:cs typeface="Times New Roman" panose="02020603050405020304" pitchFamily="18" charset="0"/>
              </a:rPr>
              <a:t>1,5%</a:t>
            </a:r>
          </a:p>
          <a:p>
            <a:r>
              <a:rPr lang="es-ES" sz="800" dirty="0" smtClean="0">
                <a:latin typeface="Times New Roman" panose="02020603050405020304" pitchFamily="18" charset="0"/>
                <a:ea typeface="DotumChe" panose="020B0609000101010101" pitchFamily="49" charset="-127"/>
                <a:cs typeface="Times New Roman" panose="02020603050405020304" pitchFamily="18" charset="0"/>
              </a:rPr>
              <a:t>4,1$</a:t>
            </a:r>
            <a:endParaRPr lang="es-ES" sz="800" dirty="0">
              <a:latin typeface="Times New Roman" panose="02020603050405020304" pitchFamily="18" charset="0"/>
              <a:ea typeface="DotumChe" panose="020B0609000101010101" pitchFamily="49" charset="-127"/>
              <a:cs typeface="Times New Roman" panose="02020603050405020304" pitchFamily="18" charset="0"/>
            </a:endParaRPr>
          </a:p>
        </p:txBody>
      </p:sp>
      <p:sp>
        <p:nvSpPr>
          <p:cNvPr id="108" name="107 CuadroTexto"/>
          <p:cNvSpPr txBox="1"/>
          <p:nvPr/>
        </p:nvSpPr>
        <p:spPr>
          <a:xfrm>
            <a:off x="8460432" y="4941376"/>
            <a:ext cx="364202" cy="338554"/>
          </a:xfrm>
          <a:prstGeom prst="rect">
            <a:avLst/>
          </a:prstGeom>
          <a:noFill/>
        </p:spPr>
        <p:txBody>
          <a:bodyPr wrap="none" rtlCol="0">
            <a:spAutoFit/>
          </a:bodyPr>
          <a:lstStyle/>
          <a:p>
            <a:r>
              <a:rPr lang="es-ES" sz="800" dirty="0" smtClean="0">
                <a:latin typeface="Times New Roman" panose="02020603050405020304" pitchFamily="18" charset="0"/>
                <a:ea typeface="DotumChe" panose="020B0609000101010101" pitchFamily="49" charset="-127"/>
                <a:cs typeface="Times New Roman" panose="02020603050405020304" pitchFamily="18" charset="0"/>
              </a:rPr>
              <a:t>1%</a:t>
            </a:r>
          </a:p>
          <a:p>
            <a:r>
              <a:rPr lang="es-ES" sz="800" dirty="0" smtClean="0">
                <a:latin typeface="Times New Roman" panose="02020603050405020304" pitchFamily="18" charset="0"/>
                <a:ea typeface="DotumChe" panose="020B0609000101010101" pitchFamily="49" charset="-127"/>
                <a:cs typeface="Times New Roman" panose="02020603050405020304" pitchFamily="18" charset="0"/>
              </a:rPr>
              <a:t>2,8$</a:t>
            </a:r>
            <a:endParaRPr lang="es-ES" sz="800" dirty="0">
              <a:latin typeface="Times New Roman" panose="02020603050405020304" pitchFamily="18" charset="0"/>
              <a:ea typeface="DotumChe" panose="020B0609000101010101" pitchFamily="49" charset="-127"/>
              <a:cs typeface="Times New Roman" panose="02020603050405020304" pitchFamily="18" charset="0"/>
            </a:endParaRPr>
          </a:p>
        </p:txBody>
      </p:sp>
      <p:sp>
        <p:nvSpPr>
          <p:cNvPr id="109" name="108 CuadroTexto"/>
          <p:cNvSpPr txBox="1"/>
          <p:nvPr/>
        </p:nvSpPr>
        <p:spPr>
          <a:xfrm>
            <a:off x="8690054" y="4941376"/>
            <a:ext cx="397866" cy="338554"/>
          </a:xfrm>
          <a:prstGeom prst="rect">
            <a:avLst/>
          </a:prstGeom>
          <a:noFill/>
        </p:spPr>
        <p:txBody>
          <a:bodyPr wrap="none" rtlCol="0">
            <a:spAutoFit/>
          </a:bodyPr>
          <a:lstStyle/>
          <a:p>
            <a:r>
              <a:rPr lang="es-ES" sz="800" dirty="0" smtClean="0">
                <a:latin typeface="Times New Roman" panose="02020603050405020304" pitchFamily="18" charset="0"/>
                <a:ea typeface="DotumChe" panose="020B0609000101010101" pitchFamily="49" charset="-127"/>
                <a:cs typeface="Times New Roman" panose="02020603050405020304" pitchFamily="18" charset="0"/>
              </a:rPr>
              <a:t>0,8%</a:t>
            </a:r>
          </a:p>
          <a:p>
            <a:r>
              <a:rPr lang="es-ES" sz="800" dirty="0" smtClean="0">
                <a:latin typeface="Times New Roman" panose="02020603050405020304" pitchFamily="18" charset="0"/>
                <a:ea typeface="DotumChe" panose="020B0609000101010101" pitchFamily="49" charset="-127"/>
                <a:cs typeface="Times New Roman" panose="02020603050405020304" pitchFamily="18" charset="0"/>
              </a:rPr>
              <a:t>3,4$</a:t>
            </a:r>
            <a:endParaRPr lang="es-ES" sz="800" dirty="0">
              <a:latin typeface="Times New Roman" panose="02020603050405020304" pitchFamily="18" charset="0"/>
              <a:ea typeface="DotumChe" panose="020B0609000101010101" pitchFamily="49" charset="-127"/>
              <a:cs typeface="Times New Roman" panose="02020603050405020304" pitchFamily="18" charset="0"/>
            </a:endParaRPr>
          </a:p>
        </p:txBody>
      </p:sp>
      <p:pic>
        <p:nvPicPr>
          <p:cNvPr id="110" name="Picture 37" descr="http://1.bp.blogspot.com/-SI4FQ2JYniw/TqvhJW54JBI/AAAAAAAAAIE/jMEFCs7ZWQo/s1600/Ecuador.pn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6516996" y="5286017"/>
            <a:ext cx="222786" cy="222786"/>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35" descr="http://3.bp.blogspot.com/-NSQ-6c_RYLk/T_BpNon-1tI/AAAAAAAABCA/NsAmsi5bdEw/s1600/colombia.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876256" y="5265356"/>
            <a:ext cx="236948" cy="236948"/>
          </a:xfrm>
          <a:prstGeom prst="rect">
            <a:avLst/>
          </a:prstGeom>
          <a:noFill/>
          <a:extLst>
            <a:ext uri="{909E8E84-426E-40DD-AFC4-6F175D3DCCD1}">
              <a14:hiddenFill xmlns:a14="http://schemas.microsoft.com/office/drawing/2010/main">
                <a:solidFill>
                  <a:srgbClr val="FFFFFF"/>
                </a:solidFill>
              </a14:hiddenFill>
            </a:ext>
          </a:extLst>
        </p:spPr>
      </p:pic>
      <p:sp>
        <p:nvSpPr>
          <p:cNvPr id="112" name="111 CuadroTexto"/>
          <p:cNvSpPr txBox="1"/>
          <p:nvPr/>
        </p:nvSpPr>
        <p:spPr>
          <a:xfrm>
            <a:off x="6465694" y="5445432"/>
            <a:ext cx="466794" cy="338554"/>
          </a:xfrm>
          <a:prstGeom prst="rect">
            <a:avLst/>
          </a:prstGeom>
          <a:noFill/>
        </p:spPr>
        <p:txBody>
          <a:bodyPr wrap="none" rtlCol="0">
            <a:spAutoFit/>
          </a:bodyPr>
          <a:lstStyle/>
          <a:p>
            <a:r>
              <a:rPr lang="es-ES" sz="800" dirty="0" smtClean="0">
                <a:latin typeface="Times New Roman" panose="02020603050405020304" pitchFamily="18" charset="0"/>
                <a:ea typeface="DotumChe" panose="020B0609000101010101" pitchFamily="49" charset="-127"/>
                <a:cs typeface="Times New Roman" panose="02020603050405020304" pitchFamily="18" charset="0"/>
              </a:rPr>
              <a:t>0,01%</a:t>
            </a:r>
          </a:p>
          <a:p>
            <a:r>
              <a:rPr lang="es-ES" sz="800" dirty="0" smtClean="0">
                <a:latin typeface="Times New Roman" panose="02020603050405020304" pitchFamily="18" charset="0"/>
                <a:ea typeface="DotumChe" panose="020B0609000101010101" pitchFamily="49" charset="-127"/>
                <a:cs typeface="Times New Roman" panose="02020603050405020304" pitchFamily="18" charset="0"/>
              </a:rPr>
              <a:t>3,2,9$</a:t>
            </a:r>
            <a:endParaRPr lang="es-ES" sz="800" dirty="0">
              <a:latin typeface="Times New Roman" panose="02020603050405020304" pitchFamily="18" charset="0"/>
              <a:ea typeface="DotumChe" panose="020B0609000101010101" pitchFamily="49" charset="-127"/>
              <a:cs typeface="Times New Roman" panose="02020603050405020304" pitchFamily="18" charset="0"/>
            </a:endParaRPr>
          </a:p>
        </p:txBody>
      </p:sp>
      <p:sp>
        <p:nvSpPr>
          <p:cNvPr id="113" name="112 CuadroTexto"/>
          <p:cNvSpPr txBox="1"/>
          <p:nvPr/>
        </p:nvSpPr>
        <p:spPr>
          <a:xfrm>
            <a:off x="6820798" y="5445432"/>
            <a:ext cx="466794" cy="338554"/>
          </a:xfrm>
          <a:prstGeom prst="rect">
            <a:avLst/>
          </a:prstGeom>
          <a:noFill/>
        </p:spPr>
        <p:txBody>
          <a:bodyPr wrap="none" rtlCol="0">
            <a:spAutoFit/>
          </a:bodyPr>
          <a:lstStyle/>
          <a:p>
            <a:r>
              <a:rPr lang="es-ES" sz="800" dirty="0" smtClean="0">
                <a:latin typeface="Times New Roman" panose="02020603050405020304" pitchFamily="18" charset="0"/>
                <a:ea typeface="DotumChe" panose="020B0609000101010101" pitchFamily="49" charset="-127"/>
                <a:cs typeface="Times New Roman" panose="02020603050405020304" pitchFamily="18" charset="0"/>
              </a:rPr>
              <a:t>0,01%</a:t>
            </a:r>
          </a:p>
          <a:p>
            <a:r>
              <a:rPr lang="es-ES" sz="800" dirty="0" smtClean="0">
                <a:latin typeface="Times New Roman" panose="02020603050405020304" pitchFamily="18" charset="0"/>
                <a:ea typeface="DotumChe" panose="020B0609000101010101" pitchFamily="49" charset="-127"/>
                <a:cs typeface="Times New Roman" panose="02020603050405020304" pitchFamily="18" charset="0"/>
              </a:rPr>
              <a:t>1,03$</a:t>
            </a:r>
            <a:endParaRPr lang="es-ES" sz="800" dirty="0">
              <a:latin typeface="Times New Roman" panose="02020603050405020304" pitchFamily="18" charset="0"/>
              <a:ea typeface="DotumChe" panose="020B0609000101010101" pitchFamily="49" charset="-127"/>
              <a:cs typeface="Times New Roman" panose="02020603050405020304" pitchFamily="18" charset="0"/>
            </a:endParaRPr>
          </a:p>
        </p:txBody>
      </p:sp>
      <p:cxnSp>
        <p:nvCxnSpPr>
          <p:cNvPr id="114" name="113 Conector recto"/>
          <p:cNvCxnSpPr/>
          <p:nvPr/>
        </p:nvCxnSpPr>
        <p:spPr>
          <a:xfrm>
            <a:off x="0" y="2929508"/>
            <a:ext cx="9144000" cy="0"/>
          </a:xfrm>
          <a:prstGeom prst="line">
            <a:avLst/>
          </a:prstGeom>
          <a:ln>
            <a:solidFill>
              <a:schemeClr val="bg1">
                <a:lumMod val="65000"/>
              </a:schemeClr>
            </a:solidFill>
            <a:prstDash val="lgDash"/>
          </a:ln>
        </p:spPr>
        <p:style>
          <a:lnRef idx="1">
            <a:schemeClr val="dk1"/>
          </a:lnRef>
          <a:fillRef idx="0">
            <a:schemeClr val="dk1"/>
          </a:fillRef>
          <a:effectRef idx="0">
            <a:schemeClr val="dk1"/>
          </a:effectRef>
          <a:fontRef idx="minor">
            <a:schemeClr val="tx1"/>
          </a:fontRef>
        </p:style>
      </p:cxnSp>
      <p:cxnSp>
        <p:nvCxnSpPr>
          <p:cNvPr id="115" name="114 Conector recto"/>
          <p:cNvCxnSpPr/>
          <p:nvPr/>
        </p:nvCxnSpPr>
        <p:spPr>
          <a:xfrm flipV="1">
            <a:off x="4427984" y="-13336"/>
            <a:ext cx="0" cy="5728336"/>
          </a:xfrm>
          <a:prstGeom prst="line">
            <a:avLst/>
          </a:prstGeom>
          <a:ln>
            <a:solidFill>
              <a:schemeClr val="bg1">
                <a:lumMod val="65000"/>
              </a:schemeClr>
            </a:solidFill>
            <a:prstDash val="lgDash"/>
          </a:ln>
        </p:spPr>
        <p:style>
          <a:lnRef idx="1">
            <a:schemeClr val="dk1"/>
          </a:lnRef>
          <a:fillRef idx="0">
            <a:schemeClr val="dk1"/>
          </a:fillRef>
          <a:effectRef idx="0">
            <a:schemeClr val="dk1"/>
          </a:effectRef>
          <a:fontRef idx="minor">
            <a:schemeClr val="tx1"/>
          </a:fontRef>
        </p:style>
      </p:cxnSp>
      <p:sp>
        <p:nvSpPr>
          <p:cNvPr id="116" name="115 Elipse"/>
          <p:cNvSpPr/>
          <p:nvPr/>
        </p:nvSpPr>
        <p:spPr>
          <a:xfrm>
            <a:off x="8529101" y="0"/>
            <a:ext cx="631086" cy="516947"/>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s-ES" sz="1100" dirty="0" smtClean="0">
                <a:solidFill>
                  <a:schemeClr val="bg1"/>
                </a:solidFill>
                <a:latin typeface="Times New Roman" panose="02020603050405020304" pitchFamily="18" charset="0"/>
                <a:cs typeface="Times New Roman" panose="02020603050405020304" pitchFamily="18" charset="0"/>
              </a:rPr>
              <a:t>13</a:t>
            </a:r>
          </a:p>
          <a:p>
            <a:pPr algn="ctr"/>
            <a:r>
              <a:rPr lang="es-ES" sz="800" dirty="0" smtClean="0">
                <a:solidFill>
                  <a:schemeClr val="bg1"/>
                </a:solidFill>
                <a:latin typeface="Times New Roman" panose="02020603050405020304" pitchFamily="18" charset="0"/>
                <a:cs typeface="Times New Roman" panose="02020603050405020304" pitchFamily="18" charset="0"/>
              </a:rPr>
              <a:t>países</a:t>
            </a:r>
            <a:endParaRPr lang="es-ES" sz="800" dirty="0">
              <a:solidFill>
                <a:schemeClr val="bg1"/>
              </a:solidFill>
              <a:latin typeface="Times New Roman" panose="02020603050405020304" pitchFamily="18" charset="0"/>
              <a:cs typeface="Times New Roman" panose="02020603050405020304" pitchFamily="18" charset="0"/>
            </a:endParaRPr>
          </a:p>
        </p:txBody>
      </p:sp>
      <p:sp>
        <p:nvSpPr>
          <p:cNvPr id="117" name="116 Elipse"/>
          <p:cNvSpPr/>
          <p:nvPr/>
        </p:nvSpPr>
        <p:spPr>
          <a:xfrm>
            <a:off x="3863802" y="5170140"/>
            <a:ext cx="616712" cy="537103"/>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s-ES" sz="1100" dirty="0" smtClean="0">
                <a:solidFill>
                  <a:schemeClr val="bg1"/>
                </a:solidFill>
                <a:latin typeface="Times New Roman" panose="02020603050405020304" pitchFamily="18" charset="0"/>
                <a:cs typeface="Times New Roman" panose="02020603050405020304" pitchFamily="18" charset="0"/>
              </a:rPr>
              <a:t>5</a:t>
            </a:r>
          </a:p>
          <a:p>
            <a:pPr algn="ctr"/>
            <a:r>
              <a:rPr lang="es-ES" sz="800" dirty="0" smtClean="0">
                <a:solidFill>
                  <a:schemeClr val="bg1"/>
                </a:solidFill>
                <a:latin typeface="Times New Roman" panose="02020603050405020304" pitchFamily="18" charset="0"/>
                <a:cs typeface="Times New Roman" panose="02020603050405020304" pitchFamily="18" charset="0"/>
              </a:rPr>
              <a:t>países</a:t>
            </a:r>
            <a:endParaRPr lang="es-ES" sz="800" dirty="0">
              <a:solidFill>
                <a:schemeClr val="bg1"/>
              </a:solidFill>
              <a:latin typeface="Times New Roman" panose="02020603050405020304" pitchFamily="18" charset="0"/>
              <a:cs typeface="Times New Roman" panose="02020603050405020304" pitchFamily="18" charset="0"/>
            </a:endParaRPr>
          </a:p>
        </p:txBody>
      </p:sp>
      <p:sp>
        <p:nvSpPr>
          <p:cNvPr id="118" name="117 Elipse"/>
          <p:cNvSpPr/>
          <p:nvPr/>
        </p:nvSpPr>
        <p:spPr>
          <a:xfrm>
            <a:off x="8502684" y="5194449"/>
            <a:ext cx="641316" cy="538355"/>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s-ES" sz="1100" dirty="0" smtClean="0">
                <a:solidFill>
                  <a:schemeClr val="bg1"/>
                </a:solidFill>
                <a:latin typeface="Times New Roman" panose="02020603050405020304" pitchFamily="18" charset="0"/>
                <a:cs typeface="Times New Roman" panose="02020603050405020304" pitchFamily="18" charset="0"/>
              </a:rPr>
              <a:t>59</a:t>
            </a:r>
          </a:p>
          <a:p>
            <a:pPr algn="ctr"/>
            <a:r>
              <a:rPr lang="es-ES" sz="800" dirty="0" smtClean="0">
                <a:solidFill>
                  <a:schemeClr val="bg1"/>
                </a:solidFill>
                <a:latin typeface="Times New Roman" panose="02020603050405020304" pitchFamily="18" charset="0"/>
                <a:cs typeface="Times New Roman" panose="02020603050405020304" pitchFamily="18" charset="0"/>
              </a:rPr>
              <a:t>países</a:t>
            </a:r>
            <a:endParaRPr lang="es-ES" sz="800" dirty="0">
              <a:solidFill>
                <a:schemeClr val="bg1"/>
              </a:solidFill>
              <a:latin typeface="Times New Roman" panose="02020603050405020304" pitchFamily="18" charset="0"/>
              <a:cs typeface="Times New Roman" panose="02020603050405020304" pitchFamily="18" charset="0"/>
            </a:endParaRPr>
          </a:p>
        </p:txBody>
      </p:sp>
      <p:pic>
        <p:nvPicPr>
          <p:cNvPr id="119" name="Picture 36" descr="http://shop.naturasi.it/media/manufacturer/man60hd.gif"/>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852799" y="-109788"/>
            <a:ext cx="1117884" cy="87905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20" name="119 Tabla"/>
          <p:cNvGraphicFramePr>
            <a:graphicFrameLocks noGrp="1"/>
          </p:cNvGraphicFramePr>
          <p:nvPr>
            <p:extLst/>
          </p:nvPr>
        </p:nvGraphicFramePr>
        <p:xfrm>
          <a:off x="3275856" y="2180640"/>
          <a:ext cx="2246066" cy="1502362"/>
        </p:xfrm>
        <a:graphic>
          <a:graphicData uri="http://schemas.openxmlformats.org/drawingml/2006/table">
            <a:tbl>
              <a:tblPr>
                <a:tableStyleId>{EB9631B5-78F2-41C9-869B-9F39066F8104}</a:tableStyleId>
              </a:tblPr>
              <a:tblGrid>
                <a:gridCol w="696546"/>
                <a:gridCol w="380740"/>
                <a:gridCol w="425011"/>
                <a:gridCol w="401400"/>
                <a:gridCol w="342369"/>
              </a:tblGrid>
              <a:tr h="139694">
                <a:tc>
                  <a:txBody>
                    <a:bodyPr/>
                    <a:lstStyle/>
                    <a:p>
                      <a:pPr algn="l" fontAlgn="b"/>
                      <a:r>
                        <a:rPr lang="es-ES" sz="800" b="1" u="none" strike="noStrike" dirty="0" smtClean="0">
                          <a:solidFill>
                            <a:schemeClr val="tx2"/>
                          </a:solidFill>
                          <a:effectLst/>
                          <a:latin typeface="Times New Roman" panose="02020603050405020304" pitchFamily="18" charset="0"/>
                          <a:cs typeface="Times New Roman" panose="02020603050405020304" pitchFamily="18" charset="0"/>
                        </a:rPr>
                        <a:t>País </a:t>
                      </a:r>
                      <a:r>
                        <a:rPr lang="es-ES" sz="800" b="1" u="none" strike="noStrike" dirty="0">
                          <a:solidFill>
                            <a:schemeClr val="tx2"/>
                          </a:solidFill>
                          <a:effectLst/>
                          <a:latin typeface="Times New Roman" panose="02020603050405020304" pitchFamily="18" charset="0"/>
                          <a:cs typeface="Times New Roman" panose="02020603050405020304" pitchFamily="18" charset="0"/>
                        </a:rPr>
                        <a:t>de destino</a:t>
                      </a:r>
                      <a:endParaRPr lang="es-ES" sz="800" b="1" i="0" u="none" strike="noStrike" dirty="0">
                        <a:solidFill>
                          <a:schemeClr val="tx2"/>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s-ES" sz="800" b="1" u="none" strike="noStrike">
                          <a:solidFill>
                            <a:schemeClr val="tx2"/>
                          </a:solidFill>
                          <a:effectLst/>
                          <a:latin typeface="Times New Roman" panose="02020603050405020304" pitchFamily="18" charset="0"/>
                          <a:cs typeface="Times New Roman" panose="02020603050405020304" pitchFamily="18" charset="0"/>
                        </a:rPr>
                        <a:t>Bolivia</a:t>
                      </a:r>
                      <a:endParaRPr lang="es-ES" sz="800" b="1" i="0" u="none" strike="noStrike">
                        <a:solidFill>
                          <a:schemeClr val="tx2"/>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s-ES" sz="800" b="1" u="none" strike="noStrike">
                          <a:solidFill>
                            <a:schemeClr val="tx2"/>
                          </a:solidFill>
                          <a:effectLst/>
                          <a:latin typeface="Times New Roman" panose="02020603050405020304" pitchFamily="18" charset="0"/>
                          <a:cs typeface="Times New Roman" panose="02020603050405020304" pitchFamily="18" charset="0"/>
                        </a:rPr>
                        <a:t>Colombia</a:t>
                      </a:r>
                      <a:endParaRPr lang="es-ES" sz="800" b="1" i="0" u="none" strike="noStrike">
                        <a:solidFill>
                          <a:schemeClr val="tx2"/>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s-ES" sz="800" b="1" u="none" strike="noStrike">
                          <a:solidFill>
                            <a:schemeClr val="tx2"/>
                          </a:solidFill>
                          <a:effectLst/>
                          <a:latin typeface="Times New Roman" panose="02020603050405020304" pitchFamily="18" charset="0"/>
                          <a:cs typeface="Times New Roman" panose="02020603050405020304" pitchFamily="18" charset="0"/>
                        </a:rPr>
                        <a:t>Ecuador</a:t>
                      </a:r>
                      <a:endParaRPr lang="es-ES" sz="800" b="1" i="0" u="none" strike="noStrike">
                        <a:solidFill>
                          <a:schemeClr val="tx2"/>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s-ES" sz="800" b="1" u="none" strike="noStrike" dirty="0">
                          <a:solidFill>
                            <a:schemeClr val="tx2"/>
                          </a:solidFill>
                          <a:effectLst/>
                          <a:latin typeface="Times New Roman" panose="02020603050405020304" pitchFamily="18" charset="0"/>
                          <a:cs typeface="Times New Roman" panose="02020603050405020304" pitchFamily="18" charset="0"/>
                        </a:rPr>
                        <a:t>Perú</a:t>
                      </a:r>
                      <a:endParaRPr lang="es-ES" sz="800" b="1" i="0" u="none" strike="noStrike" dirty="0">
                        <a:solidFill>
                          <a:schemeClr val="tx2"/>
                        </a:solidFill>
                        <a:effectLst/>
                        <a:latin typeface="Times New Roman" panose="02020603050405020304" pitchFamily="18" charset="0"/>
                        <a:cs typeface="Times New Roman" panose="02020603050405020304" pitchFamily="18" charset="0"/>
                      </a:endParaRPr>
                    </a:p>
                  </a:txBody>
                  <a:tcPr marL="9525" marR="9525" marT="9525" marB="0" anchor="b"/>
                </a:tc>
              </a:tr>
              <a:tr h="139694">
                <a:tc>
                  <a:txBody>
                    <a:bodyPr/>
                    <a:lstStyle/>
                    <a:p>
                      <a:pPr algn="l" fontAlgn="t"/>
                      <a:r>
                        <a:rPr lang="es-ES" sz="800" u="none" strike="noStrike">
                          <a:effectLst/>
                          <a:latin typeface="Times New Roman" panose="02020603050405020304" pitchFamily="18" charset="0"/>
                          <a:cs typeface="Times New Roman" panose="02020603050405020304" pitchFamily="18" charset="0"/>
                        </a:rPr>
                        <a:t>Alemania</a:t>
                      </a:r>
                      <a:endParaRPr lang="es-ES" sz="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a:txBody>
                    <a:bodyPr/>
                    <a:lstStyle/>
                    <a:p>
                      <a:pPr algn="r" fontAlgn="t"/>
                      <a:r>
                        <a:rPr lang="es-ES" sz="800" u="none" strike="noStrike">
                          <a:effectLst/>
                          <a:latin typeface="Times New Roman" panose="02020603050405020304" pitchFamily="18" charset="0"/>
                          <a:cs typeface="Times New Roman" panose="02020603050405020304" pitchFamily="18" charset="0"/>
                        </a:rPr>
                        <a:t>4,3</a:t>
                      </a:r>
                      <a:endParaRPr lang="es-ES" sz="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a:txBody>
                    <a:bodyPr/>
                    <a:lstStyle/>
                    <a:p>
                      <a:pPr algn="ctr" fontAlgn="ctr"/>
                      <a:r>
                        <a:rPr lang="es-ES" sz="800" u="none" strike="noStrike">
                          <a:effectLst/>
                          <a:latin typeface="Times New Roman" panose="02020603050405020304" pitchFamily="18" charset="0"/>
                          <a:cs typeface="Times New Roman" panose="02020603050405020304" pitchFamily="18" charset="0"/>
                        </a:rPr>
                        <a:t> </a:t>
                      </a:r>
                      <a:endParaRPr lang="es-ES" sz="800" b="0" i="0" u="none" strike="noStrike">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t"/>
                      <a:r>
                        <a:rPr lang="es-ES" sz="800" u="none" strike="noStrike">
                          <a:effectLst/>
                          <a:latin typeface="Times New Roman" panose="02020603050405020304" pitchFamily="18" charset="0"/>
                          <a:cs typeface="Times New Roman" panose="02020603050405020304" pitchFamily="18" charset="0"/>
                        </a:rPr>
                        <a:t>4,3</a:t>
                      </a:r>
                      <a:endParaRPr lang="es-ES" sz="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a:txBody>
                    <a:bodyPr/>
                    <a:lstStyle/>
                    <a:p>
                      <a:pPr algn="r" fontAlgn="t"/>
                      <a:r>
                        <a:rPr lang="es-ES" sz="800" u="none" strike="noStrike" dirty="0">
                          <a:effectLst/>
                          <a:latin typeface="Times New Roman" panose="02020603050405020304" pitchFamily="18" charset="0"/>
                          <a:cs typeface="Times New Roman" panose="02020603050405020304" pitchFamily="18" charset="0"/>
                        </a:rPr>
                        <a:t>4,0</a:t>
                      </a:r>
                      <a:endParaRPr lang="es-ES"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r>
              <a:tr h="139694">
                <a:tc>
                  <a:txBody>
                    <a:bodyPr/>
                    <a:lstStyle/>
                    <a:p>
                      <a:pPr algn="l" fontAlgn="t"/>
                      <a:r>
                        <a:rPr lang="es-ES" sz="800" u="none" strike="noStrike">
                          <a:effectLst/>
                          <a:latin typeface="Times New Roman" panose="02020603050405020304" pitchFamily="18" charset="0"/>
                          <a:cs typeface="Times New Roman" panose="02020603050405020304" pitchFamily="18" charset="0"/>
                        </a:rPr>
                        <a:t>Canada</a:t>
                      </a:r>
                      <a:endParaRPr lang="es-ES" sz="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a:txBody>
                    <a:bodyPr/>
                    <a:lstStyle/>
                    <a:p>
                      <a:pPr algn="r" fontAlgn="t"/>
                      <a:r>
                        <a:rPr lang="es-ES" sz="800" u="none" strike="noStrike">
                          <a:effectLst/>
                          <a:latin typeface="Times New Roman" panose="02020603050405020304" pitchFamily="18" charset="0"/>
                          <a:cs typeface="Times New Roman" panose="02020603050405020304" pitchFamily="18" charset="0"/>
                        </a:rPr>
                        <a:t>3,9</a:t>
                      </a:r>
                      <a:endParaRPr lang="es-ES" sz="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a:txBody>
                    <a:bodyPr/>
                    <a:lstStyle/>
                    <a:p>
                      <a:pPr algn="r" fontAlgn="t"/>
                      <a:r>
                        <a:rPr lang="es-ES" sz="800" b="1" u="none" strike="noStrike" dirty="0">
                          <a:solidFill>
                            <a:srgbClr val="FF0000"/>
                          </a:solidFill>
                          <a:effectLst/>
                          <a:latin typeface="Times New Roman" panose="02020603050405020304" pitchFamily="18" charset="0"/>
                          <a:cs typeface="Times New Roman" panose="02020603050405020304" pitchFamily="18" charset="0"/>
                        </a:rPr>
                        <a:t>7,8</a:t>
                      </a:r>
                      <a:endParaRPr lang="es-ES" sz="8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9525" marR="9525" marT="9525" marB="0"/>
                </a:tc>
                <a:tc>
                  <a:txBody>
                    <a:bodyPr/>
                    <a:lstStyle/>
                    <a:p>
                      <a:pPr algn="r" fontAlgn="t"/>
                      <a:r>
                        <a:rPr lang="es-ES" sz="800" u="none" strike="noStrike" dirty="0">
                          <a:effectLst/>
                          <a:latin typeface="Times New Roman" panose="02020603050405020304" pitchFamily="18" charset="0"/>
                          <a:cs typeface="Times New Roman" panose="02020603050405020304" pitchFamily="18" charset="0"/>
                        </a:rPr>
                        <a:t>4,6</a:t>
                      </a:r>
                      <a:endParaRPr lang="es-ES"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a:txBody>
                    <a:bodyPr/>
                    <a:lstStyle/>
                    <a:p>
                      <a:pPr algn="r" fontAlgn="t"/>
                      <a:r>
                        <a:rPr lang="es-ES" sz="800" u="none" strike="noStrike" dirty="0">
                          <a:effectLst/>
                          <a:latin typeface="Times New Roman" panose="02020603050405020304" pitchFamily="18" charset="0"/>
                          <a:cs typeface="Times New Roman" panose="02020603050405020304" pitchFamily="18" charset="0"/>
                        </a:rPr>
                        <a:t>3,6</a:t>
                      </a:r>
                      <a:endParaRPr lang="es-ES"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r>
              <a:tr h="41754">
                <a:tc>
                  <a:txBody>
                    <a:bodyPr/>
                    <a:lstStyle/>
                    <a:p>
                      <a:pPr algn="l" fontAlgn="t"/>
                      <a:r>
                        <a:rPr lang="es-ES" sz="800" u="none" strike="noStrike" dirty="0">
                          <a:effectLst/>
                          <a:latin typeface="Times New Roman" panose="02020603050405020304" pitchFamily="18" charset="0"/>
                          <a:cs typeface="Times New Roman" panose="02020603050405020304" pitchFamily="18" charset="0"/>
                        </a:rPr>
                        <a:t>España</a:t>
                      </a:r>
                      <a:endParaRPr lang="es-ES"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a:txBody>
                    <a:bodyPr/>
                    <a:lstStyle/>
                    <a:p>
                      <a:pPr algn="r" fontAlgn="t"/>
                      <a:r>
                        <a:rPr lang="es-ES" sz="800" u="none" strike="noStrike" dirty="0">
                          <a:effectLst/>
                          <a:latin typeface="Times New Roman" panose="02020603050405020304" pitchFamily="18" charset="0"/>
                          <a:cs typeface="Times New Roman" panose="02020603050405020304" pitchFamily="18" charset="0"/>
                        </a:rPr>
                        <a:t>4,7</a:t>
                      </a:r>
                      <a:endParaRPr lang="es-ES"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a:txBody>
                    <a:bodyPr/>
                    <a:lstStyle/>
                    <a:p>
                      <a:pPr algn="ctr" fontAlgn="ctr"/>
                      <a:r>
                        <a:rPr lang="es-ES" sz="800" u="none" strike="noStrike" dirty="0">
                          <a:effectLst/>
                          <a:latin typeface="Times New Roman" panose="02020603050405020304" pitchFamily="18" charset="0"/>
                          <a:cs typeface="Times New Roman" panose="02020603050405020304" pitchFamily="18" charset="0"/>
                        </a:rPr>
                        <a:t> </a:t>
                      </a:r>
                      <a:endParaRPr lang="es-ES" sz="8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t"/>
                      <a:r>
                        <a:rPr lang="es-ES" sz="800" u="none" strike="noStrike" dirty="0">
                          <a:effectLst/>
                          <a:latin typeface="Times New Roman" panose="02020603050405020304" pitchFamily="18" charset="0"/>
                          <a:cs typeface="Times New Roman" panose="02020603050405020304" pitchFamily="18" charset="0"/>
                        </a:rPr>
                        <a:t>4,1</a:t>
                      </a:r>
                      <a:endParaRPr lang="es-ES"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a:txBody>
                    <a:bodyPr/>
                    <a:lstStyle/>
                    <a:p>
                      <a:pPr algn="r" fontAlgn="t"/>
                      <a:r>
                        <a:rPr lang="es-ES" sz="800" u="none" strike="noStrike" dirty="0">
                          <a:effectLst/>
                          <a:latin typeface="Times New Roman" panose="02020603050405020304" pitchFamily="18" charset="0"/>
                          <a:cs typeface="Times New Roman" panose="02020603050405020304" pitchFamily="18" charset="0"/>
                        </a:rPr>
                        <a:t>3,4</a:t>
                      </a:r>
                      <a:endParaRPr lang="es-ES"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r>
              <a:tr h="139694">
                <a:tc>
                  <a:txBody>
                    <a:bodyPr/>
                    <a:lstStyle/>
                    <a:p>
                      <a:pPr algn="l" fontAlgn="t"/>
                      <a:r>
                        <a:rPr lang="es-ES" sz="800" u="none" strike="noStrike">
                          <a:effectLst/>
                          <a:latin typeface="Times New Roman" panose="02020603050405020304" pitchFamily="18" charset="0"/>
                          <a:cs typeface="Times New Roman" panose="02020603050405020304" pitchFamily="18" charset="0"/>
                        </a:rPr>
                        <a:t>Estados Unidos</a:t>
                      </a:r>
                      <a:endParaRPr lang="es-ES" sz="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a:txBody>
                    <a:bodyPr/>
                    <a:lstStyle/>
                    <a:p>
                      <a:pPr algn="r" fontAlgn="t"/>
                      <a:r>
                        <a:rPr lang="es-ES" sz="800" u="none" strike="noStrike" dirty="0">
                          <a:effectLst/>
                          <a:latin typeface="Times New Roman" panose="02020603050405020304" pitchFamily="18" charset="0"/>
                          <a:cs typeface="Times New Roman" panose="02020603050405020304" pitchFamily="18" charset="0"/>
                        </a:rPr>
                        <a:t>3,5</a:t>
                      </a:r>
                      <a:endParaRPr lang="es-ES"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a:txBody>
                    <a:bodyPr/>
                    <a:lstStyle/>
                    <a:p>
                      <a:pPr algn="r" fontAlgn="t"/>
                      <a:r>
                        <a:rPr lang="es-ES" sz="800" u="none" strike="noStrike" dirty="0">
                          <a:effectLst/>
                          <a:latin typeface="Times New Roman" panose="02020603050405020304" pitchFamily="18" charset="0"/>
                          <a:cs typeface="Times New Roman" panose="02020603050405020304" pitchFamily="18" charset="0"/>
                        </a:rPr>
                        <a:t>4,7</a:t>
                      </a:r>
                      <a:endParaRPr lang="es-ES"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a:txBody>
                    <a:bodyPr/>
                    <a:lstStyle/>
                    <a:p>
                      <a:pPr algn="r" fontAlgn="t"/>
                      <a:r>
                        <a:rPr lang="es-ES" sz="800" u="none" strike="noStrike">
                          <a:effectLst/>
                          <a:latin typeface="Times New Roman" panose="02020603050405020304" pitchFamily="18" charset="0"/>
                          <a:cs typeface="Times New Roman" panose="02020603050405020304" pitchFamily="18" charset="0"/>
                        </a:rPr>
                        <a:t>3,6</a:t>
                      </a:r>
                      <a:endParaRPr lang="es-ES" sz="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a:txBody>
                    <a:bodyPr/>
                    <a:lstStyle/>
                    <a:p>
                      <a:pPr algn="r" fontAlgn="t"/>
                      <a:r>
                        <a:rPr lang="es-ES" sz="800" u="none" strike="noStrike">
                          <a:effectLst/>
                          <a:latin typeface="Times New Roman" panose="02020603050405020304" pitchFamily="18" charset="0"/>
                          <a:cs typeface="Times New Roman" panose="02020603050405020304" pitchFamily="18" charset="0"/>
                        </a:rPr>
                        <a:t>4,0</a:t>
                      </a:r>
                      <a:endParaRPr lang="es-ES" sz="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r>
              <a:tr h="139694">
                <a:tc>
                  <a:txBody>
                    <a:bodyPr/>
                    <a:lstStyle/>
                    <a:p>
                      <a:pPr algn="l" fontAlgn="t"/>
                      <a:r>
                        <a:rPr lang="es-ES" sz="800" u="none" strike="noStrike">
                          <a:effectLst/>
                          <a:latin typeface="Times New Roman" panose="02020603050405020304" pitchFamily="18" charset="0"/>
                          <a:cs typeface="Times New Roman" panose="02020603050405020304" pitchFamily="18" charset="0"/>
                        </a:rPr>
                        <a:t>Francia</a:t>
                      </a:r>
                      <a:endParaRPr lang="es-ES" sz="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a:txBody>
                    <a:bodyPr/>
                    <a:lstStyle/>
                    <a:p>
                      <a:pPr algn="r" fontAlgn="t"/>
                      <a:r>
                        <a:rPr lang="es-ES" sz="800" b="1" u="none" strike="noStrike" dirty="0">
                          <a:solidFill>
                            <a:srgbClr val="FF0000"/>
                          </a:solidFill>
                          <a:effectLst/>
                          <a:latin typeface="Times New Roman" panose="02020603050405020304" pitchFamily="18" charset="0"/>
                          <a:cs typeface="Times New Roman" panose="02020603050405020304" pitchFamily="18" charset="0"/>
                        </a:rPr>
                        <a:t>5,3</a:t>
                      </a:r>
                      <a:endParaRPr lang="es-ES" sz="8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9525" marR="9525" marT="9525" marB="0"/>
                </a:tc>
                <a:tc>
                  <a:txBody>
                    <a:bodyPr/>
                    <a:lstStyle/>
                    <a:p>
                      <a:pPr algn="ctr" fontAlgn="ctr"/>
                      <a:r>
                        <a:rPr lang="es-ES" sz="800" u="none" strike="noStrike">
                          <a:effectLst/>
                          <a:latin typeface="Times New Roman" panose="02020603050405020304" pitchFamily="18" charset="0"/>
                          <a:cs typeface="Times New Roman" panose="02020603050405020304" pitchFamily="18" charset="0"/>
                        </a:rPr>
                        <a:t> </a:t>
                      </a:r>
                      <a:endParaRPr lang="es-ES" sz="800" b="0" i="0" u="none" strike="noStrike">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t"/>
                      <a:r>
                        <a:rPr lang="es-ES" sz="800" u="none" strike="noStrike">
                          <a:effectLst/>
                          <a:latin typeface="Times New Roman" panose="02020603050405020304" pitchFamily="18" charset="0"/>
                          <a:cs typeface="Times New Roman" panose="02020603050405020304" pitchFamily="18" charset="0"/>
                        </a:rPr>
                        <a:t>4,5</a:t>
                      </a:r>
                      <a:endParaRPr lang="es-ES" sz="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a:txBody>
                    <a:bodyPr/>
                    <a:lstStyle/>
                    <a:p>
                      <a:pPr algn="r" fontAlgn="t"/>
                      <a:r>
                        <a:rPr lang="es-ES" sz="800" u="none" strike="noStrike">
                          <a:effectLst/>
                          <a:latin typeface="Times New Roman" panose="02020603050405020304" pitchFamily="18" charset="0"/>
                          <a:cs typeface="Times New Roman" panose="02020603050405020304" pitchFamily="18" charset="0"/>
                        </a:rPr>
                        <a:t>4,1</a:t>
                      </a:r>
                      <a:endParaRPr lang="es-ES" sz="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r>
              <a:tr h="139694">
                <a:tc>
                  <a:txBody>
                    <a:bodyPr/>
                    <a:lstStyle/>
                    <a:p>
                      <a:pPr algn="l" fontAlgn="t"/>
                      <a:r>
                        <a:rPr lang="es-ES" sz="800" u="none" strike="noStrike">
                          <a:effectLst/>
                          <a:latin typeface="Times New Roman" panose="02020603050405020304" pitchFamily="18" charset="0"/>
                          <a:cs typeface="Times New Roman" panose="02020603050405020304" pitchFamily="18" charset="0"/>
                        </a:rPr>
                        <a:t>Italia</a:t>
                      </a:r>
                      <a:endParaRPr lang="es-ES" sz="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a:txBody>
                    <a:bodyPr/>
                    <a:lstStyle/>
                    <a:p>
                      <a:pPr algn="r" fontAlgn="t"/>
                      <a:r>
                        <a:rPr lang="es-ES" sz="800" b="1" u="none" strike="noStrike" dirty="0">
                          <a:solidFill>
                            <a:srgbClr val="FF0000"/>
                          </a:solidFill>
                          <a:effectLst/>
                          <a:latin typeface="Times New Roman" panose="02020603050405020304" pitchFamily="18" charset="0"/>
                          <a:cs typeface="Times New Roman" panose="02020603050405020304" pitchFamily="18" charset="0"/>
                        </a:rPr>
                        <a:t>5,5</a:t>
                      </a:r>
                      <a:endParaRPr lang="es-ES" sz="8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9525" marR="9525" marT="9525" marB="0"/>
                </a:tc>
                <a:tc>
                  <a:txBody>
                    <a:bodyPr/>
                    <a:lstStyle/>
                    <a:p>
                      <a:pPr algn="r" fontAlgn="t"/>
                      <a:r>
                        <a:rPr lang="es-ES" sz="800" u="none" strike="noStrike">
                          <a:effectLst/>
                          <a:latin typeface="Times New Roman" panose="02020603050405020304" pitchFamily="18" charset="0"/>
                          <a:cs typeface="Times New Roman" panose="02020603050405020304" pitchFamily="18" charset="0"/>
                        </a:rPr>
                        <a:t>3,1</a:t>
                      </a:r>
                      <a:endParaRPr lang="es-ES" sz="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a:txBody>
                    <a:bodyPr/>
                    <a:lstStyle/>
                    <a:p>
                      <a:pPr algn="r" fontAlgn="t"/>
                      <a:r>
                        <a:rPr lang="es-ES" sz="800" u="none" strike="noStrike" dirty="0">
                          <a:effectLst/>
                          <a:latin typeface="Times New Roman" panose="02020603050405020304" pitchFamily="18" charset="0"/>
                          <a:cs typeface="Times New Roman" panose="02020603050405020304" pitchFamily="18" charset="0"/>
                        </a:rPr>
                        <a:t>4,8</a:t>
                      </a:r>
                      <a:endParaRPr lang="es-ES"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a:txBody>
                    <a:bodyPr/>
                    <a:lstStyle/>
                    <a:p>
                      <a:pPr algn="r" fontAlgn="t"/>
                      <a:r>
                        <a:rPr lang="es-ES" sz="800" u="none" strike="noStrike" dirty="0">
                          <a:effectLst/>
                          <a:latin typeface="Times New Roman" panose="02020603050405020304" pitchFamily="18" charset="0"/>
                          <a:cs typeface="Times New Roman" panose="02020603050405020304" pitchFamily="18" charset="0"/>
                        </a:rPr>
                        <a:t>3,8</a:t>
                      </a:r>
                      <a:endParaRPr lang="es-ES"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r>
              <a:tr h="139694">
                <a:tc>
                  <a:txBody>
                    <a:bodyPr/>
                    <a:lstStyle/>
                    <a:p>
                      <a:pPr algn="l" fontAlgn="t"/>
                      <a:r>
                        <a:rPr lang="es-ES" sz="800" u="none" strike="noStrike" dirty="0" smtClean="0">
                          <a:effectLst/>
                          <a:latin typeface="Times New Roman" panose="02020603050405020304" pitchFamily="18" charset="0"/>
                          <a:cs typeface="Times New Roman" panose="02020603050405020304" pitchFamily="18" charset="0"/>
                        </a:rPr>
                        <a:t>Holanda</a:t>
                      </a:r>
                      <a:endParaRPr lang="es-ES"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a:txBody>
                    <a:bodyPr/>
                    <a:lstStyle/>
                    <a:p>
                      <a:pPr algn="r" fontAlgn="t"/>
                      <a:r>
                        <a:rPr lang="es-ES" sz="800" u="none" strike="noStrike" dirty="0">
                          <a:effectLst/>
                          <a:latin typeface="Times New Roman" panose="02020603050405020304" pitchFamily="18" charset="0"/>
                          <a:cs typeface="Times New Roman" panose="02020603050405020304" pitchFamily="18" charset="0"/>
                        </a:rPr>
                        <a:t>4,8</a:t>
                      </a:r>
                      <a:endParaRPr lang="es-ES"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a:txBody>
                    <a:bodyPr/>
                    <a:lstStyle/>
                    <a:p>
                      <a:pPr algn="ctr" fontAlgn="ctr"/>
                      <a:r>
                        <a:rPr lang="es-ES" sz="800" u="none" strike="noStrike">
                          <a:effectLst/>
                          <a:latin typeface="Times New Roman" panose="02020603050405020304" pitchFamily="18" charset="0"/>
                          <a:cs typeface="Times New Roman" panose="02020603050405020304" pitchFamily="18" charset="0"/>
                        </a:rPr>
                        <a:t> </a:t>
                      </a:r>
                      <a:endParaRPr lang="es-ES" sz="800" b="0" i="0" u="none" strike="noStrike">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t"/>
                      <a:r>
                        <a:rPr lang="es-ES" sz="800" u="none" strike="noStrike">
                          <a:effectLst/>
                          <a:latin typeface="Times New Roman" panose="02020603050405020304" pitchFamily="18" charset="0"/>
                          <a:cs typeface="Times New Roman" panose="02020603050405020304" pitchFamily="18" charset="0"/>
                        </a:rPr>
                        <a:t>4,9</a:t>
                      </a:r>
                      <a:endParaRPr lang="es-ES" sz="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a:txBody>
                    <a:bodyPr/>
                    <a:lstStyle/>
                    <a:p>
                      <a:pPr algn="ctr" fontAlgn="ctr"/>
                      <a:r>
                        <a:rPr lang="es-ES" sz="800" u="none" strike="noStrike">
                          <a:effectLst/>
                          <a:latin typeface="Times New Roman" panose="02020603050405020304" pitchFamily="18" charset="0"/>
                          <a:cs typeface="Times New Roman" panose="02020603050405020304" pitchFamily="18" charset="0"/>
                        </a:rPr>
                        <a:t> </a:t>
                      </a:r>
                      <a:endParaRPr lang="es-ES" sz="800" b="0" i="0" u="none" strike="noStrike">
                        <a:effectLst/>
                        <a:latin typeface="Times New Roman" panose="02020603050405020304" pitchFamily="18" charset="0"/>
                        <a:cs typeface="Times New Roman" panose="02020603050405020304" pitchFamily="18" charset="0"/>
                      </a:endParaRPr>
                    </a:p>
                  </a:txBody>
                  <a:tcPr marL="9525" marR="9525" marT="9525" marB="0" anchor="ctr"/>
                </a:tc>
              </a:tr>
              <a:tr h="139694">
                <a:tc>
                  <a:txBody>
                    <a:bodyPr/>
                    <a:lstStyle/>
                    <a:p>
                      <a:pPr algn="l" fontAlgn="t"/>
                      <a:r>
                        <a:rPr lang="es-ES" sz="800" u="none" strike="noStrike">
                          <a:effectLst/>
                          <a:latin typeface="Times New Roman" panose="02020603050405020304" pitchFamily="18" charset="0"/>
                          <a:cs typeface="Times New Roman" panose="02020603050405020304" pitchFamily="18" charset="0"/>
                        </a:rPr>
                        <a:t>Colombia</a:t>
                      </a:r>
                      <a:endParaRPr lang="es-ES" sz="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a:txBody>
                    <a:bodyPr/>
                    <a:lstStyle/>
                    <a:p>
                      <a:pPr algn="r" fontAlgn="t"/>
                      <a:r>
                        <a:rPr lang="es-ES" sz="800" u="none" strike="noStrike">
                          <a:effectLst/>
                          <a:latin typeface="Times New Roman" panose="02020603050405020304" pitchFamily="18" charset="0"/>
                          <a:cs typeface="Times New Roman" panose="02020603050405020304" pitchFamily="18" charset="0"/>
                        </a:rPr>
                        <a:t>4,7</a:t>
                      </a:r>
                      <a:endParaRPr lang="es-ES" sz="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a:txBody>
                    <a:bodyPr/>
                    <a:lstStyle/>
                    <a:p>
                      <a:pPr algn="ctr" fontAlgn="ctr"/>
                      <a:r>
                        <a:rPr lang="es-ES" sz="800" u="none" strike="noStrike">
                          <a:effectLst/>
                          <a:latin typeface="Times New Roman" panose="02020603050405020304" pitchFamily="18" charset="0"/>
                          <a:cs typeface="Times New Roman" panose="02020603050405020304" pitchFamily="18" charset="0"/>
                        </a:rPr>
                        <a:t> </a:t>
                      </a:r>
                      <a:endParaRPr lang="es-ES" sz="800" b="0" i="0" u="none" strike="noStrike">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t"/>
                      <a:r>
                        <a:rPr lang="es-ES" sz="800" u="none" strike="noStrike">
                          <a:effectLst/>
                          <a:latin typeface="Times New Roman" panose="02020603050405020304" pitchFamily="18" charset="0"/>
                          <a:cs typeface="Times New Roman" panose="02020603050405020304" pitchFamily="18" charset="0"/>
                        </a:rPr>
                        <a:t>4,0</a:t>
                      </a:r>
                      <a:endParaRPr lang="es-ES" sz="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a:txBody>
                    <a:bodyPr/>
                    <a:lstStyle/>
                    <a:p>
                      <a:pPr algn="r" fontAlgn="t"/>
                      <a:r>
                        <a:rPr lang="es-ES" sz="800" u="none" strike="noStrike">
                          <a:effectLst/>
                          <a:latin typeface="Times New Roman" panose="02020603050405020304" pitchFamily="18" charset="0"/>
                          <a:cs typeface="Times New Roman" panose="02020603050405020304" pitchFamily="18" charset="0"/>
                        </a:rPr>
                        <a:t>3,2</a:t>
                      </a:r>
                      <a:endParaRPr lang="es-ES" sz="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r>
              <a:tr h="139694">
                <a:tc>
                  <a:txBody>
                    <a:bodyPr/>
                    <a:lstStyle/>
                    <a:p>
                      <a:pPr algn="l" fontAlgn="t"/>
                      <a:r>
                        <a:rPr lang="es-ES" sz="800" u="none" strike="noStrike" dirty="0">
                          <a:effectLst/>
                          <a:latin typeface="Times New Roman" panose="02020603050405020304" pitchFamily="18" charset="0"/>
                          <a:cs typeface="Times New Roman" panose="02020603050405020304" pitchFamily="18" charset="0"/>
                        </a:rPr>
                        <a:t>Ecuador</a:t>
                      </a:r>
                      <a:endParaRPr lang="es-ES"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a:txBody>
                    <a:bodyPr/>
                    <a:lstStyle/>
                    <a:p>
                      <a:pPr algn="ctr" fontAlgn="ctr"/>
                      <a:r>
                        <a:rPr lang="es-ES" sz="800" u="none" strike="noStrike">
                          <a:effectLst/>
                          <a:latin typeface="Times New Roman" panose="02020603050405020304" pitchFamily="18" charset="0"/>
                          <a:cs typeface="Times New Roman" panose="02020603050405020304" pitchFamily="18" charset="0"/>
                        </a:rPr>
                        <a:t> </a:t>
                      </a:r>
                      <a:endParaRPr lang="es-ES" sz="800" b="0" i="0" u="none" strike="noStrike">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s-ES" sz="800" u="none" strike="noStrike" dirty="0">
                          <a:effectLst/>
                          <a:latin typeface="Times New Roman" panose="02020603050405020304" pitchFamily="18" charset="0"/>
                          <a:cs typeface="Times New Roman" panose="02020603050405020304" pitchFamily="18" charset="0"/>
                        </a:rPr>
                        <a:t> </a:t>
                      </a:r>
                      <a:endParaRPr lang="es-ES" sz="8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s-ES" sz="800" u="none" strike="noStrike">
                          <a:effectLst/>
                          <a:latin typeface="Times New Roman" panose="02020603050405020304" pitchFamily="18" charset="0"/>
                          <a:cs typeface="Times New Roman" panose="02020603050405020304" pitchFamily="18" charset="0"/>
                        </a:rPr>
                        <a:t> </a:t>
                      </a:r>
                      <a:endParaRPr lang="es-ES" sz="800" b="0" i="0" u="none" strike="noStrike">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t"/>
                      <a:r>
                        <a:rPr lang="es-ES" sz="800" b="1" u="none" strike="noStrike" dirty="0">
                          <a:solidFill>
                            <a:srgbClr val="FF0000"/>
                          </a:solidFill>
                          <a:effectLst/>
                          <a:latin typeface="Times New Roman" panose="02020603050405020304" pitchFamily="18" charset="0"/>
                          <a:cs typeface="Times New Roman" panose="02020603050405020304" pitchFamily="18" charset="0"/>
                        </a:rPr>
                        <a:t>0,6</a:t>
                      </a:r>
                      <a:endParaRPr lang="es-ES" sz="8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9525" marR="9525" marT="9525" marB="0">
                    <a:solidFill>
                      <a:srgbClr val="FFFF00"/>
                    </a:solidFill>
                  </a:tcPr>
                </a:tc>
              </a:tr>
            </a:tbl>
          </a:graphicData>
        </a:graphic>
      </p:graphicFrame>
      <p:pic>
        <p:nvPicPr>
          <p:cNvPr id="121" name="6 Imagen" descr="http://www.agrofarmaperu.com/img/quinua-catalogo.png"/>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3758799" y="2353444"/>
            <a:ext cx="1101233" cy="1095375"/>
          </a:xfrm>
          <a:prstGeom prst="rect">
            <a:avLst/>
          </a:prstGeom>
          <a:noFill/>
          <a:extLst>
            <a:ext uri="{909E8E84-426E-40DD-AFC4-6F175D3DCCD1}">
              <a14:hiddenFill xmlns:a14="http://schemas.microsoft.com/office/drawing/2010/main">
                <a:solidFill>
                  <a:srgbClr val="FFFFFF"/>
                </a:solidFill>
              </a14:hiddenFill>
            </a:ext>
          </a:extLst>
        </p:spPr>
      </p:pic>
      <p:sp>
        <p:nvSpPr>
          <p:cNvPr id="122" name="121 CuadroTexto"/>
          <p:cNvSpPr txBox="1"/>
          <p:nvPr/>
        </p:nvSpPr>
        <p:spPr>
          <a:xfrm>
            <a:off x="3976457" y="1921396"/>
            <a:ext cx="931665" cy="261610"/>
          </a:xfrm>
          <a:prstGeom prst="rect">
            <a:avLst/>
          </a:prstGeom>
          <a:noFill/>
        </p:spPr>
        <p:txBody>
          <a:bodyPr wrap="none" rtlCol="0">
            <a:spAutoFit/>
          </a:bodyPr>
          <a:lstStyle/>
          <a:p>
            <a:r>
              <a:rPr lang="es-ES" sz="1100" dirty="0" smtClean="0">
                <a:latin typeface="Times New Roman" panose="02020603050405020304" pitchFamily="18" charset="0"/>
                <a:cs typeface="Times New Roman" panose="02020603050405020304" pitchFamily="18" charset="0"/>
              </a:rPr>
              <a:t>FOB unitario</a:t>
            </a:r>
            <a:endParaRPr lang="es-ES" sz="1100" dirty="0">
              <a:latin typeface="Times New Roman" panose="02020603050405020304" pitchFamily="18" charset="0"/>
              <a:cs typeface="Times New Roman" panose="02020603050405020304" pitchFamily="18" charset="0"/>
            </a:endParaRPr>
          </a:p>
        </p:txBody>
      </p:sp>
      <p:pic>
        <p:nvPicPr>
          <p:cNvPr id="124" name="Picture 38" descr="https://pbs.twimg.com/profile_images/3340380369/4a5f845670e3f8b8d31539aca3661aec.pn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2267744" y="782898"/>
            <a:ext cx="341523" cy="341523"/>
          </a:xfrm>
          <a:prstGeom prst="rect">
            <a:avLst/>
          </a:prstGeom>
          <a:noFill/>
          <a:extLst>
            <a:ext uri="{909E8E84-426E-40DD-AFC4-6F175D3DCCD1}">
              <a14:hiddenFill xmlns:a14="http://schemas.microsoft.com/office/drawing/2010/main">
                <a:solidFill>
                  <a:srgbClr val="FFFFFF"/>
                </a:solidFill>
              </a14:hiddenFill>
            </a:ext>
          </a:extLst>
        </p:spPr>
      </p:pic>
      <p:sp>
        <p:nvSpPr>
          <p:cNvPr id="125" name="124 CuadroTexto"/>
          <p:cNvSpPr txBox="1"/>
          <p:nvPr/>
        </p:nvSpPr>
        <p:spPr>
          <a:xfrm>
            <a:off x="1547664" y="820370"/>
            <a:ext cx="824300" cy="276999"/>
          </a:xfrm>
          <a:prstGeom prst="rect">
            <a:avLst/>
          </a:prstGeom>
          <a:noFill/>
        </p:spPr>
        <p:txBody>
          <a:bodyPr wrap="square" rtlCol="0">
            <a:spAutoFit/>
          </a:bodyPr>
          <a:lstStyle/>
          <a:p>
            <a:r>
              <a:rPr lang="es-ES" sz="1200" dirty="0" smtClean="0">
                <a:latin typeface="Times New Roman" panose="02020603050405020304" pitchFamily="18" charset="0"/>
                <a:ea typeface="Dotum" panose="020B0600000101010101" pitchFamily="34" charset="-127"/>
                <a:cs typeface="Times New Roman" panose="02020603050405020304" pitchFamily="18" charset="0"/>
              </a:rPr>
              <a:t>Empresas</a:t>
            </a:r>
            <a:endParaRPr lang="es-ES" sz="1200" dirty="0">
              <a:latin typeface="Times New Roman" panose="02020603050405020304" pitchFamily="18" charset="0"/>
              <a:ea typeface="Dotum" panose="020B0600000101010101" pitchFamily="34" charset="-127"/>
              <a:cs typeface="Times New Roman" panose="02020603050405020304" pitchFamily="18" charset="0"/>
            </a:endParaRPr>
          </a:p>
        </p:txBody>
      </p:sp>
      <p:pic>
        <p:nvPicPr>
          <p:cNvPr id="126" name="Picture 40" descr="http://www.bo.all.biz/img/bo/pred/logo/101.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2609268" y="760431"/>
            <a:ext cx="618542" cy="279016"/>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42" descr="http://www.irupanabio.com/english/images/logo.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3227810" y="825638"/>
            <a:ext cx="336740" cy="250397"/>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44" descr="http://www.bo.all.biz/img/bo/catalog/6239.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3614349" y="818177"/>
            <a:ext cx="325708" cy="293137"/>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46" descr="http://www.cabolqui.org/es/wp-content/uploads/sites/3/2013/03/LOGO-AVSA-2012.jp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3998560" y="810607"/>
            <a:ext cx="283046" cy="283046"/>
          </a:xfrm>
          <a:prstGeom prst="rect">
            <a:avLst/>
          </a:prstGeom>
          <a:noFill/>
          <a:extLst>
            <a:ext uri="{909E8E84-426E-40DD-AFC4-6F175D3DCCD1}">
              <a14:hiddenFill xmlns:a14="http://schemas.microsoft.com/office/drawing/2010/main">
                <a:solidFill>
                  <a:srgbClr val="FFFFFF"/>
                </a:solidFill>
              </a14:hiddenFill>
            </a:ext>
          </a:extLst>
        </p:spPr>
      </p:pic>
      <p:sp>
        <p:nvSpPr>
          <p:cNvPr id="130" name="129 CuadroTexto"/>
          <p:cNvSpPr txBox="1"/>
          <p:nvPr/>
        </p:nvSpPr>
        <p:spPr>
          <a:xfrm>
            <a:off x="6516216" y="865048"/>
            <a:ext cx="824300" cy="276999"/>
          </a:xfrm>
          <a:prstGeom prst="rect">
            <a:avLst/>
          </a:prstGeom>
          <a:noFill/>
        </p:spPr>
        <p:txBody>
          <a:bodyPr wrap="square" rtlCol="0">
            <a:spAutoFit/>
          </a:bodyPr>
          <a:lstStyle/>
          <a:p>
            <a:r>
              <a:rPr lang="es-ES" sz="1200" dirty="0" smtClean="0">
                <a:latin typeface="Times New Roman" panose="02020603050405020304" pitchFamily="18" charset="0"/>
                <a:ea typeface="Dotum" panose="020B0600000101010101" pitchFamily="34" charset="-127"/>
                <a:cs typeface="Times New Roman" panose="02020603050405020304" pitchFamily="18" charset="0"/>
              </a:rPr>
              <a:t>Empresas</a:t>
            </a:r>
            <a:endParaRPr lang="es-ES" sz="1200" dirty="0">
              <a:latin typeface="Times New Roman" panose="02020603050405020304" pitchFamily="18" charset="0"/>
              <a:ea typeface="Dotum" panose="020B0600000101010101" pitchFamily="34" charset="-127"/>
              <a:cs typeface="Times New Roman" panose="02020603050405020304" pitchFamily="18" charset="0"/>
            </a:endParaRPr>
          </a:p>
        </p:txBody>
      </p:sp>
      <p:pic>
        <p:nvPicPr>
          <p:cNvPr id="131" name="Picture 50" descr="https://cdn2.iconfinder.com/data/icons/website-icons/512/Mask-512.png"/>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2195736" y="4088076"/>
            <a:ext cx="281592" cy="281592"/>
          </a:xfrm>
          <a:prstGeom prst="rect">
            <a:avLst/>
          </a:prstGeom>
          <a:noFill/>
          <a:extLst>
            <a:ext uri="{909E8E84-426E-40DD-AFC4-6F175D3DCCD1}">
              <a14:hiddenFill xmlns:a14="http://schemas.microsoft.com/office/drawing/2010/main">
                <a:solidFill>
                  <a:srgbClr val="FFFFFF"/>
                </a:solidFill>
              </a14:hiddenFill>
            </a:ext>
          </a:extLst>
        </p:spPr>
      </p:pic>
      <p:sp>
        <p:nvSpPr>
          <p:cNvPr id="132" name="131 CuadroTexto"/>
          <p:cNvSpPr txBox="1"/>
          <p:nvPr/>
        </p:nvSpPr>
        <p:spPr>
          <a:xfrm>
            <a:off x="1443444" y="4062472"/>
            <a:ext cx="824300" cy="276999"/>
          </a:xfrm>
          <a:prstGeom prst="rect">
            <a:avLst/>
          </a:prstGeom>
          <a:noFill/>
        </p:spPr>
        <p:txBody>
          <a:bodyPr wrap="square" rtlCol="0">
            <a:spAutoFit/>
          </a:bodyPr>
          <a:lstStyle/>
          <a:p>
            <a:r>
              <a:rPr lang="es-ES" sz="1200" dirty="0" smtClean="0">
                <a:latin typeface="Times New Roman" panose="02020603050405020304" pitchFamily="18" charset="0"/>
                <a:ea typeface="Dotum" panose="020B0600000101010101" pitchFamily="34" charset="-127"/>
                <a:cs typeface="Times New Roman" panose="02020603050405020304" pitchFamily="18" charset="0"/>
              </a:rPr>
              <a:t>Empresas</a:t>
            </a:r>
            <a:endParaRPr lang="es-ES" sz="1200" dirty="0">
              <a:latin typeface="Times New Roman" panose="02020603050405020304" pitchFamily="18" charset="0"/>
              <a:ea typeface="Dotum" panose="020B0600000101010101" pitchFamily="34" charset="-127"/>
              <a:cs typeface="Times New Roman" panose="02020603050405020304" pitchFamily="18" charset="0"/>
            </a:endParaRPr>
          </a:p>
        </p:txBody>
      </p:sp>
      <p:pic>
        <p:nvPicPr>
          <p:cNvPr id="133" name="Picture 52" descr="http://www.andeanfoods.com.co/img/andeanfoods_logo.png"/>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2477328" y="4067563"/>
            <a:ext cx="519935" cy="236537"/>
          </a:xfrm>
          <a:prstGeom prst="rect">
            <a:avLst/>
          </a:prstGeom>
          <a:noFill/>
          <a:extLst>
            <a:ext uri="{909E8E84-426E-40DD-AFC4-6F175D3DCCD1}">
              <a14:hiddenFill xmlns:a14="http://schemas.microsoft.com/office/drawing/2010/main">
                <a:solidFill>
                  <a:srgbClr val="FFFFFF"/>
                </a:solidFill>
              </a14:hiddenFill>
            </a:ext>
          </a:extLst>
        </p:spPr>
      </p:pic>
      <p:sp>
        <p:nvSpPr>
          <p:cNvPr id="134" name="AutoShape 54" descr="Resultado de imagen para factoria quinoa sa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135" name="Picture 55"/>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3054076" y="4049244"/>
            <a:ext cx="279217" cy="279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6" name="135 CuadroTexto"/>
          <p:cNvSpPr txBox="1"/>
          <p:nvPr/>
        </p:nvSpPr>
        <p:spPr>
          <a:xfrm>
            <a:off x="6948264" y="3876645"/>
            <a:ext cx="824300" cy="276999"/>
          </a:xfrm>
          <a:prstGeom prst="rect">
            <a:avLst/>
          </a:prstGeom>
          <a:noFill/>
        </p:spPr>
        <p:txBody>
          <a:bodyPr wrap="square" rtlCol="0">
            <a:spAutoFit/>
          </a:bodyPr>
          <a:lstStyle/>
          <a:p>
            <a:r>
              <a:rPr lang="es-ES" sz="1200" dirty="0" smtClean="0">
                <a:latin typeface="Times New Roman" panose="02020603050405020304" pitchFamily="18" charset="0"/>
                <a:ea typeface="Dotum" panose="020B0600000101010101" pitchFamily="34" charset="-127"/>
                <a:cs typeface="Times New Roman" panose="02020603050405020304" pitchFamily="18" charset="0"/>
              </a:rPr>
              <a:t>Empresas</a:t>
            </a:r>
            <a:endParaRPr lang="es-ES" sz="1200" dirty="0">
              <a:latin typeface="Times New Roman" panose="02020603050405020304" pitchFamily="18" charset="0"/>
              <a:ea typeface="Dotum" panose="020B0600000101010101" pitchFamily="34" charset="-127"/>
              <a:cs typeface="Times New Roman" panose="02020603050405020304" pitchFamily="18" charset="0"/>
            </a:endParaRPr>
          </a:p>
        </p:txBody>
      </p:sp>
      <p:pic>
        <p:nvPicPr>
          <p:cNvPr id="137" name="Picture 58" descr="http://www.linieros.com/inagro/images/logo_inagro_w.png"/>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5324855" y="879526"/>
            <a:ext cx="543289" cy="196509"/>
          </a:xfrm>
          <a:prstGeom prst="rect">
            <a:avLst/>
          </a:prstGeom>
          <a:noFill/>
          <a:extLst>
            <a:ext uri="{909E8E84-426E-40DD-AFC4-6F175D3DCCD1}">
              <a14:hiddenFill xmlns:a14="http://schemas.microsoft.com/office/drawing/2010/main">
                <a:solidFill>
                  <a:srgbClr val="FFFFFF"/>
                </a:solidFill>
              </a14:hiddenFill>
            </a:ext>
          </a:extLst>
        </p:spPr>
      </p:pic>
      <p:sp>
        <p:nvSpPr>
          <p:cNvPr id="138" name="137 CuadroTexto"/>
          <p:cNvSpPr txBox="1"/>
          <p:nvPr/>
        </p:nvSpPr>
        <p:spPr>
          <a:xfrm>
            <a:off x="5842125" y="838355"/>
            <a:ext cx="602083" cy="369332"/>
          </a:xfrm>
          <a:prstGeom prst="rect">
            <a:avLst/>
          </a:prstGeom>
          <a:noFill/>
        </p:spPr>
        <p:txBody>
          <a:bodyPr wrap="square" rtlCol="0">
            <a:spAutoFit/>
          </a:bodyPr>
          <a:lstStyle/>
          <a:p>
            <a:r>
              <a:rPr lang="es-ES" sz="600" dirty="0" smtClean="0">
                <a:latin typeface="+mj-lt"/>
                <a:cs typeface="Gisha" panose="020B0502040204020203" pitchFamily="34" charset="-79"/>
              </a:rPr>
              <a:t>PRODUCTOS ORGÁNICOS CIMBORAZO</a:t>
            </a:r>
            <a:endParaRPr lang="es-ES" sz="600" dirty="0">
              <a:latin typeface="+mj-lt"/>
              <a:cs typeface="Gisha" panose="020B0502040204020203" pitchFamily="34" charset="-79"/>
            </a:endParaRPr>
          </a:p>
        </p:txBody>
      </p:sp>
      <p:sp>
        <p:nvSpPr>
          <p:cNvPr id="139" name="138 CuadroTexto"/>
          <p:cNvSpPr txBox="1"/>
          <p:nvPr/>
        </p:nvSpPr>
        <p:spPr>
          <a:xfrm>
            <a:off x="4834013" y="852309"/>
            <a:ext cx="602083" cy="276999"/>
          </a:xfrm>
          <a:prstGeom prst="rect">
            <a:avLst/>
          </a:prstGeom>
          <a:noFill/>
        </p:spPr>
        <p:txBody>
          <a:bodyPr wrap="square" rtlCol="0">
            <a:spAutoFit/>
          </a:bodyPr>
          <a:lstStyle/>
          <a:p>
            <a:r>
              <a:rPr lang="es-ES" sz="600" dirty="0" smtClean="0">
                <a:latin typeface="+mj-lt"/>
                <a:cs typeface="Gisha" panose="020B0502040204020203" pitchFamily="34" charset="-79"/>
              </a:rPr>
              <a:t>PROQUINUA ECUADOR</a:t>
            </a:r>
            <a:endParaRPr lang="es-ES" sz="600" dirty="0">
              <a:latin typeface="+mj-lt"/>
              <a:cs typeface="Gisha" panose="020B0502040204020203" pitchFamily="34" charset="-79"/>
            </a:endParaRPr>
          </a:p>
        </p:txBody>
      </p:sp>
      <p:pic>
        <p:nvPicPr>
          <p:cNvPr id="140" name="Picture 61" descr="http://www.vinculosagricolas.com/img/logo.png"/>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4644008" y="3805690"/>
            <a:ext cx="466563" cy="407876"/>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63" descr="http://www.datosperu.org/iconos-nandina/10.png"/>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4976382" y="3834726"/>
            <a:ext cx="315698" cy="315698"/>
          </a:xfrm>
          <a:prstGeom prst="rect">
            <a:avLst/>
          </a:prstGeom>
          <a:noFill/>
          <a:extLst>
            <a:ext uri="{909E8E84-426E-40DD-AFC4-6F175D3DCCD1}">
              <a14:hiddenFill xmlns:a14="http://schemas.microsoft.com/office/drawing/2010/main">
                <a:solidFill>
                  <a:srgbClr val="FFFFFF"/>
                </a:solidFill>
              </a14:hiddenFill>
            </a:ext>
          </a:extLst>
        </p:spPr>
      </p:pic>
      <p:pic>
        <p:nvPicPr>
          <p:cNvPr id="142" name="Picture 65" descr="http://colorexa.com/wp-content/uploads/2015/12/logo-colorexa1.png"/>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5292080" y="3937620"/>
            <a:ext cx="736856" cy="198132"/>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67" descr="http://static.wixstatic.com/media/f5332f_6d79d0416abe47f0989ee864bb35f0ad.png/v1/fill/w_332,h_304,al_c,usm_0.66_1.00_0.01/f5332f_6d79d0416abe47f0989ee864bb35f0ad.png"/>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6084168" y="3922754"/>
            <a:ext cx="252156" cy="230890"/>
          </a:xfrm>
          <a:prstGeom prst="rect">
            <a:avLst/>
          </a:prstGeom>
          <a:noFill/>
          <a:extLst>
            <a:ext uri="{909E8E84-426E-40DD-AFC4-6F175D3DCCD1}">
              <a14:hiddenFill xmlns:a14="http://schemas.microsoft.com/office/drawing/2010/main">
                <a:solidFill>
                  <a:srgbClr val="FFFFFF"/>
                </a:solidFill>
              </a14:hiddenFill>
            </a:ext>
          </a:extLst>
        </p:spPr>
      </p:pic>
      <p:sp>
        <p:nvSpPr>
          <p:cNvPr id="144" name="143 CuadroTexto"/>
          <p:cNvSpPr txBox="1"/>
          <p:nvPr/>
        </p:nvSpPr>
        <p:spPr>
          <a:xfrm>
            <a:off x="6300192" y="3881581"/>
            <a:ext cx="692246" cy="200055"/>
          </a:xfrm>
          <a:prstGeom prst="rect">
            <a:avLst/>
          </a:prstGeom>
          <a:noFill/>
        </p:spPr>
        <p:txBody>
          <a:bodyPr wrap="square" rtlCol="0">
            <a:spAutoFit/>
          </a:bodyPr>
          <a:lstStyle/>
          <a:p>
            <a:r>
              <a:rPr lang="es-ES" sz="700" dirty="0" smtClean="0"/>
              <a:t>COPROIMPEX</a:t>
            </a:r>
            <a:endParaRPr lang="es-ES" sz="700" dirty="0"/>
          </a:p>
        </p:txBody>
      </p:sp>
      <p:cxnSp>
        <p:nvCxnSpPr>
          <p:cNvPr id="145" name="144 Conector recto de flecha"/>
          <p:cNvCxnSpPr>
            <a:endCxn id="144" idx="0"/>
          </p:cNvCxnSpPr>
          <p:nvPr/>
        </p:nvCxnSpPr>
        <p:spPr>
          <a:xfrm>
            <a:off x="5596499" y="3561125"/>
            <a:ext cx="1049816" cy="320456"/>
          </a:xfrm>
          <a:prstGeom prst="straightConnector1">
            <a:avLst/>
          </a:prstGeom>
          <a:ln>
            <a:prstDash val="dash"/>
            <a:tailEnd type="arrow"/>
          </a:ln>
        </p:spPr>
        <p:style>
          <a:lnRef idx="1">
            <a:schemeClr val="accent2"/>
          </a:lnRef>
          <a:fillRef idx="0">
            <a:schemeClr val="accent2"/>
          </a:fillRef>
          <a:effectRef idx="0">
            <a:schemeClr val="accent2"/>
          </a:effectRef>
          <a:fontRef idx="minor">
            <a:schemeClr val="tx1"/>
          </a:fontRef>
        </p:style>
      </p:cxnSp>
      <p:sp>
        <p:nvSpPr>
          <p:cNvPr id="146" name="145 CuadroTexto"/>
          <p:cNvSpPr txBox="1"/>
          <p:nvPr/>
        </p:nvSpPr>
        <p:spPr>
          <a:xfrm>
            <a:off x="2296265" y="2517109"/>
            <a:ext cx="1465607" cy="400110"/>
          </a:xfrm>
          <a:prstGeom prst="rect">
            <a:avLst/>
          </a:prstGeom>
          <a:noFill/>
        </p:spPr>
        <p:txBody>
          <a:bodyPr wrap="square" rtlCol="0">
            <a:spAutoFit/>
          </a:bodyPr>
          <a:lstStyle/>
          <a:p>
            <a:r>
              <a:rPr lang="es-ES" sz="1000" dirty="0" smtClean="0">
                <a:latin typeface="Times New Roman" panose="02020603050405020304" pitchFamily="18" charset="0"/>
                <a:cs typeface="Times New Roman" panose="02020603050405020304" pitchFamily="18" charset="0"/>
              </a:rPr>
              <a:t>Frontera Tambo Quemado</a:t>
            </a:r>
            <a:endParaRPr lang="es-ES" sz="1000" dirty="0">
              <a:latin typeface="Times New Roman" panose="02020603050405020304" pitchFamily="18" charset="0"/>
              <a:cs typeface="Times New Roman" panose="02020603050405020304" pitchFamily="18" charset="0"/>
            </a:endParaRPr>
          </a:p>
        </p:txBody>
      </p:sp>
      <p:sp>
        <p:nvSpPr>
          <p:cNvPr id="147" name="146 CuadroTexto"/>
          <p:cNvSpPr txBox="1"/>
          <p:nvPr/>
        </p:nvSpPr>
        <p:spPr>
          <a:xfrm>
            <a:off x="5753877" y="2502658"/>
            <a:ext cx="834347" cy="400110"/>
          </a:xfrm>
          <a:prstGeom prst="rect">
            <a:avLst/>
          </a:prstGeom>
          <a:noFill/>
        </p:spPr>
        <p:txBody>
          <a:bodyPr wrap="square" rtlCol="0">
            <a:spAutoFit/>
          </a:bodyPr>
          <a:lstStyle/>
          <a:p>
            <a:r>
              <a:rPr lang="es-ES" sz="1000" dirty="0" smtClean="0">
                <a:latin typeface="Times New Roman" panose="02020603050405020304" pitchFamily="18" charset="0"/>
                <a:cs typeface="Times New Roman" panose="02020603050405020304" pitchFamily="18" charset="0"/>
              </a:rPr>
              <a:t>Guayaquil marítimo</a:t>
            </a:r>
            <a:endParaRPr lang="es-ES" sz="1000" dirty="0">
              <a:latin typeface="Times New Roman" panose="02020603050405020304" pitchFamily="18" charset="0"/>
              <a:cs typeface="Times New Roman" panose="02020603050405020304" pitchFamily="18" charset="0"/>
            </a:endParaRPr>
          </a:p>
        </p:txBody>
      </p:sp>
      <p:sp>
        <p:nvSpPr>
          <p:cNvPr id="148" name="147 CuadroTexto"/>
          <p:cNvSpPr txBox="1"/>
          <p:nvPr/>
        </p:nvSpPr>
        <p:spPr>
          <a:xfrm>
            <a:off x="1878533" y="5240526"/>
            <a:ext cx="1253307" cy="400110"/>
          </a:xfrm>
          <a:prstGeom prst="rect">
            <a:avLst/>
          </a:prstGeom>
          <a:noFill/>
        </p:spPr>
        <p:txBody>
          <a:bodyPr wrap="square" rtlCol="0">
            <a:spAutoFit/>
          </a:bodyPr>
          <a:lstStyle/>
          <a:p>
            <a:r>
              <a:rPr lang="es-ES" sz="1000" dirty="0" smtClean="0">
                <a:latin typeface="Times New Roman" panose="02020603050405020304" pitchFamily="18" charset="0"/>
                <a:cs typeface="Times New Roman" panose="02020603050405020304" pitchFamily="18" charset="0"/>
              </a:rPr>
              <a:t> Buenaventura</a:t>
            </a:r>
          </a:p>
          <a:p>
            <a:pPr algn="ctr"/>
            <a:r>
              <a:rPr lang="es-ES" sz="1000" dirty="0" smtClean="0">
                <a:latin typeface="Times New Roman" panose="02020603050405020304" pitchFamily="18" charset="0"/>
                <a:cs typeface="Times New Roman" panose="02020603050405020304" pitchFamily="18" charset="0"/>
              </a:rPr>
              <a:t>Marítimo</a:t>
            </a:r>
            <a:endParaRPr lang="es-ES" sz="1000" dirty="0">
              <a:latin typeface="Times New Roman" panose="02020603050405020304" pitchFamily="18" charset="0"/>
              <a:cs typeface="Times New Roman" panose="02020603050405020304" pitchFamily="18" charset="0"/>
            </a:endParaRPr>
          </a:p>
        </p:txBody>
      </p:sp>
      <p:sp>
        <p:nvSpPr>
          <p:cNvPr id="149" name="148 CuadroTexto"/>
          <p:cNvSpPr txBox="1"/>
          <p:nvPr/>
        </p:nvSpPr>
        <p:spPr>
          <a:xfrm>
            <a:off x="5190901" y="5305772"/>
            <a:ext cx="1253307" cy="246221"/>
          </a:xfrm>
          <a:prstGeom prst="rect">
            <a:avLst/>
          </a:prstGeom>
          <a:noFill/>
        </p:spPr>
        <p:txBody>
          <a:bodyPr wrap="square" rtlCol="0">
            <a:spAutoFit/>
          </a:bodyPr>
          <a:lstStyle/>
          <a:p>
            <a:pPr algn="ctr"/>
            <a:r>
              <a:rPr lang="es-ES" sz="1000" dirty="0" smtClean="0">
                <a:latin typeface="Times New Roman" panose="02020603050405020304" pitchFamily="18" charset="0"/>
                <a:cs typeface="Times New Roman" panose="02020603050405020304" pitchFamily="18" charset="0"/>
              </a:rPr>
              <a:t>Marítima del callao</a:t>
            </a:r>
            <a:endParaRPr lang="es-ES" sz="1000" dirty="0">
              <a:latin typeface="Times New Roman" panose="02020603050405020304" pitchFamily="18" charset="0"/>
              <a:cs typeface="Times New Roman" panose="02020603050405020304" pitchFamily="18" charset="0"/>
            </a:endParaRPr>
          </a:p>
        </p:txBody>
      </p:sp>
      <p:sp>
        <p:nvSpPr>
          <p:cNvPr id="150" name="149 CuadroTexto"/>
          <p:cNvSpPr txBox="1"/>
          <p:nvPr/>
        </p:nvSpPr>
        <p:spPr>
          <a:xfrm rot="1038432">
            <a:off x="5634971" y="3491577"/>
            <a:ext cx="692818" cy="253916"/>
          </a:xfrm>
          <a:prstGeom prst="rect">
            <a:avLst/>
          </a:prstGeom>
          <a:noFill/>
        </p:spPr>
        <p:txBody>
          <a:bodyPr wrap="none" rtlCol="0">
            <a:spAutoFit/>
          </a:bodyPr>
          <a:lstStyle/>
          <a:p>
            <a:r>
              <a:rPr lang="es-ES" sz="1050" dirty="0" smtClean="0">
                <a:latin typeface="Times New Roman" panose="02020603050405020304" pitchFamily="18" charset="0"/>
                <a:cs typeface="Times New Roman" panose="02020603050405020304" pitchFamily="18" charset="0"/>
              </a:rPr>
              <a:t>Dumping</a:t>
            </a:r>
            <a:endParaRPr lang="es-ES" sz="1050" dirty="0">
              <a:latin typeface="Times New Roman" panose="02020603050405020304" pitchFamily="18" charset="0"/>
              <a:cs typeface="Times New Roman" panose="02020603050405020304" pitchFamily="18" charset="0"/>
            </a:endParaRPr>
          </a:p>
        </p:txBody>
      </p:sp>
      <p:pic>
        <p:nvPicPr>
          <p:cNvPr id="151" name="Picture 47" descr="https://cdn.goconqr.com/uploads/slide_property/image/24260/fd33ad0a-a6d6-4f92-8206-97e9ac9c9961.png"/>
          <p:cNvPicPr>
            <a:picLocks noChangeAspect="1" noChangeArrowheads="1"/>
          </p:cNvPicPr>
          <p:nvPr/>
        </p:nvPicPr>
        <p:blipFill rotWithShape="1">
          <a:blip r:embed="rId40" cstate="print">
            <a:extLst>
              <a:ext uri="{28A0092B-C50C-407E-A947-70E740481C1C}">
                <a14:useLocalDpi xmlns:a14="http://schemas.microsoft.com/office/drawing/2010/main" val="0"/>
              </a:ext>
            </a:extLst>
          </a:blip>
          <a:srcRect l="78512" t="34340" r="2997" b="41115"/>
          <a:stretch/>
        </p:blipFill>
        <p:spPr bwMode="auto">
          <a:xfrm>
            <a:off x="5880458" y="2114484"/>
            <a:ext cx="419734" cy="310968"/>
          </a:xfrm>
          <a:prstGeom prst="rect">
            <a:avLst/>
          </a:prstGeom>
          <a:noFill/>
          <a:extLst>
            <a:ext uri="{909E8E84-426E-40DD-AFC4-6F175D3DCCD1}">
              <a14:hiddenFill xmlns:a14="http://schemas.microsoft.com/office/drawing/2010/main">
                <a:solidFill>
                  <a:srgbClr val="FFFFFF"/>
                </a:solidFill>
              </a14:hiddenFill>
            </a:ext>
          </a:extLst>
        </p:spPr>
      </p:pic>
      <p:pic>
        <p:nvPicPr>
          <p:cNvPr id="152" name="Picture 47" descr="https://cdn.goconqr.com/uploads/slide_property/image/24260/fd33ad0a-a6d6-4f92-8206-97e9ac9c9961.png"/>
          <p:cNvPicPr>
            <a:picLocks noChangeAspect="1" noChangeArrowheads="1"/>
          </p:cNvPicPr>
          <p:nvPr/>
        </p:nvPicPr>
        <p:blipFill rotWithShape="1">
          <a:blip r:embed="rId40" cstate="print">
            <a:extLst>
              <a:ext uri="{28A0092B-C50C-407E-A947-70E740481C1C}">
                <a14:useLocalDpi xmlns:a14="http://schemas.microsoft.com/office/drawing/2010/main" val="0"/>
              </a:ext>
            </a:extLst>
          </a:blip>
          <a:srcRect l="78512" t="34340" r="2997" b="41115"/>
          <a:stretch/>
        </p:blipFill>
        <p:spPr bwMode="auto">
          <a:xfrm>
            <a:off x="4847382" y="5309669"/>
            <a:ext cx="419734" cy="310968"/>
          </a:xfrm>
          <a:prstGeom prst="rect">
            <a:avLst/>
          </a:prstGeom>
          <a:noFill/>
          <a:extLst>
            <a:ext uri="{909E8E84-426E-40DD-AFC4-6F175D3DCCD1}">
              <a14:hiddenFill xmlns:a14="http://schemas.microsoft.com/office/drawing/2010/main">
                <a:solidFill>
                  <a:srgbClr val="FFFFFF"/>
                </a:solidFill>
              </a14:hiddenFill>
            </a:ext>
          </a:extLst>
        </p:spPr>
      </p:pic>
      <p:pic>
        <p:nvPicPr>
          <p:cNvPr id="153" name="Picture 7" descr="http://png.clipart.me/graphics/thumbs/116/triple-cycle-arrows_116537929.jpg"/>
          <p:cNvPicPr>
            <a:picLocks noChangeAspect="1" noChangeArrowheads="1"/>
          </p:cNvPicPr>
          <p:nvPr/>
        </p:nvPicPr>
        <p:blipFill>
          <a:blip r:embed="rId41" cstate="print">
            <a:extLst>
              <a:ext uri="{28A0092B-C50C-407E-A947-70E740481C1C}">
                <a14:useLocalDpi xmlns:a14="http://schemas.microsoft.com/office/drawing/2010/main" val="0"/>
              </a:ext>
            </a:extLst>
          </a:blip>
          <a:srcRect/>
          <a:stretch>
            <a:fillRect/>
          </a:stretch>
        </p:blipFill>
        <p:spPr bwMode="auto">
          <a:xfrm>
            <a:off x="2051710" y="2573148"/>
            <a:ext cx="310825" cy="288032"/>
          </a:xfrm>
          <a:prstGeom prst="rect">
            <a:avLst/>
          </a:prstGeom>
          <a:noFill/>
          <a:extLst>
            <a:ext uri="{909E8E84-426E-40DD-AFC4-6F175D3DCCD1}">
              <a14:hiddenFill xmlns:a14="http://schemas.microsoft.com/office/drawing/2010/main">
                <a:solidFill>
                  <a:srgbClr val="FFFFFF"/>
                </a:solidFill>
              </a14:hiddenFill>
            </a:ext>
          </a:extLst>
        </p:spPr>
      </p:pic>
      <p:pic>
        <p:nvPicPr>
          <p:cNvPr id="154" name="Picture 47" descr="https://cdn.goconqr.com/uploads/slide_property/image/24260/fd33ad0a-a6d6-4f92-8206-97e9ac9c9961.png"/>
          <p:cNvPicPr>
            <a:picLocks noChangeAspect="1" noChangeArrowheads="1"/>
          </p:cNvPicPr>
          <p:nvPr/>
        </p:nvPicPr>
        <p:blipFill rotWithShape="1">
          <a:blip r:embed="rId40" cstate="print">
            <a:extLst>
              <a:ext uri="{28A0092B-C50C-407E-A947-70E740481C1C}">
                <a14:useLocalDpi xmlns:a14="http://schemas.microsoft.com/office/drawing/2010/main" val="0"/>
              </a:ext>
            </a:extLst>
          </a:blip>
          <a:srcRect l="78512" t="34340" r="2997" b="41115"/>
          <a:stretch/>
        </p:blipFill>
        <p:spPr bwMode="auto">
          <a:xfrm>
            <a:off x="3000138" y="5296101"/>
            <a:ext cx="419734" cy="310968"/>
          </a:xfrm>
          <a:prstGeom prst="rect">
            <a:avLst/>
          </a:prstGeom>
          <a:noFill/>
          <a:extLst>
            <a:ext uri="{909E8E84-426E-40DD-AFC4-6F175D3DCCD1}">
              <a14:hiddenFill xmlns:a14="http://schemas.microsoft.com/office/drawing/2010/main">
                <a:solidFill>
                  <a:srgbClr val="FFFFFF"/>
                </a:solidFill>
              </a14:hiddenFill>
            </a:ext>
          </a:extLst>
        </p:spPr>
      </p:pic>
      <p:pic>
        <p:nvPicPr>
          <p:cNvPr id="155" name="154 Imagen" descr="http://www.vinculosagricolas.com/img/planta-03.png"/>
          <p:cNvPicPr>
            <a:picLocks noChangeAspect="1" noChangeArrowheads="1"/>
          </p:cNvPicPr>
          <p:nvPr/>
        </p:nvPicPr>
        <p:blipFill rotWithShape="1">
          <a:blip r:embed="rId42">
            <a:extLst>
              <a:ext uri="{28A0092B-C50C-407E-A947-70E740481C1C}">
                <a14:useLocalDpi xmlns:a14="http://schemas.microsoft.com/office/drawing/2010/main" val="0"/>
              </a:ext>
            </a:extLst>
          </a:blip>
          <a:srcRect r="90378" b="11876"/>
          <a:stretch/>
        </p:blipFill>
        <p:spPr bwMode="auto">
          <a:xfrm>
            <a:off x="8717896" y="2524804"/>
            <a:ext cx="363733" cy="403281"/>
          </a:xfrm>
          <a:prstGeom prst="rect">
            <a:avLst/>
          </a:prstGeom>
          <a:noFill/>
          <a:extLst>
            <a:ext uri="{909E8E84-426E-40DD-AFC4-6F175D3DCCD1}">
              <a14:hiddenFill xmlns:a14="http://schemas.microsoft.com/office/drawing/2010/main">
                <a:solidFill>
                  <a:srgbClr val="FFFFFF"/>
                </a:solidFill>
              </a14:hiddenFill>
            </a:ext>
          </a:extLst>
        </p:spPr>
      </p:pic>
      <p:pic>
        <p:nvPicPr>
          <p:cNvPr id="156" name="155 Imagen" descr="http://heroburgers.com/wp/wp-content/uploads/2015/09/non_gmo.gif"/>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8279305" y="2541672"/>
            <a:ext cx="405226" cy="365472"/>
          </a:xfrm>
          <a:prstGeom prst="rect">
            <a:avLst/>
          </a:prstGeom>
          <a:noFill/>
          <a:extLst>
            <a:ext uri="{909E8E84-426E-40DD-AFC4-6F175D3DCCD1}">
              <a14:hiddenFill xmlns:a14="http://schemas.microsoft.com/office/drawing/2010/main">
                <a:solidFill>
                  <a:srgbClr val="FFFFFF"/>
                </a:solidFill>
              </a14:hiddenFill>
            </a:ext>
          </a:extLst>
        </p:spPr>
      </p:pic>
      <p:pic>
        <p:nvPicPr>
          <p:cNvPr id="157" name="Picture 69" descr="http://www.engee.com.ar/wp-content/uploads/2015/04/7-iso.png"/>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1707656" y="4499687"/>
            <a:ext cx="437248" cy="396421"/>
          </a:xfrm>
          <a:prstGeom prst="rect">
            <a:avLst/>
          </a:prstGeom>
          <a:noFill/>
          <a:extLst>
            <a:ext uri="{909E8E84-426E-40DD-AFC4-6F175D3DCCD1}">
              <a14:hiddenFill xmlns:a14="http://schemas.microsoft.com/office/drawing/2010/main">
                <a:solidFill>
                  <a:srgbClr val="FFFFFF"/>
                </a:solidFill>
              </a14:hiddenFill>
            </a:ext>
          </a:extLst>
        </p:spPr>
      </p:pic>
      <p:cxnSp>
        <p:nvCxnSpPr>
          <p:cNvPr id="167" name="166 Conector recto"/>
          <p:cNvCxnSpPr/>
          <p:nvPr/>
        </p:nvCxnSpPr>
        <p:spPr>
          <a:xfrm>
            <a:off x="107504" y="2023972"/>
            <a:ext cx="216025" cy="0"/>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170" name="169 Conector recto"/>
          <p:cNvCxnSpPr/>
          <p:nvPr/>
        </p:nvCxnSpPr>
        <p:spPr>
          <a:xfrm>
            <a:off x="107504" y="2176372"/>
            <a:ext cx="216025"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71" name="170 Conector recto"/>
          <p:cNvCxnSpPr/>
          <p:nvPr/>
        </p:nvCxnSpPr>
        <p:spPr>
          <a:xfrm>
            <a:off x="107503" y="2569468"/>
            <a:ext cx="216025" cy="0"/>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172" name="171 Conector recto"/>
          <p:cNvCxnSpPr/>
          <p:nvPr/>
        </p:nvCxnSpPr>
        <p:spPr>
          <a:xfrm>
            <a:off x="107503" y="2713484"/>
            <a:ext cx="216025"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75" name="174 Conector recto"/>
          <p:cNvCxnSpPr/>
          <p:nvPr/>
        </p:nvCxnSpPr>
        <p:spPr>
          <a:xfrm>
            <a:off x="107503" y="5449788"/>
            <a:ext cx="216025" cy="0"/>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176" name="175 Conector recto"/>
          <p:cNvCxnSpPr/>
          <p:nvPr/>
        </p:nvCxnSpPr>
        <p:spPr>
          <a:xfrm>
            <a:off x="107503" y="5602188"/>
            <a:ext cx="216025"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77" name="176 Conector recto"/>
          <p:cNvCxnSpPr/>
          <p:nvPr/>
        </p:nvCxnSpPr>
        <p:spPr>
          <a:xfrm>
            <a:off x="6156176" y="5017740"/>
            <a:ext cx="216025" cy="0"/>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178" name="177 Conector recto"/>
          <p:cNvCxnSpPr/>
          <p:nvPr/>
        </p:nvCxnSpPr>
        <p:spPr>
          <a:xfrm>
            <a:off x="6156176" y="5170140"/>
            <a:ext cx="216025"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79" name="178 Conector recto"/>
          <p:cNvCxnSpPr/>
          <p:nvPr/>
        </p:nvCxnSpPr>
        <p:spPr>
          <a:xfrm>
            <a:off x="6156176" y="5513412"/>
            <a:ext cx="216025" cy="0"/>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180" name="179 Conector recto"/>
          <p:cNvCxnSpPr/>
          <p:nvPr/>
        </p:nvCxnSpPr>
        <p:spPr>
          <a:xfrm>
            <a:off x="6156176" y="5665812"/>
            <a:ext cx="216025"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81" name="180 Conector recto"/>
          <p:cNvCxnSpPr/>
          <p:nvPr/>
        </p:nvCxnSpPr>
        <p:spPr>
          <a:xfrm>
            <a:off x="6804247" y="2065412"/>
            <a:ext cx="216025" cy="0"/>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182" name="181 Conector recto"/>
          <p:cNvCxnSpPr/>
          <p:nvPr/>
        </p:nvCxnSpPr>
        <p:spPr>
          <a:xfrm>
            <a:off x="6804246" y="2209428"/>
            <a:ext cx="216025"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83" name="182 Conector recto"/>
          <p:cNvCxnSpPr/>
          <p:nvPr/>
        </p:nvCxnSpPr>
        <p:spPr>
          <a:xfrm>
            <a:off x="6804247" y="2561084"/>
            <a:ext cx="216025" cy="0"/>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184" name="183 Conector recto"/>
          <p:cNvCxnSpPr/>
          <p:nvPr/>
        </p:nvCxnSpPr>
        <p:spPr>
          <a:xfrm>
            <a:off x="6804247" y="2713484"/>
            <a:ext cx="216025" cy="0"/>
          </a:xfrm>
          <a:prstGeom prst="line">
            <a:avLst/>
          </a:prstGeom>
        </p:spPr>
        <p:style>
          <a:lnRef idx="2">
            <a:schemeClr val="accent2"/>
          </a:lnRef>
          <a:fillRef idx="0">
            <a:schemeClr val="accent2"/>
          </a:fillRef>
          <a:effectRef idx="1">
            <a:schemeClr val="accent2"/>
          </a:effectRef>
          <a:fontRef idx="minor">
            <a:schemeClr val="tx1"/>
          </a:fontRef>
        </p:style>
      </p:cxnSp>
      <p:grpSp>
        <p:nvGrpSpPr>
          <p:cNvPr id="193" name="192 Grupo"/>
          <p:cNvGrpSpPr/>
          <p:nvPr/>
        </p:nvGrpSpPr>
        <p:grpSpPr>
          <a:xfrm>
            <a:off x="3839276" y="1489348"/>
            <a:ext cx="1308788" cy="400690"/>
            <a:chOff x="3525225" y="1489348"/>
            <a:chExt cx="1308788" cy="400690"/>
          </a:xfrm>
        </p:grpSpPr>
        <p:sp>
          <p:nvSpPr>
            <p:cNvPr id="188" name="187 Rectángulo"/>
            <p:cNvSpPr/>
            <p:nvPr/>
          </p:nvSpPr>
          <p:spPr>
            <a:xfrm>
              <a:off x="3525225" y="1489348"/>
              <a:ext cx="1308788" cy="40069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r"/>
              <a:r>
                <a:rPr lang="es-ES" sz="1200" dirty="0" smtClean="0"/>
                <a:t>Participación</a:t>
              </a:r>
            </a:p>
            <a:p>
              <a:pPr algn="r"/>
              <a:r>
                <a:rPr lang="es-ES" sz="1200" dirty="0" smtClean="0"/>
                <a:t>FOB Unitario</a:t>
              </a:r>
              <a:endParaRPr lang="es-ES" sz="1200" dirty="0"/>
            </a:p>
          </p:txBody>
        </p:sp>
        <p:cxnSp>
          <p:nvCxnSpPr>
            <p:cNvPr id="191" name="190 Conector recto"/>
            <p:cNvCxnSpPr/>
            <p:nvPr/>
          </p:nvCxnSpPr>
          <p:spPr>
            <a:xfrm>
              <a:off x="3650786" y="1629924"/>
              <a:ext cx="216025" cy="0"/>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192" name="191 Conector recto"/>
            <p:cNvCxnSpPr/>
            <p:nvPr/>
          </p:nvCxnSpPr>
          <p:spPr>
            <a:xfrm>
              <a:off x="3650786" y="1773940"/>
              <a:ext cx="216025" cy="0"/>
            </a:xfrm>
            <a:prstGeom prst="line">
              <a:avLst/>
            </a:prstGeom>
          </p:spPr>
          <p:style>
            <a:lnRef idx="2">
              <a:schemeClr val="accent2"/>
            </a:lnRef>
            <a:fillRef idx="0">
              <a:schemeClr val="accent2"/>
            </a:fillRef>
            <a:effectRef idx="1">
              <a:schemeClr val="accent2"/>
            </a:effectRef>
            <a:fontRef idx="minor">
              <a:schemeClr val="tx1"/>
            </a:fontRef>
          </p:style>
        </p:cxnSp>
      </p:grpSp>
    </p:spTree>
    <p:extLst>
      <p:ext uri="{BB962C8B-B14F-4D97-AF65-F5344CB8AC3E}">
        <p14:creationId xmlns:p14="http://schemas.microsoft.com/office/powerpoint/2010/main" val="20537292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tatic.wixstatic.com/media/772915_e0eedbe37c8b4982bf67d11b58c67c6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99" y="3054046"/>
            <a:ext cx="1085230" cy="678706"/>
          </a:xfrm>
          <a:prstGeom prst="rect">
            <a:avLst/>
          </a:prstGeom>
          <a:noFill/>
          <a:extLst>
            <a:ext uri="{909E8E84-426E-40DD-AFC4-6F175D3DCCD1}">
              <a14:hiddenFill xmlns:a14="http://schemas.microsoft.com/office/drawing/2010/main">
                <a:solidFill>
                  <a:srgbClr val="FFFFFF"/>
                </a:solidFill>
              </a14:hiddenFill>
            </a:ext>
          </a:extLst>
        </p:spPr>
      </p:pic>
      <p:sp>
        <p:nvSpPr>
          <p:cNvPr id="198" name="Rectángulo 197"/>
          <p:cNvSpPr/>
          <p:nvPr/>
        </p:nvSpPr>
        <p:spPr>
          <a:xfrm rot="16200000">
            <a:off x="144837" y="1952945"/>
            <a:ext cx="773988" cy="230832"/>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r>
              <a:rPr lang="es-EC" sz="900" dirty="0" smtClean="0">
                <a:solidFill>
                  <a:schemeClr val="accent5"/>
                </a:solidFill>
                <a:latin typeface="Times New Roman" panose="02020603050405020304" pitchFamily="18" charset="0"/>
                <a:cs typeface="Times New Roman" panose="02020603050405020304" pitchFamily="18" charset="0"/>
              </a:rPr>
              <a:t>31,3%</a:t>
            </a:r>
            <a:endParaRPr lang="es-EC" sz="900" dirty="0">
              <a:solidFill>
                <a:schemeClr val="accent5"/>
              </a:solidFill>
              <a:latin typeface="Times New Roman" panose="02020603050405020304" pitchFamily="18" charset="0"/>
              <a:cs typeface="Times New Roman" panose="02020603050405020304" pitchFamily="18" charset="0"/>
            </a:endParaRPr>
          </a:p>
        </p:txBody>
      </p:sp>
      <p:pic>
        <p:nvPicPr>
          <p:cNvPr id="78" name="Imagen 77"/>
          <p:cNvPicPr>
            <a:picLocks noChangeAspect="1"/>
          </p:cNvPicPr>
          <p:nvPr/>
        </p:nvPicPr>
        <p:blipFill rotWithShape="1">
          <a:blip r:embed="rId4"/>
          <a:srcRect l="16653" t="-11669" r="63698" b="41667"/>
          <a:stretch/>
        </p:blipFill>
        <p:spPr>
          <a:xfrm flipH="1">
            <a:off x="1319931" y="2681797"/>
            <a:ext cx="8138015" cy="3542596"/>
          </a:xfrm>
          <a:prstGeom prst="rect">
            <a:avLst/>
          </a:prstGeom>
          <a:ln>
            <a:noFill/>
          </a:ln>
          <a:effectLst>
            <a:softEdge rad="635000"/>
          </a:effectLst>
        </p:spPr>
      </p:pic>
      <p:pic>
        <p:nvPicPr>
          <p:cNvPr id="52" name="Picture 9" descr="http://www.arocaseiquer.com/img/mapa-mundi.png"/>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9614" t="22379" r="58525" b="-1036"/>
          <a:stretch/>
        </p:blipFill>
        <p:spPr bwMode="auto">
          <a:xfrm>
            <a:off x="2158535" y="433923"/>
            <a:ext cx="4357681" cy="5281077"/>
          </a:xfrm>
          <a:prstGeom prst="rect">
            <a:avLst/>
          </a:prstGeom>
          <a:noFill/>
          <a:extLst>
            <a:ext uri="{909E8E84-426E-40DD-AFC4-6F175D3DCCD1}">
              <a14:hiddenFill xmlns:a14="http://schemas.microsoft.com/office/drawing/2010/main">
                <a:solidFill>
                  <a:srgbClr val="FFFFFF"/>
                </a:solidFill>
              </a14:hiddenFill>
            </a:ext>
          </a:extLst>
        </p:spPr>
      </p:pic>
      <p:sp>
        <p:nvSpPr>
          <p:cNvPr id="116" name="Arco 115"/>
          <p:cNvSpPr/>
          <p:nvPr/>
        </p:nvSpPr>
        <p:spPr>
          <a:xfrm rot="15622659" flipV="1">
            <a:off x="3303741" y="3542912"/>
            <a:ext cx="1417299" cy="1820367"/>
          </a:xfrm>
          <a:prstGeom prst="arc">
            <a:avLst>
              <a:gd name="adj1" fmla="val 16554556"/>
              <a:gd name="adj2" fmla="val 4962082"/>
            </a:avLst>
          </a:prstGeom>
          <a:ln>
            <a:solidFill>
              <a:srgbClr val="002060"/>
            </a:solidFill>
            <a:prstDash val="sysDash"/>
            <a:tailEnd type="stealth" w="lg" len="lg"/>
          </a:ln>
        </p:spPr>
        <p:style>
          <a:lnRef idx="1">
            <a:schemeClr val="dk1"/>
          </a:lnRef>
          <a:fillRef idx="0">
            <a:schemeClr val="dk1"/>
          </a:fillRef>
          <a:effectRef idx="0">
            <a:schemeClr val="dk1"/>
          </a:effectRef>
          <a:fontRef idx="minor">
            <a:schemeClr val="tx1"/>
          </a:fontRef>
        </p:style>
        <p:txBody>
          <a:bodyPr rtlCol="0" anchor="ctr"/>
          <a:lstStyle/>
          <a:p>
            <a:pPr algn="ctr"/>
            <a:endParaRPr lang="es-EC" sz="1200">
              <a:solidFill>
                <a:srgbClr val="002060"/>
              </a:solidFill>
              <a:latin typeface="Times New Roman" panose="02020603050405020304" pitchFamily="18" charset="0"/>
              <a:cs typeface="Times New Roman" panose="02020603050405020304" pitchFamily="18" charset="0"/>
            </a:endParaRPr>
          </a:p>
        </p:txBody>
      </p:sp>
      <p:sp>
        <p:nvSpPr>
          <p:cNvPr id="111" name="Arco 110"/>
          <p:cNvSpPr/>
          <p:nvPr/>
        </p:nvSpPr>
        <p:spPr>
          <a:xfrm rot="4750763" flipH="1" flipV="1">
            <a:off x="2752875" y="1907335"/>
            <a:ext cx="3979071" cy="3116375"/>
          </a:xfrm>
          <a:prstGeom prst="arc">
            <a:avLst>
              <a:gd name="adj1" fmla="val 21589519"/>
              <a:gd name="adj2" fmla="val 5840579"/>
            </a:avLst>
          </a:prstGeom>
          <a:ln>
            <a:solidFill>
              <a:srgbClr val="00B050"/>
            </a:solidFill>
            <a:prstDash val="sysDash"/>
            <a:tailEnd type="stealth" w="lg" len="lg"/>
          </a:ln>
        </p:spPr>
        <p:style>
          <a:lnRef idx="1">
            <a:schemeClr val="dk1"/>
          </a:lnRef>
          <a:fillRef idx="0">
            <a:schemeClr val="dk1"/>
          </a:fillRef>
          <a:effectRef idx="0">
            <a:schemeClr val="dk1"/>
          </a:effectRef>
          <a:fontRef idx="minor">
            <a:schemeClr val="tx1"/>
          </a:fontRef>
        </p:style>
        <p:txBody>
          <a:bodyPr rtlCol="0" anchor="ctr"/>
          <a:lstStyle/>
          <a:p>
            <a:pPr algn="ctr"/>
            <a:endParaRPr lang="es-EC" sz="1200">
              <a:solidFill>
                <a:srgbClr val="00B050"/>
              </a:solidFill>
              <a:latin typeface="Times New Roman" panose="02020603050405020304" pitchFamily="18" charset="0"/>
              <a:cs typeface="Times New Roman" panose="02020603050405020304" pitchFamily="18" charset="0"/>
            </a:endParaRPr>
          </a:p>
        </p:txBody>
      </p:sp>
      <p:sp>
        <p:nvSpPr>
          <p:cNvPr id="84" name="Arco 83"/>
          <p:cNvSpPr/>
          <p:nvPr/>
        </p:nvSpPr>
        <p:spPr>
          <a:xfrm flipH="1" flipV="1">
            <a:off x="4631016" y="3011512"/>
            <a:ext cx="1583888" cy="1062216"/>
          </a:xfrm>
          <a:prstGeom prst="arc">
            <a:avLst>
              <a:gd name="adj1" fmla="val 820722"/>
              <a:gd name="adj2" fmla="val 10344654"/>
            </a:avLst>
          </a:prstGeom>
          <a:ln>
            <a:solidFill>
              <a:srgbClr val="002060"/>
            </a:solidFill>
            <a:prstDash val="sysDash"/>
            <a:tailEnd type="stealth" w="lg" len="lg"/>
          </a:ln>
        </p:spPr>
        <p:style>
          <a:lnRef idx="1">
            <a:schemeClr val="dk1"/>
          </a:lnRef>
          <a:fillRef idx="0">
            <a:schemeClr val="dk1"/>
          </a:fillRef>
          <a:effectRef idx="0">
            <a:schemeClr val="dk1"/>
          </a:effectRef>
          <a:fontRef idx="minor">
            <a:schemeClr val="tx1"/>
          </a:fontRef>
        </p:style>
        <p:txBody>
          <a:bodyPr rtlCol="0" anchor="ctr"/>
          <a:lstStyle/>
          <a:p>
            <a:pPr algn="ctr"/>
            <a:endParaRPr lang="es-EC" sz="1200">
              <a:latin typeface="Times New Roman" panose="02020603050405020304" pitchFamily="18" charset="0"/>
              <a:cs typeface="Times New Roman" panose="02020603050405020304" pitchFamily="18" charset="0"/>
            </a:endParaRPr>
          </a:p>
        </p:txBody>
      </p:sp>
      <p:sp>
        <p:nvSpPr>
          <p:cNvPr id="82" name="Arco 81"/>
          <p:cNvSpPr/>
          <p:nvPr/>
        </p:nvSpPr>
        <p:spPr>
          <a:xfrm rot="15930683" flipH="1" flipV="1">
            <a:off x="3403665" y="2359379"/>
            <a:ext cx="563120" cy="1684831"/>
          </a:xfrm>
          <a:prstGeom prst="arc">
            <a:avLst>
              <a:gd name="adj1" fmla="val 17157391"/>
              <a:gd name="adj2" fmla="val 5272339"/>
            </a:avLst>
          </a:prstGeom>
          <a:ln>
            <a:solidFill>
              <a:srgbClr val="002060"/>
            </a:solidFill>
            <a:prstDash val="sysDash"/>
            <a:tailEnd type="stealth" w="lg" len="lg"/>
          </a:ln>
        </p:spPr>
        <p:style>
          <a:lnRef idx="1">
            <a:schemeClr val="dk1"/>
          </a:lnRef>
          <a:fillRef idx="0">
            <a:schemeClr val="dk1"/>
          </a:fillRef>
          <a:effectRef idx="0">
            <a:schemeClr val="dk1"/>
          </a:effectRef>
          <a:fontRef idx="minor">
            <a:schemeClr val="tx1"/>
          </a:fontRef>
        </p:style>
        <p:txBody>
          <a:bodyPr rtlCol="0" anchor="ctr"/>
          <a:lstStyle/>
          <a:p>
            <a:pPr algn="ctr"/>
            <a:endParaRPr lang="es-EC" sz="1200">
              <a:latin typeface="Times New Roman" panose="02020603050405020304" pitchFamily="18" charset="0"/>
              <a:cs typeface="Times New Roman" panose="02020603050405020304" pitchFamily="18" charset="0"/>
            </a:endParaRPr>
          </a:p>
        </p:txBody>
      </p:sp>
      <p:pic>
        <p:nvPicPr>
          <p:cNvPr id="12" name="Picture 37" descr="http://1.bp.blogspot.com/-SI4FQ2JYniw/TqvhJW54JBI/AAAAAAAAAIE/jMEFCs7ZWQo/s1600/Ecuador.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65413" y="2671132"/>
            <a:ext cx="705963" cy="70596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www.comunidadandina.org/images/Mapa_CAN.jpg"/>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artisticChalkSketch/>
                    </a14:imgEffect>
                  </a14:imgLayer>
                </a14:imgProps>
              </a:ext>
              <a:ext uri="{28A0092B-C50C-407E-A947-70E740481C1C}">
                <a14:useLocalDpi xmlns:a14="http://schemas.microsoft.com/office/drawing/2010/main" val="0"/>
              </a:ext>
            </a:extLst>
          </a:blip>
          <a:srcRect t="4780"/>
          <a:stretch/>
        </p:blipFill>
        <p:spPr bwMode="auto">
          <a:xfrm>
            <a:off x="3967756" y="2644179"/>
            <a:ext cx="1503959" cy="1787815"/>
          </a:xfrm>
          <a:prstGeom prst="rect">
            <a:avLst/>
          </a:prstGeom>
          <a:ln w="3175" cap="sq">
            <a:no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2050" name="Picture 2" descr="http://panamapoesia.com/image/banderah.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985579" y="2809738"/>
            <a:ext cx="260067" cy="256493"/>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2052" name="Picture 4" descr="http://enciclopedia.us.es/images/thumb/0/06/Web_afg_021223_001.jpg/330px-Web_afg_021223_001.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058993" y="1467935"/>
            <a:ext cx="267864" cy="263830"/>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2072" name="Picture 24" descr="http://www.sitographics.com/enciclog/banderas/america/image_2012/Peru.gif"/>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649" t="2351" r="2296" b="5132"/>
          <a:stretch/>
        </p:blipFill>
        <p:spPr bwMode="auto">
          <a:xfrm>
            <a:off x="3708183" y="3800858"/>
            <a:ext cx="229800" cy="237532"/>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2078" name="Picture 30" descr="https://upload.wikimedia.org/wikipedia/commons/8/8f/Bandera_Del_Ecuador.jp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8612" r="20887" b="4631"/>
          <a:stretch/>
        </p:blipFill>
        <p:spPr bwMode="auto">
          <a:xfrm>
            <a:off x="3211229" y="4102246"/>
            <a:ext cx="247418" cy="240197"/>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70" name="Picture 12" descr="http://www.mapsofworld.com/images/world-countries-flags/bolivia-flag.gif"/>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21118" t="6432" r="17703" b="3531"/>
          <a:stretch/>
        </p:blipFill>
        <p:spPr bwMode="auto">
          <a:xfrm>
            <a:off x="5362153" y="2567480"/>
            <a:ext cx="239787" cy="239787"/>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75" name="Picture 24" descr="http://www.sitographics.com/enciclog/banderas/america/image_2012/Peru.gif"/>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649" t="2351" r="2296" b="5132"/>
          <a:stretch/>
        </p:blipFill>
        <p:spPr bwMode="auto">
          <a:xfrm>
            <a:off x="3419769" y="3069947"/>
            <a:ext cx="256515" cy="237532"/>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77" name="Picture 12" descr="http://www.mapsofworld.com/images/world-countries-flags/bolivia-flag.gif"/>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21118" t="6432" r="17703" b="3531"/>
          <a:stretch/>
        </p:blipFill>
        <p:spPr bwMode="auto">
          <a:xfrm>
            <a:off x="3423909" y="3911618"/>
            <a:ext cx="239787" cy="239787"/>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55" name="Rectángulo 54"/>
          <p:cNvSpPr/>
          <p:nvPr/>
        </p:nvSpPr>
        <p:spPr>
          <a:xfrm>
            <a:off x="3331902" y="4311242"/>
            <a:ext cx="1002197" cy="230832"/>
          </a:xfrm>
          <a:prstGeom prst="rect">
            <a:avLst/>
          </a:prstGeom>
        </p:spPr>
        <p:txBody>
          <a:bodyPr wrap="none">
            <a:spAutoFit/>
          </a:bodyPr>
          <a:lstStyle/>
          <a:p>
            <a:r>
              <a:rPr lang="es-EC" sz="900" dirty="0" smtClean="0">
                <a:solidFill>
                  <a:srgbClr val="002060"/>
                </a:solidFill>
                <a:latin typeface="Times New Roman" panose="02020603050405020304" pitchFamily="18" charset="0"/>
                <a:cs typeface="Times New Roman" panose="02020603050405020304" pitchFamily="18" charset="0"/>
              </a:rPr>
              <a:t>27,03%  $4,7</a:t>
            </a:r>
            <a:r>
              <a:rPr lang="es-EC" sz="900" dirty="0">
                <a:solidFill>
                  <a:srgbClr val="002060"/>
                </a:solidFill>
                <a:latin typeface="Times New Roman" panose="02020603050405020304" pitchFamily="18" charset="0"/>
                <a:cs typeface="Times New Roman" panose="02020603050405020304" pitchFamily="18" charset="0"/>
              </a:rPr>
              <a:t>/kg</a:t>
            </a:r>
            <a:r>
              <a:rPr lang="es-EC" sz="900" dirty="0" smtClean="0">
                <a:solidFill>
                  <a:srgbClr val="002060"/>
                </a:solidFill>
                <a:latin typeface="Times New Roman" panose="02020603050405020304" pitchFamily="18" charset="0"/>
                <a:cs typeface="Times New Roman" panose="02020603050405020304" pitchFamily="18" charset="0"/>
              </a:rPr>
              <a:t> </a:t>
            </a:r>
            <a:endParaRPr lang="es-EC" sz="900" dirty="0">
              <a:latin typeface="Times New Roman" panose="02020603050405020304" pitchFamily="18" charset="0"/>
              <a:cs typeface="Times New Roman" panose="02020603050405020304" pitchFamily="18" charset="0"/>
            </a:endParaRPr>
          </a:p>
        </p:txBody>
      </p:sp>
      <p:sp>
        <p:nvSpPr>
          <p:cNvPr id="86" name="Rectángulo 85"/>
          <p:cNvSpPr/>
          <p:nvPr/>
        </p:nvSpPr>
        <p:spPr>
          <a:xfrm>
            <a:off x="3520871" y="4096633"/>
            <a:ext cx="1002197" cy="230832"/>
          </a:xfrm>
          <a:prstGeom prst="rect">
            <a:avLst/>
          </a:prstGeom>
        </p:spPr>
        <p:txBody>
          <a:bodyPr wrap="none">
            <a:spAutoFit/>
          </a:bodyPr>
          <a:lstStyle/>
          <a:p>
            <a:r>
              <a:rPr lang="es-EC" sz="900" dirty="0" smtClean="0">
                <a:solidFill>
                  <a:srgbClr val="002060"/>
                </a:solidFill>
                <a:latin typeface="Times New Roman" panose="02020603050405020304" pitchFamily="18" charset="0"/>
                <a:cs typeface="Times New Roman" panose="02020603050405020304" pitchFamily="18" charset="0"/>
              </a:rPr>
              <a:t>12,09%  $6,3</a:t>
            </a:r>
            <a:r>
              <a:rPr lang="es-EC" sz="900" dirty="0">
                <a:solidFill>
                  <a:srgbClr val="002060"/>
                </a:solidFill>
                <a:latin typeface="Times New Roman" panose="02020603050405020304" pitchFamily="18" charset="0"/>
                <a:cs typeface="Times New Roman" panose="02020603050405020304" pitchFamily="18" charset="0"/>
              </a:rPr>
              <a:t>/kg</a:t>
            </a:r>
            <a:r>
              <a:rPr lang="es-EC" sz="900" dirty="0" smtClean="0">
                <a:solidFill>
                  <a:srgbClr val="002060"/>
                </a:solidFill>
                <a:latin typeface="Times New Roman" panose="02020603050405020304" pitchFamily="18" charset="0"/>
                <a:cs typeface="Times New Roman" panose="02020603050405020304" pitchFamily="18" charset="0"/>
              </a:rPr>
              <a:t> </a:t>
            </a:r>
            <a:endParaRPr lang="es-EC" sz="900" dirty="0">
              <a:latin typeface="Times New Roman" panose="02020603050405020304" pitchFamily="18" charset="0"/>
              <a:cs typeface="Times New Roman" panose="02020603050405020304" pitchFamily="18" charset="0"/>
            </a:endParaRPr>
          </a:p>
        </p:txBody>
      </p:sp>
      <p:sp>
        <p:nvSpPr>
          <p:cNvPr id="87" name="Rectángulo 86"/>
          <p:cNvSpPr/>
          <p:nvPr/>
        </p:nvSpPr>
        <p:spPr>
          <a:xfrm>
            <a:off x="3843535" y="3931625"/>
            <a:ext cx="944489" cy="230832"/>
          </a:xfrm>
          <a:prstGeom prst="rect">
            <a:avLst/>
          </a:prstGeom>
        </p:spPr>
        <p:txBody>
          <a:bodyPr wrap="none">
            <a:spAutoFit/>
          </a:bodyPr>
          <a:lstStyle/>
          <a:p>
            <a:r>
              <a:rPr lang="es-EC" sz="900" dirty="0" smtClean="0">
                <a:solidFill>
                  <a:srgbClr val="002060"/>
                </a:solidFill>
                <a:latin typeface="Times New Roman" panose="02020603050405020304" pitchFamily="18" charset="0"/>
                <a:cs typeface="Times New Roman" panose="02020603050405020304" pitchFamily="18" charset="0"/>
              </a:rPr>
              <a:t>0,06%  $3,3/kg </a:t>
            </a:r>
            <a:endParaRPr lang="es-EC" sz="900" dirty="0">
              <a:latin typeface="Times New Roman" panose="02020603050405020304" pitchFamily="18" charset="0"/>
              <a:cs typeface="Times New Roman" panose="02020603050405020304" pitchFamily="18" charset="0"/>
            </a:endParaRPr>
          </a:p>
        </p:txBody>
      </p:sp>
      <p:sp>
        <p:nvSpPr>
          <p:cNvPr id="88" name="Rectángulo 87"/>
          <p:cNvSpPr/>
          <p:nvPr/>
        </p:nvSpPr>
        <p:spPr>
          <a:xfrm>
            <a:off x="3099247" y="3269484"/>
            <a:ext cx="973343" cy="230832"/>
          </a:xfrm>
          <a:prstGeom prst="rect">
            <a:avLst/>
          </a:prstGeom>
        </p:spPr>
        <p:txBody>
          <a:bodyPr wrap="none">
            <a:spAutoFit/>
          </a:bodyPr>
          <a:lstStyle/>
          <a:p>
            <a:r>
              <a:rPr lang="es-EC" sz="900" dirty="0" smtClean="0">
                <a:solidFill>
                  <a:srgbClr val="002060"/>
                </a:solidFill>
                <a:latin typeface="Times New Roman" panose="02020603050405020304" pitchFamily="18" charset="0"/>
                <a:cs typeface="Times New Roman" panose="02020603050405020304" pitchFamily="18" charset="0"/>
              </a:rPr>
              <a:t>4,87%   $2,7/kg </a:t>
            </a:r>
            <a:endParaRPr lang="es-EC" sz="900" dirty="0">
              <a:latin typeface="Times New Roman" panose="02020603050405020304" pitchFamily="18" charset="0"/>
              <a:cs typeface="Times New Roman" panose="02020603050405020304" pitchFamily="18" charset="0"/>
            </a:endParaRPr>
          </a:p>
        </p:txBody>
      </p:sp>
      <p:sp>
        <p:nvSpPr>
          <p:cNvPr id="89" name="Rectángulo 88"/>
          <p:cNvSpPr/>
          <p:nvPr/>
        </p:nvSpPr>
        <p:spPr>
          <a:xfrm>
            <a:off x="5082597" y="2801162"/>
            <a:ext cx="915635" cy="230832"/>
          </a:xfrm>
          <a:prstGeom prst="rect">
            <a:avLst/>
          </a:prstGeom>
        </p:spPr>
        <p:txBody>
          <a:bodyPr wrap="none">
            <a:spAutoFit/>
          </a:bodyPr>
          <a:lstStyle/>
          <a:p>
            <a:r>
              <a:rPr lang="es-EC" sz="900" dirty="0" smtClean="0">
                <a:solidFill>
                  <a:srgbClr val="002060"/>
                </a:solidFill>
                <a:latin typeface="Times New Roman" panose="02020603050405020304" pitchFamily="18" charset="0"/>
                <a:cs typeface="Times New Roman" panose="02020603050405020304" pitchFamily="18" charset="0"/>
              </a:rPr>
              <a:t>0,78% $7,1/kg </a:t>
            </a:r>
            <a:endParaRPr lang="es-EC" sz="900" dirty="0">
              <a:latin typeface="Times New Roman" panose="02020603050405020304" pitchFamily="18" charset="0"/>
              <a:cs typeface="Times New Roman" panose="02020603050405020304" pitchFamily="18" charset="0"/>
            </a:endParaRPr>
          </a:p>
        </p:txBody>
      </p:sp>
      <p:sp>
        <p:nvSpPr>
          <p:cNvPr id="91" name="Arco 90"/>
          <p:cNvSpPr/>
          <p:nvPr/>
        </p:nvSpPr>
        <p:spPr>
          <a:xfrm rot="11486074" flipH="1" flipV="1">
            <a:off x="4416784" y="3941821"/>
            <a:ext cx="777180" cy="1119789"/>
          </a:xfrm>
          <a:prstGeom prst="arc">
            <a:avLst>
              <a:gd name="adj1" fmla="val 16817020"/>
              <a:gd name="adj2" fmla="val 5734259"/>
            </a:avLst>
          </a:prstGeom>
          <a:ln w="12700">
            <a:solidFill>
              <a:schemeClr val="accent6">
                <a:lumMod val="50000"/>
              </a:schemeClr>
            </a:solidFill>
            <a:prstDash val="sysDash"/>
            <a:headEnd type="oval"/>
            <a:tailEnd type="stealth" w="lg" len="med"/>
          </a:ln>
        </p:spPr>
        <p:style>
          <a:lnRef idx="1">
            <a:schemeClr val="dk1"/>
          </a:lnRef>
          <a:fillRef idx="0">
            <a:schemeClr val="dk1"/>
          </a:fillRef>
          <a:effectRef idx="0">
            <a:schemeClr val="dk1"/>
          </a:effectRef>
          <a:fontRef idx="minor">
            <a:schemeClr val="tx1"/>
          </a:fontRef>
        </p:style>
        <p:txBody>
          <a:bodyPr rtlCol="0" anchor="ctr"/>
          <a:lstStyle/>
          <a:p>
            <a:pPr algn="ctr"/>
            <a:endParaRPr lang="es-EC" sz="1200">
              <a:latin typeface="Times New Roman" panose="02020603050405020304" pitchFamily="18" charset="0"/>
              <a:cs typeface="Times New Roman" panose="02020603050405020304" pitchFamily="18" charset="0"/>
            </a:endParaRPr>
          </a:p>
        </p:txBody>
      </p:sp>
      <p:pic>
        <p:nvPicPr>
          <p:cNvPr id="93" name="Picture 12" descr="http://www.mapsofworld.com/images/world-countries-flags/bolivia-flag.gif"/>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21118" t="6432" r="17703" b="3531"/>
          <a:stretch/>
        </p:blipFill>
        <p:spPr bwMode="auto">
          <a:xfrm>
            <a:off x="4788592" y="3857178"/>
            <a:ext cx="288044" cy="288044"/>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94" name="Arco 93"/>
          <p:cNvSpPr/>
          <p:nvPr/>
        </p:nvSpPr>
        <p:spPr>
          <a:xfrm rot="10800000">
            <a:off x="3184570" y="4747540"/>
            <a:ext cx="1298608" cy="509341"/>
          </a:xfrm>
          <a:prstGeom prst="arc">
            <a:avLst>
              <a:gd name="adj1" fmla="val 11171529"/>
              <a:gd name="adj2" fmla="val 21218984"/>
            </a:avLst>
          </a:prstGeom>
          <a:ln>
            <a:solidFill>
              <a:srgbClr val="00B050"/>
            </a:solidFill>
            <a:prstDash val="sysDash"/>
            <a:tailEnd type="stealth" w="lg" len="lg"/>
          </a:ln>
        </p:spPr>
        <p:style>
          <a:lnRef idx="1">
            <a:schemeClr val="dk1"/>
          </a:lnRef>
          <a:fillRef idx="0">
            <a:schemeClr val="dk1"/>
          </a:fillRef>
          <a:effectRef idx="0">
            <a:schemeClr val="dk1"/>
          </a:effectRef>
          <a:fontRef idx="minor">
            <a:schemeClr val="tx1"/>
          </a:fontRef>
        </p:style>
        <p:txBody>
          <a:bodyPr rtlCol="0" anchor="ctr"/>
          <a:lstStyle/>
          <a:p>
            <a:pPr algn="ctr"/>
            <a:endParaRPr lang="es-EC" sz="1200">
              <a:latin typeface="Times New Roman" panose="02020603050405020304" pitchFamily="18" charset="0"/>
              <a:cs typeface="Times New Roman" panose="02020603050405020304" pitchFamily="18" charset="0"/>
            </a:endParaRPr>
          </a:p>
        </p:txBody>
      </p:sp>
      <p:sp>
        <p:nvSpPr>
          <p:cNvPr id="97" name="Rectángulo 96"/>
          <p:cNvSpPr/>
          <p:nvPr/>
        </p:nvSpPr>
        <p:spPr>
          <a:xfrm>
            <a:off x="3309868" y="5221375"/>
            <a:ext cx="1059906" cy="230832"/>
          </a:xfrm>
          <a:prstGeom prst="rect">
            <a:avLst/>
          </a:prstGeom>
        </p:spPr>
        <p:txBody>
          <a:bodyPr wrap="none">
            <a:spAutoFit/>
          </a:bodyPr>
          <a:lstStyle/>
          <a:p>
            <a:r>
              <a:rPr lang="es-EC" sz="900" dirty="0" smtClean="0">
                <a:solidFill>
                  <a:srgbClr val="00B050"/>
                </a:solidFill>
                <a:latin typeface="Times New Roman" panose="02020603050405020304" pitchFamily="18" charset="0"/>
                <a:cs typeface="Times New Roman" panose="02020603050405020304" pitchFamily="18" charset="0"/>
              </a:rPr>
              <a:t>19,90%  $6,25/kg </a:t>
            </a:r>
            <a:endParaRPr lang="es-EC" sz="900" dirty="0">
              <a:solidFill>
                <a:srgbClr val="00B050"/>
              </a:solidFill>
              <a:latin typeface="Times New Roman" panose="02020603050405020304" pitchFamily="18" charset="0"/>
              <a:cs typeface="Times New Roman" panose="02020603050405020304" pitchFamily="18" charset="0"/>
            </a:endParaRPr>
          </a:p>
        </p:txBody>
      </p:sp>
      <p:pic>
        <p:nvPicPr>
          <p:cNvPr id="100" name="Picture 2" descr="http://www.ptichile.cl/imagen/Chile.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353756" y="4800893"/>
            <a:ext cx="323394" cy="323394"/>
          </a:xfrm>
          <a:prstGeom prst="rect">
            <a:avLst/>
          </a:prstGeom>
          <a:noFill/>
          <a:extLst>
            <a:ext uri="{909E8E84-426E-40DD-AFC4-6F175D3DCCD1}">
              <a14:hiddenFill xmlns:a14="http://schemas.microsoft.com/office/drawing/2010/main">
                <a:solidFill>
                  <a:srgbClr val="FFFFFF"/>
                </a:solidFill>
              </a14:hiddenFill>
            </a:ext>
          </a:extLst>
        </p:spPr>
      </p:pic>
      <p:sp>
        <p:nvSpPr>
          <p:cNvPr id="108" name="Arco 107"/>
          <p:cNvSpPr/>
          <p:nvPr/>
        </p:nvSpPr>
        <p:spPr>
          <a:xfrm rot="11219392" flipH="1">
            <a:off x="3709963" y="1588458"/>
            <a:ext cx="1115693" cy="1822163"/>
          </a:xfrm>
          <a:prstGeom prst="arc">
            <a:avLst>
              <a:gd name="adj1" fmla="val 17234493"/>
              <a:gd name="adj2" fmla="val 5641739"/>
            </a:avLst>
          </a:prstGeom>
          <a:ln w="12700">
            <a:solidFill>
              <a:schemeClr val="accent6">
                <a:lumMod val="50000"/>
              </a:schemeClr>
            </a:solidFill>
            <a:prstDash val="sysDash"/>
            <a:headEnd type="oval"/>
            <a:tailEnd type="stealth" w="lg" len="med"/>
          </a:ln>
        </p:spPr>
        <p:style>
          <a:lnRef idx="1">
            <a:schemeClr val="dk1"/>
          </a:lnRef>
          <a:fillRef idx="0">
            <a:schemeClr val="dk1"/>
          </a:fillRef>
          <a:effectRef idx="0">
            <a:schemeClr val="dk1"/>
          </a:effectRef>
          <a:fontRef idx="minor">
            <a:schemeClr val="tx1"/>
          </a:fontRef>
        </p:style>
        <p:txBody>
          <a:bodyPr rtlCol="0" anchor="ctr"/>
          <a:lstStyle/>
          <a:p>
            <a:pPr algn="ctr"/>
            <a:endParaRPr lang="es-EC" sz="1200">
              <a:latin typeface="Times New Roman" panose="02020603050405020304" pitchFamily="18" charset="0"/>
              <a:cs typeface="Times New Roman" panose="02020603050405020304" pitchFamily="18" charset="0"/>
            </a:endParaRPr>
          </a:p>
        </p:txBody>
      </p:sp>
      <p:sp>
        <p:nvSpPr>
          <p:cNvPr id="112" name="Rectángulo 111"/>
          <p:cNvSpPr/>
          <p:nvPr/>
        </p:nvSpPr>
        <p:spPr>
          <a:xfrm>
            <a:off x="5216721" y="1488153"/>
            <a:ext cx="910287" cy="369332"/>
          </a:xfrm>
          <a:prstGeom prst="rect">
            <a:avLst/>
          </a:prstGeom>
        </p:spPr>
        <p:txBody>
          <a:bodyPr wrap="square">
            <a:spAutoFit/>
          </a:bodyPr>
          <a:lstStyle/>
          <a:p>
            <a:r>
              <a:rPr lang="es-EC" sz="900" dirty="0" smtClean="0">
                <a:solidFill>
                  <a:srgbClr val="00B050"/>
                </a:solidFill>
                <a:latin typeface="Times New Roman" panose="02020603050405020304" pitchFamily="18" charset="0"/>
                <a:cs typeface="Times New Roman" panose="02020603050405020304" pitchFamily="18" charset="0"/>
              </a:rPr>
              <a:t>19,41% </a:t>
            </a:r>
          </a:p>
          <a:p>
            <a:r>
              <a:rPr lang="es-EC" sz="900" dirty="0" smtClean="0">
                <a:solidFill>
                  <a:srgbClr val="00B050"/>
                </a:solidFill>
                <a:latin typeface="Times New Roman" panose="02020603050405020304" pitchFamily="18" charset="0"/>
                <a:cs typeface="Times New Roman" panose="02020603050405020304" pitchFamily="18" charset="0"/>
              </a:rPr>
              <a:t>        $3,2/kg </a:t>
            </a:r>
            <a:endParaRPr lang="es-EC" sz="900" dirty="0">
              <a:solidFill>
                <a:srgbClr val="00B050"/>
              </a:solidFill>
              <a:latin typeface="Times New Roman" panose="02020603050405020304" pitchFamily="18" charset="0"/>
              <a:cs typeface="Times New Roman" panose="02020603050405020304" pitchFamily="18" charset="0"/>
            </a:endParaRPr>
          </a:p>
        </p:txBody>
      </p:sp>
      <p:sp>
        <p:nvSpPr>
          <p:cNvPr id="113" name="Arco 112"/>
          <p:cNvSpPr/>
          <p:nvPr/>
        </p:nvSpPr>
        <p:spPr>
          <a:xfrm rot="9705844" flipH="1">
            <a:off x="3869391" y="2931465"/>
            <a:ext cx="622307" cy="546612"/>
          </a:xfrm>
          <a:prstGeom prst="arc">
            <a:avLst>
              <a:gd name="adj1" fmla="val 18376180"/>
              <a:gd name="adj2" fmla="val 3679196"/>
            </a:avLst>
          </a:prstGeom>
          <a:ln w="12700">
            <a:solidFill>
              <a:schemeClr val="accent6">
                <a:lumMod val="50000"/>
              </a:schemeClr>
            </a:solidFill>
            <a:prstDash val="sysDash"/>
            <a:headEnd type="oval"/>
            <a:tailEnd type="stealth" w="lg" len="med"/>
          </a:ln>
        </p:spPr>
        <p:style>
          <a:lnRef idx="1">
            <a:schemeClr val="dk1"/>
          </a:lnRef>
          <a:fillRef idx="0">
            <a:schemeClr val="dk1"/>
          </a:fillRef>
          <a:effectRef idx="0">
            <a:schemeClr val="dk1"/>
          </a:effectRef>
          <a:fontRef idx="minor">
            <a:schemeClr val="tx1"/>
          </a:fontRef>
        </p:style>
        <p:txBody>
          <a:bodyPr rtlCol="0" anchor="ctr"/>
          <a:lstStyle/>
          <a:p>
            <a:pPr algn="ctr"/>
            <a:endParaRPr lang="es-EC" sz="1200">
              <a:latin typeface="Times New Roman" panose="02020603050405020304" pitchFamily="18" charset="0"/>
              <a:cs typeface="Times New Roman" panose="02020603050405020304" pitchFamily="18" charset="0"/>
            </a:endParaRPr>
          </a:p>
        </p:txBody>
      </p:sp>
      <p:pic>
        <p:nvPicPr>
          <p:cNvPr id="106" name="Picture 24" descr="http://www.sitographics.com/enciclog/banderas/america/image_2012/Peru.gif"/>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649" t="2351" r="2296" b="5132"/>
          <a:stretch/>
        </p:blipFill>
        <p:spPr bwMode="auto">
          <a:xfrm>
            <a:off x="4234913" y="3255956"/>
            <a:ext cx="304369" cy="281844"/>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114" name="Arco 113"/>
          <p:cNvSpPr/>
          <p:nvPr/>
        </p:nvSpPr>
        <p:spPr>
          <a:xfrm rot="10800000" flipH="1">
            <a:off x="2774270" y="2786969"/>
            <a:ext cx="1514477" cy="687085"/>
          </a:xfrm>
          <a:prstGeom prst="arc">
            <a:avLst>
              <a:gd name="adj1" fmla="val 1593029"/>
              <a:gd name="adj2" fmla="val 9376429"/>
            </a:avLst>
          </a:prstGeom>
          <a:ln>
            <a:solidFill>
              <a:srgbClr val="00B050"/>
            </a:solidFill>
            <a:prstDash val="sysDash"/>
            <a:tailEnd type="stealth" w="lg" len="lg"/>
          </a:ln>
        </p:spPr>
        <p:style>
          <a:lnRef idx="1">
            <a:schemeClr val="dk1"/>
          </a:lnRef>
          <a:fillRef idx="0">
            <a:schemeClr val="dk1"/>
          </a:fillRef>
          <a:effectRef idx="0">
            <a:schemeClr val="dk1"/>
          </a:effectRef>
          <a:fontRef idx="minor">
            <a:schemeClr val="tx1"/>
          </a:fontRef>
        </p:style>
        <p:txBody>
          <a:bodyPr rtlCol="0" anchor="ctr"/>
          <a:lstStyle/>
          <a:p>
            <a:pPr algn="ctr"/>
            <a:endParaRPr lang="es-EC" sz="1200">
              <a:solidFill>
                <a:srgbClr val="00B050"/>
              </a:solidFill>
              <a:latin typeface="Times New Roman" panose="02020603050405020304" pitchFamily="18" charset="0"/>
              <a:cs typeface="Times New Roman" panose="02020603050405020304" pitchFamily="18" charset="0"/>
            </a:endParaRPr>
          </a:p>
        </p:txBody>
      </p:sp>
      <p:sp>
        <p:nvSpPr>
          <p:cNvPr id="115" name="Rectángulo 114"/>
          <p:cNvSpPr/>
          <p:nvPr/>
        </p:nvSpPr>
        <p:spPr>
          <a:xfrm>
            <a:off x="3073693" y="2780214"/>
            <a:ext cx="944489" cy="230832"/>
          </a:xfrm>
          <a:prstGeom prst="rect">
            <a:avLst/>
          </a:prstGeom>
        </p:spPr>
        <p:txBody>
          <a:bodyPr wrap="none">
            <a:spAutoFit/>
          </a:bodyPr>
          <a:lstStyle/>
          <a:p>
            <a:r>
              <a:rPr lang="es-EC" sz="900" dirty="0" smtClean="0">
                <a:solidFill>
                  <a:srgbClr val="00B050"/>
                </a:solidFill>
                <a:latin typeface="Times New Roman" panose="02020603050405020304" pitchFamily="18" charset="0"/>
                <a:cs typeface="Times New Roman" panose="02020603050405020304" pitchFamily="18" charset="0"/>
              </a:rPr>
              <a:t>0,06%  $2,5/kg </a:t>
            </a:r>
            <a:endParaRPr lang="es-EC" sz="900" dirty="0">
              <a:solidFill>
                <a:srgbClr val="00B050"/>
              </a:solidFill>
              <a:latin typeface="Times New Roman" panose="02020603050405020304" pitchFamily="18" charset="0"/>
              <a:cs typeface="Times New Roman" panose="02020603050405020304" pitchFamily="18" charset="0"/>
            </a:endParaRPr>
          </a:p>
        </p:txBody>
      </p:sp>
      <p:pic>
        <p:nvPicPr>
          <p:cNvPr id="194" name="Picture 32" descr="http://www.andeanvalley.co/img/presentacion/box1.png"/>
          <p:cNvPicPr>
            <a:picLocks noChangeAspect="1" noChangeArrowheads="1"/>
          </p:cNvPicPr>
          <p:nvPr/>
        </p:nvPicPr>
        <p:blipFill rotWithShape="1">
          <a:blip r:embed="rId16">
            <a:extLst>
              <a:ext uri="{28A0092B-C50C-407E-A947-70E740481C1C}">
                <a14:useLocalDpi xmlns:a14="http://schemas.microsoft.com/office/drawing/2010/main" val="0"/>
              </a:ext>
            </a:extLst>
          </a:blip>
          <a:srcRect l="13991" t="13604" r="2063" b="18370"/>
          <a:stretch/>
        </p:blipFill>
        <p:spPr bwMode="auto">
          <a:xfrm>
            <a:off x="598860" y="1871450"/>
            <a:ext cx="613924" cy="521655"/>
          </a:xfrm>
          <a:prstGeom prst="round2DiagRect">
            <a:avLst>
              <a:gd name="adj1" fmla="val 19435"/>
              <a:gd name="adj2" fmla="val 0"/>
            </a:avLst>
          </a:prstGeom>
          <a:noFill/>
          <a:extLst>
            <a:ext uri="{909E8E84-426E-40DD-AFC4-6F175D3DCCD1}">
              <a14:hiddenFill xmlns:a14="http://schemas.microsoft.com/office/drawing/2010/main">
                <a:solidFill>
                  <a:srgbClr val="FFFFFF"/>
                </a:solidFill>
              </a14:hiddenFill>
            </a:ext>
          </a:extLst>
        </p:spPr>
      </p:pic>
      <p:pic>
        <p:nvPicPr>
          <p:cNvPr id="195" name="Picture 34" descr="http://factoriaquinoa.com/wp-content/uploads/2014/04/fq_logo_en.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82389" y="2479450"/>
            <a:ext cx="635166" cy="635166"/>
          </a:xfrm>
          <a:prstGeom prst="rect">
            <a:avLst/>
          </a:prstGeom>
          <a:noFill/>
          <a:extLst>
            <a:ext uri="{909E8E84-426E-40DD-AFC4-6F175D3DCCD1}">
              <a14:hiddenFill xmlns:a14="http://schemas.microsoft.com/office/drawing/2010/main">
                <a:solidFill>
                  <a:srgbClr val="FFFFFF"/>
                </a:solidFill>
              </a14:hiddenFill>
            </a:ext>
          </a:extLst>
        </p:spPr>
      </p:pic>
      <p:sp>
        <p:nvSpPr>
          <p:cNvPr id="197" name="Rectángulo 196"/>
          <p:cNvSpPr/>
          <p:nvPr/>
        </p:nvSpPr>
        <p:spPr>
          <a:xfrm>
            <a:off x="948493" y="1587677"/>
            <a:ext cx="839907" cy="230832"/>
          </a:xfrm>
          <a:prstGeom prst="rect">
            <a:avLst/>
          </a:prstGeom>
        </p:spPr>
        <p:txBody>
          <a:bodyPr wrap="square">
            <a:spAutoFit/>
          </a:bodyPr>
          <a:lstStyle/>
          <a:p>
            <a:r>
              <a:rPr lang="es-EC" sz="900" dirty="0">
                <a:solidFill>
                  <a:schemeClr val="accent5"/>
                </a:solidFill>
                <a:latin typeface="Times New Roman" panose="02020603050405020304" pitchFamily="18" charset="0"/>
                <a:cs typeface="Times New Roman" panose="02020603050405020304" pitchFamily="18" charset="0"/>
              </a:rPr>
              <a:t>35,2%</a:t>
            </a:r>
          </a:p>
        </p:txBody>
      </p:sp>
      <p:sp>
        <p:nvSpPr>
          <p:cNvPr id="199" name="Rectángulo 198"/>
          <p:cNvSpPr/>
          <p:nvPr/>
        </p:nvSpPr>
        <p:spPr>
          <a:xfrm>
            <a:off x="174181" y="2671553"/>
            <a:ext cx="714040" cy="230832"/>
          </a:xfrm>
          <a:prstGeom prst="rect">
            <a:avLst/>
          </a:prstGeom>
        </p:spPr>
        <p:txBody>
          <a:bodyPr wrap="square">
            <a:spAutoFit/>
          </a:bodyPr>
          <a:lstStyle/>
          <a:p>
            <a:r>
              <a:rPr lang="es-EC" sz="900" dirty="0" smtClean="0">
                <a:solidFill>
                  <a:schemeClr val="accent5"/>
                </a:solidFill>
                <a:latin typeface="Times New Roman" panose="02020603050405020304" pitchFamily="18" charset="0"/>
                <a:cs typeface="Times New Roman" panose="02020603050405020304" pitchFamily="18" charset="0"/>
              </a:rPr>
              <a:t>27 %</a:t>
            </a:r>
            <a:endParaRPr lang="es-EC" sz="900" dirty="0">
              <a:solidFill>
                <a:schemeClr val="accent5"/>
              </a:solidFill>
              <a:latin typeface="Times New Roman" panose="02020603050405020304" pitchFamily="18" charset="0"/>
              <a:cs typeface="Times New Roman" panose="02020603050405020304" pitchFamily="18" charset="0"/>
            </a:endParaRPr>
          </a:p>
        </p:txBody>
      </p:sp>
      <p:pic>
        <p:nvPicPr>
          <p:cNvPr id="200" name="Picture 38" descr="https://lh3.googleusercontent.com/9KnQGmKQwQCSky5UYb1KU1HibT4_i-w9N0noYfUqnkPBnHHemJVdsq2Nu5HVDYgEUCA=s630-fcrop64=1,16711337e0c9f2f4"/>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t="14586" b="18482"/>
          <a:stretch/>
        </p:blipFill>
        <p:spPr bwMode="auto">
          <a:xfrm rot="16200000">
            <a:off x="1014339" y="2389373"/>
            <a:ext cx="1071479" cy="405255"/>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rotWithShape="1">
          <a:blip r:embed="rId19"/>
          <a:srcRect l="-9334" t="-8793" r="-10690" b="-21757"/>
          <a:stretch/>
        </p:blipFill>
        <p:spPr>
          <a:xfrm>
            <a:off x="4433632" y="3737433"/>
            <a:ext cx="296239" cy="277724"/>
          </a:xfrm>
          <a:prstGeom prst="flowChartConnector">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2" name="Rectángulo 71"/>
          <p:cNvSpPr/>
          <p:nvPr/>
        </p:nvSpPr>
        <p:spPr>
          <a:xfrm>
            <a:off x="5631709" y="5352716"/>
            <a:ext cx="934260" cy="246221"/>
          </a:xfrm>
          <a:prstGeom prst="rect">
            <a:avLst/>
          </a:prstGeom>
        </p:spPr>
        <p:txBody>
          <a:bodyPr wrap="square">
            <a:spAutoFit/>
          </a:bodyPr>
          <a:lstStyle/>
          <a:p>
            <a:pPr indent="180340" defTabSz="0">
              <a:defRPr/>
            </a:pPr>
            <a:r>
              <a:rPr lang="es-EC" sz="1000" dirty="0">
                <a:solidFill>
                  <a:srgbClr val="002060"/>
                </a:solidFill>
                <a:latin typeface="Times New Roman" panose="02020603050405020304" pitchFamily="18" charset="0"/>
                <a:cs typeface="Times New Roman" panose="02020603050405020304" pitchFamily="18" charset="0"/>
              </a:rPr>
              <a:t>95.5%</a:t>
            </a:r>
          </a:p>
        </p:txBody>
      </p:sp>
      <p:sp>
        <p:nvSpPr>
          <p:cNvPr id="74" name="Rectángulo 73"/>
          <p:cNvSpPr/>
          <p:nvPr/>
        </p:nvSpPr>
        <p:spPr>
          <a:xfrm>
            <a:off x="6151028" y="5352041"/>
            <a:ext cx="934260" cy="246221"/>
          </a:xfrm>
          <a:prstGeom prst="rect">
            <a:avLst/>
          </a:prstGeom>
        </p:spPr>
        <p:txBody>
          <a:bodyPr wrap="square">
            <a:spAutoFit/>
          </a:bodyPr>
          <a:lstStyle/>
          <a:p>
            <a:pPr indent="180340" defTabSz="0">
              <a:defRPr/>
            </a:pPr>
            <a:r>
              <a:rPr lang="es-EC" sz="1000" dirty="0" smtClean="0">
                <a:solidFill>
                  <a:srgbClr val="002060"/>
                </a:solidFill>
                <a:latin typeface="Times New Roman" panose="02020603050405020304" pitchFamily="18" charset="0"/>
                <a:cs typeface="Times New Roman" panose="02020603050405020304" pitchFamily="18" charset="0"/>
              </a:rPr>
              <a:t>0,13%</a:t>
            </a:r>
            <a:endParaRPr lang="es-EC" sz="1000" dirty="0">
              <a:solidFill>
                <a:srgbClr val="002060"/>
              </a:solidFill>
              <a:latin typeface="Times New Roman" panose="02020603050405020304" pitchFamily="18" charset="0"/>
              <a:cs typeface="Times New Roman" panose="02020603050405020304" pitchFamily="18" charset="0"/>
            </a:endParaRPr>
          </a:p>
        </p:txBody>
      </p:sp>
      <p:pic>
        <p:nvPicPr>
          <p:cNvPr id="92" name="Picture 47" descr="https://cdn.goconqr.com/uploads/slide_property/image/24260/fd33ad0a-a6d6-4f92-8206-97e9ac9c9961.png"/>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l="3689" t="29693" r="78851" b="44572"/>
          <a:stretch/>
        </p:blipFill>
        <p:spPr bwMode="auto">
          <a:xfrm>
            <a:off x="5783104" y="4991391"/>
            <a:ext cx="493263" cy="363528"/>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96" name="Picture 47" descr="https://cdn.goconqr.com/uploads/slide_property/image/24260/fd33ad0a-a6d6-4f92-8206-97e9ac9c9961.png"/>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l="78512" t="34340" r="2997" b="41115"/>
          <a:stretch/>
        </p:blipFill>
        <p:spPr bwMode="auto">
          <a:xfrm>
            <a:off x="6334598" y="5000684"/>
            <a:ext cx="490899" cy="363692"/>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73" name="Rectángulo 72"/>
          <p:cNvSpPr/>
          <p:nvPr/>
        </p:nvSpPr>
        <p:spPr>
          <a:xfrm>
            <a:off x="6662076" y="5349995"/>
            <a:ext cx="934260" cy="246221"/>
          </a:xfrm>
          <a:prstGeom prst="rect">
            <a:avLst/>
          </a:prstGeom>
        </p:spPr>
        <p:txBody>
          <a:bodyPr wrap="square">
            <a:spAutoFit/>
          </a:bodyPr>
          <a:lstStyle/>
          <a:p>
            <a:pPr indent="180340" defTabSz="0">
              <a:defRPr/>
            </a:pPr>
            <a:r>
              <a:rPr lang="es-EC" sz="1000" dirty="0" smtClean="0">
                <a:solidFill>
                  <a:srgbClr val="002060"/>
                </a:solidFill>
                <a:latin typeface="Times New Roman" panose="02020603050405020304" pitchFamily="18" charset="0"/>
                <a:cs typeface="Times New Roman" panose="02020603050405020304" pitchFamily="18" charset="0"/>
              </a:rPr>
              <a:t>4,36%</a:t>
            </a:r>
            <a:endParaRPr lang="es-EC" sz="1000" dirty="0">
              <a:solidFill>
                <a:srgbClr val="002060"/>
              </a:solidFill>
              <a:latin typeface="Times New Roman" panose="02020603050405020304" pitchFamily="18" charset="0"/>
              <a:cs typeface="Times New Roman" panose="02020603050405020304" pitchFamily="18" charset="0"/>
            </a:endParaRPr>
          </a:p>
        </p:txBody>
      </p:sp>
      <p:pic>
        <p:nvPicPr>
          <p:cNvPr id="95" name="Picture 47" descr="https://cdn.goconqr.com/uploads/slide_property/image/24260/fd33ad0a-a6d6-4f92-8206-97e9ac9c9961.png"/>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l="60545" t="30670" r="22601" b="44046"/>
          <a:stretch/>
        </p:blipFill>
        <p:spPr bwMode="auto">
          <a:xfrm>
            <a:off x="6903253" y="4992111"/>
            <a:ext cx="476150" cy="372265"/>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48" name="Picture 41" descr="http://3.bp.blogspot.com/-jsXOjhq2rlw/TnuwAdaNEZI/AAAAAAAAAnc/6esOnEfXVno/s1600/peru.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007197" y="3349806"/>
            <a:ext cx="724461" cy="724460"/>
          </a:xfrm>
          <a:prstGeom prst="rect">
            <a:avLst/>
          </a:prstGeom>
          <a:noFill/>
          <a:extLst>
            <a:ext uri="{909E8E84-426E-40DD-AFC4-6F175D3DCCD1}">
              <a14:hiddenFill xmlns:a14="http://schemas.microsoft.com/office/drawing/2010/main">
                <a:solidFill>
                  <a:srgbClr val="FFFFFF"/>
                </a:solidFill>
              </a14:hiddenFill>
            </a:ext>
          </a:extLst>
        </p:spPr>
      </p:pic>
      <p:sp>
        <p:nvSpPr>
          <p:cNvPr id="47" name="Rectángulo 46"/>
          <p:cNvSpPr/>
          <p:nvPr/>
        </p:nvSpPr>
        <p:spPr>
          <a:xfrm>
            <a:off x="7074547" y="3184399"/>
            <a:ext cx="1730197" cy="400110"/>
          </a:xfrm>
          <a:prstGeom prst="rect">
            <a:avLst/>
          </a:prstGeom>
        </p:spPr>
        <p:txBody>
          <a:bodyPr wrap="square">
            <a:spAutoFit/>
          </a:bodyPr>
          <a:lstStyle/>
          <a:p>
            <a:pPr indent="180340">
              <a:defRPr/>
            </a:pPr>
            <a:r>
              <a:rPr lang="es-EC" sz="1000" dirty="0" smtClean="0">
                <a:solidFill>
                  <a:srgbClr val="00B050"/>
                </a:solidFill>
                <a:latin typeface="Times New Roman" panose="02020603050405020304" pitchFamily="18" charset="0"/>
                <a:cs typeface="Times New Roman" panose="02020603050405020304" pitchFamily="18" charset="0"/>
              </a:rPr>
              <a:t>$ 4.563,84      1,7 %</a:t>
            </a:r>
          </a:p>
          <a:p>
            <a:pPr indent="180340">
              <a:defRPr/>
            </a:pPr>
            <a:r>
              <a:rPr lang="es-EC" sz="1000" dirty="0" smtClean="0">
                <a:solidFill>
                  <a:srgbClr val="00B050"/>
                </a:solidFill>
                <a:latin typeface="Times New Roman" panose="02020603050405020304" pitchFamily="18" charset="0"/>
                <a:cs typeface="Times New Roman" panose="02020603050405020304" pitchFamily="18" charset="0"/>
              </a:rPr>
              <a:t>684 kg            $ 7,13 /kg</a:t>
            </a:r>
            <a:endParaRPr lang="es-EC" sz="1000" dirty="0">
              <a:solidFill>
                <a:srgbClr val="00B050"/>
              </a:solidFill>
              <a:latin typeface="Times New Roman" panose="02020603050405020304" pitchFamily="18" charset="0"/>
              <a:cs typeface="Times New Roman" panose="02020603050405020304" pitchFamily="18" charset="0"/>
            </a:endParaRPr>
          </a:p>
        </p:txBody>
      </p:sp>
      <p:sp>
        <p:nvSpPr>
          <p:cNvPr id="65" name="53 CuadroTexto"/>
          <p:cNvSpPr txBox="1"/>
          <p:nvPr/>
        </p:nvSpPr>
        <p:spPr>
          <a:xfrm>
            <a:off x="7675629" y="5337943"/>
            <a:ext cx="712795" cy="246221"/>
          </a:xfrm>
          <a:prstGeom prst="rect">
            <a:avLst/>
          </a:prstGeom>
          <a:noFill/>
        </p:spPr>
        <p:txBody>
          <a:bodyPr wrap="square" rtlCol="0">
            <a:spAutoFit/>
          </a:bodyPr>
          <a:lstStyle/>
          <a:p>
            <a:r>
              <a:rPr lang="es-ES" sz="1000" dirty="0" smtClean="0">
                <a:solidFill>
                  <a:srgbClr val="00B050"/>
                </a:solidFill>
                <a:latin typeface="Times New Roman" panose="02020603050405020304" pitchFamily="18" charset="0"/>
                <a:ea typeface="Dotum" panose="020B0600000101010101" pitchFamily="34" charset="-127"/>
                <a:cs typeface="Times New Roman" panose="02020603050405020304" pitchFamily="18" charset="0"/>
              </a:rPr>
              <a:t>99,8%</a:t>
            </a:r>
            <a:endParaRPr lang="es-ES" sz="1000" dirty="0">
              <a:solidFill>
                <a:srgbClr val="00B050"/>
              </a:solidFill>
              <a:latin typeface="Times New Roman" panose="02020603050405020304" pitchFamily="18" charset="0"/>
              <a:ea typeface="Dotum" panose="020B0600000101010101" pitchFamily="34" charset="-127"/>
              <a:cs typeface="Times New Roman" panose="02020603050405020304" pitchFamily="18" charset="0"/>
            </a:endParaRPr>
          </a:p>
        </p:txBody>
      </p:sp>
      <p:sp>
        <p:nvSpPr>
          <p:cNvPr id="66" name="140 CuadroTexto"/>
          <p:cNvSpPr txBox="1"/>
          <p:nvPr/>
        </p:nvSpPr>
        <p:spPr>
          <a:xfrm>
            <a:off x="8251693" y="5345219"/>
            <a:ext cx="712795" cy="246221"/>
          </a:xfrm>
          <a:prstGeom prst="rect">
            <a:avLst/>
          </a:prstGeom>
          <a:noFill/>
        </p:spPr>
        <p:txBody>
          <a:bodyPr wrap="square" rtlCol="0">
            <a:spAutoFit/>
          </a:bodyPr>
          <a:lstStyle/>
          <a:p>
            <a:r>
              <a:rPr lang="es-ES" sz="1000" dirty="0" smtClean="0">
                <a:solidFill>
                  <a:srgbClr val="00B050"/>
                </a:solidFill>
                <a:latin typeface="Times New Roman" panose="02020603050405020304" pitchFamily="18" charset="0"/>
                <a:ea typeface="Dotum" panose="020B0600000101010101" pitchFamily="34" charset="-127"/>
                <a:cs typeface="Times New Roman" panose="02020603050405020304" pitchFamily="18" charset="0"/>
              </a:rPr>
              <a:t>0,02%</a:t>
            </a:r>
            <a:endParaRPr lang="es-ES" sz="1000" dirty="0">
              <a:solidFill>
                <a:srgbClr val="00B050"/>
              </a:solidFill>
              <a:latin typeface="Times New Roman" panose="02020603050405020304" pitchFamily="18" charset="0"/>
              <a:ea typeface="Dotum" panose="020B0600000101010101" pitchFamily="34" charset="-127"/>
              <a:cs typeface="Times New Roman" panose="02020603050405020304" pitchFamily="18" charset="0"/>
            </a:endParaRPr>
          </a:p>
        </p:txBody>
      </p:sp>
      <p:pic>
        <p:nvPicPr>
          <p:cNvPr id="99" name="Picture 47" descr="https://cdn.goconqr.com/uploads/slide_property/image/24260/fd33ad0a-a6d6-4f92-8206-97e9ac9c9961.png"/>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l="78512" t="34340" r="2997" b="41115"/>
          <a:stretch/>
        </p:blipFill>
        <p:spPr bwMode="auto">
          <a:xfrm>
            <a:off x="7715995" y="5001475"/>
            <a:ext cx="490899" cy="363692"/>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101" name="Picture 47" descr="https://cdn.goconqr.com/uploads/slide_property/image/24260/fd33ad0a-a6d6-4f92-8206-97e9ac9c9961.png"/>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l="60545" t="30670" r="22601" b="44046"/>
          <a:stretch/>
        </p:blipFill>
        <p:spPr bwMode="auto">
          <a:xfrm>
            <a:off x="8271636" y="5000684"/>
            <a:ext cx="476150" cy="371274"/>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125" name="Rectángulo 124"/>
          <p:cNvSpPr/>
          <p:nvPr/>
        </p:nvSpPr>
        <p:spPr>
          <a:xfrm>
            <a:off x="6064809" y="4668733"/>
            <a:ext cx="860492" cy="276999"/>
          </a:xfrm>
          <a:prstGeom prst="rect">
            <a:avLst/>
          </a:prstGeom>
        </p:spPr>
        <p:txBody>
          <a:bodyPr wrap="none">
            <a:spAutoFit/>
          </a:bodyPr>
          <a:lstStyle/>
          <a:p>
            <a:pPr indent="180340" defTabSz="0">
              <a:defRPr/>
            </a:pPr>
            <a:r>
              <a:rPr lang="es-EC" sz="1200" dirty="0" smtClean="0">
                <a:solidFill>
                  <a:srgbClr val="002060"/>
                </a:solidFill>
                <a:latin typeface="Times New Roman" panose="02020603050405020304" pitchFamily="18" charset="0"/>
                <a:cs typeface="Times New Roman" panose="02020603050405020304" pitchFamily="18" charset="0"/>
              </a:rPr>
              <a:t>INTRA</a:t>
            </a:r>
            <a:endParaRPr lang="es-EC" sz="1200" dirty="0">
              <a:solidFill>
                <a:srgbClr val="002060"/>
              </a:solidFill>
              <a:latin typeface="Times New Roman" panose="02020603050405020304" pitchFamily="18" charset="0"/>
              <a:cs typeface="Times New Roman" panose="02020603050405020304" pitchFamily="18" charset="0"/>
            </a:endParaRPr>
          </a:p>
        </p:txBody>
      </p:sp>
      <p:sp>
        <p:nvSpPr>
          <p:cNvPr id="126" name="Rectángulo 125"/>
          <p:cNvSpPr/>
          <p:nvPr/>
        </p:nvSpPr>
        <p:spPr>
          <a:xfrm>
            <a:off x="7659221" y="4666902"/>
            <a:ext cx="903774" cy="276999"/>
          </a:xfrm>
          <a:prstGeom prst="rect">
            <a:avLst/>
          </a:prstGeom>
        </p:spPr>
        <p:txBody>
          <a:bodyPr wrap="none">
            <a:spAutoFit/>
          </a:bodyPr>
          <a:lstStyle/>
          <a:p>
            <a:pPr indent="180340" defTabSz="0">
              <a:defRPr/>
            </a:pPr>
            <a:r>
              <a:rPr lang="es-EC" sz="1200" dirty="0" smtClean="0">
                <a:solidFill>
                  <a:srgbClr val="00B050"/>
                </a:solidFill>
                <a:latin typeface="Times New Roman" panose="02020603050405020304" pitchFamily="18" charset="0"/>
                <a:cs typeface="Times New Roman" panose="02020603050405020304" pitchFamily="18" charset="0"/>
              </a:rPr>
              <a:t>EXTRA</a:t>
            </a:r>
            <a:endParaRPr lang="es-EC" sz="1200" dirty="0">
              <a:solidFill>
                <a:srgbClr val="00B050"/>
              </a:solidFill>
              <a:latin typeface="Times New Roman" panose="02020603050405020304" pitchFamily="18" charset="0"/>
              <a:cs typeface="Times New Roman" panose="02020603050405020304" pitchFamily="18" charset="0"/>
            </a:endParaRPr>
          </a:p>
        </p:txBody>
      </p:sp>
      <p:sp>
        <p:nvSpPr>
          <p:cNvPr id="103" name="Arco 102"/>
          <p:cNvSpPr/>
          <p:nvPr/>
        </p:nvSpPr>
        <p:spPr>
          <a:xfrm rot="6592171" flipH="1">
            <a:off x="5859341" y="1602724"/>
            <a:ext cx="3011169" cy="1831154"/>
          </a:xfrm>
          <a:prstGeom prst="arc">
            <a:avLst>
              <a:gd name="adj1" fmla="val 3276698"/>
              <a:gd name="adj2" fmla="val 9175886"/>
            </a:avLst>
          </a:prstGeom>
          <a:ln>
            <a:solidFill>
              <a:srgbClr val="00B050"/>
            </a:solidFill>
            <a:prstDash val="sysDash"/>
            <a:tailEnd type="stealth" w="lg" len="lg"/>
          </a:ln>
        </p:spPr>
        <p:style>
          <a:lnRef idx="1">
            <a:schemeClr val="dk1"/>
          </a:lnRef>
          <a:fillRef idx="0">
            <a:schemeClr val="dk1"/>
          </a:fillRef>
          <a:effectRef idx="0">
            <a:schemeClr val="dk1"/>
          </a:effectRef>
          <a:fontRef idx="minor">
            <a:schemeClr val="tx1"/>
          </a:fontRef>
        </p:style>
        <p:txBody>
          <a:bodyPr rtlCol="0" anchor="ctr"/>
          <a:lstStyle/>
          <a:p>
            <a:pPr algn="ctr"/>
            <a:endParaRPr lang="es-EC" sz="1200">
              <a:solidFill>
                <a:srgbClr val="00B050"/>
              </a:solidFill>
              <a:latin typeface="Times New Roman" panose="02020603050405020304" pitchFamily="18" charset="0"/>
              <a:cs typeface="Times New Roman" panose="02020603050405020304" pitchFamily="18" charset="0"/>
            </a:endParaRPr>
          </a:p>
        </p:txBody>
      </p:sp>
      <p:sp>
        <p:nvSpPr>
          <p:cNvPr id="105" name="Rectángulo 104"/>
          <p:cNvSpPr/>
          <p:nvPr/>
        </p:nvSpPr>
        <p:spPr>
          <a:xfrm>
            <a:off x="6373941" y="2377076"/>
            <a:ext cx="646331" cy="369332"/>
          </a:xfrm>
          <a:prstGeom prst="rect">
            <a:avLst/>
          </a:prstGeom>
        </p:spPr>
        <p:txBody>
          <a:bodyPr wrap="none">
            <a:spAutoFit/>
          </a:bodyPr>
          <a:lstStyle/>
          <a:p>
            <a:r>
              <a:rPr lang="es-EC" sz="900" dirty="0" smtClean="0">
                <a:solidFill>
                  <a:srgbClr val="00B050"/>
                </a:solidFill>
                <a:latin typeface="Times New Roman" panose="02020603050405020304" pitchFamily="18" charset="0"/>
                <a:cs typeface="Times New Roman" panose="02020603050405020304" pitchFamily="18" charset="0"/>
              </a:rPr>
              <a:t>  15,84% </a:t>
            </a:r>
          </a:p>
          <a:p>
            <a:r>
              <a:rPr lang="es-EC" sz="900" dirty="0" smtClean="0">
                <a:solidFill>
                  <a:srgbClr val="00B050"/>
                </a:solidFill>
                <a:latin typeface="Times New Roman" panose="02020603050405020304" pitchFamily="18" charset="0"/>
                <a:cs typeface="Times New Roman" panose="02020603050405020304" pitchFamily="18" charset="0"/>
              </a:rPr>
              <a:t>$4,85/kg </a:t>
            </a:r>
            <a:endParaRPr lang="es-EC" sz="900" dirty="0">
              <a:solidFill>
                <a:srgbClr val="00B050"/>
              </a:solidFill>
              <a:latin typeface="Times New Roman" panose="02020603050405020304" pitchFamily="18" charset="0"/>
              <a:cs typeface="Times New Roman" panose="02020603050405020304" pitchFamily="18" charset="0"/>
            </a:endParaRPr>
          </a:p>
        </p:txBody>
      </p:sp>
      <p:pic>
        <p:nvPicPr>
          <p:cNvPr id="6" name="Imagen 5"/>
          <p:cNvPicPr>
            <a:picLocks noChangeAspect="1"/>
          </p:cNvPicPr>
          <p:nvPr/>
        </p:nvPicPr>
        <p:blipFill>
          <a:blip r:embed="rId22"/>
          <a:stretch>
            <a:fillRect/>
          </a:stretch>
        </p:blipFill>
        <p:spPr>
          <a:xfrm>
            <a:off x="-7898" y="1389135"/>
            <a:ext cx="1577183" cy="372455"/>
          </a:xfrm>
          <a:prstGeom prst="rect">
            <a:avLst/>
          </a:prstGeom>
        </p:spPr>
      </p:pic>
      <p:sp>
        <p:nvSpPr>
          <p:cNvPr id="3" name="Rectángulo 2"/>
          <p:cNvSpPr/>
          <p:nvPr/>
        </p:nvSpPr>
        <p:spPr>
          <a:xfrm>
            <a:off x="6271464" y="4266320"/>
            <a:ext cx="628698" cy="292388"/>
          </a:xfrm>
          <a:prstGeom prst="rect">
            <a:avLst/>
          </a:prstGeom>
        </p:spPr>
        <p:txBody>
          <a:bodyPr wrap="none">
            <a:spAutoFit/>
          </a:bodyPr>
          <a:lstStyle/>
          <a:p>
            <a:r>
              <a:rPr lang="es-EC" sz="13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Ipiales</a:t>
            </a:r>
            <a:endParaRPr lang="es-EC" sz="1300" dirty="0">
              <a:solidFill>
                <a:srgbClr val="002060"/>
              </a:solidFill>
              <a:latin typeface="Times New Roman" panose="02020603050405020304" pitchFamily="18" charset="0"/>
              <a:cs typeface="Times New Roman" panose="02020603050405020304" pitchFamily="18" charset="0"/>
            </a:endParaRPr>
          </a:p>
        </p:txBody>
      </p:sp>
      <p:sp>
        <p:nvSpPr>
          <p:cNvPr id="4" name="Rectángulo 3"/>
          <p:cNvSpPr/>
          <p:nvPr/>
        </p:nvSpPr>
        <p:spPr>
          <a:xfrm>
            <a:off x="7522244" y="4226316"/>
            <a:ext cx="1256849" cy="492443"/>
          </a:xfrm>
          <a:prstGeom prst="rect">
            <a:avLst/>
          </a:prstGeom>
        </p:spPr>
        <p:txBody>
          <a:bodyPr wrap="square">
            <a:spAutoFit/>
          </a:bodyPr>
          <a:lstStyle/>
          <a:p>
            <a:pPr algn="ctr"/>
            <a:r>
              <a:rPr lang="es-EC" sz="1300" dirty="0" smtClean="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Marítima </a:t>
            </a:r>
            <a:r>
              <a:rPr lang="es-EC" sz="13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del Callao</a:t>
            </a:r>
            <a:endParaRPr lang="es-EC" sz="1300" dirty="0">
              <a:solidFill>
                <a:srgbClr val="00B050"/>
              </a:solidFill>
              <a:latin typeface="Times New Roman" panose="02020603050405020304" pitchFamily="18" charset="0"/>
              <a:cs typeface="Times New Roman" panose="02020603050405020304" pitchFamily="18" charset="0"/>
            </a:endParaRPr>
          </a:p>
        </p:txBody>
      </p:sp>
      <p:pic>
        <p:nvPicPr>
          <p:cNvPr id="15" name="Picture 35" descr="http://3.bp.blogspot.com/-NSQ-6c_RYLk/T_BpNon-1tI/AAAAAAAABCA/NsAmsi5bdEw/s1600/colombia.p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2847802" y="4438167"/>
            <a:ext cx="710692" cy="710692"/>
          </a:xfrm>
          <a:prstGeom prst="rect">
            <a:avLst/>
          </a:prstGeom>
          <a:noFill/>
          <a:extLst>
            <a:ext uri="{909E8E84-426E-40DD-AFC4-6F175D3DCCD1}">
              <a14:hiddenFill xmlns:a14="http://schemas.microsoft.com/office/drawing/2010/main">
                <a:solidFill>
                  <a:srgbClr val="FFFFFF"/>
                </a:solidFill>
              </a14:hiddenFill>
            </a:ext>
          </a:extLst>
        </p:spPr>
      </p:pic>
      <p:sp>
        <p:nvSpPr>
          <p:cNvPr id="57" name="Rectángulo 56"/>
          <p:cNvSpPr/>
          <p:nvPr/>
        </p:nvSpPr>
        <p:spPr>
          <a:xfrm>
            <a:off x="1471649" y="4621340"/>
            <a:ext cx="2314807" cy="400110"/>
          </a:xfrm>
          <a:prstGeom prst="rect">
            <a:avLst/>
          </a:prstGeom>
        </p:spPr>
        <p:txBody>
          <a:bodyPr wrap="square" anchor="t">
            <a:spAutoFit/>
          </a:bodyPr>
          <a:lstStyle/>
          <a:p>
            <a:pPr indent="180340" defTabSz="0">
              <a:defRPr/>
            </a:pPr>
            <a:r>
              <a:rPr lang="es-EC" sz="1000" dirty="0">
                <a:solidFill>
                  <a:srgbClr val="00B050"/>
                </a:solidFill>
                <a:latin typeface="Times New Roman" panose="02020603050405020304" pitchFamily="18" charset="0"/>
                <a:cs typeface="Times New Roman" panose="02020603050405020304" pitchFamily="18" charset="0"/>
              </a:rPr>
              <a:t>$ </a:t>
            </a:r>
            <a:r>
              <a:rPr lang="es-EC" sz="1000" dirty="0" smtClean="0">
                <a:solidFill>
                  <a:srgbClr val="00B050"/>
                </a:solidFill>
                <a:latin typeface="Times New Roman" panose="02020603050405020304" pitchFamily="18" charset="0"/>
                <a:cs typeface="Times New Roman" panose="02020603050405020304" pitchFamily="18" charset="0"/>
              </a:rPr>
              <a:t>228.082,76</a:t>
            </a:r>
            <a:r>
              <a:rPr lang="es-EC" sz="1000" dirty="0">
                <a:solidFill>
                  <a:srgbClr val="00B050"/>
                </a:solidFill>
                <a:latin typeface="Times New Roman" panose="02020603050405020304" pitchFamily="18" charset="0"/>
                <a:cs typeface="Times New Roman" panose="02020603050405020304" pitchFamily="18" charset="0"/>
              </a:rPr>
              <a:t> </a:t>
            </a:r>
            <a:r>
              <a:rPr lang="es-EC" sz="1000" dirty="0" smtClean="0">
                <a:solidFill>
                  <a:srgbClr val="00B050"/>
                </a:solidFill>
                <a:latin typeface="Times New Roman" panose="02020603050405020304" pitchFamily="18" charset="0"/>
                <a:cs typeface="Times New Roman" panose="02020603050405020304" pitchFamily="18" charset="0"/>
              </a:rPr>
              <a:t> 87,4 </a:t>
            </a:r>
            <a:r>
              <a:rPr lang="es-EC" sz="1000" dirty="0">
                <a:solidFill>
                  <a:srgbClr val="00B050"/>
                </a:solidFill>
                <a:latin typeface="Times New Roman" panose="02020603050405020304" pitchFamily="18" charset="0"/>
                <a:cs typeface="Times New Roman" panose="02020603050405020304" pitchFamily="18" charset="0"/>
              </a:rPr>
              <a:t>% </a:t>
            </a:r>
            <a:endParaRPr lang="es-EC" sz="1000" dirty="0" smtClean="0">
              <a:solidFill>
                <a:srgbClr val="00B050"/>
              </a:solidFill>
              <a:latin typeface="Times New Roman" panose="02020603050405020304" pitchFamily="18" charset="0"/>
              <a:cs typeface="Times New Roman" panose="02020603050405020304" pitchFamily="18" charset="0"/>
            </a:endParaRPr>
          </a:p>
          <a:p>
            <a:pPr indent="180340" defTabSz="0">
              <a:defRPr/>
            </a:pPr>
            <a:r>
              <a:rPr lang="es-EC" sz="1000" dirty="0" smtClean="0">
                <a:solidFill>
                  <a:srgbClr val="00B050"/>
                </a:solidFill>
                <a:latin typeface="Times New Roman" panose="02020603050405020304" pitchFamily="18" charset="0"/>
                <a:cs typeface="Times New Roman" panose="02020603050405020304" pitchFamily="18" charset="0"/>
              </a:rPr>
              <a:t>46.469 kg       $4,99/kg</a:t>
            </a:r>
            <a:endParaRPr lang="es-EC" sz="1000" dirty="0">
              <a:solidFill>
                <a:srgbClr val="00B050"/>
              </a:solidFill>
              <a:latin typeface="Times New Roman" panose="02020603050405020304" pitchFamily="18" charset="0"/>
              <a:cs typeface="Times New Roman" panose="02020603050405020304" pitchFamily="18" charset="0"/>
            </a:endParaRPr>
          </a:p>
        </p:txBody>
      </p:sp>
      <p:pic>
        <p:nvPicPr>
          <p:cNvPr id="13" name="Imagen 12"/>
          <p:cNvPicPr>
            <a:picLocks noChangeAspect="1"/>
          </p:cNvPicPr>
          <p:nvPr/>
        </p:nvPicPr>
        <p:blipFill>
          <a:blip r:embed="rId24"/>
          <a:stretch>
            <a:fillRect/>
          </a:stretch>
        </p:blipFill>
        <p:spPr>
          <a:xfrm>
            <a:off x="380745" y="3753033"/>
            <a:ext cx="692732" cy="5040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19" name="Conector recto 18"/>
          <p:cNvCxnSpPr/>
          <p:nvPr/>
        </p:nvCxnSpPr>
        <p:spPr>
          <a:xfrm>
            <a:off x="1656589" y="3408404"/>
            <a:ext cx="14396" cy="978995"/>
          </a:xfrm>
          <a:prstGeom prst="line">
            <a:avLst/>
          </a:prstGeom>
          <a:ln w="76200" cmpd="tri">
            <a:solidFill>
              <a:srgbClr val="CE1510"/>
            </a:solidFill>
          </a:ln>
        </p:spPr>
        <p:style>
          <a:lnRef idx="1">
            <a:schemeClr val="accent1"/>
          </a:lnRef>
          <a:fillRef idx="0">
            <a:schemeClr val="accent1"/>
          </a:fillRef>
          <a:effectRef idx="0">
            <a:schemeClr val="accent1"/>
          </a:effectRef>
          <a:fontRef idx="minor">
            <a:schemeClr val="tx1"/>
          </a:fontRef>
        </p:style>
      </p:cxnSp>
      <p:cxnSp>
        <p:nvCxnSpPr>
          <p:cNvPr id="135" name="Conector recto 134"/>
          <p:cNvCxnSpPr/>
          <p:nvPr/>
        </p:nvCxnSpPr>
        <p:spPr>
          <a:xfrm>
            <a:off x="1670985" y="4579093"/>
            <a:ext cx="14396" cy="978995"/>
          </a:xfrm>
          <a:prstGeom prst="line">
            <a:avLst/>
          </a:prstGeom>
          <a:ln w="76200" cmpd="tri">
            <a:solidFill>
              <a:srgbClr val="CE1510"/>
            </a:solidFill>
          </a:ln>
        </p:spPr>
        <p:style>
          <a:lnRef idx="1">
            <a:schemeClr val="accent1"/>
          </a:lnRef>
          <a:fillRef idx="0">
            <a:schemeClr val="accent1"/>
          </a:fillRef>
          <a:effectRef idx="0">
            <a:schemeClr val="accent1"/>
          </a:effectRef>
          <a:fontRef idx="minor">
            <a:schemeClr val="tx1"/>
          </a:fontRef>
        </p:style>
      </p:cxnSp>
      <p:cxnSp>
        <p:nvCxnSpPr>
          <p:cNvPr id="136" name="Conector recto 135"/>
          <p:cNvCxnSpPr/>
          <p:nvPr/>
        </p:nvCxnSpPr>
        <p:spPr>
          <a:xfrm>
            <a:off x="7241915" y="3162643"/>
            <a:ext cx="14396" cy="978995"/>
          </a:xfrm>
          <a:prstGeom prst="line">
            <a:avLst/>
          </a:prstGeom>
          <a:ln w="76200" cmpd="tri">
            <a:solidFill>
              <a:srgbClr val="CE1510"/>
            </a:solidFill>
          </a:ln>
        </p:spPr>
        <p:style>
          <a:lnRef idx="1">
            <a:schemeClr val="accent1"/>
          </a:lnRef>
          <a:fillRef idx="0">
            <a:schemeClr val="accent1"/>
          </a:fillRef>
          <a:effectRef idx="0">
            <a:schemeClr val="accent1"/>
          </a:effectRef>
          <a:fontRef idx="minor">
            <a:schemeClr val="tx1"/>
          </a:fontRef>
        </p:style>
      </p:cxnSp>
      <p:sp>
        <p:nvSpPr>
          <p:cNvPr id="24" name="CuadroTexto 23"/>
          <p:cNvSpPr txBox="1"/>
          <p:nvPr/>
        </p:nvSpPr>
        <p:spPr>
          <a:xfrm rot="16200000">
            <a:off x="1013120" y="3617328"/>
            <a:ext cx="958251" cy="338554"/>
          </a:xfrm>
          <a:prstGeom prst="rect">
            <a:avLst/>
          </a:prstGeom>
          <a:noFill/>
        </p:spPr>
        <p:txBody>
          <a:bodyPr wrap="square" rtlCol="0">
            <a:spAutoFit/>
          </a:bodyPr>
          <a:lstStyle/>
          <a:p>
            <a:r>
              <a:rPr lang="es-EC" sz="1600" dirty="0" smtClean="0">
                <a:latin typeface="Times New Roman" panose="02020603050405020304" pitchFamily="18" charset="0"/>
                <a:cs typeface="Times New Roman" panose="02020603050405020304" pitchFamily="18" charset="0"/>
              </a:rPr>
              <a:t>Ecuador</a:t>
            </a:r>
            <a:endParaRPr lang="es-EC" sz="1600" dirty="0">
              <a:latin typeface="Times New Roman" panose="02020603050405020304" pitchFamily="18" charset="0"/>
              <a:cs typeface="Times New Roman" panose="02020603050405020304" pitchFamily="18" charset="0"/>
            </a:endParaRPr>
          </a:p>
        </p:txBody>
      </p:sp>
      <p:sp>
        <p:nvSpPr>
          <p:cNvPr id="138" name="CuadroTexto 137"/>
          <p:cNvSpPr txBox="1"/>
          <p:nvPr/>
        </p:nvSpPr>
        <p:spPr>
          <a:xfrm rot="16200000">
            <a:off x="982246" y="4857027"/>
            <a:ext cx="1075960" cy="338554"/>
          </a:xfrm>
          <a:prstGeom prst="rect">
            <a:avLst/>
          </a:prstGeom>
          <a:noFill/>
        </p:spPr>
        <p:txBody>
          <a:bodyPr wrap="square" rtlCol="0">
            <a:spAutoFit/>
          </a:bodyPr>
          <a:lstStyle/>
          <a:p>
            <a:r>
              <a:rPr lang="es-EC" sz="1600" dirty="0" smtClean="0">
                <a:latin typeface="Times New Roman" panose="02020603050405020304" pitchFamily="18" charset="0"/>
                <a:cs typeface="Times New Roman" panose="02020603050405020304" pitchFamily="18" charset="0"/>
              </a:rPr>
              <a:t>Colombia</a:t>
            </a:r>
            <a:endParaRPr lang="es-EC" sz="1600" dirty="0">
              <a:latin typeface="Times New Roman" panose="02020603050405020304" pitchFamily="18" charset="0"/>
              <a:cs typeface="Times New Roman" panose="02020603050405020304" pitchFamily="18" charset="0"/>
            </a:endParaRPr>
          </a:p>
        </p:txBody>
      </p:sp>
      <p:sp>
        <p:nvSpPr>
          <p:cNvPr id="139" name="CuadroTexto 138"/>
          <p:cNvSpPr txBox="1"/>
          <p:nvPr/>
        </p:nvSpPr>
        <p:spPr>
          <a:xfrm rot="16200000">
            <a:off x="6566512" y="3368523"/>
            <a:ext cx="1075960" cy="338554"/>
          </a:xfrm>
          <a:prstGeom prst="rect">
            <a:avLst/>
          </a:prstGeom>
          <a:noFill/>
        </p:spPr>
        <p:txBody>
          <a:bodyPr wrap="square" rtlCol="0">
            <a:spAutoFit/>
          </a:bodyPr>
          <a:lstStyle/>
          <a:p>
            <a:r>
              <a:rPr lang="es-EC" sz="1600" dirty="0" smtClean="0">
                <a:latin typeface="Times New Roman" panose="02020603050405020304" pitchFamily="18" charset="0"/>
                <a:cs typeface="Times New Roman" panose="02020603050405020304" pitchFamily="18" charset="0"/>
              </a:rPr>
              <a:t>   Perú</a:t>
            </a:r>
          </a:p>
        </p:txBody>
      </p:sp>
      <p:pic>
        <p:nvPicPr>
          <p:cNvPr id="140" name="89 Imagen" descr="http://www.vinculosagricolas.com/img/planta-03.png"/>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r="90378" b="11876"/>
          <a:stretch/>
        </p:blipFill>
        <p:spPr bwMode="auto">
          <a:xfrm>
            <a:off x="787803" y="4377285"/>
            <a:ext cx="337789" cy="374518"/>
          </a:xfrm>
          <a:prstGeom prst="rect">
            <a:avLst/>
          </a:prstGeom>
          <a:noFill/>
          <a:extLst>
            <a:ext uri="{909E8E84-426E-40DD-AFC4-6F175D3DCCD1}">
              <a14:hiddenFill xmlns:a14="http://schemas.microsoft.com/office/drawing/2010/main">
                <a:solidFill>
                  <a:srgbClr val="FFFFFF"/>
                </a:solidFill>
              </a14:hiddenFill>
            </a:ext>
          </a:extLst>
        </p:spPr>
      </p:pic>
      <p:pic>
        <p:nvPicPr>
          <p:cNvPr id="142" name="91 Imagen" descr="http://www.vinculosagricolas.com/img/planta-03.png"/>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l="78357" r="8151" b="-4347"/>
          <a:stretch/>
        </p:blipFill>
        <p:spPr bwMode="auto">
          <a:xfrm>
            <a:off x="737215" y="4788904"/>
            <a:ext cx="459104" cy="426100"/>
          </a:xfrm>
          <a:prstGeom prst="rect">
            <a:avLst/>
          </a:prstGeom>
          <a:noFill/>
          <a:extLst>
            <a:ext uri="{909E8E84-426E-40DD-AFC4-6F175D3DCCD1}">
              <a14:hiddenFill xmlns:a14="http://schemas.microsoft.com/office/drawing/2010/main">
                <a:solidFill>
                  <a:srgbClr val="FFFFFF"/>
                </a:solidFill>
              </a14:hiddenFill>
            </a:ext>
          </a:extLst>
        </p:spPr>
      </p:pic>
      <p:pic>
        <p:nvPicPr>
          <p:cNvPr id="143" name="92 Imagen" descr="http://www.italianfoodexcellence.com/wp-content/uploads/sites/27/2015/03/OK-Kosher-Certified.jpg"/>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350369" y="4826411"/>
            <a:ext cx="356905" cy="355455"/>
          </a:xfrm>
          <a:prstGeom prst="rect">
            <a:avLst/>
          </a:prstGeom>
          <a:noFill/>
          <a:extLst>
            <a:ext uri="{909E8E84-426E-40DD-AFC4-6F175D3DCCD1}">
              <a14:hiddenFill xmlns:a14="http://schemas.microsoft.com/office/drawing/2010/main">
                <a:solidFill>
                  <a:srgbClr val="FFFFFF"/>
                </a:solidFill>
              </a14:hiddenFill>
            </a:ext>
          </a:extLst>
        </p:spPr>
      </p:pic>
      <p:pic>
        <p:nvPicPr>
          <p:cNvPr id="146" name="95 Imagen" descr="http://ec.europa.eu/agriculture/organic/images/standard/organic_farming_logo.jp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735091" y="5306613"/>
            <a:ext cx="427885" cy="283521"/>
          </a:xfrm>
          <a:prstGeom prst="rect">
            <a:avLst/>
          </a:prstGeom>
          <a:noFill/>
          <a:extLst>
            <a:ext uri="{909E8E84-426E-40DD-AFC4-6F175D3DCCD1}">
              <a14:hiddenFill xmlns:a14="http://schemas.microsoft.com/office/drawing/2010/main">
                <a:solidFill>
                  <a:srgbClr val="FFFFFF"/>
                </a:solidFill>
              </a14:hiddenFill>
            </a:ext>
          </a:extLst>
        </p:spPr>
      </p:pic>
      <p:pic>
        <p:nvPicPr>
          <p:cNvPr id="148" name="97 Imagen" descr="https://enriquealvarez61.files.wordpress.com/2015/01/canada-certification-logo.gif"/>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336716" y="4374349"/>
            <a:ext cx="380477" cy="380054"/>
          </a:xfrm>
          <a:prstGeom prst="rect">
            <a:avLst/>
          </a:prstGeom>
          <a:noFill/>
          <a:extLst>
            <a:ext uri="{909E8E84-426E-40DD-AFC4-6F175D3DCCD1}">
              <a14:hiddenFill xmlns:a14="http://schemas.microsoft.com/office/drawing/2010/main">
                <a:solidFill>
                  <a:srgbClr val="FFFFFF"/>
                </a:solidFill>
              </a14:hiddenFill>
            </a:ext>
          </a:extLst>
        </p:spPr>
      </p:pic>
      <p:pic>
        <p:nvPicPr>
          <p:cNvPr id="149" name="98 Imagen" descr="http://heroburgers.com/wp/wp-content/uploads/2015/09/non_gmo.gif"/>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340319" y="5258459"/>
            <a:ext cx="383525" cy="345900"/>
          </a:xfrm>
          <a:prstGeom prst="rect">
            <a:avLst/>
          </a:prstGeom>
          <a:noFill/>
          <a:extLst>
            <a:ext uri="{909E8E84-426E-40DD-AFC4-6F175D3DCCD1}">
              <a14:hiddenFill xmlns:a14="http://schemas.microsoft.com/office/drawing/2010/main">
                <a:solidFill>
                  <a:srgbClr val="FFFFFF"/>
                </a:solidFill>
              </a14:hiddenFill>
            </a:ext>
          </a:extLst>
        </p:spPr>
      </p:pic>
      <p:sp>
        <p:nvSpPr>
          <p:cNvPr id="157" name="Rectángulo 156"/>
          <p:cNvSpPr/>
          <p:nvPr/>
        </p:nvSpPr>
        <p:spPr>
          <a:xfrm>
            <a:off x="198186" y="322439"/>
            <a:ext cx="1747359" cy="400110"/>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indent="180340" defTabSz="0">
              <a:defRPr/>
            </a:pPr>
            <a:r>
              <a:rPr lang="es-EC" sz="2000" dirty="0" smtClean="0">
                <a:solidFill>
                  <a:srgbClr val="C00000"/>
                </a:solidFill>
                <a:latin typeface="Times New Roman" panose="02020603050405020304" pitchFamily="18" charset="0"/>
                <a:cs typeface="Times New Roman" panose="02020603050405020304" pitchFamily="18" charset="0"/>
              </a:rPr>
              <a:t>$ 582.094,87</a:t>
            </a:r>
          </a:p>
        </p:txBody>
      </p:sp>
      <p:sp>
        <p:nvSpPr>
          <p:cNvPr id="137" name="Rectángulo 136"/>
          <p:cNvSpPr/>
          <p:nvPr/>
        </p:nvSpPr>
        <p:spPr>
          <a:xfrm>
            <a:off x="1490594" y="3417990"/>
            <a:ext cx="1483256" cy="400110"/>
          </a:xfrm>
          <a:prstGeom prst="rect">
            <a:avLst/>
          </a:prstGeom>
          <a:noFill/>
        </p:spPr>
        <p:txBody>
          <a:bodyPr wrap="square">
            <a:spAutoFit/>
          </a:bodyPr>
          <a:lstStyle/>
          <a:p>
            <a:pPr indent="180340">
              <a:defRPr/>
            </a:pPr>
            <a:r>
              <a:rPr lang="es-EC" sz="1000" dirty="0" smtClean="0">
                <a:solidFill>
                  <a:srgbClr val="00B050"/>
                </a:solidFill>
                <a:latin typeface="Times New Roman" panose="02020603050405020304" pitchFamily="18" charset="0"/>
                <a:cs typeface="Times New Roman" panose="02020603050405020304" pitchFamily="18" charset="0"/>
              </a:rPr>
              <a:t>$ 28.371,91  10,9 %</a:t>
            </a:r>
          </a:p>
          <a:p>
            <a:pPr indent="180340">
              <a:defRPr/>
            </a:pPr>
            <a:r>
              <a:rPr lang="es-EC" sz="1000" dirty="0" smtClean="0">
                <a:solidFill>
                  <a:srgbClr val="00B050"/>
                </a:solidFill>
                <a:latin typeface="Times New Roman" panose="02020603050405020304" pitchFamily="18" charset="0"/>
                <a:cs typeface="Times New Roman" panose="02020603050405020304" pitchFamily="18" charset="0"/>
              </a:rPr>
              <a:t>38.975 kg     $ 2,6/kg</a:t>
            </a:r>
          </a:p>
        </p:txBody>
      </p:sp>
      <p:sp>
        <p:nvSpPr>
          <p:cNvPr id="163" name="Rectángulo 162"/>
          <p:cNvSpPr/>
          <p:nvPr/>
        </p:nvSpPr>
        <p:spPr>
          <a:xfrm>
            <a:off x="1482251" y="3908295"/>
            <a:ext cx="1624170" cy="400110"/>
          </a:xfrm>
          <a:prstGeom prst="rect">
            <a:avLst/>
          </a:prstGeom>
          <a:noFill/>
        </p:spPr>
        <p:txBody>
          <a:bodyPr wrap="square">
            <a:spAutoFit/>
          </a:bodyPr>
          <a:lstStyle/>
          <a:p>
            <a:pPr indent="180340">
              <a:defRPr/>
            </a:pPr>
            <a:r>
              <a:rPr lang="es-EC" sz="1000" dirty="0" smtClean="0">
                <a:solidFill>
                  <a:srgbClr val="002060"/>
                </a:solidFill>
                <a:latin typeface="Times New Roman" panose="02020603050405020304" pitchFamily="18" charset="0"/>
                <a:cs typeface="Times New Roman" panose="02020603050405020304" pitchFamily="18" charset="0"/>
              </a:rPr>
              <a:t>$ 61,51        0 %</a:t>
            </a:r>
          </a:p>
          <a:p>
            <a:pPr indent="180340">
              <a:defRPr/>
            </a:pPr>
            <a:r>
              <a:rPr lang="es-EC" sz="1000" dirty="0" smtClean="0">
                <a:solidFill>
                  <a:srgbClr val="002060"/>
                </a:solidFill>
                <a:latin typeface="Times New Roman" panose="02020603050405020304" pitchFamily="18" charset="0"/>
                <a:cs typeface="Times New Roman" panose="02020603050405020304" pitchFamily="18" charset="0"/>
              </a:rPr>
              <a:t>30,6 kg        $ 2,50/kg</a:t>
            </a:r>
          </a:p>
        </p:txBody>
      </p:sp>
      <p:sp>
        <p:nvSpPr>
          <p:cNvPr id="164" name="Rectángulo 163"/>
          <p:cNvSpPr/>
          <p:nvPr/>
        </p:nvSpPr>
        <p:spPr>
          <a:xfrm>
            <a:off x="1494016" y="5088709"/>
            <a:ext cx="2314807" cy="400110"/>
          </a:xfrm>
          <a:prstGeom prst="rect">
            <a:avLst/>
          </a:prstGeom>
        </p:spPr>
        <p:txBody>
          <a:bodyPr wrap="square" anchor="t">
            <a:spAutoFit/>
          </a:bodyPr>
          <a:lstStyle/>
          <a:p>
            <a:pPr indent="180340" defTabSz="0">
              <a:defRPr/>
            </a:pPr>
            <a:r>
              <a:rPr lang="es-EC" sz="1000" dirty="0">
                <a:solidFill>
                  <a:srgbClr val="002060"/>
                </a:solidFill>
                <a:latin typeface="Times New Roman" panose="02020603050405020304" pitchFamily="18" charset="0"/>
                <a:cs typeface="Times New Roman" panose="02020603050405020304" pitchFamily="18" charset="0"/>
              </a:rPr>
              <a:t>$ </a:t>
            </a:r>
            <a:r>
              <a:rPr lang="es-EC" sz="1000" dirty="0" smtClean="0">
                <a:solidFill>
                  <a:srgbClr val="002060"/>
                </a:solidFill>
                <a:latin typeface="Times New Roman" panose="02020603050405020304" pitchFamily="18" charset="0"/>
                <a:cs typeface="Times New Roman" panose="02020603050405020304" pitchFamily="18" charset="0"/>
              </a:rPr>
              <a:t>115.835,71  36,1 </a:t>
            </a:r>
            <a:r>
              <a:rPr lang="es-EC" sz="1000" dirty="0">
                <a:solidFill>
                  <a:srgbClr val="002060"/>
                </a:solidFill>
                <a:latin typeface="Times New Roman" panose="02020603050405020304" pitchFamily="18" charset="0"/>
                <a:cs typeface="Times New Roman" panose="02020603050405020304" pitchFamily="18" charset="0"/>
              </a:rPr>
              <a:t>% </a:t>
            </a:r>
            <a:endParaRPr lang="es-EC" sz="1000" dirty="0" smtClean="0">
              <a:solidFill>
                <a:srgbClr val="002060"/>
              </a:solidFill>
              <a:latin typeface="Times New Roman" panose="02020603050405020304" pitchFamily="18" charset="0"/>
              <a:cs typeface="Times New Roman" panose="02020603050405020304" pitchFamily="18" charset="0"/>
            </a:endParaRPr>
          </a:p>
          <a:p>
            <a:pPr indent="180340" defTabSz="0">
              <a:defRPr/>
            </a:pPr>
            <a:r>
              <a:rPr lang="es-EC" sz="1000" dirty="0" smtClean="0">
                <a:solidFill>
                  <a:srgbClr val="002060"/>
                </a:solidFill>
                <a:latin typeface="Times New Roman" panose="02020603050405020304" pitchFamily="18" charset="0"/>
                <a:cs typeface="Times New Roman" panose="02020603050405020304" pitchFamily="18" charset="0"/>
              </a:rPr>
              <a:t>20.096,00 kg  $ 6,25/kg</a:t>
            </a:r>
            <a:endParaRPr lang="es-EC" sz="1000" dirty="0">
              <a:solidFill>
                <a:srgbClr val="002060"/>
              </a:solidFill>
              <a:latin typeface="Times New Roman" panose="02020603050405020304" pitchFamily="18" charset="0"/>
              <a:cs typeface="Times New Roman" panose="02020603050405020304" pitchFamily="18" charset="0"/>
            </a:endParaRPr>
          </a:p>
        </p:txBody>
      </p:sp>
      <p:sp>
        <p:nvSpPr>
          <p:cNvPr id="165" name="Rectángulo 164"/>
          <p:cNvSpPr/>
          <p:nvPr/>
        </p:nvSpPr>
        <p:spPr>
          <a:xfrm>
            <a:off x="7067687" y="3645063"/>
            <a:ext cx="2314807" cy="400110"/>
          </a:xfrm>
          <a:prstGeom prst="rect">
            <a:avLst/>
          </a:prstGeom>
        </p:spPr>
        <p:txBody>
          <a:bodyPr wrap="square" anchor="t">
            <a:spAutoFit/>
          </a:bodyPr>
          <a:lstStyle/>
          <a:p>
            <a:pPr indent="180340" defTabSz="0">
              <a:defRPr/>
            </a:pPr>
            <a:r>
              <a:rPr lang="es-EC" sz="1000" dirty="0">
                <a:solidFill>
                  <a:srgbClr val="002060"/>
                </a:solidFill>
                <a:latin typeface="Times New Roman" panose="02020603050405020304" pitchFamily="18" charset="0"/>
                <a:cs typeface="Times New Roman" panose="02020603050405020304" pitchFamily="18" charset="0"/>
              </a:rPr>
              <a:t>$ </a:t>
            </a:r>
            <a:r>
              <a:rPr lang="es-EC" sz="1000" dirty="0" smtClean="0">
                <a:solidFill>
                  <a:srgbClr val="002060"/>
                </a:solidFill>
                <a:latin typeface="Times New Roman" panose="02020603050405020304" pitchFamily="18" charset="0"/>
                <a:cs typeface="Times New Roman" panose="02020603050405020304" pitchFamily="18" charset="0"/>
              </a:rPr>
              <a:t>205.179,14   63,9 </a:t>
            </a:r>
            <a:r>
              <a:rPr lang="es-EC" sz="1000" dirty="0">
                <a:solidFill>
                  <a:srgbClr val="002060"/>
                </a:solidFill>
                <a:latin typeface="Times New Roman" panose="02020603050405020304" pitchFamily="18" charset="0"/>
                <a:cs typeface="Times New Roman" panose="02020603050405020304" pitchFamily="18" charset="0"/>
              </a:rPr>
              <a:t>% </a:t>
            </a:r>
            <a:endParaRPr lang="es-EC" sz="1000" dirty="0" smtClean="0">
              <a:solidFill>
                <a:srgbClr val="002060"/>
              </a:solidFill>
              <a:latin typeface="Times New Roman" panose="02020603050405020304" pitchFamily="18" charset="0"/>
              <a:cs typeface="Times New Roman" panose="02020603050405020304" pitchFamily="18" charset="0"/>
            </a:endParaRPr>
          </a:p>
          <a:p>
            <a:pPr indent="180340" defTabSz="0">
              <a:defRPr/>
            </a:pPr>
            <a:r>
              <a:rPr lang="es-EC" sz="1000" dirty="0" smtClean="0">
                <a:solidFill>
                  <a:srgbClr val="002060"/>
                </a:solidFill>
                <a:latin typeface="Times New Roman" panose="02020603050405020304" pitchFamily="18" charset="0"/>
                <a:cs typeface="Times New Roman" panose="02020603050405020304" pitchFamily="18" charset="0"/>
              </a:rPr>
              <a:t>54.699,52 kg   $ 4,01/kg</a:t>
            </a:r>
            <a:endParaRPr lang="es-EC" sz="1000" dirty="0">
              <a:solidFill>
                <a:srgbClr val="002060"/>
              </a:solidFill>
              <a:latin typeface="Times New Roman" panose="02020603050405020304" pitchFamily="18" charset="0"/>
              <a:cs typeface="Times New Roman" panose="02020603050405020304" pitchFamily="18" charset="0"/>
            </a:endParaRPr>
          </a:p>
        </p:txBody>
      </p:sp>
      <p:pic>
        <p:nvPicPr>
          <p:cNvPr id="174" name="Picture 9" descr="http://www.arocaseiquer.com/img/mapa-mundi.png"/>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42811" t="14617" r="36581" b="56425"/>
          <a:stretch/>
        </p:blipFill>
        <p:spPr bwMode="auto">
          <a:xfrm>
            <a:off x="6002107" y="316121"/>
            <a:ext cx="2818365" cy="194421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7" descr="http://4.bp.blogspot.com/-3fOvB7WsnoI/TwDUzrEnBiI/AAAAAAAAA5w/JcHjRdzFmxk/s1600/Escudo+redondo+Francia.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6603014" y="1554073"/>
            <a:ext cx="291005" cy="291005"/>
          </a:xfrm>
          <a:prstGeom prst="rect">
            <a:avLst/>
          </a:prstGeom>
          <a:noFill/>
          <a:extLst>
            <a:ext uri="{909E8E84-426E-40DD-AFC4-6F175D3DCCD1}">
              <a14:hiddenFill xmlns:a14="http://schemas.microsoft.com/office/drawing/2010/main">
                <a:solidFill>
                  <a:srgbClr val="FFFFFF"/>
                </a:solidFill>
              </a14:hiddenFill>
            </a:ext>
          </a:extLst>
        </p:spPr>
      </p:pic>
      <p:sp>
        <p:nvSpPr>
          <p:cNvPr id="102" name="Arco 101"/>
          <p:cNvSpPr/>
          <p:nvPr/>
        </p:nvSpPr>
        <p:spPr>
          <a:xfrm rot="15816009" flipH="1">
            <a:off x="8150468" y="1213419"/>
            <a:ext cx="462606" cy="2135286"/>
          </a:xfrm>
          <a:prstGeom prst="arc">
            <a:avLst>
              <a:gd name="adj1" fmla="val 17226461"/>
              <a:gd name="adj2" fmla="val 18063970"/>
            </a:avLst>
          </a:prstGeom>
          <a:ln w="12700">
            <a:solidFill>
              <a:schemeClr val="accent6">
                <a:lumMod val="50000"/>
              </a:schemeClr>
            </a:solidFill>
            <a:prstDash val="sysDash"/>
            <a:headEnd type="oval"/>
            <a:tailEnd type="stealth" w="lg" len="med"/>
          </a:ln>
        </p:spPr>
        <p:style>
          <a:lnRef idx="1">
            <a:schemeClr val="dk1"/>
          </a:lnRef>
          <a:fillRef idx="0">
            <a:schemeClr val="dk1"/>
          </a:fillRef>
          <a:effectRef idx="0">
            <a:schemeClr val="dk1"/>
          </a:effectRef>
          <a:fontRef idx="minor">
            <a:schemeClr val="tx1"/>
          </a:fontRef>
        </p:style>
        <p:txBody>
          <a:bodyPr rtlCol="0" anchor="ctr"/>
          <a:lstStyle/>
          <a:p>
            <a:pPr algn="ctr"/>
            <a:endParaRPr lang="es-EC" sz="1200">
              <a:latin typeface="Times New Roman" panose="02020603050405020304" pitchFamily="18" charset="0"/>
              <a:cs typeface="Times New Roman" panose="02020603050405020304" pitchFamily="18" charset="0"/>
            </a:endParaRPr>
          </a:p>
        </p:txBody>
      </p:sp>
      <p:sp>
        <p:nvSpPr>
          <p:cNvPr id="104" name="Arco 103"/>
          <p:cNvSpPr/>
          <p:nvPr/>
        </p:nvSpPr>
        <p:spPr>
          <a:xfrm rot="1262850" flipV="1">
            <a:off x="7314812" y="925318"/>
            <a:ext cx="1417299" cy="1820367"/>
          </a:xfrm>
          <a:prstGeom prst="arc">
            <a:avLst>
              <a:gd name="adj1" fmla="val 16581011"/>
              <a:gd name="adj2" fmla="val 17627334"/>
            </a:avLst>
          </a:prstGeom>
          <a:ln>
            <a:solidFill>
              <a:srgbClr val="002060"/>
            </a:solidFill>
            <a:prstDash val="sysDash"/>
            <a:tailEnd type="stealth" w="lg" len="lg"/>
          </a:ln>
        </p:spPr>
        <p:style>
          <a:lnRef idx="1">
            <a:schemeClr val="dk1"/>
          </a:lnRef>
          <a:fillRef idx="0">
            <a:schemeClr val="dk1"/>
          </a:fillRef>
          <a:effectRef idx="0">
            <a:schemeClr val="dk1"/>
          </a:effectRef>
          <a:fontRef idx="minor">
            <a:schemeClr val="tx1"/>
          </a:fontRef>
        </p:style>
        <p:txBody>
          <a:bodyPr rtlCol="0" anchor="ctr"/>
          <a:lstStyle/>
          <a:p>
            <a:pPr algn="ctr"/>
            <a:endParaRPr lang="es-EC" sz="1200">
              <a:solidFill>
                <a:srgbClr val="002060"/>
              </a:solidFill>
              <a:latin typeface="Times New Roman" panose="02020603050405020304" pitchFamily="18" charset="0"/>
              <a:cs typeface="Times New Roman" panose="02020603050405020304" pitchFamily="18" charset="0"/>
            </a:endParaRPr>
          </a:p>
        </p:txBody>
      </p:sp>
      <p:sp>
        <p:nvSpPr>
          <p:cNvPr id="107" name="Arco 106"/>
          <p:cNvSpPr/>
          <p:nvPr/>
        </p:nvSpPr>
        <p:spPr>
          <a:xfrm rot="16200000" flipV="1">
            <a:off x="7658053" y="2245666"/>
            <a:ext cx="494238" cy="922835"/>
          </a:xfrm>
          <a:prstGeom prst="arc">
            <a:avLst>
              <a:gd name="adj1" fmla="val 9193659"/>
              <a:gd name="adj2" fmla="val 12806898"/>
            </a:avLst>
          </a:prstGeom>
          <a:ln>
            <a:solidFill>
              <a:srgbClr val="00B050"/>
            </a:solidFill>
            <a:prstDash val="sysDash"/>
            <a:tailEnd type="stealth" w="lg" len="lg"/>
          </a:ln>
        </p:spPr>
        <p:style>
          <a:lnRef idx="1">
            <a:schemeClr val="dk1"/>
          </a:lnRef>
          <a:fillRef idx="0">
            <a:schemeClr val="dk1"/>
          </a:fillRef>
          <a:effectRef idx="0">
            <a:schemeClr val="dk1"/>
          </a:effectRef>
          <a:fontRef idx="minor">
            <a:schemeClr val="tx1"/>
          </a:fontRef>
        </p:style>
        <p:txBody>
          <a:bodyPr rtlCol="0" anchor="ctr"/>
          <a:lstStyle/>
          <a:p>
            <a:pPr algn="ctr"/>
            <a:endParaRPr lang="es-EC" sz="1200">
              <a:solidFill>
                <a:srgbClr val="00B050"/>
              </a:solidFill>
              <a:latin typeface="Times New Roman" panose="02020603050405020304" pitchFamily="18" charset="0"/>
              <a:cs typeface="Times New Roman" panose="02020603050405020304" pitchFamily="18" charset="0"/>
            </a:endParaRPr>
          </a:p>
        </p:txBody>
      </p:sp>
      <p:sp>
        <p:nvSpPr>
          <p:cNvPr id="7" name="CuadroTexto 6"/>
          <p:cNvSpPr txBox="1"/>
          <p:nvPr/>
        </p:nvSpPr>
        <p:spPr>
          <a:xfrm>
            <a:off x="7988509" y="2401928"/>
            <a:ext cx="1040695" cy="230832"/>
          </a:xfrm>
          <a:prstGeom prst="rect">
            <a:avLst/>
          </a:prstGeom>
          <a:noFill/>
        </p:spPr>
        <p:txBody>
          <a:bodyPr wrap="square" rtlCol="0">
            <a:spAutoFit/>
          </a:bodyPr>
          <a:lstStyle/>
          <a:p>
            <a:r>
              <a:rPr lang="es-EC" sz="900" dirty="0" smtClean="0">
                <a:solidFill>
                  <a:schemeClr val="accent6">
                    <a:lumMod val="50000"/>
                  </a:schemeClr>
                </a:solidFill>
                <a:latin typeface="Times New Roman" panose="02020603050405020304" pitchFamily="18" charset="0"/>
                <a:cs typeface="Times New Roman" panose="02020603050405020304" pitchFamily="18" charset="0"/>
              </a:rPr>
              <a:t>País </a:t>
            </a:r>
            <a:r>
              <a:rPr lang="es-EC" sz="900" dirty="0">
                <a:solidFill>
                  <a:schemeClr val="accent6">
                    <a:lumMod val="50000"/>
                  </a:schemeClr>
                </a:solidFill>
                <a:latin typeface="Times New Roman" panose="02020603050405020304" pitchFamily="18" charset="0"/>
                <a:cs typeface="Times New Roman" panose="02020603050405020304" pitchFamily="18" charset="0"/>
              </a:rPr>
              <a:t>o</a:t>
            </a:r>
            <a:r>
              <a:rPr lang="es-EC" sz="900" dirty="0" smtClean="0">
                <a:solidFill>
                  <a:schemeClr val="accent6">
                    <a:lumMod val="50000"/>
                  </a:schemeClr>
                </a:solidFill>
                <a:latin typeface="Times New Roman" panose="02020603050405020304" pitchFamily="18" charset="0"/>
                <a:cs typeface="Times New Roman" panose="02020603050405020304" pitchFamily="18" charset="0"/>
              </a:rPr>
              <a:t>rigen</a:t>
            </a:r>
            <a:endParaRPr lang="es-EC" sz="9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09" name="CuadroTexto 108"/>
          <p:cNvSpPr txBox="1"/>
          <p:nvPr/>
        </p:nvSpPr>
        <p:spPr>
          <a:xfrm>
            <a:off x="7988509" y="2582359"/>
            <a:ext cx="1040695" cy="230832"/>
          </a:xfrm>
          <a:prstGeom prst="rect">
            <a:avLst/>
          </a:prstGeom>
          <a:noFill/>
          <a:ln>
            <a:noFill/>
          </a:ln>
        </p:spPr>
        <p:txBody>
          <a:bodyPr wrap="square" rtlCol="0">
            <a:spAutoFit/>
          </a:bodyPr>
          <a:lstStyle/>
          <a:p>
            <a:r>
              <a:rPr lang="es-EC" sz="900" dirty="0" err="1" smtClean="0">
                <a:solidFill>
                  <a:srgbClr val="002060"/>
                </a:solidFill>
                <a:latin typeface="Times New Roman" panose="02020603050405020304" pitchFamily="18" charset="0"/>
                <a:cs typeface="Times New Roman" panose="02020603050405020304" pitchFamily="18" charset="0"/>
              </a:rPr>
              <a:t>Intra</a:t>
            </a:r>
            <a:endParaRPr lang="es-EC" sz="900" dirty="0">
              <a:solidFill>
                <a:srgbClr val="002060"/>
              </a:solidFill>
              <a:latin typeface="Times New Roman" panose="02020603050405020304" pitchFamily="18" charset="0"/>
              <a:cs typeface="Times New Roman" panose="02020603050405020304" pitchFamily="18" charset="0"/>
            </a:endParaRPr>
          </a:p>
        </p:txBody>
      </p:sp>
      <p:sp>
        <p:nvSpPr>
          <p:cNvPr id="110" name="CuadroTexto 109"/>
          <p:cNvSpPr txBox="1"/>
          <p:nvPr/>
        </p:nvSpPr>
        <p:spPr>
          <a:xfrm>
            <a:off x="7988509" y="2828407"/>
            <a:ext cx="1040695" cy="230832"/>
          </a:xfrm>
          <a:prstGeom prst="rect">
            <a:avLst/>
          </a:prstGeom>
          <a:noFill/>
        </p:spPr>
        <p:txBody>
          <a:bodyPr wrap="square" rtlCol="0">
            <a:spAutoFit/>
          </a:bodyPr>
          <a:lstStyle/>
          <a:p>
            <a:r>
              <a:rPr lang="es-EC" sz="900" dirty="0" smtClean="0">
                <a:solidFill>
                  <a:srgbClr val="00B050"/>
                </a:solidFill>
                <a:latin typeface="Times New Roman" panose="02020603050405020304" pitchFamily="18" charset="0"/>
                <a:cs typeface="Times New Roman" panose="02020603050405020304" pitchFamily="18" charset="0"/>
              </a:rPr>
              <a:t>Extra</a:t>
            </a:r>
            <a:endParaRPr lang="es-EC" sz="900" dirty="0">
              <a:solidFill>
                <a:srgbClr val="00B050"/>
              </a:solidFill>
              <a:latin typeface="Times New Roman" panose="02020603050405020304" pitchFamily="18" charset="0"/>
              <a:cs typeface="Times New Roman" panose="02020603050405020304" pitchFamily="18" charset="0"/>
            </a:endParaRPr>
          </a:p>
        </p:txBody>
      </p:sp>
      <p:sp>
        <p:nvSpPr>
          <p:cNvPr id="8" name="Rectángulo 7"/>
          <p:cNvSpPr/>
          <p:nvPr/>
        </p:nvSpPr>
        <p:spPr>
          <a:xfrm rot="16200000">
            <a:off x="978549" y="4914100"/>
            <a:ext cx="715260" cy="338554"/>
          </a:xfrm>
          <a:prstGeom prst="rect">
            <a:avLst/>
          </a:prstGeom>
        </p:spPr>
        <p:txBody>
          <a:bodyPr wrap="none">
            <a:spAutoFit/>
          </a:bodyPr>
          <a:lstStyle/>
          <a:p>
            <a:r>
              <a:rPr lang="es-EC" sz="16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59,1%</a:t>
            </a:r>
            <a:endParaRPr lang="es-EC" sz="1600" dirty="0">
              <a:solidFill>
                <a:srgbClr val="C00000"/>
              </a:solidFill>
              <a:latin typeface="Times New Roman" panose="02020603050405020304" pitchFamily="18" charset="0"/>
              <a:cs typeface="Times New Roman" panose="02020603050405020304" pitchFamily="18" charset="0"/>
            </a:endParaRPr>
          </a:p>
        </p:txBody>
      </p:sp>
      <p:sp>
        <p:nvSpPr>
          <p:cNvPr id="9" name="Rectángulo 8"/>
          <p:cNvSpPr/>
          <p:nvPr/>
        </p:nvSpPr>
        <p:spPr>
          <a:xfrm rot="16200000">
            <a:off x="6515060" y="3429285"/>
            <a:ext cx="780420" cy="338554"/>
          </a:xfrm>
          <a:prstGeom prst="rect">
            <a:avLst/>
          </a:prstGeom>
        </p:spPr>
        <p:txBody>
          <a:bodyPr wrap="square">
            <a:spAutoFit/>
          </a:bodyPr>
          <a:lstStyle/>
          <a:p>
            <a:r>
              <a:rPr lang="es-EC" sz="1600"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36,0%</a:t>
            </a:r>
            <a:endParaRPr lang="es-EC" sz="1600" dirty="0">
              <a:solidFill>
                <a:srgbClr val="C00000"/>
              </a:solidFill>
              <a:latin typeface="Times New Roman" panose="02020603050405020304" pitchFamily="18" charset="0"/>
              <a:cs typeface="Times New Roman" panose="02020603050405020304" pitchFamily="18" charset="0"/>
            </a:endParaRPr>
          </a:p>
        </p:txBody>
      </p:sp>
      <p:sp>
        <p:nvSpPr>
          <p:cNvPr id="10" name="Rectángulo 9"/>
          <p:cNvSpPr/>
          <p:nvPr/>
        </p:nvSpPr>
        <p:spPr>
          <a:xfrm rot="16200000">
            <a:off x="992536" y="3649221"/>
            <a:ext cx="612668" cy="338554"/>
          </a:xfrm>
          <a:prstGeom prst="rect">
            <a:avLst/>
          </a:prstGeom>
        </p:spPr>
        <p:txBody>
          <a:bodyPr wrap="none">
            <a:spAutoFit/>
          </a:bodyPr>
          <a:lstStyle/>
          <a:p>
            <a:r>
              <a:rPr lang="es-EC" sz="16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4,9%</a:t>
            </a:r>
            <a:endParaRPr lang="es-EC" sz="1600" dirty="0">
              <a:solidFill>
                <a:srgbClr val="C00000"/>
              </a:solidFill>
              <a:latin typeface="Times New Roman" panose="02020603050405020304" pitchFamily="18" charset="0"/>
              <a:cs typeface="Times New Roman" panose="02020603050405020304" pitchFamily="18" charset="0"/>
            </a:endParaRPr>
          </a:p>
        </p:txBody>
      </p:sp>
      <p:graphicFrame>
        <p:nvGraphicFramePr>
          <p:cNvPr id="14" name="Diagrama 13"/>
          <p:cNvGraphicFramePr/>
          <p:nvPr>
            <p:extLst>
              <p:ext uri="{D42A27DB-BD31-4B8C-83A1-F6EECF244321}">
                <p14:modId xmlns:p14="http://schemas.microsoft.com/office/powerpoint/2010/main" val="2610172557"/>
              </p:ext>
            </p:extLst>
          </p:nvPr>
        </p:nvGraphicFramePr>
        <p:xfrm>
          <a:off x="1788400" y="1654934"/>
          <a:ext cx="1376606" cy="938719"/>
        </p:xfrm>
        <a:graphic>
          <a:graphicData uri="http://schemas.openxmlformats.org/drawingml/2006/diagram">
            <dgm:relIds xmlns:dgm="http://schemas.openxmlformats.org/drawingml/2006/diagram" xmlns:r="http://schemas.openxmlformats.org/officeDocument/2006/relationships" r:dm="rId31" r:lo="rId32" r:qs="rId33" r:cs="rId34"/>
          </a:graphicData>
        </a:graphic>
      </p:graphicFrame>
      <p:sp>
        <p:nvSpPr>
          <p:cNvPr id="119" name="Rectángulo 118"/>
          <p:cNvSpPr/>
          <p:nvPr/>
        </p:nvSpPr>
        <p:spPr>
          <a:xfrm rot="20925487">
            <a:off x="1733046" y="1606859"/>
            <a:ext cx="898293" cy="566814"/>
          </a:xfrm>
          <a:prstGeom prst="rect">
            <a:avLst/>
          </a:prstGeom>
          <a:noFill/>
        </p:spPr>
        <p:txBody>
          <a:bodyPr wrap="none" lIns="91440" tIns="45720" rIns="91440" bIns="45720">
            <a:prstTxWarp prst="textArchUp">
              <a:avLst>
                <a:gd name="adj" fmla="val 11069412"/>
              </a:avLst>
            </a:prstTxWarp>
            <a:spAutoFit/>
          </a:bodyPr>
          <a:lstStyle/>
          <a:p>
            <a:pPr algn="ctr"/>
            <a:r>
              <a:rPr lang="es-ES" sz="1400" cap="none" spc="0" dirty="0" smtClean="0">
                <a:ln/>
                <a:solidFill>
                  <a:srgbClr val="00206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Dumping</a:t>
            </a:r>
            <a:endParaRPr lang="es-ES" sz="1400" cap="none" spc="0" dirty="0">
              <a:ln/>
              <a:solidFill>
                <a:srgbClr val="00206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endParaRPr>
          </a:p>
        </p:txBody>
      </p:sp>
      <p:sp>
        <p:nvSpPr>
          <p:cNvPr id="120" name="Rectángulo 119"/>
          <p:cNvSpPr/>
          <p:nvPr/>
        </p:nvSpPr>
        <p:spPr>
          <a:xfrm rot="19595743">
            <a:off x="2336495" y="2662497"/>
            <a:ext cx="718501" cy="690941"/>
          </a:xfrm>
          <a:prstGeom prst="rect">
            <a:avLst/>
          </a:prstGeom>
          <a:noFill/>
        </p:spPr>
        <p:txBody>
          <a:bodyPr wrap="none" lIns="91440" tIns="45720" rIns="91440" bIns="45720">
            <a:prstTxWarp prst="textArchUp">
              <a:avLst>
                <a:gd name="adj" fmla="val 11069412"/>
              </a:avLst>
            </a:prstTxWarp>
            <a:spAutoFit/>
          </a:bodyPr>
          <a:lstStyle/>
          <a:p>
            <a:pPr algn="ctr"/>
            <a:r>
              <a:rPr lang="es-ES" sz="700" dirty="0">
                <a:ln/>
                <a:solidFill>
                  <a:srgbClr val="00206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SALVAGUARDIA: 40% </a:t>
            </a:r>
          </a:p>
        </p:txBody>
      </p:sp>
      <p:sp>
        <p:nvSpPr>
          <p:cNvPr id="121" name="CuadroTexto 120"/>
          <p:cNvSpPr txBox="1"/>
          <p:nvPr/>
        </p:nvSpPr>
        <p:spPr>
          <a:xfrm>
            <a:off x="4957033" y="784111"/>
            <a:ext cx="1175783" cy="276999"/>
          </a:xfrm>
          <a:prstGeom prst="rect">
            <a:avLst/>
          </a:prstGeom>
          <a:noFill/>
        </p:spPr>
        <p:txBody>
          <a:bodyPr wrap="square" rtlCol="0">
            <a:spAutoFit/>
          </a:bodyPr>
          <a:lstStyle/>
          <a:p>
            <a:pPr algn="r"/>
            <a:r>
              <a:rPr lang="es-EC" sz="1200" b="1" dirty="0" smtClean="0">
                <a:solidFill>
                  <a:srgbClr val="1C1624"/>
                </a:solidFill>
                <a:latin typeface="Times New Roman" panose="02020603050405020304" pitchFamily="18" charset="0"/>
                <a:cs typeface="Times New Roman" panose="02020603050405020304" pitchFamily="18" charset="0"/>
              </a:rPr>
              <a:t>AEC: 20%</a:t>
            </a:r>
            <a:endParaRPr lang="es-EC" sz="1200" b="1" dirty="0">
              <a:solidFill>
                <a:srgbClr val="1C1624"/>
              </a:solidFill>
              <a:latin typeface="Times New Roman" panose="02020603050405020304" pitchFamily="18" charset="0"/>
              <a:cs typeface="Times New Roman" panose="02020603050405020304" pitchFamily="18" charset="0"/>
            </a:endParaRPr>
          </a:p>
        </p:txBody>
      </p:sp>
      <p:sp>
        <p:nvSpPr>
          <p:cNvPr id="117" name="Rectángulo 116"/>
          <p:cNvSpPr/>
          <p:nvPr/>
        </p:nvSpPr>
        <p:spPr>
          <a:xfrm>
            <a:off x="7659221" y="2220134"/>
            <a:ext cx="746679" cy="276999"/>
          </a:xfrm>
          <a:prstGeom prst="rect">
            <a:avLst/>
          </a:prstGeom>
        </p:spPr>
        <p:txBody>
          <a:bodyPr wrap="none">
            <a:spAutoFit/>
          </a:bodyPr>
          <a:lstStyle/>
          <a:p>
            <a:pPr indent="180340" defTabSz="0">
              <a:defRPr/>
            </a:pPr>
            <a:r>
              <a:rPr lang="es-EC" sz="1200" dirty="0" smtClean="0">
                <a:latin typeface="Times New Roman" panose="02020603050405020304" pitchFamily="18" charset="0"/>
                <a:cs typeface="Times New Roman" panose="02020603050405020304" pitchFamily="18" charset="0"/>
              </a:rPr>
              <a:t>$ CIF</a:t>
            </a:r>
            <a:endParaRPr lang="es-EC" sz="1200" dirty="0">
              <a:latin typeface="Times New Roman" panose="02020603050405020304" pitchFamily="18" charset="0"/>
              <a:cs typeface="Times New Roman" panose="02020603050405020304" pitchFamily="18" charset="0"/>
            </a:endParaRPr>
          </a:p>
        </p:txBody>
      </p:sp>
      <p:sp>
        <p:nvSpPr>
          <p:cNvPr id="5" name="Rectángulo 4"/>
          <p:cNvSpPr/>
          <p:nvPr/>
        </p:nvSpPr>
        <p:spPr>
          <a:xfrm>
            <a:off x="356953" y="711285"/>
            <a:ext cx="2268479" cy="575679"/>
          </a:xfrm>
          <a:prstGeom prst="rect">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3" name="Rectángulo 152"/>
          <p:cNvSpPr/>
          <p:nvPr/>
        </p:nvSpPr>
        <p:spPr>
          <a:xfrm>
            <a:off x="1916598" y="930284"/>
            <a:ext cx="674544" cy="276999"/>
          </a:xfrm>
          <a:prstGeom prst="rect">
            <a:avLst/>
          </a:prstGeom>
        </p:spPr>
        <p:txBody>
          <a:bodyPr wrap="none">
            <a:spAutoFit/>
          </a:bodyPr>
          <a:lstStyle/>
          <a:p>
            <a:pPr indent="180340" defTabSz="0">
              <a:defRPr/>
            </a:pPr>
            <a:r>
              <a:rPr lang="es-EC" sz="1200" dirty="0" smtClean="0">
                <a:solidFill>
                  <a:srgbClr val="00B050"/>
                </a:solidFill>
                <a:latin typeface="Times New Roman" panose="02020603050405020304" pitchFamily="18" charset="0"/>
                <a:cs typeface="Times New Roman" panose="02020603050405020304" pitchFamily="18" charset="0"/>
              </a:rPr>
              <a:t>55%</a:t>
            </a:r>
            <a:endParaRPr lang="es-EC" sz="1200" dirty="0">
              <a:solidFill>
                <a:srgbClr val="00B050"/>
              </a:solidFill>
              <a:latin typeface="Times New Roman" panose="02020603050405020304" pitchFamily="18" charset="0"/>
              <a:cs typeface="Times New Roman" panose="02020603050405020304" pitchFamily="18" charset="0"/>
            </a:endParaRPr>
          </a:p>
        </p:txBody>
      </p:sp>
      <p:sp>
        <p:nvSpPr>
          <p:cNvPr id="155" name="Rectángulo 154"/>
          <p:cNvSpPr/>
          <p:nvPr/>
        </p:nvSpPr>
        <p:spPr>
          <a:xfrm>
            <a:off x="977264" y="722061"/>
            <a:ext cx="1174681" cy="276999"/>
          </a:xfrm>
          <a:prstGeom prst="rect">
            <a:avLst/>
          </a:prstGeom>
        </p:spPr>
        <p:txBody>
          <a:bodyPr wrap="none">
            <a:spAutoFit/>
          </a:bodyPr>
          <a:lstStyle/>
          <a:p>
            <a:pPr indent="180340" defTabSz="0">
              <a:defRPr/>
            </a:pPr>
            <a:r>
              <a:rPr lang="es-EC" sz="1200" dirty="0">
                <a:solidFill>
                  <a:srgbClr val="002060"/>
                </a:solidFill>
                <a:latin typeface="Times New Roman" panose="02020603050405020304" pitchFamily="18" charset="0"/>
                <a:cs typeface="Times New Roman" panose="02020603050405020304" pitchFamily="18" charset="0"/>
              </a:rPr>
              <a:t>$ 261.018,51</a:t>
            </a:r>
            <a:endParaRPr lang="es-EC" sz="1200" dirty="0">
              <a:solidFill>
                <a:srgbClr val="002060"/>
              </a:solidFill>
              <a:latin typeface="Times New Roman" panose="02020603050405020304" pitchFamily="18" charset="0"/>
              <a:cs typeface="Times New Roman" panose="02020603050405020304" pitchFamily="18" charset="0"/>
            </a:endParaRPr>
          </a:p>
        </p:txBody>
      </p:sp>
      <p:sp>
        <p:nvSpPr>
          <p:cNvPr id="158" name="Rectángulo 157"/>
          <p:cNvSpPr/>
          <p:nvPr/>
        </p:nvSpPr>
        <p:spPr>
          <a:xfrm>
            <a:off x="-185026" y="920658"/>
            <a:ext cx="1548181" cy="276999"/>
          </a:xfrm>
          <a:prstGeom prst="rect">
            <a:avLst/>
          </a:prstGeom>
        </p:spPr>
        <p:txBody>
          <a:bodyPr wrap="square">
            <a:spAutoFit/>
          </a:bodyPr>
          <a:lstStyle/>
          <a:p>
            <a:pPr indent="180340" defTabSz="0">
              <a:defRPr/>
            </a:pPr>
            <a:r>
              <a:rPr lang="es-EC" sz="1200" dirty="0" smtClean="0">
                <a:solidFill>
                  <a:srgbClr val="00B050"/>
                </a:solidFill>
                <a:latin typeface="Times New Roman" panose="02020603050405020304" pitchFamily="18" charset="0"/>
                <a:cs typeface="Times New Roman" panose="02020603050405020304" pitchFamily="18" charset="0"/>
              </a:rPr>
              <a:t>Extracomunitario</a:t>
            </a:r>
            <a:endParaRPr lang="es-EC" sz="1200" dirty="0">
              <a:solidFill>
                <a:srgbClr val="00B050"/>
              </a:solidFill>
              <a:latin typeface="Times New Roman" panose="02020603050405020304" pitchFamily="18" charset="0"/>
              <a:cs typeface="Times New Roman" panose="02020603050405020304" pitchFamily="18" charset="0"/>
            </a:endParaRPr>
          </a:p>
        </p:txBody>
      </p:sp>
      <p:sp>
        <p:nvSpPr>
          <p:cNvPr id="160" name="Rectángulo 159"/>
          <p:cNvSpPr/>
          <p:nvPr/>
        </p:nvSpPr>
        <p:spPr>
          <a:xfrm>
            <a:off x="1907704" y="729562"/>
            <a:ext cx="668882" cy="276999"/>
          </a:xfrm>
          <a:prstGeom prst="rect">
            <a:avLst/>
          </a:prstGeom>
        </p:spPr>
        <p:txBody>
          <a:bodyPr wrap="square">
            <a:spAutoFit/>
          </a:bodyPr>
          <a:lstStyle/>
          <a:p>
            <a:pPr indent="180340" defTabSz="0">
              <a:defRPr/>
            </a:pPr>
            <a:r>
              <a:rPr lang="es-EC" sz="1200" dirty="0" smtClean="0">
                <a:solidFill>
                  <a:srgbClr val="002060"/>
                </a:solidFill>
                <a:latin typeface="Times New Roman" panose="02020603050405020304" pitchFamily="18" charset="0"/>
                <a:cs typeface="Times New Roman" panose="02020603050405020304" pitchFamily="18" charset="0"/>
              </a:rPr>
              <a:t>45%</a:t>
            </a:r>
            <a:endParaRPr lang="es-EC" sz="1200" dirty="0">
              <a:solidFill>
                <a:srgbClr val="002060"/>
              </a:solidFill>
              <a:latin typeface="Times New Roman" panose="02020603050405020304" pitchFamily="18" charset="0"/>
              <a:cs typeface="Times New Roman" panose="02020603050405020304" pitchFamily="18" charset="0"/>
            </a:endParaRPr>
          </a:p>
        </p:txBody>
      </p:sp>
      <p:sp>
        <p:nvSpPr>
          <p:cNvPr id="161" name="Rectángulo 160"/>
          <p:cNvSpPr/>
          <p:nvPr/>
        </p:nvSpPr>
        <p:spPr>
          <a:xfrm>
            <a:off x="-178632" y="711285"/>
            <a:ext cx="1405513" cy="276999"/>
          </a:xfrm>
          <a:prstGeom prst="rect">
            <a:avLst/>
          </a:prstGeom>
        </p:spPr>
        <p:txBody>
          <a:bodyPr wrap="none">
            <a:spAutoFit/>
          </a:bodyPr>
          <a:lstStyle/>
          <a:p>
            <a:pPr indent="180340" defTabSz="0">
              <a:defRPr/>
            </a:pPr>
            <a:r>
              <a:rPr lang="es-EC" sz="1200" dirty="0" smtClean="0">
                <a:solidFill>
                  <a:srgbClr val="002060"/>
                </a:solidFill>
                <a:latin typeface="Times New Roman" panose="02020603050405020304" pitchFamily="18" charset="0"/>
                <a:cs typeface="Times New Roman" panose="02020603050405020304" pitchFamily="18" charset="0"/>
              </a:rPr>
              <a:t>Intracomunitario</a:t>
            </a:r>
            <a:endParaRPr lang="es-EC" sz="1200" dirty="0">
              <a:solidFill>
                <a:srgbClr val="002060"/>
              </a:solidFill>
              <a:latin typeface="Times New Roman" panose="02020603050405020304" pitchFamily="18" charset="0"/>
              <a:cs typeface="Times New Roman" panose="02020603050405020304" pitchFamily="18" charset="0"/>
            </a:endParaRPr>
          </a:p>
        </p:txBody>
      </p:sp>
      <p:sp>
        <p:nvSpPr>
          <p:cNvPr id="162" name="Rectángulo 161"/>
          <p:cNvSpPr/>
          <p:nvPr/>
        </p:nvSpPr>
        <p:spPr>
          <a:xfrm>
            <a:off x="973128" y="936129"/>
            <a:ext cx="1174681" cy="276999"/>
          </a:xfrm>
          <a:prstGeom prst="rect">
            <a:avLst/>
          </a:prstGeom>
        </p:spPr>
        <p:txBody>
          <a:bodyPr wrap="none">
            <a:spAutoFit/>
          </a:bodyPr>
          <a:lstStyle/>
          <a:p>
            <a:pPr indent="180340" defTabSz="0">
              <a:defRPr/>
            </a:pPr>
            <a:r>
              <a:rPr lang="es-EC" sz="1200" dirty="0">
                <a:solidFill>
                  <a:srgbClr val="00B050"/>
                </a:solidFill>
                <a:latin typeface="Times New Roman" panose="02020603050405020304" pitchFamily="18" charset="0"/>
                <a:cs typeface="Times New Roman" panose="02020603050405020304" pitchFamily="18" charset="0"/>
              </a:rPr>
              <a:t>$ </a:t>
            </a:r>
            <a:r>
              <a:rPr lang="es-EC" sz="1200" dirty="0">
                <a:solidFill>
                  <a:srgbClr val="00B050"/>
                </a:solidFill>
                <a:latin typeface="Times New Roman" panose="02020603050405020304" pitchFamily="18" charset="0"/>
                <a:cs typeface="Times New Roman" panose="02020603050405020304" pitchFamily="18" charset="0"/>
              </a:rPr>
              <a:t>3</a:t>
            </a:r>
            <a:r>
              <a:rPr lang="es-EC" sz="1200" dirty="0">
                <a:solidFill>
                  <a:srgbClr val="00B050"/>
                </a:solidFill>
                <a:latin typeface="Times New Roman" panose="02020603050405020304" pitchFamily="18" charset="0"/>
                <a:cs typeface="Times New Roman" panose="02020603050405020304" pitchFamily="18" charset="0"/>
              </a:rPr>
              <a:t>21.076,36</a:t>
            </a:r>
            <a:endParaRPr lang="es-EC" sz="1200" dirty="0">
              <a:solidFill>
                <a:srgbClr val="00B050"/>
              </a:solidFill>
              <a:latin typeface="Times New Roman" panose="02020603050405020304" pitchFamily="18" charset="0"/>
              <a:cs typeface="Times New Roman" panose="02020603050405020304" pitchFamily="18" charset="0"/>
            </a:endParaRPr>
          </a:p>
        </p:txBody>
      </p:sp>
      <p:sp>
        <p:nvSpPr>
          <p:cNvPr id="122" name="83 Rectángulo"/>
          <p:cNvSpPr/>
          <p:nvPr/>
        </p:nvSpPr>
        <p:spPr>
          <a:xfrm>
            <a:off x="18353" y="-111332"/>
            <a:ext cx="9126795" cy="50586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s-ES" sz="2400" dirty="0" smtClean="0">
                <a:solidFill>
                  <a:schemeClr val="tx1"/>
                </a:solidFill>
                <a:latin typeface="Times New Roman" panose="02020603050405020304" pitchFamily="18" charset="0"/>
                <a:cs typeface="Times New Roman" panose="02020603050405020304" pitchFamily="18" charset="0"/>
              </a:rPr>
              <a:t>IMPORTACIONES</a:t>
            </a:r>
            <a:endParaRPr lang="es-ES" sz="2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49688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0"/>
          <p:cNvSpPr>
            <a:spLocks noChangeArrowheads="1"/>
          </p:cNvSpPr>
          <p:nvPr/>
        </p:nvSpPr>
        <p:spPr bwMode="auto">
          <a:xfrm>
            <a:off x="-16024" y="-26604"/>
            <a:ext cx="9144000" cy="620713"/>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endParaRPr lang="es-ES" dirty="0"/>
          </a:p>
        </p:txBody>
      </p:sp>
      <p:sp>
        <p:nvSpPr>
          <p:cNvPr id="5" name="Rectangle 21"/>
          <p:cNvSpPr>
            <a:spLocks noChangeArrowheads="1"/>
          </p:cNvSpPr>
          <p:nvPr/>
        </p:nvSpPr>
        <p:spPr bwMode="auto">
          <a:xfrm rot="10800000">
            <a:off x="-16024" y="5165725"/>
            <a:ext cx="7885113" cy="549275"/>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endParaRPr lang="es-ES" dirty="0"/>
          </a:p>
        </p:txBody>
      </p:sp>
      <p:sp>
        <p:nvSpPr>
          <p:cNvPr id="6" name="Line 23"/>
          <p:cNvSpPr>
            <a:spLocks noChangeShapeType="1"/>
          </p:cNvSpPr>
          <p:nvPr/>
        </p:nvSpPr>
        <p:spPr bwMode="auto">
          <a:xfrm rot="10800000" flipH="1">
            <a:off x="9376" y="5153025"/>
            <a:ext cx="6659563" cy="0"/>
          </a:xfrm>
          <a:prstGeom prst="line">
            <a:avLst/>
          </a:prstGeom>
          <a:noFill/>
          <a:ln w="38100">
            <a:solidFill>
              <a:srgbClr val="FF0000"/>
            </a:solidFill>
            <a:round/>
            <a:headEnd/>
            <a:tailEnd/>
          </a:ln>
          <a:effectLst/>
        </p:spPr>
        <p:txBody>
          <a:bodyPr/>
          <a:lstStyle/>
          <a:p>
            <a:endParaRPr lang="es-ES" dirty="0"/>
          </a:p>
        </p:txBody>
      </p:sp>
      <p:sp>
        <p:nvSpPr>
          <p:cNvPr id="7" name="Line 24"/>
          <p:cNvSpPr>
            <a:spLocks noChangeShapeType="1"/>
          </p:cNvSpPr>
          <p:nvPr/>
        </p:nvSpPr>
        <p:spPr bwMode="auto">
          <a:xfrm rot="10800000" flipH="1">
            <a:off x="9376" y="5102225"/>
            <a:ext cx="6659563" cy="0"/>
          </a:xfrm>
          <a:prstGeom prst="line">
            <a:avLst/>
          </a:prstGeom>
          <a:noFill/>
          <a:ln w="38100">
            <a:solidFill>
              <a:srgbClr val="006600"/>
            </a:solidFill>
            <a:round/>
            <a:headEnd/>
            <a:tailEnd/>
          </a:ln>
          <a:effectLst/>
        </p:spPr>
        <p:txBody>
          <a:bodyPr/>
          <a:lstStyle/>
          <a:p>
            <a:endParaRPr lang="es-ES" dirty="0"/>
          </a:p>
        </p:txBody>
      </p:sp>
      <p:pic>
        <p:nvPicPr>
          <p:cNvPr id="8"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7594" t="38806" r="7258" b="30597"/>
          <a:stretch/>
        </p:blipFill>
        <p:spPr bwMode="auto">
          <a:xfrm>
            <a:off x="6644208" y="4763861"/>
            <a:ext cx="2452285" cy="624920"/>
          </a:xfrm>
          <a:prstGeom prst="rect">
            <a:avLst/>
          </a:prstGeom>
          <a:ln>
            <a:noFill/>
          </a:ln>
          <a:extLst>
            <a:ext uri="{53640926-AAD7-44D8-BBD7-CCE9431645EC}">
              <a14:shadowObscured xmlns:a14="http://schemas.microsoft.com/office/drawing/2010/main"/>
            </a:ext>
          </a:extLst>
        </p:spPr>
      </p:pic>
      <p:graphicFrame>
        <p:nvGraphicFramePr>
          <p:cNvPr id="10" name="Diagrama 9"/>
          <p:cNvGraphicFramePr/>
          <p:nvPr>
            <p:extLst>
              <p:ext uri="{D42A27DB-BD31-4B8C-83A1-F6EECF244321}">
                <p14:modId xmlns:p14="http://schemas.microsoft.com/office/powerpoint/2010/main" val="1882714412"/>
              </p:ext>
            </p:extLst>
          </p:nvPr>
        </p:nvGraphicFramePr>
        <p:xfrm>
          <a:off x="366842" y="1075608"/>
          <a:ext cx="8237606" cy="36374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Rectángulo 11"/>
          <p:cNvSpPr/>
          <p:nvPr/>
        </p:nvSpPr>
        <p:spPr>
          <a:xfrm>
            <a:off x="3059832" y="573348"/>
            <a:ext cx="2838213" cy="584775"/>
          </a:xfrm>
          <a:prstGeom prst="rect">
            <a:avLst/>
          </a:prstGeom>
        </p:spPr>
        <p:txBody>
          <a:bodyPr wrap="none">
            <a:spAutoFit/>
          </a:bodyPr>
          <a:lstStyle/>
          <a:p>
            <a:pPr lvl="0"/>
            <a:r>
              <a:rPr lang="es-EC" sz="3200" b="1" dirty="0" smtClean="0"/>
              <a:t>CONCLUSIONES</a:t>
            </a:r>
            <a:endParaRPr lang="es-EC" sz="3200" b="1" dirty="0"/>
          </a:p>
        </p:txBody>
      </p:sp>
    </p:spTree>
    <p:extLst>
      <p:ext uri="{BB962C8B-B14F-4D97-AF65-F5344CB8AC3E}">
        <p14:creationId xmlns:p14="http://schemas.microsoft.com/office/powerpoint/2010/main" val="2114711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0"/>
          <p:cNvSpPr>
            <a:spLocks noChangeArrowheads="1"/>
          </p:cNvSpPr>
          <p:nvPr/>
        </p:nvSpPr>
        <p:spPr bwMode="auto">
          <a:xfrm>
            <a:off x="-16024" y="-26604"/>
            <a:ext cx="9144000" cy="620713"/>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endParaRPr lang="es-ES" dirty="0"/>
          </a:p>
        </p:txBody>
      </p:sp>
      <p:sp>
        <p:nvSpPr>
          <p:cNvPr id="5" name="Rectangle 21"/>
          <p:cNvSpPr>
            <a:spLocks noChangeArrowheads="1"/>
          </p:cNvSpPr>
          <p:nvPr/>
        </p:nvSpPr>
        <p:spPr bwMode="auto">
          <a:xfrm rot="10800000">
            <a:off x="-16024" y="5165725"/>
            <a:ext cx="7885113" cy="549275"/>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endParaRPr lang="es-ES" dirty="0"/>
          </a:p>
        </p:txBody>
      </p:sp>
      <p:sp>
        <p:nvSpPr>
          <p:cNvPr id="6" name="Line 23"/>
          <p:cNvSpPr>
            <a:spLocks noChangeShapeType="1"/>
          </p:cNvSpPr>
          <p:nvPr/>
        </p:nvSpPr>
        <p:spPr bwMode="auto">
          <a:xfrm rot="10800000" flipH="1">
            <a:off x="9376" y="5153025"/>
            <a:ext cx="6659563" cy="0"/>
          </a:xfrm>
          <a:prstGeom prst="line">
            <a:avLst/>
          </a:prstGeom>
          <a:noFill/>
          <a:ln w="38100">
            <a:solidFill>
              <a:srgbClr val="FF0000"/>
            </a:solidFill>
            <a:round/>
            <a:headEnd/>
            <a:tailEnd/>
          </a:ln>
          <a:effectLst/>
        </p:spPr>
        <p:txBody>
          <a:bodyPr/>
          <a:lstStyle/>
          <a:p>
            <a:endParaRPr lang="es-ES" dirty="0"/>
          </a:p>
        </p:txBody>
      </p:sp>
      <p:sp>
        <p:nvSpPr>
          <p:cNvPr id="7" name="Line 24"/>
          <p:cNvSpPr>
            <a:spLocks noChangeShapeType="1"/>
          </p:cNvSpPr>
          <p:nvPr/>
        </p:nvSpPr>
        <p:spPr bwMode="auto">
          <a:xfrm rot="10800000" flipH="1">
            <a:off x="9376" y="5102225"/>
            <a:ext cx="6659563" cy="0"/>
          </a:xfrm>
          <a:prstGeom prst="line">
            <a:avLst/>
          </a:prstGeom>
          <a:noFill/>
          <a:ln w="38100">
            <a:solidFill>
              <a:srgbClr val="006600"/>
            </a:solidFill>
            <a:round/>
            <a:headEnd/>
            <a:tailEnd/>
          </a:ln>
          <a:effectLst/>
        </p:spPr>
        <p:txBody>
          <a:bodyPr/>
          <a:lstStyle/>
          <a:p>
            <a:endParaRPr lang="es-ES" dirty="0"/>
          </a:p>
        </p:txBody>
      </p:sp>
      <p:pic>
        <p:nvPicPr>
          <p:cNvPr id="8"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7594" t="38806" r="7258" b="30597"/>
          <a:stretch/>
        </p:blipFill>
        <p:spPr bwMode="auto">
          <a:xfrm>
            <a:off x="6644208" y="4763861"/>
            <a:ext cx="2452285" cy="624920"/>
          </a:xfrm>
          <a:prstGeom prst="rect">
            <a:avLst/>
          </a:prstGeom>
          <a:ln>
            <a:noFill/>
          </a:ln>
          <a:extLst>
            <a:ext uri="{53640926-AAD7-44D8-BBD7-CCE9431645EC}">
              <a14:shadowObscured xmlns:a14="http://schemas.microsoft.com/office/drawing/2010/main"/>
            </a:ext>
          </a:extLst>
        </p:spPr>
      </p:pic>
      <p:graphicFrame>
        <p:nvGraphicFramePr>
          <p:cNvPr id="10" name="Diagrama 9"/>
          <p:cNvGraphicFramePr/>
          <p:nvPr>
            <p:extLst>
              <p:ext uri="{D42A27DB-BD31-4B8C-83A1-F6EECF244321}">
                <p14:modId xmlns:p14="http://schemas.microsoft.com/office/powerpoint/2010/main" val="747009627"/>
              </p:ext>
            </p:extLst>
          </p:nvPr>
        </p:nvGraphicFramePr>
        <p:xfrm>
          <a:off x="366841" y="1057300"/>
          <a:ext cx="8165599" cy="37170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Rectángulo 11"/>
          <p:cNvSpPr/>
          <p:nvPr/>
        </p:nvSpPr>
        <p:spPr>
          <a:xfrm>
            <a:off x="3059832" y="573348"/>
            <a:ext cx="2838213" cy="584775"/>
          </a:xfrm>
          <a:prstGeom prst="rect">
            <a:avLst/>
          </a:prstGeom>
        </p:spPr>
        <p:txBody>
          <a:bodyPr wrap="none">
            <a:spAutoFit/>
          </a:bodyPr>
          <a:lstStyle/>
          <a:p>
            <a:pPr lvl="0"/>
            <a:r>
              <a:rPr lang="es-EC" sz="3200" b="1" dirty="0" smtClean="0"/>
              <a:t>CONCLUSIONES</a:t>
            </a:r>
            <a:endParaRPr lang="es-EC" sz="3200" b="1" dirty="0"/>
          </a:p>
        </p:txBody>
      </p:sp>
    </p:spTree>
    <p:extLst>
      <p:ext uri="{BB962C8B-B14F-4D97-AF65-F5344CB8AC3E}">
        <p14:creationId xmlns:p14="http://schemas.microsoft.com/office/powerpoint/2010/main" val="2424742725"/>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6114</TotalTime>
  <Words>1994</Words>
  <Application>Microsoft Office PowerPoint</Application>
  <PresentationFormat>Presentación en pantalla (16:10)</PresentationFormat>
  <Paragraphs>401</Paragraphs>
  <Slides>12</Slides>
  <Notes>2</Notes>
  <HiddenSlides>0</HiddenSlides>
  <MMClips>0</MMClips>
  <ScaleCrop>false</ScaleCrop>
  <HeadingPairs>
    <vt:vector size="8" baseType="variant">
      <vt:variant>
        <vt:lpstr>Fuentes usadas</vt:lpstr>
      </vt:variant>
      <vt:variant>
        <vt:i4>7</vt:i4>
      </vt:variant>
      <vt:variant>
        <vt:lpstr>Tema</vt:lpstr>
      </vt:variant>
      <vt:variant>
        <vt:i4>1</vt:i4>
      </vt:variant>
      <vt:variant>
        <vt:lpstr>Servidores OLE incrustados</vt:lpstr>
      </vt:variant>
      <vt:variant>
        <vt:i4>1</vt:i4>
      </vt:variant>
      <vt:variant>
        <vt:lpstr>Títulos de diapositiva</vt:lpstr>
      </vt:variant>
      <vt:variant>
        <vt:i4>12</vt:i4>
      </vt:variant>
    </vt:vector>
  </HeadingPairs>
  <TitlesOfParts>
    <vt:vector size="21" baseType="lpstr">
      <vt:lpstr>Arabic Typesetting</vt:lpstr>
      <vt:lpstr>Arial</vt:lpstr>
      <vt:lpstr>Calibri</vt:lpstr>
      <vt:lpstr>Dotum</vt:lpstr>
      <vt:lpstr>DotumChe</vt:lpstr>
      <vt:lpstr>Gisha</vt:lpstr>
      <vt:lpstr>Times New Roman</vt:lpstr>
      <vt:lpstr>Tema de Office</vt:lpstr>
      <vt:lpstr>CorelDRAW</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diana.herdoiza@cincom.com.ec</dc:creator>
  <cp:lastModifiedBy>Diana Herdoiza</cp:lastModifiedBy>
  <cp:revision>1244</cp:revision>
  <dcterms:created xsi:type="dcterms:W3CDTF">2016-03-03T18:59:24Z</dcterms:created>
  <dcterms:modified xsi:type="dcterms:W3CDTF">2016-03-20T03:57:01Z</dcterms:modified>
</cp:coreProperties>
</file>