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8" r:id="rId2"/>
    <p:sldId id="301" r:id="rId3"/>
    <p:sldId id="329" r:id="rId4"/>
    <p:sldId id="373" r:id="rId5"/>
    <p:sldId id="374" r:id="rId6"/>
    <p:sldId id="375" r:id="rId7"/>
    <p:sldId id="376" r:id="rId8"/>
    <p:sldId id="330" r:id="rId9"/>
    <p:sldId id="331" r:id="rId10"/>
    <p:sldId id="377" r:id="rId11"/>
    <p:sldId id="332" r:id="rId12"/>
    <p:sldId id="335" r:id="rId13"/>
    <p:sldId id="336" r:id="rId14"/>
    <p:sldId id="378" r:id="rId15"/>
    <p:sldId id="337" r:id="rId16"/>
    <p:sldId id="338" r:id="rId17"/>
    <p:sldId id="339" r:id="rId18"/>
    <p:sldId id="341" r:id="rId19"/>
    <p:sldId id="342" r:id="rId20"/>
    <p:sldId id="343" r:id="rId21"/>
    <p:sldId id="344" r:id="rId22"/>
    <p:sldId id="345" r:id="rId23"/>
    <p:sldId id="350" r:id="rId24"/>
    <p:sldId id="352" r:id="rId25"/>
    <p:sldId id="353" r:id="rId26"/>
    <p:sldId id="354" r:id="rId27"/>
    <p:sldId id="355" r:id="rId28"/>
    <p:sldId id="346" r:id="rId29"/>
    <p:sldId id="356" r:id="rId30"/>
    <p:sldId id="357" r:id="rId31"/>
    <p:sldId id="358" r:id="rId32"/>
    <p:sldId id="359" r:id="rId33"/>
    <p:sldId id="379" r:id="rId34"/>
    <p:sldId id="380" r:id="rId35"/>
    <p:sldId id="361" r:id="rId36"/>
    <p:sldId id="381" r:id="rId37"/>
    <p:sldId id="382" r:id="rId38"/>
    <p:sldId id="362" r:id="rId39"/>
    <p:sldId id="363" r:id="rId40"/>
    <p:sldId id="364" r:id="rId41"/>
    <p:sldId id="365" r:id="rId42"/>
    <p:sldId id="366" r:id="rId43"/>
    <p:sldId id="367" r:id="rId44"/>
    <p:sldId id="368" r:id="rId45"/>
    <p:sldId id="369" r:id="rId46"/>
    <p:sldId id="386" r:id="rId47"/>
    <p:sldId id="387" r:id="rId48"/>
    <p:sldId id="388" r:id="rId49"/>
    <p:sldId id="389" r:id="rId50"/>
    <p:sldId id="385" r:id="rId51"/>
    <p:sldId id="371" r:id="rId52"/>
    <p:sldId id="390" r:id="rId53"/>
    <p:sldId id="370" r:id="rId5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B3"/>
    <a:srgbClr val="BFFF9F"/>
    <a:srgbClr val="DB0803"/>
    <a:srgbClr val="C8960A"/>
    <a:srgbClr val="F74F21"/>
    <a:srgbClr val="FD9491"/>
    <a:srgbClr val="BDBAF8"/>
    <a:srgbClr val="B0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234E2-A0A3-4437-81A5-7D30A3A9C4E1}" type="doc">
      <dgm:prSet loTypeId="urn:microsoft.com/office/officeart/2005/8/layout/pyramid2" loCatId="list" qsTypeId="urn:microsoft.com/office/officeart/2005/8/quickstyle/simple1" qsCatId="simple" csTypeId="urn:microsoft.com/office/officeart/2005/8/colors/colorful3" csCatId="colorful" phldr="1"/>
      <dgm:spPr/>
      <dgm:t>
        <a:bodyPr/>
        <a:lstStyle/>
        <a:p>
          <a:endParaRPr lang="es-EC"/>
        </a:p>
      </dgm:t>
    </dgm:pt>
    <dgm:pt modelId="{2DFCE473-8EFA-4EF3-9BB2-95DC25A2B982}">
      <dgm:prSet phldrT="[Texto]"/>
      <dgm:spPr/>
      <dgm:t>
        <a:bodyPr/>
        <a:lstStyle/>
        <a:p>
          <a:r>
            <a:rPr lang="es-EC" dirty="0" smtClean="0"/>
            <a:t>Importancia.</a:t>
          </a:r>
          <a:endParaRPr lang="es-EC" dirty="0"/>
        </a:p>
      </dgm:t>
    </dgm:pt>
    <dgm:pt modelId="{614122E9-0787-423C-B734-7BD391FB43CA}" type="parTrans" cxnId="{ADEE6C83-CA0E-45F7-9962-80B906B3EC49}">
      <dgm:prSet/>
      <dgm:spPr/>
      <dgm:t>
        <a:bodyPr/>
        <a:lstStyle/>
        <a:p>
          <a:endParaRPr lang="es-EC"/>
        </a:p>
      </dgm:t>
    </dgm:pt>
    <dgm:pt modelId="{8F03A677-84C6-4005-8D27-AAA2B6847AD9}" type="sibTrans" cxnId="{ADEE6C83-CA0E-45F7-9962-80B906B3EC49}">
      <dgm:prSet/>
      <dgm:spPr/>
      <dgm:t>
        <a:bodyPr/>
        <a:lstStyle/>
        <a:p>
          <a:endParaRPr lang="es-EC"/>
        </a:p>
      </dgm:t>
    </dgm:pt>
    <dgm:pt modelId="{9AFB85D2-6F50-4982-BCB4-D2587AD75B00}">
      <dgm:prSet phldrT="[Texto]"/>
      <dgm:spPr/>
      <dgm:t>
        <a:bodyPr/>
        <a:lstStyle/>
        <a:p>
          <a:r>
            <a:rPr lang="es-EC" dirty="0" smtClean="0"/>
            <a:t>Objetivo general y específicos.</a:t>
          </a:r>
          <a:endParaRPr lang="es-EC" dirty="0"/>
        </a:p>
      </dgm:t>
    </dgm:pt>
    <dgm:pt modelId="{1AB3D9A0-4034-407F-B78D-CDF771AD4E3F}" type="parTrans" cxnId="{6636A4ED-0350-4B71-B217-B82ED387EDAD}">
      <dgm:prSet/>
      <dgm:spPr/>
      <dgm:t>
        <a:bodyPr/>
        <a:lstStyle/>
        <a:p>
          <a:endParaRPr lang="es-EC"/>
        </a:p>
      </dgm:t>
    </dgm:pt>
    <dgm:pt modelId="{DF0BAAF5-94AE-4AFB-83CA-3D1AC06F190C}" type="sibTrans" cxnId="{6636A4ED-0350-4B71-B217-B82ED387EDAD}">
      <dgm:prSet/>
      <dgm:spPr/>
      <dgm:t>
        <a:bodyPr/>
        <a:lstStyle/>
        <a:p>
          <a:endParaRPr lang="es-EC"/>
        </a:p>
      </dgm:t>
    </dgm:pt>
    <dgm:pt modelId="{C743B5BC-577C-495C-BE7C-EF0DFFA4D204}">
      <dgm:prSet phldrT="[Texto]"/>
      <dgm:spPr/>
      <dgm:t>
        <a:bodyPr/>
        <a:lstStyle/>
        <a:p>
          <a:r>
            <a:rPr lang="es-EC" dirty="0" smtClean="0"/>
            <a:t>Implementación de la Norma UNE-EN 60601-9</a:t>
          </a:r>
          <a:endParaRPr lang="es-EC" dirty="0"/>
        </a:p>
      </dgm:t>
    </dgm:pt>
    <dgm:pt modelId="{AE9C65A9-5B55-47D5-B01C-504181C676D3}" type="parTrans" cxnId="{028B30CB-DB2B-4042-8BD3-82F27F8C003E}">
      <dgm:prSet/>
      <dgm:spPr/>
      <dgm:t>
        <a:bodyPr/>
        <a:lstStyle/>
        <a:p>
          <a:endParaRPr lang="es-EC"/>
        </a:p>
      </dgm:t>
    </dgm:pt>
    <dgm:pt modelId="{5AF49974-072B-493C-8690-8E621DF9D09E}" type="sibTrans" cxnId="{028B30CB-DB2B-4042-8BD3-82F27F8C003E}">
      <dgm:prSet/>
      <dgm:spPr/>
      <dgm:t>
        <a:bodyPr/>
        <a:lstStyle/>
        <a:p>
          <a:endParaRPr lang="es-EC"/>
        </a:p>
      </dgm:t>
    </dgm:pt>
    <dgm:pt modelId="{EBF4CEEB-CA64-49FE-A386-EB1EBB9503BF}">
      <dgm:prSet phldrT="[Texto]"/>
      <dgm:spPr/>
      <dgm:t>
        <a:bodyPr/>
        <a:lstStyle/>
        <a:p>
          <a:r>
            <a:rPr lang="es-EC" dirty="0" smtClean="0"/>
            <a:t>Diseño de la estructura física de la Incubadora </a:t>
          </a:r>
          <a:endParaRPr lang="es-EC" dirty="0"/>
        </a:p>
      </dgm:t>
    </dgm:pt>
    <dgm:pt modelId="{525EA2D2-C767-4D0C-A326-86027256A140}" type="parTrans" cxnId="{82E86CFB-4FB9-46E9-81AC-7755538C4F74}">
      <dgm:prSet/>
      <dgm:spPr/>
      <dgm:t>
        <a:bodyPr/>
        <a:lstStyle/>
        <a:p>
          <a:endParaRPr lang="es-EC"/>
        </a:p>
      </dgm:t>
    </dgm:pt>
    <dgm:pt modelId="{E8013C83-CD0C-4605-8BF7-5465F297CA6B}" type="sibTrans" cxnId="{82E86CFB-4FB9-46E9-81AC-7755538C4F74}">
      <dgm:prSet/>
      <dgm:spPr/>
      <dgm:t>
        <a:bodyPr/>
        <a:lstStyle/>
        <a:p>
          <a:endParaRPr lang="es-EC"/>
        </a:p>
      </dgm:t>
    </dgm:pt>
    <dgm:pt modelId="{0526C974-ED61-4C25-B065-6CD50B691AAF}">
      <dgm:prSet phldrT="[Texto]"/>
      <dgm:spPr/>
      <dgm:t>
        <a:bodyPr/>
        <a:lstStyle/>
        <a:p>
          <a:r>
            <a:rPr lang="es-EC" dirty="0" smtClean="0"/>
            <a:t>Diseño del sistema de control</a:t>
          </a:r>
          <a:endParaRPr lang="es-EC" dirty="0"/>
        </a:p>
      </dgm:t>
    </dgm:pt>
    <dgm:pt modelId="{BDEFF783-BD56-4355-85B4-0E909AD122BD}" type="parTrans" cxnId="{2E4C8B40-08CD-4FE2-8CAC-0228583FDE4C}">
      <dgm:prSet/>
      <dgm:spPr/>
      <dgm:t>
        <a:bodyPr/>
        <a:lstStyle/>
        <a:p>
          <a:endParaRPr lang="es-EC"/>
        </a:p>
      </dgm:t>
    </dgm:pt>
    <dgm:pt modelId="{D9018A0B-3485-448C-A87A-CB24C5DE8C1C}" type="sibTrans" cxnId="{2E4C8B40-08CD-4FE2-8CAC-0228583FDE4C}">
      <dgm:prSet/>
      <dgm:spPr/>
      <dgm:t>
        <a:bodyPr/>
        <a:lstStyle/>
        <a:p>
          <a:endParaRPr lang="es-EC"/>
        </a:p>
      </dgm:t>
    </dgm:pt>
    <dgm:pt modelId="{72961513-A43D-4AB0-BD45-48D6A0CC6F98}">
      <dgm:prSet phldrT="[Texto]"/>
      <dgm:spPr/>
      <dgm:t>
        <a:bodyPr/>
        <a:lstStyle/>
        <a:p>
          <a:r>
            <a:rPr lang="es-EC" dirty="0" smtClean="0"/>
            <a:t>resultados</a:t>
          </a:r>
          <a:endParaRPr lang="es-EC" dirty="0"/>
        </a:p>
      </dgm:t>
    </dgm:pt>
    <dgm:pt modelId="{C80B155C-9574-433F-B7D9-F8D807882D73}" type="parTrans" cxnId="{3A146704-2725-455C-94CB-FB1B227B830A}">
      <dgm:prSet/>
      <dgm:spPr/>
      <dgm:t>
        <a:bodyPr/>
        <a:lstStyle/>
        <a:p>
          <a:endParaRPr lang="es-EC"/>
        </a:p>
      </dgm:t>
    </dgm:pt>
    <dgm:pt modelId="{88479F8B-F816-4291-B6E9-208EBB2627E5}" type="sibTrans" cxnId="{3A146704-2725-455C-94CB-FB1B227B830A}">
      <dgm:prSet/>
      <dgm:spPr/>
      <dgm:t>
        <a:bodyPr/>
        <a:lstStyle/>
        <a:p>
          <a:endParaRPr lang="es-EC"/>
        </a:p>
      </dgm:t>
    </dgm:pt>
    <dgm:pt modelId="{E00A54AD-AEBE-4C53-ACDF-227EF5354FA7}" type="pres">
      <dgm:prSet presAssocID="{900234E2-A0A3-4437-81A5-7D30A3A9C4E1}" presName="compositeShape" presStyleCnt="0">
        <dgm:presLayoutVars>
          <dgm:dir/>
          <dgm:resizeHandles/>
        </dgm:presLayoutVars>
      </dgm:prSet>
      <dgm:spPr/>
      <dgm:t>
        <a:bodyPr/>
        <a:lstStyle/>
        <a:p>
          <a:endParaRPr lang="es-EC"/>
        </a:p>
      </dgm:t>
    </dgm:pt>
    <dgm:pt modelId="{86F2A77C-1D4C-4076-B5BA-2D8B259AB4B0}" type="pres">
      <dgm:prSet presAssocID="{900234E2-A0A3-4437-81A5-7D30A3A9C4E1}" presName="pyramid" presStyleLbl="node1" presStyleIdx="0" presStyleCnt="1"/>
      <dgm:spPr/>
      <dgm:t>
        <a:bodyPr/>
        <a:lstStyle/>
        <a:p>
          <a:endParaRPr lang="es-EC"/>
        </a:p>
      </dgm:t>
    </dgm:pt>
    <dgm:pt modelId="{5CFC9DA4-F2A7-4533-B3F5-9B151DE56964}" type="pres">
      <dgm:prSet presAssocID="{900234E2-A0A3-4437-81A5-7D30A3A9C4E1}" presName="theList" presStyleCnt="0"/>
      <dgm:spPr/>
      <dgm:t>
        <a:bodyPr/>
        <a:lstStyle/>
        <a:p>
          <a:endParaRPr lang="es-EC"/>
        </a:p>
      </dgm:t>
    </dgm:pt>
    <dgm:pt modelId="{0F34296D-63B3-4ADA-8C0E-7418ED2CAAAB}" type="pres">
      <dgm:prSet presAssocID="{2DFCE473-8EFA-4EF3-9BB2-95DC25A2B982}" presName="aNode" presStyleLbl="fgAcc1" presStyleIdx="0" presStyleCnt="6">
        <dgm:presLayoutVars>
          <dgm:bulletEnabled val="1"/>
        </dgm:presLayoutVars>
      </dgm:prSet>
      <dgm:spPr/>
      <dgm:t>
        <a:bodyPr/>
        <a:lstStyle/>
        <a:p>
          <a:endParaRPr lang="es-EC"/>
        </a:p>
      </dgm:t>
    </dgm:pt>
    <dgm:pt modelId="{F11726DC-9DC0-4482-998F-8BD1392FBEAA}" type="pres">
      <dgm:prSet presAssocID="{2DFCE473-8EFA-4EF3-9BB2-95DC25A2B982}" presName="aSpace" presStyleCnt="0"/>
      <dgm:spPr/>
      <dgm:t>
        <a:bodyPr/>
        <a:lstStyle/>
        <a:p>
          <a:endParaRPr lang="es-EC"/>
        </a:p>
      </dgm:t>
    </dgm:pt>
    <dgm:pt modelId="{1F3ECCA9-FFC1-48C9-A5A8-4A9DB6F69DBC}" type="pres">
      <dgm:prSet presAssocID="{9AFB85D2-6F50-4982-BCB4-D2587AD75B00}" presName="aNode" presStyleLbl="fgAcc1" presStyleIdx="1" presStyleCnt="6">
        <dgm:presLayoutVars>
          <dgm:bulletEnabled val="1"/>
        </dgm:presLayoutVars>
      </dgm:prSet>
      <dgm:spPr/>
      <dgm:t>
        <a:bodyPr/>
        <a:lstStyle/>
        <a:p>
          <a:endParaRPr lang="es-EC"/>
        </a:p>
      </dgm:t>
    </dgm:pt>
    <dgm:pt modelId="{D1005035-5599-4DBC-ADBA-B660BA6438A0}" type="pres">
      <dgm:prSet presAssocID="{9AFB85D2-6F50-4982-BCB4-D2587AD75B00}" presName="aSpace" presStyleCnt="0"/>
      <dgm:spPr/>
      <dgm:t>
        <a:bodyPr/>
        <a:lstStyle/>
        <a:p>
          <a:endParaRPr lang="es-EC"/>
        </a:p>
      </dgm:t>
    </dgm:pt>
    <dgm:pt modelId="{C67D1058-7413-4101-A0F9-F0AE655DFD1E}" type="pres">
      <dgm:prSet presAssocID="{C743B5BC-577C-495C-BE7C-EF0DFFA4D204}" presName="aNode" presStyleLbl="fgAcc1" presStyleIdx="2" presStyleCnt="6">
        <dgm:presLayoutVars>
          <dgm:bulletEnabled val="1"/>
        </dgm:presLayoutVars>
      </dgm:prSet>
      <dgm:spPr/>
      <dgm:t>
        <a:bodyPr/>
        <a:lstStyle/>
        <a:p>
          <a:endParaRPr lang="es-EC"/>
        </a:p>
      </dgm:t>
    </dgm:pt>
    <dgm:pt modelId="{737FA35F-EB59-48B4-95FE-1E893D7AF386}" type="pres">
      <dgm:prSet presAssocID="{C743B5BC-577C-495C-BE7C-EF0DFFA4D204}" presName="aSpace" presStyleCnt="0"/>
      <dgm:spPr/>
      <dgm:t>
        <a:bodyPr/>
        <a:lstStyle/>
        <a:p>
          <a:endParaRPr lang="es-EC"/>
        </a:p>
      </dgm:t>
    </dgm:pt>
    <dgm:pt modelId="{43D2FA57-A520-403F-A8CA-F08A92F45926}" type="pres">
      <dgm:prSet presAssocID="{EBF4CEEB-CA64-49FE-A386-EB1EBB9503BF}" presName="aNode" presStyleLbl="fgAcc1" presStyleIdx="3" presStyleCnt="6">
        <dgm:presLayoutVars>
          <dgm:bulletEnabled val="1"/>
        </dgm:presLayoutVars>
      </dgm:prSet>
      <dgm:spPr/>
      <dgm:t>
        <a:bodyPr/>
        <a:lstStyle/>
        <a:p>
          <a:endParaRPr lang="es-EC"/>
        </a:p>
      </dgm:t>
    </dgm:pt>
    <dgm:pt modelId="{639DCED4-E066-4668-A0A8-D08B36127AA1}" type="pres">
      <dgm:prSet presAssocID="{EBF4CEEB-CA64-49FE-A386-EB1EBB9503BF}" presName="aSpace" presStyleCnt="0"/>
      <dgm:spPr/>
      <dgm:t>
        <a:bodyPr/>
        <a:lstStyle/>
        <a:p>
          <a:endParaRPr lang="es-EC"/>
        </a:p>
      </dgm:t>
    </dgm:pt>
    <dgm:pt modelId="{9D95007B-45CA-4D63-ADE3-179A84C3EEE6}" type="pres">
      <dgm:prSet presAssocID="{0526C974-ED61-4C25-B065-6CD50B691AAF}" presName="aNode" presStyleLbl="fgAcc1" presStyleIdx="4" presStyleCnt="6">
        <dgm:presLayoutVars>
          <dgm:bulletEnabled val="1"/>
        </dgm:presLayoutVars>
      </dgm:prSet>
      <dgm:spPr/>
      <dgm:t>
        <a:bodyPr/>
        <a:lstStyle/>
        <a:p>
          <a:endParaRPr lang="es-EC"/>
        </a:p>
      </dgm:t>
    </dgm:pt>
    <dgm:pt modelId="{40CCBCEC-0BED-4DC4-AB22-CD10F9F5B0CB}" type="pres">
      <dgm:prSet presAssocID="{0526C974-ED61-4C25-B065-6CD50B691AAF}" presName="aSpace" presStyleCnt="0"/>
      <dgm:spPr/>
      <dgm:t>
        <a:bodyPr/>
        <a:lstStyle/>
        <a:p>
          <a:endParaRPr lang="es-EC"/>
        </a:p>
      </dgm:t>
    </dgm:pt>
    <dgm:pt modelId="{7B8BCCBC-14C5-441D-B5E9-D321BBF27C20}" type="pres">
      <dgm:prSet presAssocID="{72961513-A43D-4AB0-BD45-48D6A0CC6F98}" presName="aNode" presStyleLbl="fgAcc1" presStyleIdx="5" presStyleCnt="6">
        <dgm:presLayoutVars>
          <dgm:bulletEnabled val="1"/>
        </dgm:presLayoutVars>
      </dgm:prSet>
      <dgm:spPr/>
      <dgm:t>
        <a:bodyPr/>
        <a:lstStyle/>
        <a:p>
          <a:endParaRPr lang="es-EC"/>
        </a:p>
      </dgm:t>
    </dgm:pt>
    <dgm:pt modelId="{F56A858B-A4B0-473F-A1F2-4065F6F3B531}" type="pres">
      <dgm:prSet presAssocID="{72961513-A43D-4AB0-BD45-48D6A0CC6F98}" presName="aSpace" presStyleCnt="0"/>
      <dgm:spPr/>
      <dgm:t>
        <a:bodyPr/>
        <a:lstStyle/>
        <a:p>
          <a:endParaRPr lang="es-EC"/>
        </a:p>
      </dgm:t>
    </dgm:pt>
  </dgm:ptLst>
  <dgm:cxnLst>
    <dgm:cxn modelId="{028B30CB-DB2B-4042-8BD3-82F27F8C003E}" srcId="{900234E2-A0A3-4437-81A5-7D30A3A9C4E1}" destId="{C743B5BC-577C-495C-BE7C-EF0DFFA4D204}" srcOrd="2" destOrd="0" parTransId="{AE9C65A9-5B55-47D5-B01C-504181C676D3}" sibTransId="{5AF49974-072B-493C-8690-8E621DF9D09E}"/>
    <dgm:cxn modelId="{68A005A3-7B2D-46F3-BD05-84A30F02D082}" type="presOf" srcId="{EBF4CEEB-CA64-49FE-A386-EB1EBB9503BF}" destId="{43D2FA57-A520-403F-A8CA-F08A92F45926}" srcOrd="0" destOrd="0" presId="urn:microsoft.com/office/officeart/2005/8/layout/pyramid2"/>
    <dgm:cxn modelId="{B878E34C-5CCE-4417-AF05-B590FC939319}" type="presOf" srcId="{2DFCE473-8EFA-4EF3-9BB2-95DC25A2B982}" destId="{0F34296D-63B3-4ADA-8C0E-7418ED2CAAAB}" srcOrd="0" destOrd="0" presId="urn:microsoft.com/office/officeart/2005/8/layout/pyramid2"/>
    <dgm:cxn modelId="{47F807C9-691D-4410-A374-6BA5C3C10237}" type="presOf" srcId="{0526C974-ED61-4C25-B065-6CD50B691AAF}" destId="{9D95007B-45CA-4D63-ADE3-179A84C3EEE6}" srcOrd="0" destOrd="0" presId="urn:microsoft.com/office/officeart/2005/8/layout/pyramid2"/>
    <dgm:cxn modelId="{82E86CFB-4FB9-46E9-81AC-7755538C4F74}" srcId="{900234E2-A0A3-4437-81A5-7D30A3A9C4E1}" destId="{EBF4CEEB-CA64-49FE-A386-EB1EBB9503BF}" srcOrd="3" destOrd="0" parTransId="{525EA2D2-C767-4D0C-A326-86027256A140}" sibTransId="{E8013C83-CD0C-4605-8BF7-5465F297CA6B}"/>
    <dgm:cxn modelId="{3A146704-2725-455C-94CB-FB1B227B830A}" srcId="{900234E2-A0A3-4437-81A5-7D30A3A9C4E1}" destId="{72961513-A43D-4AB0-BD45-48D6A0CC6F98}" srcOrd="5" destOrd="0" parTransId="{C80B155C-9574-433F-B7D9-F8D807882D73}" sibTransId="{88479F8B-F816-4291-B6E9-208EBB2627E5}"/>
    <dgm:cxn modelId="{2E4C8B40-08CD-4FE2-8CAC-0228583FDE4C}" srcId="{900234E2-A0A3-4437-81A5-7D30A3A9C4E1}" destId="{0526C974-ED61-4C25-B065-6CD50B691AAF}" srcOrd="4" destOrd="0" parTransId="{BDEFF783-BD56-4355-85B4-0E909AD122BD}" sibTransId="{D9018A0B-3485-448C-A87A-CB24C5DE8C1C}"/>
    <dgm:cxn modelId="{137D2083-E116-4F03-8563-2C53D18FEB4D}" type="presOf" srcId="{900234E2-A0A3-4437-81A5-7D30A3A9C4E1}" destId="{E00A54AD-AEBE-4C53-ACDF-227EF5354FA7}" srcOrd="0" destOrd="0" presId="urn:microsoft.com/office/officeart/2005/8/layout/pyramid2"/>
    <dgm:cxn modelId="{DFB7F46F-80B9-420D-8999-3612B06C82DD}" type="presOf" srcId="{72961513-A43D-4AB0-BD45-48D6A0CC6F98}" destId="{7B8BCCBC-14C5-441D-B5E9-D321BBF27C20}" srcOrd="0" destOrd="0" presId="urn:microsoft.com/office/officeart/2005/8/layout/pyramid2"/>
    <dgm:cxn modelId="{A64BBF74-AEFC-4347-B12B-5E82F456E6F3}" type="presOf" srcId="{9AFB85D2-6F50-4982-BCB4-D2587AD75B00}" destId="{1F3ECCA9-FFC1-48C9-A5A8-4A9DB6F69DBC}" srcOrd="0" destOrd="0" presId="urn:microsoft.com/office/officeart/2005/8/layout/pyramid2"/>
    <dgm:cxn modelId="{6636A4ED-0350-4B71-B217-B82ED387EDAD}" srcId="{900234E2-A0A3-4437-81A5-7D30A3A9C4E1}" destId="{9AFB85D2-6F50-4982-BCB4-D2587AD75B00}" srcOrd="1" destOrd="0" parTransId="{1AB3D9A0-4034-407F-B78D-CDF771AD4E3F}" sibTransId="{DF0BAAF5-94AE-4AFB-83CA-3D1AC06F190C}"/>
    <dgm:cxn modelId="{E9A9F453-9D7E-4900-A3FE-C37925535159}" type="presOf" srcId="{C743B5BC-577C-495C-BE7C-EF0DFFA4D204}" destId="{C67D1058-7413-4101-A0F9-F0AE655DFD1E}" srcOrd="0" destOrd="0" presId="urn:microsoft.com/office/officeart/2005/8/layout/pyramid2"/>
    <dgm:cxn modelId="{ADEE6C83-CA0E-45F7-9962-80B906B3EC49}" srcId="{900234E2-A0A3-4437-81A5-7D30A3A9C4E1}" destId="{2DFCE473-8EFA-4EF3-9BB2-95DC25A2B982}" srcOrd="0" destOrd="0" parTransId="{614122E9-0787-423C-B734-7BD391FB43CA}" sibTransId="{8F03A677-84C6-4005-8D27-AAA2B6847AD9}"/>
    <dgm:cxn modelId="{E615A133-0283-4984-A204-7C3255CCD018}" type="presParOf" srcId="{E00A54AD-AEBE-4C53-ACDF-227EF5354FA7}" destId="{86F2A77C-1D4C-4076-B5BA-2D8B259AB4B0}" srcOrd="0" destOrd="0" presId="urn:microsoft.com/office/officeart/2005/8/layout/pyramid2"/>
    <dgm:cxn modelId="{4A939B42-F330-442A-A7E1-BF1EEBC2E2E0}" type="presParOf" srcId="{E00A54AD-AEBE-4C53-ACDF-227EF5354FA7}" destId="{5CFC9DA4-F2A7-4533-B3F5-9B151DE56964}" srcOrd="1" destOrd="0" presId="urn:microsoft.com/office/officeart/2005/8/layout/pyramid2"/>
    <dgm:cxn modelId="{5C2088B5-A5BD-4D4C-9864-CAA8ED32530F}" type="presParOf" srcId="{5CFC9DA4-F2A7-4533-B3F5-9B151DE56964}" destId="{0F34296D-63B3-4ADA-8C0E-7418ED2CAAAB}" srcOrd="0" destOrd="0" presId="urn:microsoft.com/office/officeart/2005/8/layout/pyramid2"/>
    <dgm:cxn modelId="{39FBA797-6ED0-4C40-8773-740FBA9332F1}" type="presParOf" srcId="{5CFC9DA4-F2A7-4533-B3F5-9B151DE56964}" destId="{F11726DC-9DC0-4482-998F-8BD1392FBEAA}" srcOrd="1" destOrd="0" presId="urn:microsoft.com/office/officeart/2005/8/layout/pyramid2"/>
    <dgm:cxn modelId="{9FE367F2-10C7-4DA8-AFA9-9EDF65486259}" type="presParOf" srcId="{5CFC9DA4-F2A7-4533-B3F5-9B151DE56964}" destId="{1F3ECCA9-FFC1-48C9-A5A8-4A9DB6F69DBC}" srcOrd="2" destOrd="0" presId="urn:microsoft.com/office/officeart/2005/8/layout/pyramid2"/>
    <dgm:cxn modelId="{1D2564A8-9281-4D30-B5A3-475A8827AD2A}" type="presParOf" srcId="{5CFC9DA4-F2A7-4533-B3F5-9B151DE56964}" destId="{D1005035-5599-4DBC-ADBA-B660BA6438A0}" srcOrd="3" destOrd="0" presId="urn:microsoft.com/office/officeart/2005/8/layout/pyramid2"/>
    <dgm:cxn modelId="{4965EA49-EA18-4517-A450-8657BF1BE9F6}" type="presParOf" srcId="{5CFC9DA4-F2A7-4533-B3F5-9B151DE56964}" destId="{C67D1058-7413-4101-A0F9-F0AE655DFD1E}" srcOrd="4" destOrd="0" presId="urn:microsoft.com/office/officeart/2005/8/layout/pyramid2"/>
    <dgm:cxn modelId="{E5002A5C-54A5-433F-8FE8-734AA349A3BB}" type="presParOf" srcId="{5CFC9DA4-F2A7-4533-B3F5-9B151DE56964}" destId="{737FA35F-EB59-48B4-95FE-1E893D7AF386}" srcOrd="5" destOrd="0" presId="urn:microsoft.com/office/officeart/2005/8/layout/pyramid2"/>
    <dgm:cxn modelId="{F3ED1147-A1A8-4CF8-A3B6-54B12C615CFC}" type="presParOf" srcId="{5CFC9DA4-F2A7-4533-B3F5-9B151DE56964}" destId="{43D2FA57-A520-403F-A8CA-F08A92F45926}" srcOrd="6" destOrd="0" presId="urn:microsoft.com/office/officeart/2005/8/layout/pyramid2"/>
    <dgm:cxn modelId="{EDA85C42-99AE-4D7B-93FF-E860A8C24EF5}" type="presParOf" srcId="{5CFC9DA4-F2A7-4533-B3F5-9B151DE56964}" destId="{639DCED4-E066-4668-A0A8-D08B36127AA1}" srcOrd="7" destOrd="0" presId="urn:microsoft.com/office/officeart/2005/8/layout/pyramid2"/>
    <dgm:cxn modelId="{674B7C2A-0FDF-436A-8C3D-EC209AA88E18}" type="presParOf" srcId="{5CFC9DA4-F2A7-4533-B3F5-9B151DE56964}" destId="{9D95007B-45CA-4D63-ADE3-179A84C3EEE6}" srcOrd="8" destOrd="0" presId="urn:microsoft.com/office/officeart/2005/8/layout/pyramid2"/>
    <dgm:cxn modelId="{C52B3AB3-CC82-437F-A595-FE03E79794A5}" type="presParOf" srcId="{5CFC9DA4-F2A7-4533-B3F5-9B151DE56964}" destId="{40CCBCEC-0BED-4DC4-AB22-CD10F9F5B0CB}" srcOrd="9" destOrd="0" presId="urn:microsoft.com/office/officeart/2005/8/layout/pyramid2"/>
    <dgm:cxn modelId="{B160FBA9-11D3-406E-AE01-B925EE27F7E6}" type="presParOf" srcId="{5CFC9DA4-F2A7-4533-B3F5-9B151DE56964}" destId="{7B8BCCBC-14C5-441D-B5E9-D321BBF27C20}" srcOrd="10" destOrd="0" presId="urn:microsoft.com/office/officeart/2005/8/layout/pyramid2"/>
    <dgm:cxn modelId="{3ADFDB62-3FB8-4C9A-B84E-0B560D631FED}" type="presParOf" srcId="{5CFC9DA4-F2A7-4533-B3F5-9B151DE56964}" destId="{F56A858B-A4B0-473F-A1F2-4065F6F3B531}"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B115F-E1BB-49F3-9D6F-966CCF3C79C9}"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s-EC"/>
        </a:p>
      </dgm:t>
    </dgm:pt>
    <dgm:pt modelId="{EB01C5D5-CC6D-40DC-A1CB-8E0A4A42FB98}">
      <dgm:prSet phldrT="[Texto]" custT="1"/>
      <dgm:spPr/>
      <dgm:t>
        <a:bodyPr/>
        <a:lstStyle/>
        <a:p>
          <a:r>
            <a:rPr lang="es-EC" sz="1400" b="1" dirty="0" smtClean="0"/>
            <a:t>Incubadora Neonatal</a:t>
          </a:r>
          <a:endParaRPr lang="es-EC" sz="1400" b="1" dirty="0"/>
        </a:p>
      </dgm:t>
    </dgm:pt>
    <dgm:pt modelId="{E52EECE6-263F-42F7-87CE-DF59E7C9F3CE}" type="parTrans" cxnId="{1AE1C439-E994-4827-A76E-39B888E0B626}">
      <dgm:prSet/>
      <dgm:spPr/>
      <dgm:t>
        <a:bodyPr/>
        <a:lstStyle/>
        <a:p>
          <a:endParaRPr lang="es-EC" sz="2400"/>
        </a:p>
      </dgm:t>
    </dgm:pt>
    <dgm:pt modelId="{E63A5C45-9EC7-4AA5-9F5E-068E0711CDC2}" type="sibTrans" cxnId="{1AE1C439-E994-4827-A76E-39B888E0B626}">
      <dgm:prSet/>
      <dgm:spPr/>
      <dgm:t>
        <a:bodyPr/>
        <a:lstStyle/>
        <a:p>
          <a:endParaRPr lang="es-EC" sz="2400"/>
        </a:p>
      </dgm:t>
    </dgm:pt>
    <dgm:pt modelId="{C5F6707F-0794-4C9C-8107-A4265DEEB65B}">
      <dgm:prSet phldrT="[Texto]" custT="1"/>
      <dgm:spPr/>
      <dgm:t>
        <a:bodyPr/>
        <a:lstStyle/>
        <a:p>
          <a:r>
            <a:rPr lang="es-EC" sz="1400" dirty="0" smtClean="0"/>
            <a:t>Bajo costo de fabricación</a:t>
          </a:r>
          <a:endParaRPr lang="es-EC" sz="1400" dirty="0"/>
        </a:p>
      </dgm:t>
    </dgm:pt>
    <dgm:pt modelId="{F6154287-5874-46B1-A7C7-9BCF3EA64B9D}" type="parTrans" cxnId="{245B6587-64F8-4336-AAD7-27CA7A161970}">
      <dgm:prSet custT="1"/>
      <dgm:spPr/>
      <dgm:t>
        <a:bodyPr/>
        <a:lstStyle/>
        <a:p>
          <a:endParaRPr lang="es-EC" sz="700"/>
        </a:p>
      </dgm:t>
    </dgm:pt>
    <dgm:pt modelId="{4226F2A5-2F0A-4855-A4BE-0E6C179AD791}" type="sibTrans" cxnId="{245B6587-64F8-4336-AAD7-27CA7A161970}">
      <dgm:prSet/>
      <dgm:spPr/>
      <dgm:t>
        <a:bodyPr/>
        <a:lstStyle/>
        <a:p>
          <a:endParaRPr lang="es-EC" sz="2400"/>
        </a:p>
      </dgm:t>
    </dgm:pt>
    <dgm:pt modelId="{4CA7DB00-7B6F-4586-84AE-7D5BFD84396B}">
      <dgm:prSet phldrT="[Texto]" custT="1"/>
      <dgm:spPr/>
      <dgm:t>
        <a:bodyPr/>
        <a:lstStyle/>
        <a:p>
          <a:r>
            <a:rPr lang="es-EC" sz="1400" dirty="0" smtClean="0"/>
            <a:t>Implementación de HDMI para monitoreo</a:t>
          </a:r>
          <a:endParaRPr lang="es-EC" sz="1400" dirty="0"/>
        </a:p>
      </dgm:t>
    </dgm:pt>
    <dgm:pt modelId="{F8379C37-CAB0-4214-933B-AD4AC553AF72}" type="parTrans" cxnId="{DC95E68D-A5F6-4257-BF14-7DA018FBE0A4}">
      <dgm:prSet/>
      <dgm:spPr/>
      <dgm:t>
        <a:bodyPr/>
        <a:lstStyle/>
        <a:p>
          <a:endParaRPr lang="es-EC"/>
        </a:p>
      </dgm:t>
    </dgm:pt>
    <dgm:pt modelId="{45F259CA-91ED-4928-BF83-E04512AC73B6}" type="sibTrans" cxnId="{DC95E68D-A5F6-4257-BF14-7DA018FBE0A4}">
      <dgm:prSet/>
      <dgm:spPr/>
      <dgm:t>
        <a:bodyPr/>
        <a:lstStyle/>
        <a:p>
          <a:endParaRPr lang="es-EC"/>
        </a:p>
      </dgm:t>
    </dgm:pt>
    <dgm:pt modelId="{7290AE6F-F938-4844-B6AF-063F180B5400}">
      <dgm:prSet phldrT="[Texto]" custT="1"/>
      <dgm:spPr/>
      <dgm:t>
        <a:bodyPr/>
        <a:lstStyle/>
        <a:p>
          <a:r>
            <a:rPr lang="es-EC" sz="1400" dirty="0" smtClean="0"/>
            <a:t>Causas del nacimiento de los neonatos en el  País. </a:t>
          </a:r>
          <a:endParaRPr lang="es-EC" sz="1400" dirty="0"/>
        </a:p>
      </dgm:t>
    </dgm:pt>
    <dgm:pt modelId="{4375E33F-A378-4195-8ED3-D3F05A9859C7}" type="parTrans" cxnId="{869E4C1C-1299-45B2-86CE-73E456F58D7A}">
      <dgm:prSet/>
      <dgm:spPr/>
      <dgm:t>
        <a:bodyPr/>
        <a:lstStyle/>
        <a:p>
          <a:endParaRPr lang="es-EC"/>
        </a:p>
      </dgm:t>
    </dgm:pt>
    <dgm:pt modelId="{2EADD17C-CDF1-4CAD-A5A4-4DFAB070D3EA}" type="sibTrans" cxnId="{869E4C1C-1299-45B2-86CE-73E456F58D7A}">
      <dgm:prSet/>
      <dgm:spPr/>
      <dgm:t>
        <a:bodyPr/>
        <a:lstStyle/>
        <a:p>
          <a:endParaRPr lang="es-EC"/>
        </a:p>
      </dgm:t>
    </dgm:pt>
    <dgm:pt modelId="{A79EB70E-8A74-4AFA-9EB9-B7F54D51553B}">
      <dgm:prSet phldrT="[Texto]" custT="1"/>
      <dgm:spPr/>
      <dgm:t>
        <a:bodyPr/>
        <a:lstStyle/>
        <a:p>
          <a:r>
            <a:rPr lang="es-EC" sz="1400" dirty="0" smtClean="0"/>
            <a:t>Cuidados de los neonatos</a:t>
          </a:r>
          <a:endParaRPr lang="es-EC" sz="1400" dirty="0"/>
        </a:p>
      </dgm:t>
    </dgm:pt>
    <dgm:pt modelId="{256B1787-8E68-4308-9F6E-CA71C7C2C6EE}" type="parTrans" cxnId="{025BE442-A184-4537-BE60-B3EE15A941FB}">
      <dgm:prSet/>
      <dgm:spPr/>
      <dgm:t>
        <a:bodyPr/>
        <a:lstStyle/>
        <a:p>
          <a:endParaRPr lang="es-EC"/>
        </a:p>
      </dgm:t>
    </dgm:pt>
    <dgm:pt modelId="{F52B2BED-49BF-4634-9F79-F83703AED009}" type="sibTrans" cxnId="{025BE442-A184-4537-BE60-B3EE15A941FB}">
      <dgm:prSet/>
      <dgm:spPr/>
      <dgm:t>
        <a:bodyPr/>
        <a:lstStyle/>
        <a:p>
          <a:endParaRPr lang="es-EC"/>
        </a:p>
      </dgm:t>
    </dgm:pt>
    <dgm:pt modelId="{C94175D1-3763-4ECB-A0FB-21332F11DB79}" type="pres">
      <dgm:prSet presAssocID="{0ADB115F-E1BB-49F3-9D6F-966CCF3C79C9}" presName="cycle" presStyleCnt="0">
        <dgm:presLayoutVars>
          <dgm:chMax val="1"/>
          <dgm:dir/>
          <dgm:animLvl val="ctr"/>
          <dgm:resizeHandles val="exact"/>
        </dgm:presLayoutVars>
      </dgm:prSet>
      <dgm:spPr/>
      <dgm:t>
        <a:bodyPr/>
        <a:lstStyle/>
        <a:p>
          <a:endParaRPr lang="es-EC"/>
        </a:p>
      </dgm:t>
    </dgm:pt>
    <dgm:pt modelId="{D628712E-AA51-48C5-B4BD-7A3B8DB1480C}" type="pres">
      <dgm:prSet presAssocID="{EB01C5D5-CC6D-40DC-A1CB-8E0A4A42FB98}" presName="centerShape" presStyleLbl="node0" presStyleIdx="0" presStyleCnt="1"/>
      <dgm:spPr/>
      <dgm:t>
        <a:bodyPr/>
        <a:lstStyle/>
        <a:p>
          <a:endParaRPr lang="es-EC"/>
        </a:p>
      </dgm:t>
    </dgm:pt>
    <dgm:pt modelId="{7D01FCE3-796A-4DC2-807B-77764E861FE7}" type="pres">
      <dgm:prSet presAssocID="{F6154287-5874-46B1-A7C7-9BCF3EA64B9D}" presName="Name9" presStyleLbl="parChTrans1D2" presStyleIdx="0" presStyleCnt="4"/>
      <dgm:spPr/>
      <dgm:t>
        <a:bodyPr/>
        <a:lstStyle/>
        <a:p>
          <a:endParaRPr lang="es-EC"/>
        </a:p>
      </dgm:t>
    </dgm:pt>
    <dgm:pt modelId="{5D35C01C-0196-44A8-99C6-FD7A4E88D7FE}" type="pres">
      <dgm:prSet presAssocID="{F6154287-5874-46B1-A7C7-9BCF3EA64B9D}" presName="connTx" presStyleLbl="parChTrans1D2" presStyleIdx="0" presStyleCnt="4"/>
      <dgm:spPr/>
      <dgm:t>
        <a:bodyPr/>
        <a:lstStyle/>
        <a:p>
          <a:endParaRPr lang="es-EC"/>
        </a:p>
      </dgm:t>
    </dgm:pt>
    <dgm:pt modelId="{B9025DD4-FC12-45F1-9EFC-F5C49C0F06D5}" type="pres">
      <dgm:prSet presAssocID="{C5F6707F-0794-4C9C-8107-A4265DEEB65B}" presName="node" presStyleLbl="node1" presStyleIdx="0" presStyleCnt="4">
        <dgm:presLayoutVars>
          <dgm:bulletEnabled val="1"/>
        </dgm:presLayoutVars>
      </dgm:prSet>
      <dgm:spPr/>
      <dgm:t>
        <a:bodyPr/>
        <a:lstStyle/>
        <a:p>
          <a:endParaRPr lang="es-EC"/>
        </a:p>
      </dgm:t>
    </dgm:pt>
    <dgm:pt modelId="{E29C0E9A-CA6E-47DD-8409-81535F102DED}" type="pres">
      <dgm:prSet presAssocID="{F8379C37-CAB0-4214-933B-AD4AC553AF72}" presName="Name9" presStyleLbl="parChTrans1D2" presStyleIdx="1" presStyleCnt="4"/>
      <dgm:spPr/>
      <dgm:t>
        <a:bodyPr/>
        <a:lstStyle/>
        <a:p>
          <a:endParaRPr lang="es-EC"/>
        </a:p>
      </dgm:t>
    </dgm:pt>
    <dgm:pt modelId="{CF63750E-1885-4D40-B442-89445AE5CF1D}" type="pres">
      <dgm:prSet presAssocID="{F8379C37-CAB0-4214-933B-AD4AC553AF72}" presName="connTx" presStyleLbl="parChTrans1D2" presStyleIdx="1" presStyleCnt="4"/>
      <dgm:spPr/>
      <dgm:t>
        <a:bodyPr/>
        <a:lstStyle/>
        <a:p>
          <a:endParaRPr lang="es-EC"/>
        </a:p>
      </dgm:t>
    </dgm:pt>
    <dgm:pt modelId="{4AAB1609-D2D8-4592-A459-55D83400CB45}" type="pres">
      <dgm:prSet presAssocID="{4CA7DB00-7B6F-4586-84AE-7D5BFD84396B}" presName="node" presStyleLbl="node1" presStyleIdx="1" presStyleCnt="4">
        <dgm:presLayoutVars>
          <dgm:bulletEnabled val="1"/>
        </dgm:presLayoutVars>
      </dgm:prSet>
      <dgm:spPr/>
      <dgm:t>
        <a:bodyPr/>
        <a:lstStyle/>
        <a:p>
          <a:endParaRPr lang="es-EC"/>
        </a:p>
      </dgm:t>
    </dgm:pt>
    <dgm:pt modelId="{DFC3E76F-AC58-474A-9E81-8458A1C7BEAF}" type="pres">
      <dgm:prSet presAssocID="{4375E33F-A378-4195-8ED3-D3F05A9859C7}" presName="Name9" presStyleLbl="parChTrans1D2" presStyleIdx="2" presStyleCnt="4"/>
      <dgm:spPr/>
      <dgm:t>
        <a:bodyPr/>
        <a:lstStyle/>
        <a:p>
          <a:endParaRPr lang="es-EC"/>
        </a:p>
      </dgm:t>
    </dgm:pt>
    <dgm:pt modelId="{2F080CEF-E6A9-4FB1-BD99-AAD56D3709A7}" type="pres">
      <dgm:prSet presAssocID="{4375E33F-A378-4195-8ED3-D3F05A9859C7}" presName="connTx" presStyleLbl="parChTrans1D2" presStyleIdx="2" presStyleCnt="4"/>
      <dgm:spPr/>
      <dgm:t>
        <a:bodyPr/>
        <a:lstStyle/>
        <a:p>
          <a:endParaRPr lang="es-EC"/>
        </a:p>
      </dgm:t>
    </dgm:pt>
    <dgm:pt modelId="{E8CB1701-D823-4D71-9E18-7481F7828F3F}" type="pres">
      <dgm:prSet presAssocID="{7290AE6F-F938-4844-B6AF-063F180B5400}" presName="node" presStyleLbl="node1" presStyleIdx="2" presStyleCnt="4">
        <dgm:presLayoutVars>
          <dgm:bulletEnabled val="1"/>
        </dgm:presLayoutVars>
      </dgm:prSet>
      <dgm:spPr/>
      <dgm:t>
        <a:bodyPr/>
        <a:lstStyle/>
        <a:p>
          <a:endParaRPr lang="es-EC"/>
        </a:p>
      </dgm:t>
    </dgm:pt>
    <dgm:pt modelId="{675C9ECB-B525-49A1-824C-644B8857B592}" type="pres">
      <dgm:prSet presAssocID="{256B1787-8E68-4308-9F6E-CA71C7C2C6EE}" presName="Name9" presStyleLbl="parChTrans1D2" presStyleIdx="3" presStyleCnt="4"/>
      <dgm:spPr/>
      <dgm:t>
        <a:bodyPr/>
        <a:lstStyle/>
        <a:p>
          <a:endParaRPr lang="es-EC"/>
        </a:p>
      </dgm:t>
    </dgm:pt>
    <dgm:pt modelId="{298CD168-5855-4E2D-A109-DF5C366C0FE8}" type="pres">
      <dgm:prSet presAssocID="{256B1787-8E68-4308-9F6E-CA71C7C2C6EE}" presName="connTx" presStyleLbl="parChTrans1D2" presStyleIdx="3" presStyleCnt="4"/>
      <dgm:spPr/>
      <dgm:t>
        <a:bodyPr/>
        <a:lstStyle/>
        <a:p>
          <a:endParaRPr lang="es-EC"/>
        </a:p>
      </dgm:t>
    </dgm:pt>
    <dgm:pt modelId="{4E7C4ED7-4BE4-4E01-9D00-F9F7F76E3993}" type="pres">
      <dgm:prSet presAssocID="{A79EB70E-8A74-4AFA-9EB9-B7F54D51553B}" presName="node" presStyleLbl="node1" presStyleIdx="3" presStyleCnt="4">
        <dgm:presLayoutVars>
          <dgm:bulletEnabled val="1"/>
        </dgm:presLayoutVars>
      </dgm:prSet>
      <dgm:spPr/>
      <dgm:t>
        <a:bodyPr/>
        <a:lstStyle/>
        <a:p>
          <a:endParaRPr lang="es-EC"/>
        </a:p>
      </dgm:t>
    </dgm:pt>
  </dgm:ptLst>
  <dgm:cxnLst>
    <dgm:cxn modelId="{AB2508F7-6055-461B-A9CB-2F7DBBF63B2F}" type="presOf" srcId="{A79EB70E-8A74-4AFA-9EB9-B7F54D51553B}" destId="{4E7C4ED7-4BE4-4E01-9D00-F9F7F76E3993}" srcOrd="0" destOrd="0" presId="urn:microsoft.com/office/officeart/2005/8/layout/radial1"/>
    <dgm:cxn modelId="{025BE442-A184-4537-BE60-B3EE15A941FB}" srcId="{EB01C5D5-CC6D-40DC-A1CB-8E0A4A42FB98}" destId="{A79EB70E-8A74-4AFA-9EB9-B7F54D51553B}" srcOrd="3" destOrd="0" parTransId="{256B1787-8E68-4308-9F6E-CA71C7C2C6EE}" sibTransId="{F52B2BED-49BF-4634-9F79-F83703AED009}"/>
    <dgm:cxn modelId="{5B2D35B9-E74D-44E7-9E51-B2405D237969}" type="presOf" srcId="{0ADB115F-E1BB-49F3-9D6F-966CCF3C79C9}" destId="{C94175D1-3763-4ECB-A0FB-21332F11DB79}" srcOrd="0" destOrd="0" presId="urn:microsoft.com/office/officeart/2005/8/layout/radial1"/>
    <dgm:cxn modelId="{2D40DA1E-F2A0-4E2B-B495-0D216CA98F4A}" type="presOf" srcId="{4CA7DB00-7B6F-4586-84AE-7D5BFD84396B}" destId="{4AAB1609-D2D8-4592-A459-55D83400CB45}" srcOrd="0" destOrd="0" presId="urn:microsoft.com/office/officeart/2005/8/layout/radial1"/>
    <dgm:cxn modelId="{245B6587-64F8-4336-AAD7-27CA7A161970}" srcId="{EB01C5D5-CC6D-40DC-A1CB-8E0A4A42FB98}" destId="{C5F6707F-0794-4C9C-8107-A4265DEEB65B}" srcOrd="0" destOrd="0" parTransId="{F6154287-5874-46B1-A7C7-9BCF3EA64B9D}" sibTransId="{4226F2A5-2F0A-4855-A4BE-0E6C179AD791}"/>
    <dgm:cxn modelId="{1AE1C439-E994-4827-A76E-39B888E0B626}" srcId="{0ADB115F-E1BB-49F3-9D6F-966CCF3C79C9}" destId="{EB01C5D5-CC6D-40DC-A1CB-8E0A4A42FB98}" srcOrd="0" destOrd="0" parTransId="{E52EECE6-263F-42F7-87CE-DF59E7C9F3CE}" sibTransId="{E63A5C45-9EC7-4AA5-9F5E-068E0711CDC2}"/>
    <dgm:cxn modelId="{4354F7C1-9A3E-4522-A7F9-F90D2C50EB34}" type="presOf" srcId="{F6154287-5874-46B1-A7C7-9BCF3EA64B9D}" destId="{5D35C01C-0196-44A8-99C6-FD7A4E88D7FE}" srcOrd="1" destOrd="0" presId="urn:microsoft.com/office/officeart/2005/8/layout/radial1"/>
    <dgm:cxn modelId="{1E7F6EE5-2841-4C16-833E-10DB8EF4970D}" type="presOf" srcId="{256B1787-8E68-4308-9F6E-CA71C7C2C6EE}" destId="{298CD168-5855-4E2D-A109-DF5C366C0FE8}" srcOrd="1" destOrd="0" presId="urn:microsoft.com/office/officeart/2005/8/layout/radial1"/>
    <dgm:cxn modelId="{DC95E68D-A5F6-4257-BF14-7DA018FBE0A4}" srcId="{EB01C5D5-CC6D-40DC-A1CB-8E0A4A42FB98}" destId="{4CA7DB00-7B6F-4586-84AE-7D5BFD84396B}" srcOrd="1" destOrd="0" parTransId="{F8379C37-CAB0-4214-933B-AD4AC553AF72}" sibTransId="{45F259CA-91ED-4928-BF83-E04512AC73B6}"/>
    <dgm:cxn modelId="{D4196235-0211-4D9F-89F6-2B3679257A5A}" type="presOf" srcId="{7290AE6F-F938-4844-B6AF-063F180B5400}" destId="{E8CB1701-D823-4D71-9E18-7481F7828F3F}" srcOrd="0" destOrd="0" presId="urn:microsoft.com/office/officeart/2005/8/layout/radial1"/>
    <dgm:cxn modelId="{A4552EBF-D14F-4894-AEF3-7D31A086D072}" type="presOf" srcId="{4375E33F-A378-4195-8ED3-D3F05A9859C7}" destId="{2F080CEF-E6A9-4FB1-BD99-AAD56D3709A7}" srcOrd="1" destOrd="0" presId="urn:microsoft.com/office/officeart/2005/8/layout/radial1"/>
    <dgm:cxn modelId="{25319DBD-369E-4F4F-80F4-139F1D4E0DE7}" type="presOf" srcId="{F8379C37-CAB0-4214-933B-AD4AC553AF72}" destId="{CF63750E-1885-4D40-B442-89445AE5CF1D}" srcOrd="1" destOrd="0" presId="urn:microsoft.com/office/officeart/2005/8/layout/radial1"/>
    <dgm:cxn modelId="{92962952-F635-4698-92CD-EA84AC64FB06}" type="presOf" srcId="{256B1787-8E68-4308-9F6E-CA71C7C2C6EE}" destId="{675C9ECB-B525-49A1-824C-644B8857B592}" srcOrd="0" destOrd="0" presId="urn:microsoft.com/office/officeart/2005/8/layout/radial1"/>
    <dgm:cxn modelId="{52FC2FA5-8B1E-4D98-862C-1129CDB286D0}" type="presOf" srcId="{EB01C5D5-CC6D-40DC-A1CB-8E0A4A42FB98}" destId="{D628712E-AA51-48C5-B4BD-7A3B8DB1480C}" srcOrd="0" destOrd="0" presId="urn:microsoft.com/office/officeart/2005/8/layout/radial1"/>
    <dgm:cxn modelId="{869E4C1C-1299-45B2-86CE-73E456F58D7A}" srcId="{EB01C5D5-CC6D-40DC-A1CB-8E0A4A42FB98}" destId="{7290AE6F-F938-4844-B6AF-063F180B5400}" srcOrd="2" destOrd="0" parTransId="{4375E33F-A378-4195-8ED3-D3F05A9859C7}" sibTransId="{2EADD17C-CDF1-4CAD-A5A4-4DFAB070D3EA}"/>
    <dgm:cxn modelId="{FACF44E5-B376-4932-AF42-452F09E3FE47}" type="presOf" srcId="{F8379C37-CAB0-4214-933B-AD4AC553AF72}" destId="{E29C0E9A-CA6E-47DD-8409-81535F102DED}" srcOrd="0" destOrd="0" presId="urn:microsoft.com/office/officeart/2005/8/layout/radial1"/>
    <dgm:cxn modelId="{4A837C0B-6014-4D04-8719-A83F4E946CF0}" type="presOf" srcId="{C5F6707F-0794-4C9C-8107-A4265DEEB65B}" destId="{B9025DD4-FC12-45F1-9EFC-F5C49C0F06D5}" srcOrd="0" destOrd="0" presId="urn:microsoft.com/office/officeart/2005/8/layout/radial1"/>
    <dgm:cxn modelId="{F1592C6E-C92B-4BD8-A7CD-EDED801035BD}" type="presOf" srcId="{4375E33F-A378-4195-8ED3-D3F05A9859C7}" destId="{DFC3E76F-AC58-474A-9E81-8458A1C7BEAF}" srcOrd="0" destOrd="0" presId="urn:microsoft.com/office/officeart/2005/8/layout/radial1"/>
    <dgm:cxn modelId="{B399BA49-0737-4AA1-9AF6-F2AF6357675D}" type="presOf" srcId="{F6154287-5874-46B1-A7C7-9BCF3EA64B9D}" destId="{7D01FCE3-796A-4DC2-807B-77764E861FE7}" srcOrd="0" destOrd="0" presId="urn:microsoft.com/office/officeart/2005/8/layout/radial1"/>
    <dgm:cxn modelId="{8032877C-2F5F-4615-A4DC-ACA7CFC7DB95}" type="presParOf" srcId="{C94175D1-3763-4ECB-A0FB-21332F11DB79}" destId="{D628712E-AA51-48C5-B4BD-7A3B8DB1480C}" srcOrd="0" destOrd="0" presId="urn:microsoft.com/office/officeart/2005/8/layout/radial1"/>
    <dgm:cxn modelId="{E9FF902F-0EEC-4B16-AD69-BD2399B1ED60}" type="presParOf" srcId="{C94175D1-3763-4ECB-A0FB-21332F11DB79}" destId="{7D01FCE3-796A-4DC2-807B-77764E861FE7}" srcOrd="1" destOrd="0" presId="urn:microsoft.com/office/officeart/2005/8/layout/radial1"/>
    <dgm:cxn modelId="{12EED222-B2BF-4E5D-B293-05410D2628E9}" type="presParOf" srcId="{7D01FCE3-796A-4DC2-807B-77764E861FE7}" destId="{5D35C01C-0196-44A8-99C6-FD7A4E88D7FE}" srcOrd="0" destOrd="0" presId="urn:microsoft.com/office/officeart/2005/8/layout/radial1"/>
    <dgm:cxn modelId="{619CED24-2B64-456D-A871-C5A2093BB754}" type="presParOf" srcId="{C94175D1-3763-4ECB-A0FB-21332F11DB79}" destId="{B9025DD4-FC12-45F1-9EFC-F5C49C0F06D5}" srcOrd="2" destOrd="0" presId="urn:microsoft.com/office/officeart/2005/8/layout/radial1"/>
    <dgm:cxn modelId="{41B44ED6-11F3-437B-BC0F-32025A4F3331}" type="presParOf" srcId="{C94175D1-3763-4ECB-A0FB-21332F11DB79}" destId="{E29C0E9A-CA6E-47DD-8409-81535F102DED}" srcOrd="3" destOrd="0" presId="urn:microsoft.com/office/officeart/2005/8/layout/radial1"/>
    <dgm:cxn modelId="{14CF5F2E-0110-49AD-879E-56244825E736}" type="presParOf" srcId="{E29C0E9A-CA6E-47DD-8409-81535F102DED}" destId="{CF63750E-1885-4D40-B442-89445AE5CF1D}" srcOrd="0" destOrd="0" presId="urn:microsoft.com/office/officeart/2005/8/layout/radial1"/>
    <dgm:cxn modelId="{C3233502-3C78-47BB-A2A1-D71020450317}" type="presParOf" srcId="{C94175D1-3763-4ECB-A0FB-21332F11DB79}" destId="{4AAB1609-D2D8-4592-A459-55D83400CB45}" srcOrd="4" destOrd="0" presId="urn:microsoft.com/office/officeart/2005/8/layout/radial1"/>
    <dgm:cxn modelId="{AA29FCBE-297D-492A-AC6E-F0A4CACE34D5}" type="presParOf" srcId="{C94175D1-3763-4ECB-A0FB-21332F11DB79}" destId="{DFC3E76F-AC58-474A-9E81-8458A1C7BEAF}" srcOrd="5" destOrd="0" presId="urn:microsoft.com/office/officeart/2005/8/layout/radial1"/>
    <dgm:cxn modelId="{9470E58D-FC58-4C8A-B1C8-0CA2CFA02A5B}" type="presParOf" srcId="{DFC3E76F-AC58-474A-9E81-8458A1C7BEAF}" destId="{2F080CEF-E6A9-4FB1-BD99-AAD56D3709A7}" srcOrd="0" destOrd="0" presId="urn:microsoft.com/office/officeart/2005/8/layout/radial1"/>
    <dgm:cxn modelId="{AD330B8B-ED07-4790-96BC-6BA50D7A3442}" type="presParOf" srcId="{C94175D1-3763-4ECB-A0FB-21332F11DB79}" destId="{E8CB1701-D823-4D71-9E18-7481F7828F3F}" srcOrd="6" destOrd="0" presId="urn:microsoft.com/office/officeart/2005/8/layout/radial1"/>
    <dgm:cxn modelId="{795A3236-A15B-4FF9-B1E8-C18B453F59C6}" type="presParOf" srcId="{C94175D1-3763-4ECB-A0FB-21332F11DB79}" destId="{675C9ECB-B525-49A1-824C-644B8857B592}" srcOrd="7" destOrd="0" presId="urn:microsoft.com/office/officeart/2005/8/layout/radial1"/>
    <dgm:cxn modelId="{9B76A893-B7CA-48DE-9BF7-4F660FCEA7BC}" type="presParOf" srcId="{675C9ECB-B525-49A1-824C-644B8857B592}" destId="{298CD168-5855-4E2D-A109-DF5C366C0FE8}" srcOrd="0" destOrd="0" presId="urn:microsoft.com/office/officeart/2005/8/layout/radial1"/>
    <dgm:cxn modelId="{98DD94D3-C068-408E-A3B3-D000D6F5481F}" type="presParOf" srcId="{C94175D1-3763-4ECB-A0FB-21332F11DB79}" destId="{4E7C4ED7-4BE4-4E01-9D00-F9F7F76E3993}"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093E3-F469-4D0D-961A-C87B830FC29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C"/>
        </a:p>
      </dgm:t>
    </dgm:pt>
    <dgm:pt modelId="{3A529783-AD8E-4E76-A0EA-2920913B7F9A}">
      <dgm:prSet phldrT="[Texto]" custT="1"/>
      <dgm:spPr/>
      <dgm:t>
        <a:bodyPr/>
        <a:lstStyle/>
        <a:p>
          <a:r>
            <a:rPr lang="es-EC" sz="1400" dirty="0" smtClean="0"/>
            <a:t>Diseñar la estructura física de la incubadora neonatal.</a:t>
          </a:r>
          <a:endParaRPr lang="es-EC" sz="1400" dirty="0"/>
        </a:p>
      </dgm:t>
    </dgm:pt>
    <dgm:pt modelId="{FDD5E26E-F7CB-4E84-BD8E-63D9F4312536}" type="parTrans" cxnId="{D96D69A7-E2CE-4FCB-99A7-5EAE9013D738}">
      <dgm:prSet/>
      <dgm:spPr/>
      <dgm:t>
        <a:bodyPr/>
        <a:lstStyle/>
        <a:p>
          <a:endParaRPr lang="es-EC" sz="1200"/>
        </a:p>
      </dgm:t>
    </dgm:pt>
    <dgm:pt modelId="{DFC0940B-EE7E-4F4A-96A9-926ED8BDF473}" type="sibTrans" cxnId="{D96D69A7-E2CE-4FCB-99A7-5EAE9013D738}">
      <dgm:prSet/>
      <dgm:spPr/>
      <dgm:t>
        <a:bodyPr/>
        <a:lstStyle/>
        <a:p>
          <a:endParaRPr lang="es-EC" sz="1200"/>
        </a:p>
      </dgm:t>
    </dgm:pt>
    <dgm:pt modelId="{67E55878-C35F-4579-87ED-064394F9DA52}">
      <dgm:prSet custT="1"/>
      <dgm:spPr/>
      <dgm:t>
        <a:bodyPr/>
        <a:lstStyle/>
        <a:p>
          <a:r>
            <a:rPr lang="es-EC" sz="1400" smtClean="0"/>
            <a:t>Diseñar el sistema de calefacción para un óptimo funcionamiento del sistema de control de temperatura.</a:t>
          </a:r>
          <a:endParaRPr lang="es-EC" sz="1400"/>
        </a:p>
      </dgm:t>
    </dgm:pt>
    <dgm:pt modelId="{4A6DB963-AE3B-4E47-B469-FCCBC409283D}" type="parTrans" cxnId="{93F70980-1A7E-4250-B244-DEC3A5A24B3B}">
      <dgm:prSet/>
      <dgm:spPr/>
      <dgm:t>
        <a:bodyPr/>
        <a:lstStyle/>
        <a:p>
          <a:endParaRPr lang="es-EC" sz="1200"/>
        </a:p>
      </dgm:t>
    </dgm:pt>
    <dgm:pt modelId="{346CD0B5-7FE3-45EE-A324-1738B4A2123A}" type="sibTrans" cxnId="{93F70980-1A7E-4250-B244-DEC3A5A24B3B}">
      <dgm:prSet/>
      <dgm:spPr/>
      <dgm:t>
        <a:bodyPr/>
        <a:lstStyle/>
        <a:p>
          <a:endParaRPr lang="es-EC" sz="1200"/>
        </a:p>
      </dgm:t>
    </dgm:pt>
    <dgm:pt modelId="{78A5547D-D273-45DC-8E51-F39C752F8689}">
      <dgm:prSet custT="1"/>
      <dgm:spPr/>
      <dgm:t>
        <a:bodyPr/>
        <a:lstStyle/>
        <a:p>
          <a:r>
            <a:rPr lang="es-EC" sz="1400" dirty="0" smtClean="0"/>
            <a:t>Realizar un control de temperatura que cumplan las normativas internacionales especificadas para incubadoras neonatales.</a:t>
          </a:r>
          <a:endParaRPr lang="es-EC" sz="1400" dirty="0"/>
        </a:p>
      </dgm:t>
    </dgm:pt>
    <dgm:pt modelId="{45308BBB-D803-4623-BC17-0962B660F6E3}" type="parTrans" cxnId="{E536752E-8715-4685-ACE8-E83E8CE068CF}">
      <dgm:prSet/>
      <dgm:spPr/>
      <dgm:t>
        <a:bodyPr/>
        <a:lstStyle/>
        <a:p>
          <a:endParaRPr lang="es-EC" sz="1200"/>
        </a:p>
      </dgm:t>
    </dgm:pt>
    <dgm:pt modelId="{5DF0DD3E-06B8-4348-869D-4089BE3742A8}" type="sibTrans" cxnId="{E536752E-8715-4685-ACE8-E83E8CE068CF}">
      <dgm:prSet/>
      <dgm:spPr/>
      <dgm:t>
        <a:bodyPr/>
        <a:lstStyle/>
        <a:p>
          <a:endParaRPr lang="es-EC" sz="1200"/>
        </a:p>
      </dgm:t>
    </dgm:pt>
    <dgm:pt modelId="{CA9EEB11-F1F6-4993-A4ED-82096D2BE17A}">
      <dgm:prSet custT="1"/>
      <dgm:spPr/>
      <dgm:t>
        <a:bodyPr/>
        <a:lstStyle/>
        <a:p>
          <a:r>
            <a:rPr lang="es-EC" sz="1400" dirty="0" smtClean="0"/>
            <a:t>Diseñar la interfaz de comunicación entre el PC y la tarjeta </a:t>
          </a:r>
          <a:r>
            <a:rPr lang="es-EC" sz="1400" dirty="0" err="1" smtClean="0"/>
            <a:t>Arduino</a:t>
          </a:r>
          <a:r>
            <a:rPr lang="es-EC" sz="1400" dirty="0" smtClean="0"/>
            <a:t> para la visualización de los parámetros del neonato.</a:t>
          </a:r>
          <a:endParaRPr lang="es-EC" sz="1400" dirty="0"/>
        </a:p>
      </dgm:t>
    </dgm:pt>
    <dgm:pt modelId="{2CCD10D3-6419-48B1-B8A5-12380686E00B}" type="parTrans" cxnId="{07DE6F1A-2207-49FA-96C2-69E11A2BE810}">
      <dgm:prSet/>
      <dgm:spPr/>
      <dgm:t>
        <a:bodyPr/>
        <a:lstStyle/>
        <a:p>
          <a:endParaRPr lang="es-EC" sz="1200"/>
        </a:p>
      </dgm:t>
    </dgm:pt>
    <dgm:pt modelId="{D5FFF767-F69E-4DC7-A1EB-4CE0426DDB7E}" type="sibTrans" cxnId="{07DE6F1A-2207-49FA-96C2-69E11A2BE810}">
      <dgm:prSet/>
      <dgm:spPr/>
      <dgm:t>
        <a:bodyPr/>
        <a:lstStyle/>
        <a:p>
          <a:endParaRPr lang="es-EC" sz="1200"/>
        </a:p>
      </dgm:t>
    </dgm:pt>
    <dgm:pt modelId="{4900FE03-B46E-4BD9-98E8-B4B306E635E6}">
      <dgm:prSet custT="1"/>
      <dgm:spPr/>
      <dgm:t>
        <a:bodyPr/>
        <a:lstStyle/>
        <a:p>
          <a:r>
            <a:rPr lang="es-EC" sz="1400" dirty="0" smtClean="0"/>
            <a:t>Diseñar la HMI de la Incubadora.</a:t>
          </a:r>
          <a:endParaRPr lang="es-EC" sz="1400" dirty="0"/>
        </a:p>
      </dgm:t>
    </dgm:pt>
    <dgm:pt modelId="{B2899EDC-8969-4C59-B8EA-064E068D6036}" type="parTrans" cxnId="{11696671-B40D-4FA4-8E84-22565B104ECF}">
      <dgm:prSet/>
      <dgm:spPr/>
      <dgm:t>
        <a:bodyPr/>
        <a:lstStyle/>
        <a:p>
          <a:endParaRPr lang="es-EC" sz="1200"/>
        </a:p>
      </dgm:t>
    </dgm:pt>
    <dgm:pt modelId="{DC7E13C6-0EEB-4408-82A5-A6A12F8A5F66}" type="sibTrans" cxnId="{11696671-B40D-4FA4-8E84-22565B104ECF}">
      <dgm:prSet/>
      <dgm:spPr/>
      <dgm:t>
        <a:bodyPr/>
        <a:lstStyle/>
        <a:p>
          <a:endParaRPr lang="es-EC" sz="1200"/>
        </a:p>
      </dgm:t>
    </dgm:pt>
    <dgm:pt modelId="{8765DFCB-8A69-482F-9AFD-E4BC12E40962}">
      <dgm:prSet custT="1"/>
      <dgm:spPr/>
      <dgm:t>
        <a:bodyPr/>
        <a:lstStyle/>
        <a:p>
          <a:r>
            <a:rPr lang="es-EC" sz="1400" dirty="0" smtClean="0"/>
            <a:t>Diseñar el panel de monitoreo y control de la incubadora neonatal.</a:t>
          </a:r>
          <a:endParaRPr lang="es-EC" sz="1400" dirty="0"/>
        </a:p>
      </dgm:t>
    </dgm:pt>
    <dgm:pt modelId="{AE648B40-2308-4D57-94D9-563A7810BB24}" type="parTrans" cxnId="{BC87144C-053E-4E86-8C3C-0621BD1E3419}">
      <dgm:prSet/>
      <dgm:spPr/>
      <dgm:t>
        <a:bodyPr/>
        <a:lstStyle/>
        <a:p>
          <a:endParaRPr lang="es-EC" sz="1200"/>
        </a:p>
      </dgm:t>
    </dgm:pt>
    <dgm:pt modelId="{0D9FC6FD-0915-453D-ABE2-FF16E11BF435}" type="sibTrans" cxnId="{BC87144C-053E-4E86-8C3C-0621BD1E3419}">
      <dgm:prSet/>
      <dgm:spPr/>
      <dgm:t>
        <a:bodyPr/>
        <a:lstStyle/>
        <a:p>
          <a:endParaRPr lang="es-EC" sz="1200"/>
        </a:p>
      </dgm:t>
    </dgm:pt>
    <dgm:pt modelId="{D3D8E518-A1C0-4D5A-BFC4-D23E61A57FCF}" type="pres">
      <dgm:prSet presAssocID="{02E093E3-F469-4D0D-961A-C87B830FC29B}" presName="linear" presStyleCnt="0">
        <dgm:presLayoutVars>
          <dgm:animLvl val="lvl"/>
          <dgm:resizeHandles val="exact"/>
        </dgm:presLayoutVars>
      </dgm:prSet>
      <dgm:spPr/>
      <dgm:t>
        <a:bodyPr/>
        <a:lstStyle/>
        <a:p>
          <a:endParaRPr lang="es-EC"/>
        </a:p>
      </dgm:t>
    </dgm:pt>
    <dgm:pt modelId="{CEE8AA1E-9307-41C1-BBD8-8D562AA92F5D}" type="pres">
      <dgm:prSet presAssocID="{3A529783-AD8E-4E76-A0EA-2920913B7F9A}" presName="parentText" presStyleLbl="node1" presStyleIdx="0" presStyleCnt="6">
        <dgm:presLayoutVars>
          <dgm:chMax val="0"/>
          <dgm:bulletEnabled val="1"/>
        </dgm:presLayoutVars>
      </dgm:prSet>
      <dgm:spPr/>
      <dgm:t>
        <a:bodyPr/>
        <a:lstStyle/>
        <a:p>
          <a:endParaRPr lang="es-EC"/>
        </a:p>
      </dgm:t>
    </dgm:pt>
    <dgm:pt modelId="{EB8D70D8-2E0B-41E3-B498-8DFC1586F234}" type="pres">
      <dgm:prSet presAssocID="{DFC0940B-EE7E-4F4A-96A9-926ED8BDF473}" presName="spacer" presStyleCnt="0"/>
      <dgm:spPr/>
      <dgm:t>
        <a:bodyPr/>
        <a:lstStyle/>
        <a:p>
          <a:endParaRPr lang="es-EC"/>
        </a:p>
      </dgm:t>
    </dgm:pt>
    <dgm:pt modelId="{E170D01E-C9EB-4C7E-9402-B346C1146AB1}" type="pres">
      <dgm:prSet presAssocID="{67E55878-C35F-4579-87ED-064394F9DA52}" presName="parentText" presStyleLbl="node1" presStyleIdx="1" presStyleCnt="6">
        <dgm:presLayoutVars>
          <dgm:chMax val="0"/>
          <dgm:bulletEnabled val="1"/>
        </dgm:presLayoutVars>
      </dgm:prSet>
      <dgm:spPr/>
      <dgm:t>
        <a:bodyPr/>
        <a:lstStyle/>
        <a:p>
          <a:endParaRPr lang="es-EC"/>
        </a:p>
      </dgm:t>
    </dgm:pt>
    <dgm:pt modelId="{7CAE3066-3B5D-4B96-8980-611631149371}" type="pres">
      <dgm:prSet presAssocID="{346CD0B5-7FE3-45EE-A324-1738B4A2123A}" presName="spacer" presStyleCnt="0"/>
      <dgm:spPr/>
      <dgm:t>
        <a:bodyPr/>
        <a:lstStyle/>
        <a:p>
          <a:endParaRPr lang="es-EC"/>
        </a:p>
      </dgm:t>
    </dgm:pt>
    <dgm:pt modelId="{BC9DE06B-0EB6-4C8A-89B9-7172777F5C6F}" type="pres">
      <dgm:prSet presAssocID="{78A5547D-D273-45DC-8E51-F39C752F8689}" presName="parentText" presStyleLbl="node1" presStyleIdx="2" presStyleCnt="6">
        <dgm:presLayoutVars>
          <dgm:chMax val="0"/>
          <dgm:bulletEnabled val="1"/>
        </dgm:presLayoutVars>
      </dgm:prSet>
      <dgm:spPr/>
      <dgm:t>
        <a:bodyPr/>
        <a:lstStyle/>
        <a:p>
          <a:endParaRPr lang="es-EC"/>
        </a:p>
      </dgm:t>
    </dgm:pt>
    <dgm:pt modelId="{0A06E242-351A-4B2D-8C18-3F65347AD9E5}" type="pres">
      <dgm:prSet presAssocID="{5DF0DD3E-06B8-4348-869D-4089BE3742A8}" presName="spacer" presStyleCnt="0"/>
      <dgm:spPr/>
      <dgm:t>
        <a:bodyPr/>
        <a:lstStyle/>
        <a:p>
          <a:endParaRPr lang="es-EC"/>
        </a:p>
      </dgm:t>
    </dgm:pt>
    <dgm:pt modelId="{9F1F3A77-66B9-460D-B44F-710624715762}" type="pres">
      <dgm:prSet presAssocID="{CA9EEB11-F1F6-4993-A4ED-82096D2BE17A}" presName="parentText" presStyleLbl="node1" presStyleIdx="3" presStyleCnt="6">
        <dgm:presLayoutVars>
          <dgm:chMax val="0"/>
          <dgm:bulletEnabled val="1"/>
        </dgm:presLayoutVars>
      </dgm:prSet>
      <dgm:spPr/>
      <dgm:t>
        <a:bodyPr/>
        <a:lstStyle/>
        <a:p>
          <a:endParaRPr lang="es-EC"/>
        </a:p>
      </dgm:t>
    </dgm:pt>
    <dgm:pt modelId="{DE0028B8-4691-46A7-860E-FAD66BE4AAB9}" type="pres">
      <dgm:prSet presAssocID="{D5FFF767-F69E-4DC7-A1EB-4CE0426DDB7E}" presName="spacer" presStyleCnt="0"/>
      <dgm:spPr/>
      <dgm:t>
        <a:bodyPr/>
        <a:lstStyle/>
        <a:p>
          <a:endParaRPr lang="es-EC"/>
        </a:p>
      </dgm:t>
    </dgm:pt>
    <dgm:pt modelId="{5E0C29B6-C2CB-4F96-8AE1-4788B05D3F42}" type="pres">
      <dgm:prSet presAssocID="{4900FE03-B46E-4BD9-98E8-B4B306E635E6}" presName="parentText" presStyleLbl="node1" presStyleIdx="4" presStyleCnt="6">
        <dgm:presLayoutVars>
          <dgm:chMax val="0"/>
          <dgm:bulletEnabled val="1"/>
        </dgm:presLayoutVars>
      </dgm:prSet>
      <dgm:spPr/>
      <dgm:t>
        <a:bodyPr/>
        <a:lstStyle/>
        <a:p>
          <a:endParaRPr lang="es-EC"/>
        </a:p>
      </dgm:t>
    </dgm:pt>
    <dgm:pt modelId="{0DDB46DB-EAC8-44EF-A2D5-D0A3CA075B99}" type="pres">
      <dgm:prSet presAssocID="{DC7E13C6-0EEB-4408-82A5-A6A12F8A5F66}" presName="spacer" presStyleCnt="0"/>
      <dgm:spPr/>
      <dgm:t>
        <a:bodyPr/>
        <a:lstStyle/>
        <a:p>
          <a:endParaRPr lang="es-EC"/>
        </a:p>
      </dgm:t>
    </dgm:pt>
    <dgm:pt modelId="{24188D84-B0CE-4798-B637-44C28DCF2F6B}" type="pres">
      <dgm:prSet presAssocID="{8765DFCB-8A69-482F-9AFD-E4BC12E40962}" presName="parentText" presStyleLbl="node1" presStyleIdx="5" presStyleCnt="6">
        <dgm:presLayoutVars>
          <dgm:chMax val="0"/>
          <dgm:bulletEnabled val="1"/>
        </dgm:presLayoutVars>
      </dgm:prSet>
      <dgm:spPr/>
      <dgm:t>
        <a:bodyPr/>
        <a:lstStyle/>
        <a:p>
          <a:endParaRPr lang="es-EC"/>
        </a:p>
      </dgm:t>
    </dgm:pt>
  </dgm:ptLst>
  <dgm:cxnLst>
    <dgm:cxn modelId="{D3577570-4443-46DA-A1D3-7D0ACE2EB902}" type="presOf" srcId="{3A529783-AD8E-4E76-A0EA-2920913B7F9A}" destId="{CEE8AA1E-9307-41C1-BBD8-8D562AA92F5D}" srcOrd="0" destOrd="0" presId="urn:microsoft.com/office/officeart/2005/8/layout/vList2"/>
    <dgm:cxn modelId="{E536752E-8715-4685-ACE8-E83E8CE068CF}" srcId="{02E093E3-F469-4D0D-961A-C87B830FC29B}" destId="{78A5547D-D273-45DC-8E51-F39C752F8689}" srcOrd="2" destOrd="0" parTransId="{45308BBB-D803-4623-BC17-0962B660F6E3}" sibTransId="{5DF0DD3E-06B8-4348-869D-4089BE3742A8}"/>
    <dgm:cxn modelId="{93F70980-1A7E-4250-B244-DEC3A5A24B3B}" srcId="{02E093E3-F469-4D0D-961A-C87B830FC29B}" destId="{67E55878-C35F-4579-87ED-064394F9DA52}" srcOrd="1" destOrd="0" parTransId="{4A6DB963-AE3B-4E47-B469-FCCBC409283D}" sibTransId="{346CD0B5-7FE3-45EE-A324-1738B4A2123A}"/>
    <dgm:cxn modelId="{111BF2B2-5001-4156-8C1B-04DD13293892}" type="presOf" srcId="{02E093E3-F469-4D0D-961A-C87B830FC29B}" destId="{D3D8E518-A1C0-4D5A-BFC4-D23E61A57FCF}" srcOrd="0" destOrd="0" presId="urn:microsoft.com/office/officeart/2005/8/layout/vList2"/>
    <dgm:cxn modelId="{AB4BC663-ECA2-4A64-A78E-87F4E7EA92AE}" type="presOf" srcId="{78A5547D-D273-45DC-8E51-F39C752F8689}" destId="{BC9DE06B-0EB6-4C8A-89B9-7172777F5C6F}" srcOrd="0" destOrd="0" presId="urn:microsoft.com/office/officeart/2005/8/layout/vList2"/>
    <dgm:cxn modelId="{DDBAE97F-A5B0-411D-B17A-5328D3D97BEC}" type="presOf" srcId="{CA9EEB11-F1F6-4993-A4ED-82096D2BE17A}" destId="{9F1F3A77-66B9-460D-B44F-710624715762}" srcOrd="0" destOrd="0" presId="urn:microsoft.com/office/officeart/2005/8/layout/vList2"/>
    <dgm:cxn modelId="{BC87144C-053E-4E86-8C3C-0621BD1E3419}" srcId="{02E093E3-F469-4D0D-961A-C87B830FC29B}" destId="{8765DFCB-8A69-482F-9AFD-E4BC12E40962}" srcOrd="5" destOrd="0" parTransId="{AE648B40-2308-4D57-94D9-563A7810BB24}" sibTransId="{0D9FC6FD-0915-453D-ABE2-FF16E11BF435}"/>
    <dgm:cxn modelId="{11696671-B40D-4FA4-8E84-22565B104ECF}" srcId="{02E093E3-F469-4D0D-961A-C87B830FC29B}" destId="{4900FE03-B46E-4BD9-98E8-B4B306E635E6}" srcOrd="4" destOrd="0" parTransId="{B2899EDC-8969-4C59-B8EA-064E068D6036}" sibTransId="{DC7E13C6-0EEB-4408-82A5-A6A12F8A5F66}"/>
    <dgm:cxn modelId="{68E4F4AC-F0DA-4638-9625-625E0181FBF3}" type="presOf" srcId="{4900FE03-B46E-4BD9-98E8-B4B306E635E6}" destId="{5E0C29B6-C2CB-4F96-8AE1-4788B05D3F42}" srcOrd="0" destOrd="0" presId="urn:microsoft.com/office/officeart/2005/8/layout/vList2"/>
    <dgm:cxn modelId="{EC494B07-A403-4803-B751-948F08D5E1F9}" type="presOf" srcId="{67E55878-C35F-4579-87ED-064394F9DA52}" destId="{E170D01E-C9EB-4C7E-9402-B346C1146AB1}" srcOrd="0" destOrd="0" presId="urn:microsoft.com/office/officeart/2005/8/layout/vList2"/>
    <dgm:cxn modelId="{D96D69A7-E2CE-4FCB-99A7-5EAE9013D738}" srcId="{02E093E3-F469-4D0D-961A-C87B830FC29B}" destId="{3A529783-AD8E-4E76-A0EA-2920913B7F9A}" srcOrd="0" destOrd="0" parTransId="{FDD5E26E-F7CB-4E84-BD8E-63D9F4312536}" sibTransId="{DFC0940B-EE7E-4F4A-96A9-926ED8BDF473}"/>
    <dgm:cxn modelId="{07DE6F1A-2207-49FA-96C2-69E11A2BE810}" srcId="{02E093E3-F469-4D0D-961A-C87B830FC29B}" destId="{CA9EEB11-F1F6-4993-A4ED-82096D2BE17A}" srcOrd="3" destOrd="0" parTransId="{2CCD10D3-6419-48B1-B8A5-12380686E00B}" sibTransId="{D5FFF767-F69E-4DC7-A1EB-4CE0426DDB7E}"/>
    <dgm:cxn modelId="{44847D05-C6C6-43B5-9FA8-CB26A3D354F5}" type="presOf" srcId="{8765DFCB-8A69-482F-9AFD-E4BC12E40962}" destId="{24188D84-B0CE-4798-B637-44C28DCF2F6B}" srcOrd="0" destOrd="0" presId="urn:microsoft.com/office/officeart/2005/8/layout/vList2"/>
    <dgm:cxn modelId="{4DEAF83A-08FF-45DA-892C-1D28AA85D55F}" type="presParOf" srcId="{D3D8E518-A1C0-4D5A-BFC4-D23E61A57FCF}" destId="{CEE8AA1E-9307-41C1-BBD8-8D562AA92F5D}" srcOrd="0" destOrd="0" presId="urn:microsoft.com/office/officeart/2005/8/layout/vList2"/>
    <dgm:cxn modelId="{16AA9552-8637-49CE-BCA9-D65432F68CA3}" type="presParOf" srcId="{D3D8E518-A1C0-4D5A-BFC4-D23E61A57FCF}" destId="{EB8D70D8-2E0B-41E3-B498-8DFC1586F234}" srcOrd="1" destOrd="0" presId="urn:microsoft.com/office/officeart/2005/8/layout/vList2"/>
    <dgm:cxn modelId="{10D580A2-9F96-45A8-9CFE-D9F98B52D9CC}" type="presParOf" srcId="{D3D8E518-A1C0-4D5A-BFC4-D23E61A57FCF}" destId="{E170D01E-C9EB-4C7E-9402-B346C1146AB1}" srcOrd="2" destOrd="0" presId="urn:microsoft.com/office/officeart/2005/8/layout/vList2"/>
    <dgm:cxn modelId="{39272F87-532B-4EA3-A0C0-8B876DF4DFAF}" type="presParOf" srcId="{D3D8E518-A1C0-4D5A-BFC4-D23E61A57FCF}" destId="{7CAE3066-3B5D-4B96-8980-611631149371}" srcOrd="3" destOrd="0" presId="urn:microsoft.com/office/officeart/2005/8/layout/vList2"/>
    <dgm:cxn modelId="{C354ADC9-EEA3-49E1-927E-CCA58A547569}" type="presParOf" srcId="{D3D8E518-A1C0-4D5A-BFC4-D23E61A57FCF}" destId="{BC9DE06B-0EB6-4C8A-89B9-7172777F5C6F}" srcOrd="4" destOrd="0" presId="urn:microsoft.com/office/officeart/2005/8/layout/vList2"/>
    <dgm:cxn modelId="{855FDD92-B9EC-4288-8304-3D7185A53FF9}" type="presParOf" srcId="{D3D8E518-A1C0-4D5A-BFC4-D23E61A57FCF}" destId="{0A06E242-351A-4B2D-8C18-3F65347AD9E5}" srcOrd="5" destOrd="0" presId="urn:microsoft.com/office/officeart/2005/8/layout/vList2"/>
    <dgm:cxn modelId="{DDBC0924-311C-457C-B6CD-A46B5BD4B4C5}" type="presParOf" srcId="{D3D8E518-A1C0-4D5A-BFC4-D23E61A57FCF}" destId="{9F1F3A77-66B9-460D-B44F-710624715762}" srcOrd="6" destOrd="0" presId="urn:microsoft.com/office/officeart/2005/8/layout/vList2"/>
    <dgm:cxn modelId="{CABC287B-2B55-4AD9-8C30-76F5C4D8BCB1}" type="presParOf" srcId="{D3D8E518-A1C0-4D5A-BFC4-D23E61A57FCF}" destId="{DE0028B8-4691-46A7-860E-FAD66BE4AAB9}" srcOrd="7" destOrd="0" presId="urn:microsoft.com/office/officeart/2005/8/layout/vList2"/>
    <dgm:cxn modelId="{FF816820-CCE3-49F2-BDDD-B1FCB9B02162}" type="presParOf" srcId="{D3D8E518-A1C0-4D5A-BFC4-D23E61A57FCF}" destId="{5E0C29B6-C2CB-4F96-8AE1-4788B05D3F42}" srcOrd="8" destOrd="0" presId="urn:microsoft.com/office/officeart/2005/8/layout/vList2"/>
    <dgm:cxn modelId="{8A4F82B3-3B84-4975-8CA2-2DF956945273}" type="presParOf" srcId="{D3D8E518-A1C0-4D5A-BFC4-D23E61A57FCF}" destId="{0DDB46DB-EAC8-44EF-A2D5-D0A3CA075B99}" srcOrd="9" destOrd="0" presId="urn:microsoft.com/office/officeart/2005/8/layout/vList2"/>
    <dgm:cxn modelId="{7010B5E8-CA54-44CA-8853-933CF6B85A70}" type="presParOf" srcId="{D3D8E518-A1C0-4D5A-BFC4-D23E61A57FCF}" destId="{24188D84-B0CE-4798-B637-44C28DCF2F6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853BBD-4BB5-4C7A-8554-51D37EDB366C}"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s-EC"/>
        </a:p>
      </dgm:t>
    </dgm:pt>
    <dgm:pt modelId="{677705D5-7E90-4665-B879-C410169C5CBE}">
      <dgm:prSet phldrT="[Texto]"/>
      <dgm:spPr/>
      <dgm:t>
        <a:bodyPr/>
        <a:lstStyle/>
        <a:p>
          <a:r>
            <a:rPr lang="es-EC" dirty="0" smtClean="0"/>
            <a:t>Objetivo de la norma </a:t>
          </a:r>
          <a:endParaRPr lang="es-EC" dirty="0"/>
        </a:p>
      </dgm:t>
    </dgm:pt>
    <dgm:pt modelId="{E9469213-BF98-4412-B8B2-B03F273635C2}" type="parTrans" cxnId="{8682DCBF-8C99-46FC-8DEB-FF7D63084AAF}">
      <dgm:prSet/>
      <dgm:spPr/>
      <dgm:t>
        <a:bodyPr/>
        <a:lstStyle/>
        <a:p>
          <a:endParaRPr lang="es-EC"/>
        </a:p>
      </dgm:t>
    </dgm:pt>
    <dgm:pt modelId="{CBB12E24-6AA0-4516-B79B-5486F58516C0}" type="sibTrans" cxnId="{8682DCBF-8C99-46FC-8DEB-FF7D63084AAF}">
      <dgm:prSet/>
      <dgm:spPr/>
      <dgm:t>
        <a:bodyPr/>
        <a:lstStyle/>
        <a:p>
          <a:endParaRPr lang="es-EC"/>
        </a:p>
      </dgm:t>
    </dgm:pt>
    <dgm:pt modelId="{9A45E886-AC83-48C7-9DF7-D6CF1823CB85}">
      <dgm:prSet phldrT="[Texto]"/>
      <dgm:spPr/>
      <dgm:t>
        <a:bodyPr/>
        <a:lstStyle/>
        <a:p>
          <a:r>
            <a:rPr lang="es-EC" dirty="0" smtClean="0"/>
            <a:t>Basa en cumplir los requisitos de funcionamiento y seguridad </a:t>
          </a:r>
          <a:endParaRPr lang="es-EC" dirty="0"/>
        </a:p>
      </dgm:t>
    </dgm:pt>
    <dgm:pt modelId="{2BCCE796-1080-4ADB-AE33-E7870843DC6D}" type="parTrans" cxnId="{89CD8A1C-A20C-44C9-BC58-D793EC8F447C}">
      <dgm:prSet/>
      <dgm:spPr/>
      <dgm:t>
        <a:bodyPr/>
        <a:lstStyle/>
        <a:p>
          <a:endParaRPr lang="es-EC"/>
        </a:p>
      </dgm:t>
    </dgm:pt>
    <dgm:pt modelId="{E4F94BFC-8F74-4AA3-9248-01A5B1A3DD96}" type="sibTrans" cxnId="{89CD8A1C-A20C-44C9-BC58-D793EC8F447C}">
      <dgm:prSet/>
      <dgm:spPr/>
      <dgm:t>
        <a:bodyPr/>
        <a:lstStyle/>
        <a:p>
          <a:endParaRPr lang="es-EC"/>
        </a:p>
      </dgm:t>
    </dgm:pt>
    <dgm:pt modelId="{EDF755AC-1970-421C-A5F1-3352213A7BDA}">
      <dgm:prSet phldrT="[Texto]"/>
      <dgm:spPr/>
      <dgm:t>
        <a:bodyPr/>
        <a:lstStyle/>
        <a:p>
          <a:pPr algn="ctr"/>
          <a:r>
            <a:rPr lang="es-EC" dirty="0" smtClean="0"/>
            <a:t>Controlar la temperatura dentro de la cubierta.</a:t>
          </a:r>
          <a:endParaRPr lang="es-EC" dirty="0"/>
        </a:p>
      </dgm:t>
    </dgm:pt>
    <dgm:pt modelId="{51CF529A-4581-4999-AC9E-51ABB7072656}" type="parTrans" cxnId="{D4F6F95B-BCBC-4CD5-B6CD-7FA1C1080D3D}">
      <dgm:prSet/>
      <dgm:spPr/>
      <dgm:t>
        <a:bodyPr/>
        <a:lstStyle/>
        <a:p>
          <a:endParaRPr lang="es-EC"/>
        </a:p>
      </dgm:t>
    </dgm:pt>
    <dgm:pt modelId="{8573C9CD-FF9D-4520-9E9E-4F4ED54C5E37}" type="sibTrans" cxnId="{D4F6F95B-BCBC-4CD5-B6CD-7FA1C1080D3D}">
      <dgm:prSet/>
      <dgm:spPr/>
      <dgm:t>
        <a:bodyPr/>
        <a:lstStyle/>
        <a:p>
          <a:endParaRPr lang="es-EC"/>
        </a:p>
      </dgm:t>
    </dgm:pt>
    <dgm:pt modelId="{8694D884-783D-427E-957A-2F294FE9A257}">
      <dgm:prSet phldrT="[Texto]"/>
      <dgm:spPr/>
      <dgm:t>
        <a:bodyPr/>
        <a:lstStyle/>
        <a:p>
          <a:pPr algn="ctr"/>
          <a:r>
            <a:rPr lang="es-EC" dirty="0" smtClean="0"/>
            <a:t>De fácil acceso al interior</a:t>
          </a:r>
          <a:endParaRPr lang="es-EC" dirty="0"/>
        </a:p>
      </dgm:t>
    </dgm:pt>
    <dgm:pt modelId="{A15D7F8D-0304-4472-B7CB-2264AF321E13}" type="parTrans" cxnId="{64124448-8CDD-445D-BCE6-23359F4F8A01}">
      <dgm:prSet/>
      <dgm:spPr/>
      <dgm:t>
        <a:bodyPr/>
        <a:lstStyle/>
        <a:p>
          <a:endParaRPr lang="es-EC"/>
        </a:p>
      </dgm:t>
    </dgm:pt>
    <dgm:pt modelId="{5257D9AA-9219-48D9-8FB4-8A6B3ABB9403}" type="sibTrans" cxnId="{64124448-8CDD-445D-BCE6-23359F4F8A01}">
      <dgm:prSet/>
      <dgm:spPr/>
      <dgm:t>
        <a:bodyPr/>
        <a:lstStyle/>
        <a:p>
          <a:endParaRPr lang="es-EC"/>
        </a:p>
      </dgm:t>
    </dgm:pt>
    <dgm:pt modelId="{6FEA0A85-3B02-44BE-8478-A2601A846867}">
      <dgm:prSet phldrT="[Texto]"/>
      <dgm:spPr/>
      <dgm:t>
        <a:bodyPr/>
        <a:lstStyle/>
        <a:p>
          <a:pPr algn="ctr"/>
          <a:r>
            <a:rPr lang="es-EC" smtClean="0"/>
            <a:t>y que no tenga contacto él bebe con el ambiente exterior</a:t>
          </a:r>
          <a:endParaRPr lang="es-EC" dirty="0"/>
        </a:p>
      </dgm:t>
    </dgm:pt>
    <dgm:pt modelId="{BDB1C159-7219-4594-81B9-93C2A1A33EC4}" type="parTrans" cxnId="{7EF3FC3A-AA6A-41D5-A90F-78F4B0969082}">
      <dgm:prSet/>
      <dgm:spPr/>
      <dgm:t>
        <a:bodyPr/>
        <a:lstStyle/>
        <a:p>
          <a:endParaRPr lang="es-EC"/>
        </a:p>
      </dgm:t>
    </dgm:pt>
    <dgm:pt modelId="{50903C05-43EE-416D-AF85-A7F128886527}" type="sibTrans" cxnId="{7EF3FC3A-AA6A-41D5-A90F-78F4B0969082}">
      <dgm:prSet/>
      <dgm:spPr/>
      <dgm:t>
        <a:bodyPr/>
        <a:lstStyle/>
        <a:p>
          <a:endParaRPr lang="es-EC"/>
        </a:p>
      </dgm:t>
    </dgm:pt>
    <dgm:pt modelId="{CB6ED153-819C-4A94-B188-0C2C836A7E9D}">
      <dgm:prSet phldrT="[Texto]"/>
      <dgm:spPr/>
      <dgm:t>
        <a:bodyPr/>
        <a:lstStyle/>
        <a:p>
          <a:pPr algn="ctr"/>
          <a:r>
            <a:rPr lang="es-EC" dirty="0" smtClean="0"/>
            <a:t>Que se pueda observar al neonato desde el exterior</a:t>
          </a:r>
          <a:endParaRPr lang="es-EC" dirty="0"/>
        </a:p>
      </dgm:t>
    </dgm:pt>
    <dgm:pt modelId="{3E0553C9-E554-4EAB-BCC9-61D2C4A02C39}" type="parTrans" cxnId="{4545297A-649E-42B2-925E-723A535C215D}">
      <dgm:prSet/>
      <dgm:spPr/>
      <dgm:t>
        <a:bodyPr/>
        <a:lstStyle/>
        <a:p>
          <a:endParaRPr lang="es-EC"/>
        </a:p>
      </dgm:t>
    </dgm:pt>
    <dgm:pt modelId="{70F14E53-5F3C-40E3-BCB0-53607C4D1747}" type="sibTrans" cxnId="{4545297A-649E-42B2-925E-723A535C215D}">
      <dgm:prSet/>
      <dgm:spPr/>
      <dgm:t>
        <a:bodyPr/>
        <a:lstStyle/>
        <a:p>
          <a:endParaRPr lang="es-EC"/>
        </a:p>
      </dgm:t>
    </dgm:pt>
    <dgm:pt modelId="{D2B10D4B-44FD-47D1-88EA-62C3F6409AC4}" type="pres">
      <dgm:prSet presAssocID="{C4853BBD-4BB5-4C7A-8554-51D37EDB366C}" presName="CompostProcess" presStyleCnt="0">
        <dgm:presLayoutVars>
          <dgm:dir/>
          <dgm:resizeHandles val="exact"/>
        </dgm:presLayoutVars>
      </dgm:prSet>
      <dgm:spPr/>
      <dgm:t>
        <a:bodyPr/>
        <a:lstStyle/>
        <a:p>
          <a:endParaRPr lang="es-EC"/>
        </a:p>
      </dgm:t>
    </dgm:pt>
    <dgm:pt modelId="{19729BF1-C9F2-4479-B53F-60B5BD78767E}" type="pres">
      <dgm:prSet presAssocID="{C4853BBD-4BB5-4C7A-8554-51D37EDB366C}" presName="arrow" presStyleLbl="bgShp" presStyleIdx="0" presStyleCnt="1"/>
      <dgm:spPr/>
    </dgm:pt>
    <dgm:pt modelId="{69882244-C178-4545-8DF9-6BAD1FFD4660}" type="pres">
      <dgm:prSet presAssocID="{C4853BBD-4BB5-4C7A-8554-51D37EDB366C}" presName="linearProcess" presStyleCnt="0"/>
      <dgm:spPr/>
    </dgm:pt>
    <dgm:pt modelId="{C9109AF4-D61D-4A3F-9D95-6771B90E7E63}" type="pres">
      <dgm:prSet presAssocID="{677705D5-7E90-4665-B879-C410169C5CBE}" presName="textNode" presStyleLbl="node1" presStyleIdx="0" presStyleCnt="6">
        <dgm:presLayoutVars>
          <dgm:bulletEnabled val="1"/>
        </dgm:presLayoutVars>
      </dgm:prSet>
      <dgm:spPr/>
      <dgm:t>
        <a:bodyPr/>
        <a:lstStyle/>
        <a:p>
          <a:endParaRPr lang="es-EC"/>
        </a:p>
      </dgm:t>
    </dgm:pt>
    <dgm:pt modelId="{24D97722-BA10-4B92-9D3D-778F0CFD9C22}" type="pres">
      <dgm:prSet presAssocID="{CBB12E24-6AA0-4516-B79B-5486F58516C0}" presName="sibTrans" presStyleCnt="0"/>
      <dgm:spPr/>
    </dgm:pt>
    <dgm:pt modelId="{504CBA3D-A408-4EA4-BB9B-D77C7170790A}" type="pres">
      <dgm:prSet presAssocID="{9A45E886-AC83-48C7-9DF7-D6CF1823CB85}" presName="textNode" presStyleLbl="node1" presStyleIdx="1" presStyleCnt="6">
        <dgm:presLayoutVars>
          <dgm:bulletEnabled val="1"/>
        </dgm:presLayoutVars>
      </dgm:prSet>
      <dgm:spPr/>
      <dgm:t>
        <a:bodyPr/>
        <a:lstStyle/>
        <a:p>
          <a:endParaRPr lang="es-EC"/>
        </a:p>
      </dgm:t>
    </dgm:pt>
    <dgm:pt modelId="{E1448148-0B08-4519-ABB6-C4045AFCE6FB}" type="pres">
      <dgm:prSet presAssocID="{E4F94BFC-8F74-4AA3-9248-01A5B1A3DD96}" presName="sibTrans" presStyleCnt="0"/>
      <dgm:spPr/>
    </dgm:pt>
    <dgm:pt modelId="{23ABAD4D-1669-40DC-94EF-ACBEC5A2FC7A}" type="pres">
      <dgm:prSet presAssocID="{EDF755AC-1970-421C-A5F1-3352213A7BDA}" presName="textNode" presStyleLbl="node1" presStyleIdx="2" presStyleCnt="6">
        <dgm:presLayoutVars>
          <dgm:bulletEnabled val="1"/>
        </dgm:presLayoutVars>
      </dgm:prSet>
      <dgm:spPr/>
      <dgm:t>
        <a:bodyPr/>
        <a:lstStyle/>
        <a:p>
          <a:endParaRPr lang="es-EC"/>
        </a:p>
      </dgm:t>
    </dgm:pt>
    <dgm:pt modelId="{42EF7E71-BFB0-4588-9EDD-83975E686081}" type="pres">
      <dgm:prSet presAssocID="{8573C9CD-FF9D-4520-9E9E-4F4ED54C5E37}" presName="sibTrans" presStyleCnt="0"/>
      <dgm:spPr/>
    </dgm:pt>
    <dgm:pt modelId="{ABBCA979-EC3A-4803-BBC5-E1776CD78795}" type="pres">
      <dgm:prSet presAssocID="{CB6ED153-819C-4A94-B188-0C2C836A7E9D}" presName="textNode" presStyleLbl="node1" presStyleIdx="3" presStyleCnt="6">
        <dgm:presLayoutVars>
          <dgm:bulletEnabled val="1"/>
        </dgm:presLayoutVars>
      </dgm:prSet>
      <dgm:spPr/>
      <dgm:t>
        <a:bodyPr/>
        <a:lstStyle/>
        <a:p>
          <a:endParaRPr lang="es-EC"/>
        </a:p>
      </dgm:t>
    </dgm:pt>
    <dgm:pt modelId="{4E720D7F-111D-4163-BB8E-9978BE35A865}" type="pres">
      <dgm:prSet presAssocID="{70F14E53-5F3C-40E3-BCB0-53607C4D1747}" presName="sibTrans" presStyleCnt="0"/>
      <dgm:spPr/>
    </dgm:pt>
    <dgm:pt modelId="{3226ADE7-FA7A-487A-BF7A-F190D37D2F9D}" type="pres">
      <dgm:prSet presAssocID="{8694D884-783D-427E-957A-2F294FE9A257}" presName="textNode" presStyleLbl="node1" presStyleIdx="4" presStyleCnt="6">
        <dgm:presLayoutVars>
          <dgm:bulletEnabled val="1"/>
        </dgm:presLayoutVars>
      </dgm:prSet>
      <dgm:spPr/>
      <dgm:t>
        <a:bodyPr/>
        <a:lstStyle/>
        <a:p>
          <a:endParaRPr lang="es-EC"/>
        </a:p>
      </dgm:t>
    </dgm:pt>
    <dgm:pt modelId="{0BB9B63D-E9A3-4B4C-9165-7ADBEB0ED55A}" type="pres">
      <dgm:prSet presAssocID="{5257D9AA-9219-48D9-8FB4-8A6B3ABB9403}" presName="sibTrans" presStyleCnt="0"/>
      <dgm:spPr/>
    </dgm:pt>
    <dgm:pt modelId="{38F2546D-6194-4F38-878E-F957FC02ED65}" type="pres">
      <dgm:prSet presAssocID="{6FEA0A85-3B02-44BE-8478-A2601A846867}" presName="textNode" presStyleLbl="node1" presStyleIdx="5" presStyleCnt="6">
        <dgm:presLayoutVars>
          <dgm:bulletEnabled val="1"/>
        </dgm:presLayoutVars>
      </dgm:prSet>
      <dgm:spPr/>
      <dgm:t>
        <a:bodyPr/>
        <a:lstStyle/>
        <a:p>
          <a:endParaRPr lang="es-EC"/>
        </a:p>
      </dgm:t>
    </dgm:pt>
  </dgm:ptLst>
  <dgm:cxnLst>
    <dgm:cxn modelId="{8682DCBF-8C99-46FC-8DEB-FF7D63084AAF}" srcId="{C4853BBD-4BB5-4C7A-8554-51D37EDB366C}" destId="{677705D5-7E90-4665-B879-C410169C5CBE}" srcOrd="0" destOrd="0" parTransId="{E9469213-BF98-4412-B8B2-B03F273635C2}" sibTransId="{CBB12E24-6AA0-4516-B79B-5486F58516C0}"/>
    <dgm:cxn modelId="{4545297A-649E-42B2-925E-723A535C215D}" srcId="{C4853BBD-4BB5-4C7A-8554-51D37EDB366C}" destId="{CB6ED153-819C-4A94-B188-0C2C836A7E9D}" srcOrd="3" destOrd="0" parTransId="{3E0553C9-E554-4EAB-BCC9-61D2C4A02C39}" sibTransId="{70F14E53-5F3C-40E3-BCB0-53607C4D1747}"/>
    <dgm:cxn modelId="{64124448-8CDD-445D-BCE6-23359F4F8A01}" srcId="{C4853BBD-4BB5-4C7A-8554-51D37EDB366C}" destId="{8694D884-783D-427E-957A-2F294FE9A257}" srcOrd="4" destOrd="0" parTransId="{A15D7F8D-0304-4472-B7CB-2264AF321E13}" sibTransId="{5257D9AA-9219-48D9-8FB4-8A6B3ABB9403}"/>
    <dgm:cxn modelId="{153F9FE5-E981-40F3-9CD2-721FDB249D35}" type="presOf" srcId="{C4853BBD-4BB5-4C7A-8554-51D37EDB366C}" destId="{D2B10D4B-44FD-47D1-88EA-62C3F6409AC4}" srcOrd="0" destOrd="0" presId="urn:microsoft.com/office/officeart/2005/8/layout/hProcess9"/>
    <dgm:cxn modelId="{89CD8A1C-A20C-44C9-BC58-D793EC8F447C}" srcId="{C4853BBD-4BB5-4C7A-8554-51D37EDB366C}" destId="{9A45E886-AC83-48C7-9DF7-D6CF1823CB85}" srcOrd="1" destOrd="0" parTransId="{2BCCE796-1080-4ADB-AE33-E7870843DC6D}" sibTransId="{E4F94BFC-8F74-4AA3-9248-01A5B1A3DD96}"/>
    <dgm:cxn modelId="{9B80AAD8-4E1B-4E17-BD23-1D5681734DEE}" type="presOf" srcId="{EDF755AC-1970-421C-A5F1-3352213A7BDA}" destId="{23ABAD4D-1669-40DC-94EF-ACBEC5A2FC7A}" srcOrd="0" destOrd="0" presId="urn:microsoft.com/office/officeart/2005/8/layout/hProcess9"/>
    <dgm:cxn modelId="{D4F6F95B-BCBC-4CD5-B6CD-7FA1C1080D3D}" srcId="{C4853BBD-4BB5-4C7A-8554-51D37EDB366C}" destId="{EDF755AC-1970-421C-A5F1-3352213A7BDA}" srcOrd="2" destOrd="0" parTransId="{51CF529A-4581-4999-AC9E-51ABB7072656}" sibTransId="{8573C9CD-FF9D-4520-9E9E-4F4ED54C5E37}"/>
    <dgm:cxn modelId="{A2C688FE-378C-4238-8344-86AAD174678E}" type="presOf" srcId="{8694D884-783D-427E-957A-2F294FE9A257}" destId="{3226ADE7-FA7A-487A-BF7A-F190D37D2F9D}" srcOrd="0" destOrd="0" presId="urn:microsoft.com/office/officeart/2005/8/layout/hProcess9"/>
    <dgm:cxn modelId="{6BAC856A-0F3F-43C4-A2E3-468022A433E3}" type="presOf" srcId="{6FEA0A85-3B02-44BE-8478-A2601A846867}" destId="{38F2546D-6194-4F38-878E-F957FC02ED65}" srcOrd="0" destOrd="0" presId="urn:microsoft.com/office/officeart/2005/8/layout/hProcess9"/>
    <dgm:cxn modelId="{2A2A45F9-7D56-48D4-B982-CBA8F291F1F0}" type="presOf" srcId="{677705D5-7E90-4665-B879-C410169C5CBE}" destId="{C9109AF4-D61D-4A3F-9D95-6771B90E7E63}" srcOrd="0" destOrd="0" presId="urn:microsoft.com/office/officeart/2005/8/layout/hProcess9"/>
    <dgm:cxn modelId="{5103ED5F-C255-46ED-9586-17DF5389B3C6}" type="presOf" srcId="{9A45E886-AC83-48C7-9DF7-D6CF1823CB85}" destId="{504CBA3D-A408-4EA4-BB9B-D77C7170790A}" srcOrd="0" destOrd="0" presId="urn:microsoft.com/office/officeart/2005/8/layout/hProcess9"/>
    <dgm:cxn modelId="{7EF3FC3A-AA6A-41D5-A90F-78F4B0969082}" srcId="{C4853BBD-4BB5-4C7A-8554-51D37EDB366C}" destId="{6FEA0A85-3B02-44BE-8478-A2601A846867}" srcOrd="5" destOrd="0" parTransId="{BDB1C159-7219-4594-81B9-93C2A1A33EC4}" sibTransId="{50903C05-43EE-416D-AF85-A7F128886527}"/>
    <dgm:cxn modelId="{8CB4F238-89DF-485A-A380-833114B24703}" type="presOf" srcId="{CB6ED153-819C-4A94-B188-0C2C836A7E9D}" destId="{ABBCA979-EC3A-4803-BBC5-E1776CD78795}" srcOrd="0" destOrd="0" presId="urn:microsoft.com/office/officeart/2005/8/layout/hProcess9"/>
    <dgm:cxn modelId="{0DD94EFF-9052-44C1-AA8C-5C5AD5CFAFC0}" type="presParOf" srcId="{D2B10D4B-44FD-47D1-88EA-62C3F6409AC4}" destId="{19729BF1-C9F2-4479-B53F-60B5BD78767E}" srcOrd="0" destOrd="0" presId="urn:microsoft.com/office/officeart/2005/8/layout/hProcess9"/>
    <dgm:cxn modelId="{53EA039C-3AE3-4006-A909-013A36BA4DFC}" type="presParOf" srcId="{D2B10D4B-44FD-47D1-88EA-62C3F6409AC4}" destId="{69882244-C178-4545-8DF9-6BAD1FFD4660}" srcOrd="1" destOrd="0" presId="urn:microsoft.com/office/officeart/2005/8/layout/hProcess9"/>
    <dgm:cxn modelId="{D2E4C6FE-3CD7-46F9-8DAF-3C50D4018AE4}" type="presParOf" srcId="{69882244-C178-4545-8DF9-6BAD1FFD4660}" destId="{C9109AF4-D61D-4A3F-9D95-6771B90E7E63}" srcOrd="0" destOrd="0" presId="urn:microsoft.com/office/officeart/2005/8/layout/hProcess9"/>
    <dgm:cxn modelId="{B066CA6D-E50B-493E-A06C-5D2F85E82A80}" type="presParOf" srcId="{69882244-C178-4545-8DF9-6BAD1FFD4660}" destId="{24D97722-BA10-4B92-9D3D-778F0CFD9C22}" srcOrd="1" destOrd="0" presId="urn:microsoft.com/office/officeart/2005/8/layout/hProcess9"/>
    <dgm:cxn modelId="{3377FD26-8FF4-4B2D-9FD3-996188EE53A6}" type="presParOf" srcId="{69882244-C178-4545-8DF9-6BAD1FFD4660}" destId="{504CBA3D-A408-4EA4-BB9B-D77C7170790A}" srcOrd="2" destOrd="0" presId="urn:microsoft.com/office/officeart/2005/8/layout/hProcess9"/>
    <dgm:cxn modelId="{12439617-7C3C-48C1-B3C4-E51B854C2F4B}" type="presParOf" srcId="{69882244-C178-4545-8DF9-6BAD1FFD4660}" destId="{E1448148-0B08-4519-ABB6-C4045AFCE6FB}" srcOrd="3" destOrd="0" presId="urn:microsoft.com/office/officeart/2005/8/layout/hProcess9"/>
    <dgm:cxn modelId="{F4E54E62-86F1-4111-80E9-912388C37E57}" type="presParOf" srcId="{69882244-C178-4545-8DF9-6BAD1FFD4660}" destId="{23ABAD4D-1669-40DC-94EF-ACBEC5A2FC7A}" srcOrd="4" destOrd="0" presId="urn:microsoft.com/office/officeart/2005/8/layout/hProcess9"/>
    <dgm:cxn modelId="{BD9635F6-A270-4BED-9351-CD089B8EEC3C}" type="presParOf" srcId="{69882244-C178-4545-8DF9-6BAD1FFD4660}" destId="{42EF7E71-BFB0-4588-9EDD-83975E686081}" srcOrd="5" destOrd="0" presId="urn:microsoft.com/office/officeart/2005/8/layout/hProcess9"/>
    <dgm:cxn modelId="{83E5CB97-158B-4E80-B103-3A02202F129A}" type="presParOf" srcId="{69882244-C178-4545-8DF9-6BAD1FFD4660}" destId="{ABBCA979-EC3A-4803-BBC5-E1776CD78795}" srcOrd="6" destOrd="0" presId="urn:microsoft.com/office/officeart/2005/8/layout/hProcess9"/>
    <dgm:cxn modelId="{9FE280B6-267D-4F29-A851-299EE344F150}" type="presParOf" srcId="{69882244-C178-4545-8DF9-6BAD1FFD4660}" destId="{4E720D7F-111D-4163-BB8E-9978BE35A865}" srcOrd="7" destOrd="0" presId="urn:microsoft.com/office/officeart/2005/8/layout/hProcess9"/>
    <dgm:cxn modelId="{AAC3DD78-51DA-4134-9435-DE72304876AC}" type="presParOf" srcId="{69882244-C178-4545-8DF9-6BAD1FFD4660}" destId="{3226ADE7-FA7A-487A-BF7A-F190D37D2F9D}" srcOrd="8" destOrd="0" presId="urn:microsoft.com/office/officeart/2005/8/layout/hProcess9"/>
    <dgm:cxn modelId="{EC726E83-484D-478A-A5E0-A5ACCE685CA4}" type="presParOf" srcId="{69882244-C178-4545-8DF9-6BAD1FFD4660}" destId="{0BB9B63D-E9A3-4B4C-9165-7ADBEB0ED55A}" srcOrd="9" destOrd="0" presId="urn:microsoft.com/office/officeart/2005/8/layout/hProcess9"/>
    <dgm:cxn modelId="{AF26D45C-E79B-4614-A2B7-4E53DA1F98A7}" type="presParOf" srcId="{69882244-C178-4545-8DF9-6BAD1FFD4660}" destId="{38F2546D-6194-4F38-878E-F957FC02ED65}"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701919-B95B-4AD3-9E9D-EE4E679AB056}" type="doc">
      <dgm:prSet loTypeId="urn:microsoft.com/office/officeart/2005/8/layout/StepDownProcess" loCatId="process" qsTypeId="urn:microsoft.com/office/officeart/2005/8/quickstyle/simple3" qsCatId="simple" csTypeId="urn:microsoft.com/office/officeart/2005/8/colors/colorful1" csCatId="colorful" phldr="1"/>
      <dgm:spPr/>
      <dgm:t>
        <a:bodyPr/>
        <a:lstStyle/>
        <a:p>
          <a:endParaRPr lang="es-EC"/>
        </a:p>
      </dgm:t>
    </dgm:pt>
    <dgm:pt modelId="{020D1565-CEB0-47B2-BBA6-AA2EAB4C8D07}">
      <dgm:prSet phldrT="[Texto]"/>
      <dgm:spPr/>
      <dgm:t>
        <a:bodyPr/>
        <a:lstStyle/>
        <a:p>
          <a:r>
            <a:rPr lang="es-EC" dirty="0" smtClean="0"/>
            <a:t>Equipo</a:t>
          </a:r>
          <a:endParaRPr lang="es-EC" dirty="0"/>
        </a:p>
      </dgm:t>
    </dgm:pt>
    <dgm:pt modelId="{74A95D14-7D41-4894-A869-23BD1775AE76}" type="parTrans" cxnId="{850983D3-0512-4D25-9721-EC23BC0E728D}">
      <dgm:prSet/>
      <dgm:spPr/>
      <dgm:t>
        <a:bodyPr/>
        <a:lstStyle/>
        <a:p>
          <a:endParaRPr lang="es-EC"/>
        </a:p>
      </dgm:t>
    </dgm:pt>
    <dgm:pt modelId="{F92FD40F-CACC-4601-9A6B-5CF664A08181}" type="sibTrans" cxnId="{850983D3-0512-4D25-9721-EC23BC0E728D}">
      <dgm:prSet/>
      <dgm:spPr/>
      <dgm:t>
        <a:bodyPr/>
        <a:lstStyle/>
        <a:p>
          <a:endParaRPr lang="es-EC"/>
        </a:p>
      </dgm:t>
    </dgm:pt>
    <dgm:pt modelId="{D1637638-11D5-44AE-82A4-BB3C3BDE43EF}">
      <dgm:prSet phldrT="[Texto]" custT="1"/>
      <dgm:spPr/>
      <dgm:t>
        <a:bodyPr/>
        <a:lstStyle/>
        <a:p>
          <a:r>
            <a:rPr lang="es-EC" sz="1100" b="1" dirty="0" smtClean="0"/>
            <a:t>201.3.205 Habitáculo del bebe</a:t>
          </a:r>
          <a:endParaRPr lang="es-EC" sz="1100" dirty="0"/>
        </a:p>
      </dgm:t>
    </dgm:pt>
    <dgm:pt modelId="{F7AD2D80-31D4-4306-AE5A-B580286A8709}" type="parTrans" cxnId="{9CDBFDD4-6287-49A2-8BBC-E02EE0F4D102}">
      <dgm:prSet/>
      <dgm:spPr/>
      <dgm:t>
        <a:bodyPr/>
        <a:lstStyle/>
        <a:p>
          <a:endParaRPr lang="es-EC"/>
        </a:p>
      </dgm:t>
    </dgm:pt>
    <dgm:pt modelId="{C17793AF-BA1C-4B96-897B-B70BF17D3868}" type="sibTrans" cxnId="{9CDBFDD4-6287-49A2-8BBC-E02EE0F4D102}">
      <dgm:prSet/>
      <dgm:spPr/>
      <dgm:t>
        <a:bodyPr/>
        <a:lstStyle/>
        <a:p>
          <a:endParaRPr lang="es-EC"/>
        </a:p>
      </dgm:t>
    </dgm:pt>
    <dgm:pt modelId="{4C8D6A7C-F59C-49FB-81BA-03E90788D64E}">
      <dgm:prSet phldrT="[Texto]"/>
      <dgm:spPr/>
      <dgm:t>
        <a:bodyPr/>
        <a:lstStyle/>
        <a:p>
          <a:r>
            <a:rPr lang="es-EC" dirty="0" smtClean="0"/>
            <a:t>Temperatura</a:t>
          </a:r>
          <a:endParaRPr lang="es-EC" dirty="0"/>
        </a:p>
      </dgm:t>
    </dgm:pt>
    <dgm:pt modelId="{7C176A41-02B5-4C79-A861-DF90C4C85FB0}" type="parTrans" cxnId="{4D4FE725-F709-4912-9745-36CD8953E6C2}">
      <dgm:prSet/>
      <dgm:spPr/>
      <dgm:t>
        <a:bodyPr/>
        <a:lstStyle/>
        <a:p>
          <a:endParaRPr lang="es-EC"/>
        </a:p>
      </dgm:t>
    </dgm:pt>
    <dgm:pt modelId="{AF83FBD6-4B2F-48FC-9683-EF6ECDA96056}" type="sibTrans" cxnId="{4D4FE725-F709-4912-9745-36CD8953E6C2}">
      <dgm:prSet/>
      <dgm:spPr/>
      <dgm:t>
        <a:bodyPr/>
        <a:lstStyle/>
        <a:p>
          <a:endParaRPr lang="es-EC"/>
        </a:p>
      </dgm:t>
    </dgm:pt>
    <dgm:pt modelId="{CB5C2D9D-48E3-47A1-8B07-D263804D26AE}">
      <dgm:prSet phldrT="[Texto]" custT="1"/>
      <dgm:spPr/>
      <dgm:t>
        <a:bodyPr/>
        <a:lstStyle/>
        <a:p>
          <a:r>
            <a:rPr lang="es-EC" sz="1050" b="1" dirty="0" smtClean="0"/>
            <a:t>201.3.201 Incubadora regulada por aire</a:t>
          </a:r>
          <a:endParaRPr lang="es-EC" sz="1050" dirty="0"/>
        </a:p>
      </dgm:t>
    </dgm:pt>
    <dgm:pt modelId="{8690CA42-5EBD-4D0F-B439-536780159259}" type="parTrans" cxnId="{E7FBA92E-9B00-4ADA-A504-8AB8D270C389}">
      <dgm:prSet/>
      <dgm:spPr/>
      <dgm:t>
        <a:bodyPr/>
        <a:lstStyle/>
        <a:p>
          <a:endParaRPr lang="es-EC"/>
        </a:p>
      </dgm:t>
    </dgm:pt>
    <dgm:pt modelId="{DFF103B0-8913-4607-92DD-39A8F166D6AF}" type="sibTrans" cxnId="{E7FBA92E-9B00-4ADA-A504-8AB8D270C389}">
      <dgm:prSet/>
      <dgm:spPr/>
      <dgm:t>
        <a:bodyPr/>
        <a:lstStyle/>
        <a:p>
          <a:endParaRPr lang="es-EC"/>
        </a:p>
      </dgm:t>
    </dgm:pt>
    <dgm:pt modelId="{419A5E5F-323B-4053-8BF6-7CB05B3C803A}">
      <dgm:prSet phldrT="[Texto]"/>
      <dgm:spPr/>
      <dgm:t>
        <a:bodyPr/>
        <a:lstStyle/>
        <a:p>
          <a:r>
            <a:rPr lang="es-EC" dirty="0" smtClean="0"/>
            <a:t>Protecciones</a:t>
          </a:r>
          <a:endParaRPr lang="es-EC" dirty="0"/>
        </a:p>
      </dgm:t>
    </dgm:pt>
    <dgm:pt modelId="{0486CDCC-7E3F-4D14-965E-BE82DCC84A36}" type="parTrans" cxnId="{7E5CB356-D390-4E8C-950E-6FFE6BA69189}">
      <dgm:prSet/>
      <dgm:spPr/>
      <dgm:t>
        <a:bodyPr/>
        <a:lstStyle/>
        <a:p>
          <a:endParaRPr lang="es-EC"/>
        </a:p>
      </dgm:t>
    </dgm:pt>
    <dgm:pt modelId="{EEEA4B3F-4DB4-4FE9-9F31-4210142661A2}" type="sibTrans" cxnId="{7E5CB356-D390-4E8C-950E-6FFE6BA69189}">
      <dgm:prSet/>
      <dgm:spPr/>
      <dgm:t>
        <a:bodyPr/>
        <a:lstStyle/>
        <a:p>
          <a:endParaRPr lang="es-EC"/>
        </a:p>
      </dgm:t>
    </dgm:pt>
    <dgm:pt modelId="{E7F33D40-CABC-42B0-8F7B-7D7AC95C1833}">
      <dgm:prSet phldrT="[Texto]" custT="1"/>
      <dgm:spPr/>
      <dgm:t>
        <a:bodyPr/>
        <a:lstStyle/>
        <a:p>
          <a:r>
            <a:rPr lang="es-EC" sz="1100" b="1" dirty="0" smtClean="0"/>
            <a:t>201.3.212 Condición de temperatura estabilizada</a:t>
          </a:r>
          <a:endParaRPr lang="es-EC" sz="1100" dirty="0"/>
        </a:p>
      </dgm:t>
    </dgm:pt>
    <dgm:pt modelId="{4837CEF9-7F65-486B-8367-9BE5455FB195}" type="parTrans" cxnId="{52513AF6-D3DF-46D0-A36D-D177EC34E996}">
      <dgm:prSet/>
      <dgm:spPr/>
      <dgm:t>
        <a:bodyPr/>
        <a:lstStyle/>
        <a:p>
          <a:endParaRPr lang="es-EC"/>
        </a:p>
      </dgm:t>
    </dgm:pt>
    <dgm:pt modelId="{39FA6E4E-C20F-4392-BC07-FC153E3F8005}" type="sibTrans" cxnId="{52513AF6-D3DF-46D0-A36D-D177EC34E996}">
      <dgm:prSet/>
      <dgm:spPr/>
      <dgm:t>
        <a:bodyPr/>
        <a:lstStyle/>
        <a:p>
          <a:endParaRPr lang="es-EC"/>
        </a:p>
      </dgm:t>
    </dgm:pt>
    <dgm:pt modelId="{976FC21E-F47B-4140-989C-2BE8D4776D6F}">
      <dgm:prSet phldrT="[Texto]" custT="1"/>
      <dgm:spPr/>
      <dgm:t>
        <a:bodyPr/>
        <a:lstStyle/>
        <a:p>
          <a:endParaRPr lang="es-EC" sz="1100" dirty="0"/>
        </a:p>
      </dgm:t>
    </dgm:pt>
    <dgm:pt modelId="{4C67DE37-3D4E-4226-BFA1-04A52F48CE65}" type="parTrans" cxnId="{C2253C2B-411D-4DC6-91FA-923DE10777A2}">
      <dgm:prSet/>
      <dgm:spPr/>
      <dgm:t>
        <a:bodyPr/>
        <a:lstStyle/>
        <a:p>
          <a:endParaRPr lang="es-EC"/>
        </a:p>
      </dgm:t>
    </dgm:pt>
    <dgm:pt modelId="{CADCC8E9-87C0-4E76-97A1-04432886D239}" type="sibTrans" cxnId="{C2253C2B-411D-4DC6-91FA-923DE10777A2}">
      <dgm:prSet/>
      <dgm:spPr/>
      <dgm:t>
        <a:bodyPr/>
        <a:lstStyle/>
        <a:p>
          <a:endParaRPr lang="es-EC"/>
        </a:p>
      </dgm:t>
    </dgm:pt>
    <dgm:pt modelId="{AD6B6EE7-8E49-463D-9A0F-201DC3C07F72}">
      <dgm:prSet phldrT="[Texto]" custT="1"/>
      <dgm:spPr/>
      <dgm:t>
        <a:bodyPr/>
        <a:lstStyle/>
        <a:p>
          <a:r>
            <a:rPr lang="es-EC" sz="1100" b="1" dirty="0" smtClean="0"/>
            <a:t>201.3.206 Temperatura de mando</a:t>
          </a:r>
          <a:endParaRPr lang="es-EC" sz="1100" dirty="0"/>
        </a:p>
      </dgm:t>
    </dgm:pt>
    <dgm:pt modelId="{933F33C4-8AC5-45A6-AB50-BB06B8DA6110}" type="parTrans" cxnId="{CB0C0F33-2A8B-4840-A23A-62A200CF9FDD}">
      <dgm:prSet/>
      <dgm:spPr/>
      <dgm:t>
        <a:bodyPr/>
        <a:lstStyle/>
        <a:p>
          <a:endParaRPr lang="es-EC"/>
        </a:p>
      </dgm:t>
    </dgm:pt>
    <dgm:pt modelId="{C57D7527-58AF-454A-9DC5-56153C13205A}" type="sibTrans" cxnId="{CB0C0F33-2A8B-4840-A23A-62A200CF9FDD}">
      <dgm:prSet/>
      <dgm:spPr/>
      <dgm:t>
        <a:bodyPr/>
        <a:lstStyle/>
        <a:p>
          <a:endParaRPr lang="es-EC"/>
        </a:p>
      </dgm:t>
    </dgm:pt>
    <dgm:pt modelId="{24248C1F-5B95-4009-82E5-DE8911293713}">
      <dgm:prSet phldrT="[Texto]" custT="1"/>
      <dgm:spPr/>
      <dgm:t>
        <a:bodyPr/>
        <a:lstStyle/>
        <a:p>
          <a:r>
            <a:rPr lang="es-EC" sz="1100" b="1" dirty="0" smtClean="0"/>
            <a:t>201.3.209 Incubadora</a:t>
          </a:r>
          <a:endParaRPr lang="es-EC" sz="1100" dirty="0"/>
        </a:p>
      </dgm:t>
    </dgm:pt>
    <dgm:pt modelId="{FF035A9C-6B50-4A1F-AD8D-2514045F101D}" type="parTrans" cxnId="{FF1BCF55-2D3B-4742-8A94-BAAE682B1D51}">
      <dgm:prSet/>
      <dgm:spPr/>
      <dgm:t>
        <a:bodyPr/>
        <a:lstStyle/>
        <a:p>
          <a:endParaRPr lang="es-EC"/>
        </a:p>
      </dgm:t>
    </dgm:pt>
    <dgm:pt modelId="{EFFC54FF-B09C-443A-AA2E-CC5F1EFBFA3F}" type="sibTrans" cxnId="{FF1BCF55-2D3B-4742-8A94-BAAE682B1D51}">
      <dgm:prSet/>
      <dgm:spPr/>
      <dgm:t>
        <a:bodyPr/>
        <a:lstStyle/>
        <a:p>
          <a:endParaRPr lang="es-EC"/>
        </a:p>
      </dgm:t>
    </dgm:pt>
    <dgm:pt modelId="{71D5DDA3-3BB2-4B28-8881-239F3617DFD4}">
      <dgm:prSet phldrT="[Texto]" custT="1"/>
      <dgm:spPr/>
      <dgm:t>
        <a:bodyPr/>
        <a:lstStyle/>
        <a:p>
          <a:r>
            <a:rPr lang="es-EC" sz="1100" b="1" dirty="0" smtClean="0"/>
            <a:t>201.4.3.101 Funcionamiento esencial de las incubadoras</a:t>
          </a:r>
          <a:endParaRPr lang="es-EC" sz="1100" dirty="0"/>
        </a:p>
      </dgm:t>
    </dgm:pt>
    <dgm:pt modelId="{4982B988-6ED6-438B-A678-F15DC56AEBB8}" type="parTrans" cxnId="{861CBE7D-4563-4F4C-8946-11C214A5A0C5}">
      <dgm:prSet/>
      <dgm:spPr/>
      <dgm:t>
        <a:bodyPr/>
        <a:lstStyle/>
        <a:p>
          <a:endParaRPr lang="es-EC"/>
        </a:p>
      </dgm:t>
    </dgm:pt>
    <dgm:pt modelId="{ECB8D510-C69B-495A-ADC4-E55D0DC56B29}" type="sibTrans" cxnId="{861CBE7D-4563-4F4C-8946-11C214A5A0C5}">
      <dgm:prSet/>
      <dgm:spPr/>
      <dgm:t>
        <a:bodyPr/>
        <a:lstStyle/>
        <a:p>
          <a:endParaRPr lang="es-EC"/>
        </a:p>
      </dgm:t>
    </dgm:pt>
    <dgm:pt modelId="{B88A4882-C361-48D0-9ED8-11C354398CAD}">
      <dgm:prSet phldrT="[Texto]" custT="1"/>
      <dgm:spPr/>
      <dgm:t>
        <a:bodyPr/>
        <a:lstStyle/>
        <a:p>
          <a:r>
            <a:rPr lang="es-EC" sz="1050" b="1" dirty="0" smtClean="0"/>
            <a:t>201201.3.204 Incubadora regulada por él bebe</a:t>
          </a:r>
          <a:endParaRPr lang="es-EC" sz="1050" dirty="0"/>
        </a:p>
      </dgm:t>
    </dgm:pt>
    <dgm:pt modelId="{6192835C-1979-4352-A25C-51510BEC0F2A}" type="parTrans" cxnId="{0607B43B-04F9-49E5-9A8E-B0E1F669443C}">
      <dgm:prSet/>
      <dgm:spPr/>
      <dgm:t>
        <a:bodyPr/>
        <a:lstStyle/>
        <a:p>
          <a:endParaRPr lang="es-EC"/>
        </a:p>
      </dgm:t>
    </dgm:pt>
    <dgm:pt modelId="{6F6C0704-407D-4737-B168-FFEA4B3491E8}" type="sibTrans" cxnId="{0607B43B-04F9-49E5-9A8E-B0E1F669443C}">
      <dgm:prSet/>
      <dgm:spPr/>
      <dgm:t>
        <a:bodyPr/>
        <a:lstStyle/>
        <a:p>
          <a:endParaRPr lang="es-EC"/>
        </a:p>
      </dgm:t>
    </dgm:pt>
    <dgm:pt modelId="{F59762C8-663E-4108-AC54-4433C08A718C}">
      <dgm:prSet phldrT="[Texto]" custT="1"/>
      <dgm:spPr/>
      <dgm:t>
        <a:bodyPr/>
        <a:lstStyle/>
        <a:p>
          <a:r>
            <a:rPr lang="es-EC" sz="1100" b="1" dirty="0" smtClean="0"/>
            <a:t>201.3.207 Temperatura de la incubadora</a:t>
          </a:r>
          <a:endParaRPr lang="es-EC" sz="1100" dirty="0"/>
        </a:p>
      </dgm:t>
    </dgm:pt>
    <dgm:pt modelId="{9E74BFF1-2C19-4C4B-807F-320B3C2C01A0}" type="parTrans" cxnId="{3CFEC0D3-9E0F-4028-9ED1-FE761F233532}">
      <dgm:prSet/>
      <dgm:spPr/>
      <dgm:t>
        <a:bodyPr/>
        <a:lstStyle/>
        <a:p>
          <a:endParaRPr lang="es-EC"/>
        </a:p>
      </dgm:t>
    </dgm:pt>
    <dgm:pt modelId="{D89802D6-7C6D-4B9A-98A1-2B9D8F7FE033}" type="sibTrans" cxnId="{3CFEC0D3-9E0F-4028-9ED1-FE761F233532}">
      <dgm:prSet/>
      <dgm:spPr/>
      <dgm:t>
        <a:bodyPr/>
        <a:lstStyle/>
        <a:p>
          <a:endParaRPr lang="es-EC"/>
        </a:p>
      </dgm:t>
    </dgm:pt>
    <dgm:pt modelId="{918F45C3-0095-42A2-B80E-511F726E2EF2}">
      <dgm:prSet phldrT="[Texto]" custT="1"/>
      <dgm:spPr/>
      <dgm:t>
        <a:bodyPr/>
        <a:lstStyle/>
        <a:p>
          <a:r>
            <a:rPr lang="es-EC" sz="1050" b="1" dirty="0" smtClean="0"/>
            <a:t>201.3.210 Temperatura cutánea</a:t>
          </a:r>
          <a:endParaRPr lang="es-EC" sz="1050" dirty="0"/>
        </a:p>
      </dgm:t>
    </dgm:pt>
    <dgm:pt modelId="{E267911B-3879-4D98-B8B0-CD5FDC95AAD4}" type="parTrans" cxnId="{8C45BA3A-0DE5-4A4F-9CC0-ED4ED1497EF1}">
      <dgm:prSet/>
      <dgm:spPr/>
      <dgm:t>
        <a:bodyPr/>
        <a:lstStyle/>
        <a:p>
          <a:endParaRPr lang="es-EC"/>
        </a:p>
      </dgm:t>
    </dgm:pt>
    <dgm:pt modelId="{32657B81-3800-4EFE-9F45-C49505613D15}" type="sibTrans" cxnId="{8C45BA3A-0DE5-4A4F-9CC0-ED4ED1497EF1}">
      <dgm:prSet/>
      <dgm:spPr/>
      <dgm:t>
        <a:bodyPr/>
        <a:lstStyle/>
        <a:p>
          <a:endParaRPr lang="es-EC"/>
        </a:p>
      </dgm:t>
    </dgm:pt>
    <dgm:pt modelId="{0F10EE08-9376-4FE3-ADED-7794EE4C8941}">
      <dgm:prSet phldrT="[Texto]" custT="1"/>
      <dgm:spPr/>
      <dgm:t>
        <a:bodyPr/>
        <a:lstStyle/>
        <a:p>
          <a:r>
            <a:rPr lang="es-EC" sz="1050" b="1" dirty="0" smtClean="0"/>
            <a:t>201.3.211 Sensor temperatura cutánea</a:t>
          </a:r>
          <a:endParaRPr lang="es-EC" sz="1050" dirty="0"/>
        </a:p>
      </dgm:t>
    </dgm:pt>
    <dgm:pt modelId="{FC176EF6-9F89-4646-A945-B6A13A189C88}" type="parTrans" cxnId="{668A0C27-21B3-445C-9930-2F5BB14C1FCE}">
      <dgm:prSet/>
      <dgm:spPr/>
      <dgm:t>
        <a:bodyPr/>
        <a:lstStyle/>
        <a:p>
          <a:endParaRPr lang="es-EC"/>
        </a:p>
      </dgm:t>
    </dgm:pt>
    <dgm:pt modelId="{67327048-FEB5-4505-96B6-E606AB9636E8}" type="sibTrans" cxnId="{668A0C27-21B3-445C-9930-2F5BB14C1FCE}">
      <dgm:prSet/>
      <dgm:spPr/>
      <dgm:t>
        <a:bodyPr/>
        <a:lstStyle/>
        <a:p>
          <a:endParaRPr lang="es-EC"/>
        </a:p>
      </dgm:t>
    </dgm:pt>
    <dgm:pt modelId="{CBC2AD26-9DE5-4751-AB41-9501EE6A5CE7}">
      <dgm:prSet phldrT="[Texto]" custT="1"/>
      <dgm:spPr/>
      <dgm:t>
        <a:bodyPr/>
        <a:lstStyle/>
        <a:p>
          <a:r>
            <a:rPr lang="es-EC" sz="1050" b="1" dirty="0" smtClean="0"/>
            <a:t>201.5.3 Temperatura ambiente, humedad, presión atmosférica</a:t>
          </a:r>
          <a:endParaRPr lang="es-EC" sz="1050" dirty="0"/>
        </a:p>
      </dgm:t>
    </dgm:pt>
    <dgm:pt modelId="{12BC5808-7821-4B18-B77A-DD06A09D96EF}" type="parTrans" cxnId="{E6C2B922-0AE1-432C-81A8-925739E217C8}">
      <dgm:prSet/>
      <dgm:spPr/>
      <dgm:t>
        <a:bodyPr/>
        <a:lstStyle/>
        <a:p>
          <a:endParaRPr lang="es-EC"/>
        </a:p>
      </dgm:t>
    </dgm:pt>
    <dgm:pt modelId="{36EB58AE-621B-45BB-ABC4-E74C78A2E517}" type="sibTrans" cxnId="{E6C2B922-0AE1-432C-81A8-925739E217C8}">
      <dgm:prSet/>
      <dgm:spPr/>
      <dgm:t>
        <a:bodyPr/>
        <a:lstStyle/>
        <a:p>
          <a:endParaRPr lang="es-EC"/>
        </a:p>
      </dgm:t>
    </dgm:pt>
    <dgm:pt modelId="{C9880CA2-73F1-4F66-B45B-4EE938123A24}">
      <dgm:prSet phldrT="[Texto]" custT="1"/>
      <dgm:spPr/>
      <dgm:t>
        <a:bodyPr/>
        <a:lstStyle/>
        <a:p>
          <a:r>
            <a:rPr lang="es-EC" sz="1100" b="1" dirty="0" smtClean="0"/>
            <a:t>201.9.6.2.102 Nivel sonoro de las alarmas audibles</a:t>
          </a:r>
          <a:endParaRPr lang="es-EC" sz="1100" dirty="0"/>
        </a:p>
      </dgm:t>
    </dgm:pt>
    <dgm:pt modelId="{461D1A14-A349-40A9-9FFF-192503FEB956}" type="parTrans" cxnId="{7A32AB58-39C4-4BD5-99E3-3C2A7232A457}">
      <dgm:prSet/>
      <dgm:spPr/>
      <dgm:t>
        <a:bodyPr/>
        <a:lstStyle/>
        <a:p>
          <a:endParaRPr lang="es-EC"/>
        </a:p>
      </dgm:t>
    </dgm:pt>
    <dgm:pt modelId="{99812C9C-C3E7-4653-A30A-A2A95B901DD2}" type="sibTrans" cxnId="{7A32AB58-39C4-4BD5-99E3-3C2A7232A457}">
      <dgm:prSet/>
      <dgm:spPr/>
      <dgm:t>
        <a:bodyPr/>
        <a:lstStyle/>
        <a:p>
          <a:endParaRPr lang="es-EC"/>
        </a:p>
      </dgm:t>
    </dgm:pt>
    <dgm:pt modelId="{A6A48E6A-DDE3-407C-8B16-D94AC3B20564}">
      <dgm:prSet phldrT="[Texto]" custT="1"/>
      <dgm:spPr/>
      <dgm:t>
        <a:bodyPr/>
        <a:lstStyle/>
        <a:p>
          <a:r>
            <a:rPr lang="es-EC" sz="1100" b="1" dirty="0" smtClean="0"/>
            <a:t>201.11 Protección contra temperaturas excesivas y otros peligros</a:t>
          </a:r>
          <a:endParaRPr lang="es-EC" sz="1100" dirty="0"/>
        </a:p>
      </dgm:t>
    </dgm:pt>
    <dgm:pt modelId="{766C210C-37D9-4C69-9ED4-20088E516C51}" type="parTrans" cxnId="{E4BDF3CA-7D53-4802-940A-A23470785E53}">
      <dgm:prSet/>
      <dgm:spPr/>
      <dgm:t>
        <a:bodyPr/>
        <a:lstStyle/>
        <a:p>
          <a:endParaRPr lang="es-EC"/>
        </a:p>
      </dgm:t>
    </dgm:pt>
    <dgm:pt modelId="{65B6E321-170D-4B81-A141-359F950B86C7}" type="sibTrans" cxnId="{E4BDF3CA-7D53-4802-940A-A23470785E53}">
      <dgm:prSet/>
      <dgm:spPr/>
      <dgm:t>
        <a:bodyPr/>
        <a:lstStyle/>
        <a:p>
          <a:endParaRPr lang="es-EC"/>
        </a:p>
      </dgm:t>
    </dgm:pt>
    <dgm:pt modelId="{2C805CDF-B8C2-4863-96F3-E9FCAC9AB74C}" type="pres">
      <dgm:prSet presAssocID="{66701919-B95B-4AD3-9E9D-EE4E679AB056}" presName="rootnode" presStyleCnt="0">
        <dgm:presLayoutVars>
          <dgm:chMax/>
          <dgm:chPref/>
          <dgm:dir/>
          <dgm:animLvl val="lvl"/>
        </dgm:presLayoutVars>
      </dgm:prSet>
      <dgm:spPr/>
      <dgm:t>
        <a:bodyPr/>
        <a:lstStyle/>
        <a:p>
          <a:endParaRPr lang="es-EC"/>
        </a:p>
      </dgm:t>
    </dgm:pt>
    <dgm:pt modelId="{B72E8A9B-E5A1-40D6-8C9F-3AC2F05BC400}" type="pres">
      <dgm:prSet presAssocID="{020D1565-CEB0-47B2-BBA6-AA2EAB4C8D07}" presName="composite" presStyleCnt="0"/>
      <dgm:spPr/>
    </dgm:pt>
    <dgm:pt modelId="{D55926E6-0A5E-454C-8613-5BE551700A02}" type="pres">
      <dgm:prSet presAssocID="{020D1565-CEB0-47B2-BBA6-AA2EAB4C8D07}" presName="bentUpArrow1" presStyleLbl="alignImgPlace1" presStyleIdx="0" presStyleCnt="2" custScaleX="100937" custScaleY="124852" custLinFactNeighborX="-9221" custLinFactNeighborY="-21227"/>
      <dgm:spPr/>
    </dgm:pt>
    <dgm:pt modelId="{94CE2DEB-5C4B-4590-B5EF-DDC5371439A5}" type="pres">
      <dgm:prSet presAssocID="{020D1565-CEB0-47B2-BBA6-AA2EAB4C8D07}" presName="ParentText" presStyleLbl="node1" presStyleIdx="0" presStyleCnt="3" custLinFactNeighborX="-13106" custLinFactNeighborY="-24677">
        <dgm:presLayoutVars>
          <dgm:chMax val="1"/>
          <dgm:chPref val="1"/>
          <dgm:bulletEnabled val="1"/>
        </dgm:presLayoutVars>
      </dgm:prSet>
      <dgm:spPr/>
      <dgm:t>
        <a:bodyPr/>
        <a:lstStyle/>
        <a:p>
          <a:endParaRPr lang="es-EC"/>
        </a:p>
      </dgm:t>
    </dgm:pt>
    <dgm:pt modelId="{B513B331-5687-42D4-A6C4-8B2DFBDA568C}" type="pres">
      <dgm:prSet presAssocID="{020D1565-CEB0-47B2-BBA6-AA2EAB4C8D07}" presName="ChildText" presStyleLbl="revTx" presStyleIdx="0" presStyleCnt="3" custScaleX="402524" custScaleY="81902" custLinFactX="40821" custLinFactNeighborX="100000" custLinFactNeighborY="-23326">
        <dgm:presLayoutVars>
          <dgm:chMax val="0"/>
          <dgm:chPref val="0"/>
          <dgm:bulletEnabled val="1"/>
        </dgm:presLayoutVars>
      </dgm:prSet>
      <dgm:spPr/>
      <dgm:t>
        <a:bodyPr/>
        <a:lstStyle/>
        <a:p>
          <a:endParaRPr lang="es-EC"/>
        </a:p>
      </dgm:t>
    </dgm:pt>
    <dgm:pt modelId="{E6F6A8BC-D84B-478E-9448-99117B28A521}" type="pres">
      <dgm:prSet presAssocID="{F92FD40F-CACC-4601-9A6B-5CF664A08181}" presName="sibTrans" presStyleCnt="0"/>
      <dgm:spPr/>
    </dgm:pt>
    <dgm:pt modelId="{B8A23A85-673D-482E-B2F7-326F1F592178}" type="pres">
      <dgm:prSet presAssocID="{4C8D6A7C-F59C-49FB-81BA-03E90788D64E}" presName="composite" presStyleCnt="0"/>
      <dgm:spPr/>
    </dgm:pt>
    <dgm:pt modelId="{40A9F7D1-531B-4970-A3D5-E227CF33F290}" type="pres">
      <dgm:prSet presAssocID="{4C8D6A7C-F59C-49FB-81BA-03E90788D64E}" presName="bentUpArrow1" presStyleLbl="alignImgPlace1" presStyleIdx="1" presStyleCnt="2" custLinFactX="-12750" custLinFactNeighborX="-100000" custLinFactNeighborY="-5482"/>
      <dgm:spPr/>
    </dgm:pt>
    <dgm:pt modelId="{D12C1F6A-BBA3-4B8C-8B69-5AF18C767F6B}" type="pres">
      <dgm:prSet presAssocID="{4C8D6A7C-F59C-49FB-81BA-03E90788D64E}" presName="ParentText" presStyleLbl="node1" presStyleIdx="1" presStyleCnt="3" custLinFactNeighborX="-95449" custLinFactNeighborY="-7452">
        <dgm:presLayoutVars>
          <dgm:chMax val="1"/>
          <dgm:chPref val="1"/>
          <dgm:bulletEnabled val="1"/>
        </dgm:presLayoutVars>
      </dgm:prSet>
      <dgm:spPr/>
      <dgm:t>
        <a:bodyPr/>
        <a:lstStyle/>
        <a:p>
          <a:endParaRPr lang="es-EC"/>
        </a:p>
      </dgm:t>
    </dgm:pt>
    <dgm:pt modelId="{76CF8A60-FA56-417C-A7F4-2934D3CE8DAB}" type="pres">
      <dgm:prSet presAssocID="{4C8D6A7C-F59C-49FB-81BA-03E90788D64E}" presName="ChildText" presStyleLbl="revTx" presStyleIdx="1" presStyleCnt="3" custScaleX="476173" custLinFactNeighborX="60624" custLinFactNeighborY="-2859">
        <dgm:presLayoutVars>
          <dgm:chMax val="0"/>
          <dgm:chPref val="0"/>
          <dgm:bulletEnabled val="1"/>
        </dgm:presLayoutVars>
      </dgm:prSet>
      <dgm:spPr/>
      <dgm:t>
        <a:bodyPr/>
        <a:lstStyle/>
        <a:p>
          <a:endParaRPr lang="es-EC"/>
        </a:p>
      </dgm:t>
    </dgm:pt>
    <dgm:pt modelId="{15A0FDD4-2F98-48C0-834D-FA70B5B49164}" type="pres">
      <dgm:prSet presAssocID="{AF83FBD6-4B2F-48FC-9683-EF6ECDA96056}" presName="sibTrans" presStyleCnt="0"/>
      <dgm:spPr/>
    </dgm:pt>
    <dgm:pt modelId="{7DA7EB75-6862-4D0B-8C2B-21235F0F4C10}" type="pres">
      <dgm:prSet presAssocID="{419A5E5F-323B-4053-8BF6-7CB05B3C803A}" presName="composite" presStyleCnt="0"/>
      <dgm:spPr/>
    </dgm:pt>
    <dgm:pt modelId="{78F34A45-9912-4AEE-927B-5CC259894770}" type="pres">
      <dgm:prSet presAssocID="{419A5E5F-323B-4053-8BF6-7CB05B3C803A}" presName="ParentText" presStyleLbl="node1" presStyleIdx="2" presStyleCnt="3" custLinFactX="-45433" custLinFactNeighborX="-100000" custLinFactNeighborY="-2356">
        <dgm:presLayoutVars>
          <dgm:chMax val="1"/>
          <dgm:chPref val="1"/>
          <dgm:bulletEnabled val="1"/>
        </dgm:presLayoutVars>
      </dgm:prSet>
      <dgm:spPr/>
      <dgm:t>
        <a:bodyPr/>
        <a:lstStyle/>
        <a:p>
          <a:endParaRPr lang="es-EC"/>
        </a:p>
      </dgm:t>
    </dgm:pt>
    <dgm:pt modelId="{D86B7D82-17E2-4047-AF60-3C4D436744B9}" type="pres">
      <dgm:prSet presAssocID="{419A5E5F-323B-4053-8BF6-7CB05B3C803A}" presName="FinalChildText" presStyleLbl="revTx" presStyleIdx="2" presStyleCnt="3" custScaleX="495610" custLinFactNeighborX="-150" custLinFactNeighborY="-5635">
        <dgm:presLayoutVars>
          <dgm:chMax val="0"/>
          <dgm:chPref val="0"/>
          <dgm:bulletEnabled val="1"/>
        </dgm:presLayoutVars>
      </dgm:prSet>
      <dgm:spPr/>
      <dgm:t>
        <a:bodyPr/>
        <a:lstStyle/>
        <a:p>
          <a:endParaRPr lang="es-EC"/>
        </a:p>
      </dgm:t>
    </dgm:pt>
  </dgm:ptLst>
  <dgm:cxnLst>
    <dgm:cxn modelId="{52513AF6-D3DF-46D0-A36D-D177EC34E996}" srcId="{419A5E5F-323B-4053-8BF6-7CB05B3C803A}" destId="{E7F33D40-CABC-42B0-8F7B-7D7AC95C1833}" srcOrd="0" destOrd="0" parTransId="{4837CEF9-7F65-486B-8367-9BE5455FB195}" sibTransId="{39FA6E4E-C20F-4392-BC07-FC153E3F8005}"/>
    <dgm:cxn modelId="{3CFEC0D3-9E0F-4028-9ED1-FE761F233532}" srcId="{020D1565-CEB0-47B2-BBA6-AA2EAB4C8D07}" destId="{F59762C8-663E-4108-AC54-4433C08A718C}" srcOrd="4" destOrd="0" parTransId="{9E74BFF1-2C19-4C4B-807F-320B3C2C01A0}" sibTransId="{D89802D6-7C6D-4B9A-98A1-2B9D8F7FE033}"/>
    <dgm:cxn modelId="{E38C8C84-9F1F-46D3-9D04-CC0C26F9EA13}" type="presOf" srcId="{E7F33D40-CABC-42B0-8F7B-7D7AC95C1833}" destId="{D86B7D82-17E2-4047-AF60-3C4D436744B9}" srcOrd="0" destOrd="0" presId="urn:microsoft.com/office/officeart/2005/8/layout/StepDownProcess"/>
    <dgm:cxn modelId="{FF1BCF55-2D3B-4742-8A94-BAAE682B1D51}" srcId="{020D1565-CEB0-47B2-BBA6-AA2EAB4C8D07}" destId="{24248C1F-5B95-4009-82E5-DE8911293713}" srcOrd="2" destOrd="0" parTransId="{FF035A9C-6B50-4A1F-AD8D-2514045F101D}" sibTransId="{EFFC54FF-B09C-443A-AA2E-CC5F1EFBFA3F}"/>
    <dgm:cxn modelId="{2DFFBB57-94E1-4E6E-B8D7-38B9CB28715D}" type="presOf" srcId="{24248C1F-5B95-4009-82E5-DE8911293713}" destId="{B513B331-5687-42D4-A6C4-8B2DFBDA568C}" srcOrd="0" destOrd="2" presId="urn:microsoft.com/office/officeart/2005/8/layout/StepDownProcess"/>
    <dgm:cxn modelId="{0607B43B-04F9-49E5-9A8E-B0E1F669443C}" srcId="{4C8D6A7C-F59C-49FB-81BA-03E90788D64E}" destId="{B88A4882-C361-48D0-9ED8-11C354398CAD}" srcOrd="1" destOrd="0" parTransId="{6192835C-1979-4352-A25C-51510BEC0F2A}" sibTransId="{6F6C0704-407D-4737-B168-FFEA4B3491E8}"/>
    <dgm:cxn modelId="{6206F370-2DA1-4AD4-992A-201830697036}" type="presOf" srcId="{66701919-B95B-4AD3-9E9D-EE4E679AB056}" destId="{2C805CDF-B8C2-4863-96F3-E9FCAC9AB74C}" srcOrd="0" destOrd="0" presId="urn:microsoft.com/office/officeart/2005/8/layout/StepDownProcess"/>
    <dgm:cxn modelId="{56FB845F-FC11-4732-9724-8AC7D322DAF4}" type="presOf" srcId="{71D5DDA3-3BB2-4B28-8881-239F3617DFD4}" destId="{B513B331-5687-42D4-A6C4-8B2DFBDA568C}" srcOrd="0" destOrd="3" presId="urn:microsoft.com/office/officeart/2005/8/layout/StepDownProcess"/>
    <dgm:cxn modelId="{CB0C0F33-2A8B-4840-A23A-62A200CF9FDD}" srcId="{020D1565-CEB0-47B2-BBA6-AA2EAB4C8D07}" destId="{AD6B6EE7-8E49-463D-9A0F-201DC3C07F72}" srcOrd="1" destOrd="0" parTransId="{933F33C4-8AC5-45A6-AB50-BB06B8DA6110}" sibTransId="{C57D7527-58AF-454A-9DC5-56153C13205A}"/>
    <dgm:cxn modelId="{5C88FF82-36D7-4E19-B390-EE07F6FF569F}" type="presOf" srcId="{AD6B6EE7-8E49-463D-9A0F-201DC3C07F72}" destId="{B513B331-5687-42D4-A6C4-8B2DFBDA568C}" srcOrd="0" destOrd="1" presId="urn:microsoft.com/office/officeart/2005/8/layout/StepDownProcess"/>
    <dgm:cxn modelId="{6DFC2050-9489-4A55-80AB-12769FB8F192}" type="presOf" srcId="{020D1565-CEB0-47B2-BBA6-AA2EAB4C8D07}" destId="{94CE2DEB-5C4B-4590-B5EF-DDC5371439A5}" srcOrd="0" destOrd="0" presId="urn:microsoft.com/office/officeart/2005/8/layout/StepDownProcess"/>
    <dgm:cxn modelId="{E4BDF3CA-7D53-4802-940A-A23470785E53}" srcId="{419A5E5F-323B-4053-8BF6-7CB05B3C803A}" destId="{A6A48E6A-DDE3-407C-8B16-D94AC3B20564}" srcOrd="2" destOrd="0" parTransId="{766C210C-37D9-4C69-9ED4-20088E516C51}" sibTransId="{65B6E321-170D-4B81-A141-359F950B86C7}"/>
    <dgm:cxn modelId="{9383835F-75CF-42D6-8398-002C64C8653B}" type="presOf" srcId="{976FC21E-F47B-4140-989C-2BE8D4776D6F}" destId="{B513B331-5687-42D4-A6C4-8B2DFBDA568C}" srcOrd="0" destOrd="5" presId="urn:microsoft.com/office/officeart/2005/8/layout/StepDownProcess"/>
    <dgm:cxn modelId="{E7FBA92E-9B00-4ADA-A504-8AB8D270C389}" srcId="{4C8D6A7C-F59C-49FB-81BA-03E90788D64E}" destId="{CB5C2D9D-48E3-47A1-8B07-D263804D26AE}" srcOrd="0" destOrd="0" parTransId="{8690CA42-5EBD-4D0F-B439-536780159259}" sibTransId="{DFF103B0-8913-4607-92DD-39A8F166D6AF}"/>
    <dgm:cxn modelId="{850983D3-0512-4D25-9721-EC23BC0E728D}" srcId="{66701919-B95B-4AD3-9E9D-EE4E679AB056}" destId="{020D1565-CEB0-47B2-BBA6-AA2EAB4C8D07}" srcOrd="0" destOrd="0" parTransId="{74A95D14-7D41-4894-A869-23BD1775AE76}" sibTransId="{F92FD40F-CACC-4601-9A6B-5CF664A08181}"/>
    <dgm:cxn modelId="{492CCF6D-17B3-4D1F-89BA-C4D471195C59}" type="presOf" srcId="{0F10EE08-9376-4FE3-ADED-7794EE4C8941}" destId="{76CF8A60-FA56-417C-A7F4-2934D3CE8DAB}" srcOrd="0" destOrd="3" presId="urn:microsoft.com/office/officeart/2005/8/layout/StepDownProcess"/>
    <dgm:cxn modelId="{7E5CB356-D390-4E8C-950E-6FFE6BA69189}" srcId="{66701919-B95B-4AD3-9E9D-EE4E679AB056}" destId="{419A5E5F-323B-4053-8BF6-7CB05B3C803A}" srcOrd="2" destOrd="0" parTransId="{0486CDCC-7E3F-4D14-965E-BE82DCC84A36}" sibTransId="{EEEA4B3F-4DB4-4FE9-9F31-4210142661A2}"/>
    <dgm:cxn modelId="{A47668B2-8374-4F9A-8686-E76B27B90E52}" type="presOf" srcId="{B88A4882-C361-48D0-9ED8-11C354398CAD}" destId="{76CF8A60-FA56-417C-A7F4-2934D3CE8DAB}" srcOrd="0" destOrd="1" presId="urn:microsoft.com/office/officeart/2005/8/layout/StepDownProcess"/>
    <dgm:cxn modelId="{CA9DAB13-AD2C-4660-8EDE-AD1641BDBC77}" type="presOf" srcId="{4C8D6A7C-F59C-49FB-81BA-03E90788D64E}" destId="{D12C1F6A-BBA3-4B8C-8B69-5AF18C767F6B}" srcOrd="0" destOrd="0" presId="urn:microsoft.com/office/officeart/2005/8/layout/StepDownProcess"/>
    <dgm:cxn modelId="{861CBE7D-4563-4F4C-8946-11C214A5A0C5}" srcId="{020D1565-CEB0-47B2-BBA6-AA2EAB4C8D07}" destId="{71D5DDA3-3BB2-4B28-8881-239F3617DFD4}" srcOrd="3" destOrd="0" parTransId="{4982B988-6ED6-438B-A678-F15DC56AEBB8}" sibTransId="{ECB8D510-C69B-495A-ADC4-E55D0DC56B29}"/>
    <dgm:cxn modelId="{4F675D14-6279-462D-A5E2-8E2F7CF85F63}" type="presOf" srcId="{D1637638-11D5-44AE-82A4-BB3C3BDE43EF}" destId="{B513B331-5687-42D4-A6C4-8B2DFBDA568C}" srcOrd="0" destOrd="0" presId="urn:microsoft.com/office/officeart/2005/8/layout/StepDownProcess"/>
    <dgm:cxn modelId="{88870BD7-E702-4EDA-8FA9-C1E0F17F17A4}" type="presOf" srcId="{F59762C8-663E-4108-AC54-4433C08A718C}" destId="{B513B331-5687-42D4-A6C4-8B2DFBDA568C}" srcOrd="0" destOrd="4" presId="urn:microsoft.com/office/officeart/2005/8/layout/StepDownProcess"/>
    <dgm:cxn modelId="{51CD5A9E-E22C-4352-99B5-4F706B54C47E}" type="presOf" srcId="{A6A48E6A-DDE3-407C-8B16-D94AC3B20564}" destId="{D86B7D82-17E2-4047-AF60-3C4D436744B9}" srcOrd="0" destOrd="2" presId="urn:microsoft.com/office/officeart/2005/8/layout/StepDownProcess"/>
    <dgm:cxn modelId="{7A32AB58-39C4-4BD5-99E3-3C2A7232A457}" srcId="{419A5E5F-323B-4053-8BF6-7CB05B3C803A}" destId="{C9880CA2-73F1-4F66-B45B-4EE938123A24}" srcOrd="1" destOrd="0" parTransId="{461D1A14-A349-40A9-9FFF-192503FEB956}" sibTransId="{99812C9C-C3E7-4653-A30A-A2A95B901DD2}"/>
    <dgm:cxn modelId="{E6C2B922-0AE1-432C-81A8-925739E217C8}" srcId="{4C8D6A7C-F59C-49FB-81BA-03E90788D64E}" destId="{CBC2AD26-9DE5-4751-AB41-9501EE6A5CE7}" srcOrd="4" destOrd="0" parTransId="{12BC5808-7821-4B18-B77A-DD06A09D96EF}" sibTransId="{36EB58AE-621B-45BB-ABC4-E74C78A2E517}"/>
    <dgm:cxn modelId="{93291F49-047C-495D-981E-F3F17DB45184}" type="presOf" srcId="{C9880CA2-73F1-4F66-B45B-4EE938123A24}" destId="{D86B7D82-17E2-4047-AF60-3C4D436744B9}" srcOrd="0" destOrd="1" presId="urn:microsoft.com/office/officeart/2005/8/layout/StepDownProcess"/>
    <dgm:cxn modelId="{4D4FE725-F709-4912-9745-36CD8953E6C2}" srcId="{66701919-B95B-4AD3-9E9D-EE4E679AB056}" destId="{4C8D6A7C-F59C-49FB-81BA-03E90788D64E}" srcOrd="1" destOrd="0" parTransId="{7C176A41-02B5-4C79-A861-DF90C4C85FB0}" sibTransId="{AF83FBD6-4B2F-48FC-9683-EF6ECDA96056}"/>
    <dgm:cxn modelId="{A6355255-28AB-4E39-A1C6-EF8C19794F31}" type="presOf" srcId="{CBC2AD26-9DE5-4751-AB41-9501EE6A5CE7}" destId="{76CF8A60-FA56-417C-A7F4-2934D3CE8DAB}" srcOrd="0" destOrd="4" presId="urn:microsoft.com/office/officeart/2005/8/layout/StepDownProcess"/>
    <dgm:cxn modelId="{8C45BA3A-0DE5-4A4F-9CC0-ED4ED1497EF1}" srcId="{4C8D6A7C-F59C-49FB-81BA-03E90788D64E}" destId="{918F45C3-0095-42A2-B80E-511F726E2EF2}" srcOrd="2" destOrd="0" parTransId="{E267911B-3879-4D98-B8B0-CD5FDC95AAD4}" sibTransId="{32657B81-3800-4EFE-9F45-C49505613D15}"/>
    <dgm:cxn modelId="{BED118A1-01AC-4599-808E-3CD49AD1BCF1}" type="presOf" srcId="{918F45C3-0095-42A2-B80E-511F726E2EF2}" destId="{76CF8A60-FA56-417C-A7F4-2934D3CE8DAB}" srcOrd="0" destOrd="2" presId="urn:microsoft.com/office/officeart/2005/8/layout/StepDownProcess"/>
    <dgm:cxn modelId="{A0A55CF8-7990-4950-90AE-04FCBB5CC6BB}" type="presOf" srcId="{419A5E5F-323B-4053-8BF6-7CB05B3C803A}" destId="{78F34A45-9912-4AEE-927B-5CC259894770}" srcOrd="0" destOrd="0" presId="urn:microsoft.com/office/officeart/2005/8/layout/StepDownProcess"/>
    <dgm:cxn modelId="{9C7CB87E-A94E-4F7D-9A5A-1DA41951F903}" type="presOf" srcId="{CB5C2D9D-48E3-47A1-8B07-D263804D26AE}" destId="{76CF8A60-FA56-417C-A7F4-2934D3CE8DAB}" srcOrd="0" destOrd="0" presId="urn:microsoft.com/office/officeart/2005/8/layout/StepDownProcess"/>
    <dgm:cxn modelId="{9CDBFDD4-6287-49A2-8BBC-E02EE0F4D102}" srcId="{020D1565-CEB0-47B2-BBA6-AA2EAB4C8D07}" destId="{D1637638-11D5-44AE-82A4-BB3C3BDE43EF}" srcOrd="0" destOrd="0" parTransId="{F7AD2D80-31D4-4306-AE5A-B580286A8709}" sibTransId="{C17793AF-BA1C-4B96-897B-B70BF17D3868}"/>
    <dgm:cxn modelId="{668A0C27-21B3-445C-9930-2F5BB14C1FCE}" srcId="{4C8D6A7C-F59C-49FB-81BA-03E90788D64E}" destId="{0F10EE08-9376-4FE3-ADED-7794EE4C8941}" srcOrd="3" destOrd="0" parTransId="{FC176EF6-9F89-4646-A945-B6A13A189C88}" sibTransId="{67327048-FEB5-4505-96B6-E606AB9636E8}"/>
    <dgm:cxn modelId="{C2253C2B-411D-4DC6-91FA-923DE10777A2}" srcId="{020D1565-CEB0-47B2-BBA6-AA2EAB4C8D07}" destId="{976FC21E-F47B-4140-989C-2BE8D4776D6F}" srcOrd="5" destOrd="0" parTransId="{4C67DE37-3D4E-4226-BFA1-04A52F48CE65}" sibTransId="{CADCC8E9-87C0-4E76-97A1-04432886D239}"/>
    <dgm:cxn modelId="{CC35EA57-9EC1-4DFF-AE85-A3C95FC5FDEC}" type="presParOf" srcId="{2C805CDF-B8C2-4863-96F3-E9FCAC9AB74C}" destId="{B72E8A9B-E5A1-40D6-8C9F-3AC2F05BC400}" srcOrd="0" destOrd="0" presId="urn:microsoft.com/office/officeart/2005/8/layout/StepDownProcess"/>
    <dgm:cxn modelId="{6B24E9FB-9998-4713-8C12-27686CBFD18E}" type="presParOf" srcId="{B72E8A9B-E5A1-40D6-8C9F-3AC2F05BC400}" destId="{D55926E6-0A5E-454C-8613-5BE551700A02}" srcOrd="0" destOrd="0" presId="urn:microsoft.com/office/officeart/2005/8/layout/StepDownProcess"/>
    <dgm:cxn modelId="{91BD962A-603E-4FB2-A4F5-9B0FB92784C3}" type="presParOf" srcId="{B72E8A9B-E5A1-40D6-8C9F-3AC2F05BC400}" destId="{94CE2DEB-5C4B-4590-B5EF-DDC5371439A5}" srcOrd="1" destOrd="0" presId="urn:microsoft.com/office/officeart/2005/8/layout/StepDownProcess"/>
    <dgm:cxn modelId="{1F77DFAC-DC37-4E7E-9022-C84659AD6B86}" type="presParOf" srcId="{B72E8A9B-E5A1-40D6-8C9F-3AC2F05BC400}" destId="{B513B331-5687-42D4-A6C4-8B2DFBDA568C}" srcOrd="2" destOrd="0" presId="urn:microsoft.com/office/officeart/2005/8/layout/StepDownProcess"/>
    <dgm:cxn modelId="{6ACD86E8-A023-435C-B14A-705ACF945BCF}" type="presParOf" srcId="{2C805CDF-B8C2-4863-96F3-E9FCAC9AB74C}" destId="{E6F6A8BC-D84B-478E-9448-99117B28A521}" srcOrd="1" destOrd="0" presId="urn:microsoft.com/office/officeart/2005/8/layout/StepDownProcess"/>
    <dgm:cxn modelId="{A008E103-27B8-46E2-AB7E-BB315D2C88C2}" type="presParOf" srcId="{2C805CDF-B8C2-4863-96F3-E9FCAC9AB74C}" destId="{B8A23A85-673D-482E-B2F7-326F1F592178}" srcOrd="2" destOrd="0" presId="urn:microsoft.com/office/officeart/2005/8/layout/StepDownProcess"/>
    <dgm:cxn modelId="{08FEAC7E-CECD-494C-9875-C99144991987}" type="presParOf" srcId="{B8A23A85-673D-482E-B2F7-326F1F592178}" destId="{40A9F7D1-531B-4970-A3D5-E227CF33F290}" srcOrd="0" destOrd="0" presId="urn:microsoft.com/office/officeart/2005/8/layout/StepDownProcess"/>
    <dgm:cxn modelId="{BF7A3D91-0EC2-4FC1-9B91-E4C7FDDD76AB}" type="presParOf" srcId="{B8A23A85-673D-482E-B2F7-326F1F592178}" destId="{D12C1F6A-BBA3-4B8C-8B69-5AF18C767F6B}" srcOrd="1" destOrd="0" presId="urn:microsoft.com/office/officeart/2005/8/layout/StepDownProcess"/>
    <dgm:cxn modelId="{88CC6A8F-A09E-4699-A508-DD8F3138F59A}" type="presParOf" srcId="{B8A23A85-673D-482E-B2F7-326F1F592178}" destId="{76CF8A60-FA56-417C-A7F4-2934D3CE8DAB}" srcOrd="2" destOrd="0" presId="urn:microsoft.com/office/officeart/2005/8/layout/StepDownProcess"/>
    <dgm:cxn modelId="{ACFB1EE9-92F1-4EF6-846C-F5E79B9D894C}" type="presParOf" srcId="{2C805CDF-B8C2-4863-96F3-E9FCAC9AB74C}" destId="{15A0FDD4-2F98-48C0-834D-FA70B5B49164}" srcOrd="3" destOrd="0" presId="urn:microsoft.com/office/officeart/2005/8/layout/StepDownProcess"/>
    <dgm:cxn modelId="{35D95B4B-57D9-45DA-9E3A-DF52AEB2AE51}" type="presParOf" srcId="{2C805CDF-B8C2-4863-96F3-E9FCAC9AB74C}" destId="{7DA7EB75-6862-4D0B-8C2B-21235F0F4C10}" srcOrd="4" destOrd="0" presId="urn:microsoft.com/office/officeart/2005/8/layout/StepDownProcess"/>
    <dgm:cxn modelId="{FEBE325B-8DF0-45E6-B32C-842A9509A4A7}" type="presParOf" srcId="{7DA7EB75-6862-4D0B-8C2B-21235F0F4C10}" destId="{78F34A45-9912-4AEE-927B-5CC259894770}" srcOrd="0" destOrd="0" presId="urn:microsoft.com/office/officeart/2005/8/layout/StepDownProcess"/>
    <dgm:cxn modelId="{BAEA2235-7DB2-4D79-8B71-2D53EA290B7F}" type="presParOf" srcId="{7DA7EB75-6862-4D0B-8C2B-21235F0F4C10}" destId="{D86B7D82-17E2-4047-AF60-3C4D436744B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5BFCB5-C929-45B2-B2D6-44B4F0E60187}"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EC"/>
        </a:p>
      </dgm:t>
    </dgm:pt>
    <dgm:pt modelId="{B9EAEFD5-1739-4F3C-B410-6A6BD79B4F7F}">
      <dgm:prSet phldrT="[Texto]"/>
      <dgm:spPr/>
      <dgm:t>
        <a:bodyPr/>
        <a:lstStyle/>
        <a:p>
          <a:r>
            <a:rPr lang="es-EC" dirty="0" smtClean="0"/>
            <a:t>Diseño Estructural de la Incubadora Neonatal NPI</a:t>
          </a:r>
          <a:endParaRPr lang="es-EC" dirty="0"/>
        </a:p>
      </dgm:t>
    </dgm:pt>
    <dgm:pt modelId="{A49577C0-7C92-4779-A0CA-3BDED4A2EB44}" type="parTrans" cxnId="{9C9C4826-D832-4FC0-A010-3BC8CC6DBF68}">
      <dgm:prSet/>
      <dgm:spPr/>
      <dgm:t>
        <a:bodyPr/>
        <a:lstStyle/>
        <a:p>
          <a:endParaRPr lang="es-EC"/>
        </a:p>
      </dgm:t>
    </dgm:pt>
    <dgm:pt modelId="{82041B7D-A95D-49DC-9CE8-CCA57DE6807D}" type="sibTrans" cxnId="{9C9C4826-D832-4FC0-A010-3BC8CC6DBF68}">
      <dgm:prSet/>
      <dgm:spPr/>
      <dgm:t>
        <a:bodyPr/>
        <a:lstStyle/>
        <a:p>
          <a:endParaRPr lang="es-EC"/>
        </a:p>
      </dgm:t>
    </dgm:pt>
    <dgm:pt modelId="{A5121557-447A-4049-BBD5-FE4915E268E3}">
      <dgm:prSet phldrT="[Texto]"/>
      <dgm:spPr/>
      <dgm:t>
        <a:bodyPr/>
        <a:lstStyle/>
        <a:p>
          <a:r>
            <a:rPr lang="es-EC" dirty="0" smtClean="0"/>
            <a:t>Cubierta del Neonato</a:t>
          </a:r>
          <a:endParaRPr lang="es-EC" dirty="0"/>
        </a:p>
      </dgm:t>
    </dgm:pt>
    <dgm:pt modelId="{9EC97CD9-7854-47C2-81DB-3F8139D3440E}" type="parTrans" cxnId="{11884C74-1AEE-4077-B205-0402D4D84782}">
      <dgm:prSet/>
      <dgm:spPr/>
      <dgm:t>
        <a:bodyPr/>
        <a:lstStyle/>
        <a:p>
          <a:endParaRPr lang="es-EC"/>
        </a:p>
      </dgm:t>
    </dgm:pt>
    <dgm:pt modelId="{BA86EC22-E26D-4E88-ABEF-BA1D209FACBA}" type="sibTrans" cxnId="{11884C74-1AEE-4077-B205-0402D4D84782}">
      <dgm:prSet/>
      <dgm:spPr/>
      <dgm:t>
        <a:bodyPr/>
        <a:lstStyle/>
        <a:p>
          <a:endParaRPr lang="es-EC"/>
        </a:p>
      </dgm:t>
    </dgm:pt>
    <dgm:pt modelId="{6D31D7A9-9B43-46B4-95C8-E6A30C37E64F}">
      <dgm:prSet phldrT="[Texto]"/>
      <dgm:spPr/>
      <dgm:t>
        <a:bodyPr/>
        <a:lstStyle/>
        <a:p>
          <a:r>
            <a:rPr lang="es-EC" dirty="0" smtClean="0"/>
            <a:t>Botoneras de acceso</a:t>
          </a:r>
          <a:endParaRPr lang="es-EC" dirty="0"/>
        </a:p>
      </dgm:t>
    </dgm:pt>
    <dgm:pt modelId="{1001A980-2FC5-4CE6-B698-046CA1FC6A17}" type="parTrans" cxnId="{6D1CC1CD-8FC8-4F5F-8DC1-9132691B5225}">
      <dgm:prSet/>
      <dgm:spPr/>
      <dgm:t>
        <a:bodyPr/>
        <a:lstStyle/>
        <a:p>
          <a:endParaRPr lang="es-EC"/>
        </a:p>
      </dgm:t>
    </dgm:pt>
    <dgm:pt modelId="{3B2963E3-A58E-48E0-849E-45C3AA06BBE2}" type="sibTrans" cxnId="{6D1CC1CD-8FC8-4F5F-8DC1-9132691B5225}">
      <dgm:prSet/>
      <dgm:spPr/>
      <dgm:t>
        <a:bodyPr/>
        <a:lstStyle/>
        <a:p>
          <a:endParaRPr lang="es-EC"/>
        </a:p>
      </dgm:t>
    </dgm:pt>
    <dgm:pt modelId="{2CC5A029-8382-4136-94E2-4D62C92FD4F3}">
      <dgm:prSet phldrT="[Texto]"/>
      <dgm:spPr/>
      <dgm:t>
        <a:bodyPr/>
        <a:lstStyle/>
        <a:p>
          <a:r>
            <a:rPr lang="es-EC" dirty="0" smtClean="0"/>
            <a:t>Cubierta de acrílico </a:t>
          </a:r>
          <a:endParaRPr lang="es-EC" dirty="0"/>
        </a:p>
      </dgm:t>
    </dgm:pt>
    <dgm:pt modelId="{46368C63-C7DC-4273-9050-02B6E420C5CE}" type="parTrans" cxnId="{7A99DB1C-E14C-4BB8-8F4B-C7BB54CF1193}">
      <dgm:prSet/>
      <dgm:spPr/>
      <dgm:t>
        <a:bodyPr/>
        <a:lstStyle/>
        <a:p>
          <a:endParaRPr lang="es-EC"/>
        </a:p>
      </dgm:t>
    </dgm:pt>
    <dgm:pt modelId="{3B670F38-CDE8-4904-81CB-C45031C20BC7}" type="sibTrans" cxnId="{7A99DB1C-E14C-4BB8-8F4B-C7BB54CF1193}">
      <dgm:prSet/>
      <dgm:spPr/>
      <dgm:t>
        <a:bodyPr/>
        <a:lstStyle/>
        <a:p>
          <a:endParaRPr lang="es-EC"/>
        </a:p>
      </dgm:t>
    </dgm:pt>
    <dgm:pt modelId="{38ADDB7F-4E00-4EBB-8089-7D716200FDA5}">
      <dgm:prSet phldrT="[Texto]"/>
      <dgm:spPr/>
      <dgm:t>
        <a:bodyPr/>
        <a:lstStyle/>
        <a:p>
          <a:r>
            <a:rPr lang="es-EC" dirty="0" smtClean="0"/>
            <a:t>Base Metálica </a:t>
          </a:r>
          <a:endParaRPr lang="es-EC" dirty="0"/>
        </a:p>
      </dgm:t>
    </dgm:pt>
    <dgm:pt modelId="{06393524-8F0A-4C52-A328-1D1F26AB14EA}" type="parTrans" cxnId="{F0FCB5F6-5274-464F-8151-D9E91D2D9F68}">
      <dgm:prSet/>
      <dgm:spPr/>
      <dgm:t>
        <a:bodyPr/>
        <a:lstStyle/>
        <a:p>
          <a:endParaRPr lang="es-EC"/>
        </a:p>
      </dgm:t>
    </dgm:pt>
    <dgm:pt modelId="{D3FAB56A-7DE2-4705-9316-143E986DC476}" type="sibTrans" cxnId="{F0FCB5F6-5274-464F-8151-D9E91D2D9F68}">
      <dgm:prSet/>
      <dgm:spPr/>
      <dgm:t>
        <a:bodyPr/>
        <a:lstStyle/>
        <a:p>
          <a:endParaRPr lang="es-EC"/>
        </a:p>
      </dgm:t>
    </dgm:pt>
    <dgm:pt modelId="{F3DA53ED-0247-41F8-8006-50D775EAF9F8}">
      <dgm:prSet phldrT="[Texto]"/>
      <dgm:spPr/>
      <dgm:t>
        <a:bodyPr/>
        <a:lstStyle/>
        <a:p>
          <a:r>
            <a:rPr lang="es-EC" dirty="0" smtClean="0"/>
            <a:t>Sensores de temperatura </a:t>
          </a:r>
          <a:endParaRPr lang="es-EC" dirty="0"/>
        </a:p>
      </dgm:t>
    </dgm:pt>
    <dgm:pt modelId="{B339DF09-86D2-4E05-91E8-FA6B1E6747D6}" type="parTrans" cxnId="{076123CE-1380-4DD3-B1D7-E191850E2958}">
      <dgm:prSet/>
      <dgm:spPr/>
      <dgm:t>
        <a:bodyPr/>
        <a:lstStyle/>
        <a:p>
          <a:endParaRPr lang="es-EC"/>
        </a:p>
      </dgm:t>
    </dgm:pt>
    <dgm:pt modelId="{5939E5CD-EAA7-4955-9A50-3121938099B7}" type="sibTrans" cxnId="{076123CE-1380-4DD3-B1D7-E191850E2958}">
      <dgm:prSet/>
      <dgm:spPr/>
      <dgm:t>
        <a:bodyPr/>
        <a:lstStyle/>
        <a:p>
          <a:endParaRPr lang="es-EC"/>
        </a:p>
      </dgm:t>
    </dgm:pt>
    <dgm:pt modelId="{55E069B2-AC34-4CD7-A5EE-D8338F1B21ED}">
      <dgm:prSet phldrT="[Texto]"/>
      <dgm:spPr/>
      <dgm:t>
        <a:bodyPr/>
        <a:lstStyle/>
        <a:p>
          <a:r>
            <a:rPr lang="es-EC" dirty="0" smtClean="0"/>
            <a:t>Manija de la compuerta</a:t>
          </a:r>
          <a:endParaRPr lang="es-EC" dirty="0"/>
        </a:p>
      </dgm:t>
    </dgm:pt>
    <dgm:pt modelId="{814DCFB2-2A2E-4DA6-9665-A10D6ECCD976}" type="parTrans" cxnId="{43EEBC5F-23B0-49AE-8A49-B3A365B9438C}">
      <dgm:prSet/>
      <dgm:spPr/>
      <dgm:t>
        <a:bodyPr/>
        <a:lstStyle/>
        <a:p>
          <a:endParaRPr lang="es-EC"/>
        </a:p>
      </dgm:t>
    </dgm:pt>
    <dgm:pt modelId="{B43C703F-C09E-4ACB-95BC-E35178FCC0A3}" type="sibTrans" cxnId="{43EEBC5F-23B0-49AE-8A49-B3A365B9438C}">
      <dgm:prSet/>
      <dgm:spPr/>
      <dgm:t>
        <a:bodyPr/>
        <a:lstStyle/>
        <a:p>
          <a:endParaRPr lang="es-EC"/>
        </a:p>
      </dgm:t>
    </dgm:pt>
    <dgm:pt modelId="{655666CD-1C8D-4279-8E83-4979C89C6442}">
      <dgm:prSet phldrT="[Texto]"/>
      <dgm:spPr/>
      <dgm:t>
        <a:bodyPr/>
        <a:lstStyle/>
        <a:p>
          <a:r>
            <a:rPr lang="es-EC" dirty="0" smtClean="0"/>
            <a:t>Ventilador</a:t>
          </a:r>
          <a:endParaRPr lang="es-EC" dirty="0"/>
        </a:p>
      </dgm:t>
    </dgm:pt>
    <dgm:pt modelId="{798A25AA-F92F-438E-BF3E-0C28D4B5BF98}" type="parTrans" cxnId="{A2634EC3-FF26-48FB-8F38-E014E4F42464}">
      <dgm:prSet/>
      <dgm:spPr/>
      <dgm:t>
        <a:bodyPr/>
        <a:lstStyle/>
        <a:p>
          <a:endParaRPr lang="es-EC"/>
        </a:p>
      </dgm:t>
    </dgm:pt>
    <dgm:pt modelId="{7DB5B270-5775-46F1-BD3D-66BF7D9FB850}" type="sibTrans" cxnId="{A2634EC3-FF26-48FB-8F38-E014E4F42464}">
      <dgm:prSet/>
      <dgm:spPr/>
      <dgm:t>
        <a:bodyPr/>
        <a:lstStyle/>
        <a:p>
          <a:endParaRPr lang="es-EC"/>
        </a:p>
      </dgm:t>
    </dgm:pt>
    <dgm:pt modelId="{C29A01FC-CE85-4572-AC07-6017126C0E2A}">
      <dgm:prSet phldrT="[Texto]"/>
      <dgm:spPr/>
      <dgm:t>
        <a:bodyPr/>
        <a:lstStyle/>
        <a:p>
          <a:r>
            <a:rPr lang="es-EC" dirty="0" smtClean="0"/>
            <a:t>Niquelina</a:t>
          </a:r>
          <a:endParaRPr lang="es-EC" dirty="0"/>
        </a:p>
      </dgm:t>
    </dgm:pt>
    <dgm:pt modelId="{711E2C11-E027-476B-8A76-B70490262ED9}" type="parTrans" cxnId="{29F49053-FF4C-42AE-A45E-C321A7012D69}">
      <dgm:prSet/>
      <dgm:spPr/>
      <dgm:t>
        <a:bodyPr/>
        <a:lstStyle/>
        <a:p>
          <a:endParaRPr lang="es-EC"/>
        </a:p>
      </dgm:t>
    </dgm:pt>
    <dgm:pt modelId="{D850676F-4F94-4720-9B07-87392A79F9D1}" type="sibTrans" cxnId="{29F49053-FF4C-42AE-A45E-C321A7012D69}">
      <dgm:prSet/>
      <dgm:spPr/>
      <dgm:t>
        <a:bodyPr/>
        <a:lstStyle/>
        <a:p>
          <a:endParaRPr lang="es-EC"/>
        </a:p>
      </dgm:t>
    </dgm:pt>
    <dgm:pt modelId="{205B3742-8315-4C58-8DE3-ED0808363958}">
      <dgm:prSet phldrT="[Texto]"/>
      <dgm:spPr/>
      <dgm:t>
        <a:bodyPr/>
        <a:lstStyle/>
        <a:p>
          <a:r>
            <a:rPr lang="es-EC" dirty="0" smtClean="0"/>
            <a:t>Conducto de ventilación </a:t>
          </a:r>
          <a:endParaRPr lang="es-EC" dirty="0"/>
        </a:p>
      </dgm:t>
    </dgm:pt>
    <dgm:pt modelId="{33C670C5-1D01-41D6-9F42-65939E1D0022}" type="parTrans" cxnId="{19D1BC15-FAAE-487F-B02A-A892FE9758A2}">
      <dgm:prSet/>
      <dgm:spPr/>
      <dgm:t>
        <a:bodyPr/>
        <a:lstStyle/>
        <a:p>
          <a:endParaRPr lang="es-EC"/>
        </a:p>
      </dgm:t>
    </dgm:pt>
    <dgm:pt modelId="{DDA0CE51-AD6A-4782-9DE2-207F835D4821}" type="sibTrans" cxnId="{19D1BC15-FAAE-487F-B02A-A892FE9758A2}">
      <dgm:prSet/>
      <dgm:spPr/>
      <dgm:t>
        <a:bodyPr/>
        <a:lstStyle/>
        <a:p>
          <a:endParaRPr lang="es-EC"/>
        </a:p>
      </dgm:t>
    </dgm:pt>
    <dgm:pt modelId="{4B855ABB-1F3B-4E30-90E5-4845E5C623F1}" type="pres">
      <dgm:prSet presAssocID="{D55BFCB5-C929-45B2-B2D6-44B4F0E60187}" presName="diagram" presStyleCnt="0">
        <dgm:presLayoutVars>
          <dgm:chPref val="1"/>
          <dgm:dir/>
          <dgm:animOne val="branch"/>
          <dgm:animLvl val="lvl"/>
          <dgm:resizeHandles val="exact"/>
        </dgm:presLayoutVars>
      </dgm:prSet>
      <dgm:spPr/>
      <dgm:t>
        <a:bodyPr/>
        <a:lstStyle/>
        <a:p>
          <a:endParaRPr lang="es-EC"/>
        </a:p>
      </dgm:t>
    </dgm:pt>
    <dgm:pt modelId="{D9BDC15B-1BF5-44D5-8256-CEFE563CB88D}" type="pres">
      <dgm:prSet presAssocID="{B9EAEFD5-1739-4F3C-B410-6A6BD79B4F7F}" presName="root1" presStyleCnt="0"/>
      <dgm:spPr/>
      <dgm:t>
        <a:bodyPr/>
        <a:lstStyle/>
        <a:p>
          <a:endParaRPr lang="es-EC"/>
        </a:p>
      </dgm:t>
    </dgm:pt>
    <dgm:pt modelId="{7B4AFD95-1041-439E-AA91-6300E6F028F4}" type="pres">
      <dgm:prSet presAssocID="{B9EAEFD5-1739-4F3C-B410-6A6BD79B4F7F}" presName="LevelOneTextNode" presStyleLbl="node0" presStyleIdx="0" presStyleCnt="1">
        <dgm:presLayoutVars>
          <dgm:chPref val="3"/>
        </dgm:presLayoutVars>
      </dgm:prSet>
      <dgm:spPr/>
      <dgm:t>
        <a:bodyPr/>
        <a:lstStyle/>
        <a:p>
          <a:endParaRPr lang="es-EC"/>
        </a:p>
      </dgm:t>
    </dgm:pt>
    <dgm:pt modelId="{F83FE5AB-DDBA-4DDD-BFEC-B7A4BF24FF43}" type="pres">
      <dgm:prSet presAssocID="{B9EAEFD5-1739-4F3C-B410-6A6BD79B4F7F}" presName="level2hierChild" presStyleCnt="0"/>
      <dgm:spPr/>
      <dgm:t>
        <a:bodyPr/>
        <a:lstStyle/>
        <a:p>
          <a:endParaRPr lang="es-EC"/>
        </a:p>
      </dgm:t>
    </dgm:pt>
    <dgm:pt modelId="{9A77461F-E791-44C3-A205-86D5955A296F}" type="pres">
      <dgm:prSet presAssocID="{9EC97CD9-7854-47C2-81DB-3F8139D3440E}" presName="conn2-1" presStyleLbl="parChTrans1D2" presStyleIdx="0" presStyleCnt="2"/>
      <dgm:spPr/>
      <dgm:t>
        <a:bodyPr/>
        <a:lstStyle/>
        <a:p>
          <a:endParaRPr lang="es-EC"/>
        </a:p>
      </dgm:t>
    </dgm:pt>
    <dgm:pt modelId="{8E1AEFD5-1C62-44C3-BE57-EB1810F59C52}" type="pres">
      <dgm:prSet presAssocID="{9EC97CD9-7854-47C2-81DB-3F8139D3440E}" presName="connTx" presStyleLbl="parChTrans1D2" presStyleIdx="0" presStyleCnt="2"/>
      <dgm:spPr/>
      <dgm:t>
        <a:bodyPr/>
        <a:lstStyle/>
        <a:p>
          <a:endParaRPr lang="es-EC"/>
        </a:p>
      </dgm:t>
    </dgm:pt>
    <dgm:pt modelId="{F7CC1FFA-1E38-41FB-A094-40019BC25B96}" type="pres">
      <dgm:prSet presAssocID="{A5121557-447A-4049-BBD5-FE4915E268E3}" presName="root2" presStyleCnt="0"/>
      <dgm:spPr/>
      <dgm:t>
        <a:bodyPr/>
        <a:lstStyle/>
        <a:p>
          <a:endParaRPr lang="es-EC"/>
        </a:p>
      </dgm:t>
    </dgm:pt>
    <dgm:pt modelId="{8A757801-3F71-4E0F-8477-9770F67DA166}" type="pres">
      <dgm:prSet presAssocID="{A5121557-447A-4049-BBD5-FE4915E268E3}" presName="LevelTwoTextNode" presStyleLbl="node2" presStyleIdx="0" presStyleCnt="2">
        <dgm:presLayoutVars>
          <dgm:chPref val="3"/>
        </dgm:presLayoutVars>
      </dgm:prSet>
      <dgm:spPr/>
      <dgm:t>
        <a:bodyPr/>
        <a:lstStyle/>
        <a:p>
          <a:endParaRPr lang="es-EC"/>
        </a:p>
      </dgm:t>
    </dgm:pt>
    <dgm:pt modelId="{EC6557AD-985F-487F-9ADD-ED4F1DA7FBD1}" type="pres">
      <dgm:prSet presAssocID="{A5121557-447A-4049-BBD5-FE4915E268E3}" presName="level3hierChild" presStyleCnt="0"/>
      <dgm:spPr/>
      <dgm:t>
        <a:bodyPr/>
        <a:lstStyle/>
        <a:p>
          <a:endParaRPr lang="es-EC"/>
        </a:p>
      </dgm:t>
    </dgm:pt>
    <dgm:pt modelId="{354392B1-8988-461E-A79F-099A96BBA3B1}" type="pres">
      <dgm:prSet presAssocID="{1001A980-2FC5-4CE6-B698-046CA1FC6A17}" presName="conn2-1" presStyleLbl="parChTrans1D3" presStyleIdx="0" presStyleCnt="7"/>
      <dgm:spPr/>
      <dgm:t>
        <a:bodyPr/>
        <a:lstStyle/>
        <a:p>
          <a:endParaRPr lang="es-EC"/>
        </a:p>
      </dgm:t>
    </dgm:pt>
    <dgm:pt modelId="{A197DAE4-5B16-4BEA-85AA-17C681F7CF0B}" type="pres">
      <dgm:prSet presAssocID="{1001A980-2FC5-4CE6-B698-046CA1FC6A17}" presName="connTx" presStyleLbl="parChTrans1D3" presStyleIdx="0" presStyleCnt="7"/>
      <dgm:spPr/>
      <dgm:t>
        <a:bodyPr/>
        <a:lstStyle/>
        <a:p>
          <a:endParaRPr lang="es-EC"/>
        </a:p>
      </dgm:t>
    </dgm:pt>
    <dgm:pt modelId="{AEA28E62-8DE9-47A4-B202-719018E707D3}" type="pres">
      <dgm:prSet presAssocID="{6D31D7A9-9B43-46B4-95C8-E6A30C37E64F}" presName="root2" presStyleCnt="0"/>
      <dgm:spPr/>
      <dgm:t>
        <a:bodyPr/>
        <a:lstStyle/>
        <a:p>
          <a:endParaRPr lang="es-EC"/>
        </a:p>
      </dgm:t>
    </dgm:pt>
    <dgm:pt modelId="{9FE79805-7B39-4097-AE0D-35F0B5515E16}" type="pres">
      <dgm:prSet presAssocID="{6D31D7A9-9B43-46B4-95C8-E6A30C37E64F}" presName="LevelTwoTextNode" presStyleLbl="node3" presStyleIdx="0" presStyleCnt="7">
        <dgm:presLayoutVars>
          <dgm:chPref val="3"/>
        </dgm:presLayoutVars>
      </dgm:prSet>
      <dgm:spPr/>
      <dgm:t>
        <a:bodyPr/>
        <a:lstStyle/>
        <a:p>
          <a:endParaRPr lang="es-EC"/>
        </a:p>
      </dgm:t>
    </dgm:pt>
    <dgm:pt modelId="{9BB1FB0C-9849-4F3E-B1A0-1FC5AE63E5B6}" type="pres">
      <dgm:prSet presAssocID="{6D31D7A9-9B43-46B4-95C8-E6A30C37E64F}" presName="level3hierChild" presStyleCnt="0"/>
      <dgm:spPr/>
      <dgm:t>
        <a:bodyPr/>
        <a:lstStyle/>
        <a:p>
          <a:endParaRPr lang="es-EC"/>
        </a:p>
      </dgm:t>
    </dgm:pt>
    <dgm:pt modelId="{0CB2591F-5E66-466F-96D0-636E9E5C8136}" type="pres">
      <dgm:prSet presAssocID="{46368C63-C7DC-4273-9050-02B6E420C5CE}" presName="conn2-1" presStyleLbl="parChTrans1D3" presStyleIdx="1" presStyleCnt="7"/>
      <dgm:spPr/>
      <dgm:t>
        <a:bodyPr/>
        <a:lstStyle/>
        <a:p>
          <a:endParaRPr lang="es-EC"/>
        </a:p>
      </dgm:t>
    </dgm:pt>
    <dgm:pt modelId="{F03D0BE7-505D-44ED-B869-2D593693A2AB}" type="pres">
      <dgm:prSet presAssocID="{46368C63-C7DC-4273-9050-02B6E420C5CE}" presName="connTx" presStyleLbl="parChTrans1D3" presStyleIdx="1" presStyleCnt="7"/>
      <dgm:spPr/>
      <dgm:t>
        <a:bodyPr/>
        <a:lstStyle/>
        <a:p>
          <a:endParaRPr lang="es-EC"/>
        </a:p>
      </dgm:t>
    </dgm:pt>
    <dgm:pt modelId="{527BEC68-8DD7-42BB-91D2-F10D5B4A73F4}" type="pres">
      <dgm:prSet presAssocID="{2CC5A029-8382-4136-94E2-4D62C92FD4F3}" presName="root2" presStyleCnt="0"/>
      <dgm:spPr/>
      <dgm:t>
        <a:bodyPr/>
        <a:lstStyle/>
        <a:p>
          <a:endParaRPr lang="es-EC"/>
        </a:p>
      </dgm:t>
    </dgm:pt>
    <dgm:pt modelId="{09D3EF39-7101-4BEE-8774-88D719EA0D8A}" type="pres">
      <dgm:prSet presAssocID="{2CC5A029-8382-4136-94E2-4D62C92FD4F3}" presName="LevelTwoTextNode" presStyleLbl="node3" presStyleIdx="1" presStyleCnt="7">
        <dgm:presLayoutVars>
          <dgm:chPref val="3"/>
        </dgm:presLayoutVars>
      </dgm:prSet>
      <dgm:spPr/>
      <dgm:t>
        <a:bodyPr/>
        <a:lstStyle/>
        <a:p>
          <a:endParaRPr lang="es-EC"/>
        </a:p>
      </dgm:t>
    </dgm:pt>
    <dgm:pt modelId="{F01E5E20-2ADC-4FEF-A1C3-4D29AD75599E}" type="pres">
      <dgm:prSet presAssocID="{2CC5A029-8382-4136-94E2-4D62C92FD4F3}" presName="level3hierChild" presStyleCnt="0"/>
      <dgm:spPr/>
      <dgm:t>
        <a:bodyPr/>
        <a:lstStyle/>
        <a:p>
          <a:endParaRPr lang="es-EC"/>
        </a:p>
      </dgm:t>
    </dgm:pt>
    <dgm:pt modelId="{5D9E3216-4882-48D0-8177-E5BDAC813BE8}" type="pres">
      <dgm:prSet presAssocID="{814DCFB2-2A2E-4DA6-9665-A10D6ECCD976}" presName="conn2-1" presStyleLbl="parChTrans1D3" presStyleIdx="2" presStyleCnt="7"/>
      <dgm:spPr/>
      <dgm:t>
        <a:bodyPr/>
        <a:lstStyle/>
        <a:p>
          <a:endParaRPr lang="es-EC"/>
        </a:p>
      </dgm:t>
    </dgm:pt>
    <dgm:pt modelId="{24E3966F-EB87-4C64-ACEC-984A1BEDE33E}" type="pres">
      <dgm:prSet presAssocID="{814DCFB2-2A2E-4DA6-9665-A10D6ECCD976}" presName="connTx" presStyleLbl="parChTrans1D3" presStyleIdx="2" presStyleCnt="7"/>
      <dgm:spPr/>
      <dgm:t>
        <a:bodyPr/>
        <a:lstStyle/>
        <a:p>
          <a:endParaRPr lang="es-EC"/>
        </a:p>
      </dgm:t>
    </dgm:pt>
    <dgm:pt modelId="{852A7125-3DE5-4572-A46E-09903F01EDF9}" type="pres">
      <dgm:prSet presAssocID="{55E069B2-AC34-4CD7-A5EE-D8338F1B21ED}" presName="root2" presStyleCnt="0"/>
      <dgm:spPr/>
      <dgm:t>
        <a:bodyPr/>
        <a:lstStyle/>
        <a:p>
          <a:endParaRPr lang="es-EC"/>
        </a:p>
      </dgm:t>
    </dgm:pt>
    <dgm:pt modelId="{16B5C630-5C77-4261-B2CF-B0433B6212AA}" type="pres">
      <dgm:prSet presAssocID="{55E069B2-AC34-4CD7-A5EE-D8338F1B21ED}" presName="LevelTwoTextNode" presStyleLbl="node3" presStyleIdx="2" presStyleCnt="7">
        <dgm:presLayoutVars>
          <dgm:chPref val="3"/>
        </dgm:presLayoutVars>
      </dgm:prSet>
      <dgm:spPr/>
      <dgm:t>
        <a:bodyPr/>
        <a:lstStyle/>
        <a:p>
          <a:endParaRPr lang="es-EC"/>
        </a:p>
      </dgm:t>
    </dgm:pt>
    <dgm:pt modelId="{93181D15-E1E9-4BA5-8A3C-0E483AE03078}" type="pres">
      <dgm:prSet presAssocID="{55E069B2-AC34-4CD7-A5EE-D8338F1B21ED}" presName="level3hierChild" presStyleCnt="0"/>
      <dgm:spPr/>
      <dgm:t>
        <a:bodyPr/>
        <a:lstStyle/>
        <a:p>
          <a:endParaRPr lang="es-EC"/>
        </a:p>
      </dgm:t>
    </dgm:pt>
    <dgm:pt modelId="{7EE843CF-A98F-4F32-A012-6FAEA593FF8B}" type="pres">
      <dgm:prSet presAssocID="{06393524-8F0A-4C52-A328-1D1F26AB14EA}" presName="conn2-1" presStyleLbl="parChTrans1D2" presStyleIdx="1" presStyleCnt="2"/>
      <dgm:spPr/>
      <dgm:t>
        <a:bodyPr/>
        <a:lstStyle/>
        <a:p>
          <a:endParaRPr lang="es-EC"/>
        </a:p>
      </dgm:t>
    </dgm:pt>
    <dgm:pt modelId="{2882E957-C8AA-498D-A5B4-2D070D56E8EF}" type="pres">
      <dgm:prSet presAssocID="{06393524-8F0A-4C52-A328-1D1F26AB14EA}" presName="connTx" presStyleLbl="parChTrans1D2" presStyleIdx="1" presStyleCnt="2"/>
      <dgm:spPr/>
      <dgm:t>
        <a:bodyPr/>
        <a:lstStyle/>
        <a:p>
          <a:endParaRPr lang="es-EC"/>
        </a:p>
      </dgm:t>
    </dgm:pt>
    <dgm:pt modelId="{D0713C7E-4AB9-4E91-8696-066945A19B60}" type="pres">
      <dgm:prSet presAssocID="{38ADDB7F-4E00-4EBB-8089-7D716200FDA5}" presName="root2" presStyleCnt="0"/>
      <dgm:spPr/>
      <dgm:t>
        <a:bodyPr/>
        <a:lstStyle/>
        <a:p>
          <a:endParaRPr lang="es-EC"/>
        </a:p>
      </dgm:t>
    </dgm:pt>
    <dgm:pt modelId="{0630082E-A72A-442E-9323-4490FD06CDA2}" type="pres">
      <dgm:prSet presAssocID="{38ADDB7F-4E00-4EBB-8089-7D716200FDA5}" presName="LevelTwoTextNode" presStyleLbl="node2" presStyleIdx="1" presStyleCnt="2">
        <dgm:presLayoutVars>
          <dgm:chPref val="3"/>
        </dgm:presLayoutVars>
      </dgm:prSet>
      <dgm:spPr/>
      <dgm:t>
        <a:bodyPr/>
        <a:lstStyle/>
        <a:p>
          <a:endParaRPr lang="es-EC"/>
        </a:p>
      </dgm:t>
    </dgm:pt>
    <dgm:pt modelId="{521FD2FA-C388-45B7-9A6E-FE20112D13EA}" type="pres">
      <dgm:prSet presAssocID="{38ADDB7F-4E00-4EBB-8089-7D716200FDA5}" presName="level3hierChild" presStyleCnt="0"/>
      <dgm:spPr/>
      <dgm:t>
        <a:bodyPr/>
        <a:lstStyle/>
        <a:p>
          <a:endParaRPr lang="es-EC"/>
        </a:p>
      </dgm:t>
    </dgm:pt>
    <dgm:pt modelId="{ED2B506C-0A4E-49B5-BF98-9C781D305B08}" type="pres">
      <dgm:prSet presAssocID="{B339DF09-86D2-4E05-91E8-FA6B1E6747D6}" presName="conn2-1" presStyleLbl="parChTrans1D3" presStyleIdx="3" presStyleCnt="7"/>
      <dgm:spPr/>
      <dgm:t>
        <a:bodyPr/>
        <a:lstStyle/>
        <a:p>
          <a:endParaRPr lang="es-EC"/>
        </a:p>
      </dgm:t>
    </dgm:pt>
    <dgm:pt modelId="{F9A8151C-2385-480C-A763-6EF41D24F7E4}" type="pres">
      <dgm:prSet presAssocID="{B339DF09-86D2-4E05-91E8-FA6B1E6747D6}" presName="connTx" presStyleLbl="parChTrans1D3" presStyleIdx="3" presStyleCnt="7"/>
      <dgm:spPr/>
      <dgm:t>
        <a:bodyPr/>
        <a:lstStyle/>
        <a:p>
          <a:endParaRPr lang="es-EC"/>
        </a:p>
      </dgm:t>
    </dgm:pt>
    <dgm:pt modelId="{BDF89882-FCF4-478F-A3B1-823B174C6620}" type="pres">
      <dgm:prSet presAssocID="{F3DA53ED-0247-41F8-8006-50D775EAF9F8}" presName="root2" presStyleCnt="0"/>
      <dgm:spPr/>
      <dgm:t>
        <a:bodyPr/>
        <a:lstStyle/>
        <a:p>
          <a:endParaRPr lang="es-EC"/>
        </a:p>
      </dgm:t>
    </dgm:pt>
    <dgm:pt modelId="{09C04071-0643-4C14-89D9-A01729D30478}" type="pres">
      <dgm:prSet presAssocID="{F3DA53ED-0247-41F8-8006-50D775EAF9F8}" presName="LevelTwoTextNode" presStyleLbl="node3" presStyleIdx="3" presStyleCnt="7">
        <dgm:presLayoutVars>
          <dgm:chPref val="3"/>
        </dgm:presLayoutVars>
      </dgm:prSet>
      <dgm:spPr/>
      <dgm:t>
        <a:bodyPr/>
        <a:lstStyle/>
        <a:p>
          <a:endParaRPr lang="es-EC"/>
        </a:p>
      </dgm:t>
    </dgm:pt>
    <dgm:pt modelId="{4DF22610-1AAD-4F5F-BF62-D4F936C9CEAA}" type="pres">
      <dgm:prSet presAssocID="{F3DA53ED-0247-41F8-8006-50D775EAF9F8}" presName="level3hierChild" presStyleCnt="0"/>
      <dgm:spPr/>
      <dgm:t>
        <a:bodyPr/>
        <a:lstStyle/>
        <a:p>
          <a:endParaRPr lang="es-EC"/>
        </a:p>
      </dgm:t>
    </dgm:pt>
    <dgm:pt modelId="{37B85876-0A0D-49F1-8490-BC9C4B571679}" type="pres">
      <dgm:prSet presAssocID="{798A25AA-F92F-438E-BF3E-0C28D4B5BF98}" presName="conn2-1" presStyleLbl="parChTrans1D3" presStyleIdx="4" presStyleCnt="7"/>
      <dgm:spPr/>
      <dgm:t>
        <a:bodyPr/>
        <a:lstStyle/>
        <a:p>
          <a:endParaRPr lang="es-EC"/>
        </a:p>
      </dgm:t>
    </dgm:pt>
    <dgm:pt modelId="{0BFF832C-B4F1-4FF0-95C5-28A35525B0C7}" type="pres">
      <dgm:prSet presAssocID="{798A25AA-F92F-438E-BF3E-0C28D4B5BF98}" presName="connTx" presStyleLbl="parChTrans1D3" presStyleIdx="4" presStyleCnt="7"/>
      <dgm:spPr/>
      <dgm:t>
        <a:bodyPr/>
        <a:lstStyle/>
        <a:p>
          <a:endParaRPr lang="es-EC"/>
        </a:p>
      </dgm:t>
    </dgm:pt>
    <dgm:pt modelId="{C126C868-109B-4C09-9A1F-D9E7F00027FD}" type="pres">
      <dgm:prSet presAssocID="{655666CD-1C8D-4279-8E83-4979C89C6442}" presName="root2" presStyleCnt="0"/>
      <dgm:spPr/>
      <dgm:t>
        <a:bodyPr/>
        <a:lstStyle/>
        <a:p>
          <a:endParaRPr lang="es-EC"/>
        </a:p>
      </dgm:t>
    </dgm:pt>
    <dgm:pt modelId="{A4BC66A0-528F-4E28-A5F9-D1716997195D}" type="pres">
      <dgm:prSet presAssocID="{655666CD-1C8D-4279-8E83-4979C89C6442}" presName="LevelTwoTextNode" presStyleLbl="node3" presStyleIdx="4" presStyleCnt="7">
        <dgm:presLayoutVars>
          <dgm:chPref val="3"/>
        </dgm:presLayoutVars>
      </dgm:prSet>
      <dgm:spPr/>
      <dgm:t>
        <a:bodyPr/>
        <a:lstStyle/>
        <a:p>
          <a:endParaRPr lang="es-EC"/>
        </a:p>
      </dgm:t>
    </dgm:pt>
    <dgm:pt modelId="{772904F1-1D7B-40BB-8254-07A9B286F703}" type="pres">
      <dgm:prSet presAssocID="{655666CD-1C8D-4279-8E83-4979C89C6442}" presName="level3hierChild" presStyleCnt="0"/>
      <dgm:spPr/>
      <dgm:t>
        <a:bodyPr/>
        <a:lstStyle/>
        <a:p>
          <a:endParaRPr lang="es-EC"/>
        </a:p>
      </dgm:t>
    </dgm:pt>
    <dgm:pt modelId="{DF46B202-0507-45F7-8B35-F3968F971E0D}" type="pres">
      <dgm:prSet presAssocID="{711E2C11-E027-476B-8A76-B70490262ED9}" presName="conn2-1" presStyleLbl="parChTrans1D3" presStyleIdx="5" presStyleCnt="7"/>
      <dgm:spPr/>
      <dgm:t>
        <a:bodyPr/>
        <a:lstStyle/>
        <a:p>
          <a:endParaRPr lang="es-EC"/>
        </a:p>
      </dgm:t>
    </dgm:pt>
    <dgm:pt modelId="{63DAFF53-A76C-4DB6-ACAE-2F0BBD6AFD8E}" type="pres">
      <dgm:prSet presAssocID="{711E2C11-E027-476B-8A76-B70490262ED9}" presName="connTx" presStyleLbl="parChTrans1D3" presStyleIdx="5" presStyleCnt="7"/>
      <dgm:spPr/>
      <dgm:t>
        <a:bodyPr/>
        <a:lstStyle/>
        <a:p>
          <a:endParaRPr lang="es-EC"/>
        </a:p>
      </dgm:t>
    </dgm:pt>
    <dgm:pt modelId="{576A15BE-5F6D-4BA4-876B-60BCD3EAB3BE}" type="pres">
      <dgm:prSet presAssocID="{C29A01FC-CE85-4572-AC07-6017126C0E2A}" presName="root2" presStyleCnt="0"/>
      <dgm:spPr/>
      <dgm:t>
        <a:bodyPr/>
        <a:lstStyle/>
        <a:p>
          <a:endParaRPr lang="es-EC"/>
        </a:p>
      </dgm:t>
    </dgm:pt>
    <dgm:pt modelId="{DA0563EA-FD73-476B-A8D0-F6B36F0E2DBB}" type="pres">
      <dgm:prSet presAssocID="{C29A01FC-CE85-4572-AC07-6017126C0E2A}" presName="LevelTwoTextNode" presStyleLbl="node3" presStyleIdx="5" presStyleCnt="7">
        <dgm:presLayoutVars>
          <dgm:chPref val="3"/>
        </dgm:presLayoutVars>
      </dgm:prSet>
      <dgm:spPr/>
      <dgm:t>
        <a:bodyPr/>
        <a:lstStyle/>
        <a:p>
          <a:endParaRPr lang="es-EC"/>
        </a:p>
      </dgm:t>
    </dgm:pt>
    <dgm:pt modelId="{20D1EB2E-8657-45E5-9311-F4CEB71BFAEE}" type="pres">
      <dgm:prSet presAssocID="{C29A01FC-CE85-4572-AC07-6017126C0E2A}" presName="level3hierChild" presStyleCnt="0"/>
      <dgm:spPr/>
      <dgm:t>
        <a:bodyPr/>
        <a:lstStyle/>
        <a:p>
          <a:endParaRPr lang="es-EC"/>
        </a:p>
      </dgm:t>
    </dgm:pt>
    <dgm:pt modelId="{5015859C-FB2F-496F-A437-E6EBFDD46EC4}" type="pres">
      <dgm:prSet presAssocID="{33C670C5-1D01-41D6-9F42-65939E1D0022}" presName="conn2-1" presStyleLbl="parChTrans1D3" presStyleIdx="6" presStyleCnt="7"/>
      <dgm:spPr/>
      <dgm:t>
        <a:bodyPr/>
        <a:lstStyle/>
        <a:p>
          <a:endParaRPr lang="es-EC"/>
        </a:p>
      </dgm:t>
    </dgm:pt>
    <dgm:pt modelId="{FAB84FD7-8790-40F3-A4F3-1BCCAE6C20DA}" type="pres">
      <dgm:prSet presAssocID="{33C670C5-1D01-41D6-9F42-65939E1D0022}" presName="connTx" presStyleLbl="parChTrans1D3" presStyleIdx="6" presStyleCnt="7"/>
      <dgm:spPr/>
      <dgm:t>
        <a:bodyPr/>
        <a:lstStyle/>
        <a:p>
          <a:endParaRPr lang="es-EC"/>
        </a:p>
      </dgm:t>
    </dgm:pt>
    <dgm:pt modelId="{314BCEBD-2538-463A-9A04-7AA9C0D66089}" type="pres">
      <dgm:prSet presAssocID="{205B3742-8315-4C58-8DE3-ED0808363958}" presName="root2" presStyleCnt="0"/>
      <dgm:spPr/>
      <dgm:t>
        <a:bodyPr/>
        <a:lstStyle/>
        <a:p>
          <a:endParaRPr lang="es-EC"/>
        </a:p>
      </dgm:t>
    </dgm:pt>
    <dgm:pt modelId="{ABC96624-E35D-41E0-93CB-86425E61C452}" type="pres">
      <dgm:prSet presAssocID="{205B3742-8315-4C58-8DE3-ED0808363958}" presName="LevelTwoTextNode" presStyleLbl="node3" presStyleIdx="6" presStyleCnt="7">
        <dgm:presLayoutVars>
          <dgm:chPref val="3"/>
        </dgm:presLayoutVars>
      </dgm:prSet>
      <dgm:spPr/>
      <dgm:t>
        <a:bodyPr/>
        <a:lstStyle/>
        <a:p>
          <a:endParaRPr lang="es-EC"/>
        </a:p>
      </dgm:t>
    </dgm:pt>
    <dgm:pt modelId="{18601404-B371-444C-87E3-42D92AF2D62B}" type="pres">
      <dgm:prSet presAssocID="{205B3742-8315-4C58-8DE3-ED0808363958}" presName="level3hierChild" presStyleCnt="0"/>
      <dgm:spPr/>
      <dgm:t>
        <a:bodyPr/>
        <a:lstStyle/>
        <a:p>
          <a:endParaRPr lang="es-EC"/>
        </a:p>
      </dgm:t>
    </dgm:pt>
  </dgm:ptLst>
  <dgm:cxnLst>
    <dgm:cxn modelId="{11884C74-1AEE-4077-B205-0402D4D84782}" srcId="{B9EAEFD5-1739-4F3C-B410-6A6BD79B4F7F}" destId="{A5121557-447A-4049-BBD5-FE4915E268E3}" srcOrd="0" destOrd="0" parTransId="{9EC97CD9-7854-47C2-81DB-3F8139D3440E}" sibTransId="{BA86EC22-E26D-4E88-ABEF-BA1D209FACBA}"/>
    <dgm:cxn modelId="{80B9EEDB-67AB-46CF-9263-FA120212CFE0}" type="presOf" srcId="{711E2C11-E027-476B-8A76-B70490262ED9}" destId="{63DAFF53-A76C-4DB6-ACAE-2F0BBD6AFD8E}" srcOrd="1" destOrd="0" presId="urn:microsoft.com/office/officeart/2005/8/layout/hierarchy2"/>
    <dgm:cxn modelId="{0F9BFCAC-330A-4D5A-BF55-DEAA76948749}" type="presOf" srcId="{D55BFCB5-C929-45B2-B2D6-44B4F0E60187}" destId="{4B855ABB-1F3B-4E30-90E5-4845E5C623F1}" srcOrd="0" destOrd="0" presId="urn:microsoft.com/office/officeart/2005/8/layout/hierarchy2"/>
    <dgm:cxn modelId="{9E08AECC-12B7-4210-B098-62E5B128EB2D}" type="presOf" srcId="{46368C63-C7DC-4273-9050-02B6E420C5CE}" destId="{0CB2591F-5E66-466F-96D0-636E9E5C8136}" srcOrd="0" destOrd="0" presId="urn:microsoft.com/office/officeart/2005/8/layout/hierarchy2"/>
    <dgm:cxn modelId="{6D1CC1CD-8FC8-4F5F-8DC1-9132691B5225}" srcId="{A5121557-447A-4049-BBD5-FE4915E268E3}" destId="{6D31D7A9-9B43-46B4-95C8-E6A30C37E64F}" srcOrd="0" destOrd="0" parTransId="{1001A980-2FC5-4CE6-B698-046CA1FC6A17}" sibTransId="{3B2963E3-A58E-48E0-849E-45C3AA06BBE2}"/>
    <dgm:cxn modelId="{E0BD4F10-C824-473D-B99D-A023102A1905}" type="presOf" srcId="{711E2C11-E027-476B-8A76-B70490262ED9}" destId="{DF46B202-0507-45F7-8B35-F3968F971E0D}" srcOrd="0" destOrd="0" presId="urn:microsoft.com/office/officeart/2005/8/layout/hierarchy2"/>
    <dgm:cxn modelId="{2930E359-10CE-4E30-9286-3FFFB0BC05BA}" type="presOf" srcId="{1001A980-2FC5-4CE6-B698-046CA1FC6A17}" destId="{354392B1-8988-461E-A79F-099A96BBA3B1}" srcOrd="0" destOrd="0" presId="urn:microsoft.com/office/officeart/2005/8/layout/hierarchy2"/>
    <dgm:cxn modelId="{A2634EC3-FF26-48FB-8F38-E014E4F42464}" srcId="{38ADDB7F-4E00-4EBB-8089-7D716200FDA5}" destId="{655666CD-1C8D-4279-8E83-4979C89C6442}" srcOrd="1" destOrd="0" parTransId="{798A25AA-F92F-438E-BF3E-0C28D4B5BF98}" sibTransId="{7DB5B270-5775-46F1-BD3D-66BF7D9FB850}"/>
    <dgm:cxn modelId="{50F839FF-5A36-409E-8FDA-AE80A43A62EE}" type="presOf" srcId="{798A25AA-F92F-438E-BF3E-0C28D4B5BF98}" destId="{0BFF832C-B4F1-4FF0-95C5-28A35525B0C7}" srcOrd="1" destOrd="0" presId="urn:microsoft.com/office/officeart/2005/8/layout/hierarchy2"/>
    <dgm:cxn modelId="{C654202B-E253-4CE6-938E-638B587CFAD9}" type="presOf" srcId="{33C670C5-1D01-41D6-9F42-65939E1D0022}" destId="{FAB84FD7-8790-40F3-A4F3-1BCCAE6C20DA}" srcOrd="1" destOrd="0" presId="urn:microsoft.com/office/officeart/2005/8/layout/hierarchy2"/>
    <dgm:cxn modelId="{4B0947E7-3E94-4ACB-833A-D55B62B52BA8}" type="presOf" srcId="{6D31D7A9-9B43-46B4-95C8-E6A30C37E64F}" destId="{9FE79805-7B39-4097-AE0D-35F0B5515E16}" srcOrd="0" destOrd="0" presId="urn:microsoft.com/office/officeart/2005/8/layout/hierarchy2"/>
    <dgm:cxn modelId="{DCF82479-2745-449B-9E3A-C59BD27D38A8}" type="presOf" srcId="{06393524-8F0A-4C52-A328-1D1F26AB14EA}" destId="{7EE843CF-A98F-4F32-A012-6FAEA593FF8B}" srcOrd="0" destOrd="0" presId="urn:microsoft.com/office/officeart/2005/8/layout/hierarchy2"/>
    <dgm:cxn modelId="{3A25C8D1-138F-40F0-85C8-ED196E0F73BB}" type="presOf" srcId="{B339DF09-86D2-4E05-91E8-FA6B1E6747D6}" destId="{ED2B506C-0A4E-49B5-BF98-9C781D305B08}" srcOrd="0" destOrd="0" presId="urn:microsoft.com/office/officeart/2005/8/layout/hierarchy2"/>
    <dgm:cxn modelId="{2366527C-9F4E-48E6-852C-E2A0EC7C129D}" type="presOf" srcId="{B9EAEFD5-1739-4F3C-B410-6A6BD79B4F7F}" destId="{7B4AFD95-1041-439E-AA91-6300E6F028F4}" srcOrd="0" destOrd="0" presId="urn:microsoft.com/office/officeart/2005/8/layout/hierarchy2"/>
    <dgm:cxn modelId="{43988337-08B2-437C-988E-042CC355593C}" type="presOf" srcId="{55E069B2-AC34-4CD7-A5EE-D8338F1B21ED}" destId="{16B5C630-5C77-4261-B2CF-B0433B6212AA}" srcOrd="0" destOrd="0" presId="urn:microsoft.com/office/officeart/2005/8/layout/hierarchy2"/>
    <dgm:cxn modelId="{F01F0EE2-0B0E-4A22-AEC3-FA7EFC6BD6E6}" type="presOf" srcId="{A5121557-447A-4049-BBD5-FE4915E268E3}" destId="{8A757801-3F71-4E0F-8477-9770F67DA166}" srcOrd="0" destOrd="0" presId="urn:microsoft.com/office/officeart/2005/8/layout/hierarchy2"/>
    <dgm:cxn modelId="{151FB1EB-0B56-4EFA-8BA2-360FF66468B8}" type="presOf" srcId="{46368C63-C7DC-4273-9050-02B6E420C5CE}" destId="{F03D0BE7-505D-44ED-B869-2D593693A2AB}" srcOrd="1" destOrd="0" presId="urn:microsoft.com/office/officeart/2005/8/layout/hierarchy2"/>
    <dgm:cxn modelId="{5E6503A4-F0EA-4B06-A40E-E33FB3B7279C}" type="presOf" srcId="{655666CD-1C8D-4279-8E83-4979C89C6442}" destId="{A4BC66A0-528F-4E28-A5F9-D1716997195D}" srcOrd="0" destOrd="0" presId="urn:microsoft.com/office/officeart/2005/8/layout/hierarchy2"/>
    <dgm:cxn modelId="{8569922F-43D8-45AF-9468-F76FE5639DF4}" type="presOf" srcId="{33C670C5-1D01-41D6-9F42-65939E1D0022}" destId="{5015859C-FB2F-496F-A437-E6EBFDD46EC4}" srcOrd="0" destOrd="0" presId="urn:microsoft.com/office/officeart/2005/8/layout/hierarchy2"/>
    <dgm:cxn modelId="{0DE833FE-8906-4911-B0E6-FA44A62D2549}" type="presOf" srcId="{814DCFB2-2A2E-4DA6-9665-A10D6ECCD976}" destId="{24E3966F-EB87-4C64-ACEC-984A1BEDE33E}" srcOrd="1" destOrd="0" presId="urn:microsoft.com/office/officeart/2005/8/layout/hierarchy2"/>
    <dgm:cxn modelId="{F0FCB5F6-5274-464F-8151-D9E91D2D9F68}" srcId="{B9EAEFD5-1739-4F3C-B410-6A6BD79B4F7F}" destId="{38ADDB7F-4E00-4EBB-8089-7D716200FDA5}" srcOrd="1" destOrd="0" parTransId="{06393524-8F0A-4C52-A328-1D1F26AB14EA}" sibTransId="{D3FAB56A-7DE2-4705-9316-143E986DC476}"/>
    <dgm:cxn modelId="{514C7B00-04DD-4241-A38E-5541A37E4493}" type="presOf" srcId="{F3DA53ED-0247-41F8-8006-50D775EAF9F8}" destId="{09C04071-0643-4C14-89D9-A01729D30478}" srcOrd="0" destOrd="0" presId="urn:microsoft.com/office/officeart/2005/8/layout/hierarchy2"/>
    <dgm:cxn modelId="{295EBD57-6FC2-46DD-9934-50943B58BD0E}" type="presOf" srcId="{06393524-8F0A-4C52-A328-1D1F26AB14EA}" destId="{2882E957-C8AA-498D-A5B4-2D070D56E8EF}" srcOrd="1" destOrd="0" presId="urn:microsoft.com/office/officeart/2005/8/layout/hierarchy2"/>
    <dgm:cxn modelId="{A3FFB17A-92FD-41B2-B716-166533D824EE}" type="presOf" srcId="{2CC5A029-8382-4136-94E2-4D62C92FD4F3}" destId="{09D3EF39-7101-4BEE-8774-88D719EA0D8A}" srcOrd="0" destOrd="0" presId="urn:microsoft.com/office/officeart/2005/8/layout/hierarchy2"/>
    <dgm:cxn modelId="{9C9C4826-D832-4FC0-A010-3BC8CC6DBF68}" srcId="{D55BFCB5-C929-45B2-B2D6-44B4F0E60187}" destId="{B9EAEFD5-1739-4F3C-B410-6A6BD79B4F7F}" srcOrd="0" destOrd="0" parTransId="{A49577C0-7C92-4779-A0CA-3BDED4A2EB44}" sibTransId="{82041B7D-A95D-49DC-9CE8-CCA57DE6807D}"/>
    <dgm:cxn modelId="{2615A569-77D3-4FDA-9978-5A46BA2F80B4}" type="presOf" srcId="{1001A980-2FC5-4CE6-B698-046CA1FC6A17}" destId="{A197DAE4-5B16-4BEA-85AA-17C681F7CF0B}" srcOrd="1" destOrd="0" presId="urn:microsoft.com/office/officeart/2005/8/layout/hierarchy2"/>
    <dgm:cxn modelId="{997BCF49-4E74-48A0-9A62-2E5CB4C767ED}" type="presOf" srcId="{205B3742-8315-4C58-8DE3-ED0808363958}" destId="{ABC96624-E35D-41E0-93CB-86425E61C452}" srcOrd="0" destOrd="0" presId="urn:microsoft.com/office/officeart/2005/8/layout/hierarchy2"/>
    <dgm:cxn modelId="{076123CE-1380-4DD3-B1D7-E191850E2958}" srcId="{38ADDB7F-4E00-4EBB-8089-7D716200FDA5}" destId="{F3DA53ED-0247-41F8-8006-50D775EAF9F8}" srcOrd="0" destOrd="0" parTransId="{B339DF09-86D2-4E05-91E8-FA6B1E6747D6}" sibTransId="{5939E5CD-EAA7-4955-9A50-3121938099B7}"/>
    <dgm:cxn modelId="{28B4E70A-E4B2-4699-9C35-7BD18DA9D326}" type="presOf" srcId="{38ADDB7F-4E00-4EBB-8089-7D716200FDA5}" destId="{0630082E-A72A-442E-9323-4490FD06CDA2}" srcOrd="0" destOrd="0" presId="urn:microsoft.com/office/officeart/2005/8/layout/hierarchy2"/>
    <dgm:cxn modelId="{29F49053-FF4C-42AE-A45E-C321A7012D69}" srcId="{38ADDB7F-4E00-4EBB-8089-7D716200FDA5}" destId="{C29A01FC-CE85-4572-AC07-6017126C0E2A}" srcOrd="2" destOrd="0" parTransId="{711E2C11-E027-476B-8A76-B70490262ED9}" sibTransId="{D850676F-4F94-4720-9B07-87392A79F9D1}"/>
    <dgm:cxn modelId="{7A99DB1C-E14C-4BB8-8F4B-C7BB54CF1193}" srcId="{A5121557-447A-4049-BBD5-FE4915E268E3}" destId="{2CC5A029-8382-4136-94E2-4D62C92FD4F3}" srcOrd="1" destOrd="0" parTransId="{46368C63-C7DC-4273-9050-02B6E420C5CE}" sibTransId="{3B670F38-CDE8-4904-81CB-C45031C20BC7}"/>
    <dgm:cxn modelId="{29B0D2D1-CE38-4556-8BB1-DB98ACF2CFEF}" type="presOf" srcId="{B339DF09-86D2-4E05-91E8-FA6B1E6747D6}" destId="{F9A8151C-2385-480C-A763-6EF41D24F7E4}" srcOrd="1" destOrd="0" presId="urn:microsoft.com/office/officeart/2005/8/layout/hierarchy2"/>
    <dgm:cxn modelId="{35A65994-7108-41CC-B7C9-7EE6A5E0E384}" type="presOf" srcId="{798A25AA-F92F-438E-BF3E-0C28D4B5BF98}" destId="{37B85876-0A0D-49F1-8490-BC9C4B571679}" srcOrd="0" destOrd="0" presId="urn:microsoft.com/office/officeart/2005/8/layout/hierarchy2"/>
    <dgm:cxn modelId="{4091D598-4D39-42B5-85DD-0F82AE635970}" type="presOf" srcId="{C29A01FC-CE85-4572-AC07-6017126C0E2A}" destId="{DA0563EA-FD73-476B-A8D0-F6B36F0E2DBB}" srcOrd="0" destOrd="0" presId="urn:microsoft.com/office/officeart/2005/8/layout/hierarchy2"/>
    <dgm:cxn modelId="{36F23516-65BF-4852-A7F3-2A0EE0D5A7E4}" type="presOf" srcId="{814DCFB2-2A2E-4DA6-9665-A10D6ECCD976}" destId="{5D9E3216-4882-48D0-8177-E5BDAC813BE8}" srcOrd="0" destOrd="0" presId="urn:microsoft.com/office/officeart/2005/8/layout/hierarchy2"/>
    <dgm:cxn modelId="{19D1BC15-FAAE-487F-B02A-A892FE9758A2}" srcId="{38ADDB7F-4E00-4EBB-8089-7D716200FDA5}" destId="{205B3742-8315-4C58-8DE3-ED0808363958}" srcOrd="3" destOrd="0" parTransId="{33C670C5-1D01-41D6-9F42-65939E1D0022}" sibTransId="{DDA0CE51-AD6A-4782-9DE2-207F835D4821}"/>
    <dgm:cxn modelId="{691000CB-F363-4850-864B-B07F4DF7F1B8}" type="presOf" srcId="{9EC97CD9-7854-47C2-81DB-3F8139D3440E}" destId="{9A77461F-E791-44C3-A205-86D5955A296F}" srcOrd="0" destOrd="0" presId="urn:microsoft.com/office/officeart/2005/8/layout/hierarchy2"/>
    <dgm:cxn modelId="{43EEBC5F-23B0-49AE-8A49-B3A365B9438C}" srcId="{A5121557-447A-4049-BBD5-FE4915E268E3}" destId="{55E069B2-AC34-4CD7-A5EE-D8338F1B21ED}" srcOrd="2" destOrd="0" parTransId="{814DCFB2-2A2E-4DA6-9665-A10D6ECCD976}" sibTransId="{B43C703F-C09E-4ACB-95BC-E35178FCC0A3}"/>
    <dgm:cxn modelId="{8BCDE739-ABD5-417B-B4D7-5FA4C29369FE}" type="presOf" srcId="{9EC97CD9-7854-47C2-81DB-3F8139D3440E}" destId="{8E1AEFD5-1C62-44C3-BE57-EB1810F59C52}" srcOrd="1" destOrd="0" presId="urn:microsoft.com/office/officeart/2005/8/layout/hierarchy2"/>
    <dgm:cxn modelId="{BF04D771-1927-46B5-8360-26BE30655DCB}" type="presParOf" srcId="{4B855ABB-1F3B-4E30-90E5-4845E5C623F1}" destId="{D9BDC15B-1BF5-44D5-8256-CEFE563CB88D}" srcOrd="0" destOrd="0" presId="urn:microsoft.com/office/officeart/2005/8/layout/hierarchy2"/>
    <dgm:cxn modelId="{9306575E-98BB-4B98-AED7-051D745E9C75}" type="presParOf" srcId="{D9BDC15B-1BF5-44D5-8256-CEFE563CB88D}" destId="{7B4AFD95-1041-439E-AA91-6300E6F028F4}" srcOrd="0" destOrd="0" presId="urn:microsoft.com/office/officeart/2005/8/layout/hierarchy2"/>
    <dgm:cxn modelId="{16C399AA-0DBB-4331-A64C-E96E0D8D428E}" type="presParOf" srcId="{D9BDC15B-1BF5-44D5-8256-CEFE563CB88D}" destId="{F83FE5AB-DDBA-4DDD-BFEC-B7A4BF24FF43}" srcOrd="1" destOrd="0" presId="urn:microsoft.com/office/officeart/2005/8/layout/hierarchy2"/>
    <dgm:cxn modelId="{3DACD5DA-2B34-4A33-8EFB-E2B073716148}" type="presParOf" srcId="{F83FE5AB-DDBA-4DDD-BFEC-B7A4BF24FF43}" destId="{9A77461F-E791-44C3-A205-86D5955A296F}" srcOrd="0" destOrd="0" presId="urn:microsoft.com/office/officeart/2005/8/layout/hierarchy2"/>
    <dgm:cxn modelId="{2375C5FC-47AE-497C-A18C-D2992CC45DB7}" type="presParOf" srcId="{9A77461F-E791-44C3-A205-86D5955A296F}" destId="{8E1AEFD5-1C62-44C3-BE57-EB1810F59C52}" srcOrd="0" destOrd="0" presId="urn:microsoft.com/office/officeart/2005/8/layout/hierarchy2"/>
    <dgm:cxn modelId="{D153E73A-DE88-4210-856A-EAFD45E98198}" type="presParOf" srcId="{F83FE5AB-DDBA-4DDD-BFEC-B7A4BF24FF43}" destId="{F7CC1FFA-1E38-41FB-A094-40019BC25B96}" srcOrd="1" destOrd="0" presId="urn:microsoft.com/office/officeart/2005/8/layout/hierarchy2"/>
    <dgm:cxn modelId="{2CABD7C5-4F09-4D31-ABF0-B7142500BA95}" type="presParOf" srcId="{F7CC1FFA-1E38-41FB-A094-40019BC25B96}" destId="{8A757801-3F71-4E0F-8477-9770F67DA166}" srcOrd="0" destOrd="0" presId="urn:microsoft.com/office/officeart/2005/8/layout/hierarchy2"/>
    <dgm:cxn modelId="{DF21E328-3B36-4082-910B-2314F17A72CA}" type="presParOf" srcId="{F7CC1FFA-1E38-41FB-A094-40019BC25B96}" destId="{EC6557AD-985F-487F-9ADD-ED4F1DA7FBD1}" srcOrd="1" destOrd="0" presId="urn:microsoft.com/office/officeart/2005/8/layout/hierarchy2"/>
    <dgm:cxn modelId="{396B2ED6-9A4F-4919-BD5A-5A81387B925D}" type="presParOf" srcId="{EC6557AD-985F-487F-9ADD-ED4F1DA7FBD1}" destId="{354392B1-8988-461E-A79F-099A96BBA3B1}" srcOrd="0" destOrd="0" presId="urn:microsoft.com/office/officeart/2005/8/layout/hierarchy2"/>
    <dgm:cxn modelId="{3D2979E7-D485-409A-B768-15701905DF25}" type="presParOf" srcId="{354392B1-8988-461E-A79F-099A96BBA3B1}" destId="{A197DAE4-5B16-4BEA-85AA-17C681F7CF0B}" srcOrd="0" destOrd="0" presId="urn:microsoft.com/office/officeart/2005/8/layout/hierarchy2"/>
    <dgm:cxn modelId="{3C38278C-2C92-4271-8978-90FF4A80E8D9}" type="presParOf" srcId="{EC6557AD-985F-487F-9ADD-ED4F1DA7FBD1}" destId="{AEA28E62-8DE9-47A4-B202-719018E707D3}" srcOrd="1" destOrd="0" presId="urn:microsoft.com/office/officeart/2005/8/layout/hierarchy2"/>
    <dgm:cxn modelId="{1B4F878D-AE8A-4AA2-86BF-F58282895119}" type="presParOf" srcId="{AEA28E62-8DE9-47A4-B202-719018E707D3}" destId="{9FE79805-7B39-4097-AE0D-35F0B5515E16}" srcOrd="0" destOrd="0" presId="urn:microsoft.com/office/officeart/2005/8/layout/hierarchy2"/>
    <dgm:cxn modelId="{E4BBD466-1C1D-4205-B85E-D6590FB48BEA}" type="presParOf" srcId="{AEA28E62-8DE9-47A4-B202-719018E707D3}" destId="{9BB1FB0C-9849-4F3E-B1A0-1FC5AE63E5B6}" srcOrd="1" destOrd="0" presId="urn:microsoft.com/office/officeart/2005/8/layout/hierarchy2"/>
    <dgm:cxn modelId="{3FED6DF3-E1EF-434B-A401-B6B9A856808C}" type="presParOf" srcId="{EC6557AD-985F-487F-9ADD-ED4F1DA7FBD1}" destId="{0CB2591F-5E66-466F-96D0-636E9E5C8136}" srcOrd="2" destOrd="0" presId="urn:microsoft.com/office/officeart/2005/8/layout/hierarchy2"/>
    <dgm:cxn modelId="{E862D3B4-C837-48DE-A19C-D9970C19389A}" type="presParOf" srcId="{0CB2591F-5E66-466F-96D0-636E9E5C8136}" destId="{F03D0BE7-505D-44ED-B869-2D593693A2AB}" srcOrd="0" destOrd="0" presId="urn:microsoft.com/office/officeart/2005/8/layout/hierarchy2"/>
    <dgm:cxn modelId="{DECDEAD6-7D7B-4281-A0D3-0F168193A000}" type="presParOf" srcId="{EC6557AD-985F-487F-9ADD-ED4F1DA7FBD1}" destId="{527BEC68-8DD7-42BB-91D2-F10D5B4A73F4}" srcOrd="3" destOrd="0" presId="urn:microsoft.com/office/officeart/2005/8/layout/hierarchy2"/>
    <dgm:cxn modelId="{530BD841-3507-4E01-8968-E82C452B6ED3}" type="presParOf" srcId="{527BEC68-8DD7-42BB-91D2-F10D5B4A73F4}" destId="{09D3EF39-7101-4BEE-8774-88D719EA0D8A}" srcOrd="0" destOrd="0" presId="urn:microsoft.com/office/officeart/2005/8/layout/hierarchy2"/>
    <dgm:cxn modelId="{039B2E67-B059-4E46-A122-4D6E9F9BCF64}" type="presParOf" srcId="{527BEC68-8DD7-42BB-91D2-F10D5B4A73F4}" destId="{F01E5E20-2ADC-4FEF-A1C3-4D29AD75599E}" srcOrd="1" destOrd="0" presId="urn:microsoft.com/office/officeart/2005/8/layout/hierarchy2"/>
    <dgm:cxn modelId="{06494F9F-3054-45CC-A67E-EF40E34FA71C}" type="presParOf" srcId="{EC6557AD-985F-487F-9ADD-ED4F1DA7FBD1}" destId="{5D9E3216-4882-48D0-8177-E5BDAC813BE8}" srcOrd="4" destOrd="0" presId="urn:microsoft.com/office/officeart/2005/8/layout/hierarchy2"/>
    <dgm:cxn modelId="{052387F7-0DCA-42EC-ADD8-E3B42DEF7D7C}" type="presParOf" srcId="{5D9E3216-4882-48D0-8177-E5BDAC813BE8}" destId="{24E3966F-EB87-4C64-ACEC-984A1BEDE33E}" srcOrd="0" destOrd="0" presId="urn:microsoft.com/office/officeart/2005/8/layout/hierarchy2"/>
    <dgm:cxn modelId="{DF1F07C5-9243-4D81-B847-E7BACFD85719}" type="presParOf" srcId="{EC6557AD-985F-487F-9ADD-ED4F1DA7FBD1}" destId="{852A7125-3DE5-4572-A46E-09903F01EDF9}" srcOrd="5" destOrd="0" presId="urn:microsoft.com/office/officeart/2005/8/layout/hierarchy2"/>
    <dgm:cxn modelId="{31B80225-A97C-4D18-BDB6-F88B8D219298}" type="presParOf" srcId="{852A7125-3DE5-4572-A46E-09903F01EDF9}" destId="{16B5C630-5C77-4261-B2CF-B0433B6212AA}" srcOrd="0" destOrd="0" presId="urn:microsoft.com/office/officeart/2005/8/layout/hierarchy2"/>
    <dgm:cxn modelId="{EAB2FA94-388B-4A01-AEC1-B3D3F5522C65}" type="presParOf" srcId="{852A7125-3DE5-4572-A46E-09903F01EDF9}" destId="{93181D15-E1E9-4BA5-8A3C-0E483AE03078}" srcOrd="1" destOrd="0" presId="urn:microsoft.com/office/officeart/2005/8/layout/hierarchy2"/>
    <dgm:cxn modelId="{B37FA44E-9C30-4EA6-8F1A-64ACE3BAA80D}" type="presParOf" srcId="{F83FE5AB-DDBA-4DDD-BFEC-B7A4BF24FF43}" destId="{7EE843CF-A98F-4F32-A012-6FAEA593FF8B}" srcOrd="2" destOrd="0" presId="urn:microsoft.com/office/officeart/2005/8/layout/hierarchy2"/>
    <dgm:cxn modelId="{829FCDB9-81CE-41EC-8926-8823208D5FA2}" type="presParOf" srcId="{7EE843CF-A98F-4F32-A012-6FAEA593FF8B}" destId="{2882E957-C8AA-498D-A5B4-2D070D56E8EF}" srcOrd="0" destOrd="0" presId="urn:microsoft.com/office/officeart/2005/8/layout/hierarchy2"/>
    <dgm:cxn modelId="{07470688-2B1E-48DF-B461-CC61FE54EFD3}" type="presParOf" srcId="{F83FE5AB-DDBA-4DDD-BFEC-B7A4BF24FF43}" destId="{D0713C7E-4AB9-4E91-8696-066945A19B60}" srcOrd="3" destOrd="0" presId="urn:microsoft.com/office/officeart/2005/8/layout/hierarchy2"/>
    <dgm:cxn modelId="{3ED88B17-4BB2-4EE5-A780-03ACE75737F0}" type="presParOf" srcId="{D0713C7E-4AB9-4E91-8696-066945A19B60}" destId="{0630082E-A72A-442E-9323-4490FD06CDA2}" srcOrd="0" destOrd="0" presId="urn:microsoft.com/office/officeart/2005/8/layout/hierarchy2"/>
    <dgm:cxn modelId="{FBD041C3-691A-47A0-A4ED-B4A8BFB517C7}" type="presParOf" srcId="{D0713C7E-4AB9-4E91-8696-066945A19B60}" destId="{521FD2FA-C388-45B7-9A6E-FE20112D13EA}" srcOrd="1" destOrd="0" presId="urn:microsoft.com/office/officeart/2005/8/layout/hierarchy2"/>
    <dgm:cxn modelId="{8E8269A2-F294-4D5B-866E-4DE6AD913286}" type="presParOf" srcId="{521FD2FA-C388-45B7-9A6E-FE20112D13EA}" destId="{ED2B506C-0A4E-49B5-BF98-9C781D305B08}" srcOrd="0" destOrd="0" presId="urn:microsoft.com/office/officeart/2005/8/layout/hierarchy2"/>
    <dgm:cxn modelId="{84BEEC0B-AB62-401D-8D29-A5FFC48374EE}" type="presParOf" srcId="{ED2B506C-0A4E-49B5-BF98-9C781D305B08}" destId="{F9A8151C-2385-480C-A763-6EF41D24F7E4}" srcOrd="0" destOrd="0" presId="urn:microsoft.com/office/officeart/2005/8/layout/hierarchy2"/>
    <dgm:cxn modelId="{D67AAAC8-310B-41B4-88E2-C3D2E70C5D66}" type="presParOf" srcId="{521FD2FA-C388-45B7-9A6E-FE20112D13EA}" destId="{BDF89882-FCF4-478F-A3B1-823B174C6620}" srcOrd="1" destOrd="0" presId="urn:microsoft.com/office/officeart/2005/8/layout/hierarchy2"/>
    <dgm:cxn modelId="{50D57931-0989-4155-95E7-5FA2A5889E23}" type="presParOf" srcId="{BDF89882-FCF4-478F-A3B1-823B174C6620}" destId="{09C04071-0643-4C14-89D9-A01729D30478}" srcOrd="0" destOrd="0" presId="urn:microsoft.com/office/officeart/2005/8/layout/hierarchy2"/>
    <dgm:cxn modelId="{2D3BC7FD-278D-4982-A168-EA8987180F9D}" type="presParOf" srcId="{BDF89882-FCF4-478F-A3B1-823B174C6620}" destId="{4DF22610-1AAD-4F5F-BF62-D4F936C9CEAA}" srcOrd="1" destOrd="0" presId="urn:microsoft.com/office/officeart/2005/8/layout/hierarchy2"/>
    <dgm:cxn modelId="{AC81180B-F121-492A-883D-979C88A3A1F6}" type="presParOf" srcId="{521FD2FA-C388-45B7-9A6E-FE20112D13EA}" destId="{37B85876-0A0D-49F1-8490-BC9C4B571679}" srcOrd="2" destOrd="0" presId="urn:microsoft.com/office/officeart/2005/8/layout/hierarchy2"/>
    <dgm:cxn modelId="{1BBABA61-4850-4F08-980D-2A2D16B0EAFE}" type="presParOf" srcId="{37B85876-0A0D-49F1-8490-BC9C4B571679}" destId="{0BFF832C-B4F1-4FF0-95C5-28A35525B0C7}" srcOrd="0" destOrd="0" presId="urn:microsoft.com/office/officeart/2005/8/layout/hierarchy2"/>
    <dgm:cxn modelId="{DBB5C30A-0712-4E9C-9BFE-FE50CFD7CC93}" type="presParOf" srcId="{521FD2FA-C388-45B7-9A6E-FE20112D13EA}" destId="{C126C868-109B-4C09-9A1F-D9E7F00027FD}" srcOrd="3" destOrd="0" presId="urn:microsoft.com/office/officeart/2005/8/layout/hierarchy2"/>
    <dgm:cxn modelId="{2DC3CA63-00B5-470D-8CCF-5B1539335A06}" type="presParOf" srcId="{C126C868-109B-4C09-9A1F-D9E7F00027FD}" destId="{A4BC66A0-528F-4E28-A5F9-D1716997195D}" srcOrd="0" destOrd="0" presId="urn:microsoft.com/office/officeart/2005/8/layout/hierarchy2"/>
    <dgm:cxn modelId="{317FB236-DE94-4A90-B0CA-C4F294038972}" type="presParOf" srcId="{C126C868-109B-4C09-9A1F-D9E7F00027FD}" destId="{772904F1-1D7B-40BB-8254-07A9B286F703}" srcOrd="1" destOrd="0" presId="urn:microsoft.com/office/officeart/2005/8/layout/hierarchy2"/>
    <dgm:cxn modelId="{EF4D572C-E9FF-4B72-A929-3AE532A1B7A1}" type="presParOf" srcId="{521FD2FA-C388-45B7-9A6E-FE20112D13EA}" destId="{DF46B202-0507-45F7-8B35-F3968F971E0D}" srcOrd="4" destOrd="0" presId="urn:microsoft.com/office/officeart/2005/8/layout/hierarchy2"/>
    <dgm:cxn modelId="{A5DD0C1E-6F76-4FA5-A748-862337639C1C}" type="presParOf" srcId="{DF46B202-0507-45F7-8B35-F3968F971E0D}" destId="{63DAFF53-A76C-4DB6-ACAE-2F0BBD6AFD8E}" srcOrd="0" destOrd="0" presId="urn:microsoft.com/office/officeart/2005/8/layout/hierarchy2"/>
    <dgm:cxn modelId="{D5371D00-A49D-4474-BA70-79CC0836BD18}" type="presParOf" srcId="{521FD2FA-C388-45B7-9A6E-FE20112D13EA}" destId="{576A15BE-5F6D-4BA4-876B-60BCD3EAB3BE}" srcOrd="5" destOrd="0" presId="urn:microsoft.com/office/officeart/2005/8/layout/hierarchy2"/>
    <dgm:cxn modelId="{0D0E5BC3-876E-4AA6-8353-A81585A09624}" type="presParOf" srcId="{576A15BE-5F6D-4BA4-876B-60BCD3EAB3BE}" destId="{DA0563EA-FD73-476B-A8D0-F6B36F0E2DBB}" srcOrd="0" destOrd="0" presId="urn:microsoft.com/office/officeart/2005/8/layout/hierarchy2"/>
    <dgm:cxn modelId="{AEF56171-3B33-4F74-A38F-01247742C30E}" type="presParOf" srcId="{576A15BE-5F6D-4BA4-876B-60BCD3EAB3BE}" destId="{20D1EB2E-8657-45E5-9311-F4CEB71BFAEE}" srcOrd="1" destOrd="0" presId="urn:microsoft.com/office/officeart/2005/8/layout/hierarchy2"/>
    <dgm:cxn modelId="{05F4467B-D26D-4A1E-B37E-A9C50E84F910}" type="presParOf" srcId="{521FD2FA-C388-45B7-9A6E-FE20112D13EA}" destId="{5015859C-FB2F-496F-A437-E6EBFDD46EC4}" srcOrd="6" destOrd="0" presId="urn:microsoft.com/office/officeart/2005/8/layout/hierarchy2"/>
    <dgm:cxn modelId="{FAB79480-95B8-4BA4-84AC-8D88DE1742AA}" type="presParOf" srcId="{5015859C-FB2F-496F-A437-E6EBFDD46EC4}" destId="{FAB84FD7-8790-40F3-A4F3-1BCCAE6C20DA}" srcOrd="0" destOrd="0" presId="urn:microsoft.com/office/officeart/2005/8/layout/hierarchy2"/>
    <dgm:cxn modelId="{FB23139E-F8D2-4B83-9388-589D5EB23DD7}" type="presParOf" srcId="{521FD2FA-C388-45B7-9A6E-FE20112D13EA}" destId="{314BCEBD-2538-463A-9A04-7AA9C0D66089}" srcOrd="7" destOrd="0" presId="urn:microsoft.com/office/officeart/2005/8/layout/hierarchy2"/>
    <dgm:cxn modelId="{7417A852-1A3D-4B13-A3C1-82EA9D3CBA79}" type="presParOf" srcId="{314BCEBD-2538-463A-9A04-7AA9C0D66089}" destId="{ABC96624-E35D-41E0-93CB-86425E61C452}" srcOrd="0" destOrd="0" presId="urn:microsoft.com/office/officeart/2005/8/layout/hierarchy2"/>
    <dgm:cxn modelId="{AB38960B-439C-433A-8C76-7474CA63AA0E}" type="presParOf" srcId="{314BCEBD-2538-463A-9A04-7AA9C0D66089}" destId="{18601404-B371-444C-87E3-42D92AF2D62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50E8EA-D3E6-46E5-8CB2-3BD37A68A201}" type="doc">
      <dgm:prSet loTypeId="urn:microsoft.com/office/officeart/2008/layout/RadialCluster" loCatId="cycle" qsTypeId="urn:microsoft.com/office/officeart/2005/8/quickstyle/simple3" qsCatId="simple" csTypeId="urn:microsoft.com/office/officeart/2005/8/colors/colorful1" csCatId="colorful" phldr="1"/>
      <dgm:spPr/>
      <dgm:t>
        <a:bodyPr/>
        <a:lstStyle/>
        <a:p>
          <a:endParaRPr lang="es-EC"/>
        </a:p>
      </dgm:t>
    </dgm:pt>
    <dgm:pt modelId="{256C156A-CE5F-43AC-8984-194ECD3C0C5B}">
      <dgm:prSet phldrT="[Texto]"/>
      <dgm:spPr/>
      <dgm:t>
        <a:bodyPr/>
        <a:lstStyle/>
        <a:p>
          <a:r>
            <a:rPr lang="es-EC" dirty="0" smtClean="0"/>
            <a:t>Control de temperatura</a:t>
          </a:r>
          <a:endParaRPr lang="es-EC" dirty="0"/>
        </a:p>
      </dgm:t>
    </dgm:pt>
    <dgm:pt modelId="{E93D1CC1-2DB4-4497-9B95-3B2883F60E64}" type="parTrans" cxnId="{CC4BFFAC-C62E-4102-903B-4B6F3F21F0BB}">
      <dgm:prSet/>
      <dgm:spPr/>
      <dgm:t>
        <a:bodyPr/>
        <a:lstStyle/>
        <a:p>
          <a:endParaRPr lang="es-EC"/>
        </a:p>
      </dgm:t>
    </dgm:pt>
    <dgm:pt modelId="{3C0EF38D-F788-4305-A701-5CE0FA0B6F3E}" type="sibTrans" cxnId="{CC4BFFAC-C62E-4102-903B-4B6F3F21F0BB}">
      <dgm:prSet/>
      <dgm:spPr/>
      <dgm:t>
        <a:bodyPr/>
        <a:lstStyle/>
        <a:p>
          <a:endParaRPr lang="es-EC"/>
        </a:p>
      </dgm:t>
    </dgm:pt>
    <dgm:pt modelId="{95E86CAD-83CE-4B4D-A3E1-384E0316E2A2}">
      <dgm:prSet phldrT="[Texto]" custT="1"/>
      <dgm:spPr/>
      <dgm:t>
        <a:bodyPr/>
        <a:lstStyle/>
        <a:p>
          <a:r>
            <a:rPr lang="es-EC" sz="1400" dirty="0" smtClean="0"/>
            <a:t>Modo Directo</a:t>
          </a:r>
          <a:endParaRPr lang="es-EC" sz="1400" dirty="0"/>
        </a:p>
      </dgm:t>
    </dgm:pt>
    <dgm:pt modelId="{6A103309-D6C3-447E-8599-3C4B7520A8CF}" type="parTrans" cxnId="{402C7E80-C079-4156-BCED-297D7A5FCD1C}">
      <dgm:prSet/>
      <dgm:spPr/>
      <dgm:t>
        <a:bodyPr/>
        <a:lstStyle/>
        <a:p>
          <a:endParaRPr lang="es-EC"/>
        </a:p>
      </dgm:t>
    </dgm:pt>
    <dgm:pt modelId="{13D925DC-3C05-44D3-AE81-F5265EAB3F3B}" type="sibTrans" cxnId="{402C7E80-C079-4156-BCED-297D7A5FCD1C}">
      <dgm:prSet/>
      <dgm:spPr/>
      <dgm:t>
        <a:bodyPr/>
        <a:lstStyle/>
        <a:p>
          <a:endParaRPr lang="es-EC"/>
        </a:p>
      </dgm:t>
    </dgm:pt>
    <dgm:pt modelId="{DCAF94BE-690E-40D3-8DDA-AF8F93FF0F40}">
      <dgm:prSet phldrT="[Texto]" custT="1"/>
      <dgm:spPr/>
      <dgm:t>
        <a:bodyPr/>
        <a:lstStyle/>
        <a:p>
          <a:r>
            <a:rPr lang="es-EC" sz="1400" dirty="0" smtClean="0"/>
            <a:t>Modo Automático</a:t>
          </a:r>
          <a:endParaRPr lang="es-EC" sz="1400" dirty="0"/>
        </a:p>
      </dgm:t>
    </dgm:pt>
    <dgm:pt modelId="{CB57EB16-AF6B-4CBB-B7E6-AE0BD468737D}" type="parTrans" cxnId="{2BD2D974-57B4-4490-9E29-B51B4FD9607E}">
      <dgm:prSet/>
      <dgm:spPr/>
      <dgm:t>
        <a:bodyPr/>
        <a:lstStyle/>
        <a:p>
          <a:endParaRPr lang="es-EC"/>
        </a:p>
      </dgm:t>
    </dgm:pt>
    <dgm:pt modelId="{51BF77BB-023C-4917-8BBE-D2C67685A4F2}" type="sibTrans" cxnId="{2BD2D974-57B4-4490-9E29-B51B4FD9607E}">
      <dgm:prSet/>
      <dgm:spPr/>
      <dgm:t>
        <a:bodyPr/>
        <a:lstStyle/>
        <a:p>
          <a:endParaRPr lang="es-EC"/>
        </a:p>
      </dgm:t>
    </dgm:pt>
    <dgm:pt modelId="{E189F63E-26AE-46AC-BE58-B18600D5F675}">
      <dgm:prSet phldrT="[Texto]" custT="1"/>
      <dgm:spPr/>
      <dgm:t>
        <a:bodyPr/>
        <a:lstStyle/>
        <a:p>
          <a:r>
            <a:rPr lang="es-EC" sz="1400" dirty="0" smtClean="0"/>
            <a:t>Modo Servo Controlado</a:t>
          </a:r>
          <a:endParaRPr lang="es-EC" sz="1400" dirty="0"/>
        </a:p>
      </dgm:t>
    </dgm:pt>
    <dgm:pt modelId="{FC13BDF6-53CE-4031-9D95-E0600FDBACDA}" type="parTrans" cxnId="{0F8B780A-C66F-4944-A779-9002E0EAADB4}">
      <dgm:prSet/>
      <dgm:spPr/>
      <dgm:t>
        <a:bodyPr/>
        <a:lstStyle/>
        <a:p>
          <a:endParaRPr lang="es-EC"/>
        </a:p>
      </dgm:t>
    </dgm:pt>
    <dgm:pt modelId="{D8B33531-F5B0-458C-9E10-D3334EB5C566}" type="sibTrans" cxnId="{0F8B780A-C66F-4944-A779-9002E0EAADB4}">
      <dgm:prSet/>
      <dgm:spPr/>
      <dgm:t>
        <a:bodyPr/>
        <a:lstStyle/>
        <a:p>
          <a:endParaRPr lang="es-EC"/>
        </a:p>
      </dgm:t>
    </dgm:pt>
    <dgm:pt modelId="{57959992-FF91-47CB-BC88-1E58299515DF}">
      <dgm:prSet phldrT="[Texto]" custT="1"/>
      <dgm:spPr/>
      <dgm:t>
        <a:bodyPr/>
        <a:lstStyle/>
        <a:p>
          <a:endParaRPr lang="es-EC" sz="1400" dirty="0"/>
        </a:p>
      </dgm:t>
    </dgm:pt>
    <dgm:pt modelId="{0F293061-1D46-4470-B1D3-EE23039D33BA}" type="parTrans" cxnId="{3A430CCA-E1A1-4F56-AAEA-8A63FD57C714}">
      <dgm:prSet/>
      <dgm:spPr/>
      <dgm:t>
        <a:bodyPr/>
        <a:lstStyle/>
        <a:p>
          <a:endParaRPr lang="es-EC"/>
        </a:p>
      </dgm:t>
    </dgm:pt>
    <dgm:pt modelId="{042BA413-FF15-47AF-BDB8-677D19A91F93}" type="sibTrans" cxnId="{3A430CCA-E1A1-4F56-AAEA-8A63FD57C714}">
      <dgm:prSet/>
      <dgm:spPr/>
      <dgm:t>
        <a:bodyPr/>
        <a:lstStyle/>
        <a:p>
          <a:endParaRPr lang="es-EC"/>
        </a:p>
      </dgm:t>
    </dgm:pt>
    <dgm:pt modelId="{ED8F3336-ED44-47EC-92B5-162DA2D60727}" type="pres">
      <dgm:prSet presAssocID="{1250E8EA-D3E6-46E5-8CB2-3BD37A68A201}" presName="Name0" presStyleCnt="0">
        <dgm:presLayoutVars>
          <dgm:chMax val="1"/>
          <dgm:chPref val="1"/>
          <dgm:dir/>
          <dgm:animOne val="branch"/>
          <dgm:animLvl val="lvl"/>
        </dgm:presLayoutVars>
      </dgm:prSet>
      <dgm:spPr/>
      <dgm:t>
        <a:bodyPr/>
        <a:lstStyle/>
        <a:p>
          <a:endParaRPr lang="es-EC"/>
        </a:p>
      </dgm:t>
    </dgm:pt>
    <dgm:pt modelId="{7FA1976A-B889-4837-99F8-67AA1A4C9DD7}" type="pres">
      <dgm:prSet presAssocID="{256C156A-CE5F-43AC-8984-194ECD3C0C5B}" presName="singleCycle" presStyleCnt="0"/>
      <dgm:spPr/>
      <dgm:t>
        <a:bodyPr/>
        <a:lstStyle/>
        <a:p>
          <a:endParaRPr lang="es-EC"/>
        </a:p>
      </dgm:t>
    </dgm:pt>
    <dgm:pt modelId="{0D3D74F4-55C4-4500-B7F1-256385599D94}" type="pres">
      <dgm:prSet presAssocID="{256C156A-CE5F-43AC-8984-194ECD3C0C5B}" presName="singleCenter" presStyleLbl="node1" presStyleIdx="0" presStyleCnt="4" custLinFactNeighborY="-9324">
        <dgm:presLayoutVars>
          <dgm:chMax val="7"/>
          <dgm:chPref val="7"/>
        </dgm:presLayoutVars>
      </dgm:prSet>
      <dgm:spPr/>
      <dgm:t>
        <a:bodyPr/>
        <a:lstStyle/>
        <a:p>
          <a:endParaRPr lang="es-EC"/>
        </a:p>
      </dgm:t>
    </dgm:pt>
    <dgm:pt modelId="{B3FCD388-ED52-427D-B3EF-EBCC2B02E7D2}" type="pres">
      <dgm:prSet presAssocID="{6A103309-D6C3-447E-8599-3C4B7520A8CF}" presName="Name56" presStyleLbl="parChTrans1D2" presStyleIdx="0" presStyleCnt="3"/>
      <dgm:spPr/>
      <dgm:t>
        <a:bodyPr/>
        <a:lstStyle/>
        <a:p>
          <a:endParaRPr lang="es-EC"/>
        </a:p>
      </dgm:t>
    </dgm:pt>
    <dgm:pt modelId="{8FCD63E7-3E8F-407A-B35E-EB802EC8E966}" type="pres">
      <dgm:prSet presAssocID="{95E86CAD-83CE-4B4D-A3E1-384E0316E2A2}" presName="text0" presStyleLbl="node1" presStyleIdx="1" presStyleCnt="4">
        <dgm:presLayoutVars>
          <dgm:bulletEnabled val="1"/>
        </dgm:presLayoutVars>
      </dgm:prSet>
      <dgm:spPr/>
      <dgm:t>
        <a:bodyPr/>
        <a:lstStyle/>
        <a:p>
          <a:endParaRPr lang="es-EC"/>
        </a:p>
      </dgm:t>
    </dgm:pt>
    <dgm:pt modelId="{DADF8755-FE35-4414-A451-2E1E5CBCDB99}" type="pres">
      <dgm:prSet presAssocID="{CB57EB16-AF6B-4CBB-B7E6-AE0BD468737D}" presName="Name56" presStyleLbl="parChTrans1D2" presStyleIdx="1" presStyleCnt="3"/>
      <dgm:spPr/>
      <dgm:t>
        <a:bodyPr/>
        <a:lstStyle/>
        <a:p>
          <a:endParaRPr lang="es-EC"/>
        </a:p>
      </dgm:t>
    </dgm:pt>
    <dgm:pt modelId="{08BDF611-016D-40F7-B5F8-4696462381AE}" type="pres">
      <dgm:prSet presAssocID="{DCAF94BE-690E-40D3-8DDA-AF8F93FF0F40}" presName="text0" presStyleLbl="node1" presStyleIdx="2" presStyleCnt="4" custScaleX="139844">
        <dgm:presLayoutVars>
          <dgm:bulletEnabled val="1"/>
        </dgm:presLayoutVars>
      </dgm:prSet>
      <dgm:spPr/>
      <dgm:t>
        <a:bodyPr/>
        <a:lstStyle/>
        <a:p>
          <a:endParaRPr lang="es-EC"/>
        </a:p>
      </dgm:t>
    </dgm:pt>
    <dgm:pt modelId="{B227D412-E3AB-40FE-9BFC-832FF9289257}" type="pres">
      <dgm:prSet presAssocID="{FC13BDF6-53CE-4031-9D95-E0600FDBACDA}" presName="Name56" presStyleLbl="parChTrans1D2" presStyleIdx="2" presStyleCnt="3"/>
      <dgm:spPr/>
      <dgm:t>
        <a:bodyPr/>
        <a:lstStyle/>
        <a:p>
          <a:endParaRPr lang="es-EC"/>
        </a:p>
      </dgm:t>
    </dgm:pt>
    <dgm:pt modelId="{14427FA4-3C5F-4CBB-84AD-3E2330F4E560}" type="pres">
      <dgm:prSet presAssocID="{E189F63E-26AE-46AC-BE58-B18600D5F675}" presName="text0" presStyleLbl="node1" presStyleIdx="3" presStyleCnt="4" custScaleX="169004">
        <dgm:presLayoutVars>
          <dgm:bulletEnabled val="1"/>
        </dgm:presLayoutVars>
      </dgm:prSet>
      <dgm:spPr/>
      <dgm:t>
        <a:bodyPr/>
        <a:lstStyle/>
        <a:p>
          <a:endParaRPr lang="es-EC"/>
        </a:p>
      </dgm:t>
    </dgm:pt>
  </dgm:ptLst>
  <dgm:cxnLst>
    <dgm:cxn modelId="{4222A64F-D582-49BA-A89E-5D602FE101CF}" type="presOf" srcId="{6A103309-D6C3-447E-8599-3C4B7520A8CF}" destId="{B3FCD388-ED52-427D-B3EF-EBCC2B02E7D2}" srcOrd="0" destOrd="0" presId="urn:microsoft.com/office/officeart/2008/layout/RadialCluster"/>
    <dgm:cxn modelId="{AE03B61E-9903-4E94-B21E-91A12E0F1B95}" type="presOf" srcId="{CB57EB16-AF6B-4CBB-B7E6-AE0BD468737D}" destId="{DADF8755-FE35-4414-A451-2E1E5CBCDB99}" srcOrd="0" destOrd="0" presId="urn:microsoft.com/office/officeart/2008/layout/RadialCluster"/>
    <dgm:cxn modelId="{2BD2D974-57B4-4490-9E29-B51B4FD9607E}" srcId="{256C156A-CE5F-43AC-8984-194ECD3C0C5B}" destId="{DCAF94BE-690E-40D3-8DDA-AF8F93FF0F40}" srcOrd="1" destOrd="0" parTransId="{CB57EB16-AF6B-4CBB-B7E6-AE0BD468737D}" sibTransId="{51BF77BB-023C-4917-8BBE-D2C67685A4F2}"/>
    <dgm:cxn modelId="{CC4BFFAC-C62E-4102-903B-4B6F3F21F0BB}" srcId="{1250E8EA-D3E6-46E5-8CB2-3BD37A68A201}" destId="{256C156A-CE5F-43AC-8984-194ECD3C0C5B}" srcOrd="0" destOrd="0" parTransId="{E93D1CC1-2DB4-4497-9B95-3B2883F60E64}" sibTransId="{3C0EF38D-F788-4305-A701-5CE0FA0B6F3E}"/>
    <dgm:cxn modelId="{A2C665F4-B3DB-4EB1-BDF3-86C133A79773}" type="presOf" srcId="{256C156A-CE5F-43AC-8984-194ECD3C0C5B}" destId="{0D3D74F4-55C4-4500-B7F1-256385599D94}" srcOrd="0" destOrd="0" presId="urn:microsoft.com/office/officeart/2008/layout/RadialCluster"/>
    <dgm:cxn modelId="{402C7E80-C079-4156-BCED-297D7A5FCD1C}" srcId="{256C156A-CE5F-43AC-8984-194ECD3C0C5B}" destId="{95E86CAD-83CE-4B4D-A3E1-384E0316E2A2}" srcOrd="0" destOrd="0" parTransId="{6A103309-D6C3-447E-8599-3C4B7520A8CF}" sibTransId="{13D925DC-3C05-44D3-AE81-F5265EAB3F3B}"/>
    <dgm:cxn modelId="{26CC14EC-8398-48FD-B629-A3AC19C88ECE}" type="presOf" srcId="{1250E8EA-D3E6-46E5-8CB2-3BD37A68A201}" destId="{ED8F3336-ED44-47EC-92B5-162DA2D60727}" srcOrd="0" destOrd="0" presId="urn:microsoft.com/office/officeart/2008/layout/RadialCluster"/>
    <dgm:cxn modelId="{FBA6F330-346C-46C2-9F68-5EE0684D3E64}" type="presOf" srcId="{E189F63E-26AE-46AC-BE58-B18600D5F675}" destId="{14427FA4-3C5F-4CBB-84AD-3E2330F4E560}" srcOrd="0" destOrd="0" presId="urn:microsoft.com/office/officeart/2008/layout/RadialCluster"/>
    <dgm:cxn modelId="{3A430CCA-E1A1-4F56-AAEA-8A63FD57C714}" srcId="{1250E8EA-D3E6-46E5-8CB2-3BD37A68A201}" destId="{57959992-FF91-47CB-BC88-1E58299515DF}" srcOrd="1" destOrd="0" parTransId="{0F293061-1D46-4470-B1D3-EE23039D33BA}" sibTransId="{042BA413-FF15-47AF-BDB8-677D19A91F93}"/>
    <dgm:cxn modelId="{0111351E-50C6-49E5-A2E3-D3E06A77BA85}" type="presOf" srcId="{FC13BDF6-53CE-4031-9D95-E0600FDBACDA}" destId="{B227D412-E3AB-40FE-9BFC-832FF9289257}" srcOrd="0" destOrd="0" presId="urn:microsoft.com/office/officeart/2008/layout/RadialCluster"/>
    <dgm:cxn modelId="{0F8B780A-C66F-4944-A779-9002E0EAADB4}" srcId="{256C156A-CE5F-43AC-8984-194ECD3C0C5B}" destId="{E189F63E-26AE-46AC-BE58-B18600D5F675}" srcOrd="2" destOrd="0" parTransId="{FC13BDF6-53CE-4031-9D95-E0600FDBACDA}" sibTransId="{D8B33531-F5B0-458C-9E10-D3334EB5C566}"/>
    <dgm:cxn modelId="{43120C8C-2834-4550-8131-E4EB0757BB12}" type="presOf" srcId="{DCAF94BE-690E-40D3-8DDA-AF8F93FF0F40}" destId="{08BDF611-016D-40F7-B5F8-4696462381AE}" srcOrd="0" destOrd="0" presId="urn:microsoft.com/office/officeart/2008/layout/RadialCluster"/>
    <dgm:cxn modelId="{4F4D11B7-8BF8-4FF6-8845-E83F3092D51B}" type="presOf" srcId="{95E86CAD-83CE-4B4D-A3E1-384E0316E2A2}" destId="{8FCD63E7-3E8F-407A-B35E-EB802EC8E966}" srcOrd="0" destOrd="0" presId="urn:microsoft.com/office/officeart/2008/layout/RadialCluster"/>
    <dgm:cxn modelId="{66985B84-65E3-43C6-886D-544173AAC41C}" type="presParOf" srcId="{ED8F3336-ED44-47EC-92B5-162DA2D60727}" destId="{7FA1976A-B889-4837-99F8-67AA1A4C9DD7}" srcOrd="0" destOrd="0" presId="urn:microsoft.com/office/officeart/2008/layout/RadialCluster"/>
    <dgm:cxn modelId="{0E08E067-5CA6-4051-B28C-C8A6C61CFA0A}" type="presParOf" srcId="{7FA1976A-B889-4837-99F8-67AA1A4C9DD7}" destId="{0D3D74F4-55C4-4500-B7F1-256385599D94}" srcOrd="0" destOrd="0" presId="urn:microsoft.com/office/officeart/2008/layout/RadialCluster"/>
    <dgm:cxn modelId="{5421A618-3676-4FDF-92D3-3280324E5ABB}" type="presParOf" srcId="{7FA1976A-B889-4837-99F8-67AA1A4C9DD7}" destId="{B3FCD388-ED52-427D-B3EF-EBCC2B02E7D2}" srcOrd="1" destOrd="0" presId="urn:microsoft.com/office/officeart/2008/layout/RadialCluster"/>
    <dgm:cxn modelId="{0168E26E-9A2E-4E53-BB47-6C7F44DEEF4B}" type="presParOf" srcId="{7FA1976A-B889-4837-99F8-67AA1A4C9DD7}" destId="{8FCD63E7-3E8F-407A-B35E-EB802EC8E966}" srcOrd="2" destOrd="0" presId="urn:microsoft.com/office/officeart/2008/layout/RadialCluster"/>
    <dgm:cxn modelId="{71A00D23-6526-45D3-82F3-0FF5371A21F6}" type="presParOf" srcId="{7FA1976A-B889-4837-99F8-67AA1A4C9DD7}" destId="{DADF8755-FE35-4414-A451-2E1E5CBCDB99}" srcOrd="3" destOrd="0" presId="urn:microsoft.com/office/officeart/2008/layout/RadialCluster"/>
    <dgm:cxn modelId="{0EC91359-C13D-481B-8791-9A455C8882F3}" type="presParOf" srcId="{7FA1976A-B889-4837-99F8-67AA1A4C9DD7}" destId="{08BDF611-016D-40F7-B5F8-4696462381AE}" srcOrd="4" destOrd="0" presId="urn:microsoft.com/office/officeart/2008/layout/RadialCluster"/>
    <dgm:cxn modelId="{A163243F-FAC9-421D-B34C-8A4538D65615}" type="presParOf" srcId="{7FA1976A-B889-4837-99F8-67AA1A4C9DD7}" destId="{B227D412-E3AB-40FE-9BFC-832FF9289257}" srcOrd="5" destOrd="0" presId="urn:microsoft.com/office/officeart/2008/layout/RadialCluster"/>
    <dgm:cxn modelId="{4E64C252-28F8-459E-B7BB-03791A62CAEF}" type="presParOf" srcId="{7FA1976A-B889-4837-99F8-67AA1A4C9DD7}" destId="{14427FA4-3C5F-4CBB-84AD-3E2330F4E56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69DB8B-54FD-47A8-8FFD-B0CBCD99CEE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EB1185CD-1E75-42D6-A72F-3EEC8815D603}">
      <dgm:prSet phldrT="[Texto]"/>
      <dgm:spPr/>
      <dgm:t>
        <a:bodyPr/>
        <a:lstStyle/>
        <a:p>
          <a:r>
            <a:rPr lang="es-EC" dirty="0" smtClean="0"/>
            <a:t>Se diseñó un prototipo de incubadora neonatal NPI siguiendo los requisitos expuestos por la normativa UNE-EN 60601-2-19, la cual permito construir un equipo con las mismas características de cualquier otra incubadora neonatal. La recopilación de información durante este proyecto arrojo datos relevantes para mejorar el diseño a futuro.</a:t>
          </a:r>
          <a:endParaRPr lang="es-EC" dirty="0"/>
        </a:p>
      </dgm:t>
    </dgm:pt>
    <dgm:pt modelId="{DFD7CD0E-BD94-4088-B1C0-E892E1AF3A5D}" type="parTrans" cxnId="{C1BD36E4-DA13-445C-86FB-85FD1434AAC9}">
      <dgm:prSet/>
      <dgm:spPr/>
      <dgm:t>
        <a:bodyPr/>
        <a:lstStyle/>
        <a:p>
          <a:endParaRPr lang="es-EC"/>
        </a:p>
      </dgm:t>
    </dgm:pt>
    <dgm:pt modelId="{2AAE041D-A0A7-4273-A318-AB024C92D1A6}" type="sibTrans" cxnId="{C1BD36E4-DA13-445C-86FB-85FD1434AAC9}">
      <dgm:prSet/>
      <dgm:spPr/>
      <dgm:t>
        <a:bodyPr/>
        <a:lstStyle/>
        <a:p>
          <a:endParaRPr lang="es-EC"/>
        </a:p>
      </dgm:t>
    </dgm:pt>
    <dgm:pt modelId="{ED24EDD6-860E-4F37-86BA-875B7A8DAF81}">
      <dgm:prSet phldrT="[Texto]"/>
      <dgm:spPr/>
      <dgm:t>
        <a:bodyPr/>
        <a:lstStyle/>
        <a:p>
          <a:r>
            <a:rPr lang="es-EC" dirty="0" smtClean="0"/>
            <a:t>Se implementó un control de temperatura PID el cual controla el ingreso de aire controlado, el cual ayuda a la estabilización de la temperatura dentro de la cubierta de la incubadora neonatal. </a:t>
          </a:r>
          <a:endParaRPr lang="es-EC" dirty="0"/>
        </a:p>
      </dgm:t>
    </dgm:pt>
    <dgm:pt modelId="{09D3C810-B8DE-40AD-BCDF-114C69868F5C}" type="parTrans" cxnId="{E66700FB-1835-4880-B3A6-B1D418D56A82}">
      <dgm:prSet/>
      <dgm:spPr/>
      <dgm:t>
        <a:bodyPr/>
        <a:lstStyle/>
        <a:p>
          <a:endParaRPr lang="es-EC"/>
        </a:p>
      </dgm:t>
    </dgm:pt>
    <dgm:pt modelId="{68CB29B1-78BC-4B6C-A44F-593B6F8C0379}" type="sibTrans" cxnId="{E66700FB-1835-4880-B3A6-B1D418D56A82}">
      <dgm:prSet/>
      <dgm:spPr/>
      <dgm:t>
        <a:bodyPr/>
        <a:lstStyle/>
        <a:p>
          <a:endParaRPr lang="es-EC"/>
        </a:p>
      </dgm:t>
    </dgm:pt>
    <dgm:pt modelId="{168B8061-007E-4B8D-A7E2-ED797E7C1463}">
      <dgm:prSet phldrT="[Texto]"/>
      <dgm:spPr/>
      <dgm:t>
        <a:bodyPr/>
        <a:lstStyle/>
        <a:p>
          <a:r>
            <a:rPr lang="es-EC" dirty="0" smtClean="0"/>
            <a:t>Se incorporó librerías del IDE de Arduino la cual posee varias herramientas que permite escribir el código C de manera rápida y organizada, estas librerías proporcionadas por el fabricante  permiten desarrollar un programa que cumpla las características para un buen funcionamiento de la incubadora. </a:t>
          </a:r>
          <a:endParaRPr lang="es-EC" dirty="0"/>
        </a:p>
      </dgm:t>
    </dgm:pt>
    <dgm:pt modelId="{51638A53-5C7F-4E8C-82FD-1F4EF2B0BBB4}" type="parTrans" cxnId="{C71A563E-2C46-415A-A4A2-37CAE19C3A54}">
      <dgm:prSet/>
      <dgm:spPr/>
      <dgm:t>
        <a:bodyPr/>
        <a:lstStyle/>
        <a:p>
          <a:endParaRPr lang="es-EC"/>
        </a:p>
      </dgm:t>
    </dgm:pt>
    <dgm:pt modelId="{001E4556-911B-47A6-920A-7D4190D67742}" type="sibTrans" cxnId="{C71A563E-2C46-415A-A4A2-37CAE19C3A54}">
      <dgm:prSet/>
      <dgm:spPr/>
      <dgm:t>
        <a:bodyPr/>
        <a:lstStyle/>
        <a:p>
          <a:endParaRPr lang="es-EC"/>
        </a:p>
      </dgm:t>
    </dgm:pt>
    <dgm:pt modelId="{0F4FE7EB-0B7A-4B51-9B89-11C2925E33AF}">
      <dgm:prSet phldrT="[Texto]"/>
      <dgm:spPr/>
      <dgm:t>
        <a:bodyPr/>
        <a:lstStyle/>
        <a:p>
          <a:r>
            <a:rPr lang="es-EC" dirty="0" smtClean="0"/>
            <a:t>Se realizó pruebas con medidores de temperatura  y medidores de sonido durante el funcionamiento de la incubadora, mostrando mínimas deficiencias en la fabricación del prototipo por ende para futuros mejoras es recomendable la utilización de materiales con mejores características de construcción.</a:t>
          </a:r>
          <a:endParaRPr lang="es-EC" dirty="0"/>
        </a:p>
      </dgm:t>
    </dgm:pt>
    <dgm:pt modelId="{14EAC4FA-9B9C-4362-926B-A24882F90830}" type="parTrans" cxnId="{345B794C-DCA8-4B22-929F-9C0AFBD275B1}">
      <dgm:prSet/>
      <dgm:spPr/>
      <dgm:t>
        <a:bodyPr/>
        <a:lstStyle/>
        <a:p>
          <a:endParaRPr lang="es-EC"/>
        </a:p>
      </dgm:t>
    </dgm:pt>
    <dgm:pt modelId="{FF0B1D6C-53AA-4487-BB62-1408B1D0C5C7}" type="sibTrans" cxnId="{345B794C-DCA8-4B22-929F-9C0AFBD275B1}">
      <dgm:prSet/>
      <dgm:spPr/>
      <dgm:t>
        <a:bodyPr/>
        <a:lstStyle/>
        <a:p>
          <a:endParaRPr lang="es-EC"/>
        </a:p>
      </dgm:t>
    </dgm:pt>
    <dgm:pt modelId="{11E27F7A-C8AD-4FD3-B8C3-F397B029B658}">
      <dgm:prSet phldrT="[Texto]"/>
      <dgm:spPr/>
      <dgm:t>
        <a:bodyPr/>
        <a:lstStyle/>
        <a:p>
          <a:r>
            <a:rPr lang="es-EC" dirty="0" smtClean="0"/>
            <a:t>Se recomienda que aparte de que la tierra del conector de alimentación esté conectado a la base metálica de la incubadora, el hospital tenga una puesta a tierra en la toma eléctrica, para que se proteja el equipo y el usuario.</a:t>
          </a:r>
          <a:endParaRPr lang="es-EC" dirty="0"/>
        </a:p>
      </dgm:t>
    </dgm:pt>
    <dgm:pt modelId="{6C8145EF-0089-476D-95D3-7F5AB72EFBB6}" type="parTrans" cxnId="{6ECBAAE1-8684-449D-BB3D-BD8D08CFFFCB}">
      <dgm:prSet/>
      <dgm:spPr/>
      <dgm:t>
        <a:bodyPr/>
        <a:lstStyle/>
        <a:p>
          <a:endParaRPr lang="es-EC"/>
        </a:p>
      </dgm:t>
    </dgm:pt>
    <dgm:pt modelId="{FAA74490-A6F2-4FB8-A60C-D7BD062B1920}" type="sibTrans" cxnId="{6ECBAAE1-8684-449D-BB3D-BD8D08CFFFCB}">
      <dgm:prSet/>
      <dgm:spPr/>
      <dgm:t>
        <a:bodyPr/>
        <a:lstStyle/>
        <a:p>
          <a:endParaRPr lang="es-EC"/>
        </a:p>
      </dgm:t>
    </dgm:pt>
    <dgm:pt modelId="{0FDFB88C-C58C-4773-A872-4CB3C5F14F96}">
      <dgm:prSet phldrT="[Texto]"/>
      <dgm:spPr/>
      <dgm:t>
        <a:bodyPr/>
        <a:lstStyle/>
        <a:p>
          <a:r>
            <a:rPr lang="es-EC" dirty="0" smtClean="0"/>
            <a:t>Se incorporó un sistema de monitoreo mediante el uso de un dispositivo Ethernet de Arduino el cual  es una innovación en los equipos de cuidados neonatales, pues en el mercado no existen estos aparatos con estas características.</a:t>
          </a:r>
          <a:endParaRPr lang="es-EC" dirty="0"/>
        </a:p>
      </dgm:t>
    </dgm:pt>
    <dgm:pt modelId="{C339F02C-5625-4F59-9C1B-EB2E1FEF60A2}" type="parTrans" cxnId="{EE25DCCC-4E65-4C4F-B313-3DACFD0C4A50}">
      <dgm:prSet/>
      <dgm:spPr/>
      <dgm:t>
        <a:bodyPr/>
        <a:lstStyle/>
        <a:p>
          <a:endParaRPr lang="es-EC"/>
        </a:p>
      </dgm:t>
    </dgm:pt>
    <dgm:pt modelId="{6FF7D782-FDEF-4177-BA03-E93A4ECEBF94}" type="sibTrans" cxnId="{EE25DCCC-4E65-4C4F-B313-3DACFD0C4A50}">
      <dgm:prSet/>
      <dgm:spPr/>
      <dgm:t>
        <a:bodyPr/>
        <a:lstStyle/>
        <a:p>
          <a:endParaRPr lang="es-EC"/>
        </a:p>
      </dgm:t>
    </dgm:pt>
    <dgm:pt modelId="{DD30B9B8-D69A-4CB9-BD50-DA34F9E3CC37}" type="pres">
      <dgm:prSet presAssocID="{5D69DB8B-54FD-47A8-8FFD-B0CBCD99CEEC}" presName="diagram" presStyleCnt="0">
        <dgm:presLayoutVars>
          <dgm:dir/>
          <dgm:resizeHandles val="exact"/>
        </dgm:presLayoutVars>
      </dgm:prSet>
      <dgm:spPr/>
      <dgm:t>
        <a:bodyPr/>
        <a:lstStyle/>
        <a:p>
          <a:endParaRPr lang="es-EC"/>
        </a:p>
      </dgm:t>
    </dgm:pt>
    <dgm:pt modelId="{01D1C378-A427-4E3B-B6B0-419B10CA2D7E}" type="pres">
      <dgm:prSet presAssocID="{EB1185CD-1E75-42D6-A72F-3EEC8815D603}" presName="node" presStyleLbl="node1" presStyleIdx="0" presStyleCnt="6">
        <dgm:presLayoutVars>
          <dgm:bulletEnabled val="1"/>
        </dgm:presLayoutVars>
      </dgm:prSet>
      <dgm:spPr/>
      <dgm:t>
        <a:bodyPr/>
        <a:lstStyle/>
        <a:p>
          <a:endParaRPr lang="es-EC"/>
        </a:p>
      </dgm:t>
    </dgm:pt>
    <dgm:pt modelId="{B4499870-BD6A-4B1C-9E61-96C9ED559149}" type="pres">
      <dgm:prSet presAssocID="{2AAE041D-A0A7-4273-A318-AB024C92D1A6}" presName="sibTrans" presStyleCnt="0"/>
      <dgm:spPr/>
    </dgm:pt>
    <dgm:pt modelId="{69E946EF-DD4B-48ED-8633-7B5804369F78}" type="pres">
      <dgm:prSet presAssocID="{ED24EDD6-860E-4F37-86BA-875B7A8DAF81}" presName="node" presStyleLbl="node1" presStyleIdx="1" presStyleCnt="6">
        <dgm:presLayoutVars>
          <dgm:bulletEnabled val="1"/>
        </dgm:presLayoutVars>
      </dgm:prSet>
      <dgm:spPr/>
      <dgm:t>
        <a:bodyPr/>
        <a:lstStyle/>
        <a:p>
          <a:endParaRPr lang="es-EC"/>
        </a:p>
      </dgm:t>
    </dgm:pt>
    <dgm:pt modelId="{9B8B66BE-1832-4EFB-96C4-28AE4B0D87DE}" type="pres">
      <dgm:prSet presAssocID="{68CB29B1-78BC-4B6C-A44F-593B6F8C0379}" presName="sibTrans" presStyleCnt="0"/>
      <dgm:spPr/>
    </dgm:pt>
    <dgm:pt modelId="{9B0CC33D-09C6-4172-9C48-0E6A2211A0C4}" type="pres">
      <dgm:prSet presAssocID="{168B8061-007E-4B8D-A7E2-ED797E7C1463}" presName="node" presStyleLbl="node1" presStyleIdx="2" presStyleCnt="6">
        <dgm:presLayoutVars>
          <dgm:bulletEnabled val="1"/>
        </dgm:presLayoutVars>
      </dgm:prSet>
      <dgm:spPr/>
      <dgm:t>
        <a:bodyPr/>
        <a:lstStyle/>
        <a:p>
          <a:endParaRPr lang="es-EC"/>
        </a:p>
      </dgm:t>
    </dgm:pt>
    <dgm:pt modelId="{FBCBC728-34AB-4917-8CD9-45E453804ABA}" type="pres">
      <dgm:prSet presAssocID="{001E4556-911B-47A6-920A-7D4190D67742}" presName="sibTrans" presStyleCnt="0"/>
      <dgm:spPr/>
    </dgm:pt>
    <dgm:pt modelId="{2C529D52-DE50-4859-98F5-CFABE31D72F1}" type="pres">
      <dgm:prSet presAssocID="{0F4FE7EB-0B7A-4B51-9B89-11C2925E33AF}" presName="node" presStyleLbl="node1" presStyleIdx="3" presStyleCnt="6">
        <dgm:presLayoutVars>
          <dgm:bulletEnabled val="1"/>
        </dgm:presLayoutVars>
      </dgm:prSet>
      <dgm:spPr/>
      <dgm:t>
        <a:bodyPr/>
        <a:lstStyle/>
        <a:p>
          <a:endParaRPr lang="es-EC"/>
        </a:p>
      </dgm:t>
    </dgm:pt>
    <dgm:pt modelId="{54CDBB62-7ECD-4E37-80C9-CD81317F14E4}" type="pres">
      <dgm:prSet presAssocID="{FF0B1D6C-53AA-4487-BB62-1408B1D0C5C7}" presName="sibTrans" presStyleCnt="0"/>
      <dgm:spPr/>
    </dgm:pt>
    <dgm:pt modelId="{C57BEC47-7744-4D70-8DB7-F21F290A3292}" type="pres">
      <dgm:prSet presAssocID="{0FDFB88C-C58C-4773-A872-4CB3C5F14F96}" presName="node" presStyleLbl="node1" presStyleIdx="4" presStyleCnt="6">
        <dgm:presLayoutVars>
          <dgm:bulletEnabled val="1"/>
        </dgm:presLayoutVars>
      </dgm:prSet>
      <dgm:spPr/>
      <dgm:t>
        <a:bodyPr/>
        <a:lstStyle/>
        <a:p>
          <a:endParaRPr lang="es-EC"/>
        </a:p>
      </dgm:t>
    </dgm:pt>
    <dgm:pt modelId="{B924F5E4-BDF5-4ED1-B668-96670E75849D}" type="pres">
      <dgm:prSet presAssocID="{6FF7D782-FDEF-4177-BA03-E93A4ECEBF94}" presName="sibTrans" presStyleCnt="0"/>
      <dgm:spPr/>
    </dgm:pt>
    <dgm:pt modelId="{6D909E65-EAA0-44AE-8677-E246A5502845}" type="pres">
      <dgm:prSet presAssocID="{11E27F7A-C8AD-4FD3-B8C3-F397B029B658}" presName="node" presStyleLbl="node1" presStyleIdx="5" presStyleCnt="6">
        <dgm:presLayoutVars>
          <dgm:bulletEnabled val="1"/>
        </dgm:presLayoutVars>
      </dgm:prSet>
      <dgm:spPr/>
      <dgm:t>
        <a:bodyPr/>
        <a:lstStyle/>
        <a:p>
          <a:endParaRPr lang="es-EC"/>
        </a:p>
      </dgm:t>
    </dgm:pt>
  </dgm:ptLst>
  <dgm:cxnLst>
    <dgm:cxn modelId="{4CC11CC8-BE14-4381-8E4A-E64D8AF36CAF}" type="presOf" srcId="{0F4FE7EB-0B7A-4B51-9B89-11C2925E33AF}" destId="{2C529D52-DE50-4859-98F5-CFABE31D72F1}" srcOrd="0" destOrd="0" presId="urn:microsoft.com/office/officeart/2005/8/layout/default"/>
    <dgm:cxn modelId="{BDFB3745-E1B6-4491-BCDE-EB06BD7F6E7A}" type="presOf" srcId="{0FDFB88C-C58C-4773-A872-4CB3C5F14F96}" destId="{C57BEC47-7744-4D70-8DB7-F21F290A3292}" srcOrd="0" destOrd="0" presId="urn:microsoft.com/office/officeart/2005/8/layout/default"/>
    <dgm:cxn modelId="{63147512-681A-47B0-A3F0-78A62D5DB66F}" type="presOf" srcId="{EB1185CD-1E75-42D6-A72F-3EEC8815D603}" destId="{01D1C378-A427-4E3B-B6B0-419B10CA2D7E}" srcOrd="0" destOrd="0" presId="urn:microsoft.com/office/officeart/2005/8/layout/default"/>
    <dgm:cxn modelId="{C1BD36E4-DA13-445C-86FB-85FD1434AAC9}" srcId="{5D69DB8B-54FD-47A8-8FFD-B0CBCD99CEEC}" destId="{EB1185CD-1E75-42D6-A72F-3EEC8815D603}" srcOrd="0" destOrd="0" parTransId="{DFD7CD0E-BD94-4088-B1C0-E892E1AF3A5D}" sibTransId="{2AAE041D-A0A7-4273-A318-AB024C92D1A6}"/>
    <dgm:cxn modelId="{3AF193CF-4A99-4C1A-A527-5B50407EB625}" type="presOf" srcId="{5D69DB8B-54FD-47A8-8FFD-B0CBCD99CEEC}" destId="{DD30B9B8-D69A-4CB9-BD50-DA34F9E3CC37}" srcOrd="0" destOrd="0" presId="urn:microsoft.com/office/officeart/2005/8/layout/default"/>
    <dgm:cxn modelId="{E66700FB-1835-4880-B3A6-B1D418D56A82}" srcId="{5D69DB8B-54FD-47A8-8FFD-B0CBCD99CEEC}" destId="{ED24EDD6-860E-4F37-86BA-875B7A8DAF81}" srcOrd="1" destOrd="0" parTransId="{09D3C810-B8DE-40AD-BCDF-114C69868F5C}" sibTransId="{68CB29B1-78BC-4B6C-A44F-593B6F8C0379}"/>
    <dgm:cxn modelId="{7F276234-BE7E-4B07-B8B3-78154C63486E}" type="presOf" srcId="{168B8061-007E-4B8D-A7E2-ED797E7C1463}" destId="{9B0CC33D-09C6-4172-9C48-0E6A2211A0C4}" srcOrd="0" destOrd="0" presId="urn:microsoft.com/office/officeart/2005/8/layout/default"/>
    <dgm:cxn modelId="{EE25DCCC-4E65-4C4F-B313-3DACFD0C4A50}" srcId="{5D69DB8B-54FD-47A8-8FFD-B0CBCD99CEEC}" destId="{0FDFB88C-C58C-4773-A872-4CB3C5F14F96}" srcOrd="4" destOrd="0" parTransId="{C339F02C-5625-4F59-9C1B-EB2E1FEF60A2}" sibTransId="{6FF7D782-FDEF-4177-BA03-E93A4ECEBF94}"/>
    <dgm:cxn modelId="{6ECBAAE1-8684-449D-BB3D-BD8D08CFFFCB}" srcId="{5D69DB8B-54FD-47A8-8FFD-B0CBCD99CEEC}" destId="{11E27F7A-C8AD-4FD3-B8C3-F397B029B658}" srcOrd="5" destOrd="0" parTransId="{6C8145EF-0089-476D-95D3-7F5AB72EFBB6}" sibTransId="{FAA74490-A6F2-4FB8-A60C-D7BD062B1920}"/>
    <dgm:cxn modelId="{C71A563E-2C46-415A-A4A2-37CAE19C3A54}" srcId="{5D69DB8B-54FD-47A8-8FFD-B0CBCD99CEEC}" destId="{168B8061-007E-4B8D-A7E2-ED797E7C1463}" srcOrd="2" destOrd="0" parTransId="{51638A53-5C7F-4E8C-82FD-1F4EF2B0BBB4}" sibTransId="{001E4556-911B-47A6-920A-7D4190D67742}"/>
    <dgm:cxn modelId="{345B794C-DCA8-4B22-929F-9C0AFBD275B1}" srcId="{5D69DB8B-54FD-47A8-8FFD-B0CBCD99CEEC}" destId="{0F4FE7EB-0B7A-4B51-9B89-11C2925E33AF}" srcOrd="3" destOrd="0" parTransId="{14EAC4FA-9B9C-4362-926B-A24882F90830}" sibTransId="{FF0B1D6C-53AA-4487-BB62-1408B1D0C5C7}"/>
    <dgm:cxn modelId="{06580860-3350-40FD-AED7-E339F6F9C242}" type="presOf" srcId="{11E27F7A-C8AD-4FD3-B8C3-F397B029B658}" destId="{6D909E65-EAA0-44AE-8677-E246A5502845}" srcOrd="0" destOrd="0" presId="urn:microsoft.com/office/officeart/2005/8/layout/default"/>
    <dgm:cxn modelId="{8A224AFE-E281-4195-A703-4F076B452E32}" type="presOf" srcId="{ED24EDD6-860E-4F37-86BA-875B7A8DAF81}" destId="{69E946EF-DD4B-48ED-8633-7B5804369F78}" srcOrd="0" destOrd="0" presId="urn:microsoft.com/office/officeart/2005/8/layout/default"/>
    <dgm:cxn modelId="{7826125A-ABE0-4DFC-B0D5-F2D152F0F084}" type="presParOf" srcId="{DD30B9B8-D69A-4CB9-BD50-DA34F9E3CC37}" destId="{01D1C378-A427-4E3B-B6B0-419B10CA2D7E}" srcOrd="0" destOrd="0" presId="urn:microsoft.com/office/officeart/2005/8/layout/default"/>
    <dgm:cxn modelId="{22172F17-F48F-446F-B629-C9BBDFE07271}" type="presParOf" srcId="{DD30B9B8-D69A-4CB9-BD50-DA34F9E3CC37}" destId="{B4499870-BD6A-4B1C-9E61-96C9ED559149}" srcOrd="1" destOrd="0" presId="urn:microsoft.com/office/officeart/2005/8/layout/default"/>
    <dgm:cxn modelId="{513F339C-B9F7-4035-B6C0-4C258D8B420A}" type="presParOf" srcId="{DD30B9B8-D69A-4CB9-BD50-DA34F9E3CC37}" destId="{69E946EF-DD4B-48ED-8633-7B5804369F78}" srcOrd="2" destOrd="0" presId="urn:microsoft.com/office/officeart/2005/8/layout/default"/>
    <dgm:cxn modelId="{3CA417D9-0BFF-4611-802D-9441ADD960A1}" type="presParOf" srcId="{DD30B9B8-D69A-4CB9-BD50-DA34F9E3CC37}" destId="{9B8B66BE-1832-4EFB-96C4-28AE4B0D87DE}" srcOrd="3" destOrd="0" presId="urn:microsoft.com/office/officeart/2005/8/layout/default"/>
    <dgm:cxn modelId="{D608D26B-88F3-4178-8601-EE2AA0CB8A45}" type="presParOf" srcId="{DD30B9B8-D69A-4CB9-BD50-DA34F9E3CC37}" destId="{9B0CC33D-09C6-4172-9C48-0E6A2211A0C4}" srcOrd="4" destOrd="0" presId="urn:microsoft.com/office/officeart/2005/8/layout/default"/>
    <dgm:cxn modelId="{73C6271E-CA52-44DE-9AE5-25856B6CB4A5}" type="presParOf" srcId="{DD30B9B8-D69A-4CB9-BD50-DA34F9E3CC37}" destId="{FBCBC728-34AB-4917-8CD9-45E453804ABA}" srcOrd="5" destOrd="0" presId="urn:microsoft.com/office/officeart/2005/8/layout/default"/>
    <dgm:cxn modelId="{D001F489-EE14-47BF-92A4-924B5A67FBEE}" type="presParOf" srcId="{DD30B9B8-D69A-4CB9-BD50-DA34F9E3CC37}" destId="{2C529D52-DE50-4859-98F5-CFABE31D72F1}" srcOrd="6" destOrd="0" presId="urn:microsoft.com/office/officeart/2005/8/layout/default"/>
    <dgm:cxn modelId="{85ACB781-FB13-4958-98D3-A9682C8046C8}" type="presParOf" srcId="{DD30B9B8-D69A-4CB9-BD50-DA34F9E3CC37}" destId="{54CDBB62-7ECD-4E37-80C9-CD81317F14E4}" srcOrd="7" destOrd="0" presId="urn:microsoft.com/office/officeart/2005/8/layout/default"/>
    <dgm:cxn modelId="{9D7AD552-D9E3-42E6-82FA-7DDA8E6ED2B5}" type="presParOf" srcId="{DD30B9B8-D69A-4CB9-BD50-DA34F9E3CC37}" destId="{C57BEC47-7744-4D70-8DB7-F21F290A3292}" srcOrd="8" destOrd="0" presId="urn:microsoft.com/office/officeart/2005/8/layout/default"/>
    <dgm:cxn modelId="{5A5980CF-D451-4249-A2FB-0A081A1D6B60}" type="presParOf" srcId="{DD30B9B8-D69A-4CB9-BD50-DA34F9E3CC37}" destId="{B924F5E4-BDF5-4ED1-B668-96670E75849D}" srcOrd="9" destOrd="0" presId="urn:microsoft.com/office/officeart/2005/8/layout/default"/>
    <dgm:cxn modelId="{01136710-5883-48F3-B7CD-2FED764BAB9B}" type="presParOf" srcId="{DD30B9B8-D69A-4CB9-BD50-DA34F9E3CC37}" destId="{6D909E65-EAA0-44AE-8677-E246A550284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2A77C-1D4C-4076-B5BA-2D8B259AB4B0}">
      <dsp:nvSpPr>
        <dsp:cNvPr id="0" name=""/>
        <dsp:cNvSpPr/>
      </dsp:nvSpPr>
      <dsp:spPr>
        <a:xfrm>
          <a:off x="920022" y="0"/>
          <a:ext cx="5162451" cy="5162451"/>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4296D-63B3-4ADA-8C0E-7418ED2CAAAB}">
      <dsp:nvSpPr>
        <dsp:cNvPr id="0" name=""/>
        <dsp:cNvSpPr/>
      </dsp:nvSpPr>
      <dsp:spPr>
        <a:xfrm>
          <a:off x="3501248" y="519017"/>
          <a:ext cx="3355593" cy="611024"/>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Importancia.</a:t>
          </a:r>
          <a:endParaRPr lang="es-EC" sz="1600" kern="1200" dirty="0"/>
        </a:p>
      </dsp:txBody>
      <dsp:txXfrm>
        <a:off x="3531076" y="548845"/>
        <a:ext cx="3295937" cy="551368"/>
      </dsp:txXfrm>
    </dsp:sp>
    <dsp:sp modelId="{1F3ECCA9-FFC1-48C9-A5A8-4A9DB6F69DBC}">
      <dsp:nvSpPr>
        <dsp:cNvPr id="0" name=""/>
        <dsp:cNvSpPr/>
      </dsp:nvSpPr>
      <dsp:spPr>
        <a:xfrm>
          <a:off x="3501248" y="1206420"/>
          <a:ext cx="3355593" cy="611024"/>
        </a:xfrm>
        <a:prstGeom prst="round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Objetivo general y específicos.</a:t>
          </a:r>
          <a:endParaRPr lang="es-EC" sz="1600" kern="1200" dirty="0"/>
        </a:p>
      </dsp:txBody>
      <dsp:txXfrm>
        <a:off x="3531076" y="1236248"/>
        <a:ext cx="3295937" cy="551368"/>
      </dsp:txXfrm>
    </dsp:sp>
    <dsp:sp modelId="{C67D1058-7413-4101-A0F9-F0AE655DFD1E}">
      <dsp:nvSpPr>
        <dsp:cNvPr id="0" name=""/>
        <dsp:cNvSpPr/>
      </dsp:nvSpPr>
      <dsp:spPr>
        <a:xfrm>
          <a:off x="3501248" y="1893822"/>
          <a:ext cx="3355593" cy="611024"/>
        </a:xfrm>
        <a:prstGeom prst="round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Implementación de la Norma UNE-EN 60601-9</a:t>
          </a:r>
          <a:endParaRPr lang="es-EC" sz="1600" kern="1200" dirty="0"/>
        </a:p>
      </dsp:txBody>
      <dsp:txXfrm>
        <a:off x="3531076" y="1923650"/>
        <a:ext cx="3295937" cy="551368"/>
      </dsp:txXfrm>
    </dsp:sp>
    <dsp:sp modelId="{43D2FA57-A520-403F-A8CA-F08A92F45926}">
      <dsp:nvSpPr>
        <dsp:cNvPr id="0" name=""/>
        <dsp:cNvSpPr/>
      </dsp:nvSpPr>
      <dsp:spPr>
        <a:xfrm>
          <a:off x="3501248" y="2581225"/>
          <a:ext cx="3355593" cy="611024"/>
        </a:xfrm>
        <a:prstGeom prst="round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Diseño de la estructura física de la Incubadora </a:t>
          </a:r>
          <a:endParaRPr lang="es-EC" sz="1600" kern="1200" dirty="0"/>
        </a:p>
      </dsp:txBody>
      <dsp:txXfrm>
        <a:off x="3531076" y="2611053"/>
        <a:ext cx="3295937" cy="551368"/>
      </dsp:txXfrm>
    </dsp:sp>
    <dsp:sp modelId="{9D95007B-45CA-4D63-ADE3-179A84C3EEE6}">
      <dsp:nvSpPr>
        <dsp:cNvPr id="0" name=""/>
        <dsp:cNvSpPr/>
      </dsp:nvSpPr>
      <dsp:spPr>
        <a:xfrm>
          <a:off x="3501248" y="3268628"/>
          <a:ext cx="3355593" cy="611024"/>
        </a:xfrm>
        <a:prstGeom prst="round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Diseño del sistema de control</a:t>
          </a:r>
          <a:endParaRPr lang="es-EC" sz="1600" kern="1200" dirty="0"/>
        </a:p>
      </dsp:txBody>
      <dsp:txXfrm>
        <a:off x="3531076" y="3298456"/>
        <a:ext cx="3295937" cy="551368"/>
      </dsp:txXfrm>
    </dsp:sp>
    <dsp:sp modelId="{7B8BCCBC-14C5-441D-B5E9-D321BBF27C20}">
      <dsp:nvSpPr>
        <dsp:cNvPr id="0" name=""/>
        <dsp:cNvSpPr/>
      </dsp:nvSpPr>
      <dsp:spPr>
        <a:xfrm>
          <a:off x="3501248" y="3956030"/>
          <a:ext cx="3355593" cy="611024"/>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resultados</a:t>
          </a:r>
          <a:endParaRPr lang="es-EC" sz="1600" kern="1200" dirty="0"/>
        </a:p>
      </dsp:txBody>
      <dsp:txXfrm>
        <a:off x="3531076" y="3985858"/>
        <a:ext cx="3295937" cy="551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1C378-A427-4E3B-B6B0-419B10CA2D7E}">
      <dsp:nvSpPr>
        <dsp:cNvPr id="0" name=""/>
        <dsp:cNvSpPr/>
      </dsp:nvSpPr>
      <dsp:spPr>
        <a:xfrm>
          <a:off x="0" y="931825"/>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Se diseñó un prototipo de incubadora neonatal NPI siguiendo los requisitos expuestos por la normativa UNE-EN 60601-2-19, la cual permito construir un equipo con las mismas características de cualquier otra incubadora neonatal. La recopilación de información durante este proyecto arrojo datos relevantes para mejorar el diseño a futuro.</a:t>
          </a:r>
          <a:endParaRPr lang="es-EC" sz="1200" kern="1200" dirty="0"/>
        </a:p>
      </dsp:txBody>
      <dsp:txXfrm>
        <a:off x="0" y="931825"/>
        <a:ext cx="2801402" cy="1680841"/>
      </dsp:txXfrm>
    </dsp:sp>
    <dsp:sp modelId="{69E946EF-DD4B-48ED-8633-7B5804369F78}">
      <dsp:nvSpPr>
        <dsp:cNvPr id="0" name=""/>
        <dsp:cNvSpPr/>
      </dsp:nvSpPr>
      <dsp:spPr>
        <a:xfrm>
          <a:off x="3081542" y="931825"/>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Se implementó un control de temperatura PID el cual controla el ingreso de aire controlado, el cual ayuda a la estabilización de la temperatura dentro de la cubierta de la incubadora neonatal. </a:t>
          </a:r>
          <a:endParaRPr lang="es-EC" sz="1200" kern="1200" dirty="0"/>
        </a:p>
      </dsp:txBody>
      <dsp:txXfrm>
        <a:off x="3081542" y="931825"/>
        <a:ext cx="2801402" cy="1680841"/>
      </dsp:txXfrm>
    </dsp:sp>
    <dsp:sp modelId="{9B0CC33D-09C6-4172-9C48-0E6A2211A0C4}">
      <dsp:nvSpPr>
        <dsp:cNvPr id="0" name=""/>
        <dsp:cNvSpPr/>
      </dsp:nvSpPr>
      <dsp:spPr>
        <a:xfrm>
          <a:off x="6163085" y="931825"/>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Se incorporó librerías del IDE de Arduino la cual posee varias herramientas que permite escribir el código C de manera rápida y organizada, estas librerías proporcionadas por el fabricante  permiten desarrollar un programa que cumpla las características para un buen funcionamiento de la incubadora. </a:t>
          </a:r>
          <a:endParaRPr lang="es-EC" sz="1200" kern="1200" dirty="0"/>
        </a:p>
      </dsp:txBody>
      <dsp:txXfrm>
        <a:off x="6163085" y="931825"/>
        <a:ext cx="2801402" cy="1680841"/>
      </dsp:txXfrm>
    </dsp:sp>
    <dsp:sp modelId="{2C529D52-DE50-4859-98F5-CFABE31D72F1}">
      <dsp:nvSpPr>
        <dsp:cNvPr id="0" name=""/>
        <dsp:cNvSpPr/>
      </dsp:nvSpPr>
      <dsp:spPr>
        <a:xfrm>
          <a:off x="0" y="2892807"/>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Se realizó pruebas con medidores de temperatura  y medidores de sonido durante el funcionamiento de la incubadora, mostrando mínimas deficiencias en la fabricación del prototipo por ende para futuros mejoras es recomendable la utilización de materiales con mejores características de construcción.</a:t>
          </a:r>
          <a:endParaRPr lang="es-EC" sz="1200" kern="1200" dirty="0"/>
        </a:p>
      </dsp:txBody>
      <dsp:txXfrm>
        <a:off x="0" y="2892807"/>
        <a:ext cx="2801402" cy="1680841"/>
      </dsp:txXfrm>
    </dsp:sp>
    <dsp:sp modelId="{C57BEC47-7744-4D70-8DB7-F21F290A3292}">
      <dsp:nvSpPr>
        <dsp:cNvPr id="0" name=""/>
        <dsp:cNvSpPr/>
      </dsp:nvSpPr>
      <dsp:spPr>
        <a:xfrm>
          <a:off x="3081542" y="2892807"/>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Se incorporó un sistema de monitoreo mediante el uso de un dispositivo Ethernet de Arduino el cual  es una innovación en los equipos de cuidados neonatales, pues en el mercado no existen estos aparatos con estas características.</a:t>
          </a:r>
          <a:endParaRPr lang="es-EC" sz="1200" kern="1200" dirty="0"/>
        </a:p>
      </dsp:txBody>
      <dsp:txXfrm>
        <a:off x="3081542" y="2892807"/>
        <a:ext cx="2801402" cy="1680841"/>
      </dsp:txXfrm>
    </dsp:sp>
    <dsp:sp modelId="{6D909E65-EAA0-44AE-8677-E246A5502845}">
      <dsp:nvSpPr>
        <dsp:cNvPr id="0" name=""/>
        <dsp:cNvSpPr/>
      </dsp:nvSpPr>
      <dsp:spPr>
        <a:xfrm>
          <a:off x="6163085" y="2892807"/>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Se recomienda que aparte de que la tierra del conector de alimentación esté conectado a la base metálica de la incubadora, el hospital tenga una puesta a tierra en la toma eléctrica, para que se proteja el equipo y el usuario.</a:t>
          </a:r>
          <a:endParaRPr lang="es-EC" sz="1200" kern="1200" dirty="0"/>
        </a:p>
      </dsp:txBody>
      <dsp:txXfrm>
        <a:off x="6163085" y="2892807"/>
        <a:ext cx="2801402" cy="16808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7987EC6-4253-42DB-A969-F14DD79FC67D}" type="datetimeFigureOut">
              <a:rPr lang="es-EC"/>
              <a:pPr/>
              <a:t>16/02/2016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6B2BB7-A5FC-4A60-9B3E-921471537907}" type="slidenum">
              <a:rPr lang="es-EC"/>
              <a:pPr/>
              <a:t>‹Nº›</a:t>
            </a:fld>
            <a:endParaRPr lang="es-EC"/>
          </a:p>
        </p:txBody>
      </p:sp>
    </p:spTree>
    <p:extLst>
      <p:ext uri="{BB962C8B-B14F-4D97-AF65-F5344CB8AC3E}">
        <p14:creationId xmlns:p14="http://schemas.microsoft.com/office/powerpoint/2010/main" val="2110557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2,5 kilogramos</a:t>
            </a:r>
          </a:p>
          <a:p>
            <a:r>
              <a:rPr lang="es-EC" dirty="0" smtClean="0"/>
              <a:t>47 centímetros </a:t>
            </a:r>
          </a:p>
          <a:p>
            <a:r>
              <a:rPr lang="es-EC" sz="1200" kern="1200" dirty="0" smtClean="0">
                <a:solidFill>
                  <a:schemeClr val="tx1"/>
                </a:solidFill>
                <a:effectLst/>
                <a:latin typeface="+mn-lt"/>
                <a:ea typeface="ＭＳ Ｐゴシック" charset="0"/>
                <a:cs typeface="+mn-cs"/>
              </a:rPr>
              <a:t>37 a 42 de gestación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sz="1200" kern="1200" dirty="0" err="1" smtClean="0">
                <a:solidFill>
                  <a:schemeClr val="tx1"/>
                </a:solidFill>
                <a:effectLst/>
                <a:latin typeface="+mn-lt"/>
                <a:ea typeface="ＭＳ Ｐゴシック" charset="0"/>
                <a:cs typeface="+mn-cs"/>
              </a:rPr>
              <a:t>posmaduro</a:t>
            </a:r>
            <a:r>
              <a:rPr lang="es-EC" sz="1200" kern="1200" dirty="0" smtClean="0">
                <a:solidFill>
                  <a:schemeClr val="tx1"/>
                </a:solidFill>
                <a:effectLst/>
                <a:latin typeface="+mn-lt"/>
                <a:ea typeface="ＭＳ Ｐゴシック" charset="0"/>
                <a:cs typeface="+mn-cs"/>
              </a:rPr>
              <a:t> : nacido después de 42 semanas de gestación</a:t>
            </a:r>
          </a:p>
          <a:p>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5</a:t>
            </a:fld>
            <a:endParaRPr lang="es-EC"/>
          </a:p>
        </p:txBody>
      </p:sp>
    </p:spTree>
    <p:extLst>
      <p:ext uri="{BB962C8B-B14F-4D97-AF65-F5344CB8AC3E}">
        <p14:creationId xmlns:p14="http://schemas.microsoft.com/office/powerpoint/2010/main" val="167200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ＭＳ Ｐゴシック" charset="0"/>
                <a:cs typeface="+mn-cs"/>
              </a:rPr>
              <a:t>La normativa que implementaremos en el desarrollo del prototipo fue preparada por el Sub comité SC 62D, Equipos electro médicos y fue aprobado por CENELEC como UNE-EN 60601-2-19 y se basa en los requisitos mínimos de seguridad que tiene una incubadora para poder operar en un Hospital </a:t>
            </a:r>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9</a:t>
            </a:fld>
            <a:endParaRPr lang="es-EC"/>
          </a:p>
        </p:txBody>
      </p:sp>
    </p:spTree>
    <p:extLst>
      <p:ext uri="{BB962C8B-B14F-4D97-AF65-F5344CB8AC3E}">
        <p14:creationId xmlns:p14="http://schemas.microsoft.com/office/powerpoint/2010/main" val="284438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ln w="0"/>
                <a:effectLst>
                  <a:outerShdw blurRad="38100" dist="19050" dir="2700000" algn="tl" rotWithShape="0">
                    <a:schemeClr val="dk1">
                      <a:alpha val="40000"/>
                    </a:schemeClr>
                  </a:outerShdw>
                </a:effectLst>
              </a:rPr>
              <a:t>Transformada de LAPLACE para obtener la función de transferencia de la planta</a:t>
            </a:r>
            <a:endParaRPr lang="es-ES" b="0" cap="none" spc="0" dirty="0" smtClean="0">
              <a:ln w="0"/>
              <a:solidFill>
                <a:schemeClr val="tx1"/>
              </a:solidFill>
              <a:effectLst>
                <a:outerShdw blurRad="38100" dist="19050" dir="2700000" algn="tl" rotWithShape="0">
                  <a:schemeClr val="dk1">
                    <a:alpha val="40000"/>
                  </a:schemeClr>
                </a:outerShdw>
              </a:effectLst>
            </a:endParaRPr>
          </a:p>
          <a:p>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23</a:t>
            </a:fld>
            <a:endParaRPr lang="es-EC"/>
          </a:p>
        </p:txBody>
      </p:sp>
    </p:spTree>
    <p:extLst>
      <p:ext uri="{BB962C8B-B14F-4D97-AF65-F5344CB8AC3E}">
        <p14:creationId xmlns:p14="http://schemas.microsoft.com/office/powerpoint/2010/main" val="423280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ＭＳ Ｐゴシック" charset="0"/>
                <a:cs typeface="+mn-cs"/>
              </a:rPr>
              <a:t>que menciona que después de configurar la temperatura de referencia se tiene un tiempo máximo de 15 min para estabilizar el sistema y no excederse en ±2°C del </a:t>
            </a:r>
            <a:r>
              <a:rPr lang="es-EC" sz="1200" kern="1200" dirty="0" err="1" smtClean="0">
                <a:solidFill>
                  <a:schemeClr val="tx1"/>
                </a:solidFill>
                <a:effectLst/>
                <a:latin typeface="+mn-lt"/>
                <a:ea typeface="ＭＳ Ｐゴシック" charset="0"/>
                <a:cs typeface="+mn-cs"/>
              </a:rPr>
              <a:t>setpoint</a:t>
            </a:r>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37</a:t>
            </a:fld>
            <a:endParaRPr lang="es-EC"/>
          </a:p>
        </p:txBody>
      </p:sp>
    </p:spTree>
    <p:extLst>
      <p:ext uri="{BB962C8B-B14F-4D97-AF65-F5344CB8AC3E}">
        <p14:creationId xmlns:p14="http://schemas.microsoft.com/office/powerpoint/2010/main" val="354720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mn-lt"/>
                <a:ea typeface="ＭＳ Ｐゴシック" charset="0"/>
                <a:cs typeface="+mn-cs"/>
              </a:rPr>
              <a:t>Se identificó que uno de los aspectos más relevantes en el desarrollo de la incubadora es la lectura de los sensores de temperatura, por tal motivo  es recomendable que para el desarrollo de las ecuaciones y la regulación de las variables de lectura de los sensores, se debe comparar con medidores de temperatura calibrados para reducir errores en las mediciones del equipo.</a:t>
            </a:r>
          </a:p>
          <a:p>
            <a:endParaRPr lang="es-EC"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mn-lt"/>
                <a:ea typeface="ＭＳ Ｐゴシック" charset="0"/>
                <a:cs typeface="+mn-cs"/>
              </a:rPr>
              <a:t>Se analizó que las pruebas de ruido en el equipo son necesarias, ya que el ruido excesivo puede producir daños auditivos a los operadores y peor aún  al neonato que ocupe el equipo, es indispensable que como prototipo deba cumplir estas características.</a:t>
            </a:r>
          </a:p>
          <a:p>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51</a:t>
            </a:fld>
            <a:endParaRPr lang="es-EC"/>
          </a:p>
        </p:txBody>
      </p:sp>
    </p:spTree>
    <p:extLst>
      <p:ext uri="{BB962C8B-B14F-4D97-AF65-F5344CB8AC3E}">
        <p14:creationId xmlns:p14="http://schemas.microsoft.com/office/powerpoint/2010/main" val="24373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4726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35810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3031" name="CorelDRAW" r:id="rId3" imgW="9169400" imgH="5638800" progId="">
                  <p:embed/>
                </p:oleObj>
              </mc:Choice>
              <mc:Fallback>
                <p:oleObj name="CorelDRAW" r:id="rId3" imgW="9169400" imgH="5638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C" sz="1400">
              <a:solidFill>
                <a:srgbClr val="000000"/>
              </a:solidFill>
            </a:endParaRPr>
          </a:p>
        </p:txBody>
      </p:sp>
      <p:sp>
        <p:nvSpPr>
          <p:cNvPr id="4" name="Rectangle 25"/>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C" sz="1400">
              <a:solidFill>
                <a:srgbClr val="000000"/>
              </a:solidFill>
            </a:endParaRPr>
          </a:p>
        </p:txBody>
      </p:sp>
      <p:sp>
        <p:nvSpPr>
          <p:cNvPr id="5" name="Rectangle 26"/>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C" sz="1400">
              <a:solidFill>
                <a:srgbClr val="000000"/>
              </a:solidFill>
            </a:endParaRPr>
          </a:p>
        </p:txBody>
      </p:sp>
      <p:sp>
        <p:nvSpPr>
          <p:cNvPr id="6" name="Rectangle 27"/>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C" sz="140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C" sz="180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23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49010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76514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07127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43154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3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36163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3474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28825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s-EC" dirty="0" smtClean="0">
              <a:ea typeface="+mn-ea"/>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s-EC" dirty="0" smtClean="0">
              <a:ea typeface="+mn-ea"/>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ＭＳ Ｐゴシック" charset="0"/>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charset="0"/>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0013"/>
            <a:ext cx="91281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188913"/>
            <a:ext cx="22558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6 CuadroTexto"/>
          <p:cNvSpPr txBox="1">
            <a:spLocks noChangeArrowheads="1"/>
          </p:cNvSpPr>
          <p:nvPr/>
        </p:nvSpPr>
        <p:spPr bwMode="auto">
          <a:xfrm>
            <a:off x="1619672" y="1125538"/>
            <a:ext cx="69127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sz="1800" b="1" dirty="0"/>
              <a:t>UNIVERSIDAD DE LAS FUERZAS ARMADAS - ESPE</a:t>
            </a:r>
          </a:p>
          <a:p>
            <a:pPr algn="ctr"/>
            <a:r>
              <a:rPr lang="es-EC" sz="1800" b="1" dirty="0"/>
              <a:t>DEPARTAMENTO DE ELÉCTRICA Y </a:t>
            </a:r>
            <a:r>
              <a:rPr lang="es-EC" sz="1800" b="1" dirty="0" smtClean="0"/>
              <a:t>ELECTRÓNICA</a:t>
            </a:r>
          </a:p>
          <a:p>
            <a:pPr algn="ctr"/>
            <a:r>
              <a:rPr lang="es-EC" sz="1800" b="1" dirty="0"/>
              <a:t>CARRERA DE INGENIERÍA EN </a:t>
            </a:r>
            <a:r>
              <a:rPr lang="es-EC" sz="1800" b="1" dirty="0" smtClean="0"/>
              <a:t>ELECTRÓNICA</a:t>
            </a:r>
          </a:p>
          <a:p>
            <a:pPr algn="ctr"/>
            <a:r>
              <a:rPr lang="es-EC" sz="1800" b="1" dirty="0" smtClean="0"/>
              <a:t> </a:t>
            </a:r>
            <a:r>
              <a:rPr lang="es-EC" sz="1800" b="1" dirty="0"/>
              <a:t>AUTOMATIZACIÓN Y CONTROL</a:t>
            </a:r>
            <a:endParaRPr lang="es-EC" sz="1800" dirty="0"/>
          </a:p>
          <a:p>
            <a:pPr algn="ctr"/>
            <a:endParaRPr lang="es-EC" sz="1800" u="sng" dirty="0"/>
          </a:p>
        </p:txBody>
      </p:sp>
      <p:sp>
        <p:nvSpPr>
          <p:cNvPr id="8" name="7 CuadroTexto"/>
          <p:cNvSpPr txBox="1"/>
          <p:nvPr/>
        </p:nvSpPr>
        <p:spPr>
          <a:xfrm>
            <a:off x="1447007" y="2602866"/>
            <a:ext cx="7294562" cy="923330"/>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a:r>
              <a:rPr lang="es-EC" sz="1800" b="1" u="sng" dirty="0"/>
              <a:t>DISEÑO E IMPLEMENTACIÓN DE UN PROTOTIPO DE INCUBADORA NEONATAL USANDO LA PLATAFORMA OPEN-SOURCE ARDUINO</a:t>
            </a:r>
            <a:endParaRPr lang="es-EC" sz="1700" u="sng" dirty="0">
              <a:effectLst>
                <a:outerShdw blurRad="38100" dist="38100" dir="2700000" algn="tl">
                  <a:srgbClr val="C0C0C0"/>
                </a:outerShdw>
              </a:effectLst>
              <a:latin typeface="Century Gothic" panose="020B0502020202020204" pitchFamily="34" charset="0"/>
            </a:endParaRPr>
          </a:p>
        </p:txBody>
      </p:sp>
      <p:sp>
        <p:nvSpPr>
          <p:cNvPr id="4101" name="8 CuadroTexto"/>
          <p:cNvSpPr txBox="1">
            <a:spLocks noChangeArrowheads="1"/>
          </p:cNvSpPr>
          <p:nvPr/>
        </p:nvSpPr>
        <p:spPr bwMode="auto">
          <a:xfrm>
            <a:off x="1327167" y="3791545"/>
            <a:ext cx="7534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sz="1600" b="1" dirty="0" smtClean="0"/>
              <a:t>PREVIO </a:t>
            </a:r>
            <a:r>
              <a:rPr lang="es-EC" sz="1600" b="1" dirty="0"/>
              <a:t>A LA OBTENCIÓN DEL TÍTULO DE INGENIERÍA EN ELECTRÓNICA </a:t>
            </a:r>
            <a:endParaRPr lang="es-EC" sz="1600" b="1" dirty="0" smtClean="0"/>
          </a:p>
          <a:p>
            <a:pPr algn="ctr" eaLnBrk="1" hangingPunct="1"/>
            <a:r>
              <a:rPr lang="es-EC" sz="1600" b="1" dirty="0" smtClean="0"/>
              <a:t>EN </a:t>
            </a:r>
            <a:r>
              <a:rPr lang="es-EC" sz="1600" b="1" dirty="0"/>
              <a:t>AUTOMATIZACIÓN Y CONTROL</a:t>
            </a:r>
            <a:endParaRPr lang="es-EC" sz="1600" dirty="0"/>
          </a:p>
          <a:p>
            <a:pPr algn="ctr" eaLnBrk="1" hangingPunct="1"/>
            <a:endParaRPr lang="es-EC" sz="1600" u="sng" dirty="0"/>
          </a:p>
        </p:txBody>
      </p:sp>
      <p:sp>
        <p:nvSpPr>
          <p:cNvPr id="4103" name="10 CuadroTexto"/>
          <p:cNvSpPr txBox="1">
            <a:spLocks noChangeArrowheads="1"/>
          </p:cNvSpPr>
          <p:nvPr/>
        </p:nvSpPr>
        <p:spPr bwMode="auto">
          <a:xfrm>
            <a:off x="3280924" y="4714667"/>
            <a:ext cx="35060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sz="1600" b="1" dirty="0" smtClean="0">
                <a:latin typeface="Century Gothic" panose="020B0502020202020204" pitchFamily="34" charset="0"/>
              </a:rPr>
              <a:t>FLAVIO ANDERSSON CRUZ JUMBO</a:t>
            </a:r>
            <a:endParaRPr lang="es-EC" sz="1600" dirty="0"/>
          </a:p>
        </p:txBody>
      </p:sp>
      <p:sp>
        <p:nvSpPr>
          <p:cNvPr id="12" name="11 CuadroTexto"/>
          <p:cNvSpPr txBox="1"/>
          <p:nvPr/>
        </p:nvSpPr>
        <p:spPr>
          <a:xfrm>
            <a:off x="4292419" y="5244059"/>
            <a:ext cx="1483098" cy="338554"/>
          </a:xfrm>
          <a:prstGeom prst="rect">
            <a:avLst/>
          </a:prstGeom>
          <a:noFill/>
        </p:spPr>
        <p:txBody>
          <a:bodyPr wrap="none">
            <a:spAutoFit/>
          </a:bodyPr>
          <a:lstStyle/>
          <a:p>
            <a:pPr algn="ctr">
              <a:defRPr/>
            </a:pPr>
            <a:r>
              <a:rPr lang="es-EC" sz="1600" b="1" dirty="0" smtClean="0">
                <a:latin typeface="+mn-lt"/>
                <a:ea typeface="+mn-ea"/>
                <a:cs typeface="Raavi" pitchFamily="34" charset="0"/>
              </a:rPr>
              <a:t>ENERO, 2016</a:t>
            </a:r>
            <a:endParaRPr lang="es-EC" sz="1600" b="1" dirty="0">
              <a:latin typeface="+mn-lt"/>
              <a:ea typeface="+mn-ea"/>
              <a:cs typeface="Raavi"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328342" y="0"/>
            <a:ext cx="4783682"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Norma UNE-EN 60601-2-19 </a:t>
            </a:r>
            <a:endParaRPr lang="es-ES" sz="28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Diagrama 3"/>
          <p:cNvGraphicFramePr/>
          <p:nvPr>
            <p:extLst>
              <p:ext uri="{D42A27DB-BD31-4B8C-83A1-F6EECF244321}">
                <p14:modId xmlns:p14="http://schemas.microsoft.com/office/powerpoint/2010/main" val="2410429342"/>
              </p:ext>
            </p:extLst>
          </p:nvPr>
        </p:nvGraphicFramePr>
        <p:xfrm>
          <a:off x="251520" y="836712"/>
          <a:ext cx="900100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5549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D55926E6-0A5E-454C-8613-5BE551700A02}"/>
                                            </p:graphicEl>
                                          </p:spTgt>
                                        </p:tgtEl>
                                        <p:attrNameLst>
                                          <p:attrName>style.visibility</p:attrName>
                                        </p:attrNameLst>
                                      </p:cBhvr>
                                      <p:to>
                                        <p:strVal val="visible"/>
                                      </p:to>
                                    </p:set>
                                    <p:animEffect transition="in" filter="circle(in)">
                                      <p:cBhvr>
                                        <p:cTn id="7" dur="2000"/>
                                        <p:tgtEl>
                                          <p:spTgt spid="4">
                                            <p:graphicEl>
                                              <a:dgm id="{D55926E6-0A5E-454C-8613-5BE551700A02}"/>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graphicEl>
                                              <a:dgm id="{94CE2DEB-5C4B-4590-B5EF-DDC5371439A5}"/>
                                            </p:graphicEl>
                                          </p:spTgt>
                                        </p:tgtEl>
                                        <p:attrNameLst>
                                          <p:attrName>style.visibility</p:attrName>
                                        </p:attrNameLst>
                                      </p:cBhvr>
                                      <p:to>
                                        <p:strVal val="visible"/>
                                      </p:to>
                                    </p:set>
                                    <p:animEffect transition="in" filter="circle(in)">
                                      <p:cBhvr>
                                        <p:cTn id="10" dur="2000"/>
                                        <p:tgtEl>
                                          <p:spTgt spid="4">
                                            <p:graphicEl>
                                              <a:dgm id="{94CE2DEB-5C4B-4590-B5EF-DDC5371439A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graphicEl>
                                              <a:dgm id="{B513B331-5687-42D4-A6C4-8B2DFBDA568C}"/>
                                            </p:graphicEl>
                                          </p:spTgt>
                                        </p:tgtEl>
                                        <p:attrNameLst>
                                          <p:attrName>style.visibility</p:attrName>
                                        </p:attrNameLst>
                                      </p:cBhvr>
                                      <p:to>
                                        <p:strVal val="visible"/>
                                      </p:to>
                                    </p:set>
                                    <p:animEffect transition="in" filter="circle(in)">
                                      <p:cBhvr>
                                        <p:cTn id="15" dur="2000"/>
                                        <p:tgtEl>
                                          <p:spTgt spid="4">
                                            <p:graphicEl>
                                              <a:dgm id="{B513B331-5687-42D4-A6C4-8B2DFBDA568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40A9F7D1-531B-4970-A3D5-E227CF33F290}"/>
                                            </p:graphicEl>
                                          </p:spTgt>
                                        </p:tgtEl>
                                        <p:attrNameLst>
                                          <p:attrName>style.visibility</p:attrName>
                                        </p:attrNameLst>
                                      </p:cBhvr>
                                      <p:to>
                                        <p:strVal val="visible"/>
                                      </p:to>
                                    </p:set>
                                    <p:animEffect transition="in" filter="circle(in)">
                                      <p:cBhvr>
                                        <p:cTn id="20" dur="2000"/>
                                        <p:tgtEl>
                                          <p:spTgt spid="4">
                                            <p:graphicEl>
                                              <a:dgm id="{40A9F7D1-531B-4970-A3D5-E227CF33F290}"/>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D12C1F6A-BBA3-4B8C-8B69-5AF18C767F6B}"/>
                                            </p:graphicEl>
                                          </p:spTgt>
                                        </p:tgtEl>
                                        <p:attrNameLst>
                                          <p:attrName>style.visibility</p:attrName>
                                        </p:attrNameLst>
                                      </p:cBhvr>
                                      <p:to>
                                        <p:strVal val="visible"/>
                                      </p:to>
                                    </p:set>
                                    <p:animEffect transition="in" filter="circle(in)">
                                      <p:cBhvr>
                                        <p:cTn id="23" dur="2000"/>
                                        <p:tgtEl>
                                          <p:spTgt spid="4">
                                            <p:graphicEl>
                                              <a:dgm id="{D12C1F6A-BBA3-4B8C-8B69-5AF18C767F6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76CF8A60-FA56-417C-A7F4-2934D3CE8DAB}"/>
                                            </p:graphicEl>
                                          </p:spTgt>
                                        </p:tgtEl>
                                        <p:attrNameLst>
                                          <p:attrName>style.visibility</p:attrName>
                                        </p:attrNameLst>
                                      </p:cBhvr>
                                      <p:to>
                                        <p:strVal val="visible"/>
                                      </p:to>
                                    </p:set>
                                    <p:animEffect transition="in" filter="circle(in)">
                                      <p:cBhvr>
                                        <p:cTn id="28" dur="2000"/>
                                        <p:tgtEl>
                                          <p:spTgt spid="4">
                                            <p:graphicEl>
                                              <a:dgm id="{76CF8A60-FA56-417C-A7F4-2934D3CE8DA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graphicEl>
                                              <a:dgm id="{78F34A45-9912-4AEE-927B-5CC259894770}"/>
                                            </p:graphicEl>
                                          </p:spTgt>
                                        </p:tgtEl>
                                        <p:attrNameLst>
                                          <p:attrName>style.visibility</p:attrName>
                                        </p:attrNameLst>
                                      </p:cBhvr>
                                      <p:to>
                                        <p:strVal val="visible"/>
                                      </p:to>
                                    </p:set>
                                    <p:animEffect transition="in" filter="circle(in)">
                                      <p:cBhvr>
                                        <p:cTn id="33" dur="2000"/>
                                        <p:tgtEl>
                                          <p:spTgt spid="4">
                                            <p:graphicEl>
                                              <a:dgm id="{78F34A45-9912-4AEE-927B-5CC25989477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
                                            <p:graphicEl>
                                              <a:dgm id="{D86B7D82-17E2-4047-AF60-3C4D436744B9}"/>
                                            </p:graphicEl>
                                          </p:spTgt>
                                        </p:tgtEl>
                                        <p:attrNameLst>
                                          <p:attrName>style.visibility</p:attrName>
                                        </p:attrNameLst>
                                      </p:cBhvr>
                                      <p:to>
                                        <p:strVal val="visible"/>
                                      </p:to>
                                    </p:set>
                                    <p:animEffect transition="in" filter="circle(in)">
                                      <p:cBhvr>
                                        <p:cTn id="38" dur="2000"/>
                                        <p:tgtEl>
                                          <p:spTgt spid="4">
                                            <p:graphicEl>
                                              <a:dgm id="{D86B7D82-17E2-4047-AF60-3C4D436744B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
                                            <p:graphicEl>
                                              <a:dgm id="{D55926E6-0A5E-454C-8613-5BE551700A02}"/>
                                            </p:graphic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
                                            <p:graphicEl>
                                              <a:dgm id="{94CE2DEB-5C4B-4590-B5EF-DDC5371439A5}"/>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4">
                                            <p:graphicEl>
                                              <a:dgm id="{B513B331-5687-42D4-A6C4-8B2DFBDA568C}"/>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
                                            <p:graphicEl>
                                              <a:dgm id="{40A9F7D1-531B-4970-A3D5-E227CF33F290}"/>
                                            </p:graphic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
                                            <p:graphicEl>
                                              <a:dgm id="{D12C1F6A-BBA3-4B8C-8B69-5AF18C767F6B}"/>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4">
                                            <p:graphicEl>
                                              <a:dgm id="{76CF8A60-FA56-417C-A7F4-2934D3CE8DAB}"/>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graphicEl>
                                              <a:dgm id="{78F34A45-9912-4AEE-927B-5CC259894770}"/>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4">
                                            <p:graphicEl>
                                              <a:dgm id="{D86B7D82-17E2-4047-AF60-3C4D436744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60785" y="0"/>
            <a:ext cx="8797601" cy="461665"/>
          </a:xfrm>
          <a:prstGeom prst="rect">
            <a:avLst/>
          </a:prstGeom>
          <a:noFill/>
        </p:spPr>
        <p:txBody>
          <a:bodyPr wrap="none" lIns="91440" tIns="45720" rIns="91440" bIns="45720">
            <a:spAutoFit/>
          </a:bodyPr>
          <a:lstStyle/>
          <a:p>
            <a:pPr algn="ctr"/>
            <a:r>
              <a:rPr lang="es-EC" sz="2400" b="1" dirty="0"/>
              <a:t>Diseño e Implementación de la estructura física del Equipo</a:t>
            </a:r>
            <a:endParaRPr lang="es-E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5" name="Diagrama 4"/>
          <p:cNvGraphicFramePr/>
          <p:nvPr>
            <p:extLst>
              <p:ext uri="{D42A27DB-BD31-4B8C-83A1-F6EECF244321}">
                <p14:modId xmlns:p14="http://schemas.microsoft.com/office/powerpoint/2010/main" val="1127843815"/>
              </p:ext>
            </p:extLst>
          </p:nvPr>
        </p:nvGraphicFramePr>
        <p:xfrm>
          <a:off x="-1116632" y="811247"/>
          <a:ext cx="824440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5868144" y="2101701"/>
            <a:ext cx="2857500" cy="2257425"/>
          </a:xfrm>
          <a:prstGeom prst="rect">
            <a:avLst/>
          </a:prstGeom>
        </p:spPr>
      </p:pic>
    </p:spTree>
    <p:extLst>
      <p:ext uri="{BB962C8B-B14F-4D97-AF65-F5344CB8AC3E}">
        <p14:creationId xmlns:p14="http://schemas.microsoft.com/office/powerpoint/2010/main" val="2919640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B4AFD95-1041-439E-AA91-6300E6F028F4}"/>
                                            </p:graphicEl>
                                          </p:spTgt>
                                        </p:tgtEl>
                                        <p:attrNameLst>
                                          <p:attrName>style.visibility</p:attrName>
                                        </p:attrNameLst>
                                      </p:cBhvr>
                                      <p:to>
                                        <p:strVal val="visible"/>
                                      </p:to>
                                    </p:set>
                                    <p:animEffect transition="in" filter="fade">
                                      <p:cBhvr>
                                        <p:cTn id="7" dur="500"/>
                                        <p:tgtEl>
                                          <p:spTgt spid="5">
                                            <p:graphicEl>
                                              <a:dgm id="{7B4AFD95-1041-439E-AA91-6300E6F028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A77461F-E791-44C3-A205-86D5955A296F}"/>
                                            </p:graphicEl>
                                          </p:spTgt>
                                        </p:tgtEl>
                                        <p:attrNameLst>
                                          <p:attrName>style.visibility</p:attrName>
                                        </p:attrNameLst>
                                      </p:cBhvr>
                                      <p:to>
                                        <p:strVal val="visible"/>
                                      </p:to>
                                    </p:set>
                                    <p:animEffect transition="in" filter="fade">
                                      <p:cBhvr>
                                        <p:cTn id="12" dur="500"/>
                                        <p:tgtEl>
                                          <p:spTgt spid="5">
                                            <p:graphicEl>
                                              <a:dgm id="{9A77461F-E791-44C3-A205-86D5955A296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A757801-3F71-4E0F-8477-9770F67DA166}"/>
                                            </p:graphicEl>
                                          </p:spTgt>
                                        </p:tgtEl>
                                        <p:attrNameLst>
                                          <p:attrName>style.visibility</p:attrName>
                                        </p:attrNameLst>
                                      </p:cBhvr>
                                      <p:to>
                                        <p:strVal val="visible"/>
                                      </p:to>
                                    </p:set>
                                    <p:animEffect transition="in" filter="fade">
                                      <p:cBhvr>
                                        <p:cTn id="15" dur="500"/>
                                        <p:tgtEl>
                                          <p:spTgt spid="5">
                                            <p:graphicEl>
                                              <a:dgm id="{8A757801-3F71-4E0F-8477-9770F67DA16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354392B1-8988-461E-A79F-099A96BBA3B1}"/>
                                            </p:graphicEl>
                                          </p:spTgt>
                                        </p:tgtEl>
                                        <p:attrNameLst>
                                          <p:attrName>style.visibility</p:attrName>
                                        </p:attrNameLst>
                                      </p:cBhvr>
                                      <p:to>
                                        <p:strVal val="visible"/>
                                      </p:to>
                                    </p:set>
                                    <p:animEffect transition="in" filter="fade">
                                      <p:cBhvr>
                                        <p:cTn id="20" dur="500"/>
                                        <p:tgtEl>
                                          <p:spTgt spid="5">
                                            <p:graphicEl>
                                              <a:dgm id="{354392B1-8988-461E-A79F-099A96BBA3B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9FE79805-7B39-4097-AE0D-35F0B5515E16}"/>
                                            </p:graphicEl>
                                          </p:spTgt>
                                        </p:tgtEl>
                                        <p:attrNameLst>
                                          <p:attrName>style.visibility</p:attrName>
                                        </p:attrNameLst>
                                      </p:cBhvr>
                                      <p:to>
                                        <p:strVal val="visible"/>
                                      </p:to>
                                    </p:set>
                                    <p:animEffect transition="in" filter="fade">
                                      <p:cBhvr>
                                        <p:cTn id="23" dur="500"/>
                                        <p:tgtEl>
                                          <p:spTgt spid="5">
                                            <p:graphicEl>
                                              <a:dgm id="{9FE79805-7B39-4097-AE0D-35F0B5515E1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0CB2591F-5E66-466F-96D0-636E9E5C8136}"/>
                                            </p:graphicEl>
                                          </p:spTgt>
                                        </p:tgtEl>
                                        <p:attrNameLst>
                                          <p:attrName>style.visibility</p:attrName>
                                        </p:attrNameLst>
                                      </p:cBhvr>
                                      <p:to>
                                        <p:strVal val="visible"/>
                                      </p:to>
                                    </p:set>
                                    <p:animEffect transition="in" filter="fade">
                                      <p:cBhvr>
                                        <p:cTn id="28" dur="500"/>
                                        <p:tgtEl>
                                          <p:spTgt spid="5">
                                            <p:graphicEl>
                                              <a:dgm id="{0CB2591F-5E66-466F-96D0-636E9E5C813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09D3EF39-7101-4BEE-8774-88D719EA0D8A}"/>
                                            </p:graphicEl>
                                          </p:spTgt>
                                        </p:tgtEl>
                                        <p:attrNameLst>
                                          <p:attrName>style.visibility</p:attrName>
                                        </p:attrNameLst>
                                      </p:cBhvr>
                                      <p:to>
                                        <p:strVal val="visible"/>
                                      </p:to>
                                    </p:set>
                                    <p:animEffect transition="in" filter="fade">
                                      <p:cBhvr>
                                        <p:cTn id="31" dur="500"/>
                                        <p:tgtEl>
                                          <p:spTgt spid="5">
                                            <p:graphicEl>
                                              <a:dgm id="{09D3EF39-7101-4BEE-8774-88D719EA0D8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5D9E3216-4882-48D0-8177-E5BDAC813BE8}"/>
                                            </p:graphicEl>
                                          </p:spTgt>
                                        </p:tgtEl>
                                        <p:attrNameLst>
                                          <p:attrName>style.visibility</p:attrName>
                                        </p:attrNameLst>
                                      </p:cBhvr>
                                      <p:to>
                                        <p:strVal val="visible"/>
                                      </p:to>
                                    </p:set>
                                    <p:animEffect transition="in" filter="fade">
                                      <p:cBhvr>
                                        <p:cTn id="36" dur="500"/>
                                        <p:tgtEl>
                                          <p:spTgt spid="5">
                                            <p:graphicEl>
                                              <a:dgm id="{5D9E3216-4882-48D0-8177-E5BDAC813BE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16B5C630-5C77-4261-B2CF-B0433B6212AA}"/>
                                            </p:graphicEl>
                                          </p:spTgt>
                                        </p:tgtEl>
                                        <p:attrNameLst>
                                          <p:attrName>style.visibility</p:attrName>
                                        </p:attrNameLst>
                                      </p:cBhvr>
                                      <p:to>
                                        <p:strVal val="visible"/>
                                      </p:to>
                                    </p:set>
                                    <p:animEffect transition="in" filter="fade">
                                      <p:cBhvr>
                                        <p:cTn id="39" dur="500"/>
                                        <p:tgtEl>
                                          <p:spTgt spid="5">
                                            <p:graphicEl>
                                              <a:dgm id="{16B5C630-5C77-4261-B2CF-B0433B6212A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7EE843CF-A98F-4F32-A012-6FAEA593FF8B}"/>
                                            </p:graphicEl>
                                          </p:spTgt>
                                        </p:tgtEl>
                                        <p:attrNameLst>
                                          <p:attrName>style.visibility</p:attrName>
                                        </p:attrNameLst>
                                      </p:cBhvr>
                                      <p:to>
                                        <p:strVal val="visible"/>
                                      </p:to>
                                    </p:set>
                                    <p:animEffect transition="in" filter="fade">
                                      <p:cBhvr>
                                        <p:cTn id="44" dur="500"/>
                                        <p:tgtEl>
                                          <p:spTgt spid="5">
                                            <p:graphicEl>
                                              <a:dgm id="{7EE843CF-A98F-4F32-A012-6FAEA593FF8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0630082E-A72A-442E-9323-4490FD06CDA2}"/>
                                            </p:graphicEl>
                                          </p:spTgt>
                                        </p:tgtEl>
                                        <p:attrNameLst>
                                          <p:attrName>style.visibility</p:attrName>
                                        </p:attrNameLst>
                                      </p:cBhvr>
                                      <p:to>
                                        <p:strVal val="visible"/>
                                      </p:to>
                                    </p:set>
                                    <p:animEffect transition="in" filter="fade">
                                      <p:cBhvr>
                                        <p:cTn id="47" dur="500"/>
                                        <p:tgtEl>
                                          <p:spTgt spid="5">
                                            <p:graphicEl>
                                              <a:dgm id="{0630082E-A72A-442E-9323-4490FD06CDA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ED2B506C-0A4E-49B5-BF98-9C781D305B08}"/>
                                            </p:graphicEl>
                                          </p:spTgt>
                                        </p:tgtEl>
                                        <p:attrNameLst>
                                          <p:attrName>style.visibility</p:attrName>
                                        </p:attrNameLst>
                                      </p:cBhvr>
                                      <p:to>
                                        <p:strVal val="visible"/>
                                      </p:to>
                                    </p:set>
                                    <p:animEffect transition="in" filter="fade">
                                      <p:cBhvr>
                                        <p:cTn id="52" dur="500"/>
                                        <p:tgtEl>
                                          <p:spTgt spid="5">
                                            <p:graphicEl>
                                              <a:dgm id="{ED2B506C-0A4E-49B5-BF98-9C781D305B0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09C04071-0643-4C14-89D9-A01729D30478}"/>
                                            </p:graphicEl>
                                          </p:spTgt>
                                        </p:tgtEl>
                                        <p:attrNameLst>
                                          <p:attrName>style.visibility</p:attrName>
                                        </p:attrNameLst>
                                      </p:cBhvr>
                                      <p:to>
                                        <p:strVal val="visible"/>
                                      </p:to>
                                    </p:set>
                                    <p:animEffect transition="in" filter="fade">
                                      <p:cBhvr>
                                        <p:cTn id="55" dur="500"/>
                                        <p:tgtEl>
                                          <p:spTgt spid="5">
                                            <p:graphicEl>
                                              <a:dgm id="{09C04071-0643-4C14-89D9-A01729D3047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graphicEl>
                                              <a:dgm id="{37B85876-0A0D-49F1-8490-BC9C4B571679}"/>
                                            </p:graphicEl>
                                          </p:spTgt>
                                        </p:tgtEl>
                                        <p:attrNameLst>
                                          <p:attrName>style.visibility</p:attrName>
                                        </p:attrNameLst>
                                      </p:cBhvr>
                                      <p:to>
                                        <p:strVal val="visible"/>
                                      </p:to>
                                    </p:set>
                                    <p:animEffect transition="in" filter="fade">
                                      <p:cBhvr>
                                        <p:cTn id="60" dur="500"/>
                                        <p:tgtEl>
                                          <p:spTgt spid="5">
                                            <p:graphicEl>
                                              <a:dgm id="{37B85876-0A0D-49F1-8490-BC9C4B571679}"/>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A4BC66A0-528F-4E28-A5F9-D1716997195D}"/>
                                            </p:graphicEl>
                                          </p:spTgt>
                                        </p:tgtEl>
                                        <p:attrNameLst>
                                          <p:attrName>style.visibility</p:attrName>
                                        </p:attrNameLst>
                                      </p:cBhvr>
                                      <p:to>
                                        <p:strVal val="visible"/>
                                      </p:to>
                                    </p:set>
                                    <p:animEffect transition="in" filter="fade">
                                      <p:cBhvr>
                                        <p:cTn id="63" dur="500"/>
                                        <p:tgtEl>
                                          <p:spTgt spid="5">
                                            <p:graphicEl>
                                              <a:dgm id="{A4BC66A0-528F-4E28-A5F9-D1716997195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graphicEl>
                                              <a:dgm id="{DF46B202-0507-45F7-8B35-F3968F971E0D}"/>
                                            </p:graphicEl>
                                          </p:spTgt>
                                        </p:tgtEl>
                                        <p:attrNameLst>
                                          <p:attrName>style.visibility</p:attrName>
                                        </p:attrNameLst>
                                      </p:cBhvr>
                                      <p:to>
                                        <p:strVal val="visible"/>
                                      </p:to>
                                    </p:set>
                                    <p:animEffect transition="in" filter="fade">
                                      <p:cBhvr>
                                        <p:cTn id="68" dur="500"/>
                                        <p:tgtEl>
                                          <p:spTgt spid="5">
                                            <p:graphicEl>
                                              <a:dgm id="{DF46B202-0507-45F7-8B35-F3968F971E0D}"/>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DA0563EA-FD73-476B-A8D0-F6B36F0E2DBB}"/>
                                            </p:graphicEl>
                                          </p:spTgt>
                                        </p:tgtEl>
                                        <p:attrNameLst>
                                          <p:attrName>style.visibility</p:attrName>
                                        </p:attrNameLst>
                                      </p:cBhvr>
                                      <p:to>
                                        <p:strVal val="visible"/>
                                      </p:to>
                                    </p:set>
                                    <p:animEffect transition="in" filter="fade">
                                      <p:cBhvr>
                                        <p:cTn id="71" dur="500"/>
                                        <p:tgtEl>
                                          <p:spTgt spid="5">
                                            <p:graphicEl>
                                              <a:dgm id="{DA0563EA-FD73-476B-A8D0-F6B36F0E2DB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graphicEl>
                                              <a:dgm id="{5015859C-FB2F-496F-A437-E6EBFDD46EC4}"/>
                                            </p:graphicEl>
                                          </p:spTgt>
                                        </p:tgtEl>
                                        <p:attrNameLst>
                                          <p:attrName>style.visibility</p:attrName>
                                        </p:attrNameLst>
                                      </p:cBhvr>
                                      <p:to>
                                        <p:strVal val="visible"/>
                                      </p:to>
                                    </p:set>
                                    <p:animEffect transition="in" filter="fade">
                                      <p:cBhvr>
                                        <p:cTn id="76" dur="500"/>
                                        <p:tgtEl>
                                          <p:spTgt spid="5">
                                            <p:graphicEl>
                                              <a:dgm id="{5015859C-FB2F-496F-A437-E6EBFDD46EC4}"/>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
                                            <p:graphicEl>
                                              <a:dgm id="{ABC96624-E35D-41E0-93CB-86425E61C452}"/>
                                            </p:graphicEl>
                                          </p:spTgt>
                                        </p:tgtEl>
                                        <p:attrNameLst>
                                          <p:attrName>style.visibility</p:attrName>
                                        </p:attrNameLst>
                                      </p:cBhvr>
                                      <p:to>
                                        <p:strVal val="visible"/>
                                      </p:to>
                                    </p:set>
                                    <p:animEffect transition="in" filter="fade">
                                      <p:cBhvr>
                                        <p:cTn id="79" dur="500"/>
                                        <p:tgtEl>
                                          <p:spTgt spid="5">
                                            <p:graphicEl>
                                              <a:dgm id="{ABC96624-E35D-41E0-93CB-86425E61C4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18178" y="0"/>
            <a:ext cx="8482836"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 la estructura física del equipo en </a:t>
            </a:r>
            <a:r>
              <a:rPr lang="es-ES" sz="2800" b="0" cap="none" spc="0" dirty="0" err="1" smtClean="0">
                <a:ln w="0"/>
                <a:solidFill>
                  <a:schemeClr val="tx1"/>
                </a:solidFill>
                <a:effectLst>
                  <a:outerShdw blurRad="38100" dist="19050" dir="2700000" algn="tl" rotWithShape="0">
                    <a:schemeClr val="dk1">
                      <a:alpha val="40000"/>
                    </a:schemeClr>
                  </a:outerShdw>
                </a:effectLst>
              </a:rPr>
              <a:t>Autocad</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4" name="Imagen 3" descr="C:\Users\Andy\Desktop\PROYECTO DE INVESTIGACION INCUBADORA\Imagenes Incubadora\incubadora autocad.pn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88840"/>
            <a:ext cx="4152900" cy="3075940"/>
          </a:xfrm>
          <a:prstGeom prst="rect">
            <a:avLst/>
          </a:prstGeom>
          <a:noFill/>
          <a:ln>
            <a:noFill/>
          </a:ln>
        </p:spPr>
      </p:pic>
      <p:sp>
        <p:nvSpPr>
          <p:cNvPr id="3" name="Rectángulo 2"/>
          <p:cNvSpPr/>
          <p:nvPr/>
        </p:nvSpPr>
        <p:spPr>
          <a:xfrm>
            <a:off x="1124208" y="1268760"/>
            <a:ext cx="2119491"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Base Metálica</a:t>
            </a:r>
            <a:endParaRPr lang="es-ES" sz="24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5218112" y="2026116"/>
            <a:ext cx="3152775" cy="2470150"/>
          </a:xfrm>
          <a:prstGeom prst="rect">
            <a:avLst/>
          </a:prstGeom>
          <a:noFill/>
          <a:ln>
            <a:noFill/>
          </a:ln>
        </p:spPr>
      </p:pic>
      <p:sp>
        <p:nvSpPr>
          <p:cNvPr id="7" name="Rectángulo 6"/>
          <p:cNvSpPr/>
          <p:nvPr/>
        </p:nvSpPr>
        <p:spPr>
          <a:xfrm>
            <a:off x="6176038" y="1268759"/>
            <a:ext cx="1350050"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Cubierta</a:t>
            </a:r>
            <a:endParaRPr lang="es-E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35251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327588" y="0"/>
            <a:ext cx="6664005"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Sistema de calefacción de la Incubadora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4" name="Imagen 3" descr="C:\Users\Andy\Desktop\PROYECTO DE INVESTIGACION INCUBADORA\Imagenes Incubadora\incubadora autocad 1.6.png"/>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80728"/>
            <a:ext cx="4968552" cy="4680520"/>
          </a:xfrm>
          <a:prstGeom prst="rect">
            <a:avLst/>
          </a:prstGeom>
          <a:noFill/>
          <a:ln>
            <a:noFill/>
          </a:ln>
        </p:spPr>
      </p:pic>
    </p:spTree>
    <p:extLst>
      <p:ext uri="{BB962C8B-B14F-4D97-AF65-F5344CB8AC3E}">
        <p14:creationId xmlns:p14="http://schemas.microsoft.com/office/powerpoint/2010/main" val="418076278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277099" y="0"/>
            <a:ext cx="676499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Proceso de calefacción de la Incubadora </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251520" y="1340768"/>
            <a:ext cx="8700444" cy="4089446"/>
          </a:xfrm>
          <a:prstGeom prst="rect">
            <a:avLst/>
          </a:prstGeom>
        </p:spPr>
      </p:pic>
    </p:spTree>
    <p:extLst>
      <p:ext uri="{BB962C8B-B14F-4D97-AF65-F5344CB8AC3E}">
        <p14:creationId xmlns:p14="http://schemas.microsoft.com/office/powerpoint/2010/main" val="119020745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50356" y="0"/>
            <a:ext cx="8018477"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Vista final del diseño estructural de la incubadora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4" name="Imagen 3"/>
          <p:cNvPicPr/>
          <p:nvPr/>
        </p:nvPicPr>
        <p:blipFill>
          <a:blip r:embed="rId3"/>
          <a:stretch>
            <a:fillRect/>
          </a:stretch>
        </p:blipFill>
        <p:spPr>
          <a:xfrm>
            <a:off x="1259632" y="980728"/>
            <a:ext cx="7056784" cy="4752528"/>
          </a:xfrm>
          <a:prstGeom prst="rect">
            <a:avLst/>
          </a:prstGeom>
        </p:spPr>
      </p:pic>
    </p:spTree>
    <p:extLst>
      <p:ext uri="{BB962C8B-B14F-4D97-AF65-F5344CB8AC3E}">
        <p14:creationId xmlns:p14="http://schemas.microsoft.com/office/powerpoint/2010/main" val="419455005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23528" y="7450"/>
            <a:ext cx="8489825" cy="461665"/>
          </a:xfrm>
          <a:prstGeom prst="rect">
            <a:avLst/>
          </a:prstGeom>
          <a:noFill/>
        </p:spPr>
        <p:txBody>
          <a:bodyPr wrap="none" lIns="91440" tIns="45720" rIns="91440" bIns="45720">
            <a:spAutoFit/>
          </a:bodyPr>
          <a:lstStyle/>
          <a:p>
            <a:pPr lvl="0"/>
            <a:r>
              <a:rPr lang="es-EC" sz="2400" b="1" dirty="0"/>
              <a:t>Diseño del Sistema de control de la Incubadora Neonatal</a:t>
            </a:r>
          </a:p>
        </p:txBody>
      </p:sp>
      <p:pic>
        <p:nvPicPr>
          <p:cNvPr id="3" name="Imagen 2"/>
          <p:cNvPicPr>
            <a:picLocks noChangeAspect="1"/>
          </p:cNvPicPr>
          <p:nvPr/>
        </p:nvPicPr>
        <p:blipFill>
          <a:blip r:embed="rId3"/>
          <a:stretch>
            <a:fillRect/>
          </a:stretch>
        </p:blipFill>
        <p:spPr>
          <a:xfrm>
            <a:off x="1466850" y="1047750"/>
            <a:ext cx="6210300" cy="4762500"/>
          </a:xfrm>
          <a:prstGeom prst="rect">
            <a:avLst/>
          </a:prstGeom>
        </p:spPr>
      </p:pic>
    </p:spTree>
    <p:extLst>
      <p:ext uri="{BB962C8B-B14F-4D97-AF65-F5344CB8AC3E}">
        <p14:creationId xmlns:p14="http://schemas.microsoft.com/office/powerpoint/2010/main" val="274942809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40109" y="11219"/>
            <a:ext cx="8263801" cy="523220"/>
          </a:xfrm>
          <a:prstGeom prst="rect">
            <a:avLst/>
          </a:prstGeom>
          <a:noFill/>
        </p:spPr>
        <p:txBody>
          <a:bodyPr wrap="none" lIns="91440" tIns="45720" rIns="91440" bIns="45720">
            <a:spAutoFit/>
          </a:bodyPr>
          <a:lstStyle/>
          <a:p>
            <a:pPr algn="ctr"/>
            <a:r>
              <a:rPr lang="es-ES" sz="2800" dirty="0" smtClean="0">
                <a:ln w="0"/>
                <a:effectLst>
                  <a:outerShdw blurRad="38100" dist="19050" dir="2700000" algn="tl" rotWithShape="0">
                    <a:schemeClr val="dk1">
                      <a:alpha val="40000"/>
                    </a:schemeClr>
                  </a:outerShdw>
                </a:effectLst>
              </a:rPr>
              <a:t>Elementos que intervienen en el sistema de control</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200025" y="957262"/>
            <a:ext cx="8743950" cy="4943475"/>
          </a:xfrm>
          <a:prstGeom prst="rect">
            <a:avLst/>
          </a:prstGeom>
        </p:spPr>
      </p:pic>
    </p:spTree>
    <p:extLst>
      <p:ext uri="{BB962C8B-B14F-4D97-AF65-F5344CB8AC3E}">
        <p14:creationId xmlns:p14="http://schemas.microsoft.com/office/powerpoint/2010/main" val="166006164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Diagrama 2"/>
          <p:cNvGraphicFramePr/>
          <p:nvPr>
            <p:extLst>
              <p:ext uri="{D42A27DB-BD31-4B8C-83A1-F6EECF244321}">
                <p14:modId xmlns:p14="http://schemas.microsoft.com/office/powerpoint/2010/main" val="3757699474"/>
              </p:ext>
            </p:extLst>
          </p:nvPr>
        </p:nvGraphicFramePr>
        <p:xfrm>
          <a:off x="827584" y="1027990"/>
          <a:ext cx="7488831" cy="4705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377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0D3D74F4-55C4-4500-B7F1-256385599D94}"/>
                                            </p:graphicEl>
                                          </p:spTgt>
                                        </p:tgtEl>
                                        <p:attrNameLst>
                                          <p:attrName>style.visibility</p:attrName>
                                        </p:attrNameLst>
                                      </p:cBhvr>
                                      <p:to>
                                        <p:strVal val="visible"/>
                                      </p:to>
                                    </p:set>
                                    <p:animEffect transition="in" filter="barn(inVertical)">
                                      <p:cBhvr>
                                        <p:cTn id="7" dur="500"/>
                                        <p:tgtEl>
                                          <p:spTgt spid="3">
                                            <p:graphicEl>
                                              <a:dgm id="{0D3D74F4-55C4-4500-B7F1-256385599D9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B3FCD388-ED52-427D-B3EF-EBCC2B02E7D2}"/>
                                            </p:graphicEl>
                                          </p:spTgt>
                                        </p:tgtEl>
                                        <p:attrNameLst>
                                          <p:attrName>style.visibility</p:attrName>
                                        </p:attrNameLst>
                                      </p:cBhvr>
                                      <p:to>
                                        <p:strVal val="visible"/>
                                      </p:to>
                                    </p:set>
                                    <p:animEffect transition="in" filter="barn(inVertical)">
                                      <p:cBhvr>
                                        <p:cTn id="12" dur="500"/>
                                        <p:tgtEl>
                                          <p:spTgt spid="3">
                                            <p:graphicEl>
                                              <a:dgm id="{B3FCD388-ED52-427D-B3EF-EBCC2B02E7D2}"/>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graphicEl>
                                              <a:dgm id="{8FCD63E7-3E8F-407A-B35E-EB802EC8E966}"/>
                                            </p:graphicEl>
                                          </p:spTgt>
                                        </p:tgtEl>
                                        <p:attrNameLst>
                                          <p:attrName>style.visibility</p:attrName>
                                        </p:attrNameLst>
                                      </p:cBhvr>
                                      <p:to>
                                        <p:strVal val="visible"/>
                                      </p:to>
                                    </p:set>
                                    <p:animEffect transition="in" filter="barn(inVertical)">
                                      <p:cBhvr>
                                        <p:cTn id="15" dur="500"/>
                                        <p:tgtEl>
                                          <p:spTgt spid="3">
                                            <p:graphicEl>
                                              <a:dgm id="{8FCD63E7-3E8F-407A-B35E-EB802EC8E96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graphicEl>
                                              <a:dgm id="{DADF8755-FE35-4414-A451-2E1E5CBCDB99}"/>
                                            </p:graphicEl>
                                          </p:spTgt>
                                        </p:tgtEl>
                                        <p:attrNameLst>
                                          <p:attrName>style.visibility</p:attrName>
                                        </p:attrNameLst>
                                      </p:cBhvr>
                                      <p:to>
                                        <p:strVal val="visible"/>
                                      </p:to>
                                    </p:set>
                                    <p:animEffect transition="in" filter="barn(inVertical)">
                                      <p:cBhvr>
                                        <p:cTn id="20" dur="500"/>
                                        <p:tgtEl>
                                          <p:spTgt spid="3">
                                            <p:graphicEl>
                                              <a:dgm id="{DADF8755-FE35-4414-A451-2E1E5CBCDB99}"/>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graphicEl>
                                              <a:dgm id="{08BDF611-016D-40F7-B5F8-4696462381AE}"/>
                                            </p:graphicEl>
                                          </p:spTgt>
                                        </p:tgtEl>
                                        <p:attrNameLst>
                                          <p:attrName>style.visibility</p:attrName>
                                        </p:attrNameLst>
                                      </p:cBhvr>
                                      <p:to>
                                        <p:strVal val="visible"/>
                                      </p:to>
                                    </p:set>
                                    <p:animEffect transition="in" filter="barn(inVertical)">
                                      <p:cBhvr>
                                        <p:cTn id="23" dur="500"/>
                                        <p:tgtEl>
                                          <p:spTgt spid="3">
                                            <p:graphicEl>
                                              <a:dgm id="{08BDF611-016D-40F7-B5F8-4696462381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graphicEl>
                                              <a:dgm id="{B227D412-E3AB-40FE-9BFC-832FF9289257}"/>
                                            </p:graphicEl>
                                          </p:spTgt>
                                        </p:tgtEl>
                                        <p:attrNameLst>
                                          <p:attrName>style.visibility</p:attrName>
                                        </p:attrNameLst>
                                      </p:cBhvr>
                                      <p:to>
                                        <p:strVal val="visible"/>
                                      </p:to>
                                    </p:set>
                                    <p:animEffect transition="in" filter="barn(inVertical)">
                                      <p:cBhvr>
                                        <p:cTn id="28" dur="500"/>
                                        <p:tgtEl>
                                          <p:spTgt spid="3">
                                            <p:graphicEl>
                                              <a:dgm id="{B227D412-E3AB-40FE-9BFC-832FF9289257}"/>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graphicEl>
                                              <a:dgm id="{14427FA4-3C5F-4CBB-84AD-3E2330F4E560}"/>
                                            </p:graphicEl>
                                          </p:spTgt>
                                        </p:tgtEl>
                                        <p:attrNameLst>
                                          <p:attrName>style.visibility</p:attrName>
                                        </p:attrNameLst>
                                      </p:cBhvr>
                                      <p:to>
                                        <p:strVal val="visible"/>
                                      </p:to>
                                    </p:set>
                                    <p:animEffect transition="in" filter="barn(inVertical)">
                                      <p:cBhvr>
                                        <p:cTn id="31" dur="500"/>
                                        <p:tgtEl>
                                          <p:spTgt spid="3">
                                            <p:graphicEl>
                                              <a:dgm id="{14427FA4-3C5F-4CBB-84AD-3E2330F4E5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409442" y="1090222"/>
            <a:ext cx="2324675"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Modo Directo</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3"/>
          <a:stretch>
            <a:fillRect/>
          </a:stretch>
        </p:blipFill>
        <p:spPr>
          <a:xfrm>
            <a:off x="467545" y="2405062"/>
            <a:ext cx="8280920" cy="2233874"/>
          </a:xfrm>
          <a:prstGeom prst="rect">
            <a:avLst/>
          </a:prstGeom>
        </p:spPr>
      </p:pic>
    </p:spTree>
    <p:extLst>
      <p:ext uri="{BB962C8B-B14F-4D97-AF65-F5344CB8AC3E}">
        <p14:creationId xmlns:p14="http://schemas.microsoft.com/office/powerpoint/2010/main" val="139421038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7394831" y="16933"/>
            <a:ext cx="1641219" cy="1077218"/>
          </a:xfrm>
          <a:prstGeom prst="rect">
            <a:avLst/>
          </a:prstGeom>
          <a:noFill/>
        </p:spPr>
        <p:txBody>
          <a:bodyPr wrap="none" lIns="91440" tIns="45720" rIns="91440" bIns="45720">
            <a:spAutoFit/>
          </a:bodyPr>
          <a:lstStyle/>
          <a:p>
            <a:pPr algn="r"/>
            <a:r>
              <a:rPr lang="es-ES" sz="3200" b="0" cap="none" spc="0" dirty="0" smtClean="0">
                <a:ln w="0"/>
                <a:solidFill>
                  <a:schemeClr val="tx1"/>
                </a:solidFill>
                <a:effectLst>
                  <a:outerShdw blurRad="38100" dist="19050" dir="2700000" algn="tl" rotWithShape="0">
                    <a:schemeClr val="dk1">
                      <a:alpha val="40000"/>
                    </a:schemeClr>
                  </a:outerShdw>
                </a:effectLst>
              </a:rPr>
              <a:t>Temario</a:t>
            </a:r>
            <a:endParaRPr lang="es-ES" sz="3200" dirty="0">
              <a:ln w="0"/>
              <a:effectLst>
                <a:outerShdw blurRad="38100" dist="19050" dir="2700000" algn="tl" rotWithShape="0">
                  <a:schemeClr val="dk1">
                    <a:alpha val="40000"/>
                  </a:schemeClr>
                </a:outerShdw>
              </a:effectLst>
            </a:endParaRPr>
          </a:p>
          <a:p>
            <a:pPr algn="ctr"/>
            <a:endParaRPr lang="es-ES" sz="32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Diagrama 3"/>
          <p:cNvGraphicFramePr/>
          <p:nvPr>
            <p:extLst>
              <p:ext uri="{D42A27DB-BD31-4B8C-83A1-F6EECF244321}">
                <p14:modId xmlns:p14="http://schemas.microsoft.com/office/powerpoint/2010/main" val="655553282"/>
              </p:ext>
            </p:extLst>
          </p:nvPr>
        </p:nvGraphicFramePr>
        <p:xfrm>
          <a:off x="899592" y="836711"/>
          <a:ext cx="7776864" cy="5162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79512" y="4941168"/>
            <a:ext cx="927238" cy="115212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6F2A77C-1D4C-4076-B5BA-2D8B259AB4B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F34296D-63B3-4ADA-8C0E-7418ED2CAA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F3ECCA9-FFC1-48C9-A5A8-4A9DB6F69DB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67D1058-7413-4101-A0F9-F0AE655DFD1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3D2FA57-A520-403F-A8CA-F08A92F4592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D95007B-45CA-4D63-ADE3-179A84C3EEE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B8BCCBC-14C5-441D-B5E9-D321BBF27C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177739" y="1052736"/>
            <a:ext cx="2963696"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Modo Automático</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5" name="Rectángulo 4"/>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755577" y="2247900"/>
            <a:ext cx="7704856" cy="2497784"/>
          </a:xfrm>
          <a:prstGeom prst="rect">
            <a:avLst/>
          </a:prstGeom>
        </p:spPr>
      </p:pic>
    </p:spTree>
    <p:extLst>
      <p:ext uri="{BB962C8B-B14F-4D97-AF65-F5344CB8AC3E}">
        <p14:creationId xmlns:p14="http://schemas.microsoft.com/office/powerpoint/2010/main" val="373694450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511370" y="1365317"/>
            <a:ext cx="3905236"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Modo Servo controlado</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5" name="Rectángulo 4"/>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513949" y="2195512"/>
            <a:ext cx="8300685" cy="2817664"/>
          </a:xfrm>
          <a:prstGeom prst="rect">
            <a:avLst/>
          </a:prstGeom>
        </p:spPr>
      </p:pic>
    </p:spTree>
    <p:extLst>
      <p:ext uri="{BB962C8B-B14F-4D97-AF65-F5344CB8AC3E}">
        <p14:creationId xmlns:p14="http://schemas.microsoft.com/office/powerpoint/2010/main" val="278143766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3235322" y="908720"/>
            <a:ext cx="3191899"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Modelamiento de la planta</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7" name="Imagen 6"/>
          <p:cNvPicPr/>
          <p:nvPr/>
        </p:nvPicPr>
        <p:blipFill>
          <a:blip r:embed="rId3"/>
          <a:stretch>
            <a:fillRect/>
          </a:stretch>
        </p:blipFill>
        <p:spPr>
          <a:xfrm>
            <a:off x="467544" y="1704450"/>
            <a:ext cx="8064896" cy="3596758"/>
          </a:xfrm>
          <a:prstGeom prst="rect">
            <a:avLst/>
          </a:prstGeom>
        </p:spPr>
      </p:pic>
    </p:spTree>
    <p:extLst>
      <p:ext uri="{BB962C8B-B14F-4D97-AF65-F5344CB8AC3E}">
        <p14:creationId xmlns:p14="http://schemas.microsoft.com/office/powerpoint/2010/main" val="332254301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3235322" y="908720"/>
            <a:ext cx="3191899"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Modelamiento de la planta</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8" name="Imagen 7"/>
          <p:cNvPicPr/>
          <p:nvPr/>
        </p:nvPicPr>
        <p:blipFill>
          <a:blip r:embed="rId4"/>
          <a:stretch>
            <a:fillRect/>
          </a:stretch>
        </p:blipFill>
        <p:spPr>
          <a:xfrm>
            <a:off x="201491" y="2123719"/>
            <a:ext cx="4010469" cy="2560350"/>
          </a:xfrm>
          <a:prstGeom prst="rect">
            <a:avLst/>
          </a:prstGeom>
        </p:spPr>
      </p:pic>
      <p:sp>
        <p:nvSpPr>
          <p:cNvPr id="2" name="Rectángulo redondeado 1"/>
          <p:cNvSpPr/>
          <p:nvPr/>
        </p:nvSpPr>
        <p:spPr>
          <a:xfrm>
            <a:off x="669667" y="1446244"/>
            <a:ext cx="3293588" cy="5400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Método de aproximación </a:t>
            </a:r>
            <a:endParaRPr lang="es-EC" dirty="0"/>
          </a:p>
        </p:txBody>
      </p:sp>
      <p:sp>
        <p:nvSpPr>
          <p:cNvPr id="3" name="Flecha derecha 2"/>
          <p:cNvSpPr/>
          <p:nvPr/>
        </p:nvSpPr>
        <p:spPr>
          <a:xfrm>
            <a:off x="4355976" y="3259878"/>
            <a:ext cx="53553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5"/>
          <a:stretch>
            <a:fillRect/>
          </a:stretch>
        </p:blipFill>
        <p:spPr>
          <a:xfrm>
            <a:off x="420963" y="5088842"/>
            <a:ext cx="3790997" cy="617139"/>
          </a:xfrm>
          <a:prstGeom prst="rect">
            <a:avLst/>
          </a:prstGeom>
        </p:spPr>
      </p:pic>
      <p:pic>
        <p:nvPicPr>
          <p:cNvPr id="11" name="Imagen 10"/>
          <p:cNvPicPr>
            <a:picLocks noChangeAspect="1"/>
          </p:cNvPicPr>
          <p:nvPr/>
        </p:nvPicPr>
        <p:blipFill>
          <a:blip r:embed="rId6"/>
          <a:stretch>
            <a:fillRect/>
          </a:stretch>
        </p:blipFill>
        <p:spPr>
          <a:xfrm>
            <a:off x="5542255" y="5088842"/>
            <a:ext cx="2732306" cy="741962"/>
          </a:xfrm>
          <a:prstGeom prst="rect">
            <a:avLst/>
          </a:prstGeom>
        </p:spPr>
      </p:pic>
      <p:pic>
        <p:nvPicPr>
          <p:cNvPr id="12" name="Imagen 11"/>
          <p:cNvPicPr/>
          <p:nvPr/>
        </p:nvPicPr>
        <p:blipFill>
          <a:blip r:embed="rId7"/>
          <a:stretch>
            <a:fillRect/>
          </a:stretch>
        </p:blipFill>
        <p:spPr>
          <a:xfrm>
            <a:off x="5076056" y="2123719"/>
            <a:ext cx="3959994" cy="2560351"/>
          </a:xfrm>
          <a:prstGeom prst="rect">
            <a:avLst/>
          </a:prstGeom>
        </p:spPr>
      </p:pic>
    </p:spTree>
    <p:extLst>
      <p:ext uri="{BB962C8B-B14F-4D97-AF65-F5344CB8AC3E}">
        <p14:creationId xmlns:p14="http://schemas.microsoft.com/office/powerpoint/2010/main" val="375842900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p:nvPr/>
        </p:nvPicPr>
        <p:blipFill>
          <a:blip r:embed="rId2"/>
          <a:stretch>
            <a:fillRect/>
          </a:stretch>
        </p:blipFill>
        <p:spPr>
          <a:xfrm>
            <a:off x="539552" y="1124745"/>
            <a:ext cx="8136904" cy="4874418"/>
          </a:xfrm>
          <a:prstGeom prst="rect">
            <a:avLst/>
          </a:prstGeom>
        </p:spPr>
      </p:pic>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1484843" y="908720"/>
            <a:ext cx="6692858" cy="400110"/>
          </a:xfrm>
          <a:prstGeom prst="rect">
            <a:avLst/>
          </a:prstGeom>
          <a:noFill/>
        </p:spPr>
        <p:txBody>
          <a:bodyPr wrap="none" lIns="91440" tIns="45720" rIns="91440" bIns="45720">
            <a:spAutoFit/>
          </a:bodyPr>
          <a:lstStyle/>
          <a:p>
            <a:pPr algn="ctr"/>
            <a:r>
              <a:rPr lang="es-EC" sz="2000" dirty="0" smtClean="0"/>
              <a:t>Control PID de temperatura para los modos de operación</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3931966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12" name="Flecha derecha 11"/>
          <p:cNvSpPr/>
          <p:nvPr/>
        </p:nvSpPr>
        <p:spPr>
          <a:xfrm>
            <a:off x="5939280" y="3501008"/>
            <a:ext cx="418232" cy="4123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Rectángulo redondeado 12"/>
          <p:cNvSpPr/>
          <p:nvPr/>
        </p:nvSpPr>
        <p:spPr>
          <a:xfrm>
            <a:off x="6584194" y="2332548"/>
            <a:ext cx="1728192" cy="26642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sz="2400"/>
          </a:p>
        </p:txBody>
      </p:sp>
      <p:sp>
        <p:nvSpPr>
          <p:cNvPr id="16" name="Rectángulo 15"/>
          <p:cNvSpPr/>
          <p:nvPr/>
        </p:nvSpPr>
        <p:spPr>
          <a:xfrm>
            <a:off x="2239057" y="1106799"/>
            <a:ext cx="4836580"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Método de ZIEGLER – NICHOLS </a:t>
            </a:r>
          </a:p>
        </p:txBody>
      </p:sp>
      <p:pic>
        <p:nvPicPr>
          <p:cNvPr id="15" name="Imagen 14"/>
          <p:cNvPicPr>
            <a:picLocks noChangeAspect="1"/>
          </p:cNvPicPr>
          <p:nvPr/>
        </p:nvPicPr>
        <p:blipFill>
          <a:blip r:embed="rId3"/>
          <a:stretch>
            <a:fillRect/>
          </a:stretch>
        </p:blipFill>
        <p:spPr>
          <a:xfrm>
            <a:off x="6827093" y="2404556"/>
            <a:ext cx="1258611" cy="2536612"/>
          </a:xfrm>
          <a:prstGeom prst="rect">
            <a:avLst/>
          </a:prstGeom>
        </p:spPr>
      </p:pic>
      <p:pic>
        <p:nvPicPr>
          <p:cNvPr id="3" name="Imagen 2"/>
          <p:cNvPicPr>
            <a:picLocks noChangeAspect="1"/>
          </p:cNvPicPr>
          <p:nvPr/>
        </p:nvPicPr>
        <p:blipFill>
          <a:blip r:embed="rId4"/>
          <a:stretch>
            <a:fillRect/>
          </a:stretch>
        </p:blipFill>
        <p:spPr>
          <a:xfrm>
            <a:off x="740548" y="1788271"/>
            <a:ext cx="4972050" cy="3752850"/>
          </a:xfrm>
          <a:prstGeom prst="rect">
            <a:avLst/>
          </a:prstGeom>
        </p:spPr>
      </p:pic>
      <p:sp>
        <p:nvSpPr>
          <p:cNvPr id="2" name="Llamada con línea 3 (borde y barra de énfasis) 1"/>
          <p:cNvSpPr/>
          <p:nvPr/>
        </p:nvSpPr>
        <p:spPr>
          <a:xfrm>
            <a:off x="2425099" y="2957916"/>
            <a:ext cx="2232248" cy="576064"/>
          </a:xfrm>
          <a:prstGeom prst="accentBorderCallout3">
            <a:avLst>
              <a:gd name="adj1" fmla="val 18750"/>
              <a:gd name="adj2" fmla="val -8333"/>
              <a:gd name="adj3" fmla="val 18750"/>
              <a:gd name="adj4" fmla="val -16667"/>
              <a:gd name="adj5" fmla="val 92892"/>
              <a:gd name="adj6" fmla="val -19724"/>
              <a:gd name="adj7" fmla="val 380675"/>
              <a:gd name="adj8" fmla="val -451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Tiempo de    retardo (L) </a:t>
            </a:r>
            <a:endParaRPr lang="es-EC" dirty="0"/>
          </a:p>
        </p:txBody>
      </p:sp>
      <p:sp>
        <p:nvSpPr>
          <p:cNvPr id="10" name="Llamada con línea 3 (borde y barra de énfasis) 9"/>
          <p:cNvSpPr/>
          <p:nvPr/>
        </p:nvSpPr>
        <p:spPr>
          <a:xfrm>
            <a:off x="2826917" y="4149080"/>
            <a:ext cx="2423885" cy="576064"/>
          </a:xfrm>
          <a:prstGeom prst="accentBorderCallout3">
            <a:avLst>
              <a:gd name="adj1" fmla="val 18750"/>
              <a:gd name="adj2" fmla="val -8333"/>
              <a:gd name="adj3" fmla="val 18750"/>
              <a:gd name="adj4" fmla="val -16667"/>
              <a:gd name="adj5" fmla="val 97631"/>
              <a:gd name="adj6" fmla="val -17793"/>
              <a:gd name="adj7" fmla="val 172191"/>
              <a:gd name="adj8" fmla="val -1802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a:t>
            </a:r>
            <a:r>
              <a:rPr lang="es-EC" dirty="0" smtClean="0"/>
              <a:t>onstante de    tiempo (T) </a:t>
            </a:r>
            <a:endParaRPr lang="es-EC" dirty="0"/>
          </a:p>
        </p:txBody>
      </p:sp>
    </p:spTree>
    <p:extLst>
      <p:ext uri="{BB962C8B-B14F-4D97-AF65-F5344CB8AC3E}">
        <p14:creationId xmlns:p14="http://schemas.microsoft.com/office/powerpoint/2010/main" val="304189659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2801709" y="908720"/>
            <a:ext cx="4059125"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Método de ZIEGLER – NICHOLS </a:t>
            </a:r>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1592460171"/>
                  </p:ext>
                </p:extLst>
              </p:nvPr>
            </p:nvGraphicFramePr>
            <p:xfrm>
              <a:off x="4831271" y="1740454"/>
              <a:ext cx="3919188" cy="1580534"/>
            </p:xfrm>
            <a:graphic>
              <a:graphicData uri="http://schemas.openxmlformats.org/drawingml/2006/table">
                <a:tbl>
                  <a:tblPr firstRow="1" firstCol="1" bandRow="1">
                    <a:tableStyleId>{5940675A-B579-460E-94D1-54222C63F5DA}</a:tableStyleId>
                  </a:tblPr>
                  <a:tblGrid>
                    <a:gridCol w="803434"/>
                    <a:gridCol w="1354471"/>
                    <a:gridCol w="947660"/>
                    <a:gridCol w="813623"/>
                  </a:tblGrid>
                  <a:tr h="421232">
                    <a:tc>
                      <a:txBody>
                        <a:bodyPr/>
                        <a:lstStyle/>
                        <a:p>
                          <a:pPr algn="ctr">
                            <a:lnSpc>
                              <a:spcPct val="150000"/>
                            </a:lnSpc>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𝑲</m:t>
                                    </m:r>
                                  </m:e>
                                  <m:sub>
                                    <m:r>
                                      <a:rPr lang="es-EC" sz="1400">
                                        <a:effectLst/>
                                        <a:latin typeface="Cambria Math" panose="02040503050406030204" pitchFamily="18" charset="0"/>
                                      </a:rPr>
                                      <m:t>𝒑</m:t>
                                    </m:r>
                                  </m:sub>
                                </m:sSub>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𝑻</m:t>
                                    </m:r>
                                  </m:e>
                                  <m:sub>
                                    <m:r>
                                      <a:rPr lang="es-EC" sz="1400">
                                        <a:effectLst/>
                                        <a:latin typeface="Cambria Math" panose="02040503050406030204" pitchFamily="18" charset="0"/>
                                      </a:rPr>
                                      <m:t>𝒊</m:t>
                                    </m:r>
                                  </m:sub>
                                </m:sSub>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𝑻</m:t>
                                    </m:r>
                                  </m:e>
                                  <m:sub>
                                    <m:r>
                                      <a:rPr lang="es-EC" sz="1400">
                                        <a:effectLst/>
                                        <a:latin typeface="Cambria Math" panose="02040503050406030204" pitchFamily="18" charset="0"/>
                                      </a:rPr>
                                      <m:t>𝒅</m:t>
                                    </m:r>
                                  </m:sub>
                                </m:sSub>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6434">
                    <a:tc>
                      <a:txBody>
                        <a:bodyPr/>
                        <a:lstStyle/>
                        <a:p>
                          <a:pPr algn="ctr">
                            <a:lnSpc>
                              <a:spcPct val="150000"/>
                            </a:lnSpc>
                            <a:spcAft>
                              <a:spcPts val="0"/>
                            </a:spcAft>
                          </a:pPr>
                          <a:r>
                            <a:rPr lang="es-EC" sz="1400">
                              <a:effectLst/>
                            </a:rPr>
                            <a:t>P</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12.0220</m:t>
                                </m:r>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6434">
                    <a:tc>
                      <a:txBody>
                        <a:bodyPr/>
                        <a:lstStyle/>
                        <a:p>
                          <a:pPr algn="ctr">
                            <a:lnSpc>
                              <a:spcPct val="150000"/>
                            </a:lnSpc>
                            <a:spcAft>
                              <a:spcPts val="0"/>
                            </a:spcAft>
                          </a:pPr>
                          <a:r>
                            <a:rPr lang="es-EC" sz="1400">
                              <a:effectLst/>
                            </a:rPr>
                            <a:t>PI</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10.8198</m:t>
                                </m:r>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236.0742</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6434">
                    <a:tc>
                      <a:txBody>
                        <a:bodyPr/>
                        <a:lstStyle/>
                        <a:p>
                          <a:pPr algn="ctr">
                            <a:lnSpc>
                              <a:spcPct val="150000"/>
                            </a:lnSpc>
                            <a:spcAft>
                              <a:spcPts val="0"/>
                            </a:spcAft>
                          </a:pPr>
                          <a:r>
                            <a:rPr lang="es-EC" sz="1400" dirty="0">
                              <a:effectLst/>
                            </a:rPr>
                            <a:t>PID</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14.4265</m:t>
                                </m:r>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157.3828</m:t>
                                </m:r>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39.3457</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1592460171"/>
                  </p:ext>
                </p:extLst>
              </p:nvPr>
            </p:nvGraphicFramePr>
            <p:xfrm>
              <a:off x="4831271" y="1740454"/>
              <a:ext cx="3919188" cy="1580534"/>
            </p:xfrm>
            <a:graphic>
              <a:graphicData uri="http://schemas.openxmlformats.org/drawingml/2006/table">
                <a:tbl>
                  <a:tblPr firstRow="1" firstCol="1" bandRow="1">
                    <a:tableStyleId>{5940675A-B579-460E-94D1-54222C63F5DA}</a:tableStyleId>
                  </a:tblPr>
                  <a:tblGrid>
                    <a:gridCol w="803434"/>
                    <a:gridCol w="1354471"/>
                    <a:gridCol w="947660"/>
                    <a:gridCol w="813623"/>
                  </a:tblGrid>
                  <a:tr h="421232">
                    <a:tc>
                      <a:txBody>
                        <a:bodyPr/>
                        <a:lstStyle/>
                        <a:p>
                          <a:pPr algn="ctr">
                            <a:lnSpc>
                              <a:spcPct val="150000"/>
                            </a:lnSpc>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3"/>
                          <a:stretch>
                            <a:fillRect l="-59641" t="-1449" r="-130493" b="-285507"/>
                          </a:stretch>
                        </a:blipFill>
                      </a:tcPr>
                    </a:tc>
                    <a:tc>
                      <a:txBody>
                        <a:bodyPr/>
                        <a:lstStyle/>
                        <a:p>
                          <a:endParaRPr lang="es-EC"/>
                        </a:p>
                      </a:txBody>
                      <a:tcPr marL="68580" marR="68580" marT="0" marB="0">
                        <a:blipFill rotWithShape="0">
                          <a:blip r:embed="rId3"/>
                          <a:stretch>
                            <a:fillRect l="-229677" t="-1449" r="-87742" b="-285507"/>
                          </a:stretch>
                        </a:blipFill>
                      </a:tcPr>
                    </a:tc>
                    <a:tc>
                      <a:txBody>
                        <a:bodyPr/>
                        <a:lstStyle/>
                        <a:p>
                          <a:endParaRPr lang="es-EC"/>
                        </a:p>
                      </a:txBody>
                      <a:tcPr marL="68580" marR="68580" marT="0" marB="0">
                        <a:blipFill rotWithShape="0">
                          <a:blip r:embed="rId3"/>
                          <a:stretch>
                            <a:fillRect l="-381343" t="-1449" r="-1493" b="-285507"/>
                          </a:stretch>
                        </a:blipFill>
                      </a:tcPr>
                    </a:tc>
                  </a:tr>
                  <a:tr h="386434">
                    <a:tc>
                      <a:txBody>
                        <a:bodyPr/>
                        <a:lstStyle/>
                        <a:p>
                          <a:pPr algn="ctr">
                            <a:lnSpc>
                              <a:spcPct val="150000"/>
                            </a:lnSpc>
                            <a:spcAft>
                              <a:spcPts val="0"/>
                            </a:spcAft>
                          </a:pPr>
                          <a:r>
                            <a:rPr lang="es-EC" sz="1400">
                              <a:effectLst/>
                            </a:rPr>
                            <a:t>P</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3"/>
                          <a:stretch>
                            <a:fillRect l="-59641" t="-109375" r="-130493" b="-207813"/>
                          </a:stretch>
                        </a:blipFill>
                      </a:tcPr>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6434">
                    <a:tc>
                      <a:txBody>
                        <a:bodyPr/>
                        <a:lstStyle/>
                        <a:p>
                          <a:pPr algn="ctr">
                            <a:lnSpc>
                              <a:spcPct val="150000"/>
                            </a:lnSpc>
                            <a:spcAft>
                              <a:spcPts val="0"/>
                            </a:spcAft>
                          </a:pPr>
                          <a:r>
                            <a:rPr lang="es-EC" sz="1400">
                              <a:effectLst/>
                            </a:rPr>
                            <a:t>PI</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3"/>
                          <a:stretch>
                            <a:fillRect l="-59641" t="-212698" r="-130493" b="-111111"/>
                          </a:stretch>
                        </a:blipFill>
                      </a:tcPr>
                    </a:tc>
                    <a:tc>
                      <a:txBody>
                        <a:bodyPr/>
                        <a:lstStyle/>
                        <a:p>
                          <a:endParaRPr lang="es-EC"/>
                        </a:p>
                      </a:txBody>
                      <a:tcPr marL="68580" marR="68580" marT="0" marB="0">
                        <a:blipFill rotWithShape="0">
                          <a:blip r:embed="rId3"/>
                          <a:stretch>
                            <a:fillRect l="-229677" t="-212698" r="-87742" b="-111111"/>
                          </a:stretch>
                        </a:blipFill>
                      </a:tcPr>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6434">
                    <a:tc>
                      <a:txBody>
                        <a:bodyPr/>
                        <a:lstStyle/>
                        <a:p>
                          <a:pPr algn="ctr">
                            <a:lnSpc>
                              <a:spcPct val="150000"/>
                            </a:lnSpc>
                            <a:spcAft>
                              <a:spcPts val="0"/>
                            </a:spcAft>
                          </a:pPr>
                          <a:r>
                            <a:rPr lang="es-EC" sz="1400" dirty="0">
                              <a:effectLst/>
                            </a:rPr>
                            <a:t>PID</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3"/>
                          <a:stretch>
                            <a:fillRect l="-59641" t="-307813" r="-130493" b="-9375"/>
                          </a:stretch>
                        </a:blipFill>
                      </a:tcPr>
                    </a:tc>
                    <a:tc>
                      <a:txBody>
                        <a:bodyPr/>
                        <a:lstStyle/>
                        <a:p>
                          <a:endParaRPr lang="es-EC"/>
                        </a:p>
                      </a:txBody>
                      <a:tcPr marL="68580" marR="68580" marT="0" marB="0">
                        <a:blipFill rotWithShape="0">
                          <a:blip r:embed="rId3"/>
                          <a:stretch>
                            <a:fillRect l="-229677" t="-307813" r="-87742" b="-9375"/>
                          </a:stretch>
                        </a:blipFill>
                      </a:tcPr>
                    </a:tc>
                    <a:tc>
                      <a:txBody>
                        <a:bodyPr/>
                        <a:lstStyle/>
                        <a:p>
                          <a:endParaRPr lang="es-EC"/>
                        </a:p>
                      </a:txBody>
                      <a:tcPr marL="68580" marR="68580" marT="0" marB="0">
                        <a:blipFill rotWithShape="0">
                          <a:blip r:embed="rId3"/>
                          <a:stretch>
                            <a:fillRect l="-381343" t="-307813" r="-1493" b="-9375"/>
                          </a:stretch>
                        </a:blipFill>
                      </a:tcPr>
                    </a:tc>
                  </a:tr>
                </a:tbl>
              </a:graphicData>
            </a:graphic>
          </p:graphicFrame>
        </mc:Fallback>
      </mc:AlternateContent>
      <p:sp>
        <p:nvSpPr>
          <p:cNvPr id="7" name="Flecha abajo 6"/>
          <p:cNvSpPr/>
          <p:nvPr/>
        </p:nvSpPr>
        <p:spPr>
          <a:xfrm>
            <a:off x="6528690" y="3501008"/>
            <a:ext cx="332144"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b="1" dirty="0"/>
          </a:p>
        </p:txBody>
      </p:sp>
      <p:pic>
        <p:nvPicPr>
          <p:cNvPr id="11" name="Imagen 10"/>
          <p:cNvPicPr/>
          <p:nvPr/>
        </p:nvPicPr>
        <p:blipFill>
          <a:blip r:embed="rId4"/>
          <a:stretch>
            <a:fillRect/>
          </a:stretch>
        </p:blipFill>
        <p:spPr>
          <a:xfrm>
            <a:off x="1187624" y="3933056"/>
            <a:ext cx="6768752" cy="2066106"/>
          </a:xfrm>
          <a:prstGeom prst="rect">
            <a:avLst/>
          </a:prstGeom>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071507578"/>
                  </p:ext>
                </p:extLst>
              </p:nvPr>
            </p:nvGraphicFramePr>
            <p:xfrm>
              <a:off x="251520" y="1573017"/>
              <a:ext cx="3693087" cy="2144015"/>
            </p:xfrm>
            <a:graphic>
              <a:graphicData uri="http://schemas.openxmlformats.org/drawingml/2006/table">
                <a:tbl>
                  <a:tblPr firstRow="1" firstCol="1" bandRow="1">
                    <a:tableStyleId>{5940675A-B579-460E-94D1-54222C63F5DA}</a:tableStyleId>
                  </a:tblPr>
                  <a:tblGrid>
                    <a:gridCol w="757083"/>
                    <a:gridCol w="1276331"/>
                    <a:gridCol w="892988"/>
                    <a:gridCol w="766685"/>
                  </a:tblGrid>
                  <a:tr h="304530">
                    <a:tc>
                      <a:txBody>
                        <a:bodyPr/>
                        <a:lstStyle/>
                        <a:p>
                          <a:pPr algn="ctr">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𝑲</m:t>
                                    </m:r>
                                  </m:e>
                                  <m:sub>
                                    <m:r>
                                      <a:rPr lang="es-EC" sz="1400">
                                        <a:effectLst/>
                                        <a:latin typeface="Cambria Math" panose="02040503050406030204" pitchFamily="18" charset="0"/>
                                      </a:rPr>
                                      <m:t>𝒑</m:t>
                                    </m:r>
                                  </m:sub>
                                </m:sSub>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𝑻</m:t>
                                    </m:r>
                                  </m:e>
                                  <m:sub>
                                    <m:r>
                                      <a:rPr lang="es-EC" sz="1400">
                                        <a:effectLst/>
                                        <a:latin typeface="Cambria Math" panose="02040503050406030204" pitchFamily="18" charset="0"/>
                                      </a:rPr>
                                      <m:t>𝒓</m:t>
                                    </m:r>
                                  </m:sub>
                                </m:sSub>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𝑻</m:t>
                                    </m:r>
                                  </m:e>
                                  <m:sub>
                                    <m:r>
                                      <a:rPr lang="es-EC" sz="1400">
                                        <a:effectLst/>
                                        <a:latin typeface="Cambria Math" panose="02040503050406030204" pitchFamily="18" charset="0"/>
                                      </a:rPr>
                                      <m:t>𝒅</m:t>
                                    </m:r>
                                  </m:sub>
                                </m:sSub>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21339">
                    <a:tc>
                      <a:txBody>
                        <a:bodyPr/>
                        <a:lstStyle/>
                        <a:p>
                          <a:pPr algn="ctr">
                            <a:lnSpc>
                              <a:spcPct val="150000"/>
                            </a:lnSpc>
                            <a:spcAft>
                              <a:spcPts val="0"/>
                            </a:spcAft>
                          </a:pPr>
                          <a:r>
                            <a:rPr lang="es-EC" sz="1400">
                              <a:effectLst/>
                            </a:rPr>
                            <a:t>P</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400" i="1">
                                        <a:effectLst/>
                                        <a:latin typeface="Cambria Math" panose="02040503050406030204" pitchFamily="18" charset="0"/>
                                      </a:rPr>
                                    </m:ctrlPr>
                                  </m:fPr>
                                  <m:num>
                                    <m:r>
                                      <a:rPr lang="es-EC" sz="1400">
                                        <a:effectLst/>
                                        <a:latin typeface="Cambria Math" panose="02040503050406030204" pitchFamily="18" charset="0"/>
                                      </a:rPr>
                                      <m:t>𝑇</m:t>
                                    </m:r>
                                  </m:num>
                                  <m:den>
                                    <m:r>
                                      <a:rPr lang="es-EC" sz="1400">
                                        <a:effectLst/>
                                        <a:latin typeface="Cambria Math" panose="02040503050406030204" pitchFamily="18" charset="0"/>
                                      </a:rPr>
                                      <m:t>𝐿</m:t>
                                    </m:r>
                                  </m:den>
                                </m:f>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23169">
                    <a:tc>
                      <a:txBody>
                        <a:bodyPr/>
                        <a:lstStyle/>
                        <a:p>
                          <a:pPr algn="ctr">
                            <a:lnSpc>
                              <a:spcPct val="150000"/>
                            </a:lnSpc>
                            <a:spcAft>
                              <a:spcPts val="0"/>
                            </a:spcAft>
                          </a:pPr>
                          <a:r>
                            <a:rPr lang="es-EC" sz="1400">
                              <a:effectLst/>
                            </a:rPr>
                            <a:t>PI</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400" i="1">
                                        <a:effectLst/>
                                        <a:latin typeface="Cambria Math" panose="02040503050406030204" pitchFamily="18" charset="0"/>
                                      </a:rPr>
                                    </m:ctrlPr>
                                  </m:fPr>
                                  <m:num>
                                    <m:r>
                                      <a:rPr lang="es-EC" sz="1400">
                                        <a:effectLst/>
                                        <a:latin typeface="Cambria Math" panose="02040503050406030204" pitchFamily="18" charset="0"/>
                                      </a:rPr>
                                      <m:t>0,9</m:t>
                                    </m:r>
                                    <m:r>
                                      <a:rPr lang="es-EC" sz="1400">
                                        <a:effectLst/>
                                        <a:latin typeface="Cambria Math" panose="02040503050406030204" pitchFamily="18" charset="0"/>
                                      </a:rPr>
                                      <m:t>𝑇</m:t>
                                    </m:r>
                                  </m:num>
                                  <m:den>
                                    <m:r>
                                      <a:rPr lang="es-EC" sz="1400">
                                        <a:effectLst/>
                                        <a:latin typeface="Cambria Math" panose="02040503050406030204" pitchFamily="18" charset="0"/>
                                      </a:rPr>
                                      <m:t>𝐿</m:t>
                                    </m:r>
                                  </m:den>
                                </m:f>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3</m:t>
                                </m:r>
                                <m:r>
                                  <a:rPr lang="es-EC" sz="1400">
                                    <a:effectLst/>
                                    <a:latin typeface="Cambria Math" panose="02040503050406030204" pitchFamily="18" charset="0"/>
                                  </a:rPr>
                                  <m:t>𝐿</m:t>
                                </m:r>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23169">
                    <a:tc>
                      <a:txBody>
                        <a:bodyPr/>
                        <a:lstStyle/>
                        <a:p>
                          <a:pPr algn="ctr">
                            <a:lnSpc>
                              <a:spcPct val="150000"/>
                            </a:lnSpc>
                            <a:spcAft>
                              <a:spcPts val="0"/>
                            </a:spcAft>
                          </a:pPr>
                          <a:r>
                            <a:rPr lang="es-EC" sz="1400">
                              <a:effectLst/>
                            </a:rPr>
                            <a:t>PID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400" i="1">
                                        <a:effectLst/>
                                        <a:latin typeface="Cambria Math" panose="02040503050406030204" pitchFamily="18" charset="0"/>
                                      </a:rPr>
                                    </m:ctrlPr>
                                  </m:fPr>
                                  <m:num>
                                    <m:r>
                                      <a:rPr lang="es-EC" sz="1400">
                                        <a:effectLst/>
                                        <a:latin typeface="Cambria Math" panose="02040503050406030204" pitchFamily="18" charset="0"/>
                                      </a:rPr>
                                      <m:t>1,2</m:t>
                                    </m:r>
                                    <m:r>
                                      <a:rPr lang="es-EC" sz="1400">
                                        <a:effectLst/>
                                        <a:latin typeface="Cambria Math" panose="02040503050406030204" pitchFamily="18" charset="0"/>
                                      </a:rPr>
                                      <m:t>𝑇</m:t>
                                    </m:r>
                                  </m:num>
                                  <m:den>
                                    <m:r>
                                      <a:rPr lang="es-EC" sz="1400">
                                        <a:effectLst/>
                                        <a:latin typeface="Cambria Math" panose="02040503050406030204" pitchFamily="18" charset="0"/>
                                      </a:rPr>
                                      <m:t>𝐿</m:t>
                                    </m:r>
                                  </m:den>
                                </m:f>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 2</m:t>
                                </m:r>
                                <m:r>
                                  <a:rPr lang="es-EC" sz="1400">
                                    <a:effectLst/>
                                    <a:latin typeface="Cambria Math" panose="02040503050406030204" pitchFamily="18" charset="0"/>
                                  </a:rPr>
                                  <m:t>𝐿</m:t>
                                </m:r>
                              </m:oMath>
                            </m:oMathPara>
                          </a14:m>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0,5</m:t>
                                </m:r>
                                <m:r>
                                  <a:rPr lang="es-EC" sz="1400">
                                    <a:effectLst/>
                                    <a:latin typeface="Cambria Math" panose="02040503050406030204" pitchFamily="18" charset="0"/>
                                  </a:rPr>
                                  <m:t>𝐿</m:t>
                                </m:r>
                              </m:oMath>
                            </m:oMathPara>
                          </a14:m>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071507578"/>
                  </p:ext>
                </p:extLst>
              </p:nvPr>
            </p:nvGraphicFramePr>
            <p:xfrm>
              <a:off x="251520" y="1573017"/>
              <a:ext cx="3693087" cy="2144015"/>
            </p:xfrm>
            <a:graphic>
              <a:graphicData uri="http://schemas.openxmlformats.org/drawingml/2006/table">
                <a:tbl>
                  <a:tblPr firstRow="1" firstCol="1" bandRow="1">
                    <a:tableStyleId>{5940675A-B579-460E-94D1-54222C63F5DA}</a:tableStyleId>
                  </a:tblPr>
                  <a:tblGrid>
                    <a:gridCol w="757083"/>
                    <a:gridCol w="1276331"/>
                    <a:gridCol w="892988"/>
                    <a:gridCol w="766685"/>
                  </a:tblGrid>
                  <a:tr h="348742">
                    <a:tc>
                      <a:txBody>
                        <a:bodyPr/>
                        <a:lstStyle/>
                        <a:p>
                          <a:pPr algn="ctr">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5"/>
                          <a:stretch>
                            <a:fillRect l="-59524" t="-1754" r="-130952" b="-521053"/>
                          </a:stretch>
                        </a:blipFill>
                      </a:tcPr>
                    </a:tc>
                    <a:tc>
                      <a:txBody>
                        <a:bodyPr/>
                        <a:lstStyle/>
                        <a:p>
                          <a:endParaRPr lang="es-EC"/>
                        </a:p>
                      </a:txBody>
                      <a:tcPr marL="68580" marR="68580" marT="0" marB="0">
                        <a:blipFill rotWithShape="0">
                          <a:blip r:embed="rId5"/>
                          <a:stretch>
                            <a:fillRect l="-227891" t="-1754" r="-87075" b="-521053"/>
                          </a:stretch>
                        </a:blipFill>
                      </a:tcPr>
                    </a:tc>
                    <a:tc>
                      <a:txBody>
                        <a:bodyPr/>
                        <a:lstStyle/>
                        <a:p>
                          <a:endParaRPr lang="es-EC"/>
                        </a:p>
                      </a:txBody>
                      <a:tcPr marL="68580" marR="68580" marT="0" marB="0">
                        <a:blipFill rotWithShape="0">
                          <a:blip r:embed="rId5"/>
                          <a:stretch>
                            <a:fillRect l="-382540" t="-1754" r="-1587" b="-521053"/>
                          </a:stretch>
                        </a:blipFill>
                      </a:tcPr>
                    </a:tc>
                  </a:tr>
                  <a:tr h="597027">
                    <a:tc>
                      <a:txBody>
                        <a:bodyPr/>
                        <a:lstStyle/>
                        <a:p>
                          <a:pPr algn="ctr">
                            <a:lnSpc>
                              <a:spcPct val="150000"/>
                            </a:lnSpc>
                            <a:spcAft>
                              <a:spcPts val="0"/>
                            </a:spcAft>
                          </a:pPr>
                          <a:r>
                            <a:rPr lang="es-EC" sz="1400">
                              <a:effectLst/>
                            </a:rPr>
                            <a:t>P</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5"/>
                          <a:stretch>
                            <a:fillRect l="-59524" t="-59184" r="-130952" b="-203061"/>
                          </a:stretch>
                        </a:blipFill>
                      </a:tcPr>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99123">
                    <a:tc>
                      <a:txBody>
                        <a:bodyPr/>
                        <a:lstStyle/>
                        <a:p>
                          <a:pPr algn="ctr">
                            <a:lnSpc>
                              <a:spcPct val="150000"/>
                            </a:lnSpc>
                            <a:spcAft>
                              <a:spcPts val="0"/>
                            </a:spcAft>
                          </a:pPr>
                          <a:r>
                            <a:rPr lang="es-EC" sz="1400">
                              <a:effectLst/>
                            </a:rPr>
                            <a:t>PI</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5"/>
                          <a:stretch>
                            <a:fillRect l="-59524" t="-157576" r="-130952" b="-101010"/>
                          </a:stretch>
                        </a:blipFill>
                      </a:tcPr>
                    </a:tc>
                    <a:tc>
                      <a:txBody>
                        <a:bodyPr/>
                        <a:lstStyle/>
                        <a:p>
                          <a:endParaRPr lang="es-EC"/>
                        </a:p>
                      </a:txBody>
                      <a:tcPr marL="68580" marR="68580" marT="0" marB="0">
                        <a:blipFill rotWithShape="0">
                          <a:blip r:embed="rId5"/>
                          <a:stretch>
                            <a:fillRect l="-227891" t="-157576" r="-87075" b="-101010"/>
                          </a:stretch>
                        </a:blipFill>
                      </a:tcPr>
                    </a:tc>
                    <a:tc>
                      <a:txBody>
                        <a:bodyPr/>
                        <a:lstStyle/>
                        <a:p>
                          <a:pPr algn="just">
                            <a:lnSpc>
                              <a:spcPct val="150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99123">
                    <a:tc>
                      <a:txBody>
                        <a:bodyPr/>
                        <a:lstStyle/>
                        <a:p>
                          <a:pPr algn="ctr">
                            <a:lnSpc>
                              <a:spcPct val="150000"/>
                            </a:lnSpc>
                            <a:spcAft>
                              <a:spcPts val="0"/>
                            </a:spcAft>
                          </a:pPr>
                          <a:r>
                            <a:rPr lang="es-EC" sz="1400">
                              <a:effectLst/>
                            </a:rPr>
                            <a:t>PID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blipFill rotWithShape="0">
                          <a:blip r:embed="rId5"/>
                          <a:stretch>
                            <a:fillRect l="-59524" t="-260204" r="-130952" b="-2041"/>
                          </a:stretch>
                        </a:blipFill>
                      </a:tcPr>
                    </a:tc>
                    <a:tc>
                      <a:txBody>
                        <a:bodyPr/>
                        <a:lstStyle/>
                        <a:p>
                          <a:endParaRPr lang="es-EC"/>
                        </a:p>
                      </a:txBody>
                      <a:tcPr marL="68580" marR="68580" marT="0" marB="0">
                        <a:blipFill rotWithShape="0">
                          <a:blip r:embed="rId5"/>
                          <a:stretch>
                            <a:fillRect l="-227891" t="-260204" r="-87075" b="-2041"/>
                          </a:stretch>
                        </a:blipFill>
                      </a:tcPr>
                    </a:tc>
                    <a:tc>
                      <a:txBody>
                        <a:bodyPr/>
                        <a:lstStyle/>
                        <a:p>
                          <a:endParaRPr lang="es-EC"/>
                        </a:p>
                      </a:txBody>
                      <a:tcPr marL="68580" marR="68580" marT="0" marB="0">
                        <a:blipFill rotWithShape="0">
                          <a:blip r:embed="rId5"/>
                          <a:stretch>
                            <a:fillRect l="-382540" t="-260204" r="-1587" b="-2041"/>
                          </a:stretch>
                        </a:blipFill>
                      </a:tcPr>
                    </a:tc>
                  </a:tr>
                </a:tbl>
              </a:graphicData>
            </a:graphic>
          </p:graphicFrame>
        </mc:Fallback>
      </mc:AlternateContent>
      <p:sp>
        <p:nvSpPr>
          <p:cNvPr id="3" name="Flecha derecha 2"/>
          <p:cNvSpPr/>
          <p:nvPr/>
        </p:nvSpPr>
        <p:spPr>
          <a:xfrm>
            <a:off x="4139952" y="2465864"/>
            <a:ext cx="432048" cy="315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9384752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491997" y="-10120"/>
            <a:ext cx="7544053"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2173112" y="1074860"/>
            <a:ext cx="5081840"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Curva de respuesta en lazo cerrado</a:t>
            </a:r>
            <a:endParaRPr lang="es-ES" sz="2400" b="0" cap="none" spc="0" dirty="0">
              <a:ln w="0"/>
              <a:solidFill>
                <a:schemeClr val="tx1"/>
              </a:solidFill>
              <a:effectLst>
                <a:outerShdw blurRad="38100" dist="19050" dir="2700000" algn="tl" rotWithShape="0">
                  <a:schemeClr val="dk1">
                    <a:alpha val="40000"/>
                  </a:schemeClr>
                </a:outerShdw>
              </a:effectLst>
            </a:endParaRPr>
          </a:p>
        </p:txBody>
      </p:sp>
      <p:pic>
        <p:nvPicPr>
          <p:cNvPr id="10" name="Imagen 9"/>
          <p:cNvPicPr/>
          <p:nvPr/>
        </p:nvPicPr>
        <p:blipFill rotWithShape="1">
          <a:blip r:embed="rId3"/>
          <a:srcRect l="4247" t="17041" r="2814" b="1932"/>
          <a:stretch/>
        </p:blipFill>
        <p:spPr bwMode="auto">
          <a:xfrm>
            <a:off x="1907704" y="1772817"/>
            <a:ext cx="5112568"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190971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83568" y="116632"/>
            <a:ext cx="80345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Diagramas de flujo del sistema de control de la Incubadora Neonatal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4" name="Imagen 3"/>
          <p:cNvPicPr/>
          <p:nvPr/>
        </p:nvPicPr>
        <p:blipFill>
          <a:blip r:embed="rId3"/>
          <a:stretch>
            <a:fillRect/>
          </a:stretch>
        </p:blipFill>
        <p:spPr>
          <a:xfrm>
            <a:off x="323529" y="764704"/>
            <a:ext cx="8280920" cy="5234460"/>
          </a:xfrm>
          <a:prstGeom prst="rect">
            <a:avLst/>
          </a:prstGeom>
        </p:spPr>
      </p:pic>
      <p:sp>
        <p:nvSpPr>
          <p:cNvPr id="6" name="Rectángulo 5"/>
          <p:cNvSpPr/>
          <p:nvPr/>
        </p:nvSpPr>
        <p:spPr>
          <a:xfrm>
            <a:off x="5796136" y="908720"/>
            <a:ext cx="2405017"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FLUJO PRINCIPAL</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527749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83568" y="116632"/>
            <a:ext cx="80345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Diagramas de flujo del sistema de control de la Incubadora Neonatal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p:nvPr/>
        </p:nvPicPr>
        <p:blipFill>
          <a:blip r:embed="rId3"/>
          <a:stretch>
            <a:fillRect/>
          </a:stretch>
        </p:blipFill>
        <p:spPr>
          <a:xfrm>
            <a:off x="251520" y="692697"/>
            <a:ext cx="8322603" cy="5306466"/>
          </a:xfrm>
          <a:prstGeom prst="rect">
            <a:avLst/>
          </a:prstGeom>
        </p:spPr>
      </p:pic>
      <p:sp>
        <p:nvSpPr>
          <p:cNvPr id="6" name="Rectángulo 5"/>
          <p:cNvSpPr/>
          <p:nvPr/>
        </p:nvSpPr>
        <p:spPr>
          <a:xfrm>
            <a:off x="5786051" y="908720"/>
            <a:ext cx="2016899"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Modo Directo</a:t>
            </a:r>
            <a:endParaRPr lang="es-E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743041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784463" y="-33867"/>
            <a:ext cx="2324675"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rPr>
              <a:t>Importancia</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8030021" y="4437112"/>
            <a:ext cx="1006029" cy="1417334"/>
          </a:xfrm>
          <a:prstGeom prst="rect">
            <a:avLst/>
          </a:prstGeom>
        </p:spPr>
      </p:pic>
      <p:graphicFrame>
        <p:nvGraphicFramePr>
          <p:cNvPr id="4" name="Diagrama 3"/>
          <p:cNvGraphicFramePr/>
          <p:nvPr>
            <p:extLst>
              <p:ext uri="{D42A27DB-BD31-4B8C-83A1-F6EECF244321}">
                <p14:modId xmlns:p14="http://schemas.microsoft.com/office/powerpoint/2010/main" val="4280581573"/>
              </p:ext>
            </p:extLst>
          </p:nvPr>
        </p:nvGraphicFramePr>
        <p:xfrm>
          <a:off x="-1044624" y="692696"/>
          <a:ext cx="10585176"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3688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628712E-AA51-48C5-B4BD-7A3B8DB1480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D01FCE3-796A-4DC2-807B-77764E861FE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9025DD4-FC12-45F1-9EFC-F5C49C0F06D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29C0E9A-CA6E-47DD-8409-81535F102DE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4AAB1609-D2D8-4592-A459-55D83400CB4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FC3E76F-AC58-474A-9E81-8458A1C7BE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8CB1701-D823-4D71-9E18-7481F7828F3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675C9ECB-B525-49A1-824C-644B8857B59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E7C4ED7-4BE4-4E01-9D00-F9F7F76E39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83568" y="116632"/>
            <a:ext cx="80345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Diagramas de flujo del sistema de control de la Incubadora Neonatal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p:nvPr/>
        </p:nvPicPr>
        <p:blipFill>
          <a:blip r:embed="rId3"/>
          <a:stretch>
            <a:fillRect/>
          </a:stretch>
        </p:blipFill>
        <p:spPr>
          <a:xfrm>
            <a:off x="323528" y="764703"/>
            <a:ext cx="8496944" cy="5234460"/>
          </a:xfrm>
          <a:prstGeom prst="rect">
            <a:avLst/>
          </a:prstGeom>
        </p:spPr>
      </p:pic>
      <p:sp>
        <p:nvSpPr>
          <p:cNvPr id="6" name="Rectángulo 5"/>
          <p:cNvSpPr/>
          <p:nvPr/>
        </p:nvSpPr>
        <p:spPr>
          <a:xfrm>
            <a:off x="5240403" y="980728"/>
            <a:ext cx="3369833"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Modo Servo controlado</a:t>
            </a:r>
            <a:endParaRPr lang="es-E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7359998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83568" y="116632"/>
            <a:ext cx="80345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Diagramas de flujo del sistema de control de la Incubadora Neonatal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p:nvPr/>
        </p:nvPicPr>
        <p:blipFill rotWithShape="1">
          <a:blip r:embed="rId3"/>
          <a:srcRect b="375"/>
          <a:stretch/>
        </p:blipFill>
        <p:spPr bwMode="auto">
          <a:xfrm>
            <a:off x="395536" y="692697"/>
            <a:ext cx="7848872" cy="5306466"/>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5515611" y="1124744"/>
            <a:ext cx="2564164"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Modo Automático</a:t>
            </a:r>
            <a:endParaRPr lang="es-E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889762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83568" y="116632"/>
            <a:ext cx="80345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Diagramas de flujo del sistema de control de la Incubadora Neonatal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p:nvPr/>
        </p:nvPicPr>
        <p:blipFill>
          <a:blip r:embed="rId3"/>
          <a:stretch>
            <a:fillRect/>
          </a:stretch>
        </p:blipFill>
        <p:spPr>
          <a:xfrm>
            <a:off x="2483768" y="836712"/>
            <a:ext cx="3888432" cy="5162451"/>
          </a:xfrm>
          <a:prstGeom prst="rect">
            <a:avLst/>
          </a:prstGeom>
        </p:spPr>
      </p:pic>
      <p:sp>
        <p:nvSpPr>
          <p:cNvPr id="6" name="Rectángulo 5"/>
          <p:cNvSpPr/>
          <p:nvPr/>
        </p:nvSpPr>
        <p:spPr>
          <a:xfrm>
            <a:off x="6156176" y="815044"/>
            <a:ext cx="169495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Modo Alarma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8621691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347864" y="170552"/>
            <a:ext cx="5930086"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Diagramas de AutoCAD</a:t>
            </a:r>
            <a:r>
              <a:rPr lang="es-ES" sz="2000" dirty="0" smtClean="0">
                <a:ln w="0"/>
                <a:effectLst>
                  <a:outerShdw blurRad="38100" dist="19050" dir="2700000" algn="tl" rotWithShape="0">
                    <a:schemeClr val="dk1">
                      <a:alpha val="40000"/>
                    </a:schemeClr>
                  </a:outerShdw>
                </a:effectLst>
              </a:rPr>
              <a:t> disposición de elementos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95250" y="900112"/>
            <a:ext cx="8953500" cy="5057775"/>
          </a:xfrm>
          <a:prstGeom prst="rect">
            <a:avLst/>
          </a:prstGeom>
        </p:spPr>
      </p:pic>
      <p:sp>
        <p:nvSpPr>
          <p:cNvPr id="7" name="Rectángulo 6"/>
          <p:cNvSpPr/>
          <p:nvPr/>
        </p:nvSpPr>
        <p:spPr>
          <a:xfrm>
            <a:off x="95250" y="570662"/>
            <a:ext cx="1170513"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Principal</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4242852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347864" y="170552"/>
            <a:ext cx="5930086"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Diagramas de AutoCAD</a:t>
            </a:r>
            <a:r>
              <a:rPr lang="es-ES" sz="2000" dirty="0" smtClean="0">
                <a:ln w="0"/>
                <a:effectLst>
                  <a:outerShdw blurRad="38100" dist="19050" dir="2700000" algn="tl" rotWithShape="0">
                    <a:schemeClr val="dk1">
                      <a:alpha val="40000"/>
                    </a:schemeClr>
                  </a:outerShdw>
                </a:effectLst>
              </a:rPr>
              <a:t> disposición de elementos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3"/>
          <a:stretch>
            <a:fillRect/>
          </a:stretch>
        </p:blipFill>
        <p:spPr>
          <a:xfrm>
            <a:off x="523875" y="890587"/>
            <a:ext cx="8096250" cy="5076825"/>
          </a:xfrm>
          <a:prstGeom prst="rect">
            <a:avLst/>
          </a:prstGeom>
        </p:spPr>
      </p:pic>
      <p:sp>
        <p:nvSpPr>
          <p:cNvPr id="6" name="Rectángulo 5"/>
          <p:cNvSpPr/>
          <p:nvPr/>
        </p:nvSpPr>
        <p:spPr>
          <a:xfrm>
            <a:off x="467544" y="490477"/>
            <a:ext cx="1483098"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Secundaria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7977302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710279" y="112566"/>
            <a:ext cx="63257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de la Incubadora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7" name="Flecha derecha 6"/>
          <p:cNvSpPr/>
          <p:nvPr/>
        </p:nvSpPr>
        <p:spPr>
          <a:xfrm>
            <a:off x="3534055" y="3068960"/>
            <a:ext cx="432048"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 name="Rectángulo 10"/>
          <p:cNvSpPr/>
          <p:nvPr/>
        </p:nvSpPr>
        <p:spPr>
          <a:xfrm>
            <a:off x="971600" y="927040"/>
            <a:ext cx="6387535" cy="523220"/>
          </a:xfrm>
          <a:prstGeom prst="rect">
            <a:avLst/>
          </a:prstGeom>
          <a:noFill/>
        </p:spPr>
        <p:txBody>
          <a:bodyPr wrap="square" lIns="91440" tIns="45720" rIns="91440" bIns="45720">
            <a:spAutoFit/>
          </a:bodyPr>
          <a:lstStyle/>
          <a:p>
            <a:pPr algn="ctr"/>
            <a:r>
              <a:rPr lang="es-ES" sz="1400" b="1" cap="none" spc="0" dirty="0" smtClean="0">
                <a:ln w="0"/>
                <a:solidFill>
                  <a:schemeClr val="tx1"/>
                </a:solidFill>
                <a:effectLst>
                  <a:outerShdw blurRad="38100" dist="19050" dir="2700000" algn="tl" rotWithShape="0">
                    <a:schemeClr val="dk1">
                      <a:alpha val="40000"/>
                    </a:schemeClr>
                  </a:outerShdw>
                </a:effectLst>
              </a:rPr>
              <a:t>Temperatura de referencia comparada </a:t>
            </a:r>
          </a:p>
          <a:p>
            <a:pPr algn="ctr"/>
            <a:r>
              <a:rPr lang="es-ES" sz="1400" b="1" cap="none" spc="0" dirty="0" smtClean="0">
                <a:ln w="0"/>
                <a:solidFill>
                  <a:schemeClr val="tx1"/>
                </a:solidFill>
                <a:effectLst>
                  <a:outerShdw blurRad="38100" dist="19050" dir="2700000" algn="tl" rotWithShape="0">
                    <a:schemeClr val="dk1">
                      <a:alpha val="40000"/>
                    </a:schemeClr>
                  </a:outerShdw>
                </a:effectLst>
              </a:rPr>
              <a:t>con la temperatura del sensor LM35</a:t>
            </a:r>
            <a:endParaRPr lang="es-ES" sz="1400" b="1" cap="none" spc="0" dirty="0">
              <a:ln w="0"/>
              <a:solidFill>
                <a:schemeClr val="tx1"/>
              </a:solidFill>
              <a:effectLst>
                <a:outerShdw blurRad="38100" dist="19050" dir="2700000" algn="tl" rotWithShape="0">
                  <a:schemeClr val="dk1">
                    <a:alpha val="40000"/>
                  </a:schemeClr>
                </a:outerShdw>
              </a:effectLst>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24844"/>
            <a:ext cx="2808313" cy="2916324"/>
          </a:xfrm>
          <a:prstGeom prst="rect">
            <a:avLst/>
          </a:prstGeom>
          <a:noFill/>
          <a:ln>
            <a:noFill/>
          </a:ln>
        </p:spPr>
      </p:pic>
      <p:pic>
        <p:nvPicPr>
          <p:cNvPr id="9" name="Imagen 8"/>
          <p:cNvPicPr/>
          <p:nvPr/>
        </p:nvPicPr>
        <p:blipFill rotWithShape="1">
          <a:blip r:embed="rId4">
            <a:extLst>
              <a:ext uri="{28A0092B-C50C-407E-A947-70E740481C1C}">
                <a14:useLocalDpi xmlns:a14="http://schemas.microsoft.com/office/drawing/2010/main" val="0"/>
              </a:ext>
            </a:extLst>
          </a:blip>
          <a:srcRect l="4949" r="6771"/>
          <a:stretch/>
        </p:blipFill>
        <p:spPr bwMode="auto">
          <a:xfrm>
            <a:off x="4008278" y="1556792"/>
            <a:ext cx="5069947" cy="38884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096375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710279" y="112566"/>
            <a:ext cx="63257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de la Incubadora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7" name="Flecha derecha 6"/>
          <p:cNvSpPr/>
          <p:nvPr/>
        </p:nvSpPr>
        <p:spPr>
          <a:xfrm>
            <a:off x="3491880" y="3212976"/>
            <a:ext cx="432048"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 name="Rectángulo 10"/>
          <p:cNvSpPr/>
          <p:nvPr/>
        </p:nvSpPr>
        <p:spPr>
          <a:xfrm>
            <a:off x="2123728" y="1007150"/>
            <a:ext cx="4381059" cy="523220"/>
          </a:xfrm>
          <a:prstGeom prst="rect">
            <a:avLst/>
          </a:prstGeom>
          <a:noFill/>
        </p:spPr>
        <p:txBody>
          <a:bodyPr wrap="square" lIns="91440" tIns="45720" rIns="91440" bIns="45720">
            <a:spAutoFit/>
          </a:bodyPr>
          <a:lstStyle/>
          <a:p>
            <a:pPr algn="ctr"/>
            <a:r>
              <a:rPr lang="es-ES" sz="1400" b="1" cap="none" spc="0" dirty="0" smtClean="0">
                <a:ln w="0"/>
                <a:solidFill>
                  <a:schemeClr val="tx1"/>
                </a:solidFill>
                <a:effectLst>
                  <a:outerShdw blurRad="38100" dist="19050" dir="2700000" algn="tl" rotWithShape="0">
                    <a:schemeClr val="dk1">
                      <a:alpha val="40000"/>
                    </a:schemeClr>
                  </a:outerShdw>
                </a:effectLst>
              </a:rPr>
              <a:t>Temperatura de referencia comparada </a:t>
            </a:r>
          </a:p>
          <a:p>
            <a:pPr algn="ctr"/>
            <a:r>
              <a:rPr lang="es-ES" sz="1400" b="1" cap="none" spc="0" dirty="0" smtClean="0">
                <a:ln w="0"/>
                <a:solidFill>
                  <a:schemeClr val="tx1"/>
                </a:solidFill>
                <a:effectLst>
                  <a:outerShdw blurRad="38100" dist="19050" dir="2700000" algn="tl" rotWithShape="0">
                    <a:schemeClr val="dk1">
                      <a:alpha val="40000"/>
                    </a:schemeClr>
                  </a:outerShdw>
                </a:effectLst>
              </a:rPr>
              <a:t>con la temperatura del sensor NTC10K</a:t>
            </a:r>
            <a:endParaRPr lang="es-ES" sz="1400" b="1" cap="none" spc="0" dirty="0">
              <a:ln w="0"/>
              <a:solidFill>
                <a:schemeClr val="tx1"/>
              </a:solidFill>
              <a:effectLst>
                <a:outerShdw blurRad="38100" dist="19050" dir="2700000" algn="tl" rotWithShape="0">
                  <a:schemeClr val="dk1">
                    <a:alpha val="40000"/>
                  </a:schemeClr>
                </a:outerShdw>
              </a:effectLst>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60848"/>
            <a:ext cx="2808312" cy="3024336"/>
          </a:xfrm>
          <a:prstGeom prst="rect">
            <a:avLst/>
          </a:prstGeom>
          <a:noFill/>
          <a:ln>
            <a:noFill/>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3708422" y="1628800"/>
            <a:ext cx="5313980" cy="3790727"/>
          </a:xfrm>
          <a:prstGeom prst="rect">
            <a:avLst/>
          </a:prstGeom>
          <a:noFill/>
          <a:ln>
            <a:noFill/>
          </a:ln>
        </p:spPr>
      </p:pic>
    </p:spTree>
    <p:extLst>
      <p:ext uri="{BB962C8B-B14F-4D97-AF65-F5344CB8AC3E}">
        <p14:creationId xmlns:p14="http://schemas.microsoft.com/office/powerpoint/2010/main" val="27115177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710279" y="112566"/>
            <a:ext cx="63257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de la Incubadora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3654209445"/>
              </p:ext>
            </p:extLst>
          </p:nvPr>
        </p:nvGraphicFramePr>
        <p:xfrm>
          <a:off x="107504" y="722611"/>
          <a:ext cx="2458759" cy="5292576"/>
        </p:xfrm>
        <a:graphic>
          <a:graphicData uri="http://schemas.openxmlformats.org/drawingml/2006/table">
            <a:tbl>
              <a:tblPr firstRow="1" firstCol="1" bandRow="1">
                <a:tableStyleId>{5940675A-B579-460E-94D1-54222C63F5DA}</a:tableStyleId>
              </a:tblPr>
              <a:tblGrid>
                <a:gridCol w="769032"/>
                <a:gridCol w="534646"/>
                <a:gridCol w="1155081"/>
              </a:tblGrid>
              <a:tr h="165393">
                <a:tc gridSpan="3">
                  <a:txBody>
                    <a:bodyPr/>
                    <a:lstStyle/>
                    <a:p>
                      <a:pPr algn="ctr">
                        <a:lnSpc>
                          <a:spcPct val="150000"/>
                        </a:lnSpc>
                        <a:spcAft>
                          <a:spcPts val="0"/>
                        </a:spcAft>
                      </a:pPr>
                      <a:r>
                        <a:rPr lang="es-EC" sz="800">
                          <a:effectLst/>
                        </a:rPr>
                        <a:t>CONTROL DE TEMPERATURA</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b"/>
                </a:tc>
                <a:tc hMerge="1">
                  <a:txBody>
                    <a:bodyPr/>
                    <a:lstStyle/>
                    <a:p>
                      <a:endParaRPr lang="es-EC"/>
                    </a:p>
                  </a:txBody>
                  <a:tcPr/>
                </a:tc>
                <a:tc hMerge="1">
                  <a:txBody>
                    <a:bodyPr/>
                    <a:lstStyle/>
                    <a:p>
                      <a:endParaRPr lang="es-EC"/>
                    </a:p>
                  </a:txBody>
                  <a:tcPr/>
                </a:tc>
              </a:tr>
              <a:tr h="165393">
                <a:tc>
                  <a:txBody>
                    <a:bodyPr/>
                    <a:lstStyle/>
                    <a:p>
                      <a:pPr algn="ctr">
                        <a:lnSpc>
                          <a:spcPct val="150000"/>
                        </a:lnSpc>
                        <a:spcAft>
                          <a:spcPts val="0"/>
                        </a:spcAft>
                      </a:pPr>
                      <a:r>
                        <a:rPr lang="es-EC" sz="800">
                          <a:effectLst/>
                        </a:rPr>
                        <a:t>TIEMPO</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AIRE</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PIEL</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25,9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22,89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30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26,88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24,7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60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27,86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25,79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90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29,33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27,08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120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30,3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29,15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150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31,77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29,72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180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32,75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31,56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210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34,21</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32,25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240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35,15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33,75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270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34,57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300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36,66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35,82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330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37,15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37,2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360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37,63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36,87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390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37,15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36,87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420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36,66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36,87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450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37,15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37,63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480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37,09</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510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35,66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36,45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540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35,15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36,56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570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35,82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600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35,15</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36,13</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630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35,68</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35,92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660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36,66</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35,82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690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720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750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780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810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36,14</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840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36,27</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r h="165393">
                <a:tc>
                  <a:txBody>
                    <a:bodyPr/>
                    <a:lstStyle/>
                    <a:p>
                      <a:pPr algn="ctr">
                        <a:lnSpc>
                          <a:spcPct val="150000"/>
                        </a:lnSpc>
                        <a:spcAft>
                          <a:spcPts val="0"/>
                        </a:spcAft>
                      </a:pPr>
                      <a:r>
                        <a:rPr lang="es-EC" sz="800">
                          <a:effectLst/>
                        </a:rPr>
                        <a:t>870</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a:effectLst/>
                        </a:rPr>
                        <a:t>36,22</a:t>
                      </a:r>
                      <a:endParaRPr lang="es-EC"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c>
                  <a:txBody>
                    <a:bodyPr/>
                    <a:lstStyle/>
                    <a:p>
                      <a:pPr algn="ctr">
                        <a:lnSpc>
                          <a:spcPct val="150000"/>
                        </a:lnSpc>
                        <a:spcAft>
                          <a:spcPts val="0"/>
                        </a:spcAft>
                      </a:pPr>
                      <a:r>
                        <a:rPr lang="es-EC" sz="800" dirty="0">
                          <a:effectLst/>
                        </a:rPr>
                        <a:t>36,15</a:t>
                      </a:r>
                      <a:endParaRPr lang="es-EC"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037" marR="24037" marT="0" marB="0" anchor="ctr"/>
                </a:tc>
              </a:tr>
            </a:tbl>
          </a:graphicData>
        </a:graphic>
      </p:graphicFrame>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052736"/>
            <a:ext cx="5688632" cy="4248472"/>
          </a:xfrm>
          <a:prstGeom prst="rect">
            <a:avLst/>
          </a:prstGeom>
          <a:noFill/>
          <a:ln>
            <a:noFill/>
          </a:ln>
        </p:spPr>
      </p:pic>
      <p:sp>
        <p:nvSpPr>
          <p:cNvPr id="4" name="Flecha derecha 3"/>
          <p:cNvSpPr/>
          <p:nvPr/>
        </p:nvSpPr>
        <p:spPr>
          <a:xfrm>
            <a:off x="2873016" y="2492896"/>
            <a:ext cx="277545"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5" name="Rectángulo 4"/>
          <p:cNvSpPr/>
          <p:nvPr/>
        </p:nvSpPr>
        <p:spPr>
          <a:xfrm>
            <a:off x="3851920" y="5496297"/>
            <a:ext cx="4608512" cy="523220"/>
          </a:xfrm>
          <a:prstGeom prst="rect">
            <a:avLst/>
          </a:prstGeom>
        </p:spPr>
        <p:txBody>
          <a:bodyPr wrap="square">
            <a:spAutoFit/>
          </a:bodyPr>
          <a:lstStyle/>
          <a:p>
            <a:pPr marL="285750" indent="-285750">
              <a:buFont typeface="Wingdings" panose="05000000000000000000" pitchFamily="2" charset="2"/>
              <a:buChar char="ü"/>
            </a:pPr>
            <a:r>
              <a:rPr lang="es-EC" sz="1400" b="1" dirty="0">
                <a:latin typeface="Times New Roman" panose="02020603050405020304" pitchFamily="18" charset="0"/>
                <a:ea typeface="Times New Roman" panose="02020603050405020304" pitchFamily="18" charset="0"/>
              </a:rPr>
              <a:t>201.12.1.108 Rebase de la temperatura de la incubadora</a:t>
            </a:r>
            <a:endParaRPr lang="es-EC" sz="1400" b="1" dirty="0"/>
          </a:p>
        </p:txBody>
      </p:sp>
    </p:spTree>
    <p:extLst>
      <p:ext uri="{BB962C8B-B14F-4D97-AF65-F5344CB8AC3E}">
        <p14:creationId xmlns:p14="http://schemas.microsoft.com/office/powerpoint/2010/main" val="171999298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710279" y="112566"/>
            <a:ext cx="63257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de la Incubadora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a:blip r:embed="rId3"/>
          <a:stretch>
            <a:fillRect/>
          </a:stretch>
        </p:blipFill>
        <p:spPr>
          <a:xfrm>
            <a:off x="252412" y="2204864"/>
            <a:ext cx="8843013" cy="3168352"/>
          </a:xfrm>
          <a:prstGeom prst="rect">
            <a:avLst/>
          </a:prstGeom>
        </p:spPr>
      </p:pic>
      <p:sp>
        <p:nvSpPr>
          <p:cNvPr id="12" name="Rectángulo 11"/>
          <p:cNvSpPr/>
          <p:nvPr/>
        </p:nvSpPr>
        <p:spPr>
          <a:xfrm>
            <a:off x="1533173" y="1412776"/>
            <a:ext cx="5742278"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Mediciones de ruido producido por la Incubadora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6927401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195736" y="140944"/>
            <a:ext cx="7061549" cy="400110"/>
          </a:xfrm>
          <a:prstGeom prst="rect">
            <a:avLst/>
          </a:prstGeom>
          <a:noFill/>
        </p:spPr>
        <p:txBody>
          <a:bodyPr wrap="none" lIns="91440" tIns="45720" rIns="91440" bIns="45720">
            <a:spAutoFit/>
          </a:bodyPr>
          <a:lstStyle/>
          <a:p>
            <a:pPr algn="ctr"/>
            <a:r>
              <a:rPr lang="es-EC" sz="2000" b="1" dirty="0"/>
              <a:t>Análisis de las alarmas y protecciones de la incubadora </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p:nvPr/>
        </p:nvPicPr>
        <p:blipFill>
          <a:blip r:embed="rId3"/>
          <a:stretch>
            <a:fillRect/>
          </a:stretch>
        </p:blipFill>
        <p:spPr>
          <a:xfrm>
            <a:off x="395536" y="1556792"/>
            <a:ext cx="7920880" cy="4176464"/>
          </a:xfrm>
          <a:prstGeom prst="rect">
            <a:avLst/>
          </a:prstGeom>
        </p:spPr>
      </p:pic>
      <p:sp>
        <p:nvSpPr>
          <p:cNvPr id="7" name="Rectángulo 6"/>
          <p:cNvSpPr/>
          <p:nvPr/>
        </p:nvSpPr>
        <p:spPr>
          <a:xfrm>
            <a:off x="1510558" y="848868"/>
            <a:ext cx="6550191" cy="400110"/>
          </a:xfrm>
          <a:prstGeom prst="rect">
            <a:avLst/>
          </a:prstGeom>
          <a:noFill/>
        </p:spPr>
        <p:txBody>
          <a:bodyPr wrap="none" lIns="91440" tIns="45720" rIns="91440" bIns="45720">
            <a:spAutoFit/>
          </a:bodyPr>
          <a:lstStyle/>
          <a:p>
            <a:pPr algn="ctr"/>
            <a:r>
              <a:rPr lang="es-EC" sz="2000" b="1" dirty="0" smtClean="0"/>
              <a:t>Proceso de activación de la alarma de la Incubadora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709119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110524" y="0"/>
            <a:ext cx="4033476"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Costo de fabricación </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a:blip r:embed="rId3"/>
          <a:stretch>
            <a:fillRect/>
          </a:stretch>
        </p:blipFill>
        <p:spPr>
          <a:xfrm>
            <a:off x="5515175" y="1898361"/>
            <a:ext cx="2657225" cy="2512690"/>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930252" y="1988840"/>
            <a:ext cx="2777651" cy="1864618"/>
          </a:xfrm>
          <a:prstGeom prst="rect">
            <a:avLst/>
          </a:prstGeom>
          <a:noFill/>
          <a:ln>
            <a:noFill/>
          </a:ln>
        </p:spPr>
      </p:pic>
      <p:sp>
        <p:nvSpPr>
          <p:cNvPr id="9" name="Rectángulo 8"/>
          <p:cNvSpPr/>
          <p:nvPr/>
        </p:nvSpPr>
        <p:spPr>
          <a:xfrm>
            <a:off x="930252" y="1331464"/>
            <a:ext cx="2539478"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Producción Nacional</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ángulo 9"/>
          <p:cNvSpPr/>
          <p:nvPr/>
        </p:nvSpPr>
        <p:spPr>
          <a:xfrm>
            <a:off x="5394075" y="1322050"/>
            <a:ext cx="2778325"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Producción Extranjera</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ángulo 10"/>
          <p:cNvSpPr/>
          <p:nvPr/>
        </p:nvSpPr>
        <p:spPr>
          <a:xfrm>
            <a:off x="6303740" y="4626086"/>
            <a:ext cx="1436612"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$9,900</a:t>
            </a:r>
            <a:endParaRPr lang="es-ES" sz="3200" b="0" cap="none" spc="0" dirty="0">
              <a:ln w="0"/>
              <a:solidFill>
                <a:schemeClr val="tx1"/>
              </a:solidFill>
              <a:effectLst>
                <a:outerShdw blurRad="38100" dist="19050" dir="2700000" algn="tl" rotWithShape="0">
                  <a:schemeClr val="dk1">
                    <a:alpha val="40000"/>
                  </a:schemeClr>
                </a:outerShdw>
              </a:effectLst>
            </a:endParaRPr>
          </a:p>
        </p:txBody>
      </p:sp>
      <p:sp>
        <p:nvSpPr>
          <p:cNvPr id="12" name="Rectángulo 11"/>
          <p:cNvSpPr/>
          <p:nvPr/>
        </p:nvSpPr>
        <p:spPr>
          <a:xfrm>
            <a:off x="2016738" y="4210996"/>
            <a:ext cx="968535"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$2,388</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6" name="Flecha izquierda, derecha y arriba 5"/>
          <p:cNvSpPr/>
          <p:nvPr/>
        </p:nvSpPr>
        <p:spPr>
          <a:xfrm>
            <a:off x="3995935" y="2993157"/>
            <a:ext cx="1296145" cy="507851"/>
          </a:xfrm>
          <a:prstGeom prst="leftRigh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4" name="Rectángulo 13"/>
          <p:cNvSpPr/>
          <p:nvPr/>
        </p:nvSpPr>
        <p:spPr>
          <a:xfrm>
            <a:off x="3707903" y="2238812"/>
            <a:ext cx="1880643" cy="707886"/>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Mismas </a:t>
            </a:r>
          </a:p>
          <a:p>
            <a:pPr algn="ctr"/>
            <a:r>
              <a:rPr lang="es-ES" sz="2000" dirty="0" smtClean="0">
                <a:ln w="0"/>
                <a:effectLst>
                  <a:outerShdw blurRad="38100" dist="19050" dir="2700000" algn="tl" rotWithShape="0">
                    <a:schemeClr val="dk1">
                      <a:alpha val="40000"/>
                    </a:schemeClr>
                  </a:outerShdw>
                </a:effectLst>
              </a:rPr>
              <a:t>Características</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85962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195736" y="140944"/>
            <a:ext cx="7061549" cy="400110"/>
          </a:xfrm>
          <a:prstGeom prst="rect">
            <a:avLst/>
          </a:prstGeom>
          <a:noFill/>
        </p:spPr>
        <p:txBody>
          <a:bodyPr wrap="none" lIns="91440" tIns="45720" rIns="91440" bIns="45720">
            <a:spAutoFit/>
          </a:bodyPr>
          <a:lstStyle/>
          <a:p>
            <a:pPr algn="ctr"/>
            <a:r>
              <a:rPr lang="es-EC" sz="2000" b="1" dirty="0"/>
              <a:t>Análisis de las alarmas y protecciones de la incubadora </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2600606" y="848868"/>
            <a:ext cx="4370107" cy="400110"/>
          </a:xfrm>
          <a:prstGeom prst="rect">
            <a:avLst/>
          </a:prstGeom>
          <a:noFill/>
        </p:spPr>
        <p:txBody>
          <a:bodyPr wrap="none" lIns="91440" tIns="45720" rIns="91440" bIns="45720">
            <a:spAutoFit/>
          </a:bodyPr>
          <a:lstStyle/>
          <a:p>
            <a:pPr algn="ctr"/>
            <a:r>
              <a:rPr lang="es-EC" sz="2000" b="1" dirty="0" smtClean="0"/>
              <a:t>Protección por Interruptor térmico</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8" name="Imagen 7"/>
          <p:cNvPicPr/>
          <p:nvPr/>
        </p:nvPicPr>
        <p:blipFill rotWithShape="1">
          <a:blip r:embed="rId3"/>
          <a:srcRect t="19944"/>
          <a:stretch/>
        </p:blipFill>
        <p:spPr bwMode="auto">
          <a:xfrm>
            <a:off x="467544" y="2060848"/>
            <a:ext cx="2952328" cy="2952328"/>
          </a:xfrm>
          <a:prstGeom prst="rect">
            <a:avLst/>
          </a:prstGeom>
          <a:ln>
            <a:noFill/>
          </a:ln>
          <a:effectLst>
            <a:softEdge rad="112500"/>
          </a:effectLst>
          <a:extLst>
            <a:ext uri="{53640926-AAD7-44D8-BBD7-CCE9431645EC}">
              <a14:shadowObscured xmlns:a14="http://schemas.microsoft.com/office/drawing/2010/main"/>
            </a:ext>
          </a:extLst>
        </p:spPr>
      </p:pic>
      <p:pic>
        <p:nvPicPr>
          <p:cNvPr id="9" name="Imagen 8"/>
          <p:cNvPicPr/>
          <p:nvPr/>
        </p:nvPicPr>
        <p:blipFill>
          <a:blip r:embed="rId4"/>
          <a:stretch>
            <a:fillRect/>
          </a:stretch>
        </p:blipFill>
        <p:spPr>
          <a:xfrm>
            <a:off x="3851920" y="2492896"/>
            <a:ext cx="5040561" cy="2304256"/>
          </a:xfrm>
          <a:prstGeom prst="rect">
            <a:avLst/>
          </a:prstGeom>
        </p:spPr>
      </p:pic>
      <p:sp>
        <p:nvSpPr>
          <p:cNvPr id="3" name="Flecha derecha 2"/>
          <p:cNvSpPr/>
          <p:nvPr/>
        </p:nvSpPr>
        <p:spPr>
          <a:xfrm>
            <a:off x="3563888" y="3284984"/>
            <a:ext cx="533819" cy="4676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76552836"/>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195736" y="140944"/>
            <a:ext cx="7061549" cy="400110"/>
          </a:xfrm>
          <a:prstGeom prst="rect">
            <a:avLst/>
          </a:prstGeom>
          <a:noFill/>
        </p:spPr>
        <p:txBody>
          <a:bodyPr wrap="none" lIns="91440" tIns="45720" rIns="91440" bIns="45720">
            <a:spAutoFit/>
          </a:bodyPr>
          <a:lstStyle/>
          <a:p>
            <a:pPr algn="ctr"/>
            <a:r>
              <a:rPr lang="es-EC" sz="2000" b="1" dirty="0"/>
              <a:t>Análisis de las alarmas y protecciones de la incubadora </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2600606" y="848868"/>
            <a:ext cx="5282215" cy="400110"/>
          </a:xfrm>
          <a:prstGeom prst="rect">
            <a:avLst/>
          </a:prstGeom>
          <a:noFill/>
        </p:spPr>
        <p:txBody>
          <a:bodyPr wrap="none" lIns="91440" tIns="45720" rIns="91440" bIns="45720">
            <a:spAutoFit/>
          </a:bodyPr>
          <a:lstStyle/>
          <a:p>
            <a:r>
              <a:rPr lang="es-EC" sz="2000" b="1" dirty="0"/>
              <a:t>Puesta a tierra de la Incubadora Neonatal </a:t>
            </a:r>
            <a:endParaRPr lang="es-EC" sz="2000" dirty="0"/>
          </a:p>
        </p:txBody>
      </p:sp>
      <p:pic>
        <p:nvPicPr>
          <p:cNvPr id="10" name="Imagen 9"/>
          <p:cNvPicPr/>
          <p:nvPr/>
        </p:nvPicPr>
        <p:blipFill>
          <a:blip r:embed="rId3"/>
          <a:stretch>
            <a:fillRect/>
          </a:stretch>
        </p:blipFill>
        <p:spPr>
          <a:xfrm>
            <a:off x="611560" y="1772816"/>
            <a:ext cx="7920880" cy="3888432"/>
          </a:xfrm>
          <a:prstGeom prst="rect">
            <a:avLst/>
          </a:prstGeom>
        </p:spPr>
      </p:pic>
    </p:spTree>
    <p:extLst>
      <p:ext uri="{BB962C8B-B14F-4D97-AF65-F5344CB8AC3E}">
        <p14:creationId xmlns:p14="http://schemas.microsoft.com/office/powerpoint/2010/main" val="95353133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195736" y="140944"/>
            <a:ext cx="7061549" cy="400110"/>
          </a:xfrm>
          <a:prstGeom prst="rect">
            <a:avLst/>
          </a:prstGeom>
          <a:noFill/>
        </p:spPr>
        <p:txBody>
          <a:bodyPr wrap="none" lIns="91440" tIns="45720" rIns="91440" bIns="45720">
            <a:spAutoFit/>
          </a:bodyPr>
          <a:lstStyle/>
          <a:p>
            <a:pPr algn="ctr"/>
            <a:r>
              <a:rPr lang="es-EC" sz="2000" b="1" dirty="0"/>
              <a:t>Análisis de las alarmas y protecciones de la incubadora </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1979712" y="1102988"/>
            <a:ext cx="5282215" cy="400110"/>
          </a:xfrm>
          <a:prstGeom prst="rect">
            <a:avLst/>
          </a:prstGeom>
          <a:noFill/>
        </p:spPr>
        <p:txBody>
          <a:bodyPr wrap="none" lIns="91440" tIns="45720" rIns="91440" bIns="45720">
            <a:spAutoFit/>
          </a:bodyPr>
          <a:lstStyle/>
          <a:p>
            <a:r>
              <a:rPr lang="es-EC" sz="2000" b="1" dirty="0"/>
              <a:t>Puesta a tierra de la Incubadora Neonatal </a:t>
            </a:r>
            <a:endParaRPr lang="es-EC" sz="2000" dirty="0"/>
          </a:p>
        </p:txBody>
      </p:sp>
      <p:pic>
        <p:nvPicPr>
          <p:cNvPr id="6" name="Imagen 5"/>
          <p:cNvPicPr/>
          <p:nvPr/>
        </p:nvPicPr>
        <p:blipFill>
          <a:blip r:embed="rId3"/>
          <a:stretch>
            <a:fillRect/>
          </a:stretch>
        </p:blipFill>
        <p:spPr>
          <a:xfrm>
            <a:off x="755576" y="1844824"/>
            <a:ext cx="7704856" cy="3446415"/>
          </a:xfrm>
          <a:prstGeom prst="rect">
            <a:avLst/>
          </a:prstGeom>
        </p:spPr>
      </p:pic>
    </p:spTree>
    <p:extLst>
      <p:ext uri="{BB962C8B-B14F-4D97-AF65-F5344CB8AC3E}">
        <p14:creationId xmlns:p14="http://schemas.microsoft.com/office/powerpoint/2010/main" val="232193796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00465" y="188640"/>
            <a:ext cx="8661345" cy="338554"/>
          </a:xfrm>
          <a:prstGeom prst="rect">
            <a:avLst/>
          </a:prstGeom>
          <a:noFill/>
        </p:spPr>
        <p:txBody>
          <a:bodyPr wrap="none" lIns="91440" tIns="45720" rIns="91440" bIns="45720">
            <a:spAutoFit/>
          </a:bodyPr>
          <a:lstStyle/>
          <a:p>
            <a:pPr algn="ctr"/>
            <a:r>
              <a:rPr lang="es-EC" sz="1600" b="1" dirty="0"/>
              <a:t>Análisis de las normativas implementadas en la elaboración de la Incubadora Neonatal</a:t>
            </a:r>
            <a:endParaRPr lang="es-ES" sz="1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2425242954"/>
              </p:ext>
            </p:extLst>
          </p:nvPr>
        </p:nvGraphicFramePr>
        <p:xfrm>
          <a:off x="251520" y="618933"/>
          <a:ext cx="8712968" cy="5413371"/>
        </p:xfrm>
        <a:graphic>
          <a:graphicData uri="http://schemas.openxmlformats.org/drawingml/2006/table">
            <a:tbl>
              <a:tblPr firstRow="1" firstCol="1" bandRow="1">
                <a:tableStyleId>{5940675A-B579-460E-94D1-54222C63F5DA}</a:tableStyleId>
              </a:tblPr>
              <a:tblGrid>
                <a:gridCol w="6285724"/>
                <a:gridCol w="401236"/>
                <a:gridCol w="538129"/>
                <a:gridCol w="1487879"/>
              </a:tblGrid>
              <a:tr h="272278">
                <a:tc gridSpan="4">
                  <a:txBody>
                    <a:bodyPr/>
                    <a:lstStyle/>
                    <a:p>
                      <a:pPr algn="ctr">
                        <a:lnSpc>
                          <a:spcPct val="150000"/>
                        </a:lnSpc>
                        <a:spcAft>
                          <a:spcPts val="0"/>
                        </a:spcAft>
                      </a:pPr>
                      <a:r>
                        <a:rPr lang="es-EC" sz="1300">
                          <a:effectLst/>
                        </a:rPr>
                        <a:t>Tabla de Resultados</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hMerge="1">
                  <a:txBody>
                    <a:bodyPr/>
                    <a:lstStyle/>
                    <a:p>
                      <a:endParaRPr lang="es-EC"/>
                    </a:p>
                  </a:txBody>
                  <a:tcPr/>
                </a:tc>
                <a:tc hMerge="1">
                  <a:txBody>
                    <a:bodyPr/>
                    <a:lstStyle/>
                    <a:p>
                      <a:endParaRPr lang="es-EC"/>
                    </a:p>
                  </a:txBody>
                  <a:tcPr/>
                </a:tc>
                <a:tc hMerge="1">
                  <a:txBody>
                    <a:bodyPr/>
                    <a:lstStyle/>
                    <a:p>
                      <a:endParaRPr lang="es-EC"/>
                    </a:p>
                  </a:txBody>
                  <a:tcPr/>
                </a:tc>
              </a:tr>
              <a:tr h="272278">
                <a:tc>
                  <a:txBody>
                    <a:bodyPr/>
                    <a:lstStyle/>
                    <a:p>
                      <a:pPr algn="ctr">
                        <a:lnSpc>
                          <a:spcPct val="150000"/>
                        </a:lnSpc>
                        <a:spcAft>
                          <a:spcPts val="0"/>
                        </a:spcAft>
                      </a:pPr>
                      <a:r>
                        <a:rPr lang="es-EC" sz="1300">
                          <a:effectLst/>
                        </a:rPr>
                        <a:t>Norma UNE-EN 60601-2-19</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gridSpan="3">
                  <a:txBody>
                    <a:bodyPr/>
                    <a:lstStyle/>
                    <a:p>
                      <a:pPr algn="ctr">
                        <a:lnSpc>
                          <a:spcPct val="150000"/>
                        </a:lnSpc>
                        <a:spcAft>
                          <a:spcPts val="0"/>
                        </a:spcAft>
                      </a:pPr>
                      <a:r>
                        <a:rPr lang="es-EC" sz="1300">
                          <a:effectLst/>
                        </a:rPr>
                        <a:t>Implementación</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hMerge="1">
                  <a:txBody>
                    <a:bodyPr/>
                    <a:lstStyle/>
                    <a:p>
                      <a:endParaRPr lang="es-EC"/>
                    </a:p>
                  </a:txBody>
                  <a:tcPr/>
                </a:tc>
                <a:tc hMerge="1">
                  <a:txBody>
                    <a:bodyPr/>
                    <a:lstStyle/>
                    <a:p>
                      <a:endParaRPr lang="es-EC"/>
                    </a:p>
                  </a:txBody>
                  <a:tcPr/>
                </a:tc>
              </a:tr>
              <a:tr h="355297">
                <a:tc>
                  <a:txBody>
                    <a:bodyPr/>
                    <a:lstStyle/>
                    <a:p>
                      <a:pPr>
                        <a:lnSpc>
                          <a:spcPct val="150000"/>
                        </a:lnSpc>
                        <a:spcAft>
                          <a:spcPts val="0"/>
                        </a:spcAft>
                      </a:pPr>
                      <a:r>
                        <a:rPr lang="es-EC" sz="1300">
                          <a:effectLst/>
                        </a:rPr>
                        <a:t>Normativas Implementadas</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No</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Si</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Parcialmente</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201.3.201 Incubadora regulada por aire</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201.3.202 Temperatura media de la incubadora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201201.3.204 Incubadora regulada por él bebe</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endParaRPr lang="es-EC" sz="1300">
                        <a:effectLst/>
                        <a:latin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201.3.205 Habitáculo del bebe</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201.3.206 Temperatura de mando</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201.3.207 Temperatura de la incubadora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201.3.208 Bebe</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201.3.209 Incubadora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201.3.210 Temperatura cutánea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endParaRPr lang="es-EC" sz="1300">
                        <a:effectLst/>
                        <a:latin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201.3.211 Sensor temperatura cutánea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201.3.212 Condición de temperatura estabilizada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201.4.3.101 Funcionamiento esencial de las incubadoras</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350813">
                <a:tc>
                  <a:txBody>
                    <a:bodyPr/>
                    <a:lstStyle/>
                    <a:p>
                      <a:pPr>
                        <a:lnSpc>
                          <a:spcPct val="150000"/>
                        </a:lnSpc>
                        <a:spcAft>
                          <a:spcPts val="0"/>
                        </a:spcAft>
                      </a:pPr>
                      <a:r>
                        <a:rPr lang="es-EC" sz="1300">
                          <a:effectLst/>
                        </a:rPr>
                        <a:t>201.5.3 Temperatura ambiente, humedad, presión atmosférica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201.9.6.2.102 Nivel sonoro de las alarmas audibles</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350813">
                <a:tc>
                  <a:txBody>
                    <a:bodyPr/>
                    <a:lstStyle/>
                    <a:p>
                      <a:pPr>
                        <a:lnSpc>
                          <a:spcPct val="150000"/>
                        </a:lnSpc>
                        <a:spcAft>
                          <a:spcPts val="0"/>
                        </a:spcAft>
                      </a:pPr>
                      <a:r>
                        <a:rPr lang="es-EC" sz="1300">
                          <a:effectLst/>
                        </a:rPr>
                        <a:t>201.11 Protección contra temperaturas excesivas y otros peligros</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r h="272278">
                <a:tc>
                  <a:txBody>
                    <a:bodyPr/>
                    <a:lstStyle/>
                    <a:p>
                      <a:pPr>
                        <a:lnSpc>
                          <a:spcPct val="150000"/>
                        </a:lnSpc>
                        <a:spcAft>
                          <a:spcPts val="0"/>
                        </a:spcAft>
                      </a:pPr>
                      <a:r>
                        <a:rPr lang="es-EC" sz="1300">
                          <a:effectLst/>
                        </a:rPr>
                        <a:t>201.12.1.108 Rebase de la temperatura de la incubadora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 </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a:effectLst/>
                        </a:rPr>
                        <a:t>X</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c>
                  <a:txBody>
                    <a:bodyPr/>
                    <a:lstStyle/>
                    <a:p>
                      <a:pPr>
                        <a:lnSpc>
                          <a:spcPct val="150000"/>
                        </a:lnSpc>
                        <a:spcAft>
                          <a:spcPts val="0"/>
                        </a:spcAft>
                      </a:pPr>
                      <a:r>
                        <a:rPr lang="es-EC" sz="1300" dirty="0">
                          <a:effectLst/>
                        </a:rPr>
                        <a:t> </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tc>
              </a:tr>
            </a:tbl>
          </a:graphicData>
        </a:graphic>
      </p:graphicFrame>
    </p:spTree>
    <p:extLst>
      <p:ext uri="{BB962C8B-B14F-4D97-AF65-F5344CB8AC3E}">
        <p14:creationId xmlns:p14="http://schemas.microsoft.com/office/powerpoint/2010/main" val="30757007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475656" y="24867"/>
            <a:ext cx="6125395" cy="400110"/>
          </a:xfrm>
          <a:prstGeom prst="rect">
            <a:avLst/>
          </a:prstGeom>
          <a:noFill/>
        </p:spPr>
        <p:txBody>
          <a:bodyPr wrap="none" lIns="91440" tIns="45720" rIns="91440" bIns="45720">
            <a:spAutoFit/>
          </a:bodyPr>
          <a:lstStyle/>
          <a:p>
            <a:pPr algn="ctr"/>
            <a:r>
              <a:rPr lang="es-EC" sz="2000" b="1" dirty="0"/>
              <a:t>C</a:t>
            </a:r>
            <a:r>
              <a:rPr lang="es-EC" sz="2000" b="1" dirty="0" smtClean="0"/>
              <a:t>ostos </a:t>
            </a:r>
            <a:r>
              <a:rPr lang="es-EC" sz="2000" b="1" dirty="0"/>
              <a:t>de elaboración de la Incubadora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1702368114"/>
              </p:ext>
            </p:extLst>
          </p:nvPr>
        </p:nvGraphicFramePr>
        <p:xfrm>
          <a:off x="107504" y="585645"/>
          <a:ext cx="8784973" cy="5413512"/>
        </p:xfrm>
        <a:graphic>
          <a:graphicData uri="http://schemas.openxmlformats.org/drawingml/2006/table">
            <a:tbl>
              <a:tblPr firstRow="1" firstCol="1" bandRow="1">
                <a:tableStyleId>{5940675A-B579-460E-94D1-54222C63F5DA}</a:tableStyleId>
              </a:tblPr>
              <a:tblGrid>
                <a:gridCol w="1198767"/>
                <a:gridCol w="1198767"/>
                <a:gridCol w="5014849"/>
                <a:gridCol w="1372590"/>
              </a:tblGrid>
              <a:tr h="225563">
                <a:tc>
                  <a:txBody>
                    <a:bodyPr/>
                    <a:lstStyle/>
                    <a:p>
                      <a:pPr>
                        <a:lnSpc>
                          <a:spcPct val="150000"/>
                        </a:lnSpc>
                        <a:spcAft>
                          <a:spcPts val="0"/>
                        </a:spcAft>
                      </a:pPr>
                      <a:r>
                        <a:rPr lang="es-EC" sz="1100">
                          <a:effectLst/>
                        </a:rPr>
                        <a:t>ITEM</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CANT.</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DETALLE</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VALOR</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Fabricación del base metálica de la incubadora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400,00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Fabricación de la cubierta de la incubadora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300,00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Fabricación del panel de control</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70,00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Ensamblaje total y pintura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Niquelina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50,00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Ventilador</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40,00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Fuente de Voltaje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20,00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Tarjeta Arduino Mega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45,00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Tarjeta Arduino UNO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25,00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SHIELD ETHERNET</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15,00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SHIELD LCD</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14,00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Sensor LM35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5,00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Sensor NTC10K</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4,00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Relé de estado solido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18,00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Interruptor térmico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22,00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Placa de fibra de vidrio para impresos electrónicos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30,00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Varios elementos electrónicos, cables y conectores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dirty="0">
                          <a:effectLst/>
                        </a:rPr>
                        <a:t> $          30,00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gn="r">
                        <a:lnSpc>
                          <a:spcPct val="150000"/>
                        </a:lnSpc>
                        <a:spcAft>
                          <a:spcPts val="0"/>
                        </a:spcAft>
                      </a:pPr>
                      <a:r>
                        <a:rPr lang="es-EC" sz="1100">
                          <a:effectLst/>
                        </a:rPr>
                        <a: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Programación</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19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Diseño de Tarjetas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20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Copias e impresiones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21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Costos de investigación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100,00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gn="r">
                        <a:lnSpc>
                          <a:spcPct val="150000"/>
                        </a:lnSpc>
                        <a:spcAft>
                          <a:spcPts val="0"/>
                        </a:spcAft>
                      </a:pPr>
                      <a:r>
                        <a:rPr lang="es-EC" sz="1100">
                          <a:effectLst/>
                        </a:rPr>
                        <a:t>22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Mano de obra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       800,00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r h="225563">
                <a:tc>
                  <a:txBody>
                    <a:bodyPr/>
                    <a:lstStyle/>
                    <a:p>
                      <a:pPr>
                        <a:lnSpc>
                          <a:spcPct val="150000"/>
                        </a:lnSpc>
                        <a:spcAft>
                          <a:spcPts val="0"/>
                        </a:spcAft>
                      </a:pPr>
                      <a:r>
                        <a:rPr lang="es-EC" sz="1100">
                          <a:effectLst/>
                        </a:rPr>
                        <a:t>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a:effectLst/>
                        </a:rPr>
                        <a:t>TOTAL</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c>
                  <a:txBody>
                    <a:bodyPr/>
                    <a:lstStyle/>
                    <a:p>
                      <a:pPr>
                        <a:lnSpc>
                          <a:spcPct val="150000"/>
                        </a:lnSpc>
                        <a:spcAft>
                          <a:spcPts val="0"/>
                        </a:spcAft>
                      </a:pPr>
                      <a:r>
                        <a:rPr lang="es-EC" sz="1100" dirty="0">
                          <a:effectLst/>
                        </a:rPr>
                        <a:t> $    2.388,00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049" marR="32049" marT="0" marB="0" anchor="b"/>
                </a:tc>
              </a:tr>
            </a:tbl>
          </a:graphicData>
        </a:graphic>
      </p:graphicFrame>
    </p:spTree>
    <p:extLst>
      <p:ext uri="{BB962C8B-B14F-4D97-AF65-F5344CB8AC3E}">
        <p14:creationId xmlns:p14="http://schemas.microsoft.com/office/powerpoint/2010/main" val="366455165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946824" y="0"/>
            <a:ext cx="4197176" cy="400110"/>
          </a:xfrm>
          <a:prstGeom prst="rect">
            <a:avLst/>
          </a:prstGeom>
          <a:noFill/>
        </p:spPr>
        <p:txBody>
          <a:bodyPr wrap="none" lIns="91440" tIns="45720" rIns="91440" bIns="45720">
            <a:spAutoFit/>
          </a:bodyPr>
          <a:lstStyle/>
          <a:p>
            <a:pPr algn="ctr"/>
            <a:r>
              <a:rPr lang="es-EC" sz="2000" b="1" dirty="0" smtClean="0"/>
              <a:t>Vistas de la </a:t>
            </a:r>
            <a:r>
              <a:rPr lang="es-EC" sz="2000" b="1" dirty="0"/>
              <a:t>I</a:t>
            </a:r>
            <a:r>
              <a:rPr lang="es-EC" sz="2000" b="1" dirty="0" smtClean="0"/>
              <a:t>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3"/>
          <a:stretch>
            <a:fillRect/>
          </a:stretch>
        </p:blipFill>
        <p:spPr>
          <a:xfrm>
            <a:off x="828675" y="1157287"/>
            <a:ext cx="7486650" cy="4543425"/>
          </a:xfrm>
          <a:prstGeom prst="rect">
            <a:avLst/>
          </a:prstGeom>
        </p:spPr>
      </p:pic>
    </p:spTree>
    <p:extLst>
      <p:ext uri="{BB962C8B-B14F-4D97-AF65-F5344CB8AC3E}">
        <p14:creationId xmlns:p14="http://schemas.microsoft.com/office/powerpoint/2010/main" val="328838402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946824" y="0"/>
            <a:ext cx="4197176" cy="400110"/>
          </a:xfrm>
          <a:prstGeom prst="rect">
            <a:avLst/>
          </a:prstGeom>
          <a:noFill/>
        </p:spPr>
        <p:txBody>
          <a:bodyPr wrap="none" lIns="91440" tIns="45720" rIns="91440" bIns="45720">
            <a:spAutoFit/>
          </a:bodyPr>
          <a:lstStyle/>
          <a:p>
            <a:pPr algn="ctr"/>
            <a:r>
              <a:rPr lang="es-EC" sz="2000" b="1" dirty="0" smtClean="0"/>
              <a:t>Vistas de la </a:t>
            </a:r>
            <a:r>
              <a:rPr lang="es-EC" sz="2000" b="1" dirty="0"/>
              <a:t>I</a:t>
            </a:r>
            <a:r>
              <a:rPr lang="es-EC" sz="2000" b="1" dirty="0" smtClean="0"/>
              <a:t>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3"/>
          <a:stretch>
            <a:fillRect/>
          </a:stretch>
        </p:blipFill>
        <p:spPr>
          <a:xfrm>
            <a:off x="728662" y="1004887"/>
            <a:ext cx="7686675" cy="4848225"/>
          </a:xfrm>
          <a:prstGeom prst="rect">
            <a:avLst/>
          </a:prstGeom>
        </p:spPr>
      </p:pic>
    </p:spTree>
    <p:extLst>
      <p:ext uri="{BB962C8B-B14F-4D97-AF65-F5344CB8AC3E}">
        <p14:creationId xmlns:p14="http://schemas.microsoft.com/office/powerpoint/2010/main" val="112606103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946824" y="0"/>
            <a:ext cx="4197176" cy="400110"/>
          </a:xfrm>
          <a:prstGeom prst="rect">
            <a:avLst/>
          </a:prstGeom>
          <a:noFill/>
        </p:spPr>
        <p:txBody>
          <a:bodyPr wrap="none" lIns="91440" tIns="45720" rIns="91440" bIns="45720">
            <a:spAutoFit/>
          </a:bodyPr>
          <a:lstStyle/>
          <a:p>
            <a:pPr algn="ctr"/>
            <a:r>
              <a:rPr lang="es-EC" sz="2000" b="1" dirty="0" smtClean="0"/>
              <a:t>Vistas de la </a:t>
            </a:r>
            <a:r>
              <a:rPr lang="es-EC" sz="2000" b="1" dirty="0"/>
              <a:t>I</a:t>
            </a:r>
            <a:r>
              <a:rPr lang="es-EC" sz="2000" b="1" dirty="0" smtClean="0"/>
              <a:t>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3"/>
          <a:stretch>
            <a:fillRect/>
          </a:stretch>
        </p:blipFill>
        <p:spPr>
          <a:xfrm>
            <a:off x="940494" y="677682"/>
            <a:ext cx="7303914" cy="5271598"/>
          </a:xfrm>
          <a:prstGeom prst="rect">
            <a:avLst/>
          </a:prstGeom>
        </p:spPr>
      </p:pic>
    </p:spTree>
    <p:extLst>
      <p:ext uri="{BB962C8B-B14F-4D97-AF65-F5344CB8AC3E}">
        <p14:creationId xmlns:p14="http://schemas.microsoft.com/office/powerpoint/2010/main" val="354715998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594533" y="40943"/>
            <a:ext cx="5550109" cy="400110"/>
          </a:xfrm>
          <a:prstGeom prst="rect">
            <a:avLst/>
          </a:prstGeom>
          <a:noFill/>
        </p:spPr>
        <p:txBody>
          <a:bodyPr wrap="none" lIns="91440" tIns="45720" rIns="91440" bIns="45720">
            <a:spAutoFit/>
          </a:bodyPr>
          <a:lstStyle/>
          <a:p>
            <a:pPr algn="ctr"/>
            <a:r>
              <a:rPr lang="es-EC" sz="2000" b="1" dirty="0" smtClean="0"/>
              <a:t>Vistas del prototipo de </a:t>
            </a:r>
            <a:r>
              <a:rPr lang="es-EC" sz="2000" b="1" dirty="0"/>
              <a:t>I</a:t>
            </a:r>
            <a:r>
              <a:rPr lang="es-EC" sz="2000" b="1" dirty="0" smtClean="0"/>
              <a:t>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2481262" y="1176337"/>
            <a:ext cx="4181475" cy="4505325"/>
          </a:xfrm>
          <a:prstGeom prst="rect">
            <a:avLst/>
          </a:prstGeom>
        </p:spPr>
      </p:pic>
    </p:spTree>
    <p:extLst>
      <p:ext uri="{BB962C8B-B14F-4D97-AF65-F5344CB8AC3E}">
        <p14:creationId xmlns:p14="http://schemas.microsoft.com/office/powerpoint/2010/main" val="113426243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946824" y="0"/>
            <a:ext cx="4197176" cy="400110"/>
          </a:xfrm>
          <a:prstGeom prst="rect">
            <a:avLst/>
          </a:prstGeom>
          <a:noFill/>
        </p:spPr>
        <p:txBody>
          <a:bodyPr wrap="none" lIns="91440" tIns="45720" rIns="91440" bIns="45720">
            <a:spAutoFit/>
          </a:bodyPr>
          <a:lstStyle/>
          <a:p>
            <a:pPr algn="ctr"/>
            <a:r>
              <a:rPr lang="es-EC" sz="2000" b="1" dirty="0" smtClean="0"/>
              <a:t>Vistas de la </a:t>
            </a:r>
            <a:r>
              <a:rPr lang="es-EC" sz="2000" b="1" dirty="0"/>
              <a:t>I</a:t>
            </a:r>
            <a:r>
              <a:rPr lang="es-EC" sz="2000" b="1" dirty="0" smtClean="0"/>
              <a:t>ncubadora Neonatal</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834578" y="814387"/>
            <a:ext cx="7553846" cy="5088419"/>
          </a:xfrm>
          <a:prstGeom prst="rect">
            <a:avLst/>
          </a:prstGeom>
        </p:spPr>
      </p:pic>
    </p:spTree>
    <p:extLst>
      <p:ext uri="{BB962C8B-B14F-4D97-AF65-F5344CB8AC3E}">
        <p14:creationId xmlns:p14="http://schemas.microsoft.com/office/powerpoint/2010/main" val="26762891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886045" y="17861"/>
            <a:ext cx="5285422"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Causas nacidos prematuros</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4"/>
          <a:stretch>
            <a:fillRect/>
          </a:stretch>
        </p:blipFill>
        <p:spPr>
          <a:xfrm>
            <a:off x="3857114" y="2043748"/>
            <a:ext cx="1808464" cy="2221325"/>
          </a:xfrm>
          <a:prstGeom prst="rect">
            <a:avLst/>
          </a:prstGeom>
        </p:spPr>
      </p:pic>
      <p:sp>
        <p:nvSpPr>
          <p:cNvPr id="7" name="Llamada con línea 3 (borde y barra de énfasis) 6"/>
          <p:cNvSpPr/>
          <p:nvPr/>
        </p:nvSpPr>
        <p:spPr>
          <a:xfrm>
            <a:off x="6372200" y="1448780"/>
            <a:ext cx="1584176" cy="504056"/>
          </a:xfrm>
          <a:prstGeom prst="accentBorderCallout3">
            <a:avLst>
              <a:gd name="adj1" fmla="val 18750"/>
              <a:gd name="adj2" fmla="val -8333"/>
              <a:gd name="adj3" fmla="val 18750"/>
              <a:gd name="adj4" fmla="val -16667"/>
              <a:gd name="adj5" fmla="val 100000"/>
              <a:gd name="adj6" fmla="val -16667"/>
              <a:gd name="adj7" fmla="val 164407"/>
              <a:gd name="adj8" fmla="val -583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Infecciones </a:t>
            </a:r>
            <a:endParaRPr lang="es-EC" dirty="0"/>
          </a:p>
        </p:txBody>
      </p:sp>
      <p:sp>
        <p:nvSpPr>
          <p:cNvPr id="15" name="Llamada con línea 3 (borde y barra de énfasis) 14"/>
          <p:cNvSpPr/>
          <p:nvPr/>
        </p:nvSpPr>
        <p:spPr>
          <a:xfrm>
            <a:off x="6363521" y="2581310"/>
            <a:ext cx="1584176" cy="504056"/>
          </a:xfrm>
          <a:prstGeom prst="accentBorderCallout3">
            <a:avLst>
              <a:gd name="adj1" fmla="val 18750"/>
              <a:gd name="adj2" fmla="val -8333"/>
              <a:gd name="adj3" fmla="val 18750"/>
              <a:gd name="adj4" fmla="val -16667"/>
              <a:gd name="adj5" fmla="val 100000"/>
              <a:gd name="adj6" fmla="val -16667"/>
              <a:gd name="adj7" fmla="val 164407"/>
              <a:gd name="adj8" fmla="val -583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Hipertensión </a:t>
            </a:r>
            <a:endParaRPr lang="es-EC" dirty="0"/>
          </a:p>
        </p:txBody>
      </p:sp>
      <p:sp>
        <p:nvSpPr>
          <p:cNvPr id="17" name="Llamada con línea 3 (borde y barra de énfasis) 16"/>
          <p:cNvSpPr/>
          <p:nvPr/>
        </p:nvSpPr>
        <p:spPr>
          <a:xfrm>
            <a:off x="6357018" y="4038208"/>
            <a:ext cx="2016224" cy="504056"/>
          </a:xfrm>
          <a:prstGeom prst="accentBorderCallout3">
            <a:avLst>
              <a:gd name="adj1" fmla="val 18750"/>
              <a:gd name="adj2" fmla="val -8333"/>
              <a:gd name="adj3" fmla="val 18750"/>
              <a:gd name="adj4" fmla="val -16667"/>
              <a:gd name="adj5" fmla="val 18773"/>
              <a:gd name="adj6" fmla="val -20051"/>
              <a:gd name="adj7" fmla="val -14294"/>
              <a:gd name="adj8" fmla="val -5356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Edad de la madre </a:t>
            </a:r>
            <a:endParaRPr lang="es-EC" dirty="0"/>
          </a:p>
        </p:txBody>
      </p:sp>
      <p:sp>
        <p:nvSpPr>
          <p:cNvPr id="18" name="Llamada con línea 3 (borde y barra de énfasis) 17"/>
          <p:cNvSpPr/>
          <p:nvPr/>
        </p:nvSpPr>
        <p:spPr>
          <a:xfrm flipH="1">
            <a:off x="755576" y="1448780"/>
            <a:ext cx="2122488" cy="370577"/>
          </a:xfrm>
          <a:prstGeom prst="accentBorderCallout3">
            <a:avLst>
              <a:gd name="adj1" fmla="val 18750"/>
              <a:gd name="adj2" fmla="val -8333"/>
              <a:gd name="adj3" fmla="val 18750"/>
              <a:gd name="adj4" fmla="val -16667"/>
              <a:gd name="adj5" fmla="val 100000"/>
              <a:gd name="adj6" fmla="val -16667"/>
              <a:gd name="adj7" fmla="val 164407"/>
              <a:gd name="adj8" fmla="val -583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Nivel económico </a:t>
            </a:r>
            <a:endParaRPr lang="es-EC" dirty="0"/>
          </a:p>
        </p:txBody>
      </p:sp>
      <p:sp>
        <p:nvSpPr>
          <p:cNvPr id="19" name="Llamada con línea 3 (borde y barra de énfasis) 18"/>
          <p:cNvSpPr/>
          <p:nvPr/>
        </p:nvSpPr>
        <p:spPr>
          <a:xfrm flipH="1">
            <a:off x="467544" y="2650354"/>
            <a:ext cx="2360410" cy="370577"/>
          </a:xfrm>
          <a:prstGeom prst="accentBorderCallout3">
            <a:avLst>
              <a:gd name="adj1" fmla="val 18750"/>
              <a:gd name="adj2" fmla="val -8333"/>
              <a:gd name="adj3" fmla="val 18750"/>
              <a:gd name="adj4" fmla="val -16667"/>
              <a:gd name="adj5" fmla="val 100000"/>
              <a:gd name="adj6" fmla="val -16667"/>
              <a:gd name="adj7" fmla="val 164407"/>
              <a:gd name="adj8" fmla="val -4962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Consumo de drogas</a:t>
            </a:r>
            <a:endParaRPr lang="es-EC" dirty="0"/>
          </a:p>
        </p:txBody>
      </p:sp>
      <p:sp>
        <p:nvSpPr>
          <p:cNvPr id="20" name="Llamada con línea 3 (borde y barra de énfasis) 19"/>
          <p:cNvSpPr/>
          <p:nvPr/>
        </p:nvSpPr>
        <p:spPr>
          <a:xfrm flipH="1">
            <a:off x="1574995" y="3851928"/>
            <a:ext cx="1584176" cy="413145"/>
          </a:xfrm>
          <a:prstGeom prst="accentBorderCallout3">
            <a:avLst>
              <a:gd name="adj1" fmla="val 18750"/>
              <a:gd name="adj2" fmla="val -8333"/>
              <a:gd name="adj3" fmla="val 18750"/>
              <a:gd name="adj4" fmla="val -16667"/>
              <a:gd name="adj5" fmla="val 18772"/>
              <a:gd name="adj6" fmla="val -41651"/>
              <a:gd name="adj7" fmla="val 7367"/>
              <a:gd name="adj8" fmla="val -6174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Ictericia</a:t>
            </a:r>
            <a:endParaRPr lang="es-EC" dirty="0"/>
          </a:p>
        </p:txBody>
      </p:sp>
      <p:sp>
        <p:nvSpPr>
          <p:cNvPr id="13" name="CuadroTexto 12"/>
          <p:cNvSpPr txBox="1"/>
          <p:nvPr/>
        </p:nvSpPr>
        <p:spPr>
          <a:xfrm>
            <a:off x="114856" y="5333168"/>
            <a:ext cx="5550722" cy="738664"/>
          </a:xfrm>
          <a:prstGeom prst="rect">
            <a:avLst/>
          </a:prstGeom>
          <a:noFill/>
        </p:spPr>
        <p:txBody>
          <a:bodyPr wrap="square" rtlCol="0">
            <a:spAutoFit/>
          </a:bodyPr>
          <a:lstStyle/>
          <a:p>
            <a:pPr algn="just"/>
            <a:r>
              <a:rPr lang="es-EC" sz="1400" dirty="0" smtClean="0"/>
              <a:t>El 17.4% de las muertes registradas en el País son causadas por </a:t>
            </a:r>
            <a:r>
              <a:rPr lang="es-EC" sz="1400" dirty="0"/>
              <a:t>Trastornos relacionados con duración corta de la gestación y con bajo peso al nacer.</a:t>
            </a:r>
          </a:p>
        </p:txBody>
      </p:sp>
      <p:sp>
        <p:nvSpPr>
          <p:cNvPr id="22" name="CuadroTexto 21"/>
          <p:cNvSpPr txBox="1"/>
          <p:nvPr/>
        </p:nvSpPr>
        <p:spPr>
          <a:xfrm>
            <a:off x="4139952" y="1268760"/>
            <a:ext cx="1441420" cy="369332"/>
          </a:xfrm>
          <a:prstGeom prst="rect">
            <a:avLst/>
          </a:prstGeom>
          <a:noFill/>
        </p:spPr>
        <p:txBody>
          <a:bodyPr wrap="none" rtlCol="0">
            <a:spAutoFit/>
          </a:bodyPr>
          <a:lstStyle/>
          <a:p>
            <a:r>
              <a:rPr lang="es-EC" dirty="0" smtClean="0"/>
              <a:t>37 semanas</a:t>
            </a:r>
            <a:endParaRPr lang="es-EC" dirty="0"/>
          </a:p>
        </p:txBody>
      </p:sp>
    </p:spTree>
    <p:extLst>
      <p:ext uri="{BB962C8B-B14F-4D97-AF65-F5344CB8AC3E}">
        <p14:creationId xmlns:p14="http://schemas.microsoft.com/office/powerpoint/2010/main" val="83405599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49298" y="2852936"/>
            <a:ext cx="7231340" cy="523220"/>
          </a:xfrm>
          <a:prstGeom prst="rect">
            <a:avLst/>
          </a:prstGeom>
          <a:noFill/>
        </p:spPr>
        <p:txBody>
          <a:bodyPr wrap="none" lIns="91440" tIns="45720" rIns="91440" bIns="45720">
            <a:spAutoFit/>
          </a:bodyPr>
          <a:lstStyle/>
          <a:p>
            <a:pPr algn="ctr"/>
            <a:r>
              <a:rPr lang="es-EC" sz="2800" b="1" dirty="0" smtClean="0">
                <a:effectLst>
                  <a:outerShdw blurRad="38100" dist="38100" dir="2700000" algn="tl">
                    <a:srgbClr val="000000">
                      <a:alpha val="43137"/>
                    </a:srgbClr>
                  </a:outerShdw>
                </a:effectLst>
              </a:rPr>
              <a:t>CONCLUSIONES Y RECOMENDACIONES</a:t>
            </a:r>
            <a:endParaRPr lang="es-ES" sz="2800" b="0" cap="none" spc="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094773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653975585"/>
              </p:ext>
            </p:extLst>
          </p:nvPr>
        </p:nvGraphicFramePr>
        <p:xfrm>
          <a:off x="72008" y="620688"/>
          <a:ext cx="8964488" cy="55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2131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923928" y="2852936"/>
            <a:ext cx="1300356" cy="523220"/>
          </a:xfrm>
          <a:prstGeom prst="rect">
            <a:avLst/>
          </a:prstGeom>
          <a:noFill/>
        </p:spPr>
        <p:txBody>
          <a:bodyPr wrap="none" lIns="91440" tIns="45720" rIns="91440" bIns="45720">
            <a:spAutoFit/>
          </a:bodyPr>
          <a:lstStyle/>
          <a:p>
            <a:pPr algn="ctr"/>
            <a:r>
              <a:rPr lang="es-EC" sz="2800" b="1" dirty="0" smtClean="0">
                <a:effectLst>
                  <a:outerShdw blurRad="38100" dist="38100" dir="2700000" algn="tl">
                    <a:srgbClr val="000000">
                      <a:alpha val="43137"/>
                    </a:srgbClr>
                  </a:outerShdw>
                </a:effectLst>
              </a:rPr>
              <a:t>VIDEO</a:t>
            </a:r>
            <a:endParaRPr lang="es-ES" sz="2800" b="0" cap="none" spc="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683056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131840" y="2780928"/>
            <a:ext cx="3021981" cy="830997"/>
          </a:xfrm>
          <a:prstGeom prst="rect">
            <a:avLst/>
          </a:prstGeom>
          <a:noFill/>
        </p:spPr>
        <p:txBody>
          <a:bodyPr wrap="none" lIns="91440" tIns="45720" rIns="91440" bIns="45720">
            <a:spAutoFit/>
          </a:bodyPr>
          <a:lstStyle/>
          <a:p>
            <a:pPr algn="ctr"/>
            <a:r>
              <a:rPr lang="es-EC" sz="4800" b="1" dirty="0" smtClean="0"/>
              <a:t>GRACIAS</a:t>
            </a:r>
            <a:endParaRPr lang="es-E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702266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134431" y="0"/>
            <a:ext cx="1915909"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Cuidados</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1907704" y="1875531"/>
            <a:ext cx="3123657" cy="2664296"/>
          </a:xfrm>
          <a:prstGeom prst="rect">
            <a:avLst/>
          </a:prstGeom>
        </p:spPr>
      </p:pic>
      <p:pic>
        <p:nvPicPr>
          <p:cNvPr id="4" name="Imagen 3"/>
          <p:cNvPicPr>
            <a:picLocks noChangeAspect="1"/>
          </p:cNvPicPr>
          <p:nvPr/>
        </p:nvPicPr>
        <p:blipFill rotWithShape="1">
          <a:blip r:embed="rId4"/>
          <a:srcRect r="4108"/>
          <a:stretch/>
        </p:blipFill>
        <p:spPr>
          <a:xfrm>
            <a:off x="6156176" y="1844824"/>
            <a:ext cx="2507321" cy="2208004"/>
          </a:xfrm>
          <a:prstGeom prst="rect">
            <a:avLst/>
          </a:prstGeom>
        </p:spPr>
      </p:pic>
      <p:sp>
        <p:nvSpPr>
          <p:cNvPr id="7" name="Flecha derecha 6"/>
          <p:cNvSpPr/>
          <p:nvPr/>
        </p:nvSpPr>
        <p:spPr>
          <a:xfrm>
            <a:off x="5292080" y="2948826"/>
            <a:ext cx="648072" cy="4081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9599686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089550" y="0"/>
            <a:ext cx="2005677"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Monitoreo</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8" name="Imagen 7"/>
          <p:cNvPicPr/>
          <p:nvPr/>
        </p:nvPicPr>
        <p:blipFill>
          <a:blip r:embed="rId3"/>
          <a:stretch>
            <a:fillRect/>
          </a:stretch>
        </p:blipFill>
        <p:spPr>
          <a:xfrm>
            <a:off x="2051720" y="1628800"/>
            <a:ext cx="6624736" cy="3096344"/>
          </a:xfrm>
          <a:prstGeom prst="rect">
            <a:avLst/>
          </a:prstGeom>
        </p:spPr>
      </p:pic>
    </p:spTree>
    <p:extLst>
      <p:ext uri="{BB962C8B-B14F-4D97-AF65-F5344CB8AC3E}">
        <p14:creationId xmlns:p14="http://schemas.microsoft.com/office/powerpoint/2010/main" val="341577347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567378" y="27296"/>
            <a:ext cx="1468672"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Objetivos</a:t>
            </a:r>
            <a:endParaRPr lang="es-E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Diagrama 2"/>
          <p:cNvGraphicFramePr/>
          <p:nvPr>
            <p:extLst>
              <p:ext uri="{D42A27DB-BD31-4B8C-83A1-F6EECF244321}">
                <p14:modId xmlns:p14="http://schemas.microsoft.com/office/powerpoint/2010/main" val="3227222334"/>
              </p:ext>
            </p:extLst>
          </p:nvPr>
        </p:nvGraphicFramePr>
        <p:xfrm>
          <a:off x="755576" y="2276873"/>
          <a:ext cx="806489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90529" y="514346"/>
            <a:ext cx="1281120"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General</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690529" y="1736571"/>
            <a:ext cx="1742786"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Específicos</a:t>
            </a:r>
            <a:endParaRPr lang="es-ES" sz="2400" b="0" cap="none" spc="0" dirty="0">
              <a:ln w="0"/>
              <a:solidFill>
                <a:schemeClr val="tx1"/>
              </a:solidFill>
              <a:effectLst>
                <a:outerShdw blurRad="38100" dist="19050" dir="2700000" algn="tl" rotWithShape="0">
                  <a:schemeClr val="dk1">
                    <a:alpha val="40000"/>
                  </a:schemeClr>
                </a:outerShdw>
              </a:effectLst>
            </a:endParaRPr>
          </a:p>
        </p:txBody>
      </p:sp>
      <p:grpSp>
        <p:nvGrpSpPr>
          <p:cNvPr id="7" name="Grupo 6"/>
          <p:cNvGrpSpPr/>
          <p:nvPr/>
        </p:nvGrpSpPr>
        <p:grpSpPr>
          <a:xfrm>
            <a:off x="707428" y="1109871"/>
            <a:ext cx="8185052" cy="492839"/>
            <a:chOff x="0" y="320"/>
            <a:chExt cx="8064896" cy="492839"/>
          </a:xfrm>
        </p:grpSpPr>
        <p:sp>
          <p:nvSpPr>
            <p:cNvPr id="8" name="Rectángulo redondeado 7"/>
            <p:cNvSpPr/>
            <p:nvPr/>
          </p:nvSpPr>
          <p:spPr>
            <a:xfrm>
              <a:off x="0" y="320"/>
              <a:ext cx="8064896" cy="492839"/>
            </a:xfrm>
            <a:prstGeom prst="roundRect">
              <a:avLst/>
            </a:prstGeom>
            <a:ln w="3175"/>
          </p:spPr>
          <p:style>
            <a:lnRef idx="2">
              <a:schemeClr val="dk1"/>
            </a:lnRef>
            <a:fillRef idx="1">
              <a:schemeClr val="lt1"/>
            </a:fillRef>
            <a:effectRef idx="0">
              <a:schemeClr val="dk1"/>
            </a:effectRef>
            <a:fontRef idx="minor">
              <a:schemeClr val="dk1"/>
            </a:fontRef>
          </p:style>
        </p:sp>
        <p:sp>
          <p:nvSpPr>
            <p:cNvPr id="9" name="Rectángulo 8"/>
            <p:cNvSpPr/>
            <p:nvPr/>
          </p:nvSpPr>
          <p:spPr>
            <a:xfrm>
              <a:off x="24058" y="24378"/>
              <a:ext cx="8016780" cy="444723"/>
            </a:xfrm>
            <a:prstGeom prst="rect">
              <a:avLst/>
            </a:prstGeom>
            <a:ln w="3175"/>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algn="just" defTabSz="622300">
                <a:lnSpc>
                  <a:spcPct val="90000"/>
                </a:lnSpc>
                <a:spcAft>
                  <a:spcPct val="35000"/>
                </a:spcAft>
              </a:pPr>
              <a:r>
                <a:rPr lang="es-EC" sz="1400" dirty="0"/>
                <a:t>Diseñar e implementar un prototipo de incubadora neonatal usando la plataforma OPEN-SOURCE ARDUINO para la empresa IX Biotron del Ecuador LTDA</a:t>
              </a:r>
              <a:r>
                <a:rPr lang="es-EC" sz="1400" dirty="0" smtClean="0"/>
                <a:t>.</a:t>
              </a:r>
              <a:r>
                <a:rPr lang="es-EC" sz="1400" kern="1200" dirty="0" smtClean="0"/>
                <a:t>.</a:t>
              </a:r>
              <a:endParaRPr lang="es-EC" sz="1400" kern="1200" dirty="0"/>
            </a:p>
          </p:txBody>
        </p:sp>
      </p:grpSp>
    </p:spTree>
    <p:extLst>
      <p:ext uri="{BB962C8B-B14F-4D97-AF65-F5344CB8AC3E}">
        <p14:creationId xmlns:p14="http://schemas.microsoft.com/office/powerpoint/2010/main" val="3892405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EE8AA1E-9307-41C1-BBD8-8D562AA92F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170D01E-C9EB-4C7E-9402-B346C1146A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C9DE06B-0EB6-4C8A-89B9-7172777F5C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9F1F3A77-66B9-460D-B44F-71062471576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E0C29B6-C2CB-4F96-8AE1-4788B05D3F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24188D84-B0CE-4798-B637-44C28DCF2F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563888" y="2770"/>
            <a:ext cx="4783682"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Norma UNE-EN 60601-2-19 </a:t>
            </a:r>
            <a:endParaRPr lang="es-ES" sz="28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Diagrama 3"/>
          <p:cNvGraphicFramePr/>
          <p:nvPr>
            <p:extLst>
              <p:ext uri="{D42A27DB-BD31-4B8C-83A1-F6EECF244321}">
                <p14:modId xmlns:p14="http://schemas.microsoft.com/office/powerpoint/2010/main" val="3553861995"/>
              </p:ext>
            </p:extLst>
          </p:nvPr>
        </p:nvGraphicFramePr>
        <p:xfrm>
          <a:off x="539552" y="1052736"/>
          <a:ext cx="792088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1613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9729BF1-C9F2-4479-B53F-60B5BD7876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9109AF4-D61D-4A3F-9D95-6771B90E7E6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04CBA3D-A408-4EA4-BB9B-D77C7170790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3ABAD4D-1669-40DC-94EF-ACBEC5A2FC7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BBCA979-EC3A-4803-BBC5-E1776CD7879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226ADE7-FA7A-487A-BF7A-F190D37D2F9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38F2546D-6194-4F38-878E-F957FC02ED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7327</TotalTime>
  <Words>1772</Words>
  <Application>Microsoft Office PowerPoint</Application>
  <PresentationFormat>Presentación en pantalla (4:3)</PresentationFormat>
  <Paragraphs>473</Paragraphs>
  <Slides>53</Slides>
  <Notes>5</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63" baseType="lpstr">
      <vt:lpstr>ＭＳ Ｐゴシック</vt:lpstr>
      <vt:lpstr>Arial</vt:lpstr>
      <vt:lpstr>Calibri</vt:lpstr>
      <vt:lpstr>Cambria Math</vt:lpstr>
      <vt:lpstr>Century Gothic</vt:lpstr>
      <vt:lpstr>Raavi</vt:lpstr>
      <vt:lpstr>Times New Roman</vt:lpstr>
      <vt:lpstr>Wingdings</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♫♪Andersson♪♫ .....</cp:lastModifiedBy>
  <cp:revision>209</cp:revision>
  <dcterms:created xsi:type="dcterms:W3CDTF">2008-02-13T16:07:44Z</dcterms:created>
  <dcterms:modified xsi:type="dcterms:W3CDTF">2016-02-16T13:44:47Z</dcterms:modified>
</cp:coreProperties>
</file>