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2" r:id="rId4"/>
    <p:sldId id="275" r:id="rId5"/>
    <p:sldId id="295" r:id="rId6"/>
    <p:sldId id="296" r:id="rId7"/>
    <p:sldId id="272" r:id="rId8"/>
    <p:sldId id="273" r:id="rId9"/>
    <p:sldId id="270" r:id="rId10"/>
    <p:sldId id="277" r:id="rId11"/>
    <p:sldId id="297" r:id="rId12"/>
    <p:sldId id="281" r:id="rId13"/>
    <p:sldId id="260" r:id="rId14"/>
    <p:sldId id="298" r:id="rId15"/>
    <p:sldId id="269" r:id="rId16"/>
    <p:sldId id="278" r:id="rId17"/>
    <p:sldId id="261" r:id="rId18"/>
    <p:sldId id="266" r:id="rId19"/>
    <p:sldId id="267" r:id="rId20"/>
    <p:sldId id="263" r:id="rId21"/>
    <p:sldId id="284" r:id="rId22"/>
    <p:sldId id="285" r:id="rId23"/>
    <p:sldId id="286" r:id="rId24"/>
    <p:sldId id="287" r:id="rId25"/>
    <p:sldId id="288" r:id="rId26"/>
    <p:sldId id="289" r:id="rId27"/>
    <p:sldId id="290" r:id="rId28"/>
    <p:sldId id="291" r:id="rId29"/>
    <p:sldId id="292" r:id="rId30"/>
    <p:sldId id="293" r:id="rId31"/>
    <p:sldId id="294" r:id="rId32"/>
    <p:sldId id="299" r:id="rId33"/>
  </p:sldIdLst>
  <p:sldSz cx="9906000" cy="6858000" type="A4"/>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226" y="-97"/>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1" Type="http://schemas.openxmlformats.org/officeDocument/2006/relationships/image" Target="../media/image2.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BF501C-A04C-4921-AB7A-64A1B7EF303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95D80211-B26D-4857-955C-4C760F8DC259}">
      <dgm:prSet phldrT="[Texto]"/>
      <dgm:spPr/>
      <dgm:t>
        <a:bodyPr/>
        <a:lstStyle/>
        <a:p>
          <a:r>
            <a:rPr lang="es-EC" dirty="0" smtClean="0"/>
            <a:t>Problema</a:t>
          </a:r>
          <a:endParaRPr lang="es-ES" dirty="0"/>
        </a:p>
      </dgm:t>
    </dgm:pt>
    <dgm:pt modelId="{B7341286-EC09-47FF-A447-55185DE6E5BE}" type="parTrans" cxnId="{6C7DDDED-D0F6-42C7-A64A-F0403DA8C536}">
      <dgm:prSet/>
      <dgm:spPr/>
      <dgm:t>
        <a:bodyPr/>
        <a:lstStyle/>
        <a:p>
          <a:endParaRPr lang="es-ES"/>
        </a:p>
      </dgm:t>
    </dgm:pt>
    <dgm:pt modelId="{4D8A6185-A21F-4904-B0BA-0A13D7123EF1}" type="sibTrans" cxnId="{6C7DDDED-D0F6-42C7-A64A-F0403DA8C536}">
      <dgm:prSet/>
      <dgm:spPr/>
      <dgm:t>
        <a:bodyPr/>
        <a:lstStyle/>
        <a:p>
          <a:endParaRPr lang="es-ES"/>
        </a:p>
      </dgm:t>
    </dgm:pt>
    <dgm:pt modelId="{46ECE3D1-BE6B-4A64-8013-C1AC2B296F72}">
      <dgm:prSet phldrT="[Texto]"/>
      <dgm:spPr/>
      <dgm:t>
        <a:bodyPr/>
        <a:lstStyle/>
        <a:p>
          <a:r>
            <a:rPr lang="es-EC" dirty="0" smtClean="0"/>
            <a:t>Diagnóstico</a:t>
          </a:r>
          <a:endParaRPr lang="es-ES" dirty="0"/>
        </a:p>
      </dgm:t>
    </dgm:pt>
    <dgm:pt modelId="{4AF60E7C-AB3C-4331-8083-DCEE6061717B}" type="parTrans" cxnId="{BB6237B0-F6A7-409C-A625-2E17AC4E4A3B}">
      <dgm:prSet/>
      <dgm:spPr/>
      <dgm:t>
        <a:bodyPr/>
        <a:lstStyle/>
        <a:p>
          <a:endParaRPr lang="es-ES"/>
        </a:p>
      </dgm:t>
    </dgm:pt>
    <dgm:pt modelId="{314A852C-6F43-4A65-B97F-005541A789E3}" type="sibTrans" cxnId="{BB6237B0-F6A7-409C-A625-2E17AC4E4A3B}">
      <dgm:prSet/>
      <dgm:spPr/>
      <dgm:t>
        <a:bodyPr/>
        <a:lstStyle/>
        <a:p>
          <a:endParaRPr lang="es-ES"/>
        </a:p>
      </dgm:t>
    </dgm:pt>
    <dgm:pt modelId="{A9E0439B-5199-4FCC-B557-10697D4458C5}">
      <dgm:prSet phldrT="[Texto]"/>
      <dgm:spPr/>
      <dgm:t>
        <a:bodyPr/>
        <a:lstStyle/>
        <a:p>
          <a:r>
            <a:rPr lang="es-EC" dirty="0" smtClean="0"/>
            <a:t>Solución</a:t>
          </a:r>
          <a:endParaRPr lang="es-ES" dirty="0"/>
        </a:p>
      </dgm:t>
    </dgm:pt>
    <dgm:pt modelId="{C61C7F78-D4B8-4759-8473-07FB6D5B3452}" type="parTrans" cxnId="{D139BD48-3446-4E40-A70E-0A130776DDE0}">
      <dgm:prSet/>
      <dgm:spPr/>
      <dgm:t>
        <a:bodyPr/>
        <a:lstStyle/>
        <a:p>
          <a:endParaRPr lang="es-ES"/>
        </a:p>
      </dgm:t>
    </dgm:pt>
    <dgm:pt modelId="{519336B1-73B4-474D-9FAB-E43AD2C3303A}" type="sibTrans" cxnId="{D139BD48-3446-4E40-A70E-0A130776DDE0}">
      <dgm:prSet/>
      <dgm:spPr/>
      <dgm:t>
        <a:bodyPr/>
        <a:lstStyle/>
        <a:p>
          <a:endParaRPr lang="es-ES"/>
        </a:p>
      </dgm:t>
    </dgm:pt>
    <dgm:pt modelId="{F017FAF3-73D3-4A03-BBC8-9D2D7341E06E}">
      <dgm:prSet phldrT="[Texto]"/>
      <dgm:spPr/>
      <dgm:t>
        <a:bodyPr/>
        <a:lstStyle/>
        <a:p>
          <a:r>
            <a:rPr lang="es-EC" dirty="0" smtClean="0"/>
            <a:t>Resultados</a:t>
          </a:r>
          <a:endParaRPr lang="es-ES" dirty="0"/>
        </a:p>
      </dgm:t>
    </dgm:pt>
    <dgm:pt modelId="{6BE03B6D-B670-48C1-8AD1-C7B97A26AAD9}" type="parTrans" cxnId="{8A734D63-C2DB-406A-813A-278C91510355}">
      <dgm:prSet/>
      <dgm:spPr/>
      <dgm:t>
        <a:bodyPr/>
        <a:lstStyle/>
        <a:p>
          <a:endParaRPr lang="es-ES"/>
        </a:p>
      </dgm:t>
    </dgm:pt>
    <dgm:pt modelId="{8AE103D3-BB03-489A-A427-84E5FEF7C956}" type="sibTrans" cxnId="{8A734D63-C2DB-406A-813A-278C91510355}">
      <dgm:prSet/>
      <dgm:spPr/>
      <dgm:t>
        <a:bodyPr/>
        <a:lstStyle/>
        <a:p>
          <a:endParaRPr lang="es-ES"/>
        </a:p>
      </dgm:t>
    </dgm:pt>
    <dgm:pt modelId="{36140521-D6E6-40D1-A6D3-088D9484E2F4}">
      <dgm:prSet phldrT="[Texto]"/>
      <dgm:spPr/>
      <dgm:t>
        <a:bodyPr/>
        <a:lstStyle/>
        <a:p>
          <a:r>
            <a:rPr lang="es-EC" dirty="0" smtClean="0"/>
            <a:t>Conclusiones</a:t>
          </a:r>
          <a:endParaRPr lang="es-ES" dirty="0"/>
        </a:p>
      </dgm:t>
    </dgm:pt>
    <dgm:pt modelId="{D7210D2E-E7DE-47BB-B6EA-703002E0C86C}" type="parTrans" cxnId="{3C80781A-7F7E-4A4C-8B0D-74E324F55C06}">
      <dgm:prSet/>
      <dgm:spPr/>
      <dgm:t>
        <a:bodyPr/>
        <a:lstStyle/>
        <a:p>
          <a:endParaRPr lang="es-ES"/>
        </a:p>
      </dgm:t>
    </dgm:pt>
    <dgm:pt modelId="{00F53B03-2B39-48E4-9211-BEA1A9D04D2E}" type="sibTrans" cxnId="{3C80781A-7F7E-4A4C-8B0D-74E324F55C06}">
      <dgm:prSet/>
      <dgm:spPr/>
      <dgm:t>
        <a:bodyPr/>
        <a:lstStyle/>
        <a:p>
          <a:endParaRPr lang="es-ES"/>
        </a:p>
      </dgm:t>
    </dgm:pt>
    <dgm:pt modelId="{61B9BA1F-F03B-4C13-ABE6-27DDB69E59FE}">
      <dgm:prSet phldrT="[Texto]"/>
      <dgm:spPr/>
      <dgm:t>
        <a:bodyPr/>
        <a:lstStyle/>
        <a:p>
          <a:r>
            <a:rPr lang="es-EC" dirty="0" smtClean="0"/>
            <a:t>Pruebas</a:t>
          </a:r>
          <a:endParaRPr lang="es-ES" dirty="0"/>
        </a:p>
      </dgm:t>
    </dgm:pt>
    <dgm:pt modelId="{DFC62131-5BA4-4C54-8769-14DA7B572996}" type="parTrans" cxnId="{ABCEE6E5-547B-4E79-B8C2-CD006E775AC7}">
      <dgm:prSet/>
      <dgm:spPr/>
      <dgm:t>
        <a:bodyPr/>
        <a:lstStyle/>
        <a:p>
          <a:endParaRPr lang="es-ES"/>
        </a:p>
      </dgm:t>
    </dgm:pt>
    <dgm:pt modelId="{049A2886-8C35-4EE8-B5C0-C54682B35A61}" type="sibTrans" cxnId="{ABCEE6E5-547B-4E79-B8C2-CD006E775AC7}">
      <dgm:prSet/>
      <dgm:spPr/>
      <dgm:t>
        <a:bodyPr/>
        <a:lstStyle/>
        <a:p>
          <a:endParaRPr lang="es-ES"/>
        </a:p>
      </dgm:t>
    </dgm:pt>
    <dgm:pt modelId="{1D0E1DFE-A4F8-426F-900D-649BAB235059}" type="pres">
      <dgm:prSet presAssocID="{16BF501C-A04C-4921-AB7A-64A1B7EF3035}" presName="Name0" presStyleCnt="0">
        <dgm:presLayoutVars>
          <dgm:chMax val="7"/>
          <dgm:chPref val="7"/>
          <dgm:dir/>
        </dgm:presLayoutVars>
      </dgm:prSet>
      <dgm:spPr/>
      <dgm:t>
        <a:bodyPr/>
        <a:lstStyle/>
        <a:p>
          <a:endParaRPr lang="es-ES"/>
        </a:p>
      </dgm:t>
    </dgm:pt>
    <dgm:pt modelId="{0856C151-9494-4952-B021-06ED27950323}" type="pres">
      <dgm:prSet presAssocID="{16BF501C-A04C-4921-AB7A-64A1B7EF3035}" presName="Name1" presStyleCnt="0"/>
      <dgm:spPr/>
    </dgm:pt>
    <dgm:pt modelId="{C1207C3C-9C87-4EF2-9217-69C81F23238B}" type="pres">
      <dgm:prSet presAssocID="{16BF501C-A04C-4921-AB7A-64A1B7EF3035}" presName="cycle" presStyleCnt="0"/>
      <dgm:spPr/>
    </dgm:pt>
    <dgm:pt modelId="{A12282BB-C958-4A3F-809F-B24246AAD766}" type="pres">
      <dgm:prSet presAssocID="{16BF501C-A04C-4921-AB7A-64A1B7EF3035}" presName="srcNode" presStyleLbl="node1" presStyleIdx="0" presStyleCnt="6"/>
      <dgm:spPr/>
    </dgm:pt>
    <dgm:pt modelId="{F4305BA2-54A9-47E8-8BB6-4A8928E407F7}" type="pres">
      <dgm:prSet presAssocID="{16BF501C-A04C-4921-AB7A-64A1B7EF3035}" presName="conn" presStyleLbl="parChTrans1D2" presStyleIdx="0" presStyleCnt="1"/>
      <dgm:spPr/>
      <dgm:t>
        <a:bodyPr/>
        <a:lstStyle/>
        <a:p>
          <a:endParaRPr lang="es-ES"/>
        </a:p>
      </dgm:t>
    </dgm:pt>
    <dgm:pt modelId="{1C4D0B83-BC4D-42CA-9423-D5324943BACB}" type="pres">
      <dgm:prSet presAssocID="{16BF501C-A04C-4921-AB7A-64A1B7EF3035}" presName="extraNode" presStyleLbl="node1" presStyleIdx="0" presStyleCnt="6"/>
      <dgm:spPr/>
    </dgm:pt>
    <dgm:pt modelId="{26B40E2F-7625-419D-B52F-8892DF122603}" type="pres">
      <dgm:prSet presAssocID="{16BF501C-A04C-4921-AB7A-64A1B7EF3035}" presName="dstNode" presStyleLbl="node1" presStyleIdx="0" presStyleCnt="6"/>
      <dgm:spPr/>
    </dgm:pt>
    <dgm:pt modelId="{0E737E18-E072-4949-B254-5E99DDDE0A78}" type="pres">
      <dgm:prSet presAssocID="{95D80211-B26D-4857-955C-4C760F8DC259}" presName="text_1" presStyleLbl="node1" presStyleIdx="0" presStyleCnt="6">
        <dgm:presLayoutVars>
          <dgm:bulletEnabled val="1"/>
        </dgm:presLayoutVars>
      </dgm:prSet>
      <dgm:spPr/>
      <dgm:t>
        <a:bodyPr/>
        <a:lstStyle/>
        <a:p>
          <a:endParaRPr lang="es-ES"/>
        </a:p>
      </dgm:t>
    </dgm:pt>
    <dgm:pt modelId="{0F71BE17-249D-4209-9E9D-249E633F436C}" type="pres">
      <dgm:prSet presAssocID="{95D80211-B26D-4857-955C-4C760F8DC259}" presName="accent_1" presStyleCnt="0"/>
      <dgm:spPr/>
    </dgm:pt>
    <dgm:pt modelId="{56227151-7AA9-4D79-B785-C95446350D28}" type="pres">
      <dgm:prSet presAssocID="{95D80211-B26D-4857-955C-4C760F8DC259}" presName="accentRepeatNode" presStyleLbl="solidFgAcc1" presStyleIdx="0" presStyleCnt="6"/>
      <dgm:spPr/>
    </dgm:pt>
    <dgm:pt modelId="{5CC9606F-B7F2-450F-9C9A-F1794ED9113B}" type="pres">
      <dgm:prSet presAssocID="{46ECE3D1-BE6B-4A64-8013-C1AC2B296F72}" presName="text_2" presStyleLbl="node1" presStyleIdx="1" presStyleCnt="6">
        <dgm:presLayoutVars>
          <dgm:bulletEnabled val="1"/>
        </dgm:presLayoutVars>
      </dgm:prSet>
      <dgm:spPr/>
      <dgm:t>
        <a:bodyPr/>
        <a:lstStyle/>
        <a:p>
          <a:endParaRPr lang="es-ES"/>
        </a:p>
      </dgm:t>
    </dgm:pt>
    <dgm:pt modelId="{E5CDDC8F-2FDD-4392-B4DA-A9AD323DD0E6}" type="pres">
      <dgm:prSet presAssocID="{46ECE3D1-BE6B-4A64-8013-C1AC2B296F72}" presName="accent_2" presStyleCnt="0"/>
      <dgm:spPr/>
    </dgm:pt>
    <dgm:pt modelId="{23640299-D160-423E-A3AF-30A1FAA05A72}" type="pres">
      <dgm:prSet presAssocID="{46ECE3D1-BE6B-4A64-8013-C1AC2B296F72}" presName="accentRepeatNode" presStyleLbl="solidFgAcc1" presStyleIdx="1" presStyleCnt="6"/>
      <dgm:spPr/>
    </dgm:pt>
    <dgm:pt modelId="{63259367-434A-413B-9F22-654C168BDF67}" type="pres">
      <dgm:prSet presAssocID="{A9E0439B-5199-4FCC-B557-10697D4458C5}" presName="text_3" presStyleLbl="node1" presStyleIdx="2" presStyleCnt="6">
        <dgm:presLayoutVars>
          <dgm:bulletEnabled val="1"/>
        </dgm:presLayoutVars>
      </dgm:prSet>
      <dgm:spPr/>
      <dgm:t>
        <a:bodyPr/>
        <a:lstStyle/>
        <a:p>
          <a:endParaRPr lang="es-ES"/>
        </a:p>
      </dgm:t>
    </dgm:pt>
    <dgm:pt modelId="{BE702081-0878-43D2-ACB4-28F871D7762F}" type="pres">
      <dgm:prSet presAssocID="{A9E0439B-5199-4FCC-B557-10697D4458C5}" presName="accent_3" presStyleCnt="0"/>
      <dgm:spPr/>
    </dgm:pt>
    <dgm:pt modelId="{921C8623-9893-4E19-928F-D3EF078E61A4}" type="pres">
      <dgm:prSet presAssocID="{A9E0439B-5199-4FCC-B557-10697D4458C5}" presName="accentRepeatNode" presStyleLbl="solidFgAcc1" presStyleIdx="2" presStyleCnt="6"/>
      <dgm:spPr/>
    </dgm:pt>
    <dgm:pt modelId="{874CE949-AC20-4680-982F-8DFF1256F6EB}" type="pres">
      <dgm:prSet presAssocID="{61B9BA1F-F03B-4C13-ABE6-27DDB69E59FE}" presName="text_4" presStyleLbl="node1" presStyleIdx="3" presStyleCnt="6">
        <dgm:presLayoutVars>
          <dgm:bulletEnabled val="1"/>
        </dgm:presLayoutVars>
      </dgm:prSet>
      <dgm:spPr/>
      <dgm:t>
        <a:bodyPr/>
        <a:lstStyle/>
        <a:p>
          <a:endParaRPr lang="es-ES"/>
        </a:p>
      </dgm:t>
    </dgm:pt>
    <dgm:pt modelId="{71F5D588-3DA0-4C35-8E9C-0F8624790B98}" type="pres">
      <dgm:prSet presAssocID="{61B9BA1F-F03B-4C13-ABE6-27DDB69E59FE}" presName="accent_4" presStyleCnt="0"/>
      <dgm:spPr/>
    </dgm:pt>
    <dgm:pt modelId="{35FE4CF6-200E-4CA7-8433-770858A5D469}" type="pres">
      <dgm:prSet presAssocID="{61B9BA1F-F03B-4C13-ABE6-27DDB69E59FE}" presName="accentRepeatNode" presStyleLbl="solidFgAcc1" presStyleIdx="3" presStyleCnt="6"/>
      <dgm:spPr/>
    </dgm:pt>
    <dgm:pt modelId="{73FAF393-E6B8-4658-B712-456C69B83F3D}" type="pres">
      <dgm:prSet presAssocID="{F017FAF3-73D3-4A03-BBC8-9D2D7341E06E}" presName="text_5" presStyleLbl="node1" presStyleIdx="4" presStyleCnt="6">
        <dgm:presLayoutVars>
          <dgm:bulletEnabled val="1"/>
        </dgm:presLayoutVars>
      </dgm:prSet>
      <dgm:spPr/>
      <dgm:t>
        <a:bodyPr/>
        <a:lstStyle/>
        <a:p>
          <a:endParaRPr lang="es-ES"/>
        </a:p>
      </dgm:t>
    </dgm:pt>
    <dgm:pt modelId="{15461288-BD6B-4F94-B3DA-3921CCB2F473}" type="pres">
      <dgm:prSet presAssocID="{F017FAF3-73D3-4A03-BBC8-9D2D7341E06E}" presName="accent_5" presStyleCnt="0"/>
      <dgm:spPr/>
    </dgm:pt>
    <dgm:pt modelId="{3820EAF9-4CD4-4A73-A903-DE889DF27692}" type="pres">
      <dgm:prSet presAssocID="{F017FAF3-73D3-4A03-BBC8-9D2D7341E06E}" presName="accentRepeatNode" presStyleLbl="solidFgAcc1" presStyleIdx="4" presStyleCnt="6"/>
      <dgm:spPr/>
    </dgm:pt>
    <dgm:pt modelId="{54CD5CA4-EE52-4807-B039-47E59EC090AE}" type="pres">
      <dgm:prSet presAssocID="{36140521-D6E6-40D1-A6D3-088D9484E2F4}" presName="text_6" presStyleLbl="node1" presStyleIdx="5" presStyleCnt="6">
        <dgm:presLayoutVars>
          <dgm:bulletEnabled val="1"/>
        </dgm:presLayoutVars>
      </dgm:prSet>
      <dgm:spPr/>
      <dgm:t>
        <a:bodyPr/>
        <a:lstStyle/>
        <a:p>
          <a:endParaRPr lang="es-ES"/>
        </a:p>
      </dgm:t>
    </dgm:pt>
    <dgm:pt modelId="{1F4C8F54-0BF8-4B73-A868-F0E1A70182D4}" type="pres">
      <dgm:prSet presAssocID="{36140521-D6E6-40D1-A6D3-088D9484E2F4}" presName="accent_6" presStyleCnt="0"/>
      <dgm:spPr/>
    </dgm:pt>
    <dgm:pt modelId="{671459EC-C3CC-47ED-9417-E985C4AF09B1}" type="pres">
      <dgm:prSet presAssocID="{36140521-D6E6-40D1-A6D3-088D9484E2F4}" presName="accentRepeatNode" presStyleLbl="solidFgAcc1" presStyleIdx="5" presStyleCnt="6"/>
      <dgm:spPr/>
    </dgm:pt>
  </dgm:ptLst>
  <dgm:cxnLst>
    <dgm:cxn modelId="{26FAD4A0-84D1-43D1-9349-0935BBDC9EC8}" type="presOf" srcId="{61B9BA1F-F03B-4C13-ABE6-27DDB69E59FE}" destId="{874CE949-AC20-4680-982F-8DFF1256F6EB}" srcOrd="0" destOrd="0" presId="urn:microsoft.com/office/officeart/2008/layout/VerticalCurvedList"/>
    <dgm:cxn modelId="{F5832A68-8E5A-400C-AF93-82E766872632}" type="presOf" srcId="{F017FAF3-73D3-4A03-BBC8-9D2D7341E06E}" destId="{73FAF393-E6B8-4658-B712-456C69B83F3D}" srcOrd="0" destOrd="0" presId="urn:microsoft.com/office/officeart/2008/layout/VerticalCurvedList"/>
    <dgm:cxn modelId="{F45CE97E-ADBE-4F70-88E1-9F866E8D4EF1}" type="presOf" srcId="{95D80211-B26D-4857-955C-4C760F8DC259}" destId="{0E737E18-E072-4949-B254-5E99DDDE0A78}" srcOrd="0" destOrd="0" presId="urn:microsoft.com/office/officeart/2008/layout/VerticalCurvedList"/>
    <dgm:cxn modelId="{D139BD48-3446-4E40-A70E-0A130776DDE0}" srcId="{16BF501C-A04C-4921-AB7A-64A1B7EF3035}" destId="{A9E0439B-5199-4FCC-B557-10697D4458C5}" srcOrd="2" destOrd="0" parTransId="{C61C7F78-D4B8-4759-8473-07FB6D5B3452}" sibTransId="{519336B1-73B4-474D-9FAB-E43AD2C3303A}"/>
    <dgm:cxn modelId="{6379A008-7587-4785-828C-5E2F58A7BFF9}" type="presOf" srcId="{16BF501C-A04C-4921-AB7A-64A1B7EF3035}" destId="{1D0E1DFE-A4F8-426F-900D-649BAB235059}" srcOrd="0" destOrd="0" presId="urn:microsoft.com/office/officeart/2008/layout/VerticalCurvedList"/>
    <dgm:cxn modelId="{505A7B23-B179-4D0F-80A8-AD626EC290FC}" type="presOf" srcId="{46ECE3D1-BE6B-4A64-8013-C1AC2B296F72}" destId="{5CC9606F-B7F2-450F-9C9A-F1794ED9113B}" srcOrd="0" destOrd="0" presId="urn:microsoft.com/office/officeart/2008/layout/VerticalCurvedList"/>
    <dgm:cxn modelId="{4508B7B7-C948-4725-A2A5-5A18CCDD0786}" type="presOf" srcId="{4D8A6185-A21F-4904-B0BA-0A13D7123EF1}" destId="{F4305BA2-54A9-47E8-8BB6-4A8928E407F7}" srcOrd="0" destOrd="0" presId="urn:microsoft.com/office/officeart/2008/layout/VerticalCurvedList"/>
    <dgm:cxn modelId="{8A734D63-C2DB-406A-813A-278C91510355}" srcId="{16BF501C-A04C-4921-AB7A-64A1B7EF3035}" destId="{F017FAF3-73D3-4A03-BBC8-9D2D7341E06E}" srcOrd="4" destOrd="0" parTransId="{6BE03B6D-B670-48C1-8AD1-C7B97A26AAD9}" sibTransId="{8AE103D3-BB03-489A-A427-84E5FEF7C956}"/>
    <dgm:cxn modelId="{6C7DDDED-D0F6-42C7-A64A-F0403DA8C536}" srcId="{16BF501C-A04C-4921-AB7A-64A1B7EF3035}" destId="{95D80211-B26D-4857-955C-4C760F8DC259}" srcOrd="0" destOrd="0" parTransId="{B7341286-EC09-47FF-A447-55185DE6E5BE}" sibTransId="{4D8A6185-A21F-4904-B0BA-0A13D7123EF1}"/>
    <dgm:cxn modelId="{3C80781A-7F7E-4A4C-8B0D-74E324F55C06}" srcId="{16BF501C-A04C-4921-AB7A-64A1B7EF3035}" destId="{36140521-D6E6-40D1-A6D3-088D9484E2F4}" srcOrd="5" destOrd="0" parTransId="{D7210D2E-E7DE-47BB-B6EA-703002E0C86C}" sibTransId="{00F53B03-2B39-48E4-9211-BEA1A9D04D2E}"/>
    <dgm:cxn modelId="{BB6237B0-F6A7-409C-A625-2E17AC4E4A3B}" srcId="{16BF501C-A04C-4921-AB7A-64A1B7EF3035}" destId="{46ECE3D1-BE6B-4A64-8013-C1AC2B296F72}" srcOrd="1" destOrd="0" parTransId="{4AF60E7C-AB3C-4331-8083-DCEE6061717B}" sibTransId="{314A852C-6F43-4A65-B97F-005541A789E3}"/>
    <dgm:cxn modelId="{0524324D-CA22-44DF-9899-3F48CD4F9680}" type="presOf" srcId="{A9E0439B-5199-4FCC-B557-10697D4458C5}" destId="{63259367-434A-413B-9F22-654C168BDF67}" srcOrd="0" destOrd="0" presId="urn:microsoft.com/office/officeart/2008/layout/VerticalCurvedList"/>
    <dgm:cxn modelId="{3310A36B-E83D-4534-8C5C-7BC05A998A1F}" type="presOf" srcId="{36140521-D6E6-40D1-A6D3-088D9484E2F4}" destId="{54CD5CA4-EE52-4807-B039-47E59EC090AE}" srcOrd="0" destOrd="0" presId="urn:microsoft.com/office/officeart/2008/layout/VerticalCurvedList"/>
    <dgm:cxn modelId="{ABCEE6E5-547B-4E79-B8C2-CD006E775AC7}" srcId="{16BF501C-A04C-4921-AB7A-64A1B7EF3035}" destId="{61B9BA1F-F03B-4C13-ABE6-27DDB69E59FE}" srcOrd="3" destOrd="0" parTransId="{DFC62131-5BA4-4C54-8769-14DA7B572996}" sibTransId="{049A2886-8C35-4EE8-B5C0-C54682B35A61}"/>
    <dgm:cxn modelId="{604D8FFC-8803-463C-A009-F52F691552F3}" type="presParOf" srcId="{1D0E1DFE-A4F8-426F-900D-649BAB235059}" destId="{0856C151-9494-4952-B021-06ED27950323}" srcOrd="0" destOrd="0" presId="urn:microsoft.com/office/officeart/2008/layout/VerticalCurvedList"/>
    <dgm:cxn modelId="{B6228DE1-1FDC-47ED-9D60-E6A3850BF6A6}" type="presParOf" srcId="{0856C151-9494-4952-B021-06ED27950323}" destId="{C1207C3C-9C87-4EF2-9217-69C81F23238B}" srcOrd="0" destOrd="0" presId="urn:microsoft.com/office/officeart/2008/layout/VerticalCurvedList"/>
    <dgm:cxn modelId="{699AAE2A-B73F-41CF-9F02-BF280F5A1E09}" type="presParOf" srcId="{C1207C3C-9C87-4EF2-9217-69C81F23238B}" destId="{A12282BB-C958-4A3F-809F-B24246AAD766}" srcOrd="0" destOrd="0" presId="urn:microsoft.com/office/officeart/2008/layout/VerticalCurvedList"/>
    <dgm:cxn modelId="{247D3B89-A706-4D67-9AB0-88E11D627048}" type="presParOf" srcId="{C1207C3C-9C87-4EF2-9217-69C81F23238B}" destId="{F4305BA2-54A9-47E8-8BB6-4A8928E407F7}" srcOrd="1" destOrd="0" presId="urn:microsoft.com/office/officeart/2008/layout/VerticalCurvedList"/>
    <dgm:cxn modelId="{B64604F4-B7AC-48AC-B778-F96FF27BE75C}" type="presParOf" srcId="{C1207C3C-9C87-4EF2-9217-69C81F23238B}" destId="{1C4D0B83-BC4D-42CA-9423-D5324943BACB}" srcOrd="2" destOrd="0" presId="urn:microsoft.com/office/officeart/2008/layout/VerticalCurvedList"/>
    <dgm:cxn modelId="{F7B50864-AFFA-4E25-87B4-01440FD5624B}" type="presParOf" srcId="{C1207C3C-9C87-4EF2-9217-69C81F23238B}" destId="{26B40E2F-7625-419D-B52F-8892DF122603}" srcOrd="3" destOrd="0" presId="urn:microsoft.com/office/officeart/2008/layout/VerticalCurvedList"/>
    <dgm:cxn modelId="{771F8F53-074D-408E-B8D1-9FEEEBD6782D}" type="presParOf" srcId="{0856C151-9494-4952-B021-06ED27950323}" destId="{0E737E18-E072-4949-B254-5E99DDDE0A78}" srcOrd="1" destOrd="0" presId="urn:microsoft.com/office/officeart/2008/layout/VerticalCurvedList"/>
    <dgm:cxn modelId="{1981F60A-2451-403E-91D4-17D5A4F6F733}" type="presParOf" srcId="{0856C151-9494-4952-B021-06ED27950323}" destId="{0F71BE17-249D-4209-9E9D-249E633F436C}" srcOrd="2" destOrd="0" presId="urn:microsoft.com/office/officeart/2008/layout/VerticalCurvedList"/>
    <dgm:cxn modelId="{6F141887-83CD-4128-B9E0-84902D51A0BA}" type="presParOf" srcId="{0F71BE17-249D-4209-9E9D-249E633F436C}" destId="{56227151-7AA9-4D79-B785-C95446350D28}" srcOrd="0" destOrd="0" presId="urn:microsoft.com/office/officeart/2008/layout/VerticalCurvedList"/>
    <dgm:cxn modelId="{C4D3E0DC-BA3E-4B10-88A1-D5055A29FBB8}" type="presParOf" srcId="{0856C151-9494-4952-B021-06ED27950323}" destId="{5CC9606F-B7F2-450F-9C9A-F1794ED9113B}" srcOrd="3" destOrd="0" presId="urn:microsoft.com/office/officeart/2008/layout/VerticalCurvedList"/>
    <dgm:cxn modelId="{88DBB0B7-9C61-40F9-BA24-A3DA9260DEE2}" type="presParOf" srcId="{0856C151-9494-4952-B021-06ED27950323}" destId="{E5CDDC8F-2FDD-4392-B4DA-A9AD323DD0E6}" srcOrd="4" destOrd="0" presId="urn:microsoft.com/office/officeart/2008/layout/VerticalCurvedList"/>
    <dgm:cxn modelId="{F4ACA56B-1D67-497D-B851-7E7A3F2F5CE3}" type="presParOf" srcId="{E5CDDC8F-2FDD-4392-B4DA-A9AD323DD0E6}" destId="{23640299-D160-423E-A3AF-30A1FAA05A72}" srcOrd="0" destOrd="0" presId="urn:microsoft.com/office/officeart/2008/layout/VerticalCurvedList"/>
    <dgm:cxn modelId="{8C7E97E8-4C5D-412D-900E-3FA7670EC803}" type="presParOf" srcId="{0856C151-9494-4952-B021-06ED27950323}" destId="{63259367-434A-413B-9F22-654C168BDF67}" srcOrd="5" destOrd="0" presId="urn:microsoft.com/office/officeart/2008/layout/VerticalCurvedList"/>
    <dgm:cxn modelId="{0D59C93F-239C-4C32-9ED9-C97957CCC0B5}" type="presParOf" srcId="{0856C151-9494-4952-B021-06ED27950323}" destId="{BE702081-0878-43D2-ACB4-28F871D7762F}" srcOrd="6" destOrd="0" presId="urn:microsoft.com/office/officeart/2008/layout/VerticalCurvedList"/>
    <dgm:cxn modelId="{5E51518B-0682-4239-A393-0A671BC67267}" type="presParOf" srcId="{BE702081-0878-43D2-ACB4-28F871D7762F}" destId="{921C8623-9893-4E19-928F-D3EF078E61A4}" srcOrd="0" destOrd="0" presId="urn:microsoft.com/office/officeart/2008/layout/VerticalCurvedList"/>
    <dgm:cxn modelId="{216E308F-93AE-495A-B136-65D6187A98A0}" type="presParOf" srcId="{0856C151-9494-4952-B021-06ED27950323}" destId="{874CE949-AC20-4680-982F-8DFF1256F6EB}" srcOrd="7" destOrd="0" presId="urn:microsoft.com/office/officeart/2008/layout/VerticalCurvedList"/>
    <dgm:cxn modelId="{739E90B1-E0A7-494B-9040-84F1ABB903DF}" type="presParOf" srcId="{0856C151-9494-4952-B021-06ED27950323}" destId="{71F5D588-3DA0-4C35-8E9C-0F8624790B98}" srcOrd="8" destOrd="0" presId="urn:microsoft.com/office/officeart/2008/layout/VerticalCurvedList"/>
    <dgm:cxn modelId="{75252B0D-A916-48EE-B3FE-32380EDA46EE}" type="presParOf" srcId="{71F5D588-3DA0-4C35-8E9C-0F8624790B98}" destId="{35FE4CF6-200E-4CA7-8433-770858A5D469}" srcOrd="0" destOrd="0" presId="urn:microsoft.com/office/officeart/2008/layout/VerticalCurvedList"/>
    <dgm:cxn modelId="{83929FCE-656E-4EAA-A702-2A4C6A7D80AB}" type="presParOf" srcId="{0856C151-9494-4952-B021-06ED27950323}" destId="{73FAF393-E6B8-4658-B712-456C69B83F3D}" srcOrd="9" destOrd="0" presId="urn:microsoft.com/office/officeart/2008/layout/VerticalCurvedList"/>
    <dgm:cxn modelId="{C29FFB45-E2BE-4648-BD16-0A85A71B5007}" type="presParOf" srcId="{0856C151-9494-4952-B021-06ED27950323}" destId="{15461288-BD6B-4F94-B3DA-3921CCB2F473}" srcOrd="10" destOrd="0" presId="urn:microsoft.com/office/officeart/2008/layout/VerticalCurvedList"/>
    <dgm:cxn modelId="{BD4CD391-9052-4DF6-BEB7-7B72F287E537}" type="presParOf" srcId="{15461288-BD6B-4F94-B3DA-3921CCB2F473}" destId="{3820EAF9-4CD4-4A73-A903-DE889DF27692}" srcOrd="0" destOrd="0" presId="urn:microsoft.com/office/officeart/2008/layout/VerticalCurvedList"/>
    <dgm:cxn modelId="{37E034D0-D009-4A05-9809-1B4A6C06C011}" type="presParOf" srcId="{0856C151-9494-4952-B021-06ED27950323}" destId="{54CD5CA4-EE52-4807-B039-47E59EC090AE}" srcOrd="11" destOrd="0" presId="urn:microsoft.com/office/officeart/2008/layout/VerticalCurvedList"/>
    <dgm:cxn modelId="{DADBACF3-526A-4E88-BBEE-DE1DAB945B4B}" type="presParOf" srcId="{0856C151-9494-4952-B021-06ED27950323}" destId="{1F4C8F54-0BF8-4B73-A868-F0E1A70182D4}" srcOrd="12" destOrd="0" presId="urn:microsoft.com/office/officeart/2008/layout/VerticalCurvedList"/>
    <dgm:cxn modelId="{E1FC9099-1002-4557-A52F-68F3D27265A6}" type="presParOf" srcId="{1F4C8F54-0BF8-4B73-A868-F0E1A70182D4}" destId="{671459EC-C3CC-47ED-9417-E985C4AF09B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FFBCDD-5190-4BD8-8A04-A5135FBB136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s-ES"/>
        </a:p>
      </dgm:t>
    </dgm:pt>
    <dgm:pt modelId="{E75D199B-B3FA-4517-8547-627376245397}">
      <dgm:prSet phldrT="[Texto]" custT="1"/>
      <dgm:spPr/>
      <dgm:t>
        <a:bodyPr/>
        <a:lstStyle/>
        <a:p>
          <a:r>
            <a:rPr lang="es-EC" sz="3000" dirty="0" smtClean="0">
              <a:latin typeface="Consolas" pitchFamily="49" charset="0"/>
              <a:cs typeface="Consolas" pitchFamily="49" charset="0"/>
            </a:rPr>
            <a:t>“uno (1) menos x sobre uno (1) más x”</a:t>
          </a:r>
          <a:endParaRPr lang="es-ES" sz="3000" dirty="0"/>
        </a:p>
      </dgm:t>
    </dgm:pt>
    <dgm:pt modelId="{6CCD912B-76A2-44BB-9A3F-EC37BAE592F5}">
      <dgm:prSet phldrT="[Texto]" custT="1"/>
      <dgm:spPr/>
      <dgm:t>
        <a:bodyPr/>
        <a:lstStyle/>
        <a:p>
          <a:r>
            <a:rPr lang="es-ES" sz="3000" dirty="0" smtClean="0"/>
            <a:t>⠐⠇ ⠼⠁ ⠤ ⠭ ⠸⠂ ⠲ ⠐⠇ ⠼⠁ ⠖ ⠭ ⠸⠂</a:t>
          </a:r>
          <a:endParaRPr lang="es-ES" sz="3000" dirty="0"/>
        </a:p>
      </dgm:t>
    </dgm:pt>
    <dgm:pt modelId="{E36BBFCE-038B-472E-99FC-870FD64FF9ED}" type="sibTrans" cxnId="{2C307BCA-D19E-411E-AAFA-0ECB68D8541C}">
      <dgm:prSet custT="1"/>
      <dgm:spPr/>
      <dgm:t>
        <a:bodyPr/>
        <a:lstStyle/>
        <a:p>
          <a:endParaRPr lang="es-ES" sz="3000"/>
        </a:p>
      </dgm:t>
    </dgm:pt>
    <dgm:pt modelId="{9EF56C35-4839-4B8D-B26E-BEAD0D7C2AD4}" type="parTrans" cxnId="{2C307BCA-D19E-411E-AAFA-0ECB68D8541C}">
      <dgm:prSet/>
      <dgm:spPr/>
      <dgm:t>
        <a:bodyPr/>
        <a:lstStyle/>
        <a:p>
          <a:endParaRPr lang="es-ES" sz="3000"/>
        </a:p>
      </dgm:t>
    </dgm:pt>
    <dgm:pt modelId="{DD27F381-B168-4BFA-ADD3-C0BF622FD79C}" type="sibTrans" cxnId="{DC2F1B7A-007D-4B54-9490-5486C92D1B1A}">
      <dgm:prSet custT="1"/>
      <dgm:spPr/>
      <dgm:t>
        <a:bodyPr/>
        <a:lstStyle/>
        <a:p>
          <a:endParaRPr lang="es-ES" sz="3000"/>
        </a:p>
      </dgm:t>
    </dgm:pt>
    <dgm:pt modelId="{4B556E87-C5CA-43D3-B354-6F03CA128065}" type="parTrans" cxnId="{DC2F1B7A-007D-4B54-9490-5486C92D1B1A}">
      <dgm:prSet/>
      <dgm:spPr/>
      <dgm:t>
        <a:bodyPr/>
        <a:lstStyle/>
        <a:p>
          <a:endParaRPr lang="es-ES" sz="3000"/>
        </a:p>
      </dgm:t>
    </dgm:pt>
    <dgm:pt modelId="{D810ECB4-7A77-406C-ABD0-D21B2401CCC2}">
      <dgm:prSet phldrT="[Texto]" custT="1"/>
      <dgm:spPr>
        <a:blipFill rotWithShape="0">
          <a:blip xmlns:r="http://schemas.openxmlformats.org/officeDocument/2006/relationships" r:embed="rId1"/>
          <a:stretch>
            <a:fillRect/>
          </a:stretch>
        </a:blipFill>
        <a:ln>
          <a:solidFill>
            <a:schemeClr val="accent5">
              <a:lumMod val="50000"/>
            </a:schemeClr>
          </a:solidFill>
        </a:ln>
      </dgm:spPr>
      <dgm:t>
        <a:bodyPr/>
        <a:lstStyle/>
        <a:p>
          <a:endParaRPr lang="es-ES" sz="3000" dirty="0"/>
        </a:p>
      </dgm:t>
    </dgm:pt>
    <dgm:pt modelId="{15B5F02A-B211-4CD3-ABFD-9205A68E83D1}" type="parTrans" cxnId="{6B455668-A0C6-46A4-B0A7-0675BA8599CB}">
      <dgm:prSet/>
      <dgm:spPr/>
      <dgm:t>
        <a:bodyPr/>
        <a:lstStyle/>
        <a:p>
          <a:endParaRPr lang="es-ES" sz="3000"/>
        </a:p>
      </dgm:t>
    </dgm:pt>
    <dgm:pt modelId="{EE46D922-D487-44C3-80C9-6072FC22298C}" type="sibTrans" cxnId="{6B455668-A0C6-46A4-B0A7-0675BA8599CB}">
      <dgm:prSet custT="1"/>
      <dgm:spPr/>
      <dgm:t>
        <a:bodyPr/>
        <a:lstStyle/>
        <a:p>
          <a:endParaRPr lang="es-ES" sz="3000"/>
        </a:p>
      </dgm:t>
    </dgm:pt>
    <dgm:pt modelId="{2C5FCBFD-CAA9-4D95-B52F-865F353151B5}" type="pres">
      <dgm:prSet presAssocID="{38FFBCDD-5190-4BD8-8A04-A5135FBB1360}" presName="Name0" presStyleCnt="0">
        <dgm:presLayoutVars>
          <dgm:dir/>
          <dgm:resizeHandles val="exact"/>
        </dgm:presLayoutVars>
      </dgm:prSet>
      <dgm:spPr/>
      <dgm:t>
        <a:bodyPr/>
        <a:lstStyle/>
        <a:p>
          <a:endParaRPr lang="es-ES"/>
        </a:p>
      </dgm:t>
    </dgm:pt>
    <dgm:pt modelId="{EACC3551-B789-44D4-A2CA-B17ACB2B6846}" type="pres">
      <dgm:prSet presAssocID="{D810ECB4-7A77-406C-ABD0-D21B2401CCC2}" presName="node" presStyleLbl="node1" presStyleIdx="0" presStyleCnt="3" custScaleX="83368" custScaleY="130123" custRadScaleRad="144187" custRadScaleInc="167491">
        <dgm:presLayoutVars>
          <dgm:bulletEnabled val="1"/>
        </dgm:presLayoutVars>
      </dgm:prSet>
      <dgm:spPr/>
      <dgm:t>
        <a:bodyPr/>
        <a:lstStyle/>
        <a:p>
          <a:endParaRPr lang="es-ES"/>
        </a:p>
      </dgm:t>
    </dgm:pt>
    <dgm:pt modelId="{10DDB0E1-4248-41A6-80AE-22D6156AC332}" type="pres">
      <dgm:prSet presAssocID="{EE46D922-D487-44C3-80C9-6072FC22298C}" presName="sibTrans" presStyleLbl="sibTrans2D1" presStyleIdx="0" presStyleCnt="3"/>
      <dgm:spPr/>
      <dgm:t>
        <a:bodyPr/>
        <a:lstStyle/>
        <a:p>
          <a:endParaRPr lang="es-ES"/>
        </a:p>
      </dgm:t>
    </dgm:pt>
    <dgm:pt modelId="{C35EE495-9773-4640-9DEA-9AB823DB2A6D}" type="pres">
      <dgm:prSet presAssocID="{EE46D922-D487-44C3-80C9-6072FC22298C}" presName="connectorText" presStyleLbl="sibTrans2D1" presStyleIdx="0" presStyleCnt="3"/>
      <dgm:spPr/>
      <dgm:t>
        <a:bodyPr/>
        <a:lstStyle/>
        <a:p>
          <a:endParaRPr lang="es-ES"/>
        </a:p>
      </dgm:t>
    </dgm:pt>
    <dgm:pt modelId="{E178E1CC-2DCC-4DEE-8E24-E1F7D717C7CD}" type="pres">
      <dgm:prSet presAssocID="{6CCD912B-76A2-44BB-9A3F-EC37BAE592F5}" presName="node" presStyleLbl="node1" presStyleIdx="1" presStyleCnt="3" custScaleX="283379" custScaleY="52257" custRadScaleRad="109840" custRadScaleInc="-163645">
        <dgm:presLayoutVars>
          <dgm:bulletEnabled val="1"/>
        </dgm:presLayoutVars>
      </dgm:prSet>
      <dgm:spPr/>
      <dgm:t>
        <a:bodyPr/>
        <a:lstStyle/>
        <a:p>
          <a:endParaRPr lang="es-ES"/>
        </a:p>
      </dgm:t>
    </dgm:pt>
    <dgm:pt modelId="{AE7847BD-C7D1-42B8-819E-3C1FA2DAE388}" type="pres">
      <dgm:prSet presAssocID="{DD27F381-B168-4BFA-ADD3-C0BF622FD79C}" presName="sibTrans" presStyleLbl="sibTrans2D1" presStyleIdx="1" presStyleCnt="3"/>
      <dgm:spPr/>
      <dgm:t>
        <a:bodyPr/>
        <a:lstStyle/>
        <a:p>
          <a:endParaRPr lang="es-ES"/>
        </a:p>
      </dgm:t>
    </dgm:pt>
    <dgm:pt modelId="{5A3923C8-C89C-48BB-BA58-4C92FA3B915B}" type="pres">
      <dgm:prSet presAssocID="{DD27F381-B168-4BFA-ADD3-C0BF622FD79C}" presName="connectorText" presStyleLbl="sibTrans2D1" presStyleIdx="1" presStyleCnt="3"/>
      <dgm:spPr/>
      <dgm:t>
        <a:bodyPr/>
        <a:lstStyle/>
        <a:p>
          <a:endParaRPr lang="es-ES"/>
        </a:p>
      </dgm:t>
    </dgm:pt>
    <dgm:pt modelId="{94192FDB-E0A7-4C59-BAE9-0A29314C42B0}" type="pres">
      <dgm:prSet presAssocID="{E75D199B-B3FA-4517-8547-627376245397}" presName="node" presStyleLbl="node1" presStyleIdx="2" presStyleCnt="3" custScaleX="116211" custScaleY="151572" custRadScaleRad="73162" custRadScaleInc="16085">
        <dgm:presLayoutVars>
          <dgm:bulletEnabled val="1"/>
        </dgm:presLayoutVars>
      </dgm:prSet>
      <dgm:spPr/>
      <dgm:t>
        <a:bodyPr/>
        <a:lstStyle/>
        <a:p>
          <a:endParaRPr lang="es-ES"/>
        </a:p>
      </dgm:t>
    </dgm:pt>
    <dgm:pt modelId="{9825D793-BD4B-4CD9-B307-094068B41706}" type="pres">
      <dgm:prSet presAssocID="{E36BBFCE-038B-472E-99FC-870FD64FF9ED}" presName="sibTrans" presStyleLbl="sibTrans2D1" presStyleIdx="2" presStyleCnt="3"/>
      <dgm:spPr/>
      <dgm:t>
        <a:bodyPr/>
        <a:lstStyle/>
        <a:p>
          <a:endParaRPr lang="es-ES"/>
        </a:p>
      </dgm:t>
    </dgm:pt>
    <dgm:pt modelId="{55BFB411-72A5-4DFB-8E75-B75D4B12EE7C}" type="pres">
      <dgm:prSet presAssocID="{E36BBFCE-038B-472E-99FC-870FD64FF9ED}" presName="connectorText" presStyleLbl="sibTrans2D1" presStyleIdx="2" presStyleCnt="3"/>
      <dgm:spPr/>
      <dgm:t>
        <a:bodyPr/>
        <a:lstStyle/>
        <a:p>
          <a:endParaRPr lang="es-ES"/>
        </a:p>
      </dgm:t>
    </dgm:pt>
  </dgm:ptLst>
  <dgm:cxnLst>
    <dgm:cxn modelId="{DC2F1B7A-007D-4B54-9490-5486C92D1B1A}" srcId="{38FFBCDD-5190-4BD8-8A04-A5135FBB1360}" destId="{6CCD912B-76A2-44BB-9A3F-EC37BAE592F5}" srcOrd="1" destOrd="0" parTransId="{4B556E87-C5CA-43D3-B354-6F03CA128065}" sibTransId="{DD27F381-B168-4BFA-ADD3-C0BF622FD79C}"/>
    <dgm:cxn modelId="{E8F6CF86-61DE-4236-9657-00B081FBE9B0}" type="presOf" srcId="{38FFBCDD-5190-4BD8-8A04-A5135FBB1360}" destId="{2C5FCBFD-CAA9-4D95-B52F-865F353151B5}" srcOrd="0" destOrd="0" presId="urn:microsoft.com/office/officeart/2005/8/layout/cycle7"/>
    <dgm:cxn modelId="{58004956-19DD-496C-A755-96E6AE286FEB}" type="presOf" srcId="{EE46D922-D487-44C3-80C9-6072FC22298C}" destId="{10DDB0E1-4248-41A6-80AE-22D6156AC332}" srcOrd="0" destOrd="0" presId="urn:microsoft.com/office/officeart/2005/8/layout/cycle7"/>
    <dgm:cxn modelId="{91D5C2EA-051C-4E31-A265-4CFCA1D3D029}" type="presOf" srcId="{E75D199B-B3FA-4517-8547-627376245397}" destId="{94192FDB-E0A7-4C59-BAE9-0A29314C42B0}" srcOrd="0" destOrd="0" presId="urn:microsoft.com/office/officeart/2005/8/layout/cycle7"/>
    <dgm:cxn modelId="{1B29AA3B-B3FA-45AF-9523-443CC25D8874}" type="presOf" srcId="{E36BBFCE-038B-472E-99FC-870FD64FF9ED}" destId="{9825D793-BD4B-4CD9-B307-094068B41706}" srcOrd="0" destOrd="0" presId="urn:microsoft.com/office/officeart/2005/8/layout/cycle7"/>
    <dgm:cxn modelId="{2C307BCA-D19E-411E-AAFA-0ECB68D8541C}" srcId="{38FFBCDD-5190-4BD8-8A04-A5135FBB1360}" destId="{E75D199B-B3FA-4517-8547-627376245397}" srcOrd="2" destOrd="0" parTransId="{9EF56C35-4839-4B8D-B26E-BEAD0D7C2AD4}" sibTransId="{E36BBFCE-038B-472E-99FC-870FD64FF9ED}"/>
    <dgm:cxn modelId="{FBB5C568-2CCB-4EA5-AA55-BAA78C69BD45}" type="presOf" srcId="{D810ECB4-7A77-406C-ABD0-D21B2401CCC2}" destId="{EACC3551-B789-44D4-A2CA-B17ACB2B6846}" srcOrd="0" destOrd="0" presId="urn:microsoft.com/office/officeart/2005/8/layout/cycle7"/>
    <dgm:cxn modelId="{EE0876C5-9DC4-4E95-A770-A01EDD0DA744}" type="presOf" srcId="{DD27F381-B168-4BFA-ADD3-C0BF622FD79C}" destId="{AE7847BD-C7D1-42B8-819E-3C1FA2DAE388}" srcOrd="0" destOrd="0" presId="urn:microsoft.com/office/officeart/2005/8/layout/cycle7"/>
    <dgm:cxn modelId="{3C9A3A87-ACD2-4B0B-A112-F408C3D7F8D3}" type="presOf" srcId="{E36BBFCE-038B-472E-99FC-870FD64FF9ED}" destId="{55BFB411-72A5-4DFB-8E75-B75D4B12EE7C}" srcOrd="1" destOrd="0" presId="urn:microsoft.com/office/officeart/2005/8/layout/cycle7"/>
    <dgm:cxn modelId="{0BD2D662-E638-4B38-B34B-F15AD405BA55}" type="presOf" srcId="{DD27F381-B168-4BFA-ADD3-C0BF622FD79C}" destId="{5A3923C8-C89C-48BB-BA58-4C92FA3B915B}" srcOrd="1" destOrd="0" presId="urn:microsoft.com/office/officeart/2005/8/layout/cycle7"/>
    <dgm:cxn modelId="{B47CE33D-F139-49F3-8696-0AFBF78FC1F2}" type="presOf" srcId="{EE46D922-D487-44C3-80C9-6072FC22298C}" destId="{C35EE495-9773-4640-9DEA-9AB823DB2A6D}" srcOrd="1" destOrd="0" presId="urn:microsoft.com/office/officeart/2005/8/layout/cycle7"/>
    <dgm:cxn modelId="{6B455668-A0C6-46A4-B0A7-0675BA8599CB}" srcId="{38FFBCDD-5190-4BD8-8A04-A5135FBB1360}" destId="{D810ECB4-7A77-406C-ABD0-D21B2401CCC2}" srcOrd="0" destOrd="0" parTransId="{15B5F02A-B211-4CD3-ABFD-9205A68E83D1}" sibTransId="{EE46D922-D487-44C3-80C9-6072FC22298C}"/>
    <dgm:cxn modelId="{655104E7-27F4-4A89-9592-A65A04E80B71}" type="presOf" srcId="{6CCD912B-76A2-44BB-9A3F-EC37BAE592F5}" destId="{E178E1CC-2DCC-4DEE-8E24-E1F7D717C7CD}" srcOrd="0" destOrd="0" presId="urn:microsoft.com/office/officeart/2005/8/layout/cycle7"/>
    <dgm:cxn modelId="{A8B7DF4B-DE02-4E31-B376-522D3F838E71}" type="presParOf" srcId="{2C5FCBFD-CAA9-4D95-B52F-865F353151B5}" destId="{EACC3551-B789-44D4-A2CA-B17ACB2B6846}" srcOrd="0" destOrd="0" presId="urn:microsoft.com/office/officeart/2005/8/layout/cycle7"/>
    <dgm:cxn modelId="{37E72ACC-19D2-4090-B045-D82CF057556A}" type="presParOf" srcId="{2C5FCBFD-CAA9-4D95-B52F-865F353151B5}" destId="{10DDB0E1-4248-41A6-80AE-22D6156AC332}" srcOrd="1" destOrd="0" presId="urn:microsoft.com/office/officeart/2005/8/layout/cycle7"/>
    <dgm:cxn modelId="{370941EC-CC4A-4337-B116-C1855D201A95}" type="presParOf" srcId="{10DDB0E1-4248-41A6-80AE-22D6156AC332}" destId="{C35EE495-9773-4640-9DEA-9AB823DB2A6D}" srcOrd="0" destOrd="0" presId="urn:microsoft.com/office/officeart/2005/8/layout/cycle7"/>
    <dgm:cxn modelId="{472AC495-8681-4110-94BB-60021D969C27}" type="presParOf" srcId="{2C5FCBFD-CAA9-4D95-B52F-865F353151B5}" destId="{E178E1CC-2DCC-4DEE-8E24-E1F7D717C7CD}" srcOrd="2" destOrd="0" presId="urn:microsoft.com/office/officeart/2005/8/layout/cycle7"/>
    <dgm:cxn modelId="{4DCB6840-1167-4B97-84DE-A8D9453075D5}" type="presParOf" srcId="{2C5FCBFD-CAA9-4D95-B52F-865F353151B5}" destId="{AE7847BD-C7D1-42B8-819E-3C1FA2DAE388}" srcOrd="3" destOrd="0" presId="urn:microsoft.com/office/officeart/2005/8/layout/cycle7"/>
    <dgm:cxn modelId="{B0A454AD-2CCC-4CCA-9DC8-BDD5DED9C5BB}" type="presParOf" srcId="{AE7847BD-C7D1-42B8-819E-3C1FA2DAE388}" destId="{5A3923C8-C89C-48BB-BA58-4C92FA3B915B}" srcOrd="0" destOrd="0" presId="urn:microsoft.com/office/officeart/2005/8/layout/cycle7"/>
    <dgm:cxn modelId="{CDBB5BE1-DF1B-432A-BD05-FA8833C29FC4}" type="presParOf" srcId="{2C5FCBFD-CAA9-4D95-B52F-865F353151B5}" destId="{94192FDB-E0A7-4C59-BAE9-0A29314C42B0}" srcOrd="4" destOrd="0" presId="urn:microsoft.com/office/officeart/2005/8/layout/cycle7"/>
    <dgm:cxn modelId="{9D00BD48-1271-44E7-8C11-8AF295A412E2}" type="presParOf" srcId="{2C5FCBFD-CAA9-4D95-B52F-865F353151B5}" destId="{9825D793-BD4B-4CD9-B307-094068B41706}" srcOrd="5" destOrd="0" presId="urn:microsoft.com/office/officeart/2005/8/layout/cycle7"/>
    <dgm:cxn modelId="{FE28539F-4668-4625-8525-0D675F736920}" type="presParOf" srcId="{9825D793-BD4B-4CD9-B307-094068B41706}" destId="{55BFB411-72A5-4DFB-8E75-B75D4B12EE7C}" srcOrd="0" destOrd="0" presId="urn:microsoft.com/office/officeart/2005/8/layout/cycle7"/>
  </dgm:cxnLst>
  <dgm:bg/>
  <dgm:whole>
    <a:ln w="3175" cap="sq">
      <a:noFill/>
      <a:round/>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305BA2-54A9-47E8-8BB6-4A8928E407F7}">
      <dsp:nvSpPr>
        <dsp:cNvPr id="0" name=""/>
        <dsp:cNvSpPr/>
      </dsp:nvSpPr>
      <dsp:spPr>
        <a:xfrm>
          <a:off x="-5116992" y="-783865"/>
          <a:ext cx="6093694" cy="6093694"/>
        </a:xfrm>
        <a:prstGeom prst="blockArc">
          <a:avLst>
            <a:gd name="adj1" fmla="val 18900000"/>
            <a:gd name="adj2" fmla="val 2700000"/>
            <a:gd name="adj3" fmla="val 354"/>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737E18-E072-4949-B254-5E99DDDE0A78}">
      <dsp:nvSpPr>
        <dsp:cNvPr id="0" name=""/>
        <dsp:cNvSpPr/>
      </dsp:nvSpPr>
      <dsp:spPr>
        <a:xfrm>
          <a:off x="364315" y="238337"/>
          <a:ext cx="8488601" cy="4764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17" tIns="58420" rIns="58420" bIns="58420" numCol="1" spcCol="1270" anchor="ctr" anchorCtr="0">
          <a:noAutofit/>
        </a:bodyPr>
        <a:lstStyle/>
        <a:p>
          <a:pPr lvl="0" algn="l" defTabSz="1022350">
            <a:lnSpc>
              <a:spcPct val="90000"/>
            </a:lnSpc>
            <a:spcBef>
              <a:spcPct val="0"/>
            </a:spcBef>
            <a:spcAft>
              <a:spcPct val="35000"/>
            </a:spcAft>
          </a:pPr>
          <a:r>
            <a:rPr lang="es-EC" sz="2300" kern="1200" dirty="0" smtClean="0"/>
            <a:t>Problema</a:t>
          </a:r>
          <a:endParaRPr lang="es-ES" sz="2300" kern="1200" dirty="0"/>
        </a:p>
      </dsp:txBody>
      <dsp:txXfrm>
        <a:off x="364315" y="238337"/>
        <a:ext cx="8488601" cy="476493"/>
      </dsp:txXfrm>
    </dsp:sp>
    <dsp:sp modelId="{56227151-7AA9-4D79-B785-C95446350D28}">
      <dsp:nvSpPr>
        <dsp:cNvPr id="0" name=""/>
        <dsp:cNvSpPr/>
      </dsp:nvSpPr>
      <dsp:spPr>
        <a:xfrm>
          <a:off x="66507" y="178775"/>
          <a:ext cx="595616" cy="595616"/>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C9606F-B7F2-450F-9C9A-F1794ED9113B}">
      <dsp:nvSpPr>
        <dsp:cNvPr id="0" name=""/>
        <dsp:cNvSpPr/>
      </dsp:nvSpPr>
      <dsp:spPr>
        <a:xfrm>
          <a:off x="756263" y="952986"/>
          <a:ext cx="8096653" cy="4764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17" tIns="58420" rIns="58420" bIns="58420" numCol="1" spcCol="1270" anchor="ctr" anchorCtr="0">
          <a:noAutofit/>
        </a:bodyPr>
        <a:lstStyle/>
        <a:p>
          <a:pPr lvl="0" algn="l" defTabSz="1022350">
            <a:lnSpc>
              <a:spcPct val="90000"/>
            </a:lnSpc>
            <a:spcBef>
              <a:spcPct val="0"/>
            </a:spcBef>
            <a:spcAft>
              <a:spcPct val="35000"/>
            </a:spcAft>
          </a:pPr>
          <a:r>
            <a:rPr lang="es-EC" sz="2300" kern="1200" dirty="0" smtClean="0"/>
            <a:t>Diagnóstico</a:t>
          </a:r>
          <a:endParaRPr lang="es-ES" sz="2300" kern="1200" dirty="0"/>
        </a:p>
      </dsp:txBody>
      <dsp:txXfrm>
        <a:off x="756263" y="952986"/>
        <a:ext cx="8096653" cy="476493"/>
      </dsp:txXfrm>
    </dsp:sp>
    <dsp:sp modelId="{23640299-D160-423E-A3AF-30A1FAA05A72}">
      <dsp:nvSpPr>
        <dsp:cNvPr id="0" name=""/>
        <dsp:cNvSpPr/>
      </dsp:nvSpPr>
      <dsp:spPr>
        <a:xfrm>
          <a:off x="458455" y="893425"/>
          <a:ext cx="595616" cy="595616"/>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259367-434A-413B-9F22-654C168BDF67}">
      <dsp:nvSpPr>
        <dsp:cNvPr id="0" name=""/>
        <dsp:cNvSpPr/>
      </dsp:nvSpPr>
      <dsp:spPr>
        <a:xfrm>
          <a:off x="935492" y="1667636"/>
          <a:ext cx="7917425" cy="4764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17" tIns="58420" rIns="58420" bIns="58420" numCol="1" spcCol="1270" anchor="ctr" anchorCtr="0">
          <a:noAutofit/>
        </a:bodyPr>
        <a:lstStyle/>
        <a:p>
          <a:pPr lvl="0" algn="l" defTabSz="1022350">
            <a:lnSpc>
              <a:spcPct val="90000"/>
            </a:lnSpc>
            <a:spcBef>
              <a:spcPct val="0"/>
            </a:spcBef>
            <a:spcAft>
              <a:spcPct val="35000"/>
            </a:spcAft>
          </a:pPr>
          <a:r>
            <a:rPr lang="es-EC" sz="2300" kern="1200" dirty="0" smtClean="0"/>
            <a:t>Solución</a:t>
          </a:r>
          <a:endParaRPr lang="es-ES" sz="2300" kern="1200" dirty="0"/>
        </a:p>
      </dsp:txBody>
      <dsp:txXfrm>
        <a:off x="935492" y="1667636"/>
        <a:ext cx="7917425" cy="476493"/>
      </dsp:txXfrm>
    </dsp:sp>
    <dsp:sp modelId="{921C8623-9893-4E19-928F-D3EF078E61A4}">
      <dsp:nvSpPr>
        <dsp:cNvPr id="0" name=""/>
        <dsp:cNvSpPr/>
      </dsp:nvSpPr>
      <dsp:spPr>
        <a:xfrm>
          <a:off x="637683" y="1608074"/>
          <a:ext cx="595616" cy="595616"/>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4CE949-AC20-4680-982F-8DFF1256F6EB}">
      <dsp:nvSpPr>
        <dsp:cNvPr id="0" name=""/>
        <dsp:cNvSpPr/>
      </dsp:nvSpPr>
      <dsp:spPr>
        <a:xfrm>
          <a:off x="935492" y="2381833"/>
          <a:ext cx="7917425" cy="4764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17" tIns="58420" rIns="58420" bIns="58420" numCol="1" spcCol="1270" anchor="ctr" anchorCtr="0">
          <a:noAutofit/>
        </a:bodyPr>
        <a:lstStyle/>
        <a:p>
          <a:pPr lvl="0" algn="l" defTabSz="1022350">
            <a:lnSpc>
              <a:spcPct val="90000"/>
            </a:lnSpc>
            <a:spcBef>
              <a:spcPct val="0"/>
            </a:spcBef>
            <a:spcAft>
              <a:spcPct val="35000"/>
            </a:spcAft>
          </a:pPr>
          <a:r>
            <a:rPr lang="es-EC" sz="2300" kern="1200" dirty="0" smtClean="0"/>
            <a:t>Pruebas</a:t>
          </a:r>
          <a:endParaRPr lang="es-ES" sz="2300" kern="1200" dirty="0"/>
        </a:p>
      </dsp:txBody>
      <dsp:txXfrm>
        <a:off x="935492" y="2381833"/>
        <a:ext cx="7917425" cy="476493"/>
      </dsp:txXfrm>
    </dsp:sp>
    <dsp:sp modelId="{35FE4CF6-200E-4CA7-8433-770858A5D469}">
      <dsp:nvSpPr>
        <dsp:cNvPr id="0" name=""/>
        <dsp:cNvSpPr/>
      </dsp:nvSpPr>
      <dsp:spPr>
        <a:xfrm>
          <a:off x="637683" y="2322271"/>
          <a:ext cx="595616" cy="595616"/>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FAF393-E6B8-4658-B712-456C69B83F3D}">
      <dsp:nvSpPr>
        <dsp:cNvPr id="0" name=""/>
        <dsp:cNvSpPr/>
      </dsp:nvSpPr>
      <dsp:spPr>
        <a:xfrm>
          <a:off x="756263" y="3096482"/>
          <a:ext cx="8096653" cy="4764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17" tIns="58420" rIns="58420" bIns="58420" numCol="1" spcCol="1270" anchor="ctr" anchorCtr="0">
          <a:noAutofit/>
        </a:bodyPr>
        <a:lstStyle/>
        <a:p>
          <a:pPr lvl="0" algn="l" defTabSz="1022350">
            <a:lnSpc>
              <a:spcPct val="90000"/>
            </a:lnSpc>
            <a:spcBef>
              <a:spcPct val="0"/>
            </a:spcBef>
            <a:spcAft>
              <a:spcPct val="35000"/>
            </a:spcAft>
          </a:pPr>
          <a:r>
            <a:rPr lang="es-EC" sz="2300" kern="1200" dirty="0" smtClean="0"/>
            <a:t>Resultados</a:t>
          </a:r>
          <a:endParaRPr lang="es-ES" sz="2300" kern="1200" dirty="0"/>
        </a:p>
      </dsp:txBody>
      <dsp:txXfrm>
        <a:off x="756263" y="3096482"/>
        <a:ext cx="8096653" cy="476493"/>
      </dsp:txXfrm>
    </dsp:sp>
    <dsp:sp modelId="{3820EAF9-4CD4-4A73-A903-DE889DF27692}">
      <dsp:nvSpPr>
        <dsp:cNvPr id="0" name=""/>
        <dsp:cNvSpPr/>
      </dsp:nvSpPr>
      <dsp:spPr>
        <a:xfrm>
          <a:off x="458455" y="3036921"/>
          <a:ext cx="595616" cy="595616"/>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CD5CA4-EE52-4807-B039-47E59EC090AE}">
      <dsp:nvSpPr>
        <dsp:cNvPr id="0" name=""/>
        <dsp:cNvSpPr/>
      </dsp:nvSpPr>
      <dsp:spPr>
        <a:xfrm>
          <a:off x="364315" y="3811132"/>
          <a:ext cx="8488601" cy="4764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17" tIns="58420" rIns="58420" bIns="58420" numCol="1" spcCol="1270" anchor="ctr" anchorCtr="0">
          <a:noAutofit/>
        </a:bodyPr>
        <a:lstStyle/>
        <a:p>
          <a:pPr lvl="0" algn="l" defTabSz="1022350">
            <a:lnSpc>
              <a:spcPct val="90000"/>
            </a:lnSpc>
            <a:spcBef>
              <a:spcPct val="0"/>
            </a:spcBef>
            <a:spcAft>
              <a:spcPct val="35000"/>
            </a:spcAft>
          </a:pPr>
          <a:r>
            <a:rPr lang="es-EC" sz="2300" kern="1200" dirty="0" smtClean="0"/>
            <a:t>Conclusiones</a:t>
          </a:r>
          <a:endParaRPr lang="es-ES" sz="2300" kern="1200" dirty="0"/>
        </a:p>
      </dsp:txBody>
      <dsp:txXfrm>
        <a:off x="364315" y="3811132"/>
        <a:ext cx="8488601" cy="476493"/>
      </dsp:txXfrm>
    </dsp:sp>
    <dsp:sp modelId="{671459EC-C3CC-47ED-9417-E985C4AF09B1}">
      <dsp:nvSpPr>
        <dsp:cNvPr id="0" name=""/>
        <dsp:cNvSpPr/>
      </dsp:nvSpPr>
      <dsp:spPr>
        <a:xfrm>
          <a:off x="66507" y="3751570"/>
          <a:ext cx="595616" cy="595616"/>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C3551-B789-44D4-A2CA-B17ACB2B6846}">
      <dsp:nvSpPr>
        <dsp:cNvPr id="0" name=""/>
        <dsp:cNvSpPr/>
      </dsp:nvSpPr>
      <dsp:spPr>
        <a:xfrm>
          <a:off x="5673549" y="2584827"/>
          <a:ext cx="1952506" cy="1523762"/>
        </a:xfrm>
        <a:prstGeom prst="roundRect">
          <a:avLst>
            <a:gd name="adj" fmla="val 10000"/>
          </a:avLst>
        </a:prstGeom>
        <a:blipFill rotWithShape="0">
          <a:blip xmlns:r="http://schemas.openxmlformats.org/officeDocument/2006/relationships" r:embed="rId1"/>
          <a:stretch>
            <a:fillRect/>
          </a:stretch>
        </a:blipFill>
        <a:ln w="1905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endParaRPr lang="es-ES" sz="3000" kern="1200" dirty="0"/>
        </a:p>
      </dsp:txBody>
      <dsp:txXfrm>
        <a:off x="5718178" y="2629456"/>
        <a:ext cx="1863248" cy="1434504"/>
      </dsp:txXfrm>
    </dsp:sp>
    <dsp:sp modelId="{10DDB0E1-4248-41A6-80AE-22D6156AC332}">
      <dsp:nvSpPr>
        <dsp:cNvPr id="0" name=""/>
        <dsp:cNvSpPr/>
      </dsp:nvSpPr>
      <dsp:spPr>
        <a:xfrm rot="13907217">
          <a:off x="4468046" y="1479761"/>
          <a:ext cx="1746527" cy="40985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s-ES" sz="3000" kern="1200"/>
        </a:p>
      </dsp:txBody>
      <dsp:txXfrm rot="10800000">
        <a:off x="4591002" y="1561732"/>
        <a:ext cx="1500614" cy="245913"/>
      </dsp:txXfrm>
    </dsp:sp>
    <dsp:sp modelId="{E178E1CC-2DCC-4DEE-8E24-E1F7D717C7CD}">
      <dsp:nvSpPr>
        <dsp:cNvPr id="0" name=""/>
        <dsp:cNvSpPr/>
      </dsp:nvSpPr>
      <dsp:spPr>
        <a:xfrm>
          <a:off x="1073335" y="172612"/>
          <a:ext cx="6636831" cy="61193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S" sz="3000" kern="1200" dirty="0" smtClean="0"/>
            <a:t>⠐⠇ ⠼⠁ ⠤ ⠭ ⠸⠂ ⠲ ⠐⠇ ⠼⠁ ⠖ ⠭ ⠸⠂</a:t>
          </a:r>
          <a:endParaRPr lang="es-ES" sz="3000" kern="1200" dirty="0"/>
        </a:p>
      </dsp:txBody>
      <dsp:txXfrm>
        <a:off x="1091258" y="190535"/>
        <a:ext cx="6600985" cy="576092"/>
      </dsp:txXfrm>
    </dsp:sp>
    <dsp:sp modelId="{AE7847BD-C7D1-42B8-819E-3C1FA2DAE388}">
      <dsp:nvSpPr>
        <dsp:cNvPr id="0" name=""/>
        <dsp:cNvSpPr/>
      </dsp:nvSpPr>
      <dsp:spPr>
        <a:xfrm rot="7839122">
          <a:off x="2544634" y="1407782"/>
          <a:ext cx="1746527" cy="40985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s-ES" sz="3000" kern="1200"/>
        </a:p>
      </dsp:txBody>
      <dsp:txXfrm rot="10800000">
        <a:off x="2667590" y="1489753"/>
        <a:ext cx="1500614" cy="245913"/>
      </dsp:txXfrm>
    </dsp:sp>
    <dsp:sp modelId="{94192FDB-E0A7-4C59-BAE9-0A29314C42B0}">
      <dsp:nvSpPr>
        <dsp:cNvPr id="0" name=""/>
        <dsp:cNvSpPr/>
      </dsp:nvSpPr>
      <dsp:spPr>
        <a:xfrm>
          <a:off x="583872" y="2440869"/>
          <a:ext cx="2721700" cy="17749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C" sz="3000" kern="1200" dirty="0" smtClean="0">
              <a:latin typeface="Consolas" pitchFamily="49" charset="0"/>
              <a:cs typeface="Consolas" pitchFamily="49" charset="0"/>
            </a:rPr>
            <a:t>“uno (1) menos x sobre uno (1) más x”</a:t>
          </a:r>
          <a:endParaRPr lang="es-ES" sz="3000" kern="1200" dirty="0"/>
        </a:p>
      </dsp:txBody>
      <dsp:txXfrm>
        <a:off x="635858" y="2492855"/>
        <a:ext cx="2617728" cy="1670961"/>
      </dsp:txXfrm>
    </dsp:sp>
    <dsp:sp modelId="{9825D793-BD4B-4CD9-B307-094068B41706}">
      <dsp:nvSpPr>
        <dsp:cNvPr id="0" name=""/>
        <dsp:cNvSpPr/>
      </dsp:nvSpPr>
      <dsp:spPr>
        <a:xfrm rot="13424">
          <a:off x="3616298" y="3133345"/>
          <a:ext cx="1746527" cy="40985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s-ES" sz="3000" kern="1200"/>
        </a:p>
      </dsp:txBody>
      <dsp:txXfrm>
        <a:off x="3739255" y="3215316"/>
        <a:ext cx="1500614" cy="24591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950" y="2130426"/>
            <a:ext cx="84201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D8C9C9E-5227-4EF1-B01D-87B56520B9D4}" type="datetimeFigureOut">
              <a:rPr lang="es-ES" smtClean="0"/>
              <a:t>14/03/2016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1578766-EF0B-4104-8F8A-888668916B5A}" type="slidenum">
              <a:rPr lang="es-ES" smtClean="0"/>
              <a:t>‹Nº›</a:t>
            </a:fld>
            <a:endParaRPr lang="es-ES" dirty="0"/>
          </a:p>
        </p:txBody>
      </p:sp>
    </p:spTree>
    <p:extLst>
      <p:ext uri="{BB962C8B-B14F-4D97-AF65-F5344CB8AC3E}">
        <p14:creationId xmlns:p14="http://schemas.microsoft.com/office/powerpoint/2010/main" val="1708723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D8C9C9E-5227-4EF1-B01D-87B56520B9D4}" type="datetimeFigureOut">
              <a:rPr lang="es-ES" smtClean="0"/>
              <a:t>14/03/2016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1578766-EF0B-4104-8F8A-888668916B5A}" type="slidenum">
              <a:rPr lang="es-ES" smtClean="0"/>
              <a:t>‹Nº›</a:t>
            </a:fld>
            <a:endParaRPr lang="es-ES" dirty="0"/>
          </a:p>
        </p:txBody>
      </p:sp>
    </p:spTree>
    <p:extLst>
      <p:ext uri="{BB962C8B-B14F-4D97-AF65-F5344CB8AC3E}">
        <p14:creationId xmlns:p14="http://schemas.microsoft.com/office/powerpoint/2010/main" val="2185310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81850" y="274639"/>
            <a:ext cx="222885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95300" y="274639"/>
            <a:ext cx="652145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D8C9C9E-5227-4EF1-B01D-87B56520B9D4}" type="datetimeFigureOut">
              <a:rPr lang="es-ES" smtClean="0"/>
              <a:t>14/03/2016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1578766-EF0B-4104-8F8A-888668916B5A}" type="slidenum">
              <a:rPr lang="es-ES" smtClean="0"/>
              <a:t>‹Nº›</a:t>
            </a:fld>
            <a:endParaRPr lang="es-ES" dirty="0"/>
          </a:p>
        </p:txBody>
      </p:sp>
    </p:spTree>
    <p:extLst>
      <p:ext uri="{BB962C8B-B14F-4D97-AF65-F5344CB8AC3E}">
        <p14:creationId xmlns:p14="http://schemas.microsoft.com/office/powerpoint/2010/main" val="582321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D8C9C9E-5227-4EF1-B01D-87B56520B9D4}" type="datetimeFigureOut">
              <a:rPr lang="es-ES" smtClean="0"/>
              <a:t>14/03/2016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1578766-EF0B-4104-8F8A-888668916B5A}" type="slidenum">
              <a:rPr lang="es-ES" smtClean="0"/>
              <a:t>‹Nº›</a:t>
            </a:fld>
            <a:endParaRPr lang="es-ES" dirty="0"/>
          </a:p>
        </p:txBody>
      </p:sp>
    </p:spTree>
    <p:extLst>
      <p:ext uri="{BB962C8B-B14F-4D97-AF65-F5344CB8AC3E}">
        <p14:creationId xmlns:p14="http://schemas.microsoft.com/office/powerpoint/2010/main" val="1059625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506" y="4406901"/>
            <a:ext cx="84201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D8C9C9E-5227-4EF1-B01D-87B56520B9D4}" type="datetimeFigureOut">
              <a:rPr lang="es-ES" smtClean="0"/>
              <a:t>14/03/2016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1578766-EF0B-4104-8F8A-888668916B5A}" type="slidenum">
              <a:rPr lang="es-ES" smtClean="0"/>
              <a:t>‹Nº›</a:t>
            </a:fld>
            <a:endParaRPr lang="es-ES" dirty="0"/>
          </a:p>
        </p:txBody>
      </p:sp>
    </p:spTree>
    <p:extLst>
      <p:ext uri="{BB962C8B-B14F-4D97-AF65-F5344CB8AC3E}">
        <p14:creationId xmlns:p14="http://schemas.microsoft.com/office/powerpoint/2010/main" val="1531955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D8C9C9E-5227-4EF1-B01D-87B56520B9D4}" type="datetimeFigureOut">
              <a:rPr lang="es-ES" smtClean="0"/>
              <a:t>14/03/2016</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51578766-EF0B-4104-8F8A-888668916B5A}" type="slidenum">
              <a:rPr lang="es-ES" smtClean="0"/>
              <a:t>‹Nº›</a:t>
            </a:fld>
            <a:endParaRPr lang="es-ES" dirty="0"/>
          </a:p>
        </p:txBody>
      </p:sp>
    </p:spTree>
    <p:extLst>
      <p:ext uri="{BB962C8B-B14F-4D97-AF65-F5344CB8AC3E}">
        <p14:creationId xmlns:p14="http://schemas.microsoft.com/office/powerpoint/2010/main" val="3213161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D8C9C9E-5227-4EF1-B01D-87B56520B9D4}" type="datetimeFigureOut">
              <a:rPr lang="es-ES" smtClean="0"/>
              <a:t>14/03/2016</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51578766-EF0B-4104-8F8A-888668916B5A}" type="slidenum">
              <a:rPr lang="es-ES" smtClean="0"/>
              <a:t>‹Nº›</a:t>
            </a:fld>
            <a:endParaRPr lang="es-ES" dirty="0"/>
          </a:p>
        </p:txBody>
      </p:sp>
    </p:spTree>
    <p:extLst>
      <p:ext uri="{BB962C8B-B14F-4D97-AF65-F5344CB8AC3E}">
        <p14:creationId xmlns:p14="http://schemas.microsoft.com/office/powerpoint/2010/main" val="441495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D8C9C9E-5227-4EF1-B01D-87B56520B9D4}" type="datetimeFigureOut">
              <a:rPr lang="es-ES" smtClean="0"/>
              <a:t>14/03/2016</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51578766-EF0B-4104-8F8A-888668916B5A}" type="slidenum">
              <a:rPr lang="es-ES" smtClean="0"/>
              <a:t>‹Nº›</a:t>
            </a:fld>
            <a:endParaRPr lang="es-ES" dirty="0"/>
          </a:p>
        </p:txBody>
      </p:sp>
    </p:spTree>
    <p:extLst>
      <p:ext uri="{BB962C8B-B14F-4D97-AF65-F5344CB8AC3E}">
        <p14:creationId xmlns:p14="http://schemas.microsoft.com/office/powerpoint/2010/main" val="1210987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D8C9C9E-5227-4EF1-B01D-87B56520B9D4}" type="datetimeFigureOut">
              <a:rPr lang="es-ES" smtClean="0"/>
              <a:t>14/03/2016</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51578766-EF0B-4104-8F8A-888668916B5A}" type="slidenum">
              <a:rPr lang="es-ES" smtClean="0"/>
              <a:t>‹Nº›</a:t>
            </a:fld>
            <a:endParaRPr lang="es-ES" dirty="0"/>
          </a:p>
        </p:txBody>
      </p:sp>
    </p:spTree>
    <p:extLst>
      <p:ext uri="{BB962C8B-B14F-4D97-AF65-F5344CB8AC3E}">
        <p14:creationId xmlns:p14="http://schemas.microsoft.com/office/powerpoint/2010/main" val="3179738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3050"/>
            <a:ext cx="3259006"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D8C9C9E-5227-4EF1-B01D-87B56520B9D4}" type="datetimeFigureOut">
              <a:rPr lang="es-ES" smtClean="0"/>
              <a:t>14/03/2016</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51578766-EF0B-4104-8F8A-888668916B5A}" type="slidenum">
              <a:rPr lang="es-ES" smtClean="0"/>
              <a:t>‹Nº›</a:t>
            </a:fld>
            <a:endParaRPr lang="es-ES" dirty="0"/>
          </a:p>
        </p:txBody>
      </p:sp>
    </p:spTree>
    <p:extLst>
      <p:ext uri="{BB962C8B-B14F-4D97-AF65-F5344CB8AC3E}">
        <p14:creationId xmlns:p14="http://schemas.microsoft.com/office/powerpoint/2010/main" val="3943092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645" y="4800600"/>
            <a:ext cx="59436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D8C9C9E-5227-4EF1-B01D-87B56520B9D4}" type="datetimeFigureOut">
              <a:rPr lang="es-ES" smtClean="0"/>
              <a:t>14/03/2016</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51578766-EF0B-4104-8F8A-888668916B5A}" type="slidenum">
              <a:rPr lang="es-ES" smtClean="0"/>
              <a:t>‹Nº›</a:t>
            </a:fld>
            <a:endParaRPr lang="es-ES" dirty="0"/>
          </a:p>
        </p:txBody>
      </p:sp>
    </p:spTree>
    <p:extLst>
      <p:ext uri="{BB962C8B-B14F-4D97-AF65-F5344CB8AC3E}">
        <p14:creationId xmlns:p14="http://schemas.microsoft.com/office/powerpoint/2010/main" val="2089102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8C9C9E-5227-4EF1-B01D-87B56520B9D4}" type="datetimeFigureOut">
              <a:rPr lang="es-ES" smtClean="0"/>
              <a:t>14/03/2016</a:t>
            </a:fld>
            <a:endParaRPr lang="es-ES" dirty="0"/>
          </a:p>
        </p:txBody>
      </p:sp>
      <p:sp>
        <p:nvSpPr>
          <p:cNvPr id="5" name="4 Marcador de pie de página"/>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78766-EF0B-4104-8F8A-888668916B5A}" type="slidenum">
              <a:rPr lang="es-ES" smtClean="0"/>
              <a:t>‹Nº›</a:t>
            </a:fld>
            <a:endParaRPr lang="es-ES" dirty="0"/>
          </a:p>
        </p:txBody>
      </p:sp>
    </p:spTree>
    <p:extLst>
      <p:ext uri="{BB962C8B-B14F-4D97-AF65-F5344CB8AC3E}">
        <p14:creationId xmlns:p14="http://schemas.microsoft.com/office/powerpoint/2010/main" val="735361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95300" y="2892996"/>
            <a:ext cx="8915400" cy="1858218"/>
          </a:xfrm>
        </p:spPr>
        <p:txBody>
          <a:bodyPr>
            <a:noAutofit/>
          </a:bodyPr>
          <a:lstStyle/>
          <a:p>
            <a:r>
              <a:rPr lang="es-ES" sz="3000" b="1" dirty="0"/>
              <a:t>“DISEÑO E IMPLEMENTACIÓN DE UN PROGRAMA INFORMÁTICO ORIENTADO A PERSONAS CON DISCAPACIDAD VISUAL PARA EL APRENDIZAJE DE ÁLGEBRA ELEMENTAL”</a:t>
            </a:r>
            <a:endParaRPr lang="es-ES" sz="3000" dirty="0"/>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95300" y="190289"/>
            <a:ext cx="8915400" cy="208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Subtítulo"/>
          <p:cNvSpPr>
            <a:spLocks noGrp="1"/>
          </p:cNvSpPr>
          <p:nvPr>
            <p:ph type="body" sz="half" idx="4294967295"/>
          </p:nvPr>
        </p:nvSpPr>
        <p:spPr>
          <a:xfrm>
            <a:off x="3529372" y="5367338"/>
            <a:ext cx="2847256" cy="804862"/>
          </a:xfrm>
        </p:spPr>
        <p:txBody>
          <a:bodyPr>
            <a:normAutofit fontScale="85000" lnSpcReduction="10000"/>
          </a:bodyPr>
          <a:lstStyle/>
          <a:p>
            <a:pPr marL="0" indent="0">
              <a:buNone/>
            </a:pPr>
            <a:r>
              <a:rPr lang="es-EC" dirty="0" smtClean="0"/>
              <a:t>Ricardo Salcedo</a:t>
            </a:r>
            <a:endParaRPr lang="es-ES" dirty="0"/>
          </a:p>
        </p:txBody>
      </p:sp>
    </p:spTree>
    <p:extLst>
      <p:ext uri="{BB962C8B-B14F-4D97-AF65-F5344CB8AC3E}">
        <p14:creationId xmlns:p14="http://schemas.microsoft.com/office/powerpoint/2010/main" val="4227178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C" dirty="0" smtClean="0"/>
              <a:t>Solución</a:t>
            </a:r>
            <a:endParaRPr lang="es-ES" dirty="0"/>
          </a:p>
        </p:txBody>
      </p:sp>
      <p:pic>
        <p:nvPicPr>
          <p:cNvPr id="12" name="Picture 3"/>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1451438" y="3651564"/>
            <a:ext cx="1657350" cy="126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2" descr="Resultado de imagen para raton de computadora anima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0832" y="2189542"/>
            <a:ext cx="1481293" cy="1273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631" y="2215030"/>
            <a:ext cx="1592145" cy="1274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8245" y="3835537"/>
            <a:ext cx="881903" cy="107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15 Grupo"/>
          <p:cNvGrpSpPr/>
          <p:nvPr/>
        </p:nvGrpSpPr>
        <p:grpSpPr>
          <a:xfrm>
            <a:off x="776536" y="1700808"/>
            <a:ext cx="4608512" cy="3742754"/>
            <a:chOff x="5025008" y="2420888"/>
            <a:chExt cx="3497517" cy="3238698"/>
          </a:xfrm>
        </p:grpSpPr>
        <p:sp>
          <p:nvSpPr>
            <p:cNvPr id="10" name="9 Elipse"/>
            <p:cNvSpPr/>
            <p:nvPr/>
          </p:nvSpPr>
          <p:spPr>
            <a:xfrm>
              <a:off x="5025008" y="2420888"/>
              <a:ext cx="3497517" cy="323869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3" name="12 Conector recto"/>
            <p:cNvCxnSpPr>
              <a:stCxn id="10" idx="7"/>
              <a:endCxn id="10" idx="3"/>
            </p:cNvCxnSpPr>
            <p:nvPr/>
          </p:nvCxnSpPr>
          <p:spPr>
            <a:xfrm flipH="1">
              <a:off x="5537208" y="2895185"/>
              <a:ext cx="2473118" cy="229010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03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7096" y="2364891"/>
            <a:ext cx="2914650" cy="241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67030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C" dirty="0" smtClean="0"/>
              <a:t>Solución</a:t>
            </a:r>
            <a:endParaRPr lang="es-ES" dirty="0"/>
          </a:p>
        </p:txBody>
      </p:sp>
      <p:sp>
        <p:nvSpPr>
          <p:cNvPr id="3" name="2 Marcador de texto"/>
          <p:cNvSpPr>
            <a:spLocks noGrp="1"/>
          </p:cNvSpPr>
          <p:nvPr>
            <p:ph idx="1"/>
          </p:nvPr>
        </p:nvSpPr>
        <p:spPr/>
        <p:txBody>
          <a:bodyPr>
            <a:normAutofit/>
          </a:bodyPr>
          <a:lstStyle/>
          <a:p>
            <a:r>
              <a:rPr lang="es-EC" dirty="0" smtClean="0"/>
              <a:t>Crear un programa informático</a:t>
            </a:r>
            <a:endParaRPr lang="es-ES" dirty="0"/>
          </a:p>
        </p:txBody>
      </p:sp>
      <p:sp>
        <p:nvSpPr>
          <p:cNvPr id="8" name="AutoShape 2" descr="Resultado de imagen para raton de computadora anima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364" y="4252739"/>
            <a:ext cx="1853068" cy="1538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0752" y="2694005"/>
            <a:ext cx="1784648" cy="1084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520" y="2664649"/>
            <a:ext cx="1923191" cy="112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5482" y="4396246"/>
            <a:ext cx="1829422" cy="1395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7096" y="2364891"/>
            <a:ext cx="2914650" cy="241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4844" y="2735649"/>
            <a:ext cx="4989577" cy="196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241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C" dirty="0" smtClean="0"/>
              <a:t>Solución</a:t>
            </a:r>
            <a:endParaRPr lang="es-ES" dirty="0"/>
          </a:p>
        </p:txBody>
      </p:sp>
      <p:sp>
        <p:nvSpPr>
          <p:cNvPr id="6" name="5 Marcador de contenido"/>
          <p:cNvSpPr>
            <a:spLocks noGrp="1"/>
          </p:cNvSpPr>
          <p:nvPr>
            <p:ph sz="half" idx="1"/>
          </p:nvPr>
        </p:nvSpPr>
        <p:spPr>
          <a:xfrm>
            <a:off x="344488" y="1600201"/>
            <a:ext cx="4375150" cy="4525963"/>
          </a:xfrm>
        </p:spPr>
        <p:txBody>
          <a:bodyPr/>
          <a:lstStyle/>
          <a:p>
            <a:r>
              <a:rPr lang="es-EC" dirty="0" smtClean="0"/>
              <a:t>Contenido</a:t>
            </a:r>
            <a:endParaRPr lang="es-ES" dirty="0"/>
          </a:p>
        </p:txBody>
      </p:sp>
      <p:sp>
        <p:nvSpPr>
          <p:cNvPr id="7" name="6 Marcador de contenido"/>
          <p:cNvSpPr>
            <a:spLocks noGrp="1"/>
          </p:cNvSpPr>
          <p:nvPr>
            <p:ph sz="half" idx="2"/>
          </p:nvPr>
        </p:nvSpPr>
        <p:spPr>
          <a:xfrm>
            <a:off x="5241032" y="1600201"/>
            <a:ext cx="4375150" cy="4525963"/>
          </a:xfrm>
        </p:spPr>
        <p:txBody>
          <a:bodyPr/>
          <a:lstStyle/>
          <a:p>
            <a:r>
              <a:rPr lang="es-EC" dirty="0" smtClean="0"/>
              <a:t>Ubicación</a:t>
            </a:r>
            <a:endParaRPr lang="es-ES" dirty="0"/>
          </a:p>
        </p:txBody>
      </p:sp>
      <p:pic>
        <p:nvPicPr>
          <p:cNvPr id="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3040" y="2420239"/>
            <a:ext cx="4071938"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2420239"/>
            <a:ext cx="4016697" cy="307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ayo"/>
          <p:cNvSpPr/>
          <p:nvPr/>
        </p:nvSpPr>
        <p:spPr>
          <a:xfrm rot="11483349">
            <a:off x="4455942" y="1601080"/>
            <a:ext cx="900917" cy="4536504"/>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811566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C" dirty="0" smtClean="0"/>
              <a:t>Solución</a:t>
            </a:r>
            <a:endParaRPr lang="es-ES" dirty="0"/>
          </a:p>
        </p:txBody>
      </p:sp>
      <p:pic>
        <p:nvPicPr>
          <p:cNvPr id="11"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8504" y="1484784"/>
            <a:ext cx="9156990"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06370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C" dirty="0" smtClean="0"/>
              <a:t>Solución</a:t>
            </a:r>
            <a:endParaRPr lang="es-ES" dirty="0"/>
          </a:p>
        </p:txBody>
      </p:sp>
      <p:pic>
        <p:nvPicPr>
          <p:cNvPr id="5" name="4 Marcador de contenido"/>
          <p:cNvPicPr>
            <a:picLocks noGrp="1"/>
          </p:cNvPicPr>
          <p:nvPr>
            <p:ph idx="1"/>
          </p:nvPr>
        </p:nvPicPr>
        <p:blipFill>
          <a:blip r:embed="rId2"/>
          <a:stretch>
            <a:fillRect/>
          </a:stretch>
        </p:blipFill>
        <p:spPr>
          <a:xfrm>
            <a:off x="929922" y="1600200"/>
            <a:ext cx="8046156" cy="4525963"/>
          </a:xfrm>
          <a:prstGeom prst="rect">
            <a:avLst/>
          </a:prstGeom>
          <a:ln>
            <a:solidFill>
              <a:schemeClr val="tx1"/>
            </a:solidFill>
          </a:ln>
        </p:spPr>
      </p:pic>
      <p:grpSp>
        <p:nvGrpSpPr>
          <p:cNvPr id="7" name="6 Grupo"/>
          <p:cNvGrpSpPr/>
          <p:nvPr/>
        </p:nvGrpSpPr>
        <p:grpSpPr>
          <a:xfrm>
            <a:off x="920552" y="692696"/>
            <a:ext cx="2232248" cy="1728192"/>
            <a:chOff x="920552" y="692696"/>
            <a:chExt cx="2232248" cy="1728192"/>
          </a:xfrm>
        </p:grpSpPr>
        <p:sp>
          <p:nvSpPr>
            <p:cNvPr id="4" name="3 Rectángulo"/>
            <p:cNvSpPr/>
            <p:nvPr/>
          </p:nvSpPr>
          <p:spPr>
            <a:xfrm>
              <a:off x="920552" y="1988840"/>
              <a:ext cx="2232248" cy="432048"/>
            </a:xfrm>
            <a:prstGeom prst="rect">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Llamada rectangular"/>
            <p:cNvSpPr/>
            <p:nvPr/>
          </p:nvSpPr>
          <p:spPr>
            <a:xfrm>
              <a:off x="920552" y="692696"/>
              <a:ext cx="2232248" cy="115212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Menú con operaciones y funciones matemáticas</a:t>
              </a:r>
              <a:endParaRPr lang="es-ES" dirty="0"/>
            </a:p>
          </p:txBody>
        </p:sp>
      </p:grpSp>
      <p:grpSp>
        <p:nvGrpSpPr>
          <p:cNvPr id="18" name="17 Grupo"/>
          <p:cNvGrpSpPr/>
          <p:nvPr/>
        </p:nvGrpSpPr>
        <p:grpSpPr>
          <a:xfrm>
            <a:off x="920552" y="1148952"/>
            <a:ext cx="2232248" cy="4152255"/>
            <a:chOff x="920552" y="1148952"/>
            <a:chExt cx="2232248" cy="4152255"/>
          </a:xfrm>
        </p:grpSpPr>
        <p:sp>
          <p:nvSpPr>
            <p:cNvPr id="8" name="7 Rectángulo"/>
            <p:cNvSpPr/>
            <p:nvPr/>
          </p:nvSpPr>
          <p:spPr>
            <a:xfrm>
              <a:off x="920552" y="2420888"/>
              <a:ext cx="2232248" cy="2880319"/>
            </a:xfrm>
            <a:prstGeom prst="rect">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Llamada rectangular"/>
            <p:cNvSpPr/>
            <p:nvPr/>
          </p:nvSpPr>
          <p:spPr>
            <a:xfrm>
              <a:off x="920552" y="1148952"/>
              <a:ext cx="2232248" cy="115212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Á</a:t>
              </a:r>
              <a:r>
                <a:rPr lang="es-EC" dirty="0" smtClean="0"/>
                <a:t>rbol de estructuras</a:t>
              </a:r>
              <a:endParaRPr lang="es-ES" dirty="0"/>
            </a:p>
          </p:txBody>
        </p:sp>
      </p:grpSp>
      <p:grpSp>
        <p:nvGrpSpPr>
          <p:cNvPr id="20" name="19 Grupo"/>
          <p:cNvGrpSpPr/>
          <p:nvPr/>
        </p:nvGrpSpPr>
        <p:grpSpPr>
          <a:xfrm>
            <a:off x="3152800" y="620688"/>
            <a:ext cx="6408712" cy="2664296"/>
            <a:chOff x="3152800" y="620688"/>
            <a:chExt cx="6408712" cy="2664296"/>
          </a:xfrm>
        </p:grpSpPr>
        <p:sp>
          <p:nvSpPr>
            <p:cNvPr id="12" name="11 Llamada rectangular"/>
            <p:cNvSpPr/>
            <p:nvPr/>
          </p:nvSpPr>
          <p:spPr>
            <a:xfrm>
              <a:off x="7329264" y="620688"/>
              <a:ext cx="2232248" cy="115212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Panel de </a:t>
              </a:r>
              <a:r>
                <a:rPr lang="es-EC" dirty="0" err="1" smtClean="0"/>
                <a:t>renderizado</a:t>
              </a:r>
              <a:endParaRPr lang="es-ES" dirty="0"/>
            </a:p>
          </p:txBody>
        </p:sp>
        <p:sp>
          <p:nvSpPr>
            <p:cNvPr id="13" name="12 Rectángulo"/>
            <p:cNvSpPr/>
            <p:nvPr/>
          </p:nvSpPr>
          <p:spPr>
            <a:xfrm>
              <a:off x="3152800" y="1988840"/>
              <a:ext cx="5760640" cy="1296144"/>
            </a:xfrm>
            <a:prstGeom prst="rect">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1" name="20 Grupo"/>
          <p:cNvGrpSpPr/>
          <p:nvPr/>
        </p:nvGrpSpPr>
        <p:grpSpPr>
          <a:xfrm>
            <a:off x="3152800" y="1916832"/>
            <a:ext cx="6408712" cy="4032446"/>
            <a:chOff x="3152800" y="1916832"/>
            <a:chExt cx="6408712" cy="4032446"/>
          </a:xfrm>
        </p:grpSpPr>
        <p:sp>
          <p:nvSpPr>
            <p:cNvPr id="14" name="13 Llamada rectangular"/>
            <p:cNvSpPr/>
            <p:nvPr/>
          </p:nvSpPr>
          <p:spPr>
            <a:xfrm>
              <a:off x="7329264" y="1916832"/>
              <a:ext cx="2232248" cy="115212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Panel de texto en “tinta” y braille</a:t>
              </a:r>
              <a:endParaRPr lang="es-ES" dirty="0"/>
            </a:p>
          </p:txBody>
        </p:sp>
        <p:sp>
          <p:nvSpPr>
            <p:cNvPr id="15" name="14 Rectángulo"/>
            <p:cNvSpPr/>
            <p:nvPr/>
          </p:nvSpPr>
          <p:spPr>
            <a:xfrm>
              <a:off x="3152800" y="3284983"/>
              <a:ext cx="5760640" cy="2664295"/>
            </a:xfrm>
            <a:prstGeom prst="rect">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9" name="18 Grupo"/>
          <p:cNvGrpSpPr/>
          <p:nvPr/>
        </p:nvGrpSpPr>
        <p:grpSpPr>
          <a:xfrm>
            <a:off x="920552" y="3925396"/>
            <a:ext cx="2232248" cy="2023883"/>
            <a:chOff x="920552" y="3925396"/>
            <a:chExt cx="2232248" cy="2023883"/>
          </a:xfrm>
        </p:grpSpPr>
        <p:sp>
          <p:nvSpPr>
            <p:cNvPr id="10" name="9 Rectángulo"/>
            <p:cNvSpPr/>
            <p:nvPr/>
          </p:nvSpPr>
          <p:spPr>
            <a:xfrm>
              <a:off x="920552" y="5301206"/>
              <a:ext cx="2232248" cy="648073"/>
            </a:xfrm>
            <a:prstGeom prst="rect">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Llamada rectangular"/>
            <p:cNvSpPr/>
            <p:nvPr/>
          </p:nvSpPr>
          <p:spPr>
            <a:xfrm>
              <a:off x="920552" y="3925396"/>
              <a:ext cx="2232248" cy="115212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Cuadro de edición</a:t>
              </a:r>
              <a:endParaRPr lang="es-ES" dirty="0"/>
            </a:p>
          </p:txBody>
        </p:sp>
      </p:grpSp>
    </p:spTree>
    <p:extLst>
      <p:ext uri="{BB962C8B-B14F-4D97-AF65-F5344CB8AC3E}">
        <p14:creationId xmlns:p14="http://schemas.microsoft.com/office/powerpoint/2010/main" val="1737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C" dirty="0" smtClean="0"/>
              <a:t>Pruebas</a:t>
            </a:r>
            <a:endParaRPr lang="es-ES" dirty="0"/>
          </a:p>
        </p:txBody>
      </p:sp>
      <p:sp>
        <p:nvSpPr>
          <p:cNvPr id="4" name="3 Marcador de contenido"/>
          <p:cNvSpPr>
            <a:spLocks noGrp="1"/>
          </p:cNvSpPr>
          <p:nvPr>
            <p:ph idx="1"/>
          </p:nvPr>
        </p:nvSpPr>
        <p:spPr/>
        <p:txBody>
          <a:bodyPr/>
          <a:lstStyle/>
          <a:p>
            <a:pPr marL="0" indent="0">
              <a:buNone/>
            </a:pPr>
            <a:r>
              <a:rPr lang="es-EC" u="sng" dirty="0" smtClean="0"/>
              <a:t>Primer Tipo</a:t>
            </a:r>
          </a:p>
          <a:p>
            <a:pPr marL="0" indent="0">
              <a:buNone/>
            </a:pPr>
            <a:r>
              <a:rPr lang="es-EC" dirty="0" smtClean="0"/>
              <a:t>¿Para qué? </a:t>
            </a:r>
          </a:p>
          <a:p>
            <a:r>
              <a:rPr lang="es-EC" dirty="0" smtClean="0"/>
              <a:t>Mejorar la experiencia del usuario</a:t>
            </a:r>
          </a:p>
          <a:p>
            <a:pPr marL="0" indent="0">
              <a:buNone/>
            </a:pPr>
            <a:r>
              <a:rPr lang="es-EC" dirty="0" smtClean="0"/>
              <a:t>¿Cómo?</a:t>
            </a:r>
          </a:p>
          <a:p>
            <a:r>
              <a:rPr lang="es-EC" dirty="0" smtClean="0"/>
              <a:t>Pruebas de la interfaz</a:t>
            </a:r>
            <a:endParaRPr lang="es-ES"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3080" y="3573016"/>
            <a:ext cx="3233807" cy="2427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949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C" dirty="0" smtClean="0"/>
              <a:t>Pruebas</a:t>
            </a:r>
            <a:endParaRPr lang="es-ES" dirty="0"/>
          </a:p>
        </p:txBody>
      </p:sp>
      <p:sp>
        <p:nvSpPr>
          <p:cNvPr id="4" name="3 Marcador de contenido"/>
          <p:cNvSpPr>
            <a:spLocks noGrp="1"/>
          </p:cNvSpPr>
          <p:nvPr>
            <p:ph idx="1"/>
          </p:nvPr>
        </p:nvSpPr>
        <p:spPr/>
        <p:txBody>
          <a:bodyPr/>
          <a:lstStyle/>
          <a:p>
            <a:pPr marL="0" indent="0">
              <a:buNone/>
            </a:pPr>
            <a:r>
              <a:rPr lang="es-EC" u="sng" dirty="0" smtClean="0"/>
              <a:t>Segundo Tipo</a:t>
            </a:r>
          </a:p>
          <a:p>
            <a:pPr marL="0" indent="0">
              <a:buNone/>
            </a:pPr>
            <a:r>
              <a:rPr lang="es-EC" dirty="0" smtClean="0"/>
              <a:t>¿Para qué?</a:t>
            </a:r>
          </a:p>
          <a:p>
            <a:r>
              <a:rPr lang="es-EC" dirty="0" smtClean="0"/>
              <a:t>Determinar si el programa cubre las necesidades</a:t>
            </a:r>
          </a:p>
          <a:p>
            <a:pPr marL="0" indent="0">
              <a:buNone/>
            </a:pPr>
            <a:r>
              <a:rPr lang="es-EC" dirty="0" smtClean="0"/>
              <a:t>¿Cómo?</a:t>
            </a:r>
          </a:p>
          <a:p>
            <a:r>
              <a:rPr lang="es-EC" dirty="0" smtClean="0"/>
              <a:t>Prueba con ejemplos</a:t>
            </a:r>
            <a:endParaRPr lang="es-ES"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5128" y="3850569"/>
            <a:ext cx="2830620" cy="211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1674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C" dirty="0" smtClean="0"/>
              <a:t>Pruebas</a:t>
            </a:r>
            <a:endParaRPr lang="es-ES" dirty="0"/>
          </a:p>
        </p:txBody>
      </p:sp>
      <p:grpSp>
        <p:nvGrpSpPr>
          <p:cNvPr id="4" name="3 Grupo"/>
          <p:cNvGrpSpPr/>
          <p:nvPr/>
        </p:nvGrpSpPr>
        <p:grpSpPr>
          <a:xfrm>
            <a:off x="273759" y="1143024"/>
            <a:ext cx="1779546" cy="1233886"/>
            <a:chOff x="144267" y="4480646"/>
            <a:chExt cx="1779546" cy="1233886"/>
          </a:xfrm>
        </p:grpSpPr>
        <p:pic>
          <p:nvPicPr>
            <p:cNvPr id="3084" name="Picture 12" descr="D:\Ricardo\ESPE\TESIS\Proyecto de Grado\LaTEX\Proyecto de Grado\Diagramas\BLOQUES\Torture test\T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382" y="5013176"/>
              <a:ext cx="1211431" cy="70135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11 Elipse"/>
            <p:cNvSpPr/>
            <p:nvPr/>
          </p:nvSpPr>
          <p:spPr>
            <a:xfrm>
              <a:off x="144267" y="4480646"/>
              <a:ext cx="626759" cy="64807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sz="2800" b="1" dirty="0" smtClean="0">
                  <a:solidFill>
                    <a:srgbClr val="C00000"/>
                  </a:solidFill>
                  <a:latin typeface="+mj-lt"/>
                </a:rPr>
                <a:t>1</a:t>
              </a:r>
              <a:endParaRPr lang="es-ES" sz="2800" b="1" dirty="0">
                <a:solidFill>
                  <a:srgbClr val="C00000"/>
                </a:solidFill>
                <a:latin typeface="+mj-lt"/>
              </a:endParaRPr>
            </a:p>
          </p:txBody>
        </p:sp>
      </p:grpSp>
      <p:grpSp>
        <p:nvGrpSpPr>
          <p:cNvPr id="5" name="4 Grupo"/>
          <p:cNvGrpSpPr/>
          <p:nvPr/>
        </p:nvGrpSpPr>
        <p:grpSpPr>
          <a:xfrm>
            <a:off x="272480" y="2537822"/>
            <a:ext cx="2264384" cy="1978000"/>
            <a:chOff x="221785" y="836712"/>
            <a:chExt cx="2264384" cy="1978000"/>
          </a:xfrm>
        </p:grpSpPr>
        <p:pic>
          <p:nvPicPr>
            <p:cNvPr id="3085" name="Picture 13" descr="D:\Ricardo\ESPE\TESIS\Proyecto de Grado\LaTEX\Proyecto de Grado\Diagramas\BLOQUES\Torture test\TT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154" y="1405511"/>
              <a:ext cx="1739015" cy="14092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12 Elipse"/>
            <p:cNvSpPr/>
            <p:nvPr/>
          </p:nvSpPr>
          <p:spPr>
            <a:xfrm>
              <a:off x="221785" y="836712"/>
              <a:ext cx="626759" cy="64807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sz="2800" b="1" dirty="0" smtClean="0">
                  <a:solidFill>
                    <a:srgbClr val="C00000"/>
                  </a:solidFill>
                  <a:latin typeface="+mj-lt"/>
                </a:rPr>
                <a:t>2</a:t>
              </a:r>
              <a:endParaRPr lang="es-ES" sz="2800" b="1" dirty="0">
                <a:solidFill>
                  <a:srgbClr val="C00000"/>
                </a:solidFill>
                <a:latin typeface="+mj-lt"/>
              </a:endParaRPr>
            </a:p>
          </p:txBody>
        </p:sp>
      </p:grpSp>
      <p:grpSp>
        <p:nvGrpSpPr>
          <p:cNvPr id="6" name="5 Grupo"/>
          <p:cNvGrpSpPr/>
          <p:nvPr/>
        </p:nvGrpSpPr>
        <p:grpSpPr>
          <a:xfrm>
            <a:off x="273759" y="4704098"/>
            <a:ext cx="3029187" cy="1423076"/>
            <a:chOff x="1923813" y="2814711"/>
            <a:chExt cx="3029187" cy="1423076"/>
          </a:xfrm>
        </p:grpSpPr>
        <p:pic>
          <p:nvPicPr>
            <p:cNvPr id="3086" name="Picture 14" descr="D:\Ricardo\ESPE\TESIS\Proyecto de Grado\LaTEX\Proyecto de Grado\Diagramas\BLOQUES\Torture test\TT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2720" y="3348193"/>
              <a:ext cx="2520280" cy="88959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 name="13 Elipse"/>
            <p:cNvSpPr/>
            <p:nvPr/>
          </p:nvSpPr>
          <p:spPr>
            <a:xfrm>
              <a:off x="1923813" y="2814711"/>
              <a:ext cx="626759" cy="64807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sz="2800" b="1" dirty="0" smtClean="0">
                  <a:solidFill>
                    <a:srgbClr val="C00000"/>
                  </a:solidFill>
                  <a:latin typeface="+mj-lt"/>
                </a:rPr>
                <a:t>3</a:t>
              </a:r>
              <a:endParaRPr lang="es-ES" sz="2800" b="1" dirty="0">
                <a:solidFill>
                  <a:srgbClr val="C00000"/>
                </a:solidFill>
                <a:latin typeface="+mj-lt"/>
              </a:endParaRPr>
            </a:p>
          </p:txBody>
        </p:sp>
      </p:grpSp>
      <p:grpSp>
        <p:nvGrpSpPr>
          <p:cNvPr id="7" name="6 Grupo"/>
          <p:cNvGrpSpPr/>
          <p:nvPr/>
        </p:nvGrpSpPr>
        <p:grpSpPr>
          <a:xfrm>
            <a:off x="3296816" y="1111895"/>
            <a:ext cx="1562863" cy="1998510"/>
            <a:chOff x="2093993" y="833860"/>
            <a:chExt cx="1562863" cy="1998510"/>
          </a:xfrm>
        </p:grpSpPr>
        <p:pic>
          <p:nvPicPr>
            <p:cNvPr id="3087" name="Picture 15" descr="D:\Ricardo\ESPE\TESIS\Proyecto de Grado\LaTEX\Proyecto de Grado\Diagramas\BLOQUES\Torture test\TT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6366" y="1389684"/>
              <a:ext cx="1030490" cy="14426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5" name="14 Elipse"/>
            <p:cNvSpPr/>
            <p:nvPr/>
          </p:nvSpPr>
          <p:spPr>
            <a:xfrm>
              <a:off x="2093993" y="833860"/>
              <a:ext cx="626759" cy="64807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sz="2800" b="1" dirty="0">
                  <a:solidFill>
                    <a:srgbClr val="C00000"/>
                  </a:solidFill>
                  <a:latin typeface="+mj-lt"/>
                </a:rPr>
                <a:t>4</a:t>
              </a:r>
              <a:endParaRPr lang="es-ES" sz="2800" b="1" dirty="0">
                <a:solidFill>
                  <a:srgbClr val="C00000"/>
                </a:solidFill>
                <a:latin typeface="+mj-lt"/>
              </a:endParaRPr>
            </a:p>
          </p:txBody>
        </p:sp>
      </p:grpSp>
      <p:grpSp>
        <p:nvGrpSpPr>
          <p:cNvPr id="8" name="7 Grupo"/>
          <p:cNvGrpSpPr/>
          <p:nvPr/>
        </p:nvGrpSpPr>
        <p:grpSpPr>
          <a:xfrm>
            <a:off x="3334119" y="2852936"/>
            <a:ext cx="3714156" cy="2052585"/>
            <a:chOff x="4920606" y="2752097"/>
            <a:chExt cx="3714156" cy="2052585"/>
          </a:xfrm>
        </p:grpSpPr>
        <p:pic>
          <p:nvPicPr>
            <p:cNvPr id="3092" name="Picture 20"/>
            <p:cNvPicPr>
              <a:picLocks noChangeAspect="1" noChangeArrowheads="1"/>
            </p:cNvPicPr>
            <p:nvPr/>
          </p:nvPicPr>
          <p:blipFill rotWithShape="1">
            <a:blip r:embed="rId6">
              <a:extLst>
                <a:ext uri="{28A0092B-C50C-407E-A947-70E740481C1C}">
                  <a14:useLocalDpi xmlns:a14="http://schemas.microsoft.com/office/drawing/2010/main" val="0"/>
                </a:ext>
              </a:extLst>
            </a:blip>
            <a:srcRect b="2005"/>
            <a:stretch/>
          </p:blipFill>
          <p:spPr bwMode="auto">
            <a:xfrm>
              <a:off x="5385048" y="3286719"/>
              <a:ext cx="3249714" cy="1517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15 Elipse"/>
            <p:cNvSpPr/>
            <p:nvPr/>
          </p:nvSpPr>
          <p:spPr>
            <a:xfrm>
              <a:off x="4920606" y="2752097"/>
              <a:ext cx="626759" cy="64807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sz="2800" b="1" dirty="0" smtClean="0">
                  <a:solidFill>
                    <a:srgbClr val="C00000"/>
                  </a:solidFill>
                  <a:latin typeface="+mj-lt"/>
                </a:rPr>
                <a:t>5</a:t>
              </a:r>
              <a:endParaRPr lang="es-ES" sz="2800" b="1" dirty="0">
                <a:solidFill>
                  <a:srgbClr val="C00000"/>
                </a:solidFill>
                <a:latin typeface="+mj-lt"/>
              </a:endParaRPr>
            </a:p>
          </p:txBody>
        </p:sp>
      </p:grpSp>
      <p:grpSp>
        <p:nvGrpSpPr>
          <p:cNvPr id="9" name="8 Grupo"/>
          <p:cNvGrpSpPr/>
          <p:nvPr/>
        </p:nvGrpSpPr>
        <p:grpSpPr>
          <a:xfrm>
            <a:off x="3334119" y="4716431"/>
            <a:ext cx="6227393" cy="1952929"/>
            <a:chOff x="3280743" y="861782"/>
            <a:chExt cx="6227393" cy="1952929"/>
          </a:xfrm>
        </p:grpSpPr>
        <p:pic>
          <p:nvPicPr>
            <p:cNvPr id="3090" name="Picture 18" descr="D:\Ricardo\ESPE\TESIS\Proyecto de Grado\LaTEX\Proyecto de Grado\Diagramas\BLOQUES\Torture test\TT7.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0871" y="1405510"/>
              <a:ext cx="5707265" cy="14092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7" name="16 Elipse"/>
            <p:cNvSpPr/>
            <p:nvPr/>
          </p:nvSpPr>
          <p:spPr>
            <a:xfrm>
              <a:off x="3280743" y="861782"/>
              <a:ext cx="626759" cy="64807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sz="2800" b="1" dirty="0" smtClean="0">
                  <a:solidFill>
                    <a:srgbClr val="C00000"/>
                  </a:solidFill>
                  <a:latin typeface="+mj-lt"/>
                </a:rPr>
                <a:t>6</a:t>
              </a:r>
              <a:endParaRPr lang="es-ES" sz="2800" b="1" dirty="0">
                <a:solidFill>
                  <a:srgbClr val="C00000"/>
                </a:solidFill>
                <a:latin typeface="+mj-lt"/>
              </a:endParaRPr>
            </a:p>
          </p:txBody>
        </p:sp>
      </p:grpSp>
      <p:grpSp>
        <p:nvGrpSpPr>
          <p:cNvPr id="10" name="9 Grupo"/>
          <p:cNvGrpSpPr/>
          <p:nvPr/>
        </p:nvGrpSpPr>
        <p:grpSpPr>
          <a:xfrm>
            <a:off x="7278569" y="2780928"/>
            <a:ext cx="1778887" cy="1407775"/>
            <a:chOff x="221785" y="2814711"/>
            <a:chExt cx="1778887" cy="1407775"/>
          </a:xfrm>
        </p:grpSpPr>
        <p:pic>
          <p:nvPicPr>
            <p:cNvPr id="3091" name="Picture 19" descr="D:\Ricardo\ESPE\TESIS\Proyecto de Grado\LaTEX\Proyecto de Grado\Diagramas\BLOQUES\Torture test\TT8.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7154" y="3332892"/>
              <a:ext cx="1253518" cy="88959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8" name="17 Elipse"/>
            <p:cNvSpPr/>
            <p:nvPr/>
          </p:nvSpPr>
          <p:spPr>
            <a:xfrm>
              <a:off x="221785" y="2814711"/>
              <a:ext cx="626759" cy="64807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sz="2800" b="1" dirty="0" smtClean="0">
                  <a:solidFill>
                    <a:srgbClr val="C00000"/>
                  </a:solidFill>
                  <a:latin typeface="+mj-lt"/>
                </a:rPr>
                <a:t>7</a:t>
              </a:r>
              <a:endParaRPr lang="es-ES" sz="2800" b="1" dirty="0">
                <a:solidFill>
                  <a:srgbClr val="C00000"/>
                </a:solidFill>
                <a:latin typeface="+mj-lt"/>
              </a:endParaRPr>
            </a:p>
          </p:txBody>
        </p:sp>
      </p:grpSp>
      <p:grpSp>
        <p:nvGrpSpPr>
          <p:cNvPr id="11" name="10 Grupo"/>
          <p:cNvGrpSpPr/>
          <p:nvPr/>
        </p:nvGrpSpPr>
        <p:grpSpPr>
          <a:xfrm>
            <a:off x="7329264" y="1132419"/>
            <a:ext cx="1558165" cy="1216461"/>
            <a:chOff x="2262758" y="4426063"/>
            <a:chExt cx="1558165" cy="1216461"/>
          </a:xfrm>
        </p:grpSpPr>
        <p:pic>
          <p:nvPicPr>
            <p:cNvPr id="3089" name="Picture 17" descr="D:\Ricardo\ESPE\TESIS\Proyecto de Grado\LaTEX\Proyecto de Grado\Diagramas\BLOQUES\Torture test\TT6.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68889" y="4941168"/>
              <a:ext cx="1052034" cy="70135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9" name="18 Elipse"/>
            <p:cNvSpPr/>
            <p:nvPr/>
          </p:nvSpPr>
          <p:spPr>
            <a:xfrm>
              <a:off x="2262758" y="4426063"/>
              <a:ext cx="626759" cy="64807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sz="2800" b="1" dirty="0" smtClean="0">
                  <a:solidFill>
                    <a:srgbClr val="C00000"/>
                  </a:solidFill>
                  <a:latin typeface="+mj-lt"/>
                </a:rPr>
                <a:t>8</a:t>
              </a:r>
              <a:endParaRPr lang="es-ES" sz="2800" b="1" dirty="0">
                <a:solidFill>
                  <a:srgbClr val="C00000"/>
                </a:solidFill>
                <a:latin typeface="+mj-lt"/>
              </a:endParaRPr>
            </a:p>
          </p:txBody>
        </p:sp>
      </p:grpSp>
    </p:spTree>
    <p:extLst>
      <p:ext uri="{BB962C8B-B14F-4D97-AF65-F5344CB8AC3E}">
        <p14:creationId xmlns:p14="http://schemas.microsoft.com/office/powerpoint/2010/main" val="12808767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C" dirty="0" smtClean="0"/>
              <a:t>Resultados</a:t>
            </a:r>
            <a:endParaRPr lang="es-ES"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6285" y="1628804"/>
            <a:ext cx="8553429" cy="4468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74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C" dirty="0" smtClean="0"/>
              <a:t>Resultados</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070511370"/>
              </p:ext>
            </p:extLst>
          </p:nvPr>
        </p:nvGraphicFramePr>
        <p:xfrm>
          <a:off x="1136576" y="2492896"/>
          <a:ext cx="7776864" cy="1535322"/>
        </p:xfrm>
        <a:graphic>
          <a:graphicData uri="http://schemas.openxmlformats.org/drawingml/2006/table">
            <a:tbl>
              <a:tblPr>
                <a:tableStyleId>{D03447BB-5D67-496B-8E87-E561075AD55C}</a:tableStyleId>
              </a:tblPr>
              <a:tblGrid>
                <a:gridCol w="1944216"/>
                <a:gridCol w="1944216"/>
                <a:gridCol w="1944216"/>
                <a:gridCol w="1944216"/>
              </a:tblGrid>
              <a:tr h="501394">
                <a:tc>
                  <a:txBody>
                    <a:bodyPr/>
                    <a:lstStyle/>
                    <a:p>
                      <a:pPr algn="ctr" fontAlgn="b"/>
                      <a:r>
                        <a:rPr lang="es-ES" sz="2400" u="none" strike="noStrike" dirty="0" smtClean="0">
                          <a:effectLst/>
                        </a:rPr>
                        <a:t>Duración</a:t>
                      </a:r>
                      <a:r>
                        <a:rPr lang="es-ES" sz="2400" u="none" strike="noStrike" baseline="0" dirty="0" smtClean="0">
                          <a:effectLst/>
                        </a:rPr>
                        <a:t> (min.)</a:t>
                      </a:r>
                      <a:endParaRPr lang="es-ES" sz="2400" b="1" u="none" strike="noStrike" dirty="0" smtClean="0">
                        <a:effectLst/>
                      </a:endParaRPr>
                    </a:p>
                  </a:txBody>
                  <a:tcPr marL="9053" marR="9053" marT="9053" marB="0" anchor="b"/>
                </a:tc>
                <a:tc>
                  <a:txBody>
                    <a:bodyPr/>
                    <a:lstStyle/>
                    <a:p>
                      <a:pPr algn="ctr" fontAlgn="b"/>
                      <a:r>
                        <a:rPr lang="es-ES" sz="2400" u="none" strike="noStrike" dirty="0" smtClean="0">
                          <a:effectLst/>
                        </a:rPr>
                        <a:t>Cantidad (operaciones)</a:t>
                      </a:r>
                      <a:endParaRPr lang="es-ES" sz="2400" b="1" i="0" u="none" strike="noStrike" dirty="0">
                        <a:solidFill>
                          <a:srgbClr val="000000"/>
                        </a:solidFill>
                        <a:effectLst/>
                        <a:latin typeface="Calibri"/>
                      </a:endParaRPr>
                    </a:p>
                  </a:txBody>
                  <a:tcPr marL="9053" marR="9053" marT="9053" marB="0" anchor="b"/>
                </a:tc>
                <a:tc>
                  <a:txBody>
                    <a:bodyPr/>
                    <a:lstStyle/>
                    <a:p>
                      <a:pPr algn="ctr" fontAlgn="b"/>
                      <a:r>
                        <a:rPr lang="es-ES" sz="2400" u="none" strike="noStrike" dirty="0" smtClean="0">
                          <a:effectLst/>
                        </a:rPr>
                        <a:t>Velocidad (</a:t>
                      </a:r>
                      <a:r>
                        <a:rPr lang="es-ES" sz="2400" u="none" strike="noStrike" dirty="0" err="1" smtClean="0">
                          <a:effectLst/>
                        </a:rPr>
                        <a:t>oper</a:t>
                      </a:r>
                      <a:r>
                        <a:rPr lang="es-ES" sz="2400" u="none" strike="noStrike" dirty="0" smtClean="0">
                          <a:effectLst/>
                        </a:rPr>
                        <a:t>./min)</a:t>
                      </a:r>
                      <a:endParaRPr lang="es-ES" sz="2400" b="1" i="0" u="none" strike="noStrike" dirty="0">
                        <a:solidFill>
                          <a:srgbClr val="000000"/>
                        </a:solidFill>
                        <a:effectLst/>
                        <a:latin typeface="Calibri"/>
                      </a:endParaRPr>
                    </a:p>
                  </a:txBody>
                  <a:tcPr marL="9053" marR="9053" marT="9053" marB="0" anchor="b"/>
                </a:tc>
                <a:tc>
                  <a:txBody>
                    <a:bodyPr/>
                    <a:lstStyle/>
                    <a:p>
                      <a:pPr algn="ctr" fontAlgn="b"/>
                      <a:r>
                        <a:rPr lang="es-ES" sz="2400" u="none" strike="noStrike" dirty="0" smtClean="0">
                          <a:effectLst/>
                        </a:rPr>
                        <a:t>Complejidad (</a:t>
                      </a:r>
                      <a:r>
                        <a:rPr lang="es-ES" sz="2400" u="none" strike="noStrike" dirty="0" err="1" smtClean="0">
                          <a:effectLst/>
                        </a:rPr>
                        <a:t>ptos</a:t>
                      </a:r>
                      <a:r>
                        <a:rPr lang="es-ES" sz="2400" u="none" strike="noStrike" dirty="0" smtClean="0">
                          <a:effectLst/>
                        </a:rPr>
                        <a:t>.)</a:t>
                      </a:r>
                      <a:endParaRPr lang="es-ES" sz="2400" b="1" i="0" u="none" strike="noStrike" dirty="0">
                        <a:solidFill>
                          <a:srgbClr val="000000"/>
                        </a:solidFill>
                        <a:effectLst/>
                        <a:latin typeface="Calibri"/>
                      </a:endParaRPr>
                    </a:p>
                  </a:txBody>
                  <a:tcPr marL="9053" marR="9053" marT="9053" marB="0" anchor="b"/>
                </a:tc>
              </a:tr>
              <a:tr h="794749">
                <a:tc>
                  <a:txBody>
                    <a:bodyPr/>
                    <a:lstStyle/>
                    <a:p>
                      <a:pPr algn="ctr" fontAlgn="b"/>
                      <a:r>
                        <a:rPr lang="es-ES" sz="2400" u="none" strike="noStrike" dirty="0" smtClean="0">
                          <a:effectLst/>
                        </a:rPr>
                        <a:t>7</a:t>
                      </a:r>
                      <a:endParaRPr lang="es-ES" sz="2400" b="0" i="0" u="none" strike="noStrike" dirty="0">
                        <a:solidFill>
                          <a:srgbClr val="000000"/>
                        </a:solidFill>
                        <a:effectLst/>
                        <a:latin typeface="Calibri"/>
                      </a:endParaRPr>
                    </a:p>
                  </a:txBody>
                  <a:tcPr marL="9053" marR="9053" marT="9053" marB="0" anchor="ctr"/>
                </a:tc>
                <a:tc>
                  <a:txBody>
                    <a:bodyPr/>
                    <a:lstStyle/>
                    <a:p>
                      <a:pPr algn="ctr" fontAlgn="b"/>
                      <a:r>
                        <a:rPr lang="es-ES" sz="2400" u="none" strike="noStrike" dirty="0">
                          <a:effectLst/>
                        </a:rPr>
                        <a:t>4,875</a:t>
                      </a:r>
                      <a:endParaRPr lang="es-ES" sz="2400" b="0" i="0" u="none" strike="noStrike" dirty="0">
                        <a:solidFill>
                          <a:srgbClr val="000000"/>
                        </a:solidFill>
                        <a:effectLst/>
                        <a:latin typeface="Calibri"/>
                      </a:endParaRPr>
                    </a:p>
                  </a:txBody>
                  <a:tcPr marL="9053" marR="9053" marT="9053" marB="0" anchor="ctr"/>
                </a:tc>
                <a:tc>
                  <a:txBody>
                    <a:bodyPr/>
                    <a:lstStyle/>
                    <a:p>
                      <a:pPr algn="ctr" fontAlgn="b"/>
                      <a:r>
                        <a:rPr lang="es-ES" sz="2400" u="none" strike="noStrike" dirty="0" smtClean="0">
                          <a:effectLst/>
                        </a:rPr>
                        <a:t>0,696</a:t>
                      </a:r>
                      <a:endParaRPr lang="es-ES" sz="2400" b="0" i="0" u="none" strike="noStrike" dirty="0">
                        <a:solidFill>
                          <a:srgbClr val="000000"/>
                        </a:solidFill>
                        <a:effectLst/>
                        <a:latin typeface="Calibri"/>
                      </a:endParaRPr>
                    </a:p>
                  </a:txBody>
                  <a:tcPr marL="9053" marR="9053" marT="9053" marB="0" anchor="ctr"/>
                </a:tc>
                <a:tc>
                  <a:txBody>
                    <a:bodyPr/>
                    <a:lstStyle/>
                    <a:p>
                      <a:pPr algn="ctr" fontAlgn="b"/>
                      <a:r>
                        <a:rPr lang="es-ES" sz="2400" u="none" strike="noStrike" dirty="0">
                          <a:effectLst/>
                        </a:rPr>
                        <a:t>15,625</a:t>
                      </a:r>
                      <a:endParaRPr lang="es-ES" sz="2400" b="0" i="0" u="none" strike="noStrike" dirty="0">
                        <a:solidFill>
                          <a:srgbClr val="000000"/>
                        </a:solidFill>
                        <a:effectLst/>
                        <a:latin typeface="Calibri"/>
                      </a:endParaRPr>
                    </a:p>
                  </a:txBody>
                  <a:tcPr marL="9053" marR="9053" marT="9053" marB="0" anchor="ctr"/>
                </a:tc>
              </a:tr>
            </a:tbl>
          </a:graphicData>
        </a:graphic>
      </p:graphicFrame>
    </p:spTree>
    <p:extLst>
      <p:ext uri="{BB962C8B-B14F-4D97-AF65-F5344CB8AC3E}">
        <p14:creationId xmlns:p14="http://schemas.microsoft.com/office/powerpoint/2010/main" val="34087454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Agenda</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240654350"/>
              </p:ext>
            </p:extLst>
          </p:nvPr>
        </p:nvGraphicFramePr>
        <p:xfrm>
          <a:off x="495300" y="1600201"/>
          <a:ext cx="89154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1010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C" dirty="0" smtClean="0"/>
              <a:t>Conclusiones</a:t>
            </a:r>
            <a:endParaRPr lang="es-ES" dirty="0"/>
          </a:p>
        </p:txBody>
      </p:sp>
      <p:sp>
        <p:nvSpPr>
          <p:cNvPr id="3" name="2 Marcador de contenido"/>
          <p:cNvSpPr>
            <a:spLocks noGrp="1"/>
          </p:cNvSpPr>
          <p:nvPr>
            <p:ph idx="1"/>
          </p:nvPr>
        </p:nvSpPr>
        <p:spPr/>
        <p:txBody>
          <a:bodyPr>
            <a:normAutofit fontScale="92500" lnSpcReduction="10000"/>
          </a:bodyPr>
          <a:lstStyle/>
          <a:p>
            <a:pPr marL="0" indent="0">
              <a:buNone/>
            </a:pPr>
            <a:r>
              <a:rPr lang="es-ES" dirty="0" smtClean="0"/>
              <a:t>Los </a:t>
            </a:r>
            <a:r>
              <a:rPr lang="es-ES" dirty="0"/>
              <a:t>pocos o inexistentes programas sociales especializados para personas con discapacidad visual, docentes capacitados, materiales de apoyo didáctico e información al público son obstáculos para formación académica de las personas no videntes sumándole también el hecho de que las personas no videntes que han vencido estos obstáculos deben ``ingeniarse'' para vencer las dificultades que presentan las matemáticas y su notación.	</a:t>
            </a:r>
          </a:p>
        </p:txBody>
      </p:sp>
    </p:spTree>
    <p:extLst>
      <p:ext uri="{BB962C8B-B14F-4D97-AF65-F5344CB8AC3E}">
        <p14:creationId xmlns:p14="http://schemas.microsoft.com/office/powerpoint/2010/main" val="7220983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C" dirty="0" smtClean="0"/>
              <a:t>Conclusiones</a:t>
            </a:r>
            <a:endParaRPr lang="es-ES" dirty="0"/>
          </a:p>
        </p:txBody>
      </p:sp>
      <p:sp>
        <p:nvSpPr>
          <p:cNvPr id="3" name="2 Marcador de contenido"/>
          <p:cNvSpPr>
            <a:spLocks noGrp="1"/>
          </p:cNvSpPr>
          <p:nvPr>
            <p:ph idx="1"/>
          </p:nvPr>
        </p:nvSpPr>
        <p:spPr/>
        <p:txBody>
          <a:bodyPr>
            <a:normAutofit/>
          </a:bodyPr>
          <a:lstStyle/>
          <a:p>
            <a:pPr marL="0" indent="0">
              <a:buNone/>
            </a:pPr>
            <a:r>
              <a:rPr lang="es-ES" dirty="0" smtClean="0"/>
              <a:t>El </a:t>
            </a:r>
            <a:r>
              <a:rPr lang="es-ES" dirty="0"/>
              <a:t>programa de edición permite a los usuarios no videntes ingresar, editar e imprimir usando una impresora braille o una impresora común expresiones algebraicas elementales usando un computador mediante un menú con una lista de operaciones y funciones matemáticas, una estructura de datos llamada árbol, un cuadro de edición de textos y mensajes de voz</a:t>
            </a:r>
            <a:r>
              <a:rPr lang="es-ES" dirty="0" smtClean="0"/>
              <a:t>.</a:t>
            </a:r>
            <a:endParaRPr lang="es-ES" dirty="0"/>
          </a:p>
        </p:txBody>
      </p:sp>
    </p:spTree>
    <p:extLst>
      <p:ext uri="{BB962C8B-B14F-4D97-AF65-F5344CB8AC3E}">
        <p14:creationId xmlns:p14="http://schemas.microsoft.com/office/powerpoint/2010/main" val="536922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C" dirty="0" smtClean="0"/>
              <a:t>Conclusiones</a:t>
            </a:r>
            <a:endParaRPr lang="es-ES" dirty="0"/>
          </a:p>
        </p:txBody>
      </p:sp>
      <p:sp>
        <p:nvSpPr>
          <p:cNvPr id="3" name="2 Marcador de contenido"/>
          <p:cNvSpPr>
            <a:spLocks noGrp="1"/>
          </p:cNvSpPr>
          <p:nvPr>
            <p:ph idx="1"/>
          </p:nvPr>
        </p:nvSpPr>
        <p:spPr/>
        <p:txBody>
          <a:bodyPr>
            <a:normAutofit fontScale="92500" lnSpcReduction="10000"/>
          </a:bodyPr>
          <a:lstStyle/>
          <a:p>
            <a:pPr marL="0" indent="0">
              <a:buNone/>
            </a:pPr>
            <a:r>
              <a:rPr lang="es-ES" dirty="0" smtClean="0"/>
              <a:t>El </a:t>
            </a:r>
            <a:r>
              <a:rPr lang="es-ES" dirty="0"/>
              <a:t>uso de árboles de datos y mensajes de voz permite al usuario no vidente vencer la dificultades de la </a:t>
            </a:r>
            <a:r>
              <a:rPr lang="es-ES" dirty="0" err="1"/>
              <a:t>unidimensionalidad</a:t>
            </a:r>
            <a:r>
              <a:rPr lang="es-ES" dirty="0"/>
              <a:t>, tamaño y carga cognitiva al representar las fórmulas matemáticas bidimensionales en braille, debido a que en esta aplicación los procesos de escribir y ubicar los elementos de las funciones y operaciones matemáticas se han separado para ayudar al usuario a centrar su atención en el contenido más que en su ubicación.	</a:t>
            </a:r>
          </a:p>
        </p:txBody>
      </p:sp>
    </p:spTree>
    <p:extLst>
      <p:ext uri="{BB962C8B-B14F-4D97-AF65-F5344CB8AC3E}">
        <p14:creationId xmlns:p14="http://schemas.microsoft.com/office/powerpoint/2010/main" val="18864651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C" dirty="0" smtClean="0"/>
              <a:t>Conclusiones</a:t>
            </a:r>
            <a:endParaRPr lang="es-ES" dirty="0"/>
          </a:p>
        </p:txBody>
      </p:sp>
      <p:sp>
        <p:nvSpPr>
          <p:cNvPr id="3" name="2 Marcador de contenido"/>
          <p:cNvSpPr>
            <a:spLocks noGrp="1"/>
          </p:cNvSpPr>
          <p:nvPr>
            <p:ph idx="1"/>
          </p:nvPr>
        </p:nvSpPr>
        <p:spPr/>
        <p:txBody>
          <a:bodyPr>
            <a:normAutofit/>
          </a:bodyPr>
          <a:lstStyle/>
          <a:p>
            <a:pPr marL="0" indent="0">
              <a:buNone/>
            </a:pPr>
            <a:r>
              <a:rPr lang="es-ES" dirty="0" smtClean="0"/>
              <a:t>El </a:t>
            </a:r>
            <a:r>
              <a:rPr lang="es-ES" dirty="0"/>
              <a:t>usuario no vidente al utilizar este programa puede realizar sus actividades escolares con o sin asistencia de un tutor, es decir el usuario gana independencia y evitando realizar un doble trabajo: primero al realizar sus actividades en braille y segundo al traducirlas</a:t>
            </a:r>
            <a:r>
              <a:rPr lang="es-ES" dirty="0" smtClean="0"/>
              <a:t>.</a:t>
            </a:r>
            <a:endParaRPr lang="es-ES" dirty="0"/>
          </a:p>
        </p:txBody>
      </p:sp>
    </p:spTree>
    <p:extLst>
      <p:ext uri="{BB962C8B-B14F-4D97-AF65-F5344CB8AC3E}">
        <p14:creationId xmlns:p14="http://schemas.microsoft.com/office/powerpoint/2010/main" val="38068665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C" dirty="0" smtClean="0"/>
              <a:t>Conclusiones</a:t>
            </a:r>
            <a:endParaRPr lang="es-ES" dirty="0"/>
          </a:p>
        </p:txBody>
      </p:sp>
      <p:sp>
        <p:nvSpPr>
          <p:cNvPr id="3" name="2 Marcador de contenido"/>
          <p:cNvSpPr>
            <a:spLocks noGrp="1"/>
          </p:cNvSpPr>
          <p:nvPr>
            <p:ph idx="1"/>
          </p:nvPr>
        </p:nvSpPr>
        <p:spPr/>
        <p:txBody>
          <a:bodyPr>
            <a:normAutofit/>
          </a:bodyPr>
          <a:lstStyle/>
          <a:p>
            <a:pPr marL="0" indent="0">
              <a:buNone/>
            </a:pPr>
            <a:r>
              <a:rPr lang="es-ES" dirty="0" smtClean="0"/>
              <a:t>En </a:t>
            </a:r>
            <a:r>
              <a:rPr lang="es-ES" dirty="0"/>
              <a:t>comparación al utilizar el sistema braille, cuadernos con papel especial (95 gramos), punzones, regletas, ábacos y hasta de la máquina de escribir braille, el usuario no vidente tiene la ventaja al utilizar este programa de usar archivos digitales para poder intercambiar su información como si fuera un usuario común</a:t>
            </a:r>
            <a:r>
              <a:rPr lang="es-ES" dirty="0" smtClean="0"/>
              <a:t>.</a:t>
            </a:r>
            <a:endParaRPr lang="es-ES" dirty="0"/>
          </a:p>
        </p:txBody>
      </p:sp>
    </p:spTree>
    <p:extLst>
      <p:ext uri="{BB962C8B-B14F-4D97-AF65-F5344CB8AC3E}">
        <p14:creationId xmlns:p14="http://schemas.microsoft.com/office/powerpoint/2010/main" val="38068665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C" dirty="0" smtClean="0"/>
              <a:t>Conclusiones</a:t>
            </a:r>
            <a:endParaRPr lang="es-ES" dirty="0"/>
          </a:p>
        </p:txBody>
      </p:sp>
      <p:sp>
        <p:nvSpPr>
          <p:cNvPr id="3" name="2 Marcador de contenido"/>
          <p:cNvSpPr>
            <a:spLocks noGrp="1"/>
          </p:cNvSpPr>
          <p:nvPr>
            <p:ph idx="1"/>
          </p:nvPr>
        </p:nvSpPr>
        <p:spPr/>
        <p:txBody>
          <a:bodyPr>
            <a:normAutofit/>
          </a:bodyPr>
          <a:lstStyle/>
          <a:p>
            <a:pPr marL="0" indent="0">
              <a:buNone/>
            </a:pPr>
            <a:r>
              <a:rPr lang="es-ES" dirty="0" smtClean="0"/>
              <a:t>La </a:t>
            </a:r>
            <a:r>
              <a:rPr lang="es-ES" dirty="0"/>
              <a:t>aplicación es ligera con un tamaño menor a 100 </a:t>
            </a:r>
            <a:r>
              <a:rPr lang="es-ES" dirty="0" smtClean="0"/>
              <a:t>Megabytes </a:t>
            </a:r>
            <a:r>
              <a:rPr lang="es-ES" dirty="0"/>
              <a:t>pues no tiene como requisitos de instalación programas de otros desarrolladores y utiliza los recursos propios del sistema operativo de </a:t>
            </a:r>
            <a:r>
              <a:rPr lang="es-ES" dirty="0" smtClean="0"/>
              <a:t>Windows </a:t>
            </a:r>
            <a:r>
              <a:rPr lang="es-ES" dirty="0"/>
              <a:t>7 o superior, lo que permite que sea portable y no cause latencias producidas por los mensajes de voz en el computador</a:t>
            </a:r>
            <a:r>
              <a:rPr lang="es-ES" dirty="0" smtClean="0"/>
              <a:t>.</a:t>
            </a:r>
            <a:endParaRPr lang="es-ES" dirty="0"/>
          </a:p>
        </p:txBody>
      </p:sp>
    </p:spTree>
    <p:extLst>
      <p:ext uri="{BB962C8B-B14F-4D97-AF65-F5344CB8AC3E}">
        <p14:creationId xmlns:p14="http://schemas.microsoft.com/office/powerpoint/2010/main" val="38068665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C" dirty="0" smtClean="0"/>
              <a:t>Conclusiones</a:t>
            </a:r>
            <a:endParaRPr lang="es-ES" dirty="0"/>
          </a:p>
        </p:txBody>
      </p:sp>
      <p:sp>
        <p:nvSpPr>
          <p:cNvPr id="3" name="2 Marcador de contenido"/>
          <p:cNvSpPr>
            <a:spLocks noGrp="1"/>
          </p:cNvSpPr>
          <p:nvPr>
            <p:ph idx="1"/>
          </p:nvPr>
        </p:nvSpPr>
        <p:spPr/>
        <p:txBody>
          <a:bodyPr>
            <a:normAutofit/>
          </a:bodyPr>
          <a:lstStyle/>
          <a:p>
            <a:pPr marL="0" indent="0">
              <a:buNone/>
            </a:pPr>
            <a:r>
              <a:rPr lang="es-ES" dirty="0" smtClean="0"/>
              <a:t>Según </a:t>
            </a:r>
            <a:r>
              <a:rPr lang="es-ES" dirty="0"/>
              <a:t>los resultados de la pruebas con ejercicios, el usuario se demora aproximadamente 1 minuto con 26 segundo aproximadamente en ingresar una operación o función matemática al computador, tomando en consideración que el usuario va ganando habilidad este tiempo puede ser menor, lo cual demuestra que el programa facilita el proceso de aprendizaje de una persona no vidente</a:t>
            </a:r>
            <a:r>
              <a:rPr lang="es-ES" dirty="0" smtClean="0"/>
              <a:t>.</a:t>
            </a:r>
            <a:endParaRPr lang="es-ES" dirty="0"/>
          </a:p>
        </p:txBody>
      </p:sp>
    </p:spTree>
    <p:extLst>
      <p:ext uri="{BB962C8B-B14F-4D97-AF65-F5344CB8AC3E}">
        <p14:creationId xmlns:p14="http://schemas.microsoft.com/office/powerpoint/2010/main" val="38068665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C" dirty="0" smtClean="0"/>
              <a:t>Conclusiones</a:t>
            </a:r>
            <a:endParaRPr lang="es-ES" dirty="0"/>
          </a:p>
        </p:txBody>
      </p:sp>
      <p:sp>
        <p:nvSpPr>
          <p:cNvPr id="3" name="2 Marcador de contenido"/>
          <p:cNvSpPr>
            <a:spLocks noGrp="1"/>
          </p:cNvSpPr>
          <p:nvPr>
            <p:ph idx="1"/>
          </p:nvPr>
        </p:nvSpPr>
        <p:spPr/>
        <p:txBody>
          <a:bodyPr>
            <a:normAutofit/>
          </a:bodyPr>
          <a:lstStyle/>
          <a:p>
            <a:pPr marL="0" indent="0">
              <a:buNone/>
            </a:pPr>
            <a:r>
              <a:rPr lang="es-ES" dirty="0" smtClean="0"/>
              <a:t>Un </a:t>
            </a:r>
            <a:r>
              <a:rPr lang="es-ES" dirty="0"/>
              <a:t>docente que no tenga o tenga conocimiento limitados del sistema braille pueden utilizar el programa para ayudar a los alumnos no videntes a redactar documentos que contengan expresiones algebraicas elementales, facilitando la labor de la enseñanza</a:t>
            </a:r>
            <a:r>
              <a:rPr lang="es-ES" dirty="0" smtClean="0"/>
              <a:t>.</a:t>
            </a:r>
            <a:endParaRPr lang="es-ES" dirty="0"/>
          </a:p>
        </p:txBody>
      </p:sp>
    </p:spTree>
    <p:extLst>
      <p:ext uri="{BB962C8B-B14F-4D97-AF65-F5344CB8AC3E}">
        <p14:creationId xmlns:p14="http://schemas.microsoft.com/office/powerpoint/2010/main" val="38068665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C" dirty="0" smtClean="0"/>
              <a:t>Conclusiones</a:t>
            </a:r>
            <a:endParaRPr lang="es-ES" dirty="0"/>
          </a:p>
        </p:txBody>
      </p:sp>
      <p:sp>
        <p:nvSpPr>
          <p:cNvPr id="3" name="2 Marcador de contenido"/>
          <p:cNvSpPr>
            <a:spLocks noGrp="1"/>
          </p:cNvSpPr>
          <p:nvPr>
            <p:ph idx="1"/>
          </p:nvPr>
        </p:nvSpPr>
        <p:spPr/>
        <p:txBody>
          <a:bodyPr>
            <a:normAutofit/>
          </a:bodyPr>
          <a:lstStyle/>
          <a:p>
            <a:pPr marL="0" indent="0">
              <a:buNone/>
            </a:pPr>
            <a:r>
              <a:rPr lang="es-ES" dirty="0" smtClean="0"/>
              <a:t>El </a:t>
            </a:r>
            <a:r>
              <a:rPr lang="es-ES" dirty="0"/>
              <a:t>programa permite el ingresar y editar fórmulas matemáticas a usuarios únicamente con discapacidad visual, si posee alguna discapacidad adicional no tendría sentido utilizar este programa</a:t>
            </a:r>
            <a:r>
              <a:rPr lang="es-ES" dirty="0" smtClean="0"/>
              <a:t>.</a:t>
            </a:r>
            <a:endParaRPr lang="es-ES" dirty="0"/>
          </a:p>
        </p:txBody>
      </p:sp>
    </p:spTree>
    <p:extLst>
      <p:ext uri="{BB962C8B-B14F-4D97-AF65-F5344CB8AC3E}">
        <p14:creationId xmlns:p14="http://schemas.microsoft.com/office/powerpoint/2010/main" val="38068665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C" dirty="0" smtClean="0"/>
              <a:t>Conclusiones</a:t>
            </a:r>
            <a:endParaRPr lang="es-ES" dirty="0"/>
          </a:p>
        </p:txBody>
      </p:sp>
      <p:sp>
        <p:nvSpPr>
          <p:cNvPr id="3" name="2 Marcador de contenido"/>
          <p:cNvSpPr>
            <a:spLocks noGrp="1"/>
          </p:cNvSpPr>
          <p:nvPr>
            <p:ph idx="1"/>
          </p:nvPr>
        </p:nvSpPr>
        <p:spPr/>
        <p:txBody>
          <a:bodyPr>
            <a:normAutofit/>
          </a:bodyPr>
          <a:lstStyle/>
          <a:p>
            <a:pPr marL="0" indent="0">
              <a:buNone/>
            </a:pPr>
            <a:r>
              <a:rPr lang="es-ES" dirty="0" smtClean="0"/>
              <a:t>El </a:t>
            </a:r>
            <a:r>
              <a:rPr lang="es-ES" dirty="0"/>
              <a:t>programa fomenta los objetivos nacionales del buen vivir como: auspiciar la inclusión, mejorar la calidad de vida de la población y fortalecer las capacidades de la ciudadanía</a:t>
            </a:r>
            <a:r>
              <a:rPr lang="es-ES" dirty="0" smtClean="0"/>
              <a:t>.</a:t>
            </a:r>
            <a:endParaRPr lang="es-ES" dirty="0"/>
          </a:p>
        </p:txBody>
      </p:sp>
    </p:spTree>
    <p:extLst>
      <p:ext uri="{BB962C8B-B14F-4D97-AF65-F5344CB8AC3E}">
        <p14:creationId xmlns:p14="http://schemas.microsoft.com/office/powerpoint/2010/main" val="3806866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C" dirty="0" smtClean="0"/>
              <a:t>Problema</a:t>
            </a:r>
            <a:endParaRPr lang="es-ES" dirty="0"/>
          </a:p>
        </p:txBody>
      </p:sp>
      <p:sp>
        <p:nvSpPr>
          <p:cNvPr id="4" name="AutoShape 2" descr="Resultado de imagen para MI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graphicFrame>
        <p:nvGraphicFramePr>
          <p:cNvPr id="11" name="10 Marcador de contenido"/>
          <p:cNvGraphicFramePr>
            <a:graphicFrameLocks noGrp="1"/>
          </p:cNvGraphicFramePr>
          <p:nvPr>
            <p:ph idx="1"/>
            <p:extLst>
              <p:ext uri="{D42A27DB-BD31-4B8C-83A1-F6EECF244321}">
                <p14:modId xmlns:p14="http://schemas.microsoft.com/office/powerpoint/2010/main" val="144516043"/>
              </p:ext>
            </p:extLst>
          </p:nvPr>
        </p:nvGraphicFramePr>
        <p:xfrm>
          <a:off x="495300" y="1600200"/>
          <a:ext cx="89154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2633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C" dirty="0" smtClean="0"/>
              <a:t>Conclusiones</a:t>
            </a:r>
            <a:endParaRPr lang="es-ES" dirty="0"/>
          </a:p>
        </p:txBody>
      </p:sp>
      <p:sp>
        <p:nvSpPr>
          <p:cNvPr id="3" name="2 Marcador de contenido"/>
          <p:cNvSpPr>
            <a:spLocks noGrp="1"/>
          </p:cNvSpPr>
          <p:nvPr>
            <p:ph idx="1"/>
          </p:nvPr>
        </p:nvSpPr>
        <p:spPr/>
        <p:txBody>
          <a:bodyPr>
            <a:normAutofit/>
          </a:bodyPr>
          <a:lstStyle/>
          <a:p>
            <a:pPr marL="0" indent="0">
              <a:buNone/>
            </a:pPr>
            <a:r>
              <a:rPr lang="es-ES" dirty="0" smtClean="0"/>
              <a:t>Según </a:t>
            </a:r>
            <a:r>
              <a:rPr lang="es-ES" dirty="0"/>
              <a:t>la opinión del Dr. Benavides: ``el programa permite una interacción docente / alumno más simple, porque permite al docente saber cómo esta aprendiendo el alumno en ese mismo instante</a:t>
            </a:r>
            <a:r>
              <a:rPr lang="es-ES" dirty="0" smtClean="0"/>
              <a:t>''.</a:t>
            </a:r>
            <a:endParaRPr lang="es-ES" dirty="0"/>
          </a:p>
        </p:txBody>
      </p:sp>
    </p:spTree>
    <p:extLst>
      <p:ext uri="{BB962C8B-B14F-4D97-AF65-F5344CB8AC3E}">
        <p14:creationId xmlns:p14="http://schemas.microsoft.com/office/powerpoint/2010/main" val="38068665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C" dirty="0" smtClean="0"/>
              <a:t>Conclusiones</a:t>
            </a:r>
            <a:endParaRPr lang="es-ES" dirty="0"/>
          </a:p>
        </p:txBody>
      </p:sp>
      <p:sp>
        <p:nvSpPr>
          <p:cNvPr id="3" name="2 Marcador de contenido"/>
          <p:cNvSpPr>
            <a:spLocks noGrp="1"/>
          </p:cNvSpPr>
          <p:nvPr>
            <p:ph idx="1"/>
          </p:nvPr>
        </p:nvSpPr>
        <p:spPr/>
        <p:txBody>
          <a:bodyPr>
            <a:normAutofit/>
          </a:bodyPr>
          <a:lstStyle/>
          <a:p>
            <a:pPr marL="0" indent="0">
              <a:buNone/>
            </a:pPr>
            <a:r>
              <a:rPr lang="es-ES" dirty="0" smtClean="0"/>
              <a:t>Según </a:t>
            </a:r>
            <a:r>
              <a:rPr lang="es-ES" dirty="0"/>
              <a:t>la opinión del Lic. </a:t>
            </a:r>
            <a:r>
              <a:rPr lang="es-ES" dirty="0" err="1"/>
              <a:t>Ganchala</a:t>
            </a:r>
            <a:r>
              <a:rPr lang="es-ES" dirty="0"/>
              <a:t>: ``el programa beneficiaría mi labor de enseñanza puesto que para ingresar una fracción en el computador tenía que usar tanto </a:t>
            </a:r>
            <a:r>
              <a:rPr lang="es-ES" dirty="0" smtClean="0"/>
              <a:t>Excel </a:t>
            </a:r>
            <a:r>
              <a:rPr lang="es-ES" dirty="0"/>
              <a:t>como </a:t>
            </a:r>
            <a:r>
              <a:rPr lang="es-ES" dirty="0" smtClean="0"/>
              <a:t>Word </a:t>
            </a:r>
            <a:r>
              <a:rPr lang="es-ES" dirty="0"/>
              <a:t>para lograrlo''.</a:t>
            </a:r>
          </a:p>
        </p:txBody>
      </p:sp>
    </p:spTree>
    <p:extLst>
      <p:ext uri="{BB962C8B-B14F-4D97-AF65-F5344CB8AC3E}">
        <p14:creationId xmlns:p14="http://schemas.microsoft.com/office/powerpoint/2010/main" val="38068665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C" dirty="0" smtClean="0"/>
              <a:t>FIN</a:t>
            </a:r>
            <a:endParaRPr lang="es-ES" dirty="0"/>
          </a:p>
        </p:txBody>
      </p:sp>
      <p:sp>
        <p:nvSpPr>
          <p:cNvPr id="3" name="2 Marcador de contenido"/>
          <p:cNvSpPr>
            <a:spLocks noGrp="1"/>
          </p:cNvSpPr>
          <p:nvPr>
            <p:ph idx="1"/>
          </p:nvPr>
        </p:nvSpPr>
        <p:spPr/>
        <p:txBody>
          <a:bodyPr>
            <a:normAutofit/>
          </a:bodyPr>
          <a:lstStyle/>
          <a:p>
            <a:pPr marL="0" indent="0" algn="ctr">
              <a:buNone/>
            </a:pPr>
            <a:endParaRPr lang="es-ES" dirty="0" smtClean="0"/>
          </a:p>
          <a:p>
            <a:pPr marL="0" indent="0" algn="ctr">
              <a:buNone/>
            </a:pPr>
            <a:endParaRPr lang="es-ES" dirty="0"/>
          </a:p>
          <a:p>
            <a:pPr marL="0" indent="0" algn="ctr">
              <a:buNone/>
            </a:pPr>
            <a:r>
              <a:rPr lang="es-ES" dirty="0" smtClean="0"/>
              <a:t>Gracias por su atención.</a:t>
            </a:r>
            <a:endParaRPr lang="es-ES" dirty="0"/>
          </a:p>
        </p:txBody>
      </p:sp>
    </p:spTree>
    <p:extLst>
      <p:ext uri="{BB962C8B-B14F-4D97-AF65-F5344CB8AC3E}">
        <p14:creationId xmlns:p14="http://schemas.microsoft.com/office/powerpoint/2010/main" val="2588240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C" dirty="0" smtClean="0"/>
              <a:t>Problema</a:t>
            </a:r>
            <a:endParaRPr lang="es-E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520" y="3762311"/>
            <a:ext cx="4401562" cy="2741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520" y="1297436"/>
            <a:ext cx="4401562" cy="246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5339" y="3756238"/>
            <a:ext cx="3900149" cy="2769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1803" y="1440759"/>
            <a:ext cx="2247220" cy="2178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7974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C" dirty="0" smtClean="0"/>
              <a:t>Diagnóstico</a:t>
            </a:r>
            <a:endParaRPr lang="es-ES" dirty="0"/>
          </a:p>
        </p:txBody>
      </p:sp>
      <p:sp>
        <p:nvSpPr>
          <p:cNvPr id="4" name="3 Marcador de contenido"/>
          <p:cNvSpPr>
            <a:spLocks noGrp="1"/>
          </p:cNvSpPr>
          <p:nvPr>
            <p:ph sz="half" idx="1"/>
          </p:nvPr>
        </p:nvSpPr>
        <p:spPr/>
        <p:txBody>
          <a:bodyPr>
            <a:normAutofit/>
          </a:bodyPr>
          <a:lstStyle/>
          <a:p>
            <a:pPr marL="0" indent="0">
              <a:buNone/>
            </a:pPr>
            <a:r>
              <a:rPr lang="es-EC" dirty="0" smtClean="0"/>
              <a:t>Programas informáticos: </a:t>
            </a:r>
          </a:p>
          <a:p>
            <a:r>
              <a:rPr lang="es-EC" dirty="0" smtClean="0"/>
              <a:t>MAVIS</a:t>
            </a:r>
          </a:p>
          <a:p>
            <a:r>
              <a:rPr lang="es-EC" dirty="0" err="1" smtClean="0"/>
              <a:t>LaBraDoor</a:t>
            </a:r>
            <a:endParaRPr lang="es-EC" dirty="0" smtClean="0"/>
          </a:p>
          <a:p>
            <a:r>
              <a:rPr lang="es-EC" dirty="0" err="1" smtClean="0"/>
              <a:t>AudioMath</a:t>
            </a:r>
            <a:endParaRPr lang="es-EC" dirty="0" smtClean="0"/>
          </a:p>
          <a:p>
            <a:r>
              <a:rPr lang="es-EC" dirty="0" smtClean="0"/>
              <a:t>Lambda.</a:t>
            </a:r>
          </a:p>
          <a:p>
            <a:pPr marL="0" indent="0">
              <a:buNone/>
            </a:pPr>
            <a:endParaRPr lang="es-EC" dirty="0"/>
          </a:p>
          <a:p>
            <a:endParaRPr lang="es-ES" dirty="0"/>
          </a:p>
        </p:txBody>
      </p:sp>
      <p:sp>
        <p:nvSpPr>
          <p:cNvPr id="3" name="2 Marcador de contenido"/>
          <p:cNvSpPr>
            <a:spLocks noGrp="1"/>
          </p:cNvSpPr>
          <p:nvPr>
            <p:ph sz="half" idx="2"/>
          </p:nvPr>
        </p:nvSpPr>
        <p:spPr/>
        <p:txBody>
          <a:bodyPr>
            <a:normAutofit/>
          </a:bodyPr>
          <a:lstStyle/>
          <a:p>
            <a:pPr marL="0" indent="0">
              <a:buNone/>
            </a:pPr>
            <a:r>
              <a:rPr lang="es-EC" dirty="0"/>
              <a:t>Impresora </a:t>
            </a:r>
            <a:r>
              <a:rPr lang="es-EC" dirty="0" smtClean="0"/>
              <a:t>braille:</a:t>
            </a:r>
          </a:p>
          <a:p>
            <a:r>
              <a:rPr lang="es-EC" dirty="0" err="1" smtClean="0"/>
              <a:t>BrailleIndex</a:t>
            </a:r>
            <a:endParaRPr lang="es-EC" dirty="0"/>
          </a:p>
        </p:txBody>
      </p:sp>
    </p:spTree>
    <p:extLst>
      <p:ext uri="{BB962C8B-B14F-4D97-AF65-F5344CB8AC3E}">
        <p14:creationId xmlns:p14="http://schemas.microsoft.com/office/powerpoint/2010/main" val="1161898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C" dirty="0" smtClean="0"/>
              <a:t>Diagnóstico</a:t>
            </a:r>
            <a:endParaRPr lang="es-ES" dirty="0"/>
          </a:p>
        </p:txBody>
      </p:sp>
      <p:sp>
        <p:nvSpPr>
          <p:cNvPr id="4" name="3 Marcador de contenido"/>
          <p:cNvSpPr>
            <a:spLocks noGrp="1"/>
          </p:cNvSpPr>
          <p:nvPr>
            <p:ph idx="1"/>
          </p:nvPr>
        </p:nvSpPr>
        <p:spPr/>
        <p:txBody>
          <a:bodyPr/>
          <a:lstStyle/>
          <a:p>
            <a:pPr marL="0" indent="0">
              <a:buNone/>
            </a:pPr>
            <a:r>
              <a:rPr lang="es-EC" dirty="0" smtClean="0"/>
              <a:t>Inconvenientes:</a:t>
            </a:r>
          </a:p>
          <a:p>
            <a:r>
              <a:rPr lang="es-EC" dirty="0" smtClean="0"/>
              <a:t>Braille de 8 puntos</a:t>
            </a:r>
          </a:p>
          <a:p>
            <a:r>
              <a:rPr lang="es-EC" dirty="0" smtClean="0"/>
              <a:t>Licencias</a:t>
            </a:r>
          </a:p>
          <a:p>
            <a:r>
              <a:rPr lang="es-EC" dirty="0" smtClean="0"/>
              <a:t>Idioma</a:t>
            </a:r>
          </a:p>
          <a:p>
            <a:r>
              <a:rPr lang="es-EC" dirty="0" smtClean="0"/>
              <a:t>Accesibilidad</a:t>
            </a:r>
          </a:p>
          <a:p>
            <a:endParaRPr lang="es-ES" dirty="0"/>
          </a:p>
        </p:txBody>
      </p:sp>
    </p:spTree>
    <p:extLst>
      <p:ext uri="{BB962C8B-B14F-4D97-AF65-F5344CB8AC3E}">
        <p14:creationId xmlns:p14="http://schemas.microsoft.com/office/powerpoint/2010/main" val="2295084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C" dirty="0" smtClean="0"/>
              <a:t>Diagnóstico</a:t>
            </a:r>
            <a:endParaRPr lang="es-ES" dirty="0"/>
          </a:p>
        </p:txBody>
      </p:sp>
      <p:sp>
        <p:nvSpPr>
          <p:cNvPr id="3" name="2 Marcador de contenido"/>
          <p:cNvSpPr>
            <a:spLocks noGrp="1"/>
          </p:cNvSpPr>
          <p:nvPr>
            <p:ph idx="1"/>
          </p:nvPr>
        </p:nvSpPr>
        <p:spPr>
          <a:xfrm>
            <a:off x="495300" y="1600201"/>
            <a:ext cx="8915400" cy="4525963"/>
          </a:xfrm>
        </p:spPr>
        <p:txBody>
          <a:bodyPr/>
          <a:lstStyle/>
          <a:p>
            <a:r>
              <a:rPr lang="es-EC" dirty="0" err="1" smtClean="0"/>
              <a:t>Bidimensionalidad</a:t>
            </a:r>
            <a:endParaRPr lang="es-EC" dirty="0" smtClean="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4704" y="2780928"/>
            <a:ext cx="1972617" cy="1845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7 Grupo"/>
          <p:cNvGrpSpPr/>
          <p:nvPr/>
        </p:nvGrpSpPr>
        <p:grpSpPr>
          <a:xfrm>
            <a:off x="3440832" y="2564904"/>
            <a:ext cx="3240360" cy="2232248"/>
            <a:chOff x="3224808" y="2708920"/>
            <a:chExt cx="3240360" cy="2232248"/>
          </a:xfrm>
        </p:grpSpPr>
        <p:cxnSp>
          <p:nvCxnSpPr>
            <p:cNvPr id="5" name="4 Conector recto de flecha"/>
            <p:cNvCxnSpPr/>
            <p:nvPr/>
          </p:nvCxnSpPr>
          <p:spPr>
            <a:xfrm>
              <a:off x="3224808" y="2708920"/>
              <a:ext cx="3240360" cy="0"/>
            </a:xfrm>
            <a:prstGeom prst="straightConnector1">
              <a:avLst/>
            </a:prstGeom>
            <a:ln>
              <a:solidFill>
                <a:srgbClr val="FF0000"/>
              </a:solidFill>
              <a:tailEnd type="arrow"/>
            </a:ln>
            <a:effectLst/>
            <a:scene3d>
              <a:camera prst="orthographicFront" fov="0">
                <a:rot lat="0" lon="0" rev="0"/>
              </a:camera>
              <a:lightRig rig="brightRoom" dir="tl">
                <a:rot lat="0" lon="0" rev="8700000"/>
              </a:lightRig>
            </a:scene3d>
          </p:spPr>
          <p:style>
            <a:lnRef idx="3">
              <a:schemeClr val="dk1"/>
            </a:lnRef>
            <a:fillRef idx="0">
              <a:schemeClr val="dk1"/>
            </a:fillRef>
            <a:effectRef idx="2">
              <a:schemeClr val="dk1"/>
            </a:effectRef>
            <a:fontRef idx="minor">
              <a:schemeClr val="tx1"/>
            </a:fontRef>
          </p:style>
        </p:cxnSp>
        <p:cxnSp>
          <p:nvCxnSpPr>
            <p:cNvPr id="7" name="6 Conector recto de flecha"/>
            <p:cNvCxnSpPr/>
            <p:nvPr/>
          </p:nvCxnSpPr>
          <p:spPr>
            <a:xfrm>
              <a:off x="3224808" y="2708920"/>
              <a:ext cx="0" cy="2232248"/>
            </a:xfrm>
            <a:prstGeom prst="straightConnector1">
              <a:avLst/>
            </a:prstGeom>
            <a:ln>
              <a:solidFill>
                <a:srgbClr val="0070C0"/>
              </a:solidFill>
              <a:tailEnd type="arrow"/>
            </a:ln>
            <a:effectLst/>
            <a:scene3d>
              <a:camera prst="orthographicFront" fov="0">
                <a:rot lat="0" lon="0" rev="0"/>
              </a:camera>
              <a:lightRig rig="brightRoom" dir="tl">
                <a:rot lat="0" lon="0" rev="8700000"/>
              </a:lightRig>
            </a:scene3d>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769826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C" dirty="0" smtClean="0"/>
              <a:t>Diagnóstico</a:t>
            </a:r>
            <a:endParaRPr lang="es-ES" dirty="0"/>
          </a:p>
        </p:txBody>
      </p:sp>
      <p:sp>
        <p:nvSpPr>
          <p:cNvPr id="3" name="2 Marcador de contenido"/>
          <p:cNvSpPr>
            <a:spLocks noGrp="1"/>
          </p:cNvSpPr>
          <p:nvPr>
            <p:ph idx="1"/>
          </p:nvPr>
        </p:nvSpPr>
        <p:spPr/>
        <p:txBody>
          <a:bodyPr/>
          <a:lstStyle/>
          <a:p>
            <a:r>
              <a:rPr lang="es-EC" dirty="0" err="1" smtClean="0"/>
              <a:t>Unidimensionalidad</a:t>
            </a:r>
            <a:endParaRPr lang="es-EC" dirty="0" smtClean="0"/>
          </a:p>
          <a:p>
            <a:endParaRPr lang="es-EC" dirty="0" smtClean="0"/>
          </a:p>
          <a:p>
            <a:pPr marL="0" indent="0">
              <a:buNone/>
            </a:pPr>
            <a:r>
              <a:rPr lang="es-ES" dirty="0" smtClean="0"/>
              <a:t>Braille:⠐⠇ </a:t>
            </a:r>
            <a:r>
              <a:rPr lang="es-ES" dirty="0"/>
              <a:t>⠼⠁ ⠤ ⠭ ⠸⠂ ⠲ ⠐⠇ ⠼⠁ ⠖ ⠭ </a:t>
            </a:r>
            <a:r>
              <a:rPr lang="es-ES" dirty="0" smtClean="0"/>
              <a:t>⠸⠂</a:t>
            </a:r>
          </a:p>
          <a:p>
            <a:pPr marL="0" indent="0">
              <a:buNone/>
            </a:pPr>
            <a:endParaRPr lang="es-ES" dirty="0" smtClean="0"/>
          </a:p>
          <a:p>
            <a:pPr marL="0" indent="0">
              <a:buNone/>
            </a:pPr>
            <a:r>
              <a:rPr lang="es-ES" dirty="0" smtClean="0"/>
              <a:t>Tinta:</a:t>
            </a:r>
            <a:r>
              <a:rPr lang="es-ES" dirty="0" smtClean="0">
                <a:latin typeface="+mj-lt"/>
              </a:rPr>
              <a:t>   </a:t>
            </a:r>
            <a:r>
              <a:rPr lang="es-ES" dirty="0" smtClean="0">
                <a:latin typeface="Trebuchet MS" pitchFamily="34" charset="0"/>
              </a:rPr>
              <a:t>{    1    -  x   }   </a:t>
            </a:r>
            <a:r>
              <a:rPr lang="es-ES" b="1" dirty="0" smtClean="0">
                <a:latin typeface="Trebuchet MS" pitchFamily="34" charset="0"/>
              </a:rPr>
              <a:t>÷    </a:t>
            </a:r>
            <a:r>
              <a:rPr lang="es-ES" dirty="0" smtClean="0">
                <a:latin typeface="Trebuchet MS" pitchFamily="34" charset="0"/>
              </a:rPr>
              <a:t>{   1  +  x    </a:t>
            </a:r>
            <a:r>
              <a:rPr lang="es-ES" dirty="0">
                <a:latin typeface="Trebuchet MS" pitchFamily="34" charset="0"/>
              </a:rPr>
              <a:t>}</a:t>
            </a:r>
            <a:endParaRPr lang="es-EC" dirty="0" smtClean="0">
              <a:latin typeface="Trebuchet MS" pitchFamily="34" charset="0"/>
            </a:endParaRP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672" t="5814" r="13172" b="29718"/>
          <a:stretch/>
        </p:blipFill>
        <p:spPr bwMode="auto">
          <a:xfrm>
            <a:off x="3574095" y="4941168"/>
            <a:ext cx="2757810" cy="1347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6 Conector recto de flecha"/>
          <p:cNvCxnSpPr/>
          <p:nvPr/>
        </p:nvCxnSpPr>
        <p:spPr>
          <a:xfrm>
            <a:off x="1820652" y="2564904"/>
            <a:ext cx="5940660" cy="0"/>
          </a:xfrm>
          <a:prstGeom prst="straightConnector1">
            <a:avLst/>
          </a:prstGeom>
          <a:ln>
            <a:solidFill>
              <a:srgbClr val="FF0000"/>
            </a:solidFill>
            <a:tailEnd type="arrow"/>
          </a:ln>
          <a:effectLst/>
          <a:scene3d>
            <a:camera prst="orthographicFront" fov="0">
              <a:rot lat="0" lon="0" rev="0"/>
            </a:camera>
            <a:lightRig rig="brightRoom" dir="tl">
              <a:rot lat="0" lon="0" rev="8700000"/>
            </a:lightRig>
          </a:scene3d>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65380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C" dirty="0" smtClean="0"/>
              <a:t>Diagnóstico</a:t>
            </a:r>
            <a:endParaRPr lang="es-ES" dirty="0"/>
          </a:p>
        </p:txBody>
      </p:sp>
      <p:sp>
        <p:nvSpPr>
          <p:cNvPr id="4" name="3 Marcador de contenido"/>
          <p:cNvSpPr>
            <a:spLocks noGrp="1"/>
          </p:cNvSpPr>
          <p:nvPr>
            <p:ph idx="1"/>
          </p:nvPr>
        </p:nvSpPr>
        <p:spPr/>
        <p:txBody>
          <a:bodyPr/>
          <a:lstStyle/>
          <a:p>
            <a:r>
              <a:rPr lang="es-EC" dirty="0" smtClean="0"/>
              <a:t>Tamaño y carga cognitiva</a:t>
            </a:r>
          </a:p>
          <a:p>
            <a:endParaRPr lang="es-E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588" y="2204864"/>
            <a:ext cx="66008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632520" y="3717032"/>
            <a:ext cx="8424936" cy="1908215"/>
          </a:xfrm>
          <a:prstGeom prst="rect">
            <a:avLst/>
          </a:prstGeom>
        </p:spPr>
        <p:txBody>
          <a:bodyPr wrap="square">
            <a:spAutoFit/>
          </a:bodyPr>
          <a:lstStyle/>
          <a:p>
            <a:r>
              <a:rPr lang="es-ES" dirty="0"/>
              <a:t> </a:t>
            </a:r>
            <a:r>
              <a:rPr lang="es-ES" sz="2000" dirty="0"/>
              <a:t>⠁ ⠖ ⠐⠇ ⠼⠁ ⠲ ⠐⠇ ⠃ ⠖ ⠐⠇ ⠼⠁ ⠲ ⠐⠇ ⠉ ⠖ ⠐⠇ ⠼⠁ ⠲ ⠐⠇ ⠙ ⠖ ⠐⠇ ⠼⠁ ⠲ ⠑ ⠸⠂ ⠸⠂ ⠸⠂ ⠸⠂ ⠸⠂ ⠸⠂ </a:t>
            </a:r>
            <a:r>
              <a:rPr lang="es-ES" sz="2000" dirty="0" smtClean="0"/>
              <a:t>⠸⠂</a:t>
            </a:r>
            <a:r>
              <a:rPr lang="es-ES" sz="2000" dirty="0"/>
              <a:t> ⠁ ⠖ ⠐⠇ ⠼⠁ ⠲ ⠐⠇ ⠃ ⠖ ⠐⠇ ⠼⠁ ⠲ ⠐⠇ ⠉ ⠖ ⠐⠇ ⠼⠁ ⠲ ⠐⠇ ⠙ ⠖ ⠐⠇ ⠼⠁ ⠲ ⠑ ⠸⠂ ⠸⠂ ⠸⠂ ⠸⠂ ⠸⠂ ⠸⠂ ⠸⠂</a:t>
            </a:r>
          </a:p>
          <a:p>
            <a:r>
              <a:rPr lang="es-ES" sz="2000" dirty="0"/>
              <a:t> ⠁ ⠖ ⠐⠇ ⠼⠁ ⠲ ⠐⠇ ⠃ ⠖ ⠐⠇ ⠼⠁ ⠲ ⠐⠇ ⠉ ⠖ ⠐⠇ ⠼⠁ ⠲ ⠐⠇ ⠙ ⠖ ⠐⠇ ⠼⠁ ⠲ ⠑ ⠸⠂ ⠸⠂ ⠸⠂ ⠸⠂ ⠸⠂ ⠸⠂ ⠸⠂</a:t>
            </a:r>
          </a:p>
          <a:p>
            <a:endParaRPr lang="es-ES" dirty="0"/>
          </a:p>
        </p:txBody>
      </p:sp>
    </p:spTree>
    <p:extLst>
      <p:ext uri="{BB962C8B-B14F-4D97-AF65-F5344CB8AC3E}">
        <p14:creationId xmlns:p14="http://schemas.microsoft.com/office/powerpoint/2010/main" val="862428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Windows 8">
      <a:majorFont>
        <a:latin typeface="Segoe UI Semibold"/>
        <a:ea typeface=""/>
        <a:cs typeface=""/>
      </a:majorFont>
      <a:minorFont>
        <a:latin typeface="Segoe UI"/>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TotalTime>
  <Words>924</Words>
  <Application>Microsoft Office PowerPoint</Application>
  <PresentationFormat>A4 (210 x 297 mm)</PresentationFormat>
  <Paragraphs>111</Paragraphs>
  <Slides>32</Slides>
  <Notes>0</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Tema de Office</vt:lpstr>
      <vt:lpstr>“DISEÑO E IMPLEMENTACIÓN DE UN PROGRAMA INFORMÁTICO ORIENTADO A PERSONAS CON DISCAPACIDAD VISUAL PARA EL APRENDIZAJE DE ÁLGEBRA ELEMENTAL”</vt:lpstr>
      <vt:lpstr>Agenda</vt:lpstr>
      <vt:lpstr>Problema</vt:lpstr>
      <vt:lpstr>Problema</vt:lpstr>
      <vt:lpstr>Diagnóstico</vt:lpstr>
      <vt:lpstr>Diagnóstico</vt:lpstr>
      <vt:lpstr>Diagnóstico</vt:lpstr>
      <vt:lpstr>Diagnóstico</vt:lpstr>
      <vt:lpstr>Diagnóstico</vt:lpstr>
      <vt:lpstr>Solución</vt:lpstr>
      <vt:lpstr>Solución</vt:lpstr>
      <vt:lpstr>Solución</vt:lpstr>
      <vt:lpstr>Solución</vt:lpstr>
      <vt:lpstr>Solución</vt:lpstr>
      <vt:lpstr>Pruebas</vt:lpstr>
      <vt:lpstr>Pruebas</vt:lpstr>
      <vt:lpstr>Pruebas</vt:lpstr>
      <vt:lpstr>Resultados</vt:lpstr>
      <vt:lpstr>Resultados</vt:lpstr>
      <vt:lpstr>Conclusiones</vt:lpstr>
      <vt:lpstr>Conclusiones</vt:lpstr>
      <vt:lpstr>Conclusiones</vt:lpstr>
      <vt:lpstr>Conclusiones</vt:lpstr>
      <vt:lpstr>Conclusiones</vt:lpstr>
      <vt:lpstr>Conclusiones</vt:lpstr>
      <vt:lpstr>Conclusiones</vt:lpstr>
      <vt:lpstr>Conclusiones</vt:lpstr>
      <vt:lpstr>Conclusiones</vt:lpstr>
      <vt:lpstr>Conclusiones</vt:lpstr>
      <vt:lpstr>Conclusiones</vt:lpstr>
      <vt:lpstr>Conclusiones</vt:lpstr>
      <vt:lpstr>FIN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Ricardo</dc:creator>
  <cp:lastModifiedBy>Ricardo</cp:lastModifiedBy>
  <cp:revision>68</cp:revision>
  <cp:lastPrinted>2016-02-26T19:23:09Z</cp:lastPrinted>
  <dcterms:created xsi:type="dcterms:W3CDTF">2016-01-28T00:59:58Z</dcterms:created>
  <dcterms:modified xsi:type="dcterms:W3CDTF">2016-03-15T00:08:19Z</dcterms:modified>
</cp:coreProperties>
</file>