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22"/>
  </p:notesMasterIdLst>
  <p:sldIdLst>
    <p:sldId id="256" r:id="rId3"/>
    <p:sldId id="257" r:id="rId4"/>
    <p:sldId id="268" r:id="rId5"/>
    <p:sldId id="258" r:id="rId6"/>
    <p:sldId id="259" r:id="rId7"/>
    <p:sldId id="270" r:id="rId8"/>
    <p:sldId id="271" r:id="rId9"/>
    <p:sldId id="260" r:id="rId10"/>
    <p:sldId id="263" r:id="rId11"/>
    <p:sldId id="280" r:id="rId12"/>
    <p:sldId id="282" r:id="rId13"/>
    <p:sldId id="272" r:id="rId14"/>
    <p:sldId id="269" r:id="rId15"/>
    <p:sldId id="273" r:id="rId16"/>
    <p:sldId id="274" r:id="rId17"/>
    <p:sldId id="275" r:id="rId18"/>
    <p:sldId id="276" r:id="rId19"/>
    <p:sldId id="277" r:id="rId20"/>
    <p:sldId id="279" r:id="rId2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13" autoAdjust="0"/>
  </p:normalViewPr>
  <p:slideViewPr>
    <p:cSldViewPr>
      <p:cViewPr varScale="1">
        <p:scale>
          <a:sx n="59" d="100"/>
          <a:sy n="59" d="100"/>
        </p:scale>
        <p:origin x="17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Uso de </a:t>
            </a:r>
            <a:r>
              <a:rPr lang="en-US" baseline="0"/>
              <a:t>VM's en proyectos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Hoja1!$A$3:$A$5</c:f>
              <c:strCache>
                <c:ptCount val="3"/>
                <c:pt idx="0">
                  <c:v>Proyectos ejecutados 2015</c:v>
                </c:pt>
                <c:pt idx="1">
                  <c:v>Proyectos que utilizaron VM's</c:v>
                </c:pt>
                <c:pt idx="2">
                  <c:v>Proyectos que no utilizaron VM's</c:v>
                </c:pt>
              </c:strCache>
            </c:strRef>
          </c:cat>
          <c:val>
            <c:numRef>
              <c:f>Hoja1!$B$3:$B$5</c:f>
              <c:numCache>
                <c:formatCode>General</c:formatCode>
                <c:ptCount val="3"/>
                <c:pt idx="0">
                  <c:v>18</c:v>
                </c:pt>
                <c:pt idx="1">
                  <c:v>12</c:v>
                </c:pt>
                <c:pt idx="2">
                  <c:v>6</c:v>
                </c:pt>
              </c:numCache>
            </c:numRef>
          </c:val>
        </c:ser>
        <c:dLbls>
          <c:showLegendKey val="0"/>
          <c:showVal val="0"/>
          <c:showCatName val="0"/>
          <c:showSerName val="0"/>
          <c:showPercent val="0"/>
          <c:showBubbleSize val="0"/>
        </c:dLbls>
        <c:gapWidth val="150"/>
        <c:shape val="box"/>
        <c:axId val="308212448"/>
        <c:axId val="308204288"/>
        <c:axId val="0"/>
      </c:bar3DChart>
      <c:catAx>
        <c:axId val="308212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04288"/>
        <c:crosses val="autoZero"/>
        <c:auto val="1"/>
        <c:lblAlgn val="ctr"/>
        <c:lblOffset val="100"/>
        <c:noMultiLvlLbl val="0"/>
      </c:catAx>
      <c:valAx>
        <c:axId val="30820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1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VM's por proyecto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Hoja1!$I$5:$I$7</c:f>
              <c:strCache>
                <c:ptCount val="3"/>
                <c:pt idx="0">
                  <c:v>2 VM</c:v>
                </c:pt>
                <c:pt idx="1">
                  <c:v>3 VM</c:v>
                </c:pt>
                <c:pt idx="2">
                  <c:v>4 VM</c:v>
                </c:pt>
              </c:strCache>
            </c:strRef>
          </c:cat>
          <c:val>
            <c:numRef>
              <c:f>Hoja1!$J$5:$J$7</c:f>
              <c:numCache>
                <c:formatCode>General</c:formatCode>
                <c:ptCount val="3"/>
                <c:pt idx="0">
                  <c:v>4</c:v>
                </c:pt>
                <c:pt idx="1">
                  <c:v>6</c:v>
                </c:pt>
                <c:pt idx="2">
                  <c:v>2</c:v>
                </c:pt>
              </c:numCache>
            </c:numRef>
          </c:val>
        </c:ser>
        <c:dLbls>
          <c:showLegendKey val="0"/>
          <c:showVal val="0"/>
          <c:showCatName val="0"/>
          <c:showSerName val="0"/>
          <c:showPercent val="0"/>
          <c:showBubbleSize val="0"/>
        </c:dLbls>
        <c:gapWidth val="150"/>
        <c:shape val="box"/>
        <c:axId val="2105919872"/>
        <c:axId val="2105920960"/>
        <c:axId val="0"/>
      </c:bar3DChart>
      <c:catAx>
        <c:axId val="2105919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920960"/>
        <c:crosses val="autoZero"/>
        <c:auto val="1"/>
        <c:lblAlgn val="ctr"/>
        <c:lblOffset val="100"/>
        <c:noMultiLvlLbl val="0"/>
      </c:catAx>
      <c:valAx>
        <c:axId val="210592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91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Uso de Memoria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2"/>
            <c:invertIfNegative val="0"/>
            <c:bubble3D val="0"/>
            <c:spPr>
              <a:solidFill>
                <a:srgbClr val="92D050"/>
              </a:solidFill>
              <a:ln>
                <a:noFill/>
              </a:ln>
              <a:effectLst/>
              <a:sp3d/>
            </c:spPr>
          </c:dPt>
          <c:cat>
            <c:strRef>
              <c:f>Hoja1!$A$25:$A$28</c:f>
              <c:strCache>
                <c:ptCount val="4"/>
                <c:pt idx="0">
                  <c:v>Máquina virtual sin carga</c:v>
                </c:pt>
                <c:pt idx="1">
                  <c:v>Máquina física sin carga</c:v>
                </c:pt>
                <c:pt idx="2">
                  <c:v>Máquina virtual con carga</c:v>
                </c:pt>
                <c:pt idx="3">
                  <c:v>Máquina física con carga</c:v>
                </c:pt>
              </c:strCache>
            </c:strRef>
          </c:cat>
          <c:val>
            <c:numRef>
              <c:f>Hoja1!$B$25:$B$28</c:f>
              <c:numCache>
                <c:formatCode>General</c:formatCode>
                <c:ptCount val="4"/>
                <c:pt idx="0">
                  <c:v>12.228</c:v>
                </c:pt>
                <c:pt idx="1">
                  <c:v>15.308</c:v>
                </c:pt>
                <c:pt idx="2">
                  <c:v>13.935</c:v>
                </c:pt>
                <c:pt idx="3">
                  <c:v>16.401</c:v>
                </c:pt>
              </c:numCache>
            </c:numRef>
          </c:val>
        </c:ser>
        <c:dLbls>
          <c:showLegendKey val="0"/>
          <c:showVal val="0"/>
          <c:showCatName val="0"/>
          <c:showSerName val="0"/>
          <c:showPercent val="0"/>
          <c:showBubbleSize val="0"/>
        </c:dLbls>
        <c:gapWidth val="150"/>
        <c:shape val="box"/>
        <c:axId val="2105930752"/>
        <c:axId val="2105918240"/>
        <c:axId val="0"/>
      </c:bar3DChart>
      <c:catAx>
        <c:axId val="2105930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918240"/>
        <c:crosses val="autoZero"/>
        <c:auto val="1"/>
        <c:lblAlgn val="ctr"/>
        <c:lblOffset val="100"/>
        <c:noMultiLvlLbl val="0"/>
      </c:catAx>
      <c:valAx>
        <c:axId val="2105918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930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Uso</a:t>
            </a:r>
            <a:r>
              <a:rPr lang="en-US" baseline="0"/>
              <a:t> de CPU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2"/>
            <c:invertIfNegative val="0"/>
            <c:bubble3D val="0"/>
            <c:spPr>
              <a:solidFill>
                <a:srgbClr val="92D050"/>
              </a:solidFill>
              <a:ln>
                <a:noFill/>
              </a:ln>
              <a:effectLst/>
              <a:sp3d/>
            </c:spPr>
          </c:dPt>
          <c:cat>
            <c:strRef>
              <c:f>Hoja1!$A$3:$A$6</c:f>
              <c:strCache>
                <c:ptCount val="4"/>
                <c:pt idx="0">
                  <c:v>Máquina virtual sin carga</c:v>
                </c:pt>
                <c:pt idx="1">
                  <c:v>Máquina física sin carga</c:v>
                </c:pt>
                <c:pt idx="2">
                  <c:v>Máquina virtual con carga</c:v>
                </c:pt>
                <c:pt idx="3">
                  <c:v>Máquina física con carga</c:v>
                </c:pt>
              </c:strCache>
            </c:strRef>
          </c:cat>
          <c:val>
            <c:numRef>
              <c:f>Hoja1!$B$3:$B$6</c:f>
              <c:numCache>
                <c:formatCode>General</c:formatCode>
                <c:ptCount val="4"/>
                <c:pt idx="0">
                  <c:v>0.39500000000000002</c:v>
                </c:pt>
                <c:pt idx="1">
                  <c:v>0.14199999999999999</c:v>
                </c:pt>
                <c:pt idx="2">
                  <c:v>67.31</c:v>
                </c:pt>
                <c:pt idx="3">
                  <c:v>63.822000000000003</c:v>
                </c:pt>
              </c:numCache>
            </c:numRef>
          </c:val>
        </c:ser>
        <c:dLbls>
          <c:showLegendKey val="0"/>
          <c:showVal val="0"/>
          <c:showCatName val="0"/>
          <c:showSerName val="0"/>
          <c:showPercent val="0"/>
          <c:showBubbleSize val="0"/>
        </c:dLbls>
        <c:gapWidth val="150"/>
        <c:shape val="box"/>
        <c:axId val="2105931296"/>
        <c:axId val="2105932384"/>
        <c:axId val="0"/>
      </c:bar3DChart>
      <c:catAx>
        <c:axId val="2105931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932384"/>
        <c:crosses val="autoZero"/>
        <c:auto val="1"/>
        <c:lblAlgn val="ctr"/>
        <c:lblOffset val="100"/>
        <c:noMultiLvlLbl val="0"/>
      </c:catAx>
      <c:valAx>
        <c:axId val="210593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93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Uso de Disco bytes de lectura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2"/>
            <c:invertIfNegative val="0"/>
            <c:bubble3D val="0"/>
            <c:spPr>
              <a:solidFill>
                <a:srgbClr val="92D050"/>
              </a:solidFill>
              <a:ln>
                <a:noFill/>
              </a:ln>
              <a:effectLst/>
              <a:sp3d/>
            </c:spPr>
          </c:dPt>
          <c:cat>
            <c:strRef>
              <c:f>Hoja1!$A$46:$A$49</c:f>
              <c:strCache>
                <c:ptCount val="4"/>
                <c:pt idx="0">
                  <c:v>Máquina virtual lectura sin carga</c:v>
                </c:pt>
                <c:pt idx="1">
                  <c:v>Máquina física lectura sin carga</c:v>
                </c:pt>
                <c:pt idx="2">
                  <c:v>Máquina virtual lectura con carga</c:v>
                </c:pt>
                <c:pt idx="3">
                  <c:v>Máquina física lectura con carga</c:v>
                </c:pt>
              </c:strCache>
            </c:strRef>
          </c:cat>
          <c:val>
            <c:numRef>
              <c:f>Hoja1!$B$46:$B$49</c:f>
              <c:numCache>
                <c:formatCode>General</c:formatCode>
                <c:ptCount val="4"/>
                <c:pt idx="0">
                  <c:v>0</c:v>
                </c:pt>
                <c:pt idx="1">
                  <c:v>0</c:v>
                </c:pt>
                <c:pt idx="2">
                  <c:v>8192</c:v>
                </c:pt>
                <c:pt idx="3">
                  <c:v>8192</c:v>
                </c:pt>
              </c:numCache>
            </c:numRef>
          </c:val>
        </c:ser>
        <c:dLbls>
          <c:showLegendKey val="0"/>
          <c:showVal val="0"/>
          <c:showCatName val="0"/>
          <c:showSerName val="0"/>
          <c:showPercent val="0"/>
          <c:showBubbleSize val="0"/>
        </c:dLbls>
        <c:gapWidth val="150"/>
        <c:shape val="box"/>
        <c:axId val="308214624"/>
        <c:axId val="308215168"/>
        <c:axId val="0"/>
      </c:bar3DChart>
      <c:catAx>
        <c:axId val="308214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15168"/>
        <c:crosses val="autoZero"/>
        <c:auto val="1"/>
        <c:lblAlgn val="ctr"/>
        <c:lblOffset val="100"/>
        <c:noMultiLvlLbl val="0"/>
      </c:catAx>
      <c:valAx>
        <c:axId val="30821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1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Uso</a:t>
            </a:r>
            <a:r>
              <a:rPr lang="en-US" baseline="0"/>
              <a:t> de disco bytes de escritura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2"/>
            <c:invertIfNegative val="0"/>
            <c:bubble3D val="0"/>
            <c:spPr>
              <a:solidFill>
                <a:srgbClr val="92D050"/>
              </a:solidFill>
              <a:ln>
                <a:noFill/>
              </a:ln>
              <a:effectLst/>
              <a:sp3d/>
            </c:spPr>
          </c:dPt>
          <c:cat>
            <c:strRef>
              <c:f>Hoja1!$D$46:$D$49</c:f>
              <c:strCache>
                <c:ptCount val="4"/>
                <c:pt idx="0">
                  <c:v>Máquina virtual escritura sin carga</c:v>
                </c:pt>
                <c:pt idx="1">
                  <c:v>Máquina física escritura sin carga</c:v>
                </c:pt>
                <c:pt idx="2">
                  <c:v>Máquina virtual escritura con carga</c:v>
                </c:pt>
                <c:pt idx="3">
                  <c:v>Máquina física escritura con carga</c:v>
                </c:pt>
              </c:strCache>
            </c:strRef>
          </c:cat>
          <c:val>
            <c:numRef>
              <c:f>Hoja1!$E$46:$E$49</c:f>
              <c:numCache>
                <c:formatCode>General</c:formatCode>
                <c:ptCount val="4"/>
                <c:pt idx="0">
                  <c:v>0</c:v>
                </c:pt>
                <c:pt idx="1">
                  <c:v>0</c:v>
                </c:pt>
                <c:pt idx="2">
                  <c:v>8213</c:v>
                </c:pt>
                <c:pt idx="3">
                  <c:v>8180</c:v>
                </c:pt>
              </c:numCache>
            </c:numRef>
          </c:val>
        </c:ser>
        <c:dLbls>
          <c:showLegendKey val="0"/>
          <c:showVal val="0"/>
          <c:showCatName val="0"/>
          <c:showSerName val="0"/>
          <c:showPercent val="0"/>
          <c:showBubbleSize val="0"/>
        </c:dLbls>
        <c:gapWidth val="150"/>
        <c:shape val="box"/>
        <c:axId val="308210272"/>
        <c:axId val="308209728"/>
        <c:axId val="0"/>
      </c:bar3DChart>
      <c:catAx>
        <c:axId val="308210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09728"/>
        <c:crosses val="autoZero"/>
        <c:auto val="1"/>
        <c:lblAlgn val="ctr"/>
        <c:lblOffset val="100"/>
        <c:noMultiLvlLbl val="0"/>
      </c:catAx>
      <c:valAx>
        <c:axId val="30820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10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Uso</a:t>
            </a:r>
            <a:r>
              <a:rPr lang="en-US" baseline="0"/>
              <a:t> de red bytes recibidos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2"/>
            <c:invertIfNegative val="0"/>
            <c:bubble3D val="0"/>
            <c:spPr>
              <a:solidFill>
                <a:srgbClr val="92D050"/>
              </a:solidFill>
              <a:ln>
                <a:noFill/>
              </a:ln>
              <a:effectLst/>
              <a:sp3d/>
            </c:spPr>
          </c:dPt>
          <c:cat>
            <c:strRef>
              <c:f>Hoja1!$A$67:$A$70</c:f>
              <c:strCache>
                <c:ptCount val="4"/>
                <c:pt idx="0">
                  <c:v>Máquina virtual bytes recibidos sin carga</c:v>
                </c:pt>
                <c:pt idx="1">
                  <c:v>Máquina física bytes recibidos sin carga</c:v>
                </c:pt>
                <c:pt idx="2">
                  <c:v>Máquina virtual bytes recibidos con carga</c:v>
                </c:pt>
                <c:pt idx="3">
                  <c:v>Máquina física bytes recibidos con carga</c:v>
                </c:pt>
              </c:strCache>
            </c:strRef>
          </c:cat>
          <c:val>
            <c:numRef>
              <c:f>Hoja1!$B$67:$B$70</c:f>
              <c:numCache>
                <c:formatCode>General</c:formatCode>
                <c:ptCount val="4"/>
                <c:pt idx="0">
                  <c:v>0</c:v>
                </c:pt>
                <c:pt idx="1">
                  <c:v>640</c:v>
                </c:pt>
                <c:pt idx="2">
                  <c:v>61498</c:v>
                </c:pt>
                <c:pt idx="3">
                  <c:v>56616</c:v>
                </c:pt>
              </c:numCache>
            </c:numRef>
          </c:val>
        </c:ser>
        <c:dLbls>
          <c:showLegendKey val="0"/>
          <c:showVal val="0"/>
          <c:showCatName val="0"/>
          <c:showSerName val="0"/>
          <c:showPercent val="0"/>
          <c:showBubbleSize val="0"/>
        </c:dLbls>
        <c:gapWidth val="150"/>
        <c:shape val="box"/>
        <c:axId val="308207008"/>
        <c:axId val="308210816"/>
        <c:axId val="0"/>
      </c:bar3DChart>
      <c:catAx>
        <c:axId val="308207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10816"/>
        <c:crosses val="autoZero"/>
        <c:auto val="1"/>
        <c:lblAlgn val="ctr"/>
        <c:lblOffset val="100"/>
        <c:noMultiLvlLbl val="0"/>
      </c:catAx>
      <c:valAx>
        <c:axId val="30821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0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Uso de red bytes enviados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92D050"/>
              </a:solidFill>
              <a:ln>
                <a:noFill/>
              </a:ln>
              <a:effectLst/>
              <a:sp3d/>
            </c:spPr>
          </c:dPt>
          <c:dPt>
            <c:idx val="2"/>
            <c:invertIfNegative val="0"/>
            <c:bubble3D val="0"/>
            <c:spPr>
              <a:solidFill>
                <a:srgbClr val="92D050"/>
              </a:solidFill>
              <a:ln>
                <a:noFill/>
              </a:ln>
              <a:effectLst/>
              <a:sp3d/>
            </c:spPr>
          </c:dPt>
          <c:cat>
            <c:strRef>
              <c:f>Hoja1!$D$67:$D$70</c:f>
              <c:strCache>
                <c:ptCount val="4"/>
                <c:pt idx="0">
                  <c:v>Máquina virtual bytes enviados sin carga</c:v>
                </c:pt>
                <c:pt idx="1">
                  <c:v>Máquina física bytes enviados sin carga</c:v>
                </c:pt>
                <c:pt idx="2">
                  <c:v>Máquina virtual bytes enviados con carga</c:v>
                </c:pt>
                <c:pt idx="3">
                  <c:v>Máquina física bytes enviados con carga</c:v>
                </c:pt>
              </c:strCache>
            </c:strRef>
          </c:cat>
          <c:val>
            <c:numRef>
              <c:f>Hoja1!$E$67:$E$70</c:f>
              <c:numCache>
                <c:formatCode>General</c:formatCode>
                <c:ptCount val="4"/>
                <c:pt idx="0">
                  <c:v>1</c:v>
                </c:pt>
                <c:pt idx="1">
                  <c:v>598</c:v>
                </c:pt>
                <c:pt idx="2">
                  <c:v>57552</c:v>
                </c:pt>
                <c:pt idx="3">
                  <c:v>167395</c:v>
                </c:pt>
              </c:numCache>
            </c:numRef>
          </c:val>
        </c:ser>
        <c:dLbls>
          <c:showLegendKey val="0"/>
          <c:showVal val="0"/>
          <c:showCatName val="0"/>
          <c:showSerName val="0"/>
          <c:showPercent val="0"/>
          <c:showBubbleSize val="0"/>
        </c:dLbls>
        <c:gapWidth val="150"/>
        <c:shape val="box"/>
        <c:axId val="308211360"/>
        <c:axId val="308211904"/>
        <c:axId val="0"/>
      </c:bar3DChart>
      <c:catAx>
        <c:axId val="3082113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11904"/>
        <c:crosses val="autoZero"/>
        <c:auto val="1"/>
        <c:lblAlgn val="ctr"/>
        <c:lblOffset val="100"/>
        <c:noMultiLvlLbl val="0"/>
      </c:catAx>
      <c:valAx>
        <c:axId val="30821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211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62906-E67E-4312-910B-15A7FA87E45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A319BCF-1C3B-4103-B779-56A641FD9D3C}">
      <dgm:prSet phldrT="[Texto]"/>
      <dgm:spPr/>
      <dgm:t>
        <a:bodyPr/>
        <a:lstStyle/>
        <a:p>
          <a:r>
            <a:rPr lang="es-EC" dirty="0" smtClean="0"/>
            <a:t>Se plantea implementar una nube privada </a:t>
          </a:r>
          <a:r>
            <a:rPr lang="es-EC" dirty="0" err="1" smtClean="0"/>
            <a:t>IaaS</a:t>
          </a:r>
          <a:r>
            <a:rPr lang="es-EC" dirty="0" smtClean="0"/>
            <a:t> para la gestión y automatización de ambientes TI</a:t>
          </a:r>
          <a:endParaRPr lang="en-US" dirty="0"/>
        </a:p>
      </dgm:t>
    </dgm:pt>
    <dgm:pt modelId="{AFC1B1AE-E364-43C7-8589-1A9043654081}" type="parTrans" cxnId="{44B01D0E-4213-4E73-808F-63B3203A3CCA}">
      <dgm:prSet/>
      <dgm:spPr/>
      <dgm:t>
        <a:bodyPr/>
        <a:lstStyle/>
        <a:p>
          <a:endParaRPr lang="en-US"/>
        </a:p>
      </dgm:t>
    </dgm:pt>
    <dgm:pt modelId="{5A7F4560-B8F2-4032-8845-A3AC499463BF}" type="sibTrans" cxnId="{44B01D0E-4213-4E73-808F-63B3203A3CCA}">
      <dgm:prSet/>
      <dgm:spPr/>
      <dgm:t>
        <a:bodyPr/>
        <a:lstStyle/>
        <a:p>
          <a:endParaRPr lang="en-US"/>
        </a:p>
      </dgm:t>
    </dgm:pt>
    <dgm:pt modelId="{BBCCB22F-B81F-4D73-A405-B25B6A363193}">
      <dgm:prSet phldrT="[Texto]"/>
      <dgm:spPr/>
      <dgm:t>
        <a:bodyPr/>
        <a:lstStyle/>
        <a:p>
          <a:r>
            <a:rPr lang="es-EC" dirty="0" smtClean="0"/>
            <a:t>Lugar</a:t>
          </a:r>
          <a:endParaRPr lang="en-US" dirty="0"/>
        </a:p>
      </dgm:t>
    </dgm:pt>
    <dgm:pt modelId="{9FA63762-0C56-4A0C-ADCC-11D77C8149F0}" type="parTrans" cxnId="{50146D92-C65B-46BD-AD40-1F19AD0BC21B}">
      <dgm:prSet/>
      <dgm:spPr/>
      <dgm:t>
        <a:bodyPr/>
        <a:lstStyle/>
        <a:p>
          <a:endParaRPr lang="en-US"/>
        </a:p>
      </dgm:t>
    </dgm:pt>
    <dgm:pt modelId="{45D7DF82-5622-445F-8B60-B6E479347968}" type="sibTrans" cxnId="{50146D92-C65B-46BD-AD40-1F19AD0BC21B}">
      <dgm:prSet/>
      <dgm:spPr/>
      <dgm:t>
        <a:bodyPr/>
        <a:lstStyle/>
        <a:p>
          <a:endParaRPr lang="en-US"/>
        </a:p>
      </dgm:t>
    </dgm:pt>
    <dgm:pt modelId="{E88A538D-660D-4764-9982-643AD19A3D90}">
      <dgm:prSet phldrT="[Texto]"/>
      <dgm:spPr/>
      <dgm:t>
        <a:bodyPr/>
        <a:lstStyle/>
        <a:p>
          <a:pPr algn="l"/>
          <a:r>
            <a:rPr lang="es-EC" dirty="0" smtClean="0"/>
            <a:t>  Centro de datos Business IT</a:t>
          </a:r>
          <a:endParaRPr lang="en-US" dirty="0"/>
        </a:p>
      </dgm:t>
    </dgm:pt>
    <dgm:pt modelId="{85D14E3F-ED4A-4120-8161-E87CAFD11EEA}" type="parTrans" cxnId="{DFFB8CF0-567E-49D1-829F-7BF72FAD4CD8}">
      <dgm:prSet/>
      <dgm:spPr/>
      <dgm:t>
        <a:bodyPr/>
        <a:lstStyle/>
        <a:p>
          <a:endParaRPr lang="en-US"/>
        </a:p>
      </dgm:t>
    </dgm:pt>
    <dgm:pt modelId="{B5A0547D-3D7F-489A-8961-1665D051992E}" type="sibTrans" cxnId="{DFFB8CF0-567E-49D1-829F-7BF72FAD4CD8}">
      <dgm:prSet/>
      <dgm:spPr/>
      <dgm:t>
        <a:bodyPr/>
        <a:lstStyle/>
        <a:p>
          <a:endParaRPr lang="en-US"/>
        </a:p>
      </dgm:t>
    </dgm:pt>
    <dgm:pt modelId="{24AD646B-6659-446A-AB34-A4471F330068}">
      <dgm:prSet phldrT="[Texto]"/>
      <dgm:spPr/>
      <dgm:t>
        <a:bodyPr/>
        <a:lstStyle/>
        <a:p>
          <a:r>
            <a:rPr lang="es-EC" dirty="0" smtClean="0"/>
            <a:t>¿Por qué?</a:t>
          </a:r>
          <a:endParaRPr lang="en-US" dirty="0"/>
        </a:p>
      </dgm:t>
    </dgm:pt>
    <dgm:pt modelId="{27AC2253-4B4D-44D9-9537-68E4B3BA7699}" type="parTrans" cxnId="{4E5AA27F-184C-475E-99BC-BC56A7021E02}">
      <dgm:prSet/>
      <dgm:spPr/>
      <dgm:t>
        <a:bodyPr/>
        <a:lstStyle/>
        <a:p>
          <a:endParaRPr lang="en-US"/>
        </a:p>
      </dgm:t>
    </dgm:pt>
    <dgm:pt modelId="{A61288F9-2C41-4569-B909-C41E62EE6D8A}" type="sibTrans" cxnId="{4E5AA27F-184C-475E-99BC-BC56A7021E02}">
      <dgm:prSet/>
      <dgm:spPr/>
      <dgm:t>
        <a:bodyPr/>
        <a:lstStyle/>
        <a:p>
          <a:endParaRPr lang="en-US"/>
        </a:p>
      </dgm:t>
    </dgm:pt>
    <dgm:pt modelId="{4E4FA366-0875-46B6-AD8A-C99C89AD8D76}">
      <dgm:prSet phldrT="[Texto]"/>
      <dgm:spPr/>
      <dgm:t>
        <a:bodyPr/>
        <a:lstStyle/>
        <a:p>
          <a:pPr algn="l"/>
          <a:r>
            <a:rPr lang="es-EC" dirty="0" smtClean="0"/>
            <a:t> Gestión de múltiples ambientes  para el desarrollo, implementación y pruebas de servicios</a:t>
          </a:r>
        </a:p>
      </dgm:t>
    </dgm:pt>
    <dgm:pt modelId="{63EEBF01-C97F-430D-9F7A-0E5EA908CA78}" type="parTrans" cxnId="{AD0FDCA5-1CC6-4917-89EB-D41D8C4A2E26}">
      <dgm:prSet/>
      <dgm:spPr/>
      <dgm:t>
        <a:bodyPr/>
        <a:lstStyle/>
        <a:p>
          <a:endParaRPr lang="en-US"/>
        </a:p>
      </dgm:t>
    </dgm:pt>
    <dgm:pt modelId="{7D8F043C-350F-497B-A85E-A5836B7D0006}" type="sibTrans" cxnId="{AD0FDCA5-1CC6-4917-89EB-D41D8C4A2E26}">
      <dgm:prSet/>
      <dgm:spPr/>
      <dgm:t>
        <a:bodyPr/>
        <a:lstStyle/>
        <a:p>
          <a:endParaRPr lang="en-US"/>
        </a:p>
      </dgm:t>
    </dgm:pt>
    <dgm:pt modelId="{CCC1C431-6711-4CFD-8446-A2315D460B39}">
      <dgm:prSet phldrT="[Texto]"/>
      <dgm:spPr/>
      <dgm:t>
        <a:bodyPr/>
        <a:lstStyle/>
        <a:p>
          <a:r>
            <a:rPr lang="es-EC" dirty="0" smtClean="0"/>
            <a:t>¿Para qué?</a:t>
          </a:r>
          <a:endParaRPr lang="en-US" dirty="0"/>
        </a:p>
      </dgm:t>
    </dgm:pt>
    <dgm:pt modelId="{A2D876B1-3C9C-463A-9ED2-9F6F22EDC4FE}" type="parTrans" cxnId="{8B21CA5E-985F-4691-B44C-010C4870889E}">
      <dgm:prSet/>
      <dgm:spPr/>
      <dgm:t>
        <a:bodyPr/>
        <a:lstStyle/>
        <a:p>
          <a:endParaRPr lang="en-US"/>
        </a:p>
      </dgm:t>
    </dgm:pt>
    <dgm:pt modelId="{8B36018C-5CAE-42D6-95BD-0D4145ED53B2}" type="sibTrans" cxnId="{8B21CA5E-985F-4691-B44C-010C4870889E}">
      <dgm:prSet/>
      <dgm:spPr/>
      <dgm:t>
        <a:bodyPr/>
        <a:lstStyle/>
        <a:p>
          <a:endParaRPr lang="en-US"/>
        </a:p>
      </dgm:t>
    </dgm:pt>
    <dgm:pt modelId="{0E10A43F-C2EC-4BB3-8DED-495059B7EB9B}">
      <dgm:prSet phldrT="[Texto]"/>
      <dgm:spPr/>
      <dgm:t>
        <a:bodyPr/>
        <a:lstStyle/>
        <a:p>
          <a:r>
            <a:rPr lang="es-EC" dirty="0" smtClean="0"/>
            <a:t>¿Beneficios?</a:t>
          </a:r>
          <a:endParaRPr lang="en-US" dirty="0"/>
        </a:p>
      </dgm:t>
    </dgm:pt>
    <dgm:pt modelId="{26DC9D69-B0CF-405C-8403-25A40B69E7F7}" type="parTrans" cxnId="{0FE1ECB4-4016-4C51-8D4F-F8D207E0B59D}">
      <dgm:prSet/>
      <dgm:spPr/>
      <dgm:t>
        <a:bodyPr/>
        <a:lstStyle/>
        <a:p>
          <a:endParaRPr lang="en-US"/>
        </a:p>
      </dgm:t>
    </dgm:pt>
    <dgm:pt modelId="{CD39A65A-0637-4FD8-AFD4-D07C0A7AF998}" type="sibTrans" cxnId="{0FE1ECB4-4016-4C51-8D4F-F8D207E0B59D}">
      <dgm:prSet/>
      <dgm:spPr/>
      <dgm:t>
        <a:bodyPr/>
        <a:lstStyle/>
        <a:p>
          <a:endParaRPr lang="en-US"/>
        </a:p>
      </dgm:t>
    </dgm:pt>
    <dgm:pt modelId="{5F920208-B804-417C-95DC-6A0DB91F7942}">
      <dgm:prSet phldrT="[Texto]"/>
      <dgm:spPr/>
      <dgm:t>
        <a:bodyPr/>
        <a:lstStyle/>
        <a:p>
          <a:r>
            <a:rPr lang="es-EC" dirty="0" smtClean="0"/>
            <a:t>¿Limitaciones?</a:t>
          </a:r>
          <a:endParaRPr lang="en-US" dirty="0"/>
        </a:p>
      </dgm:t>
    </dgm:pt>
    <dgm:pt modelId="{FE7A4624-8DBE-460F-80D9-76225273E8C0}" type="parTrans" cxnId="{77277E67-7CB7-4136-8CA1-AAFFCF1D1C60}">
      <dgm:prSet/>
      <dgm:spPr/>
      <dgm:t>
        <a:bodyPr/>
        <a:lstStyle/>
        <a:p>
          <a:endParaRPr lang="en-US"/>
        </a:p>
      </dgm:t>
    </dgm:pt>
    <dgm:pt modelId="{363CEFA2-E948-43AC-B4EA-575B8E377317}" type="sibTrans" cxnId="{77277E67-7CB7-4136-8CA1-AAFFCF1D1C60}">
      <dgm:prSet/>
      <dgm:spPr/>
      <dgm:t>
        <a:bodyPr/>
        <a:lstStyle/>
        <a:p>
          <a:endParaRPr lang="en-US"/>
        </a:p>
      </dgm:t>
    </dgm:pt>
    <dgm:pt modelId="{F4FCCD62-A1A0-4486-AAC3-765EB994649B}">
      <dgm:prSet/>
      <dgm:spPr/>
      <dgm:t>
        <a:bodyPr/>
        <a:lstStyle/>
        <a:p>
          <a:pPr algn="just"/>
          <a:r>
            <a:rPr lang="es-EC" dirty="0" smtClean="0"/>
            <a:t> - Optimización, automatización y gestión centralizada de recursos</a:t>
          </a:r>
          <a:endParaRPr lang="en-US" dirty="0"/>
        </a:p>
      </dgm:t>
    </dgm:pt>
    <dgm:pt modelId="{B493C4C0-B1B9-4C5E-8F03-76394A61B021}" type="parTrans" cxnId="{DC90CC23-32EE-4869-AB95-01145F47A9F4}">
      <dgm:prSet/>
      <dgm:spPr/>
      <dgm:t>
        <a:bodyPr/>
        <a:lstStyle/>
        <a:p>
          <a:endParaRPr lang="en-US"/>
        </a:p>
      </dgm:t>
    </dgm:pt>
    <dgm:pt modelId="{0337B5E0-C721-488F-8772-B4776BDD8521}" type="sibTrans" cxnId="{DC90CC23-32EE-4869-AB95-01145F47A9F4}">
      <dgm:prSet/>
      <dgm:spPr/>
      <dgm:t>
        <a:bodyPr/>
        <a:lstStyle/>
        <a:p>
          <a:endParaRPr lang="en-US"/>
        </a:p>
      </dgm:t>
    </dgm:pt>
    <dgm:pt modelId="{98DE6A07-8EBD-458B-8345-6E8FAE6D8260}">
      <dgm:prSet/>
      <dgm:spPr/>
      <dgm:t>
        <a:bodyPr/>
        <a:lstStyle/>
        <a:p>
          <a:pPr algn="just"/>
          <a:r>
            <a:rPr lang="es-EC" dirty="0" smtClean="0"/>
            <a:t> - Ahorro de tiempo </a:t>
          </a:r>
        </a:p>
        <a:p>
          <a:pPr algn="just"/>
          <a:r>
            <a:rPr lang="es-EC" dirty="0" smtClean="0"/>
            <a:t> - Auto servicio</a:t>
          </a:r>
        </a:p>
        <a:p>
          <a:pPr algn="just"/>
          <a:r>
            <a:rPr lang="es-EC" dirty="0" smtClean="0"/>
            <a:t> - Seguridad</a:t>
          </a:r>
          <a:endParaRPr lang="en-US" dirty="0"/>
        </a:p>
      </dgm:t>
    </dgm:pt>
    <dgm:pt modelId="{CA5DE6CA-05E1-4A86-AFFA-785AE57BC4E5}" type="parTrans" cxnId="{EDDD52E8-FAB0-448C-8AB5-B9C1E36ADB4D}">
      <dgm:prSet/>
      <dgm:spPr/>
      <dgm:t>
        <a:bodyPr/>
        <a:lstStyle/>
        <a:p>
          <a:endParaRPr lang="en-US"/>
        </a:p>
      </dgm:t>
    </dgm:pt>
    <dgm:pt modelId="{6E2C85B7-67E0-4799-A28D-F56990A097D0}" type="sibTrans" cxnId="{EDDD52E8-FAB0-448C-8AB5-B9C1E36ADB4D}">
      <dgm:prSet/>
      <dgm:spPr/>
      <dgm:t>
        <a:bodyPr/>
        <a:lstStyle/>
        <a:p>
          <a:endParaRPr lang="en-US"/>
        </a:p>
      </dgm:t>
    </dgm:pt>
    <dgm:pt modelId="{8C1BFB79-13FD-4AD4-A1E2-126F906C3D47}">
      <dgm:prSet/>
      <dgm:spPr/>
      <dgm:t>
        <a:bodyPr/>
        <a:lstStyle/>
        <a:p>
          <a:pPr algn="just"/>
          <a:r>
            <a:rPr lang="es-EC" dirty="0" smtClean="0"/>
            <a:t> - Falta de conocimiento</a:t>
          </a:r>
        </a:p>
        <a:p>
          <a:pPr algn="just"/>
          <a:r>
            <a:rPr lang="es-EC" dirty="0" smtClean="0"/>
            <a:t> - Hardware</a:t>
          </a:r>
        </a:p>
      </dgm:t>
    </dgm:pt>
    <dgm:pt modelId="{6BFECEF3-E70F-4046-9B33-5697113AEE10}" type="parTrans" cxnId="{9876E728-EF12-4CE0-8CF3-111957A9EB86}">
      <dgm:prSet/>
      <dgm:spPr/>
      <dgm:t>
        <a:bodyPr/>
        <a:lstStyle/>
        <a:p>
          <a:endParaRPr lang="en-US"/>
        </a:p>
      </dgm:t>
    </dgm:pt>
    <dgm:pt modelId="{E694E4B6-46C6-4969-9AAA-0A85438FA170}" type="sibTrans" cxnId="{9876E728-EF12-4CE0-8CF3-111957A9EB86}">
      <dgm:prSet/>
      <dgm:spPr/>
      <dgm:t>
        <a:bodyPr/>
        <a:lstStyle/>
        <a:p>
          <a:endParaRPr lang="en-US"/>
        </a:p>
      </dgm:t>
    </dgm:pt>
    <dgm:pt modelId="{C1B32CD1-35A2-4EF1-994E-086DA261B71F}" type="pres">
      <dgm:prSet presAssocID="{FC562906-E67E-4312-910B-15A7FA87E456}" presName="diagram" presStyleCnt="0">
        <dgm:presLayoutVars>
          <dgm:chPref val="1"/>
          <dgm:dir/>
          <dgm:animOne val="branch"/>
          <dgm:animLvl val="lvl"/>
          <dgm:resizeHandles val="exact"/>
        </dgm:presLayoutVars>
      </dgm:prSet>
      <dgm:spPr/>
      <dgm:t>
        <a:bodyPr/>
        <a:lstStyle/>
        <a:p>
          <a:endParaRPr lang="en-US"/>
        </a:p>
      </dgm:t>
    </dgm:pt>
    <dgm:pt modelId="{80DA7AF3-E082-4129-8E61-6D949D59029C}" type="pres">
      <dgm:prSet presAssocID="{FA319BCF-1C3B-4103-B779-56A641FD9D3C}" presName="root1" presStyleCnt="0"/>
      <dgm:spPr/>
    </dgm:pt>
    <dgm:pt modelId="{5DF9D6F3-4EE0-4D2C-A1A2-613CA93470BB}" type="pres">
      <dgm:prSet presAssocID="{FA319BCF-1C3B-4103-B779-56A641FD9D3C}" presName="LevelOneTextNode" presStyleLbl="node0" presStyleIdx="0" presStyleCnt="1" custLinFactNeighborX="5967">
        <dgm:presLayoutVars>
          <dgm:chPref val="3"/>
        </dgm:presLayoutVars>
      </dgm:prSet>
      <dgm:spPr/>
      <dgm:t>
        <a:bodyPr/>
        <a:lstStyle/>
        <a:p>
          <a:endParaRPr lang="en-US"/>
        </a:p>
      </dgm:t>
    </dgm:pt>
    <dgm:pt modelId="{4E3E8205-F7F1-4624-B96C-2178B03CE32E}" type="pres">
      <dgm:prSet presAssocID="{FA319BCF-1C3B-4103-B779-56A641FD9D3C}" presName="level2hierChild" presStyleCnt="0"/>
      <dgm:spPr/>
    </dgm:pt>
    <dgm:pt modelId="{C8591466-134E-4197-8B9B-017C25BE29FD}" type="pres">
      <dgm:prSet presAssocID="{9FA63762-0C56-4A0C-ADCC-11D77C8149F0}" presName="conn2-1" presStyleLbl="parChTrans1D2" presStyleIdx="0" presStyleCnt="5"/>
      <dgm:spPr/>
      <dgm:t>
        <a:bodyPr/>
        <a:lstStyle/>
        <a:p>
          <a:endParaRPr lang="en-US"/>
        </a:p>
      </dgm:t>
    </dgm:pt>
    <dgm:pt modelId="{F0CF6203-55B8-418B-A591-420C5B2AEF7C}" type="pres">
      <dgm:prSet presAssocID="{9FA63762-0C56-4A0C-ADCC-11D77C8149F0}" presName="connTx" presStyleLbl="parChTrans1D2" presStyleIdx="0" presStyleCnt="5"/>
      <dgm:spPr/>
      <dgm:t>
        <a:bodyPr/>
        <a:lstStyle/>
        <a:p>
          <a:endParaRPr lang="en-US"/>
        </a:p>
      </dgm:t>
    </dgm:pt>
    <dgm:pt modelId="{7FF57B02-BFA6-47BD-B0D2-619E0DCEC769}" type="pres">
      <dgm:prSet presAssocID="{BBCCB22F-B81F-4D73-A405-B25B6A363193}" presName="root2" presStyleCnt="0"/>
      <dgm:spPr/>
    </dgm:pt>
    <dgm:pt modelId="{7B097107-2967-4341-8DE0-AE1AA4B8EC12}" type="pres">
      <dgm:prSet presAssocID="{BBCCB22F-B81F-4D73-A405-B25B6A363193}" presName="LevelTwoTextNode" presStyleLbl="node2" presStyleIdx="0" presStyleCnt="5" custScaleX="57871" custScaleY="41242">
        <dgm:presLayoutVars>
          <dgm:chPref val="3"/>
        </dgm:presLayoutVars>
      </dgm:prSet>
      <dgm:spPr/>
      <dgm:t>
        <a:bodyPr/>
        <a:lstStyle/>
        <a:p>
          <a:endParaRPr lang="en-US"/>
        </a:p>
      </dgm:t>
    </dgm:pt>
    <dgm:pt modelId="{918D3D9F-3B4B-4ACB-992E-31C81A7E14D4}" type="pres">
      <dgm:prSet presAssocID="{BBCCB22F-B81F-4D73-A405-B25B6A363193}" presName="level3hierChild" presStyleCnt="0"/>
      <dgm:spPr/>
    </dgm:pt>
    <dgm:pt modelId="{525B6B78-7565-425A-9C64-AB7E73E87035}" type="pres">
      <dgm:prSet presAssocID="{85D14E3F-ED4A-4120-8161-E87CAFD11EEA}" presName="conn2-1" presStyleLbl="parChTrans1D3" presStyleIdx="0" presStyleCnt="5"/>
      <dgm:spPr/>
      <dgm:t>
        <a:bodyPr/>
        <a:lstStyle/>
        <a:p>
          <a:endParaRPr lang="en-US"/>
        </a:p>
      </dgm:t>
    </dgm:pt>
    <dgm:pt modelId="{05235D5E-077E-4F79-B4C0-3AA98FA8404D}" type="pres">
      <dgm:prSet presAssocID="{85D14E3F-ED4A-4120-8161-E87CAFD11EEA}" presName="connTx" presStyleLbl="parChTrans1D3" presStyleIdx="0" presStyleCnt="5"/>
      <dgm:spPr/>
      <dgm:t>
        <a:bodyPr/>
        <a:lstStyle/>
        <a:p>
          <a:endParaRPr lang="en-US"/>
        </a:p>
      </dgm:t>
    </dgm:pt>
    <dgm:pt modelId="{B1813B85-CB84-4F9A-8DC7-F73A017130FC}" type="pres">
      <dgm:prSet presAssocID="{E88A538D-660D-4764-9982-643AD19A3D90}" presName="root2" presStyleCnt="0"/>
      <dgm:spPr/>
    </dgm:pt>
    <dgm:pt modelId="{4871114E-2CEF-4628-B2DE-71118126568D}" type="pres">
      <dgm:prSet presAssocID="{E88A538D-660D-4764-9982-643AD19A3D90}" presName="LevelTwoTextNode" presStyleLbl="node3" presStyleIdx="0" presStyleCnt="5" custScaleX="104061" custScaleY="38675" custLinFactNeighborX="-19746">
        <dgm:presLayoutVars>
          <dgm:chPref val="3"/>
        </dgm:presLayoutVars>
      </dgm:prSet>
      <dgm:spPr/>
      <dgm:t>
        <a:bodyPr/>
        <a:lstStyle/>
        <a:p>
          <a:endParaRPr lang="en-US"/>
        </a:p>
      </dgm:t>
    </dgm:pt>
    <dgm:pt modelId="{EE12442D-18F3-43E4-A9AD-27C6E0B3AC4D}" type="pres">
      <dgm:prSet presAssocID="{E88A538D-660D-4764-9982-643AD19A3D90}" presName="level3hierChild" presStyleCnt="0"/>
      <dgm:spPr/>
    </dgm:pt>
    <dgm:pt modelId="{B64AFD63-E969-423A-A4E0-58E607951F35}" type="pres">
      <dgm:prSet presAssocID="{27AC2253-4B4D-44D9-9537-68E4B3BA7699}" presName="conn2-1" presStyleLbl="parChTrans1D2" presStyleIdx="1" presStyleCnt="5"/>
      <dgm:spPr/>
      <dgm:t>
        <a:bodyPr/>
        <a:lstStyle/>
        <a:p>
          <a:endParaRPr lang="en-US"/>
        </a:p>
      </dgm:t>
    </dgm:pt>
    <dgm:pt modelId="{A2019ADF-D55C-4F10-94F1-88A1F573A1D7}" type="pres">
      <dgm:prSet presAssocID="{27AC2253-4B4D-44D9-9537-68E4B3BA7699}" presName="connTx" presStyleLbl="parChTrans1D2" presStyleIdx="1" presStyleCnt="5"/>
      <dgm:spPr/>
      <dgm:t>
        <a:bodyPr/>
        <a:lstStyle/>
        <a:p>
          <a:endParaRPr lang="en-US"/>
        </a:p>
      </dgm:t>
    </dgm:pt>
    <dgm:pt modelId="{DFF7D22B-5430-48DC-B3A6-42FF50649CA3}" type="pres">
      <dgm:prSet presAssocID="{24AD646B-6659-446A-AB34-A4471F330068}" presName="root2" presStyleCnt="0"/>
      <dgm:spPr/>
    </dgm:pt>
    <dgm:pt modelId="{E20AA620-4D3B-44B7-9D42-08E8F4650E2B}" type="pres">
      <dgm:prSet presAssocID="{24AD646B-6659-446A-AB34-A4471F330068}" presName="LevelTwoTextNode" presStyleLbl="node2" presStyleIdx="1" presStyleCnt="5" custScaleX="57871" custScaleY="41242">
        <dgm:presLayoutVars>
          <dgm:chPref val="3"/>
        </dgm:presLayoutVars>
      </dgm:prSet>
      <dgm:spPr/>
      <dgm:t>
        <a:bodyPr/>
        <a:lstStyle/>
        <a:p>
          <a:endParaRPr lang="en-US"/>
        </a:p>
      </dgm:t>
    </dgm:pt>
    <dgm:pt modelId="{205823D0-D299-478C-9038-308B76279B01}" type="pres">
      <dgm:prSet presAssocID="{24AD646B-6659-446A-AB34-A4471F330068}" presName="level3hierChild" presStyleCnt="0"/>
      <dgm:spPr/>
    </dgm:pt>
    <dgm:pt modelId="{4CF9874E-4DB7-4180-9F4A-1002C348CB13}" type="pres">
      <dgm:prSet presAssocID="{63EEBF01-C97F-430D-9F7A-0E5EA908CA78}" presName="conn2-1" presStyleLbl="parChTrans1D3" presStyleIdx="1" presStyleCnt="5"/>
      <dgm:spPr/>
      <dgm:t>
        <a:bodyPr/>
        <a:lstStyle/>
        <a:p>
          <a:endParaRPr lang="en-US"/>
        </a:p>
      </dgm:t>
    </dgm:pt>
    <dgm:pt modelId="{09C84FD3-159F-4285-900E-4E5F519C89FD}" type="pres">
      <dgm:prSet presAssocID="{63EEBF01-C97F-430D-9F7A-0E5EA908CA78}" presName="connTx" presStyleLbl="parChTrans1D3" presStyleIdx="1" presStyleCnt="5"/>
      <dgm:spPr/>
      <dgm:t>
        <a:bodyPr/>
        <a:lstStyle/>
        <a:p>
          <a:endParaRPr lang="en-US"/>
        </a:p>
      </dgm:t>
    </dgm:pt>
    <dgm:pt modelId="{1A26FDE0-B296-4FE0-B320-B1E560BF4348}" type="pres">
      <dgm:prSet presAssocID="{4E4FA366-0875-46B6-AD8A-C99C89AD8D76}" presName="root2" presStyleCnt="0"/>
      <dgm:spPr/>
    </dgm:pt>
    <dgm:pt modelId="{34433B9E-4C2A-4CA1-8F6D-6A5449EAAD4A}" type="pres">
      <dgm:prSet presAssocID="{4E4FA366-0875-46B6-AD8A-C99C89AD8D76}" presName="LevelTwoTextNode" presStyleLbl="node3" presStyleIdx="1" presStyleCnt="5" custScaleX="135868" custScaleY="65507" custLinFactNeighborX="-19746">
        <dgm:presLayoutVars>
          <dgm:chPref val="3"/>
        </dgm:presLayoutVars>
      </dgm:prSet>
      <dgm:spPr/>
      <dgm:t>
        <a:bodyPr/>
        <a:lstStyle/>
        <a:p>
          <a:endParaRPr lang="en-US"/>
        </a:p>
      </dgm:t>
    </dgm:pt>
    <dgm:pt modelId="{7F761503-DBC3-4EEA-A81C-406F2D77BE3A}" type="pres">
      <dgm:prSet presAssocID="{4E4FA366-0875-46B6-AD8A-C99C89AD8D76}" presName="level3hierChild" presStyleCnt="0"/>
      <dgm:spPr/>
    </dgm:pt>
    <dgm:pt modelId="{07F9DDBF-DB36-454E-862B-9591539DDC97}" type="pres">
      <dgm:prSet presAssocID="{A2D876B1-3C9C-463A-9ED2-9F6F22EDC4FE}" presName="conn2-1" presStyleLbl="parChTrans1D2" presStyleIdx="2" presStyleCnt="5"/>
      <dgm:spPr/>
      <dgm:t>
        <a:bodyPr/>
        <a:lstStyle/>
        <a:p>
          <a:endParaRPr lang="en-US"/>
        </a:p>
      </dgm:t>
    </dgm:pt>
    <dgm:pt modelId="{E139B55C-1053-4576-9CC4-8F96D90106EC}" type="pres">
      <dgm:prSet presAssocID="{A2D876B1-3C9C-463A-9ED2-9F6F22EDC4FE}" presName="connTx" presStyleLbl="parChTrans1D2" presStyleIdx="2" presStyleCnt="5"/>
      <dgm:spPr/>
      <dgm:t>
        <a:bodyPr/>
        <a:lstStyle/>
        <a:p>
          <a:endParaRPr lang="en-US"/>
        </a:p>
      </dgm:t>
    </dgm:pt>
    <dgm:pt modelId="{0F3EEC48-9DAA-465A-A283-68E8384BFC04}" type="pres">
      <dgm:prSet presAssocID="{CCC1C431-6711-4CFD-8446-A2315D460B39}" presName="root2" presStyleCnt="0"/>
      <dgm:spPr/>
    </dgm:pt>
    <dgm:pt modelId="{8C4EAA1F-FA4C-4025-99C3-9EFFABEBB194}" type="pres">
      <dgm:prSet presAssocID="{CCC1C431-6711-4CFD-8446-A2315D460B39}" presName="LevelTwoTextNode" presStyleLbl="node2" presStyleIdx="2" presStyleCnt="5" custScaleX="57871" custScaleY="41242">
        <dgm:presLayoutVars>
          <dgm:chPref val="3"/>
        </dgm:presLayoutVars>
      </dgm:prSet>
      <dgm:spPr/>
      <dgm:t>
        <a:bodyPr/>
        <a:lstStyle/>
        <a:p>
          <a:endParaRPr lang="en-US"/>
        </a:p>
      </dgm:t>
    </dgm:pt>
    <dgm:pt modelId="{EAC4D0F2-1CC4-461A-A3BD-8EE142DDFEC4}" type="pres">
      <dgm:prSet presAssocID="{CCC1C431-6711-4CFD-8446-A2315D460B39}" presName="level3hierChild" presStyleCnt="0"/>
      <dgm:spPr/>
    </dgm:pt>
    <dgm:pt modelId="{B63ADFA0-C085-4E15-9425-0B54EC8FFF1B}" type="pres">
      <dgm:prSet presAssocID="{B493C4C0-B1B9-4C5E-8F03-76394A61B021}" presName="conn2-1" presStyleLbl="parChTrans1D3" presStyleIdx="2" presStyleCnt="5"/>
      <dgm:spPr/>
      <dgm:t>
        <a:bodyPr/>
        <a:lstStyle/>
        <a:p>
          <a:endParaRPr lang="en-US"/>
        </a:p>
      </dgm:t>
    </dgm:pt>
    <dgm:pt modelId="{348CBA71-D1E7-4EFA-B19A-5694D4081223}" type="pres">
      <dgm:prSet presAssocID="{B493C4C0-B1B9-4C5E-8F03-76394A61B021}" presName="connTx" presStyleLbl="parChTrans1D3" presStyleIdx="2" presStyleCnt="5"/>
      <dgm:spPr/>
      <dgm:t>
        <a:bodyPr/>
        <a:lstStyle/>
        <a:p>
          <a:endParaRPr lang="en-US"/>
        </a:p>
      </dgm:t>
    </dgm:pt>
    <dgm:pt modelId="{30BD7C78-55C3-4025-956B-F3E3F0D18626}" type="pres">
      <dgm:prSet presAssocID="{F4FCCD62-A1A0-4486-AAC3-765EB994649B}" presName="root2" presStyleCnt="0"/>
      <dgm:spPr/>
    </dgm:pt>
    <dgm:pt modelId="{569B8069-29B2-489A-9032-BD24D9DB813A}" type="pres">
      <dgm:prSet presAssocID="{F4FCCD62-A1A0-4486-AAC3-765EB994649B}" presName="LevelTwoTextNode" presStyleLbl="node3" presStyleIdx="2" presStyleCnt="5" custScaleX="123386" custScaleY="65507" custLinFactNeighborX="-18774">
        <dgm:presLayoutVars>
          <dgm:chPref val="3"/>
        </dgm:presLayoutVars>
      </dgm:prSet>
      <dgm:spPr/>
      <dgm:t>
        <a:bodyPr/>
        <a:lstStyle/>
        <a:p>
          <a:endParaRPr lang="en-US"/>
        </a:p>
      </dgm:t>
    </dgm:pt>
    <dgm:pt modelId="{3D969BBD-76EF-444E-81A8-0044F9BEDD55}" type="pres">
      <dgm:prSet presAssocID="{F4FCCD62-A1A0-4486-AAC3-765EB994649B}" presName="level3hierChild" presStyleCnt="0"/>
      <dgm:spPr/>
    </dgm:pt>
    <dgm:pt modelId="{D41B46B2-9BDE-4B00-B2A3-CD20DCBECF15}" type="pres">
      <dgm:prSet presAssocID="{26DC9D69-B0CF-405C-8403-25A40B69E7F7}" presName="conn2-1" presStyleLbl="parChTrans1D2" presStyleIdx="3" presStyleCnt="5"/>
      <dgm:spPr/>
      <dgm:t>
        <a:bodyPr/>
        <a:lstStyle/>
        <a:p>
          <a:endParaRPr lang="en-US"/>
        </a:p>
      </dgm:t>
    </dgm:pt>
    <dgm:pt modelId="{38E08440-D488-46EA-AB97-DB887EECD2B3}" type="pres">
      <dgm:prSet presAssocID="{26DC9D69-B0CF-405C-8403-25A40B69E7F7}" presName="connTx" presStyleLbl="parChTrans1D2" presStyleIdx="3" presStyleCnt="5"/>
      <dgm:spPr/>
      <dgm:t>
        <a:bodyPr/>
        <a:lstStyle/>
        <a:p>
          <a:endParaRPr lang="en-US"/>
        </a:p>
      </dgm:t>
    </dgm:pt>
    <dgm:pt modelId="{3E321C54-E051-486F-B55C-9A0101F54421}" type="pres">
      <dgm:prSet presAssocID="{0E10A43F-C2EC-4BB3-8DED-495059B7EB9B}" presName="root2" presStyleCnt="0"/>
      <dgm:spPr/>
    </dgm:pt>
    <dgm:pt modelId="{31CC63C1-E5AA-4B6B-B60E-30BFED90B077}" type="pres">
      <dgm:prSet presAssocID="{0E10A43F-C2EC-4BB3-8DED-495059B7EB9B}" presName="LevelTwoTextNode" presStyleLbl="node2" presStyleIdx="3" presStyleCnt="5" custScaleX="57871" custScaleY="41242">
        <dgm:presLayoutVars>
          <dgm:chPref val="3"/>
        </dgm:presLayoutVars>
      </dgm:prSet>
      <dgm:spPr/>
      <dgm:t>
        <a:bodyPr/>
        <a:lstStyle/>
        <a:p>
          <a:endParaRPr lang="en-US"/>
        </a:p>
      </dgm:t>
    </dgm:pt>
    <dgm:pt modelId="{D9CDF133-A1C9-4975-BDD4-A1CFAE6962F8}" type="pres">
      <dgm:prSet presAssocID="{0E10A43F-C2EC-4BB3-8DED-495059B7EB9B}" presName="level3hierChild" presStyleCnt="0"/>
      <dgm:spPr/>
    </dgm:pt>
    <dgm:pt modelId="{0493529E-BACB-4495-8610-132DC3B16722}" type="pres">
      <dgm:prSet presAssocID="{CA5DE6CA-05E1-4A86-AFFA-785AE57BC4E5}" presName="conn2-1" presStyleLbl="parChTrans1D3" presStyleIdx="3" presStyleCnt="5"/>
      <dgm:spPr/>
      <dgm:t>
        <a:bodyPr/>
        <a:lstStyle/>
        <a:p>
          <a:endParaRPr lang="en-US"/>
        </a:p>
      </dgm:t>
    </dgm:pt>
    <dgm:pt modelId="{11124A1E-DDA7-4B09-9ABA-5733D402AE13}" type="pres">
      <dgm:prSet presAssocID="{CA5DE6CA-05E1-4A86-AFFA-785AE57BC4E5}" presName="connTx" presStyleLbl="parChTrans1D3" presStyleIdx="3" presStyleCnt="5"/>
      <dgm:spPr/>
      <dgm:t>
        <a:bodyPr/>
        <a:lstStyle/>
        <a:p>
          <a:endParaRPr lang="en-US"/>
        </a:p>
      </dgm:t>
    </dgm:pt>
    <dgm:pt modelId="{48386650-3F87-4ACA-B52D-1D0FD851423C}" type="pres">
      <dgm:prSet presAssocID="{98DE6A07-8EBD-458B-8345-6E8FAE6D8260}" presName="root2" presStyleCnt="0"/>
      <dgm:spPr/>
    </dgm:pt>
    <dgm:pt modelId="{B74F28EF-1C21-4A74-A0F6-2EDF92358CF0}" type="pres">
      <dgm:prSet presAssocID="{98DE6A07-8EBD-458B-8345-6E8FAE6D8260}" presName="LevelTwoTextNode" presStyleLbl="node3" presStyleIdx="3" presStyleCnt="5" custScaleX="81311" custScaleY="80272" custLinFactNeighborX="-18676">
        <dgm:presLayoutVars>
          <dgm:chPref val="3"/>
        </dgm:presLayoutVars>
      </dgm:prSet>
      <dgm:spPr/>
      <dgm:t>
        <a:bodyPr/>
        <a:lstStyle/>
        <a:p>
          <a:endParaRPr lang="en-US"/>
        </a:p>
      </dgm:t>
    </dgm:pt>
    <dgm:pt modelId="{55581510-D155-4CB4-8E7B-808FF0B5954C}" type="pres">
      <dgm:prSet presAssocID="{98DE6A07-8EBD-458B-8345-6E8FAE6D8260}" presName="level3hierChild" presStyleCnt="0"/>
      <dgm:spPr/>
    </dgm:pt>
    <dgm:pt modelId="{0FAE1A70-1A6A-4B89-BBD0-2DED39CA1BB6}" type="pres">
      <dgm:prSet presAssocID="{FE7A4624-8DBE-460F-80D9-76225273E8C0}" presName="conn2-1" presStyleLbl="parChTrans1D2" presStyleIdx="4" presStyleCnt="5"/>
      <dgm:spPr/>
      <dgm:t>
        <a:bodyPr/>
        <a:lstStyle/>
        <a:p>
          <a:endParaRPr lang="en-US"/>
        </a:p>
      </dgm:t>
    </dgm:pt>
    <dgm:pt modelId="{C0870C97-179E-4699-AB99-BBEFDB63C4FD}" type="pres">
      <dgm:prSet presAssocID="{FE7A4624-8DBE-460F-80D9-76225273E8C0}" presName="connTx" presStyleLbl="parChTrans1D2" presStyleIdx="4" presStyleCnt="5"/>
      <dgm:spPr/>
      <dgm:t>
        <a:bodyPr/>
        <a:lstStyle/>
        <a:p>
          <a:endParaRPr lang="en-US"/>
        </a:p>
      </dgm:t>
    </dgm:pt>
    <dgm:pt modelId="{BB31C005-1BB5-4331-B589-4FEAB97A811E}" type="pres">
      <dgm:prSet presAssocID="{5F920208-B804-417C-95DC-6A0DB91F7942}" presName="root2" presStyleCnt="0"/>
      <dgm:spPr/>
    </dgm:pt>
    <dgm:pt modelId="{569BD958-2FBC-4DBD-A753-E3686CBD8A74}" type="pres">
      <dgm:prSet presAssocID="{5F920208-B804-417C-95DC-6A0DB91F7942}" presName="LevelTwoTextNode" presStyleLbl="node2" presStyleIdx="4" presStyleCnt="5" custScaleX="57871" custScaleY="41242">
        <dgm:presLayoutVars>
          <dgm:chPref val="3"/>
        </dgm:presLayoutVars>
      </dgm:prSet>
      <dgm:spPr/>
      <dgm:t>
        <a:bodyPr/>
        <a:lstStyle/>
        <a:p>
          <a:endParaRPr lang="en-US"/>
        </a:p>
      </dgm:t>
    </dgm:pt>
    <dgm:pt modelId="{D9B8F6FE-CD38-4D31-9159-920B1C20B63F}" type="pres">
      <dgm:prSet presAssocID="{5F920208-B804-417C-95DC-6A0DB91F7942}" presName="level3hierChild" presStyleCnt="0"/>
      <dgm:spPr/>
    </dgm:pt>
    <dgm:pt modelId="{5DB3D0B8-CAB1-481B-8473-35EB9B620DB8}" type="pres">
      <dgm:prSet presAssocID="{6BFECEF3-E70F-4046-9B33-5697113AEE10}" presName="conn2-1" presStyleLbl="parChTrans1D3" presStyleIdx="4" presStyleCnt="5"/>
      <dgm:spPr/>
      <dgm:t>
        <a:bodyPr/>
        <a:lstStyle/>
        <a:p>
          <a:endParaRPr lang="en-US"/>
        </a:p>
      </dgm:t>
    </dgm:pt>
    <dgm:pt modelId="{74C18488-A41D-4BBA-AC4E-63E7DEADAA7E}" type="pres">
      <dgm:prSet presAssocID="{6BFECEF3-E70F-4046-9B33-5697113AEE10}" presName="connTx" presStyleLbl="parChTrans1D3" presStyleIdx="4" presStyleCnt="5"/>
      <dgm:spPr/>
      <dgm:t>
        <a:bodyPr/>
        <a:lstStyle/>
        <a:p>
          <a:endParaRPr lang="en-US"/>
        </a:p>
      </dgm:t>
    </dgm:pt>
    <dgm:pt modelId="{CADCC554-E753-4213-AF60-B6D1EE3F210C}" type="pres">
      <dgm:prSet presAssocID="{8C1BFB79-13FD-4AD4-A1E2-126F906C3D47}" presName="root2" presStyleCnt="0"/>
      <dgm:spPr/>
    </dgm:pt>
    <dgm:pt modelId="{1D482545-C43F-4EC5-AD89-F4F9536F94EF}" type="pres">
      <dgm:prSet presAssocID="{8C1BFB79-13FD-4AD4-A1E2-126F906C3D47}" presName="LevelTwoTextNode" presStyleLbl="node3" presStyleIdx="4" presStyleCnt="5" custScaleY="55656" custLinFactNeighborX="-18676">
        <dgm:presLayoutVars>
          <dgm:chPref val="3"/>
        </dgm:presLayoutVars>
      </dgm:prSet>
      <dgm:spPr/>
      <dgm:t>
        <a:bodyPr/>
        <a:lstStyle/>
        <a:p>
          <a:endParaRPr lang="en-US"/>
        </a:p>
      </dgm:t>
    </dgm:pt>
    <dgm:pt modelId="{8E690AA1-E717-48B0-832C-3EA99E844765}" type="pres">
      <dgm:prSet presAssocID="{8C1BFB79-13FD-4AD4-A1E2-126F906C3D47}" presName="level3hierChild" presStyleCnt="0"/>
      <dgm:spPr/>
    </dgm:pt>
  </dgm:ptLst>
  <dgm:cxnLst>
    <dgm:cxn modelId="{D08458BF-51FE-428D-B9B5-C3BF35B761B5}" type="presOf" srcId="{B493C4C0-B1B9-4C5E-8F03-76394A61B021}" destId="{B63ADFA0-C085-4E15-9425-0B54EC8FFF1B}" srcOrd="0" destOrd="0" presId="urn:microsoft.com/office/officeart/2005/8/layout/hierarchy2"/>
    <dgm:cxn modelId="{44B01D0E-4213-4E73-808F-63B3203A3CCA}" srcId="{FC562906-E67E-4312-910B-15A7FA87E456}" destId="{FA319BCF-1C3B-4103-B779-56A641FD9D3C}" srcOrd="0" destOrd="0" parTransId="{AFC1B1AE-E364-43C7-8589-1A9043654081}" sibTransId="{5A7F4560-B8F2-4032-8845-A3AC499463BF}"/>
    <dgm:cxn modelId="{13B96F52-5CA7-4DA4-A174-B6473C5A8C6E}" type="presOf" srcId="{FA319BCF-1C3B-4103-B779-56A641FD9D3C}" destId="{5DF9D6F3-4EE0-4D2C-A1A2-613CA93470BB}" srcOrd="0" destOrd="0" presId="urn:microsoft.com/office/officeart/2005/8/layout/hierarchy2"/>
    <dgm:cxn modelId="{5A0D2F8E-0697-48F5-BFF2-B2F5E2E0F3CE}" type="presOf" srcId="{63EEBF01-C97F-430D-9F7A-0E5EA908CA78}" destId="{09C84FD3-159F-4285-900E-4E5F519C89FD}" srcOrd="1" destOrd="0" presId="urn:microsoft.com/office/officeart/2005/8/layout/hierarchy2"/>
    <dgm:cxn modelId="{3F222FEE-6CA8-41CF-BAB3-4426DEFDEC15}" type="presOf" srcId="{85D14E3F-ED4A-4120-8161-E87CAFD11EEA}" destId="{05235D5E-077E-4F79-B4C0-3AA98FA8404D}" srcOrd="1" destOrd="0" presId="urn:microsoft.com/office/officeart/2005/8/layout/hierarchy2"/>
    <dgm:cxn modelId="{DC86655E-9792-45F8-9429-31A207D73A63}" type="presOf" srcId="{63EEBF01-C97F-430D-9F7A-0E5EA908CA78}" destId="{4CF9874E-4DB7-4180-9F4A-1002C348CB13}" srcOrd="0" destOrd="0" presId="urn:microsoft.com/office/officeart/2005/8/layout/hierarchy2"/>
    <dgm:cxn modelId="{EDDD52E8-FAB0-448C-8AB5-B9C1E36ADB4D}" srcId="{0E10A43F-C2EC-4BB3-8DED-495059B7EB9B}" destId="{98DE6A07-8EBD-458B-8345-6E8FAE6D8260}" srcOrd="0" destOrd="0" parTransId="{CA5DE6CA-05E1-4A86-AFFA-785AE57BC4E5}" sibTransId="{6E2C85B7-67E0-4799-A28D-F56990A097D0}"/>
    <dgm:cxn modelId="{D067C2A2-94A0-42EE-9A89-9298F6517D1E}" type="presOf" srcId="{26DC9D69-B0CF-405C-8403-25A40B69E7F7}" destId="{D41B46B2-9BDE-4B00-B2A3-CD20DCBECF15}" srcOrd="0" destOrd="0" presId="urn:microsoft.com/office/officeart/2005/8/layout/hierarchy2"/>
    <dgm:cxn modelId="{9FD5556F-44B8-4900-BE65-89533692DE9F}" type="presOf" srcId="{9FA63762-0C56-4A0C-ADCC-11D77C8149F0}" destId="{C8591466-134E-4197-8B9B-017C25BE29FD}" srcOrd="0" destOrd="0" presId="urn:microsoft.com/office/officeart/2005/8/layout/hierarchy2"/>
    <dgm:cxn modelId="{7A88C68E-10D3-447F-8354-EBB6ED2EC78E}" type="presOf" srcId="{F4FCCD62-A1A0-4486-AAC3-765EB994649B}" destId="{569B8069-29B2-489A-9032-BD24D9DB813A}" srcOrd="0" destOrd="0" presId="urn:microsoft.com/office/officeart/2005/8/layout/hierarchy2"/>
    <dgm:cxn modelId="{77277E67-7CB7-4136-8CA1-AAFFCF1D1C60}" srcId="{FA319BCF-1C3B-4103-B779-56A641FD9D3C}" destId="{5F920208-B804-417C-95DC-6A0DB91F7942}" srcOrd="4" destOrd="0" parTransId="{FE7A4624-8DBE-460F-80D9-76225273E8C0}" sibTransId="{363CEFA2-E948-43AC-B4EA-575B8E377317}"/>
    <dgm:cxn modelId="{A71BD274-F158-416F-BBB7-61F8DFF4C323}" type="presOf" srcId="{0E10A43F-C2EC-4BB3-8DED-495059B7EB9B}" destId="{31CC63C1-E5AA-4B6B-B60E-30BFED90B077}" srcOrd="0" destOrd="0" presId="urn:microsoft.com/office/officeart/2005/8/layout/hierarchy2"/>
    <dgm:cxn modelId="{1DD921D4-5937-4668-8D2C-B4BD678B3718}" type="presOf" srcId="{24AD646B-6659-446A-AB34-A4471F330068}" destId="{E20AA620-4D3B-44B7-9D42-08E8F4650E2B}" srcOrd="0" destOrd="0" presId="urn:microsoft.com/office/officeart/2005/8/layout/hierarchy2"/>
    <dgm:cxn modelId="{AD0FDCA5-1CC6-4917-89EB-D41D8C4A2E26}" srcId="{24AD646B-6659-446A-AB34-A4471F330068}" destId="{4E4FA366-0875-46B6-AD8A-C99C89AD8D76}" srcOrd="0" destOrd="0" parTransId="{63EEBF01-C97F-430D-9F7A-0E5EA908CA78}" sibTransId="{7D8F043C-350F-497B-A85E-A5836B7D0006}"/>
    <dgm:cxn modelId="{91DBECB1-032E-40A0-A03A-7DFB43361539}" type="presOf" srcId="{27AC2253-4B4D-44D9-9537-68E4B3BA7699}" destId="{B64AFD63-E969-423A-A4E0-58E607951F35}" srcOrd="0" destOrd="0" presId="urn:microsoft.com/office/officeart/2005/8/layout/hierarchy2"/>
    <dgm:cxn modelId="{9234ED6D-2373-41DB-B5A2-3C6223380D42}" type="presOf" srcId="{27AC2253-4B4D-44D9-9537-68E4B3BA7699}" destId="{A2019ADF-D55C-4F10-94F1-88A1F573A1D7}" srcOrd="1" destOrd="0" presId="urn:microsoft.com/office/officeart/2005/8/layout/hierarchy2"/>
    <dgm:cxn modelId="{8B21CA5E-985F-4691-B44C-010C4870889E}" srcId="{FA319BCF-1C3B-4103-B779-56A641FD9D3C}" destId="{CCC1C431-6711-4CFD-8446-A2315D460B39}" srcOrd="2" destOrd="0" parTransId="{A2D876B1-3C9C-463A-9ED2-9F6F22EDC4FE}" sibTransId="{8B36018C-5CAE-42D6-95BD-0D4145ED53B2}"/>
    <dgm:cxn modelId="{4AF12BD0-BD83-4ECA-AF7C-359B8A9DE002}" type="presOf" srcId="{CA5DE6CA-05E1-4A86-AFFA-785AE57BC4E5}" destId="{11124A1E-DDA7-4B09-9ABA-5733D402AE13}" srcOrd="1" destOrd="0" presId="urn:microsoft.com/office/officeart/2005/8/layout/hierarchy2"/>
    <dgm:cxn modelId="{8EE1F82E-9420-45C0-BE25-46B5DB4195E4}" type="presOf" srcId="{8C1BFB79-13FD-4AD4-A1E2-126F906C3D47}" destId="{1D482545-C43F-4EC5-AD89-F4F9536F94EF}" srcOrd="0" destOrd="0" presId="urn:microsoft.com/office/officeart/2005/8/layout/hierarchy2"/>
    <dgm:cxn modelId="{8EFBAF9B-1A77-4B17-9EB1-E60B64A7B3D8}" type="presOf" srcId="{BBCCB22F-B81F-4D73-A405-B25B6A363193}" destId="{7B097107-2967-4341-8DE0-AE1AA4B8EC12}" srcOrd="0" destOrd="0" presId="urn:microsoft.com/office/officeart/2005/8/layout/hierarchy2"/>
    <dgm:cxn modelId="{62A484B8-3365-4D1B-8D5C-CCDD72EDBEEF}" type="presOf" srcId="{FE7A4624-8DBE-460F-80D9-76225273E8C0}" destId="{C0870C97-179E-4699-AB99-BBEFDB63C4FD}" srcOrd="1" destOrd="0" presId="urn:microsoft.com/office/officeart/2005/8/layout/hierarchy2"/>
    <dgm:cxn modelId="{D24D31A3-E77C-4002-B4AE-7E7C3386085E}" type="presOf" srcId="{98DE6A07-8EBD-458B-8345-6E8FAE6D8260}" destId="{B74F28EF-1C21-4A74-A0F6-2EDF92358CF0}" srcOrd="0" destOrd="0" presId="urn:microsoft.com/office/officeart/2005/8/layout/hierarchy2"/>
    <dgm:cxn modelId="{08D1DFE6-CC11-462A-AC2F-D8C894F94B3F}" type="presOf" srcId="{9FA63762-0C56-4A0C-ADCC-11D77C8149F0}" destId="{F0CF6203-55B8-418B-A591-420C5B2AEF7C}" srcOrd="1" destOrd="0" presId="urn:microsoft.com/office/officeart/2005/8/layout/hierarchy2"/>
    <dgm:cxn modelId="{A891CEE5-1A0D-4C73-AD92-5785D22911AE}" type="presOf" srcId="{FE7A4624-8DBE-460F-80D9-76225273E8C0}" destId="{0FAE1A70-1A6A-4B89-BBD0-2DED39CA1BB6}" srcOrd="0" destOrd="0" presId="urn:microsoft.com/office/officeart/2005/8/layout/hierarchy2"/>
    <dgm:cxn modelId="{4E5AA27F-184C-475E-99BC-BC56A7021E02}" srcId="{FA319BCF-1C3B-4103-B779-56A641FD9D3C}" destId="{24AD646B-6659-446A-AB34-A4471F330068}" srcOrd="1" destOrd="0" parTransId="{27AC2253-4B4D-44D9-9537-68E4B3BA7699}" sibTransId="{A61288F9-2C41-4569-B909-C41E62EE6D8A}"/>
    <dgm:cxn modelId="{16C5D799-9DFB-4B47-9B59-AB272FC5CFEA}" type="presOf" srcId="{5F920208-B804-417C-95DC-6A0DB91F7942}" destId="{569BD958-2FBC-4DBD-A753-E3686CBD8A74}" srcOrd="0" destOrd="0" presId="urn:microsoft.com/office/officeart/2005/8/layout/hierarchy2"/>
    <dgm:cxn modelId="{980018BB-C379-40A5-B6B2-41C0325059B6}" type="presOf" srcId="{6BFECEF3-E70F-4046-9B33-5697113AEE10}" destId="{74C18488-A41D-4BBA-AC4E-63E7DEADAA7E}" srcOrd="1" destOrd="0" presId="urn:microsoft.com/office/officeart/2005/8/layout/hierarchy2"/>
    <dgm:cxn modelId="{2F7E7C9C-45C2-4B3A-8C51-5908167BBC29}" type="presOf" srcId="{A2D876B1-3C9C-463A-9ED2-9F6F22EDC4FE}" destId="{E139B55C-1053-4576-9CC4-8F96D90106EC}" srcOrd="1" destOrd="0" presId="urn:microsoft.com/office/officeart/2005/8/layout/hierarchy2"/>
    <dgm:cxn modelId="{EF96B962-B5EE-4CEF-A236-69DEDDEBF6D0}" type="presOf" srcId="{FC562906-E67E-4312-910B-15A7FA87E456}" destId="{C1B32CD1-35A2-4EF1-994E-086DA261B71F}" srcOrd="0" destOrd="0" presId="urn:microsoft.com/office/officeart/2005/8/layout/hierarchy2"/>
    <dgm:cxn modelId="{BA517AD6-AF4D-410D-92E2-99BC4C4D386B}" type="presOf" srcId="{85D14E3F-ED4A-4120-8161-E87CAFD11EEA}" destId="{525B6B78-7565-425A-9C64-AB7E73E87035}" srcOrd="0" destOrd="0" presId="urn:microsoft.com/office/officeart/2005/8/layout/hierarchy2"/>
    <dgm:cxn modelId="{50146D92-C65B-46BD-AD40-1F19AD0BC21B}" srcId="{FA319BCF-1C3B-4103-B779-56A641FD9D3C}" destId="{BBCCB22F-B81F-4D73-A405-B25B6A363193}" srcOrd="0" destOrd="0" parTransId="{9FA63762-0C56-4A0C-ADCC-11D77C8149F0}" sibTransId="{45D7DF82-5622-445F-8B60-B6E479347968}"/>
    <dgm:cxn modelId="{E88154B8-951D-4467-9D67-71DF77E7884D}" type="presOf" srcId="{A2D876B1-3C9C-463A-9ED2-9F6F22EDC4FE}" destId="{07F9DDBF-DB36-454E-862B-9591539DDC97}" srcOrd="0" destOrd="0" presId="urn:microsoft.com/office/officeart/2005/8/layout/hierarchy2"/>
    <dgm:cxn modelId="{8379AF99-0964-4BD3-B95B-D5A0F9D6E84C}" type="presOf" srcId="{6BFECEF3-E70F-4046-9B33-5697113AEE10}" destId="{5DB3D0B8-CAB1-481B-8473-35EB9B620DB8}" srcOrd="0" destOrd="0" presId="urn:microsoft.com/office/officeart/2005/8/layout/hierarchy2"/>
    <dgm:cxn modelId="{0FE1ECB4-4016-4C51-8D4F-F8D207E0B59D}" srcId="{FA319BCF-1C3B-4103-B779-56A641FD9D3C}" destId="{0E10A43F-C2EC-4BB3-8DED-495059B7EB9B}" srcOrd="3" destOrd="0" parTransId="{26DC9D69-B0CF-405C-8403-25A40B69E7F7}" sibTransId="{CD39A65A-0637-4FD8-AFD4-D07C0A7AF998}"/>
    <dgm:cxn modelId="{DC90CC23-32EE-4869-AB95-01145F47A9F4}" srcId="{CCC1C431-6711-4CFD-8446-A2315D460B39}" destId="{F4FCCD62-A1A0-4486-AAC3-765EB994649B}" srcOrd="0" destOrd="0" parTransId="{B493C4C0-B1B9-4C5E-8F03-76394A61B021}" sibTransId="{0337B5E0-C721-488F-8772-B4776BDD8521}"/>
    <dgm:cxn modelId="{DFFB8CF0-567E-49D1-829F-7BF72FAD4CD8}" srcId="{BBCCB22F-B81F-4D73-A405-B25B6A363193}" destId="{E88A538D-660D-4764-9982-643AD19A3D90}" srcOrd="0" destOrd="0" parTransId="{85D14E3F-ED4A-4120-8161-E87CAFD11EEA}" sibTransId="{B5A0547D-3D7F-489A-8961-1665D051992E}"/>
    <dgm:cxn modelId="{86F2239A-E214-40DC-9D5F-06E34B1E5CF2}" type="presOf" srcId="{B493C4C0-B1B9-4C5E-8F03-76394A61B021}" destId="{348CBA71-D1E7-4EFA-B19A-5694D4081223}" srcOrd="1" destOrd="0" presId="urn:microsoft.com/office/officeart/2005/8/layout/hierarchy2"/>
    <dgm:cxn modelId="{9876E728-EF12-4CE0-8CF3-111957A9EB86}" srcId="{5F920208-B804-417C-95DC-6A0DB91F7942}" destId="{8C1BFB79-13FD-4AD4-A1E2-126F906C3D47}" srcOrd="0" destOrd="0" parTransId="{6BFECEF3-E70F-4046-9B33-5697113AEE10}" sibTransId="{E694E4B6-46C6-4969-9AAA-0A85438FA170}"/>
    <dgm:cxn modelId="{5DDF9AC5-C4D4-4C72-98B7-06FA6C92A089}" type="presOf" srcId="{26DC9D69-B0CF-405C-8403-25A40B69E7F7}" destId="{38E08440-D488-46EA-AB97-DB887EECD2B3}" srcOrd="1" destOrd="0" presId="urn:microsoft.com/office/officeart/2005/8/layout/hierarchy2"/>
    <dgm:cxn modelId="{0F7AD8B2-5251-4B8A-B75C-0A748B46FE97}" type="presOf" srcId="{CCC1C431-6711-4CFD-8446-A2315D460B39}" destId="{8C4EAA1F-FA4C-4025-99C3-9EFFABEBB194}" srcOrd="0" destOrd="0" presId="urn:microsoft.com/office/officeart/2005/8/layout/hierarchy2"/>
    <dgm:cxn modelId="{5DBFE3BC-B65B-41A1-B2B5-D67538E293A7}" type="presOf" srcId="{4E4FA366-0875-46B6-AD8A-C99C89AD8D76}" destId="{34433B9E-4C2A-4CA1-8F6D-6A5449EAAD4A}" srcOrd="0" destOrd="0" presId="urn:microsoft.com/office/officeart/2005/8/layout/hierarchy2"/>
    <dgm:cxn modelId="{7887B34C-E205-4A1E-AF97-DCBBD0179452}" type="presOf" srcId="{E88A538D-660D-4764-9982-643AD19A3D90}" destId="{4871114E-2CEF-4628-B2DE-71118126568D}" srcOrd="0" destOrd="0" presId="urn:microsoft.com/office/officeart/2005/8/layout/hierarchy2"/>
    <dgm:cxn modelId="{B90EF137-00F0-446A-92B5-7C2F3ED2B4B2}" type="presOf" srcId="{CA5DE6CA-05E1-4A86-AFFA-785AE57BC4E5}" destId="{0493529E-BACB-4495-8610-132DC3B16722}" srcOrd="0" destOrd="0" presId="urn:microsoft.com/office/officeart/2005/8/layout/hierarchy2"/>
    <dgm:cxn modelId="{C80116F3-277F-4343-ABDD-E9087F78DA35}" type="presParOf" srcId="{C1B32CD1-35A2-4EF1-994E-086DA261B71F}" destId="{80DA7AF3-E082-4129-8E61-6D949D59029C}" srcOrd="0" destOrd="0" presId="urn:microsoft.com/office/officeart/2005/8/layout/hierarchy2"/>
    <dgm:cxn modelId="{62A09079-AE06-4BDF-AD82-B8CA84855252}" type="presParOf" srcId="{80DA7AF3-E082-4129-8E61-6D949D59029C}" destId="{5DF9D6F3-4EE0-4D2C-A1A2-613CA93470BB}" srcOrd="0" destOrd="0" presId="urn:microsoft.com/office/officeart/2005/8/layout/hierarchy2"/>
    <dgm:cxn modelId="{2776AE79-9D3A-440E-88EF-1B9606C4E312}" type="presParOf" srcId="{80DA7AF3-E082-4129-8E61-6D949D59029C}" destId="{4E3E8205-F7F1-4624-B96C-2178B03CE32E}" srcOrd="1" destOrd="0" presId="urn:microsoft.com/office/officeart/2005/8/layout/hierarchy2"/>
    <dgm:cxn modelId="{9D958E57-FBAA-4AFD-98D6-6E168C8BC09E}" type="presParOf" srcId="{4E3E8205-F7F1-4624-B96C-2178B03CE32E}" destId="{C8591466-134E-4197-8B9B-017C25BE29FD}" srcOrd="0" destOrd="0" presId="urn:microsoft.com/office/officeart/2005/8/layout/hierarchy2"/>
    <dgm:cxn modelId="{167EFA15-641B-4F7A-A050-0BF3C00EC915}" type="presParOf" srcId="{C8591466-134E-4197-8B9B-017C25BE29FD}" destId="{F0CF6203-55B8-418B-A591-420C5B2AEF7C}" srcOrd="0" destOrd="0" presId="urn:microsoft.com/office/officeart/2005/8/layout/hierarchy2"/>
    <dgm:cxn modelId="{EFEFA21A-C5CF-47F6-910B-8660BF17427D}" type="presParOf" srcId="{4E3E8205-F7F1-4624-B96C-2178B03CE32E}" destId="{7FF57B02-BFA6-47BD-B0D2-619E0DCEC769}" srcOrd="1" destOrd="0" presId="urn:microsoft.com/office/officeart/2005/8/layout/hierarchy2"/>
    <dgm:cxn modelId="{14982CE8-A92D-4AF4-85CC-ABA6AD443B81}" type="presParOf" srcId="{7FF57B02-BFA6-47BD-B0D2-619E0DCEC769}" destId="{7B097107-2967-4341-8DE0-AE1AA4B8EC12}" srcOrd="0" destOrd="0" presId="urn:microsoft.com/office/officeart/2005/8/layout/hierarchy2"/>
    <dgm:cxn modelId="{3057CD4E-DEBB-49C1-93D3-F425F9E1BE0E}" type="presParOf" srcId="{7FF57B02-BFA6-47BD-B0D2-619E0DCEC769}" destId="{918D3D9F-3B4B-4ACB-992E-31C81A7E14D4}" srcOrd="1" destOrd="0" presId="urn:microsoft.com/office/officeart/2005/8/layout/hierarchy2"/>
    <dgm:cxn modelId="{8ACA2AC8-F08E-4D35-9745-52B69C971A0A}" type="presParOf" srcId="{918D3D9F-3B4B-4ACB-992E-31C81A7E14D4}" destId="{525B6B78-7565-425A-9C64-AB7E73E87035}" srcOrd="0" destOrd="0" presId="urn:microsoft.com/office/officeart/2005/8/layout/hierarchy2"/>
    <dgm:cxn modelId="{B90707E8-06EA-4C75-A2F0-17E2AC034D23}" type="presParOf" srcId="{525B6B78-7565-425A-9C64-AB7E73E87035}" destId="{05235D5E-077E-4F79-B4C0-3AA98FA8404D}" srcOrd="0" destOrd="0" presId="urn:microsoft.com/office/officeart/2005/8/layout/hierarchy2"/>
    <dgm:cxn modelId="{3BB4BEB3-3BF1-4257-A702-E3684724FBD9}" type="presParOf" srcId="{918D3D9F-3B4B-4ACB-992E-31C81A7E14D4}" destId="{B1813B85-CB84-4F9A-8DC7-F73A017130FC}" srcOrd="1" destOrd="0" presId="urn:microsoft.com/office/officeart/2005/8/layout/hierarchy2"/>
    <dgm:cxn modelId="{A8DC58B5-A5AA-4901-B29C-EA6ECC036A73}" type="presParOf" srcId="{B1813B85-CB84-4F9A-8DC7-F73A017130FC}" destId="{4871114E-2CEF-4628-B2DE-71118126568D}" srcOrd="0" destOrd="0" presId="urn:microsoft.com/office/officeart/2005/8/layout/hierarchy2"/>
    <dgm:cxn modelId="{1B55F32D-409E-4E27-9CBB-F5A84A44B1F6}" type="presParOf" srcId="{B1813B85-CB84-4F9A-8DC7-F73A017130FC}" destId="{EE12442D-18F3-43E4-A9AD-27C6E0B3AC4D}" srcOrd="1" destOrd="0" presId="urn:microsoft.com/office/officeart/2005/8/layout/hierarchy2"/>
    <dgm:cxn modelId="{E8FF68C4-09D3-47BF-B3E4-508D3ED7327B}" type="presParOf" srcId="{4E3E8205-F7F1-4624-B96C-2178B03CE32E}" destId="{B64AFD63-E969-423A-A4E0-58E607951F35}" srcOrd="2" destOrd="0" presId="urn:microsoft.com/office/officeart/2005/8/layout/hierarchy2"/>
    <dgm:cxn modelId="{FB60C068-2BCA-4E70-B4A6-AF74FA9363CA}" type="presParOf" srcId="{B64AFD63-E969-423A-A4E0-58E607951F35}" destId="{A2019ADF-D55C-4F10-94F1-88A1F573A1D7}" srcOrd="0" destOrd="0" presId="urn:microsoft.com/office/officeart/2005/8/layout/hierarchy2"/>
    <dgm:cxn modelId="{9ADDA662-4BCB-4D08-A404-C8907DFE66BE}" type="presParOf" srcId="{4E3E8205-F7F1-4624-B96C-2178B03CE32E}" destId="{DFF7D22B-5430-48DC-B3A6-42FF50649CA3}" srcOrd="3" destOrd="0" presId="urn:microsoft.com/office/officeart/2005/8/layout/hierarchy2"/>
    <dgm:cxn modelId="{27680A8D-820F-42B1-B1E3-30CC179F4EC5}" type="presParOf" srcId="{DFF7D22B-5430-48DC-B3A6-42FF50649CA3}" destId="{E20AA620-4D3B-44B7-9D42-08E8F4650E2B}" srcOrd="0" destOrd="0" presId="urn:microsoft.com/office/officeart/2005/8/layout/hierarchy2"/>
    <dgm:cxn modelId="{626D1BE3-C214-4C9C-89E8-7815CA46B65E}" type="presParOf" srcId="{DFF7D22B-5430-48DC-B3A6-42FF50649CA3}" destId="{205823D0-D299-478C-9038-308B76279B01}" srcOrd="1" destOrd="0" presId="urn:microsoft.com/office/officeart/2005/8/layout/hierarchy2"/>
    <dgm:cxn modelId="{D1B69AFD-7E54-4026-B40C-7DF6D26ABDD4}" type="presParOf" srcId="{205823D0-D299-478C-9038-308B76279B01}" destId="{4CF9874E-4DB7-4180-9F4A-1002C348CB13}" srcOrd="0" destOrd="0" presId="urn:microsoft.com/office/officeart/2005/8/layout/hierarchy2"/>
    <dgm:cxn modelId="{E0B2CFF1-EEE3-4482-A8FA-753C4557B52D}" type="presParOf" srcId="{4CF9874E-4DB7-4180-9F4A-1002C348CB13}" destId="{09C84FD3-159F-4285-900E-4E5F519C89FD}" srcOrd="0" destOrd="0" presId="urn:microsoft.com/office/officeart/2005/8/layout/hierarchy2"/>
    <dgm:cxn modelId="{2B739F64-AC0B-4DBC-B980-64361769B6F9}" type="presParOf" srcId="{205823D0-D299-478C-9038-308B76279B01}" destId="{1A26FDE0-B296-4FE0-B320-B1E560BF4348}" srcOrd="1" destOrd="0" presId="urn:microsoft.com/office/officeart/2005/8/layout/hierarchy2"/>
    <dgm:cxn modelId="{539D18B9-6810-45DE-9EFB-841F7C126C10}" type="presParOf" srcId="{1A26FDE0-B296-4FE0-B320-B1E560BF4348}" destId="{34433B9E-4C2A-4CA1-8F6D-6A5449EAAD4A}" srcOrd="0" destOrd="0" presId="urn:microsoft.com/office/officeart/2005/8/layout/hierarchy2"/>
    <dgm:cxn modelId="{A138E696-3950-4AEF-9EC0-3F93CFB55B42}" type="presParOf" srcId="{1A26FDE0-B296-4FE0-B320-B1E560BF4348}" destId="{7F761503-DBC3-4EEA-A81C-406F2D77BE3A}" srcOrd="1" destOrd="0" presId="urn:microsoft.com/office/officeart/2005/8/layout/hierarchy2"/>
    <dgm:cxn modelId="{1E1F940E-A899-493A-A8ED-20591CCA9156}" type="presParOf" srcId="{4E3E8205-F7F1-4624-B96C-2178B03CE32E}" destId="{07F9DDBF-DB36-454E-862B-9591539DDC97}" srcOrd="4" destOrd="0" presId="urn:microsoft.com/office/officeart/2005/8/layout/hierarchy2"/>
    <dgm:cxn modelId="{6190ABB0-8F76-4F88-9F3F-656D579BACDA}" type="presParOf" srcId="{07F9DDBF-DB36-454E-862B-9591539DDC97}" destId="{E139B55C-1053-4576-9CC4-8F96D90106EC}" srcOrd="0" destOrd="0" presId="urn:microsoft.com/office/officeart/2005/8/layout/hierarchy2"/>
    <dgm:cxn modelId="{810F8CDD-5EBE-4EC6-8B9D-4343471660BD}" type="presParOf" srcId="{4E3E8205-F7F1-4624-B96C-2178B03CE32E}" destId="{0F3EEC48-9DAA-465A-A283-68E8384BFC04}" srcOrd="5" destOrd="0" presId="urn:microsoft.com/office/officeart/2005/8/layout/hierarchy2"/>
    <dgm:cxn modelId="{7836D52E-3FA3-4B85-BB03-A9198C2A13D3}" type="presParOf" srcId="{0F3EEC48-9DAA-465A-A283-68E8384BFC04}" destId="{8C4EAA1F-FA4C-4025-99C3-9EFFABEBB194}" srcOrd="0" destOrd="0" presId="urn:microsoft.com/office/officeart/2005/8/layout/hierarchy2"/>
    <dgm:cxn modelId="{D76E21BD-C4D4-49B5-ACC5-5E8D32FFEE21}" type="presParOf" srcId="{0F3EEC48-9DAA-465A-A283-68E8384BFC04}" destId="{EAC4D0F2-1CC4-461A-A3BD-8EE142DDFEC4}" srcOrd="1" destOrd="0" presId="urn:microsoft.com/office/officeart/2005/8/layout/hierarchy2"/>
    <dgm:cxn modelId="{0274C6BB-59DE-4766-B717-9D11948EB86A}" type="presParOf" srcId="{EAC4D0F2-1CC4-461A-A3BD-8EE142DDFEC4}" destId="{B63ADFA0-C085-4E15-9425-0B54EC8FFF1B}" srcOrd="0" destOrd="0" presId="urn:microsoft.com/office/officeart/2005/8/layout/hierarchy2"/>
    <dgm:cxn modelId="{FB97D654-D201-4811-A7CC-170B661001E5}" type="presParOf" srcId="{B63ADFA0-C085-4E15-9425-0B54EC8FFF1B}" destId="{348CBA71-D1E7-4EFA-B19A-5694D4081223}" srcOrd="0" destOrd="0" presId="urn:microsoft.com/office/officeart/2005/8/layout/hierarchy2"/>
    <dgm:cxn modelId="{FED9B817-FB0A-4E88-912F-4A2D64C3DD96}" type="presParOf" srcId="{EAC4D0F2-1CC4-461A-A3BD-8EE142DDFEC4}" destId="{30BD7C78-55C3-4025-956B-F3E3F0D18626}" srcOrd="1" destOrd="0" presId="urn:microsoft.com/office/officeart/2005/8/layout/hierarchy2"/>
    <dgm:cxn modelId="{22784131-8242-4ED9-B64A-650EF82D4C08}" type="presParOf" srcId="{30BD7C78-55C3-4025-956B-F3E3F0D18626}" destId="{569B8069-29B2-489A-9032-BD24D9DB813A}" srcOrd="0" destOrd="0" presId="urn:microsoft.com/office/officeart/2005/8/layout/hierarchy2"/>
    <dgm:cxn modelId="{74A3979C-F06B-497D-B882-906552790E8F}" type="presParOf" srcId="{30BD7C78-55C3-4025-956B-F3E3F0D18626}" destId="{3D969BBD-76EF-444E-81A8-0044F9BEDD55}" srcOrd="1" destOrd="0" presId="urn:microsoft.com/office/officeart/2005/8/layout/hierarchy2"/>
    <dgm:cxn modelId="{630ABB18-3C35-40ED-A793-70EBE0C797D2}" type="presParOf" srcId="{4E3E8205-F7F1-4624-B96C-2178B03CE32E}" destId="{D41B46B2-9BDE-4B00-B2A3-CD20DCBECF15}" srcOrd="6" destOrd="0" presId="urn:microsoft.com/office/officeart/2005/8/layout/hierarchy2"/>
    <dgm:cxn modelId="{DF673D88-5735-4CDC-8735-D9076F4B1F2D}" type="presParOf" srcId="{D41B46B2-9BDE-4B00-B2A3-CD20DCBECF15}" destId="{38E08440-D488-46EA-AB97-DB887EECD2B3}" srcOrd="0" destOrd="0" presId="urn:microsoft.com/office/officeart/2005/8/layout/hierarchy2"/>
    <dgm:cxn modelId="{895C47AB-4E97-4ECC-9876-2FB383BDE796}" type="presParOf" srcId="{4E3E8205-F7F1-4624-B96C-2178B03CE32E}" destId="{3E321C54-E051-486F-B55C-9A0101F54421}" srcOrd="7" destOrd="0" presId="urn:microsoft.com/office/officeart/2005/8/layout/hierarchy2"/>
    <dgm:cxn modelId="{37E94B36-B59B-4331-A051-D03A2187E581}" type="presParOf" srcId="{3E321C54-E051-486F-B55C-9A0101F54421}" destId="{31CC63C1-E5AA-4B6B-B60E-30BFED90B077}" srcOrd="0" destOrd="0" presId="urn:microsoft.com/office/officeart/2005/8/layout/hierarchy2"/>
    <dgm:cxn modelId="{66F70287-13F9-49ED-95F2-81654D6C743E}" type="presParOf" srcId="{3E321C54-E051-486F-B55C-9A0101F54421}" destId="{D9CDF133-A1C9-4975-BDD4-A1CFAE6962F8}" srcOrd="1" destOrd="0" presId="urn:microsoft.com/office/officeart/2005/8/layout/hierarchy2"/>
    <dgm:cxn modelId="{5E9197DA-0C86-4753-BAB1-40075BA01F5E}" type="presParOf" srcId="{D9CDF133-A1C9-4975-BDD4-A1CFAE6962F8}" destId="{0493529E-BACB-4495-8610-132DC3B16722}" srcOrd="0" destOrd="0" presId="urn:microsoft.com/office/officeart/2005/8/layout/hierarchy2"/>
    <dgm:cxn modelId="{84D01907-E953-4589-8EA5-04F240BFC3C0}" type="presParOf" srcId="{0493529E-BACB-4495-8610-132DC3B16722}" destId="{11124A1E-DDA7-4B09-9ABA-5733D402AE13}" srcOrd="0" destOrd="0" presId="urn:microsoft.com/office/officeart/2005/8/layout/hierarchy2"/>
    <dgm:cxn modelId="{474D7E62-E89D-4ED1-882E-9E415193D33C}" type="presParOf" srcId="{D9CDF133-A1C9-4975-BDD4-A1CFAE6962F8}" destId="{48386650-3F87-4ACA-B52D-1D0FD851423C}" srcOrd="1" destOrd="0" presId="urn:microsoft.com/office/officeart/2005/8/layout/hierarchy2"/>
    <dgm:cxn modelId="{9DED9C54-417C-468A-865E-19E8786FCEF9}" type="presParOf" srcId="{48386650-3F87-4ACA-B52D-1D0FD851423C}" destId="{B74F28EF-1C21-4A74-A0F6-2EDF92358CF0}" srcOrd="0" destOrd="0" presId="urn:microsoft.com/office/officeart/2005/8/layout/hierarchy2"/>
    <dgm:cxn modelId="{64F63D94-2338-4458-B74D-4CCE7A2F3467}" type="presParOf" srcId="{48386650-3F87-4ACA-B52D-1D0FD851423C}" destId="{55581510-D155-4CB4-8E7B-808FF0B5954C}" srcOrd="1" destOrd="0" presId="urn:microsoft.com/office/officeart/2005/8/layout/hierarchy2"/>
    <dgm:cxn modelId="{55C9ECB2-7D76-4149-A941-D50CFF16A23A}" type="presParOf" srcId="{4E3E8205-F7F1-4624-B96C-2178B03CE32E}" destId="{0FAE1A70-1A6A-4B89-BBD0-2DED39CA1BB6}" srcOrd="8" destOrd="0" presId="urn:microsoft.com/office/officeart/2005/8/layout/hierarchy2"/>
    <dgm:cxn modelId="{22AAD471-CA60-4525-A367-2834D579A447}" type="presParOf" srcId="{0FAE1A70-1A6A-4B89-BBD0-2DED39CA1BB6}" destId="{C0870C97-179E-4699-AB99-BBEFDB63C4FD}" srcOrd="0" destOrd="0" presId="urn:microsoft.com/office/officeart/2005/8/layout/hierarchy2"/>
    <dgm:cxn modelId="{DD24F28D-9673-4E20-A9C7-5420615D7CEE}" type="presParOf" srcId="{4E3E8205-F7F1-4624-B96C-2178B03CE32E}" destId="{BB31C005-1BB5-4331-B589-4FEAB97A811E}" srcOrd="9" destOrd="0" presId="urn:microsoft.com/office/officeart/2005/8/layout/hierarchy2"/>
    <dgm:cxn modelId="{DDD2E1A7-302A-4A2A-A13B-A3EC0F97F76A}" type="presParOf" srcId="{BB31C005-1BB5-4331-B589-4FEAB97A811E}" destId="{569BD958-2FBC-4DBD-A753-E3686CBD8A74}" srcOrd="0" destOrd="0" presId="urn:microsoft.com/office/officeart/2005/8/layout/hierarchy2"/>
    <dgm:cxn modelId="{C5BCA31B-3FAB-4868-94A1-5A4DA1CAB664}" type="presParOf" srcId="{BB31C005-1BB5-4331-B589-4FEAB97A811E}" destId="{D9B8F6FE-CD38-4D31-9159-920B1C20B63F}" srcOrd="1" destOrd="0" presId="urn:microsoft.com/office/officeart/2005/8/layout/hierarchy2"/>
    <dgm:cxn modelId="{1863DEA1-64A5-4B27-AEC6-5FFC041072E6}" type="presParOf" srcId="{D9B8F6FE-CD38-4D31-9159-920B1C20B63F}" destId="{5DB3D0B8-CAB1-481B-8473-35EB9B620DB8}" srcOrd="0" destOrd="0" presId="urn:microsoft.com/office/officeart/2005/8/layout/hierarchy2"/>
    <dgm:cxn modelId="{E06B4FB2-7A8D-4FBC-A1D2-6AEE79C56DFB}" type="presParOf" srcId="{5DB3D0B8-CAB1-481B-8473-35EB9B620DB8}" destId="{74C18488-A41D-4BBA-AC4E-63E7DEADAA7E}" srcOrd="0" destOrd="0" presId="urn:microsoft.com/office/officeart/2005/8/layout/hierarchy2"/>
    <dgm:cxn modelId="{811D0AA6-2936-45F1-8067-05193173CAC4}" type="presParOf" srcId="{D9B8F6FE-CD38-4D31-9159-920B1C20B63F}" destId="{CADCC554-E753-4213-AF60-B6D1EE3F210C}" srcOrd="1" destOrd="0" presId="urn:microsoft.com/office/officeart/2005/8/layout/hierarchy2"/>
    <dgm:cxn modelId="{FEF51A25-D7A2-42DB-BC3C-421FD8203A52}" type="presParOf" srcId="{CADCC554-E753-4213-AF60-B6D1EE3F210C}" destId="{1D482545-C43F-4EC5-AD89-F4F9536F94EF}" srcOrd="0" destOrd="0" presId="urn:microsoft.com/office/officeart/2005/8/layout/hierarchy2"/>
    <dgm:cxn modelId="{C41F899E-5A0A-4F7C-8D19-F3DE877034F5}" type="presParOf" srcId="{CADCC554-E753-4213-AF60-B6D1EE3F210C}" destId="{8E690AA1-E717-48B0-832C-3EA99E844765}"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321EB-9B0B-4C3D-858D-2908E896E2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1050770-A006-4BD7-A73B-782C118C2047}">
      <dgm:prSet phldrT="[Texto]" custT="1"/>
      <dgm:spPr/>
      <dgm:t>
        <a:bodyPr/>
        <a:lstStyle/>
        <a:p>
          <a:r>
            <a:rPr lang="es-EC" sz="3000" b="1" u="sng" dirty="0" smtClean="0"/>
            <a:t>General</a:t>
          </a:r>
        </a:p>
        <a:p>
          <a:r>
            <a:rPr lang="es-EC" sz="2800" dirty="0" smtClean="0"/>
            <a:t>Diseñar e implementar una Nube Privada bajo el modelo de Infraestructura como Servicio utilizando herramientas Microsoft en la empresa Business IT para optimizar el uso de recursos.</a:t>
          </a:r>
          <a:endParaRPr lang="en-US" sz="2800" dirty="0"/>
        </a:p>
      </dgm:t>
    </dgm:pt>
    <dgm:pt modelId="{B14DFD1C-174B-4604-A73F-749D1C207B7F}" type="parTrans" cxnId="{DBBF4FDD-32C5-4482-BCDC-314D079C6E44}">
      <dgm:prSet/>
      <dgm:spPr/>
      <dgm:t>
        <a:bodyPr/>
        <a:lstStyle/>
        <a:p>
          <a:endParaRPr lang="en-US"/>
        </a:p>
      </dgm:t>
    </dgm:pt>
    <dgm:pt modelId="{9CF8FEF9-8BF5-4523-8F70-AA8C519500FC}" type="sibTrans" cxnId="{DBBF4FDD-32C5-4482-BCDC-314D079C6E44}">
      <dgm:prSet/>
      <dgm:spPr/>
      <dgm:t>
        <a:bodyPr/>
        <a:lstStyle/>
        <a:p>
          <a:endParaRPr lang="en-US"/>
        </a:p>
      </dgm:t>
    </dgm:pt>
    <dgm:pt modelId="{3AFEA85D-BE3C-42EC-9000-94C9F6732921}" type="pres">
      <dgm:prSet presAssocID="{B0E321EB-9B0B-4C3D-858D-2908E896E2D5}" presName="diagram" presStyleCnt="0">
        <dgm:presLayoutVars>
          <dgm:dir/>
          <dgm:resizeHandles val="exact"/>
        </dgm:presLayoutVars>
      </dgm:prSet>
      <dgm:spPr/>
      <dgm:t>
        <a:bodyPr/>
        <a:lstStyle/>
        <a:p>
          <a:endParaRPr lang="en-US"/>
        </a:p>
      </dgm:t>
    </dgm:pt>
    <dgm:pt modelId="{86AE9C1F-8ACA-436D-9358-33E5BCD61DD8}" type="pres">
      <dgm:prSet presAssocID="{31050770-A006-4BD7-A73B-782C118C2047}" presName="node" presStyleLbl="node1" presStyleIdx="0" presStyleCnt="1" custScaleY="223470" custLinFactNeighborX="-11575" custLinFactNeighborY="-1175">
        <dgm:presLayoutVars>
          <dgm:bulletEnabled val="1"/>
        </dgm:presLayoutVars>
      </dgm:prSet>
      <dgm:spPr/>
      <dgm:t>
        <a:bodyPr/>
        <a:lstStyle/>
        <a:p>
          <a:endParaRPr lang="en-US"/>
        </a:p>
      </dgm:t>
    </dgm:pt>
  </dgm:ptLst>
  <dgm:cxnLst>
    <dgm:cxn modelId="{45E67C2A-D92E-4B72-BCED-0EA854C292A8}" type="presOf" srcId="{31050770-A006-4BD7-A73B-782C118C2047}" destId="{86AE9C1F-8ACA-436D-9358-33E5BCD61DD8}" srcOrd="0" destOrd="0" presId="urn:microsoft.com/office/officeart/2005/8/layout/default"/>
    <dgm:cxn modelId="{DBBF4FDD-32C5-4482-BCDC-314D079C6E44}" srcId="{B0E321EB-9B0B-4C3D-858D-2908E896E2D5}" destId="{31050770-A006-4BD7-A73B-782C118C2047}" srcOrd="0" destOrd="0" parTransId="{B14DFD1C-174B-4604-A73F-749D1C207B7F}" sibTransId="{9CF8FEF9-8BF5-4523-8F70-AA8C519500FC}"/>
    <dgm:cxn modelId="{8F8C69B8-4DA6-4B53-9F0F-FB6187A1EFE5}" type="presOf" srcId="{B0E321EB-9B0B-4C3D-858D-2908E896E2D5}" destId="{3AFEA85D-BE3C-42EC-9000-94C9F6732921}" srcOrd="0" destOrd="0" presId="urn:microsoft.com/office/officeart/2005/8/layout/default"/>
    <dgm:cxn modelId="{8F32C791-3F78-49CD-A8D5-9AD1A4EAC9E8}" type="presParOf" srcId="{3AFEA85D-BE3C-42EC-9000-94C9F6732921}" destId="{86AE9C1F-8ACA-436D-9358-33E5BCD61DD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C8FC3-C0A8-4874-AA93-A5F3BC6957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2935999-21B1-4BF1-A548-DAA6C03B7A20}">
      <dgm:prSet phldrT="[Texto]" custT="1"/>
      <dgm:spPr/>
      <dgm:t>
        <a:bodyPr/>
        <a:lstStyle/>
        <a:p>
          <a:r>
            <a:rPr lang="es-EC" sz="2400" b="1" u="sng" dirty="0" smtClean="0"/>
            <a:t>Específicos</a:t>
          </a:r>
        </a:p>
        <a:p>
          <a:r>
            <a:rPr lang="es-EC" sz="1800" dirty="0" smtClean="0"/>
            <a:t>* Estudiar el paradigma de computación en la nube, sus tipos, modelos, </a:t>
          </a:r>
          <a:r>
            <a:rPr lang="es-EC" sz="1800" dirty="0" smtClean="0"/>
            <a:t>definiciones y características.</a:t>
          </a:r>
          <a:endParaRPr lang="en-US" sz="1800" dirty="0" smtClean="0"/>
        </a:p>
        <a:p>
          <a:r>
            <a:rPr lang="es-EC" sz="1800" dirty="0" smtClean="0"/>
            <a:t>* Aplicar </a:t>
          </a:r>
          <a:r>
            <a:rPr lang="es-EC" sz="1800" dirty="0" smtClean="0"/>
            <a:t>las buenas prácticas para el dimensionamiento e implementación de la nube privada.</a:t>
          </a:r>
          <a:endParaRPr lang="en-US" sz="1800" dirty="0" smtClean="0"/>
        </a:p>
        <a:p>
          <a:r>
            <a:rPr lang="es-EC" sz="1800" dirty="0" smtClean="0"/>
            <a:t>* Utilizar las soluciones y productos Microsoft como plataforma de implementación y gestión de la Nube Privada.</a:t>
          </a:r>
          <a:endParaRPr lang="en-US" sz="1800" dirty="0" smtClean="0"/>
        </a:p>
        <a:p>
          <a:r>
            <a:rPr lang="es-EC" sz="1800" dirty="0" smtClean="0"/>
            <a:t>* Proveer a los usuarios de Business IT servicios de infraestructura mediante la generación automática de ambientes computacionales para su entorno de desarrollo.</a:t>
          </a:r>
          <a:endParaRPr lang="en-US" sz="1800" dirty="0"/>
        </a:p>
      </dgm:t>
    </dgm:pt>
    <dgm:pt modelId="{716F89C5-48FA-4DD8-918A-D9741B15E7CC}" type="parTrans" cxnId="{472A5649-C9FB-4191-B2C8-B7BD5008DF50}">
      <dgm:prSet/>
      <dgm:spPr/>
      <dgm:t>
        <a:bodyPr/>
        <a:lstStyle/>
        <a:p>
          <a:endParaRPr lang="en-US"/>
        </a:p>
      </dgm:t>
    </dgm:pt>
    <dgm:pt modelId="{C6234E8D-931A-42B7-8893-2481CCC4EC01}" type="sibTrans" cxnId="{472A5649-C9FB-4191-B2C8-B7BD5008DF50}">
      <dgm:prSet/>
      <dgm:spPr/>
      <dgm:t>
        <a:bodyPr/>
        <a:lstStyle/>
        <a:p>
          <a:endParaRPr lang="en-US"/>
        </a:p>
      </dgm:t>
    </dgm:pt>
    <dgm:pt modelId="{33829251-6F8A-47E8-B3BA-9E0E176EF2C7}" type="pres">
      <dgm:prSet presAssocID="{9D1C8FC3-C0A8-4874-AA93-A5F3BC695791}" presName="diagram" presStyleCnt="0">
        <dgm:presLayoutVars>
          <dgm:dir/>
          <dgm:resizeHandles val="exact"/>
        </dgm:presLayoutVars>
      </dgm:prSet>
      <dgm:spPr/>
      <dgm:t>
        <a:bodyPr/>
        <a:lstStyle/>
        <a:p>
          <a:endParaRPr lang="en-US"/>
        </a:p>
      </dgm:t>
    </dgm:pt>
    <dgm:pt modelId="{B439BFDC-1168-4525-8400-3C8564836DAC}" type="pres">
      <dgm:prSet presAssocID="{12935999-21B1-4BF1-A548-DAA6C03B7A20}" presName="node" presStyleLbl="node1" presStyleIdx="0" presStyleCnt="1" custScaleX="94545" custScaleY="209703" custLinFactNeighborX="-1149">
        <dgm:presLayoutVars>
          <dgm:bulletEnabled val="1"/>
        </dgm:presLayoutVars>
      </dgm:prSet>
      <dgm:spPr/>
      <dgm:t>
        <a:bodyPr/>
        <a:lstStyle/>
        <a:p>
          <a:endParaRPr lang="en-US"/>
        </a:p>
      </dgm:t>
    </dgm:pt>
  </dgm:ptLst>
  <dgm:cxnLst>
    <dgm:cxn modelId="{B5491EAA-601C-44F4-A1A3-8FC3AE6DD70E}" type="presOf" srcId="{12935999-21B1-4BF1-A548-DAA6C03B7A20}" destId="{B439BFDC-1168-4525-8400-3C8564836DAC}" srcOrd="0" destOrd="0" presId="urn:microsoft.com/office/officeart/2005/8/layout/default"/>
    <dgm:cxn modelId="{CD70FD96-0069-4D06-9390-AB2CF1092E63}" type="presOf" srcId="{9D1C8FC3-C0A8-4874-AA93-A5F3BC695791}" destId="{33829251-6F8A-47E8-B3BA-9E0E176EF2C7}" srcOrd="0" destOrd="0" presId="urn:microsoft.com/office/officeart/2005/8/layout/default"/>
    <dgm:cxn modelId="{472A5649-C9FB-4191-B2C8-B7BD5008DF50}" srcId="{9D1C8FC3-C0A8-4874-AA93-A5F3BC695791}" destId="{12935999-21B1-4BF1-A548-DAA6C03B7A20}" srcOrd="0" destOrd="0" parTransId="{716F89C5-48FA-4DD8-918A-D9741B15E7CC}" sibTransId="{C6234E8D-931A-42B7-8893-2481CCC4EC01}"/>
    <dgm:cxn modelId="{49FF1E2B-7F39-4837-AB1F-B069F3F061EF}" type="presParOf" srcId="{33829251-6F8A-47E8-B3BA-9E0E176EF2C7}" destId="{B439BFDC-1168-4525-8400-3C8564836DAC}"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1E653E-5FA1-4799-B185-97B8A059361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976B23C-6E99-45F7-AD31-4697BEBE5483}">
      <dgm:prSet phldrT="[Texto]" custT="1"/>
      <dgm:spPr/>
      <dgm:t>
        <a:bodyPr/>
        <a:lstStyle/>
        <a:p>
          <a:r>
            <a:rPr lang="es-EC" sz="1800" dirty="0" smtClean="0"/>
            <a:t>Planeación</a:t>
          </a:r>
          <a:endParaRPr lang="en-US" sz="1800" dirty="0"/>
        </a:p>
      </dgm:t>
    </dgm:pt>
    <dgm:pt modelId="{6E3A870E-119E-4507-B2A0-9A6E96638AD1}" type="parTrans" cxnId="{F65284C7-3053-45A2-BFDE-D5F2468233BB}">
      <dgm:prSet/>
      <dgm:spPr/>
      <dgm:t>
        <a:bodyPr/>
        <a:lstStyle/>
        <a:p>
          <a:endParaRPr lang="en-US"/>
        </a:p>
      </dgm:t>
    </dgm:pt>
    <dgm:pt modelId="{BDF93E0C-AACE-4C8E-A257-7D767053A5F7}" type="sibTrans" cxnId="{F65284C7-3053-45A2-BFDE-D5F2468233BB}">
      <dgm:prSet/>
      <dgm:spPr/>
      <dgm:t>
        <a:bodyPr/>
        <a:lstStyle/>
        <a:p>
          <a:endParaRPr lang="en-US"/>
        </a:p>
      </dgm:t>
    </dgm:pt>
    <dgm:pt modelId="{3ABF1156-97EA-46F7-97A6-50C09816103B}">
      <dgm:prSet phldrT="[Texto]" custT="1"/>
      <dgm:spPr/>
      <dgm:t>
        <a:bodyPr/>
        <a:lstStyle/>
        <a:p>
          <a:r>
            <a:rPr lang="es-EC" sz="1800" dirty="0" smtClean="0"/>
            <a:t>Diseño</a:t>
          </a:r>
          <a:endParaRPr lang="en-US" sz="1800" dirty="0"/>
        </a:p>
      </dgm:t>
    </dgm:pt>
    <dgm:pt modelId="{D6DAF0E0-0D5C-4F96-B59B-A8E8755D8625}" type="parTrans" cxnId="{E1B3C146-939A-4A73-A312-DB7EE38658D5}">
      <dgm:prSet/>
      <dgm:spPr/>
      <dgm:t>
        <a:bodyPr/>
        <a:lstStyle/>
        <a:p>
          <a:endParaRPr lang="en-US"/>
        </a:p>
      </dgm:t>
    </dgm:pt>
    <dgm:pt modelId="{E695C9CE-346C-42A5-8645-8CFA24727149}" type="sibTrans" cxnId="{E1B3C146-939A-4A73-A312-DB7EE38658D5}">
      <dgm:prSet/>
      <dgm:spPr/>
      <dgm:t>
        <a:bodyPr/>
        <a:lstStyle/>
        <a:p>
          <a:endParaRPr lang="en-US"/>
        </a:p>
      </dgm:t>
    </dgm:pt>
    <dgm:pt modelId="{4F247DC6-76E4-407B-AEA4-18214CF703C4}">
      <dgm:prSet phldrT="[Texto]" custT="1"/>
      <dgm:spPr/>
      <dgm:t>
        <a:bodyPr/>
        <a:lstStyle/>
        <a:p>
          <a:r>
            <a:rPr lang="es-EC" sz="1800" dirty="0" smtClean="0"/>
            <a:t>Implementación</a:t>
          </a:r>
          <a:endParaRPr lang="en-US" sz="1800" dirty="0"/>
        </a:p>
      </dgm:t>
    </dgm:pt>
    <dgm:pt modelId="{8306A625-BF5D-4347-B690-6FA1BCFECC28}" type="parTrans" cxnId="{E011A145-0615-4A1C-A115-4CAF8E8E61B3}">
      <dgm:prSet/>
      <dgm:spPr/>
      <dgm:t>
        <a:bodyPr/>
        <a:lstStyle/>
        <a:p>
          <a:endParaRPr lang="en-US"/>
        </a:p>
      </dgm:t>
    </dgm:pt>
    <dgm:pt modelId="{962BFC5D-16C6-4755-8F43-0D841BF93494}" type="sibTrans" cxnId="{E011A145-0615-4A1C-A115-4CAF8E8E61B3}">
      <dgm:prSet/>
      <dgm:spPr/>
      <dgm:t>
        <a:bodyPr/>
        <a:lstStyle/>
        <a:p>
          <a:endParaRPr lang="en-US"/>
        </a:p>
      </dgm:t>
    </dgm:pt>
    <dgm:pt modelId="{0399C1A9-0956-4ADC-AFC6-922CB55185FA}">
      <dgm:prSet phldrT="[Texto]" custT="1"/>
      <dgm:spPr/>
      <dgm:t>
        <a:bodyPr/>
        <a:lstStyle/>
        <a:p>
          <a:r>
            <a:rPr lang="es-EC" sz="1800" dirty="0" smtClean="0"/>
            <a:t>Pruebas</a:t>
          </a:r>
          <a:endParaRPr lang="en-US" sz="1800" dirty="0"/>
        </a:p>
      </dgm:t>
    </dgm:pt>
    <dgm:pt modelId="{36502BDB-B862-4379-9567-543FF4ACDEE3}" type="parTrans" cxnId="{99F01339-1917-4DA0-B7B6-2AC605B63555}">
      <dgm:prSet/>
      <dgm:spPr/>
      <dgm:t>
        <a:bodyPr/>
        <a:lstStyle/>
        <a:p>
          <a:endParaRPr lang="en-US"/>
        </a:p>
      </dgm:t>
    </dgm:pt>
    <dgm:pt modelId="{99518F2F-8367-4B53-BB3F-709B46102CFB}" type="sibTrans" cxnId="{99F01339-1917-4DA0-B7B6-2AC605B63555}">
      <dgm:prSet/>
      <dgm:spPr/>
      <dgm:t>
        <a:bodyPr/>
        <a:lstStyle/>
        <a:p>
          <a:endParaRPr lang="en-US"/>
        </a:p>
      </dgm:t>
    </dgm:pt>
    <dgm:pt modelId="{749505BE-8647-42EF-9D74-456BEE656FB6}" type="pres">
      <dgm:prSet presAssocID="{4F1E653E-5FA1-4799-B185-97B8A0593618}" presName="cycle" presStyleCnt="0">
        <dgm:presLayoutVars>
          <dgm:dir/>
          <dgm:resizeHandles val="exact"/>
        </dgm:presLayoutVars>
      </dgm:prSet>
      <dgm:spPr/>
      <dgm:t>
        <a:bodyPr/>
        <a:lstStyle/>
        <a:p>
          <a:endParaRPr lang="en-US"/>
        </a:p>
      </dgm:t>
    </dgm:pt>
    <dgm:pt modelId="{74003939-52F9-4992-BD7B-5FF7ED9AE8AF}" type="pres">
      <dgm:prSet presAssocID="{A976B23C-6E99-45F7-AD31-4697BEBE5483}" presName="node" presStyleLbl="node1" presStyleIdx="0" presStyleCnt="4" custScaleX="115574">
        <dgm:presLayoutVars>
          <dgm:bulletEnabled val="1"/>
        </dgm:presLayoutVars>
      </dgm:prSet>
      <dgm:spPr/>
      <dgm:t>
        <a:bodyPr/>
        <a:lstStyle/>
        <a:p>
          <a:endParaRPr lang="en-US"/>
        </a:p>
      </dgm:t>
    </dgm:pt>
    <dgm:pt modelId="{9630E11B-1AAA-4372-A4A8-531737F0A3E8}" type="pres">
      <dgm:prSet presAssocID="{BDF93E0C-AACE-4C8E-A257-7D767053A5F7}" presName="sibTrans" presStyleLbl="sibTrans2D1" presStyleIdx="0" presStyleCnt="4"/>
      <dgm:spPr/>
      <dgm:t>
        <a:bodyPr/>
        <a:lstStyle/>
        <a:p>
          <a:endParaRPr lang="en-US"/>
        </a:p>
      </dgm:t>
    </dgm:pt>
    <dgm:pt modelId="{DBB45A2D-46EC-41E0-BB19-06A513E6E653}" type="pres">
      <dgm:prSet presAssocID="{BDF93E0C-AACE-4C8E-A257-7D767053A5F7}" presName="connectorText" presStyleLbl="sibTrans2D1" presStyleIdx="0" presStyleCnt="4"/>
      <dgm:spPr/>
      <dgm:t>
        <a:bodyPr/>
        <a:lstStyle/>
        <a:p>
          <a:endParaRPr lang="en-US"/>
        </a:p>
      </dgm:t>
    </dgm:pt>
    <dgm:pt modelId="{BB2510D8-E064-4B1B-8461-443BF5E330ED}" type="pres">
      <dgm:prSet presAssocID="{3ABF1156-97EA-46F7-97A6-50C09816103B}" presName="node" presStyleLbl="node1" presStyleIdx="1" presStyleCnt="4" custScaleX="117684">
        <dgm:presLayoutVars>
          <dgm:bulletEnabled val="1"/>
        </dgm:presLayoutVars>
      </dgm:prSet>
      <dgm:spPr/>
      <dgm:t>
        <a:bodyPr/>
        <a:lstStyle/>
        <a:p>
          <a:endParaRPr lang="en-US"/>
        </a:p>
      </dgm:t>
    </dgm:pt>
    <dgm:pt modelId="{5137BE68-DE59-4E15-BA44-E69492A8D9E5}" type="pres">
      <dgm:prSet presAssocID="{E695C9CE-346C-42A5-8645-8CFA24727149}" presName="sibTrans" presStyleLbl="sibTrans2D1" presStyleIdx="1" presStyleCnt="4"/>
      <dgm:spPr/>
      <dgm:t>
        <a:bodyPr/>
        <a:lstStyle/>
        <a:p>
          <a:endParaRPr lang="en-US"/>
        </a:p>
      </dgm:t>
    </dgm:pt>
    <dgm:pt modelId="{D24B11FE-5F74-44A3-989D-D1E66CABD0C5}" type="pres">
      <dgm:prSet presAssocID="{E695C9CE-346C-42A5-8645-8CFA24727149}" presName="connectorText" presStyleLbl="sibTrans2D1" presStyleIdx="1" presStyleCnt="4"/>
      <dgm:spPr/>
      <dgm:t>
        <a:bodyPr/>
        <a:lstStyle/>
        <a:p>
          <a:endParaRPr lang="en-US"/>
        </a:p>
      </dgm:t>
    </dgm:pt>
    <dgm:pt modelId="{607B1AC7-C4D0-4F9D-B95D-BFCEFB82CDF2}" type="pres">
      <dgm:prSet presAssocID="{4F247DC6-76E4-407B-AEA4-18214CF703C4}" presName="node" presStyleLbl="node1" presStyleIdx="2" presStyleCnt="4" custScaleX="124713">
        <dgm:presLayoutVars>
          <dgm:bulletEnabled val="1"/>
        </dgm:presLayoutVars>
      </dgm:prSet>
      <dgm:spPr/>
      <dgm:t>
        <a:bodyPr/>
        <a:lstStyle/>
        <a:p>
          <a:endParaRPr lang="en-US"/>
        </a:p>
      </dgm:t>
    </dgm:pt>
    <dgm:pt modelId="{AD321BCA-B2A9-42D3-AC01-32D89F12D6D7}" type="pres">
      <dgm:prSet presAssocID="{962BFC5D-16C6-4755-8F43-0D841BF93494}" presName="sibTrans" presStyleLbl="sibTrans2D1" presStyleIdx="2" presStyleCnt="4"/>
      <dgm:spPr/>
      <dgm:t>
        <a:bodyPr/>
        <a:lstStyle/>
        <a:p>
          <a:endParaRPr lang="en-US"/>
        </a:p>
      </dgm:t>
    </dgm:pt>
    <dgm:pt modelId="{F1012693-B8C8-46CC-98A5-F581A2DD485F}" type="pres">
      <dgm:prSet presAssocID="{962BFC5D-16C6-4755-8F43-0D841BF93494}" presName="connectorText" presStyleLbl="sibTrans2D1" presStyleIdx="2" presStyleCnt="4"/>
      <dgm:spPr/>
      <dgm:t>
        <a:bodyPr/>
        <a:lstStyle/>
        <a:p>
          <a:endParaRPr lang="en-US"/>
        </a:p>
      </dgm:t>
    </dgm:pt>
    <dgm:pt modelId="{641F6A09-7839-4538-8B23-D1C6BFBC920E}" type="pres">
      <dgm:prSet presAssocID="{0399C1A9-0956-4ADC-AFC6-922CB55185FA}" presName="node" presStyleLbl="node1" presStyleIdx="3" presStyleCnt="4" custScaleX="118120">
        <dgm:presLayoutVars>
          <dgm:bulletEnabled val="1"/>
        </dgm:presLayoutVars>
      </dgm:prSet>
      <dgm:spPr/>
      <dgm:t>
        <a:bodyPr/>
        <a:lstStyle/>
        <a:p>
          <a:endParaRPr lang="en-US"/>
        </a:p>
      </dgm:t>
    </dgm:pt>
    <dgm:pt modelId="{5FFDA9D1-1D52-4EF9-9FF9-09F304A86402}" type="pres">
      <dgm:prSet presAssocID="{99518F2F-8367-4B53-BB3F-709B46102CFB}" presName="sibTrans" presStyleLbl="sibTrans2D1" presStyleIdx="3" presStyleCnt="4"/>
      <dgm:spPr/>
      <dgm:t>
        <a:bodyPr/>
        <a:lstStyle/>
        <a:p>
          <a:endParaRPr lang="en-US"/>
        </a:p>
      </dgm:t>
    </dgm:pt>
    <dgm:pt modelId="{38D905F3-BB40-4884-92BD-CE74242FDEF5}" type="pres">
      <dgm:prSet presAssocID="{99518F2F-8367-4B53-BB3F-709B46102CFB}" presName="connectorText" presStyleLbl="sibTrans2D1" presStyleIdx="3" presStyleCnt="4"/>
      <dgm:spPr/>
      <dgm:t>
        <a:bodyPr/>
        <a:lstStyle/>
        <a:p>
          <a:endParaRPr lang="en-US"/>
        </a:p>
      </dgm:t>
    </dgm:pt>
  </dgm:ptLst>
  <dgm:cxnLst>
    <dgm:cxn modelId="{82BF9087-B896-4BDA-9556-1F35C0A9BD60}" type="presOf" srcId="{E695C9CE-346C-42A5-8645-8CFA24727149}" destId="{D24B11FE-5F74-44A3-989D-D1E66CABD0C5}" srcOrd="1" destOrd="0" presId="urn:microsoft.com/office/officeart/2005/8/layout/cycle2"/>
    <dgm:cxn modelId="{D2BF0B7A-89C8-4D13-AD91-78266833C2EF}" type="presOf" srcId="{962BFC5D-16C6-4755-8F43-0D841BF93494}" destId="{AD321BCA-B2A9-42D3-AC01-32D89F12D6D7}" srcOrd="0" destOrd="0" presId="urn:microsoft.com/office/officeart/2005/8/layout/cycle2"/>
    <dgm:cxn modelId="{E011A145-0615-4A1C-A115-4CAF8E8E61B3}" srcId="{4F1E653E-5FA1-4799-B185-97B8A0593618}" destId="{4F247DC6-76E4-407B-AEA4-18214CF703C4}" srcOrd="2" destOrd="0" parTransId="{8306A625-BF5D-4347-B690-6FA1BCFECC28}" sibTransId="{962BFC5D-16C6-4755-8F43-0D841BF93494}"/>
    <dgm:cxn modelId="{D394BD94-841B-40F7-A741-D3BF4ABE31CB}" type="presOf" srcId="{99518F2F-8367-4B53-BB3F-709B46102CFB}" destId="{5FFDA9D1-1D52-4EF9-9FF9-09F304A86402}" srcOrd="0" destOrd="0" presId="urn:microsoft.com/office/officeart/2005/8/layout/cycle2"/>
    <dgm:cxn modelId="{638ABABE-1D3A-4AAF-8EDF-0C4EA0F1DC4B}" type="presOf" srcId="{4F247DC6-76E4-407B-AEA4-18214CF703C4}" destId="{607B1AC7-C4D0-4F9D-B95D-BFCEFB82CDF2}" srcOrd="0" destOrd="0" presId="urn:microsoft.com/office/officeart/2005/8/layout/cycle2"/>
    <dgm:cxn modelId="{99F01339-1917-4DA0-B7B6-2AC605B63555}" srcId="{4F1E653E-5FA1-4799-B185-97B8A0593618}" destId="{0399C1A9-0956-4ADC-AFC6-922CB55185FA}" srcOrd="3" destOrd="0" parTransId="{36502BDB-B862-4379-9567-543FF4ACDEE3}" sibTransId="{99518F2F-8367-4B53-BB3F-709B46102CFB}"/>
    <dgm:cxn modelId="{C9EFFEB8-45BD-4C8B-944C-C34359ABDB24}" type="presOf" srcId="{4F1E653E-5FA1-4799-B185-97B8A0593618}" destId="{749505BE-8647-42EF-9D74-456BEE656FB6}" srcOrd="0" destOrd="0" presId="urn:microsoft.com/office/officeart/2005/8/layout/cycle2"/>
    <dgm:cxn modelId="{F65284C7-3053-45A2-BFDE-D5F2468233BB}" srcId="{4F1E653E-5FA1-4799-B185-97B8A0593618}" destId="{A976B23C-6E99-45F7-AD31-4697BEBE5483}" srcOrd="0" destOrd="0" parTransId="{6E3A870E-119E-4507-B2A0-9A6E96638AD1}" sibTransId="{BDF93E0C-AACE-4C8E-A257-7D767053A5F7}"/>
    <dgm:cxn modelId="{C6A00FAF-59DB-42BA-A5F2-EBB1FB2AD750}" type="presOf" srcId="{99518F2F-8367-4B53-BB3F-709B46102CFB}" destId="{38D905F3-BB40-4884-92BD-CE74242FDEF5}" srcOrd="1" destOrd="0" presId="urn:microsoft.com/office/officeart/2005/8/layout/cycle2"/>
    <dgm:cxn modelId="{E1B3C146-939A-4A73-A312-DB7EE38658D5}" srcId="{4F1E653E-5FA1-4799-B185-97B8A0593618}" destId="{3ABF1156-97EA-46F7-97A6-50C09816103B}" srcOrd="1" destOrd="0" parTransId="{D6DAF0E0-0D5C-4F96-B59B-A8E8755D8625}" sibTransId="{E695C9CE-346C-42A5-8645-8CFA24727149}"/>
    <dgm:cxn modelId="{EAA6B227-E391-4BCA-9BC1-C6EC4A005808}" type="presOf" srcId="{A976B23C-6E99-45F7-AD31-4697BEBE5483}" destId="{74003939-52F9-4992-BD7B-5FF7ED9AE8AF}" srcOrd="0" destOrd="0" presId="urn:microsoft.com/office/officeart/2005/8/layout/cycle2"/>
    <dgm:cxn modelId="{A676D569-1188-4795-ACF3-5581814ECFBD}" type="presOf" srcId="{E695C9CE-346C-42A5-8645-8CFA24727149}" destId="{5137BE68-DE59-4E15-BA44-E69492A8D9E5}" srcOrd="0" destOrd="0" presId="urn:microsoft.com/office/officeart/2005/8/layout/cycle2"/>
    <dgm:cxn modelId="{50F96DC2-D0E3-499D-B2E0-03E13DE72A47}" type="presOf" srcId="{962BFC5D-16C6-4755-8F43-0D841BF93494}" destId="{F1012693-B8C8-46CC-98A5-F581A2DD485F}" srcOrd="1" destOrd="0" presId="urn:microsoft.com/office/officeart/2005/8/layout/cycle2"/>
    <dgm:cxn modelId="{552EECB8-EB40-47CE-BE83-E750011DE4A5}" type="presOf" srcId="{BDF93E0C-AACE-4C8E-A257-7D767053A5F7}" destId="{9630E11B-1AAA-4372-A4A8-531737F0A3E8}" srcOrd="0" destOrd="0" presId="urn:microsoft.com/office/officeart/2005/8/layout/cycle2"/>
    <dgm:cxn modelId="{D961A829-DA61-44C7-8B74-7468FE70E66F}" type="presOf" srcId="{BDF93E0C-AACE-4C8E-A257-7D767053A5F7}" destId="{DBB45A2D-46EC-41E0-BB19-06A513E6E653}" srcOrd="1" destOrd="0" presId="urn:microsoft.com/office/officeart/2005/8/layout/cycle2"/>
    <dgm:cxn modelId="{B271C346-73D3-4CA5-AAE3-0D6E93B433C2}" type="presOf" srcId="{3ABF1156-97EA-46F7-97A6-50C09816103B}" destId="{BB2510D8-E064-4B1B-8461-443BF5E330ED}" srcOrd="0" destOrd="0" presId="urn:microsoft.com/office/officeart/2005/8/layout/cycle2"/>
    <dgm:cxn modelId="{1A41F6B4-6620-418A-A653-E98DB58BC161}" type="presOf" srcId="{0399C1A9-0956-4ADC-AFC6-922CB55185FA}" destId="{641F6A09-7839-4538-8B23-D1C6BFBC920E}" srcOrd="0" destOrd="0" presId="urn:microsoft.com/office/officeart/2005/8/layout/cycle2"/>
    <dgm:cxn modelId="{CD3C7981-3AF3-4D3B-A7AD-EE4DBB7A401A}" type="presParOf" srcId="{749505BE-8647-42EF-9D74-456BEE656FB6}" destId="{74003939-52F9-4992-BD7B-5FF7ED9AE8AF}" srcOrd="0" destOrd="0" presId="urn:microsoft.com/office/officeart/2005/8/layout/cycle2"/>
    <dgm:cxn modelId="{239C93F4-2ACF-48EE-94C9-B73AE273D114}" type="presParOf" srcId="{749505BE-8647-42EF-9D74-456BEE656FB6}" destId="{9630E11B-1AAA-4372-A4A8-531737F0A3E8}" srcOrd="1" destOrd="0" presId="urn:microsoft.com/office/officeart/2005/8/layout/cycle2"/>
    <dgm:cxn modelId="{E3DD2C45-AFF4-46EA-A1B9-106F7E83281D}" type="presParOf" srcId="{9630E11B-1AAA-4372-A4A8-531737F0A3E8}" destId="{DBB45A2D-46EC-41E0-BB19-06A513E6E653}" srcOrd="0" destOrd="0" presId="urn:microsoft.com/office/officeart/2005/8/layout/cycle2"/>
    <dgm:cxn modelId="{C0A484DC-FFE2-4CBB-B0B1-D495908BFA2C}" type="presParOf" srcId="{749505BE-8647-42EF-9D74-456BEE656FB6}" destId="{BB2510D8-E064-4B1B-8461-443BF5E330ED}" srcOrd="2" destOrd="0" presId="urn:microsoft.com/office/officeart/2005/8/layout/cycle2"/>
    <dgm:cxn modelId="{7D69072A-683C-4413-87DC-61A7E7DFFD25}" type="presParOf" srcId="{749505BE-8647-42EF-9D74-456BEE656FB6}" destId="{5137BE68-DE59-4E15-BA44-E69492A8D9E5}" srcOrd="3" destOrd="0" presId="urn:microsoft.com/office/officeart/2005/8/layout/cycle2"/>
    <dgm:cxn modelId="{2BE17CEE-129A-4ED7-B1EF-9FBDF89E0BB5}" type="presParOf" srcId="{5137BE68-DE59-4E15-BA44-E69492A8D9E5}" destId="{D24B11FE-5F74-44A3-989D-D1E66CABD0C5}" srcOrd="0" destOrd="0" presId="urn:microsoft.com/office/officeart/2005/8/layout/cycle2"/>
    <dgm:cxn modelId="{B86083E9-820E-4345-B2E1-1F0CDE90A7C3}" type="presParOf" srcId="{749505BE-8647-42EF-9D74-456BEE656FB6}" destId="{607B1AC7-C4D0-4F9D-B95D-BFCEFB82CDF2}" srcOrd="4" destOrd="0" presId="urn:microsoft.com/office/officeart/2005/8/layout/cycle2"/>
    <dgm:cxn modelId="{1C19A801-ADD8-4A20-9640-C0D1776D376E}" type="presParOf" srcId="{749505BE-8647-42EF-9D74-456BEE656FB6}" destId="{AD321BCA-B2A9-42D3-AC01-32D89F12D6D7}" srcOrd="5" destOrd="0" presId="urn:microsoft.com/office/officeart/2005/8/layout/cycle2"/>
    <dgm:cxn modelId="{1A756AB2-FC58-4448-A521-528C85479213}" type="presParOf" srcId="{AD321BCA-B2A9-42D3-AC01-32D89F12D6D7}" destId="{F1012693-B8C8-46CC-98A5-F581A2DD485F}" srcOrd="0" destOrd="0" presId="urn:microsoft.com/office/officeart/2005/8/layout/cycle2"/>
    <dgm:cxn modelId="{A3F99101-DA64-47A3-8986-84EA1960CDE1}" type="presParOf" srcId="{749505BE-8647-42EF-9D74-456BEE656FB6}" destId="{641F6A09-7839-4538-8B23-D1C6BFBC920E}" srcOrd="6" destOrd="0" presId="urn:microsoft.com/office/officeart/2005/8/layout/cycle2"/>
    <dgm:cxn modelId="{53167E72-8227-4319-8C8C-D51254C01C3A}" type="presParOf" srcId="{749505BE-8647-42EF-9D74-456BEE656FB6}" destId="{5FFDA9D1-1D52-4EF9-9FF9-09F304A86402}" srcOrd="7" destOrd="0" presId="urn:microsoft.com/office/officeart/2005/8/layout/cycle2"/>
    <dgm:cxn modelId="{97991F44-8ADE-4FFE-A5CD-D078511CC316}" type="presParOf" srcId="{5FFDA9D1-1D52-4EF9-9FF9-09F304A86402}" destId="{38D905F3-BB40-4884-92BD-CE74242FDEF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D6F3-4EE0-4D2C-A1A2-613CA93470BB}">
      <dsp:nvSpPr>
        <dsp:cNvPr id="0" name=""/>
        <dsp:cNvSpPr/>
      </dsp:nvSpPr>
      <dsp:spPr>
        <a:xfrm>
          <a:off x="146514" y="1681138"/>
          <a:ext cx="2446337" cy="12231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Se plantea implementar una nube privada </a:t>
          </a:r>
          <a:r>
            <a:rPr lang="es-EC" sz="1700" kern="1200" dirty="0" err="1" smtClean="0"/>
            <a:t>IaaS</a:t>
          </a:r>
          <a:r>
            <a:rPr lang="es-EC" sz="1700" kern="1200" dirty="0" smtClean="0"/>
            <a:t> para la gestión y automatización de ambientes TI</a:t>
          </a:r>
          <a:endParaRPr lang="en-US" sz="1700" kern="1200" dirty="0"/>
        </a:p>
      </dsp:txBody>
      <dsp:txXfrm>
        <a:off x="182339" y="1716963"/>
        <a:ext cx="2374687" cy="1151518"/>
      </dsp:txXfrm>
    </dsp:sp>
    <dsp:sp modelId="{C8591466-134E-4197-8B9B-017C25BE29FD}">
      <dsp:nvSpPr>
        <dsp:cNvPr id="0" name=""/>
        <dsp:cNvSpPr/>
      </dsp:nvSpPr>
      <dsp:spPr>
        <a:xfrm rot="17588748">
          <a:off x="1950087" y="1295368"/>
          <a:ext cx="2118089" cy="47109"/>
        </a:xfrm>
        <a:custGeom>
          <a:avLst/>
          <a:gdLst/>
          <a:ahLst/>
          <a:cxnLst/>
          <a:rect l="0" t="0" r="0" b="0"/>
          <a:pathLst>
            <a:path>
              <a:moveTo>
                <a:pt x="0" y="23554"/>
              </a:moveTo>
              <a:lnTo>
                <a:pt x="2118089" y="235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956180" y="1265971"/>
        <a:ext cx="105904" cy="105904"/>
      </dsp:txXfrm>
    </dsp:sp>
    <dsp:sp modelId="{7B097107-2967-4341-8DE0-AE1AA4B8EC12}">
      <dsp:nvSpPr>
        <dsp:cNvPr id="0" name=""/>
        <dsp:cNvSpPr/>
      </dsp:nvSpPr>
      <dsp:spPr>
        <a:xfrm>
          <a:off x="3425413" y="92893"/>
          <a:ext cx="1415719" cy="5044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Lugar</a:t>
          </a:r>
          <a:endParaRPr lang="en-US" sz="1700" kern="1200" dirty="0"/>
        </a:p>
      </dsp:txBody>
      <dsp:txXfrm>
        <a:off x="3440188" y="107668"/>
        <a:ext cx="1386169" cy="474909"/>
      </dsp:txXfrm>
    </dsp:sp>
    <dsp:sp modelId="{525B6B78-7565-425A-9C64-AB7E73E87035}">
      <dsp:nvSpPr>
        <dsp:cNvPr id="0" name=""/>
        <dsp:cNvSpPr/>
      </dsp:nvSpPr>
      <dsp:spPr>
        <a:xfrm>
          <a:off x="4841133" y="321568"/>
          <a:ext cx="495481" cy="47109"/>
        </a:xfrm>
        <a:custGeom>
          <a:avLst/>
          <a:gdLst/>
          <a:ahLst/>
          <a:cxnLst/>
          <a:rect l="0" t="0" r="0" b="0"/>
          <a:pathLst>
            <a:path>
              <a:moveTo>
                <a:pt x="0" y="23554"/>
              </a:moveTo>
              <a:lnTo>
                <a:pt x="495481" y="235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6487" y="332736"/>
        <a:ext cx="24774" cy="24774"/>
      </dsp:txXfrm>
    </dsp:sp>
    <dsp:sp modelId="{4871114E-2CEF-4628-B2DE-71118126568D}">
      <dsp:nvSpPr>
        <dsp:cNvPr id="0" name=""/>
        <dsp:cNvSpPr/>
      </dsp:nvSpPr>
      <dsp:spPr>
        <a:xfrm>
          <a:off x="5336615" y="108593"/>
          <a:ext cx="2545683" cy="4730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s-EC" sz="1700" kern="1200" dirty="0" smtClean="0"/>
            <a:t>  Centro de datos Business IT</a:t>
          </a:r>
          <a:endParaRPr lang="en-US" sz="1700" kern="1200" dirty="0"/>
        </a:p>
      </dsp:txBody>
      <dsp:txXfrm>
        <a:off x="5350470" y="122448"/>
        <a:ext cx="2517973" cy="445350"/>
      </dsp:txXfrm>
    </dsp:sp>
    <dsp:sp modelId="{B64AFD63-E969-423A-A4E0-58E607951F35}">
      <dsp:nvSpPr>
        <dsp:cNvPr id="0" name=""/>
        <dsp:cNvSpPr/>
      </dsp:nvSpPr>
      <dsp:spPr>
        <a:xfrm rot="18387343">
          <a:off x="2308560" y="1705686"/>
          <a:ext cx="1401144" cy="47109"/>
        </a:xfrm>
        <a:custGeom>
          <a:avLst/>
          <a:gdLst/>
          <a:ahLst/>
          <a:cxnLst/>
          <a:rect l="0" t="0" r="0" b="0"/>
          <a:pathLst>
            <a:path>
              <a:moveTo>
                <a:pt x="0" y="23554"/>
              </a:moveTo>
              <a:lnTo>
                <a:pt x="1401144" y="235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74104" y="1694212"/>
        <a:ext cx="70057" cy="70057"/>
      </dsp:txXfrm>
    </dsp:sp>
    <dsp:sp modelId="{E20AA620-4D3B-44B7-9D42-08E8F4650E2B}">
      <dsp:nvSpPr>
        <dsp:cNvPr id="0" name=""/>
        <dsp:cNvSpPr/>
      </dsp:nvSpPr>
      <dsp:spPr>
        <a:xfrm>
          <a:off x="3425413" y="913530"/>
          <a:ext cx="1415719" cy="5044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¿Por qué?</a:t>
          </a:r>
          <a:endParaRPr lang="en-US" sz="1700" kern="1200" dirty="0"/>
        </a:p>
      </dsp:txBody>
      <dsp:txXfrm>
        <a:off x="3440188" y="928305"/>
        <a:ext cx="1386169" cy="474909"/>
      </dsp:txXfrm>
    </dsp:sp>
    <dsp:sp modelId="{4CF9874E-4DB7-4180-9F4A-1002C348CB13}">
      <dsp:nvSpPr>
        <dsp:cNvPr id="0" name=""/>
        <dsp:cNvSpPr/>
      </dsp:nvSpPr>
      <dsp:spPr>
        <a:xfrm>
          <a:off x="4841133" y="1142204"/>
          <a:ext cx="495481" cy="47109"/>
        </a:xfrm>
        <a:custGeom>
          <a:avLst/>
          <a:gdLst/>
          <a:ahLst/>
          <a:cxnLst/>
          <a:rect l="0" t="0" r="0" b="0"/>
          <a:pathLst>
            <a:path>
              <a:moveTo>
                <a:pt x="0" y="23554"/>
              </a:moveTo>
              <a:lnTo>
                <a:pt x="495481" y="235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6487" y="1153372"/>
        <a:ext cx="24774" cy="24774"/>
      </dsp:txXfrm>
    </dsp:sp>
    <dsp:sp modelId="{34433B9E-4C2A-4CA1-8F6D-6A5449EAAD4A}">
      <dsp:nvSpPr>
        <dsp:cNvPr id="0" name=""/>
        <dsp:cNvSpPr/>
      </dsp:nvSpPr>
      <dsp:spPr>
        <a:xfrm>
          <a:off x="5336615" y="765129"/>
          <a:ext cx="3323789" cy="8012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s-EC" sz="1700" kern="1200" dirty="0" smtClean="0"/>
            <a:t> Gestión de múltiples ambientes  para el desarrollo, implementación y pruebas de servicios</a:t>
          </a:r>
        </a:p>
      </dsp:txBody>
      <dsp:txXfrm>
        <a:off x="5360083" y="788597"/>
        <a:ext cx="3276853" cy="754325"/>
      </dsp:txXfrm>
    </dsp:sp>
    <dsp:sp modelId="{07F9DDBF-DB36-454E-862B-9591539DDC97}">
      <dsp:nvSpPr>
        <dsp:cNvPr id="0" name=""/>
        <dsp:cNvSpPr/>
      </dsp:nvSpPr>
      <dsp:spPr>
        <a:xfrm rot="21018343">
          <a:off x="2586821" y="2198054"/>
          <a:ext cx="844623" cy="47109"/>
        </a:xfrm>
        <a:custGeom>
          <a:avLst/>
          <a:gdLst/>
          <a:ahLst/>
          <a:cxnLst/>
          <a:rect l="0" t="0" r="0" b="0"/>
          <a:pathLst>
            <a:path>
              <a:moveTo>
                <a:pt x="0" y="23554"/>
              </a:moveTo>
              <a:lnTo>
                <a:pt x="844623" y="235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88017" y="2200494"/>
        <a:ext cx="42231" cy="42231"/>
      </dsp:txXfrm>
    </dsp:sp>
    <dsp:sp modelId="{8C4EAA1F-FA4C-4025-99C3-9EFFABEBB194}">
      <dsp:nvSpPr>
        <dsp:cNvPr id="0" name=""/>
        <dsp:cNvSpPr/>
      </dsp:nvSpPr>
      <dsp:spPr>
        <a:xfrm>
          <a:off x="3425413" y="1898266"/>
          <a:ext cx="1415719" cy="5044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¿Para qué?</a:t>
          </a:r>
          <a:endParaRPr lang="en-US" sz="1700" kern="1200" dirty="0"/>
        </a:p>
      </dsp:txBody>
      <dsp:txXfrm>
        <a:off x="3440188" y="1913041"/>
        <a:ext cx="1386169" cy="474909"/>
      </dsp:txXfrm>
    </dsp:sp>
    <dsp:sp modelId="{B63ADFA0-C085-4E15-9425-0B54EC8FFF1B}">
      <dsp:nvSpPr>
        <dsp:cNvPr id="0" name=""/>
        <dsp:cNvSpPr/>
      </dsp:nvSpPr>
      <dsp:spPr>
        <a:xfrm>
          <a:off x="4841133" y="2126941"/>
          <a:ext cx="519259" cy="47109"/>
        </a:xfrm>
        <a:custGeom>
          <a:avLst/>
          <a:gdLst/>
          <a:ahLst/>
          <a:cxnLst/>
          <a:rect l="0" t="0" r="0" b="0"/>
          <a:pathLst>
            <a:path>
              <a:moveTo>
                <a:pt x="0" y="23554"/>
              </a:moveTo>
              <a:lnTo>
                <a:pt x="519259" y="235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87782" y="2137514"/>
        <a:ext cx="25962" cy="25962"/>
      </dsp:txXfrm>
    </dsp:sp>
    <dsp:sp modelId="{569B8069-29B2-489A-9032-BD24D9DB813A}">
      <dsp:nvSpPr>
        <dsp:cNvPr id="0" name=""/>
        <dsp:cNvSpPr/>
      </dsp:nvSpPr>
      <dsp:spPr>
        <a:xfrm>
          <a:off x="5360393" y="1749865"/>
          <a:ext cx="3018437" cy="8012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C" sz="1700" kern="1200" dirty="0" smtClean="0"/>
            <a:t> - Optimización, automatización y gestión centralizada de recursos</a:t>
          </a:r>
          <a:endParaRPr lang="en-US" sz="1700" kern="1200" dirty="0"/>
        </a:p>
      </dsp:txBody>
      <dsp:txXfrm>
        <a:off x="5383861" y="1773333"/>
        <a:ext cx="2971501" cy="754325"/>
      </dsp:txXfrm>
    </dsp:sp>
    <dsp:sp modelId="{D41B46B2-9BDE-4B00-B2A3-CD20DCBECF15}">
      <dsp:nvSpPr>
        <dsp:cNvPr id="0" name=""/>
        <dsp:cNvSpPr/>
      </dsp:nvSpPr>
      <dsp:spPr>
        <a:xfrm rot="2895005">
          <a:off x="2383974" y="2735573"/>
          <a:ext cx="1250317" cy="47109"/>
        </a:xfrm>
        <a:custGeom>
          <a:avLst/>
          <a:gdLst/>
          <a:ahLst/>
          <a:cxnLst/>
          <a:rect l="0" t="0" r="0" b="0"/>
          <a:pathLst>
            <a:path>
              <a:moveTo>
                <a:pt x="0" y="23554"/>
              </a:moveTo>
              <a:lnTo>
                <a:pt x="1250317" y="235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77874" y="2727870"/>
        <a:ext cx="62515" cy="62515"/>
      </dsp:txXfrm>
    </dsp:sp>
    <dsp:sp modelId="{31CC63C1-E5AA-4B6B-B60E-30BFED90B077}">
      <dsp:nvSpPr>
        <dsp:cNvPr id="0" name=""/>
        <dsp:cNvSpPr/>
      </dsp:nvSpPr>
      <dsp:spPr>
        <a:xfrm>
          <a:off x="3425413" y="2973303"/>
          <a:ext cx="1415719" cy="5044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¿Beneficios?</a:t>
          </a:r>
          <a:endParaRPr lang="en-US" sz="1700" kern="1200" dirty="0"/>
        </a:p>
      </dsp:txBody>
      <dsp:txXfrm>
        <a:off x="3440188" y="2988078"/>
        <a:ext cx="1386169" cy="474909"/>
      </dsp:txXfrm>
    </dsp:sp>
    <dsp:sp modelId="{0493529E-BACB-4495-8610-132DC3B16722}">
      <dsp:nvSpPr>
        <dsp:cNvPr id="0" name=""/>
        <dsp:cNvSpPr/>
      </dsp:nvSpPr>
      <dsp:spPr>
        <a:xfrm>
          <a:off x="4841133" y="3201978"/>
          <a:ext cx="521657" cy="47109"/>
        </a:xfrm>
        <a:custGeom>
          <a:avLst/>
          <a:gdLst/>
          <a:ahLst/>
          <a:cxnLst/>
          <a:rect l="0" t="0" r="0" b="0"/>
          <a:pathLst>
            <a:path>
              <a:moveTo>
                <a:pt x="0" y="23554"/>
              </a:moveTo>
              <a:lnTo>
                <a:pt x="521657" y="235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88920" y="3212491"/>
        <a:ext cx="26082" cy="26082"/>
      </dsp:txXfrm>
    </dsp:sp>
    <dsp:sp modelId="{B74F28EF-1C21-4A74-A0F6-2EDF92358CF0}">
      <dsp:nvSpPr>
        <dsp:cNvPr id="0" name=""/>
        <dsp:cNvSpPr/>
      </dsp:nvSpPr>
      <dsp:spPr>
        <a:xfrm>
          <a:off x="5362790" y="2734601"/>
          <a:ext cx="1989141" cy="9818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C" sz="1700" kern="1200" dirty="0" smtClean="0"/>
            <a:t> - Ahorro de tiempo </a:t>
          </a:r>
        </a:p>
        <a:p>
          <a:pPr lvl="0" algn="just" defTabSz="755650">
            <a:lnSpc>
              <a:spcPct val="90000"/>
            </a:lnSpc>
            <a:spcBef>
              <a:spcPct val="0"/>
            </a:spcBef>
            <a:spcAft>
              <a:spcPct val="35000"/>
            </a:spcAft>
          </a:pPr>
          <a:r>
            <a:rPr lang="es-EC" sz="1700" kern="1200" dirty="0" smtClean="0"/>
            <a:t> - Auto servicio</a:t>
          </a:r>
        </a:p>
        <a:p>
          <a:pPr lvl="0" algn="just" defTabSz="755650">
            <a:lnSpc>
              <a:spcPct val="90000"/>
            </a:lnSpc>
            <a:spcBef>
              <a:spcPct val="0"/>
            </a:spcBef>
            <a:spcAft>
              <a:spcPct val="35000"/>
            </a:spcAft>
          </a:pPr>
          <a:r>
            <a:rPr lang="es-EC" sz="1700" kern="1200" dirty="0" smtClean="0"/>
            <a:t> - Seguridad</a:t>
          </a:r>
          <a:endParaRPr lang="en-US" sz="1700" kern="1200" dirty="0"/>
        </a:p>
      </dsp:txBody>
      <dsp:txXfrm>
        <a:off x="5391548" y="2763359"/>
        <a:ext cx="1931625" cy="924346"/>
      </dsp:txXfrm>
    </dsp:sp>
    <dsp:sp modelId="{0FAE1A70-1A6A-4B89-BBD0-2DED39CA1BB6}">
      <dsp:nvSpPr>
        <dsp:cNvPr id="0" name=""/>
        <dsp:cNvSpPr/>
      </dsp:nvSpPr>
      <dsp:spPr>
        <a:xfrm rot="4011252">
          <a:off x="1950087" y="3242968"/>
          <a:ext cx="2118089" cy="47109"/>
        </a:xfrm>
        <a:custGeom>
          <a:avLst/>
          <a:gdLst/>
          <a:ahLst/>
          <a:cxnLst/>
          <a:rect l="0" t="0" r="0" b="0"/>
          <a:pathLst>
            <a:path>
              <a:moveTo>
                <a:pt x="0" y="23554"/>
              </a:moveTo>
              <a:lnTo>
                <a:pt x="2118089" y="235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956180" y="3213570"/>
        <a:ext cx="105904" cy="105904"/>
      </dsp:txXfrm>
    </dsp:sp>
    <dsp:sp modelId="{569BD958-2FBC-4DBD-A753-E3686CBD8A74}">
      <dsp:nvSpPr>
        <dsp:cNvPr id="0" name=""/>
        <dsp:cNvSpPr/>
      </dsp:nvSpPr>
      <dsp:spPr>
        <a:xfrm>
          <a:off x="3425413" y="3988093"/>
          <a:ext cx="1415719" cy="5044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¿Limitaciones?</a:t>
          </a:r>
          <a:endParaRPr lang="en-US" sz="1700" kern="1200" dirty="0"/>
        </a:p>
      </dsp:txBody>
      <dsp:txXfrm>
        <a:off x="3440188" y="4002868"/>
        <a:ext cx="1386169" cy="474909"/>
      </dsp:txXfrm>
    </dsp:sp>
    <dsp:sp modelId="{5DB3D0B8-CAB1-481B-8473-35EB9B620DB8}">
      <dsp:nvSpPr>
        <dsp:cNvPr id="0" name=""/>
        <dsp:cNvSpPr/>
      </dsp:nvSpPr>
      <dsp:spPr>
        <a:xfrm>
          <a:off x="4841133" y="4216768"/>
          <a:ext cx="521657" cy="47109"/>
        </a:xfrm>
        <a:custGeom>
          <a:avLst/>
          <a:gdLst/>
          <a:ahLst/>
          <a:cxnLst/>
          <a:rect l="0" t="0" r="0" b="0"/>
          <a:pathLst>
            <a:path>
              <a:moveTo>
                <a:pt x="0" y="23554"/>
              </a:moveTo>
              <a:lnTo>
                <a:pt x="521657" y="2355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88920" y="4227281"/>
        <a:ext cx="26082" cy="26082"/>
      </dsp:txXfrm>
    </dsp:sp>
    <dsp:sp modelId="{1D482545-C43F-4EC5-AD89-F4F9536F94EF}">
      <dsp:nvSpPr>
        <dsp:cNvPr id="0" name=""/>
        <dsp:cNvSpPr/>
      </dsp:nvSpPr>
      <dsp:spPr>
        <a:xfrm>
          <a:off x="5362790" y="3899939"/>
          <a:ext cx="2446337" cy="6807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just" defTabSz="755650">
            <a:lnSpc>
              <a:spcPct val="90000"/>
            </a:lnSpc>
            <a:spcBef>
              <a:spcPct val="0"/>
            </a:spcBef>
            <a:spcAft>
              <a:spcPct val="35000"/>
            </a:spcAft>
          </a:pPr>
          <a:r>
            <a:rPr lang="es-EC" sz="1700" kern="1200" dirty="0" smtClean="0"/>
            <a:t> - Falta de conocimiento</a:t>
          </a:r>
        </a:p>
        <a:p>
          <a:pPr lvl="0" algn="just" defTabSz="755650">
            <a:lnSpc>
              <a:spcPct val="90000"/>
            </a:lnSpc>
            <a:spcBef>
              <a:spcPct val="0"/>
            </a:spcBef>
            <a:spcAft>
              <a:spcPct val="35000"/>
            </a:spcAft>
          </a:pPr>
          <a:r>
            <a:rPr lang="es-EC" sz="1700" kern="1200" dirty="0" smtClean="0"/>
            <a:t> - Hardware</a:t>
          </a:r>
        </a:p>
      </dsp:txBody>
      <dsp:txXfrm>
        <a:off x="5382729" y="3919878"/>
        <a:ext cx="2406459" cy="640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9C1F-8ACA-436D-9358-33E5BCD61DD8}">
      <dsp:nvSpPr>
        <dsp:cNvPr id="0" name=""/>
        <dsp:cNvSpPr/>
      </dsp:nvSpPr>
      <dsp:spPr>
        <a:xfrm>
          <a:off x="0" y="0"/>
          <a:ext cx="3644830" cy="48870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b="1" u="sng" kern="1200" dirty="0" smtClean="0"/>
            <a:t>General</a:t>
          </a:r>
        </a:p>
        <a:p>
          <a:pPr lvl="0" algn="ctr" defTabSz="1333500">
            <a:lnSpc>
              <a:spcPct val="90000"/>
            </a:lnSpc>
            <a:spcBef>
              <a:spcPct val="0"/>
            </a:spcBef>
            <a:spcAft>
              <a:spcPct val="35000"/>
            </a:spcAft>
          </a:pPr>
          <a:r>
            <a:rPr lang="es-EC" sz="2800" kern="1200" dirty="0" smtClean="0"/>
            <a:t>Diseñar e implementar una Nube Privada bajo el modelo de Infraestructura como Servicio utilizando herramientas Microsoft en la empresa Business IT para optimizar el uso de recursos.</a:t>
          </a:r>
          <a:endParaRPr lang="en-US" sz="2800" kern="1200" dirty="0"/>
        </a:p>
      </dsp:txBody>
      <dsp:txXfrm>
        <a:off x="0" y="0"/>
        <a:ext cx="3644830" cy="4887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9BFDC-1168-4525-8400-3C8564836DAC}">
      <dsp:nvSpPr>
        <dsp:cNvPr id="0" name=""/>
        <dsp:cNvSpPr/>
      </dsp:nvSpPr>
      <dsp:spPr>
        <a:xfrm>
          <a:off x="63181" y="2383"/>
          <a:ext cx="3670619" cy="48849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u="sng" kern="1200" dirty="0" smtClean="0"/>
            <a:t>Específicos</a:t>
          </a:r>
        </a:p>
        <a:p>
          <a:pPr lvl="0" algn="ctr" defTabSz="1066800">
            <a:lnSpc>
              <a:spcPct val="90000"/>
            </a:lnSpc>
            <a:spcBef>
              <a:spcPct val="0"/>
            </a:spcBef>
            <a:spcAft>
              <a:spcPct val="35000"/>
            </a:spcAft>
          </a:pPr>
          <a:r>
            <a:rPr lang="es-EC" sz="1800" kern="1200" dirty="0" smtClean="0"/>
            <a:t>* Estudiar el paradigma de computación en la nube, sus tipos, modelos, </a:t>
          </a:r>
          <a:r>
            <a:rPr lang="es-EC" sz="1800" kern="1200" dirty="0" smtClean="0"/>
            <a:t>definiciones y características.</a:t>
          </a:r>
          <a:endParaRPr lang="en-US" sz="1800" kern="1200" dirty="0" smtClean="0"/>
        </a:p>
        <a:p>
          <a:pPr lvl="0" algn="ctr" defTabSz="1066800">
            <a:lnSpc>
              <a:spcPct val="90000"/>
            </a:lnSpc>
            <a:spcBef>
              <a:spcPct val="0"/>
            </a:spcBef>
            <a:spcAft>
              <a:spcPct val="35000"/>
            </a:spcAft>
          </a:pPr>
          <a:r>
            <a:rPr lang="es-EC" sz="1800" kern="1200" dirty="0" smtClean="0"/>
            <a:t>* Aplicar </a:t>
          </a:r>
          <a:r>
            <a:rPr lang="es-EC" sz="1800" kern="1200" dirty="0" smtClean="0"/>
            <a:t>las buenas prácticas para el dimensionamiento e implementación de la nube privada.</a:t>
          </a:r>
          <a:endParaRPr lang="en-US" sz="1800" kern="1200" dirty="0" smtClean="0"/>
        </a:p>
        <a:p>
          <a:pPr lvl="0" algn="ctr" defTabSz="1066800">
            <a:lnSpc>
              <a:spcPct val="90000"/>
            </a:lnSpc>
            <a:spcBef>
              <a:spcPct val="0"/>
            </a:spcBef>
            <a:spcAft>
              <a:spcPct val="35000"/>
            </a:spcAft>
          </a:pPr>
          <a:r>
            <a:rPr lang="es-EC" sz="1800" kern="1200" dirty="0" smtClean="0"/>
            <a:t>* Utilizar las soluciones y productos Microsoft como plataforma de implementación y gestión de la Nube Privada.</a:t>
          </a:r>
          <a:endParaRPr lang="en-US" sz="1800" kern="1200" dirty="0" smtClean="0"/>
        </a:p>
        <a:p>
          <a:pPr lvl="0" algn="ctr" defTabSz="1066800">
            <a:lnSpc>
              <a:spcPct val="90000"/>
            </a:lnSpc>
            <a:spcBef>
              <a:spcPct val="0"/>
            </a:spcBef>
            <a:spcAft>
              <a:spcPct val="35000"/>
            </a:spcAft>
          </a:pPr>
          <a:r>
            <a:rPr lang="es-EC" sz="1800" kern="1200" dirty="0" smtClean="0"/>
            <a:t>* Proveer a los usuarios de Business IT servicios de infraestructura mediante la generación automática de ambientes computacionales para su entorno de desarrollo.</a:t>
          </a:r>
          <a:endParaRPr lang="en-US" sz="1800" kern="1200" dirty="0"/>
        </a:p>
      </dsp:txBody>
      <dsp:txXfrm>
        <a:off x="63181" y="2383"/>
        <a:ext cx="3670619" cy="4884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03939-52F9-4992-BD7B-5FF7ED9AE8AF}">
      <dsp:nvSpPr>
        <dsp:cNvPr id="0" name=""/>
        <dsp:cNvSpPr/>
      </dsp:nvSpPr>
      <dsp:spPr>
        <a:xfrm>
          <a:off x="3054768" y="179"/>
          <a:ext cx="1974434" cy="17083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Planeación</a:t>
          </a:r>
          <a:endParaRPr lang="en-US" sz="1800" kern="1200" dirty="0"/>
        </a:p>
      </dsp:txBody>
      <dsp:txXfrm>
        <a:off x="3343917" y="250364"/>
        <a:ext cx="1396136" cy="1208002"/>
      </dsp:txXfrm>
    </dsp:sp>
    <dsp:sp modelId="{9630E11B-1AAA-4372-A4A8-531737F0A3E8}">
      <dsp:nvSpPr>
        <dsp:cNvPr id="0" name=""/>
        <dsp:cNvSpPr/>
      </dsp:nvSpPr>
      <dsp:spPr>
        <a:xfrm rot="2700000">
          <a:off x="4744792" y="1462173"/>
          <a:ext cx="386576" cy="576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4761776" y="1536485"/>
        <a:ext cx="270603" cy="345945"/>
      </dsp:txXfrm>
    </dsp:sp>
    <dsp:sp modelId="{BB2510D8-E064-4B1B-8461-443BF5E330ED}">
      <dsp:nvSpPr>
        <dsp:cNvPr id="0" name=""/>
        <dsp:cNvSpPr/>
      </dsp:nvSpPr>
      <dsp:spPr>
        <a:xfrm>
          <a:off x="4849379" y="1812813"/>
          <a:ext cx="2010481" cy="17083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Diseño</a:t>
          </a:r>
          <a:endParaRPr lang="en-US" sz="1800" kern="1200" dirty="0"/>
        </a:p>
      </dsp:txBody>
      <dsp:txXfrm>
        <a:off x="5143807" y="2062998"/>
        <a:ext cx="1421625" cy="1208002"/>
      </dsp:txXfrm>
    </dsp:sp>
    <dsp:sp modelId="{5137BE68-DE59-4E15-BA44-E69492A8D9E5}">
      <dsp:nvSpPr>
        <dsp:cNvPr id="0" name=""/>
        <dsp:cNvSpPr/>
      </dsp:nvSpPr>
      <dsp:spPr>
        <a:xfrm rot="8100000">
          <a:off x="4777852" y="3269857"/>
          <a:ext cx="371244" cy="576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4872915" y="3345796"/>
        <a:ext cx="259871" cy="345945"/>
      </dsp:txXfrm>
    </dsp:sp>
    <dsp:sp modelId="{607B1AC7-C4D0-4F9D-B95D-BFCEFB82CDF2}">
      <dsp:nvSpPr>
        <dsp:cNvPr id="0" name=""/>
        <dsp:cNvSpPr/>
      </dsp:nvSpPr>
      <dsp:spPr>
        <a:xfrm>
          <a:off x="2976704" y="3625447"/>
          <a:ext cx="2130562" cy="17083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Implementación</a:t>
          </a:r>
          <a:endParaRPr lang="en-US" sz="1800" kern="1200" dirty="0"/>
        </a:p>
      </dsp:txBody>
      <dsp:txXfrm>
        <a:off x="3288718" y="3875632"/>
        <a:ext cx="1506534" cy="1208002"/>
      </dsp:txXfrm>
    </dsp:sp>
    <dsp:sp modelId="{AD321BCA-B2A9-42D3-AC01-32D89F12D6D7}">
      <dsp:nvSpPr>
        <dsp:cNvPr id="0" name=""/>
        <dsp:cNvSpPr/>
      </dsp:nvSpPr>
      <dsp:spPr>
        <a:xfrm rot="13500000">
          <a:off x="2950600" y="3285204"/>
          <a:ext cx="370489" cy="576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045470" y="3439815"/>
        <a:ext cx="259342" cy="345945"/>
      </dsp:txXfrm>
    </dsp:sp>
    <dsp:sp modelId="{641F6A09-7839-4538-8B23-D1C6BFBC920E}">
      <dsp:nvSpPr>
        <dsp:cNvPr id="0" name=""/>
        <dsp:cNvSpPr/>
      </dsp:nvSpPr>
      <dsp:spPr>
        <a:xfrm>
          <a:off x="1220387" y="1812813"/>
          <a:ext cx="2017929" cy="17083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Pruebas</a:t>
          </a:r>
          <a:endParaRPr lang="en-US" sz="1800" kern="1200" dirty="0"/>
        </a:p>
      </dsp:txBody>
      <dsp:txXfrm>
        <a:off x="1515906" y="2062998"/>
        <a:ext cx="1426891" cy="1208002"/>
      </dsp:txXfrm>
    </dsp:sp>
    <dsp:sp modelId="{5FFDA9D1-1D52-4EF9-9FF9-09F304A86402}">
      <dsp:nvSpPr>
        <dsp:cNvPr id="0" name=""/>
        <dsp:cNvSpPr/>
      </dsp:nvSpPr>
      <dsp:spPr>
        <a:xfrm rot="18900000">
          <a:off x="2938026" y="1477127"/>
          <a:ext cx="385821" cy="576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954977" y="1633364"/>
        <a:ext cx="270075" cy="3459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‹Nº›</a:t>
            </a:fld>
            <a:endParaRPr lang="en-US"/>
          </a:p>
        </p:txBody>
      </p:sp>
    </p:spTree>
    <p:extLst>
      <p:ext uri="{BB962C8B-B14F-4D97-AF65-F5344CB8AC3E}">
        <p14:creationId xmlns:p14="http://schemas.microsoft.com/office/powerpoint/2010/main" val="134355269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a:t>
            </a:fld>
            <a:endParaRPr lang="en-US" sz="1200" b="0" i="0">
              <a:latin typeface="Calibri"/>
              <a:ea typeface="+mn-ea"/>
              <a:cs typeface="+mn-cs"/>
            </a:endParaRPr>
          </a:p>
        </p:txBody>
      </p:sp>
    </p:spTree>
    <p:extLst>
      <p:ext uri="{BB962C8B-B14F-4D97-AF65-F5344CB8AC3E}">
        <p14:creationId xmlns:p14="http://schemas.microsoft.com/office/powerpoint/2010/main" val="51434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s-EC" sz="1200" kern="1200" dirty="0" smtClean="0">
                <a:solidFill>
                  <a:schemeClr val="tx1"/>
                </a:solidFill>
                <a:effectLst/>
                <a:latin typeface="+mn-lt"/>
                <a:ea typeface="+mn-ea"/>
                <a:cs typeface="+mn-cs"/>
              </a:rPr>
              <a:t>Como se aprecia en la figura 3.10 de un total de 18 proyectos ejecutados en el último año solo 12 de ellos necesitaron ambientes virtuales para su desarrollo.</a:t>
            </a:r>
            <a:endParaRPr lang="en-US" sz="1200" kern="1200" dirty="0" smtClean="0">
              <a:solidFill>
                <a:schemeClr val="tx1"/>
              </a:solidFill>
              <a:effectLst/>
              <a:latin typeface="+mn-lt"/>
              <a:ea typeface="+mn-ea"/>
              <a:cs typeface="+mn-cs"/>
            </a:endParaRP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10</a:t>
            </a:fld>
            <a:endParaRPr lang="en-US" sz="1200" b="0" i="0">
              <a:latin typeface="Calibri"/>
              <a:ea typeface="+mn-ea"/>
              <a:cs typeface="+mn-cs"/>
            </a:endParaRPr>
          </a:p>
        </p:txBody>
      </p:sp>
    </p:spTree>
    <p:extLst>
      <p:ext uri="{BB962C8B-B14F-4D97-AF65-F5344CB8AC3E}">
        <p14:creationId xmlns:p14="http://schemas.microsoft.com/office/powerpoint/2010/main" val="141058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s-EC" sz="1200" kern="1200" dirty="0" smtClean="0">
                <a:solidFill>
                  <a:schemeClr val="tx1"/>
                </a:solidFill>
                <a:effectLst/>
                <a:latin typeface="+mn-lt"/>
                <a:ea typeface="+mn-ea"/>
                <a:cs typeface="+mn-cs"/>
              </a:rPr>
              <a:t>Como se aprecia en la figura 3.10 de un total de 18 proyectos ejecutados en el último año solo 12 de ellos necesitaron ambientes virtuales para su desarrollo.</a:t>
            </a:r>
            <a:endParaRPr lang="en-US" sz="1200" kern="1200" dirty="0" smtClean="0">
              <a:solidFill>
                <a:schemeClr val="tx1"/>
              </a:solidFill>
              <a:effectLst/>
              <a:latin typeface="+mn-lt"/>
              <a:ea typeface="+mn-ea"/>
              <a:cs typeface="+mn-cs"/>
            </a:endParaRP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11</a:t>
            </a:fld>
            <a:endParaRPr lang="en-US" sz="1200" b="0" i="0">
              <a:latin typeface="Calibri"/>
              <a:ea typeface="+mn-ea"/>
              <a:cs typeface="+mn-cs"/>
            </a:endParaRPr>
          </a:p>
        </p:txBody>
      </p:sp>
    </p:spTree>
    <p:extLst>
      <p:ext uri="{BB962C8B-B14F-4D97-AF65-F5344CB8AC3E}">
        <p14:creationId xmlns:p14="http://schemas.microsoft.com/office/powerpoint/2010/main" val="423336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0"/>
              </a:spcBef>
              <a:spcAft>
                <a:spcPts val="0"/>
              </a:spcAft>
              <a:buNone/>
            </a:pPr>
            <a:r>
              <a:rPr lang="es-ES_tradnl" sz="1200" b="0" i="0" noProof="1" smtClean="0">
                <a:solidFill>
                  <a:schemeClr val="tx1"/>
                </a:solidFill>
                <a:latin typeface="Calibri"/>
                <a:ea typeface="+mn-ea"/>
                <a:cs typeface="+mn-cs"/>
              </a:rPr>
              <a:t>Gráfico/diagrama de ejemplo</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12</a:t>
            </a:fld>
            <a:endParaRPr lang="en-US" sz="1200" b="0" i="0">
              <a:latin typeface="Calibri"/>
              <a:ea typeface="+mn-ea"/>
              <a:cs typeface="+mn-cs"/>
            </a:endParaRPr>
          </a:p>
        </p:txBody>
      </p:sp>
    </p:spTree>
    <p:extLst>
      <p:ext uri="{BB962C8B-B14F-4D97-AF65-F5344CB8AC3E}">
        <p14:creationId xmlns:p14="http://schemas.microsoft.com/office/powerpoint/2010/main" val="244572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algn="l" defTabSz="914400">
              <a:buNone/>
            </a:pPr>
            <a:r>
              <a:rPr lang="es-ES_tradnl" sz="1200" b="0" i="0" noProof="1" smtClean="0">
                <a:solidFill>
                  <a:schemeClr val="tx1"/>
                </a:solidFill>
                <a:latin typeface="Calibri"/>
                <a:ea typeface="+mn-ea"/>
                <a:cs typeface="+mn-cs"/>
              </a:rPr>
              <a:t>Conclusión del curso,</a:t>
            </a:r>
            <a:r>
              <a:rPr lang="es-ES_tradnl" sz="1200" b="0" i="0" baseline="0" noProof="1" smtClean="0">
                <a:solidFill>
                  <a:schemeClr val="tx1"/>
                </a:solidFill>
                <a:latin typeface="Calibri"/>
                <a:ea typeface="+mn-ea"/>
                <a:cs typeface="+mn-cs"/>
              </a:rPr>
              <a:t> la clase, etc.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13</a:t>
            </a:fld>
            <a:endParaRPr lang="en-US" sz="1200" b="0" i="0">
              <a:latin typeface="Calibri"/>
              <a:ea typeface="+mn-ea"/>
              <a:cs typeface="+mn-cs"/>
            </a:endParaRPr>
          </a:p>
        </p:txBody>
      </p:sp>
    </p:spTree>
    <p:extLst>
      <p:ext uri="{BB962C8B-B14F-4D97-AF65-F5344CB8AC3E}">
        <p14:creationId xmlns:p14="http://schemas.microsoft.com/office/powerpoint/2010/main" val="200901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s-EC" sz="1200" kern="1200" dirty="0" smtClean="0">
                <a:solidFill>
                  <a:schemeClr val="tx1"/>
                </a:solidFill>
                <a:effectLst/>
                <a:latin typeface="+mn-lt"/>
                <a:ea typeface="+mn-ea"/>
                <a:cs typeface="+mn-cs"/>
              </a:rPr>
              <a:t>Como se observa en la figura 5.5, el uso del CPU de la máquina virtual y la física es aproximadamente del 0%, cuando no se tiene carga de trabajo.</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Al ejecutar las pruebas de </a:t>
            </a:r>
            <a:r>
              <a:rPr lang="es-EC" sz="1200" i="1" kern="1200" dirty="0" smtClean="0">
                <a:solidFill>
                  <a:schemeClr val="tx1"/>
                </a:solidFill>
                <a:effectLst/>
                <a:latin typeface="+mn-lt"/>
                <a:ea typeface="+mn-ea"/>
                <a:cs typeface="+mn-cs"/>
              </a:rPr>
              <a:t>benchmark</a:t>
            </a:r>
            <a:r>
              <a:rPr lang="es-EC" sz="1200" kern="1200" dirty="0" smtClean="0">
                <a:solidFill>
                  <a:schemeClr val="tx1"/>
                </a:solidFill>
                <a:effectLst/>
                <a:latin typeface="+mn-lt"/>
                <a:ea typeface="+mn-ea"/>
                <a:cs typeface="+mn-cs"/>
              </a:rPr>
              <a:t>ing con la herramienta </a:t>
            </a:r>
            <a:r>
              <a:rPr lang="es-EC" sz="1200" kern="1200" dirty="0" err="1" smtClean="0">
                <a:solidFill>
                  <a:schemeClr val="tx1"/>
                </a:solidFill>
                <a:effectLst/>
                <a:latin typeface="+mn-lt"/>
                <a:ea typeface="+mn-ea"/>
                <a:cs typeface="+mn-cs"/>
              </a:rPr>
              <a:t>Geekbench</a:t>
            </a:r>
            <a:r>
              <a:rPr lang="es-EC" sz="1200" kern="1200" dirty="0" smtClean="0">
                <a:solidFill>
                  <a:schemeClr val="tx1"/>
                </a:solidFill>
                <a:effectLst/>
                <a:latin typeface="+mn-lt"/>
                <a:ea typeface="+mn-ea"/>
                <a:cs typeface="+mn-cs"/>
              </a:rPr>
              <a:t>, se evidencia que el promedio de uso del CPU de la máquina virtual es del 67%, un 3% superior al registrado en la máquina fisca cuando se ejecutaron las mismas pruebas. Se puede considerar que esta diferencia es mínima, y se debe a que el CPU virtual está compartiendo recursos con el servidor </a:t>
            </a:r>
            <a:r>
              <a:rPr lang="es-EC" sz="1200" kern="1200" dirty="0" err="1" smtClean="0">
                <a:solidFill>
                  <a:schemeClr val="tx1"/>
                </a:solidFill>
                <a:effectLst/>
                <a:latin typeface="+mn-lt"/>
                <a:ea typeface="+mn-ea"/>
                <a:cs typeface="+mn-cs"/>
              </a:rPr>
              <a:t>hipervisor</a:t>
            </a:r>
            <a:r>
              <a:rPr lang="es-EC" sz="1200" kern="1200" dirty="0" smtClean="0">
                <a:solidFill>
                  <a:schemeClr val="tx1"/>
                </a:solidFill>
                <a:effectLst/>
                <a:latin typeface="+mn-lt"/>
                <a:ea typeface="+mn-ea"/>
                <a:cs typeface="+mn-cs"/>
              </a:rPr>
              <a:t> donde se encuentra hospedado.</a:t>
            </a:r>
          </a:p>
          <a:p>
            <a:endParaRPr lang="es-EC" sz="1200" b="0" i="0" kern="1200" baseline="0" noProof="1"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Como se puede observar en las figuras 5.6 y 5.7 el uso de la memoria RAM tanto de la máquina física como de la virtual es constante y se encuentra alrededor del 12% y 15% respectivamente. Al realizar el monitoreo durante las pruebas de benchmarking, se evidenció que el consumo de memoria en las dos máquinas apenas aumento en un 1% como se puede observar en la figura 5.10.</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14</a:t>
            </a:fld>
            <a:endParaRPr lang="en-US" sz="1200" b="0" i="0">
              <a:latin typeface="Calibri"/>
              <a:ea typeface="+mn-ea"/>
              <a:cs typeface="+mn-cs"/>
            </a:endParaRPr>
          </a:p>
        </p:txBody>
      </p:sp>
    </p:spTree>
    <p:extLst>
      <p:ext uri="{BB962C8B-B14F-4D97-AF65-F5344CB8AC3E}">
        <p14:creationId xmlns:p14="http://schemas.microsoft.com/office/powerpoint/2010/main" val="178844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s-EC" sz="1200" kern="1200" dirty="0" smtClean="0">
                <a:solidFill>
                  <a:schemeClr val="tx1"/>
                </a:solidFill>
                <a:effectLst/>
                <a:latin typeface="+mn-lt"/>
                <a:ea typeface="+mn-ea"/>
                <a:cs typeface="+mn-cs"/>
              </a:rPr>
              <a:t>Como muestran las figuras 5.17 y 5.18 al no existir carga de trabajo el porcentaje de peticiones de lectura y escritura del disco es aproximadamente del 0%.</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Al ejecutar las pruebas con carga de trabajo se pudo constatar que el promedio de bytes de lectura y escritura de ambas máquinas es similar, 8200 bytes por segundo aproximadamente. Esto se debe a que la máquina física cuenta con un disco dedicado y el disco asignado a la máquina virtual se encuentra hospedado en una solución de almacenamiento NAS, por lo que tampoco tiene que competir por recursos.</a:t>
            </a:r>
            <a:endParaRPr lang="en-US" sz="1200" kern="1200" dirty="0" smtClean="0">
              <a:solidFill>
                <a:schemeClr val="tx1"/>
              </a:solidFill>
              <a:effectLst/>
              <a:latin typeface="+mn-lt"/>
              <a:ea typeface="+mn-ea"/>
              <a:cs typeface="+mn-cs"/>
            </a:endParaRPr>
          </a:p>
          <a:p>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15</a:t>
            </a:fld>
            <a:endParaRPr lang="en-US" sz="1200" b="0" i="0">
              <a:latin typeface="Calibri"/>
              <a:ea typeface="+mn-ea"/>
              <a:cs typeface="+mn-cs"/>
            </a:endParaRPr>
          </a:p>
        </p:txBody>
      </p:sp>
    </p:spTree>
    <p:extLst>
      <p:ext uri="{BB962C8B-B14F-4D97-AF65-F5344CB8AC3E}">
        <p14:creationId xmlns:p14="http://schemas.microsoft.com/office/powerpoint/2010/main" val="343464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s-EC" sz="1200" kern="1200" dirty="0" smtClean="0">
                <a:solidFill>
                  <a:schemeClr val="tx1"/>
                </a:solidFill>
                <a:effectLst/>
                <a:latin typeface="+mn-lt"/>
                <a:ea typeface="+mn-ea"/>
                <a:cs typeface="+mn-cs"/>
              </a:rPr>
              <a:t>En la figura 5.25 y 5.26 se observa que al no existir carga alguna de trabajo, el envío y recepción de información es prácticamente nulo. Al simular una carga de trabajo, el promedio de bytes recibidos en la interfaz de red de la máquina virtual es de 61500, un 8% más de carga recibida que la interfaz de red de la máquina física. Con respecto a la cantidad de bytes por segundo enviados por la interfaz de la máquina virtual es de 57500, mientras que los enviados por la interfaz de la máquina física es de 167395, es decir es superior a la virtual en un 66%.</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16</a:t>
            </a:fld>
            <a:endParaRPr lang="en-US" sz="1200" b="0" i="0">
              <a:latin typeface="Calibri"/>
              <a:ea typeface="+mn-ea"/>
              <a:cs typeface="+mn-cs"/>
            </a:endParaRPr>
          </a:p>
        </p:txBody>
      </p:sp>
    </p:spTree>
    <p:extLst>
      <p:ext uri="{BB962C8B-B14F-4D97-AF65-F5344CB8AC3E}">
        <p14:creationId xmlns:p14="http://schemas.microsoft.com/office/powerpoint/2010/main" val="150986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0"/>
              </a:spcBef>
              <a:spcAft>
                <a:spcPts val="0"/>
              </a:spcAft>
              <a:buNone/>
            </a:pPr>
            <a:r>
              <a:rPr lang="es-ES_tradnl" sz="1200" b="0" i="0" noProof="1" smtClean="0">
                <a:solidFill>
                  <a:schemeClr val="tx1"/>
                </a:solidFill>
                <a:latin typeface="Calibri"/>
                <a:ea typeface="+mn-ea"/>
                <a:cs typeface="+mn-cs"/>
              </a:rPr>
              <a:t>Gráfico/diagrama de ejemplo</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17</a:t>
            </a:fld>
            <a:endParaRPr lang="en-US" sz="1200" b="0" i="0">
              <a:latin typeface="Calibri"/>
              <a:ea typeface="+mn-ea"/>
              <a:cs typeface="+mn-cs"/>
            </a:endParaRPr>
          </a:p>
        </p:txBody>
      </p:sp>
    </p:spTree>
    <p:extLst>
      <p:ext uri="{BB962C8B-B14F-4D97-AF65-F5344CB8AC3E}">
        <p14:creationId xmlns:p14="http://schemas.microsoft.com/office/powerpoint/2010/main" val="341604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0"/>
              </a:spcBef>
              <a:spcAft>
                <a:spcPts val="0"/>
              </a:spcAft>
              <a:buNone/>
            </a:pPr>
            <a:r>
              <a:rPr lang="es-ES_tradnl" sz="1200" b="0" i="0" noProof="1" smtClean="0">
                <a:solidFill>
                  <a:schemeClr val="tx1"/>
                </a:solidFill>
                <a:latin typeface="Calibri"/>
                <a:ea typeface="+mn-ea"/>
                <a:cs typeface="+mn-cs"/>
              </a:rPr>
              <a:t>Gráfico/diagrama de ejemplo</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18</a:t>
            </a:fld>
            <a:endParaRPr lang="en-US" sz="1200" b="0" i="0">
              <a:latin typeface="Calibri"/>
              <a:ea typeface="+mn-ea"/>
              <a:cs typeface="+mn-cs"/>
            </a:endParaRPr>
          </a:p>
        </p:txBody>
      </p:sp>
    </p:spTree>
    <p:extLst>
      <p:ext uri="{BB962C8B-B14F-4D97-AF65-F5344CB8AC3E}">
        <p14:creationId xmlns:p14="http://schemas.microsoft.com/office/powerpoint/2010/main" val="239436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0"/>
              </a:spcBef>
              <a:spcAft>
                <a:spcPts val="0"/>
              </a:spcAft>
              <a:buNone/>
            </a:pPr>
            <a:r>
              <a:rPr lang="es-ES_tradnl" sz="1200" b="0" i="0" noProof="1" smtClean="0">
                <a:solidFill>
                  <a:schemeClr val="tx1"/>
                </a:solidFill>
                <a:latin typeface="Calibri"/>
                <a:ea typeface="+mn-ea"/>
                <a:cs typeface="+mn-cs"/>
              </a:rPr>
              <a:t>Gráfico/diagrama de ejemplo</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19</a:t>
            </a:fld>
            <a:endParaRPr lang="en-US" sz="1200" b="0" i="0">
              <a:latin typeface="Calibri"/>
              <a:ea typeface="+mn-ea"/>
              <a:cs typeface="+mn-cs"/>
            </a:endParaRPr>
          </a:p>
        </p:txBody>
      </p:sp>
    </p:spTree>
    <p:extLst>
      <p:ext uri="{BB962C8B-B14F-4D97-AF65-F5344CB8AC3E}">
        <p14:creationId xmlns:p14="http://schemas.microsoft.com/office/powerpoint/2010/main" val="244475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algn="l" defTabSz="914400">
              <a:buNone/>
            </a:pPr>
            <a:r>
              <a:rPr lang="es-ES_tradnl" sz="1200" b="0" i="0" noProof="1" smtClean="0">
                <a:solidFill>
                  <a:schemeClr val="tx1"/>
                </a:solidFill>
                <a:latin typeface="Calibri"/>
                <a:ea typeface="+mn-ea"/>
                <a:cs typeface="+mn-cs"/>
              </a:rPr>
              <a:t>Detalles introductorios del </a:t>
            </a:r>
            <a:r>
              <a:rPr lang="es-ES_tradnl" sz="1200" b="0" i="0" baseline="0" noProof="1" smtClean="0">
                <a:solidFill>
                  <a:schemeClr val="tx1"/>
                </a:solidFill>
                <a:latin typeface="Calibri"/>
                <a:ea typeface="+mn-ea"/>
                <a:cs typeface="+mn-cs"/>
              </a:rPr>
              <a:t> c</a:t>
            </a:r>
            <a:r>
              <a:rPr lang="es-ES_tradnl" sz="1200" b="0" i="0" noProof="1" smtClean="0">
                <a:solidFill>
                  <a:schemeClr val="tx1"/>
                </a:solidFill>
                <a:latin typeface="Calibri"/>
                <a:ea typeface="+mn-ea"/>
                <a:cs typeface="+mn-cs"/>
              </a:rPr>
              <a:t>urso </a:t>
            </a:r>
            <a:r>
              <a:rPr lang="es-ES_tradnl" sz="1200" b="0" i="0" baseline="0" noProof="1" smtClean="0">
                <a:solidFill>
                  <a:schemeClr val="tx1"/>
                </a:solidFill>
                <a:latin typeface="Calibri"/>
                <a:ea typeface="+mn-ea"/>
                <a:cs typeface="+mn-cs"/>
              </a:rPr>
              <a:t>y/o libros/materiales necesarios para una clase/proyecto.</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2</a:t>
            </a:fld>
            <a:endParaRPr lang="en-US" sz="1200" b="0" i="0">
              <a:latin typeface="Calibri"/>
              <a:ea typeface="+mn-ea"/>
              <a:cs typeface="+mn-cs"/>
            </a:endParaRPr>
          </a:p>
        </p:txBody>
      </p:sp>
    </p:spTree>
    <p:extLst>
      <p:ext uri="{BB962C8B-B14F-4D97-AF65-F5344CB8AC3E}">
        <p14:creationId xmlns:p14="http://schemas.microsoft.com/office/powerpoint/2010/main" val="115107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algn="l" defTabSz="914400">
              <a:buNone/>
            </a:pPr>
            <a:r>
              <a:rPr lang="es-EC" sz="1200" kern="1200" dirty="0" smtClean="0">
                <a:solidFill>
                  <a:schemeClr val="tx1"/>
                </a:solidFill>
                <a:effectLst/>
                <a:latin typeface="+mn-lt"/>
                <a:ea typeface="+mn-ea"/>
                <a:cs typeface="+mn-cs"/>
              </a:rPr>
              <a:t>los recursos tecnológicos son herramientas importantes en el ámbito empresarial y más aún para empresas cuyo giro de negocio son los servicios TI, en este escenario es importante contar con una infraestructura capaz de soportar múltiples ambientes para el desarrollo, implementación y pruebas de los servicios que se ofertan</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3</a:t>
            </a:fld>
            <a:endParaRPr lang="en-US" sz="1200" b="0" i="0">
              <a:latin typeface="Calibri"/>
              <a:ea typeface="+mn-ea"/>
              <a:cs typeface="+mn-cs"/>
            </a:endParaRPr>
          </a:p>
        </p:txBody>
      </p:sp>
    </p:spTree>
    <p:extLst>
      <p:ext uri="{BB962C8B-B14F-4D97-AF65-F5344CB8AC3E}">
        <p14:creationId xmlns:p14="http://schemas.microsoft.com/office/powerpoint/2010/main" val="342069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algn="l" defTabSz="914400">
              <a:buNone/>
            </a:pPr>
            <a:r>
              <a:rPr lang="es-ES_tradnl" sz="1200" b="0" i="0" noProof="1" smtClean="0">
                <a:solidFill>
                  <a:schemeClr val="tx1"/>
                </a:solidFill>
                <a:latin typeface="Calibri"/>
                <a:ea typeface="+mn-ea"/>
                <a:cs typeface="+mn-cs"/>
              </a:rPr>
              <a:t>Lista de </a:t>
            </a:r>
            <a:r>
              <a:rPr lang="es-ES_tradnl" sz="1200" b="0" i="0" baseline="0" noProof="1" smtClean="0">
                <a:solidFill>
                  <a:schemeClr val="tx1"/>
                </a:solidFill>
                <a:latin typeface="Calibri"/>
                <a:ea typeface="+mn-ea"/>
                <a:cs typeface="+mn-cs"/>
              </a:rPr>
              <a:t>vocabulario relacionada. </a:t>
            </a: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4</a:t>
            </a:fld>
            <a:endParaRPr lang="en-US" sz="1200" b="0" i="0">
              <a:latin typeface="Calibri"/>
              <a:ea typeface="+mn-ea"/>
              <a:cs typeface="+mn-cs"/>
            </a:endParaRPr>
          </a:p>
        </p:txBody>
      </p:sp>
    </p:spTree>
    <p:extLst>
      <p:ext uri="{BB962C8B-B14F-4D97-AF65-F5344CB8AC3E}">
        <p14:creationId xmlns:p14="http://schemas.microsoft.com/office/powerpoint/2010/main" val="68752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virtualización es un término que se viene usando desde antes de 1960, y ha sido aplicado a diferentes aspectos y ámbitos de la informática. Este concepto se refiere a la abstracción de los recursos de un computador.</a:t>
            </a:r>
            <a:endParaRPr lang="en-US" sz="1200" kern="1200" dirty="0" smtClean="0">
              <a:solidFill>
                <a:schemeClr val="tx1"/>
              </a:solidFill>
              <a:effectLst/>
              <a:latin typeface="+mn-lt"/>
              <a:ea typeface="+mn-ea"/>
              <a:cs typeface="+mn-cs"/>
            </a:endParaRPr>
          </a:p>
          <a:p>
            <a:pPr marL="0" algn="l" defTabSz="914400">
              <a:buNone/>
            </a:pPr>
            <a:endParaRPr lang="es-ES_tradnl" sz="1200" b="0" i="0" baseline="0" noProof="1" smtClean="0">
              <a:solidFill>
                <a:schemeClr val="tx1"/>
              </a:solidFill>
              <a:latin typeface="Calibri"/>
              <a:ea typeface="+mn-ea"/>
              <a:cs typeface="+mn-cs"/>
            </a:endParaRPr>
          </a:p>
          <a:p>
            <a:pPr marL="0" algn="l" defTabSz="914400">
              <a:buNone/>
            </a:pPr>
            <a:r>
              <a:rPr lang="es-EC" sz="1200" kern="1200" dirty="0" smtClean="0">
                <a:solidFill>
                  <a:schemeClr val="tx1"/>
                </a:solidFill>
                <a:effectLst/>
                <a:latin typeface="+mn-lt"/>
                <a:ea typeface="+mn-ea"/>
                <a:cs typeface="+mn-cs"/>
              </a:rPr>
              <a:t>el corazón de la virtualización es la máquina virtual, un contenedor de software muy aislado que contiene un sistema operativo y aplicaciones</a:t>
            </a:r>
          </a:p>
          <a:p>
            <a:pPr marL="0" algn="l" defTabSz="914400">
              <a:buNone/>
            </a:pPr>
            <a:endParaRPr lang="es-EC" sz="1200" b="0" i="0" kern="1200" baseline="0" noProof="1"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Virtualización de almacenamiento.</a:t>
            </a:r>
            <a:endParaRPr lang="en-US"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Virtualización de servidor.</a:t>
            </a:r>
            <a:endParaRPr lang="en-US"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Virtualización de escritorio.</a:t>
            </a:r>
            <a:endParaRPr lang="en-US"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Virtualización de aplicación.</a:t>
            </a:r>
            <a:endParaRPr lang="en-US"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Virtualización de red.</a:t>
            </a:r>
            <a:endParaRPr lang="en-US" sz="1100" kern="1200" dirty="0" smtClean="0">
              <a:solidFill>
                <a:schemeClr val="tx1"/>
              </a:solidFill>
              <a:effectLst/>
              <a:latin typeface="+mn-lt"/>
              <a:ea typeface="+mn-ea"/>
              <a:cs typeface="+mn-cs"/>
            </a:endParaRPr>
          </a:p>
          <a:p>
            <a:pPr marL="0" algn="l" defTabSz="914400">
              <a:buNone/>
            </a:pP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extLst>
      <p:ext uri="{BB962C8B-B14F-4D97-AF65-F5344CB8AC3E}">
        <p14:creationId xmlns:p14="http://schemas.microsoft.com/office/powerpoint/2010/main" val="2476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s-EC" sz="1200" kern="1200" dirty="0" smtClean="0">
                <a:solidFill>
                  <a:schemeClr val="tx1"/>
                </a:solidFill>
                <a:effectLst/>
                <a:latin typeface="+mn-lt"/>
                <a:ea typeface="+mn-ea"/>
                <a:cs typeface="+mn-cs"/>
              </a:rPr>
              <a:t>en </a:t>
            </a:r>
            <a:r>
              <a:rPr lang="es-EC" sz="1200" kern="1200" dirty="0" smtClean="0">
                <a:solidFill>
                  <a:schemeClr val="tx1"/>
                </a:solidFill>
                <a:effectLst/>
                <a:latin typeface="+mn-lt"/>
                <a:ea typeface="+mn-ea"/>
                <a:cs typeface="+mn-cs"/>
              </a:rPr>
              <a:t>la nube los recursos informáticos son consumidos y ofrecidos como servicios a través de Internet sin que los usuarios tengan conocimiento de la infraestructura que hay detrás.</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computación en la nube resulta conveniente y rentable tanto para los usuarios como para los proveedores, ya que a pesar de los riesgos existentes, esta tecnología permite el ahorro de licencias, como el de administración de servicios y equipos</a:t>
            </a:r>
            <a:r>
              <a:rPr lang="es-EC" sz="1200" kern="1200" dirty="0" smtClean="0">
                <a:solidFill>
                  <a:schemeClr val="tx1"/>
                </a:solidFill>
                <a:effectLst/>
                <a:latin typeface="+mn-lt"/>
                <a:ea typeface="+mn-ea"/>
                <a:cs typeface="+mn-cs"/>
              </a:rPr>
              <a:t>.</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usuario tiene la responsabilidad de configurar y operar el sistema operativo instalado, sus aplicaciones, bases de datos, etc., es decir asume el riesgo en la operación de las siguientes capas: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Aplicaciones.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Datos.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Tiempos de ejecución.</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Middleware.</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Sistema Operativo.</a:t>
            </a:r>
            <a:endParaRPr lang="en-U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Dejando la administración de los recursos de infraestructura al proveedor de servicios.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Virtualización.</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Servidores.</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Almacenamiento.</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Red.</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6</a:t>
            </a:fld>
            <a:endParaRPr lang="en-US" sz="1200" b="0" i="0">
              <a:latin typeface="Calibri"/>
              <a:ea typeface="+mn-ea"/>
              <a:cs typeface="+mn-cs"/>
            </a:endParaRPr>
          </a:p>
        </p:txBody>
      </p:sp>
    </p:spTree>
    <p:extLst>
      <p:ext uri="{BB962C8B-B14F-4D97-AF65-F5344CB8AC3E}">
        <p14:creationId xmlns:p14="http://schemas.microsoft.com/office/powerpoint/2010/main" val="419481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algn="l" defTabSz="914400">
              <a:buNone/>
            </a:pPr>
            <a:r>
              <a:rPr lang="es-ES_tradnl" sz="1200" b="0" i="0" baseline="0" noProof="1" smtClean="0">
                <a:solidFill>
                  <a:schemeClr val="tx1"/>
                </a:solidFill>
                <a:latin typeface="Calibri"/>
                <a:ea typeface="+mn-ea"/>
                <a:cs typeface="+mn-cs"/>
              </a:rPr>
              <a:t>3 modelos de despliegue</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Publicas. Estas son administradas por terceros, los clientes almacenan sus contenidos en los mismos servidores y sistemas de almacenamiento, y usan la infraestructura de la nube en todas sus capas y no conocen los trabajos de otros clientes que estén corriendo en el mismo servidor.</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Privadas. Estas nubes son manejadas por un solo administrador quien decide qué usuarios tienen acceso a la nube, y controla qué aplicaciones deben correr y dónde</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Hibridas.</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el usuario tiene control de algunas acciones y comparte otras</a:t>
            </a:r>
            <a:endParaRPr lang="en-US" sz="1200" kern="1200" dirty="0" smtClean="0">
              <a:solidFill>
                <a:schemeClr val="tx1"/>
              </a:solidFill>
              <a:effectLst/>
              <a:latin typeface="+mn-lt"/>
              <a:ea typeface="+mn-ea"/>
              <a:cs typeface="+mn-cs"/>
            </a:endParaRPr>
          </a:p>
          <a:p>
            <a:pPr marL="0" algn="l" defTabSz="914400">
              <a:buNone/>
            </a:pPr>
            <a:endParaRPr lang="es-ES_tradnl" sz="1200" b="0" i="0" baseline="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extLst>
      <p:ext uri="{BB962C8B-B14F-4D97-AF65-F5344CB8AC3E}">
        <p14:creationId xmlns:p14="http://schemas.microsoft.com/office/powerpoint/2010/main" val="269142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2"/>
            <a:r>
              <a:rPr lang="es-EC" sz="1200" b="1" kern="1200" dirty="0" smtClean="0">
                <a:solidFill>
                  <a:schemeClr val="tx1"/>
                </a:solidFill>
                <a:effectLst/>
                <a:latin typeface="+mn-lt"/>
                <a:ea typeface="+mn-ea"/>
                <a:cs typeface="+mn-cs"/>
              </a:rPr>
              <a:t>Planeación. </a:t>
            </a:r>
            <a:endParaRPr lang="en-US" sz="12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la primera etapa se definen las fases del proyecto, y el tiempo que se tiene para desarrollarlas.</a:t>
            </a:r>
            <a:endParaRPr lang="en-US" sz="11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Diseño. </a:t>
            </a:r>
            <a:endParaRPr lang="en-US" sz="12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Mediante un levantamiento de información se pretende identificar las limitaciones o facilidades tecnológicas con que se cuenta para la implementación de la plataforma.</a:t>
            </a:r>
            <a:endParaRPr lang="en-US" sz="11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También se definen los requerimientos funcionales y otro tipo de requerimientos de la plataforma, como: seguridad, rendimiento, escalabilidad y administración.</a:t>
            </a:r>
            <a:endParaRPr lang="en-US" sz="11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Con esta información se diseña la arquitectura de la plataforma y se dimensionan sus componentes.</a:t>
            </a:r>
            <a:endParaRPr lang="en-US" sz="11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Implementación.</a:t>
            </a:r>
            <a:endParaRPr lang="en-US" sz="12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esta etapa se implementa la plataforma de acuerdo al estudio realizado en la etapa de diseño.</a:t>
            </a:r>
            <a:endParaRPr lang="en-US" sz="11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Cuando todos los componentes se encuentren debidamente configurados e integrados, la plataforma esta lista para su uso.</a:t>
            </a:r>
            <a:endParaRPr lang="en-US" sz="11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Pruebas.</a:t>
            </a:r>
            <a:endParaRPr lang="en-US" sz="12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Esta es la última etapa del proyecto, aquí se realizan distintas pruebas y análisis de rendimiento de cada uno de los servicios que brinda la plataforma.</a:t>
            </a:r>
            <a:endParaRPr lang="en-US" sz="1100" kern="1200" dirty="0" smtClean="0">
              <a:solidFill>
                <a:schemeClr val="tx1"/>
              </a:solidFill>
              <a:effectLst/>
              <a:latin typeface="+mn-lt"/>
              <a:ea typeface="+mn-ea"/>
              <a:cs typeface="+mn-cs"/>
            </a:endParaRPr>
          </a:p>
          <a:p>
            <a:pPr marL="0" algn="l" defTabSz="914400">
              <a:buNone/>
            </a:pPr>
            <a:endParaRPr lang="es-ES_tradnl" sz="1200" b="0" i="0" noProof="1">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8</a:t>
            </a:fld>
            <a:endParaRPr lang="en-US" sz="1200" b="0" i="0">
              <a:latin typeface="Calibri"/>
              <a:ea typeface="+mn-ea"/>
              <a:cs typeface="+mn-cs"/>
            </a:endParaRPr>
          </a:p>
        </p:txBody>
      </p:sp>
    </p:spTree>
    <p:extLst>
      <p:ext uri="{BB962C8B-B14F-4D97-AF65-F5344CB8AC3E}">
        <p14:creationId xmlns:p14="http://schemas.microsoft.com/office/powerpoint/2010/main" val="170226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0"/>
              </a:spcBef>
              <a:spcAft>
                <a:spcPts val="0"/>
              </a:spcAft>
              <a:buNone/>
            </a:pPr>
            <a:r>
              <a:rPr lang="es-ES_tradnl" sz="1200" b="0" i="0" noProof="1" smtClean="0">
                <a:solidFill>
                  <a:schemeClr val="tx1"/>
                </a:solidFill>
                <a:latin typeface="Calibri"/>
                <a:ea typeface="+mn-ea"/>
                <a:cs typeface="+mn-cs"/>
              </a:rPr>
              <a:t>Gráfico/diagrama de ejemplo</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r" defTabSz="914400">
              <a:buNone/>
            </a:pPr>
            <a:fld id="{A5D78FC6-CE17-4259-A63C-DDFC12E048FC}" type="slidenum">
              <a:rPr lang="en-US" sz="1200" b="0" i="0">
                <a:latin typeface="Calibri"/>
                <a:ea typeface="+mn-ea"/>
                <a:cs typeface="+mn-cs"/>
              </a:rPr>
              <a:pPr algn="r" defTabSz="914400">
                <a:buNone/>
              </a:pPr>
              <a:t>9</a:t>
            </a:fld>
            <a:endParaRPr lang="en-US" sz="1200" b="0" i="0">
              <a:latin typeface="Calibri"/>
              <a:ea typeface="+mn-ea"/>
              <a:cs typeface="+mn-cs"/>
            </a:endParaRPr>
          </a:p>
        </p:txBody>
      </p:sp>
    </p:spTree>
    <p:extLst>
      <p:ext uri="{BB962C8B-B14F-4D97-AF65-F5344CB8AC3E}">
        <p14:creationId xmlns:p14="http://schemas.microsoft.com/office/powerpoint/2010/main" val="164090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print">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2/16/2016 1:07 PM</a:t>
            </a:fld>
            <a:endParaRPr lang="en-US" sz="2000" dirty="0">
              <a:solidFill>
                <a:srgbClr val="FFFFFF"/>
              </a:solidFill>
            </a:endParaRPr>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‹Nº›</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2/16/2016 1:07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553200" y="6248404"/>
            <a:ext cx="2209800" cy="365125"/>
          </a:xfrm>
        </p:spPr>
        <p:txBody>
          <a:bodyPr/>
          <a:lstStyle/>
          <a:p>
            <a:fld id="{8D3816DF-213E-421B-92D3-C068DBB023D6}" type="datetime8">
              <a:rPr lang="en-US" smtClean="0">
                <a:solidFill>
                  <a:schemeClr val="tx2"/>
                </a:solidFill>
              </a:rPr>
              <a:pPr/>
              <a:t>2/16/2016 1:07 PM</a:t>
            </a:fld>
            <a:endParaRPr lang="en-US" dirty="0"/>
          </a:p>
        </p:txBody>
      </p:sp>
      <p:sp>
        <p:nvSpPr>
          <p:cNvPr id="5" name="Footer Placeholder 4"/>
          <p:cNvSpPr>
            <a:spLocks noGrp="1"/>
          </p:cNvSpPr>
          <p:nvPr>
            <p:ph type="ftr" sz="quarter" idx="11"/>
          </p:nvPr>
        </p:nvSpPr>
        <p:spPr>
          <a:xfrm>
            <a:off x="457202" y="6248209"/>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2/16/2016 1:07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‹Nº›</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2/16/2016 1:07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‹Nº›</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2/16/2016 1:07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‹Nº›</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s-ES" smtClean="0"/>
              <a:t>Haga clic para modificar el estilo de título del patrón</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2/16/2016 1:07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‹Nº›</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2/16/2016 1:07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‹Nº›</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2/16/2016 1:07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‹Nº›</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2/16/2016 1:07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‹Nº›</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Picture 7" descr="sm_book.png"/>
          <p:cNvPicPr>
            <a:picLocks noChangeAspect="1"/>
          </p:cNvPicPr>
          <p:nvPr userDrawn="1"/>
        </p:nvPicPr>
        <p:blipFill>
          <a:blip r:embed="rId2" cstate="print"/>
          <a:stretch>
            <a:fillRect/>
          </a:stretch>
        </p:blipFill>
        <p:spPr>
          <a:xfrm>
            <a:off x="612649" y="1755650"/>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s-ES" smtClean="0"/>
              <a:t>Haga clic para modificar el estilo de título del patrón</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2" name="Date Placeholder 11"/>
          <p:cNvSpPr>
            <a:spLocks noGrp="1"/>
          </p:cNvSpPr>
          <p:nvPr>
            <p:ph type="dt" sz="half" idx="10"/>
          </p:nvPr>
        </p:nvSpPr>
        <p:spPr>
          <a:xfrm>
            <a:off x="6248400" y="6248402"/>
            <a:ext cx="2667000" cy="365125"/>
          </a:xfrm>
        </p:spPr>
        <p:txBody>
          <a:bodyPr rtlCol="0"/>
          <a:lstStyle/>
          <a:p>
            <a:fld id="{51E20EC5-AC53-4169-941E-EDF10CD23748}" type="datetime8">
              <a:rPr lang="en-US" smtClean="0"/>
              <a:pPr/>
              <a:t>2/16/2016 1:07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‹Nº›</a:t>
            </a:fld>
            <a:endParaRPr lang="en-US" sz="2800" dirty="0"/>
          </a:p>
        </p:txBody>
      </p:sp>
      <p:sp>
        <p:nvSpPr>
          <p:cNvPr id="14" name="Footer Placeholder 13"/>
          <p:cNvSpPr>
            <a:spLocks noGrp="1"/>
          </p:cNvSpPr>
          <p:nvPr>
            <p:ph type="ftr" sz="quarter" idx="12"/>
          </p:nvPr>
        </p:nvSpPr>
        <p:spPr>
          <a:xfrm>
            <a:off x="1600200" y="6248208"/>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s-ES" smtClean="0"/>
              <a:t>Haga clic para modificar el estilo de título del patrón</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2/16/2016 1:07 PM</a:t>
            </a:fld>
            <a:endParaRPr lang="en-US" sz="1400" dirty="0">
              <a:solidFill>
                <a:schemeClr val="tx2"/>
              </a:solidFill>
            </a:endParaRPr>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‹Nº›</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Dibujo_de_Microsoft_Visio2.vsd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Documento_de_Microsoft_Word3.docx"/></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diarioti.com/computacion-en-nube-a-la-medida-de-la-empresa/69719"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Dibujo_de_Microsoft_Visio1.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28600" y="1600200"/>
            <a:ext cx="8686800" cy="4038600"/>
          </a:xfrm>
        </p:spPr>
        <p:txBody>
          <a:bodyPr>
            <a:noAutofit/>
          </a:bodyPr>
          <a:lstStyle/>
          <a:p>
            <a:pPr algn="ctr"/>
            <a:r>
              <a:rPr lang="es-EC" sz="2400" b="1" dirty="0">
                <a:latin typeface="Arial" panose="020B0604020202020204" pitchFamily="34" charset="0"/>
                <a:cs typeface="Arial" panose="020B0604020202020204" pitchFamily="34" charset="0"/>
              </a:rPr>
              <a:t>UNIVERSIDAD DE LAS FUERZAS ARMADAS</a:t>
            </a:r>
            <a:br>
              <a:rPr lang="es-EC" sz="2400" b="1" dirty="0">
                <a:latin typeface="Arial" panose="020B0604020202020204" pitchFamily="34" charset="0"/>
                <a:cs typeface="Arial" panose="020B0604020202020204" pitchFamily="34" charset="0"/>
              </a:rPr>
            </a:br>
            <a:r>
              <a:rPr lang="es-EC" sz="2400" b="1" dirty="0" err="1">
                <a:latin typeface="Arial" panose="020B0604020202020204" pitchFamily="34" charset="0"/>
                <a:cs typeface="Arial" panose="020B0604020202020204" pitchFamily="34" charset="0"/>
              </a:rPr>
              <a:t>Espe</a:t>
            </a:r>
            <a:r>
              <a:rPr lang="es-EC" sz="2200" b="1" dirty="0">
                <a:latin typeface="Arial" panose="020B0604020202020204" pitchFamily="34" charset="0"/>
                <a:cs typeface="Arial" panose="020B0604020202020204" pitchFamily="34" charset="0"/>
              </a:rPr>
              <a:t/>
            </a:r>
            <a:br>
              <a:rPr lang="es-EC" sz="2200" b="1" dirty="0">
                <a:latin typeface="Arial" panose="020B0604020202020204" pitchFamily="34" charset="0"/>
                <a:cs typeface="Arial" panose="020B0604020202020204" pitchFamily="34" charset="0"/>
              </a:rPr>
            </a:br>
            <a:r>
              <a:rPr lang="es-EC" sz="1600" dirty="0">
                <a:latin typeface="Arial" panose="020B0604020202020204" pitchFamily="34" charset="0"/>
                <a:cs typeface="Arial" panose="020B0604020202020204" pitchFamily="34" charset="0"/>
              </a:rPr>
              <a:t/>
            </a:r>
            <a:br>
              <a:rPr lang="es-EC" sz="1600" dirty="0">
                <a:latin typeface="Arial" panose="020B0604020202020204" pitchFamily="34" charset="0"/>
                <a:cs typeface="Arial" panose="020B0604020202020204" pitchFamily="34" charset="0"/>
              </a:rPr>
            </a:br>
            <a:r>
              <a:rPr lang="es-EC" sz="1600" dirty="0">
                <a:latin typeface="Arial" panose="020B0604020202020204" pitchFamily="34" charset="0"/>
                <a:cs typeface="Arial" panose="020B0604020202020204" pitchFamily="34" charset="0"/>
              </a:rPr>
              <a:t>DEPARTAMENTO DE CIENCIAS DE LA COMPUTACIÓN</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TEMA:</a:t>
            </a:r>
            <a:br>
              <a:rPr lang="es-EC"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“IMPLEMENTACIÓN DE UNA NUBE PRIVADA BASADA EN EL MODELO DE INFRAESTRUCTURA COMO SERVICIO, UTILIZANDO HERRAMIENTAS MICROSOFT”</a:t>
            </a:r>
            <a:br>
              <a:rPr lang="es-EC"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
            </a:r>
            <a:br>
              <a:rPr lang="es-EC" sz="1800" dirty="0">
                <a:latin typeface="Arial" panose="020B0604020202020204" pitchFamily="34" charset="0"/>
                <a:cs typeface="Arial" panose="020B0604020202020204" pitchFamily="34" charset="0"/>
              </a:rPr>
            </a:br>
            <a:r>
              <a:rPr lang="es-EC" sz="1800" dirty="0">
                <a:latin typeface="Arial" panose="020B0604020202020204" pitchFamily="34" charset="0"/>
                <a:cs typeface="Arial" panose="020B0604020202020204" pitchFamily="34" charset="0"/>
              </a:rPr>
              <a:t>TOSCANO GUANÍN, MARIO ALBERTO</a:t>
            </a:r>
            <a:br>
              <a:rPr lang="es-EC" sz="1800" dirty="0">
                <a:latin typeface="Arial" panose="020B0604020202020204" pitchFamily="34" charset="0"/>
                <a:cs typeface="Arial" panose="020B0604020202020204" pitchFamily="34" charset="0"/>
              </a:rPr>
            </a:br>
            <a:r>
              <a:rPr lang="es-EC" sz="1600" dirty="0">
                <a:latin typeface="Arial" panose="020B0604020202020204" pitchFamily="34" charset="0"/>
                <a:cs typeface="Arial" panose="020B0604020202020204" pitchFamily="34" charset="0"/>
              </a:rPr>
              <a:t/>
            </a:r>
            <a:br>
              <a:rPr lang="es-EC" sz="1600" dirty="0">
                <a:latin typeface="Arial" panose="020B0604020202020204" pitchFamily="34" charset="0"/>
                <a:cs typeface="Arial" panose="020B0604020202020204" pitchFamily="34" charset="0"/>
              </a:rPr>
            </a:br>
            <a:r>
              <a:rPr lang="es-EC" sz="1600" dirty="0">
                <a:latin typeface="Arial" panose="020B0604020202020204" pitchFamily="34" charset="0"/>
                <a:cs typeface="Arial" panose="020B0604020202020204" pitchFamily="34" charset="0"/>
              </a:rPr>
              <a:t>SANGOLQUÍ-ECUADOR</a:t>
            </a:r>
            <a:br>
              <a:rPr lang="es-EC" sz="1600" dirty="0">
                <a:latin typeface="Arial" panose="020B0604020202020204" pitchFamily="34" charset="0"/>
                <a:cs typeface="Arial" panose="020B0604020202020204" pitchFamily="34" charset="0"/>
              </a:rPr>
            </a:br>
            <a:r>
              <a:rPr lang="es-EC" sz="1600" dirty="0">
                <a:latin typeface="Arial" panose="020B0604020202020204" pitchFamily="34" charset="0"/>
                <a:cs typeface="Arial" panose="020B0604020202020204" pitchFamily="34" charset="0"/>
              </a:rPr>
              <a:t>Febrero-2016</a:t>
            </a:r>
            <a:endParaRPr lang="es-ES_tradnl" sz="1600" noProof="1">
              <a:solidFill>
                <a:schemeClr val="accent1">
                  <a:lumMod val="75000"/>
                </a:schemeClr>
              </a:solidFill>
              <a:latin typeface="Arial" panose="020B0604020202020204" pitchFamily="34" charset="0"/>
              <a:cs typeface="Arial" panose="020B0604020202020204" pitchFamily="34" charset="0"/>
            </a:endParaRPr>
          </a:p>
        </p:txBody>
      </p:sp>
      <p:sp>
        <p:nvSpPr>
          <p:cNvPr id="3" name="Rectangle 2"/>
          <p:cNvSpPr>
            <a:spLocks noGrp="1"/>
          </p:cNvSpPr>
          <p:nvPr>
            <p:ph type="subTitle" idx="1"/>
          </p:nvPr>
        </p:nvSpPr>
        <p:spPr/>
        <p:txBody>
          <a:bodyPr>
            <a:normAutofit/>
          </a:bodyPr>
          <a:lstStyle/>
          <a:p>
            <a:endParaRPr lang="es-ES_tradnl" noProof="1"/>
          </a:p>
        </p:txBody>
      </p:sp>
      <p:pic>
        <p:nvPicPr>
          <p:cNvPr id="4" name="Imagen 3"/>
          <p:cNvPicPr/>
          <p:nvPr/>
        </p:nvPicPr>
        <p:blipFill rotWithShape="1">
          <a:blip r:embed="rId3">
            <a:extLst>
              <a:ext uri="{28A0092B-C50C-407E-A947-70E740481C1C}">
                <a14:useLocalDpi xmlns:a14="http://schemas.microsoft.com/office/drawing/2010/main" val="0"/>
              </a:ext>
            </a:extLst>
          </a:blip>
          <a:srcRect l="2878" r="1110"/>
          <a:stretch/>
        </p:blipFill>
        <p:spPr bwMode="auto">
          <a:xfrm>
            <a:off x="3" y="3"/>
            <a:ext cx="4114797" cy="1066799"/>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s-ES_tradnl" noProof="1" smtClean="0">
                <a:solidFill>
                  <a:srgbClr val="444D26"/>
                </a:solidFill>
                <a:latin typeface="Tw Cen MT"/>
              </a:rPr>
              <a:t>Diseño e Implementación</a:t>
            </a:r>
            <a:endParaRPr lang="es-ES_tradnl" noProof="1">
              <a:solidFill>
                <a:srgbClr val="444D26"/>
              </a:solidFill>
              <a:latin typeface="Tw Cen MT"/>
            </a:endParaRPr>
          </a:p>
        </p:txBody>
      </p:sp>
      <p:sp>
        <p:nvSpPr>
          <p:cNvPr id="7" name="Rectangle 2"/>
          <p:cNvSpPr>
            <a:spLocks noGrp="1"/>
          </p:cNvSpPr>
          <p:nvPr>
            <p:ph sz="quarter" idx="1"/>
          </p:nvPr>
        </p:nvSpPr>
        <p:spPr>
          <a:xfrm>
            <a:off x="609600" y="1589567"/>
            <a:ext cx="4572000" cy="925033"/>
          </a:xfrm>
        </p:spPr>
        <p:txBody>
          <a:bodyPr>
            <a:normAutofit/>
          </a:bodyPr>
          <a:lstStyle/>
          <a:p>
            <a:pPr>
              <a:buClr>
                <a:srgbClr val="F3A447"/>
              </a:buClr>
              <a:buFont typeface="Wingdings"/>
              <a:buChar char="Ø"/>
            </a:pPr>
            <a:r>
              <a:rPr lang="es-ES_tradnl" noProof="1" smtClean="0">
                <a:latin typeface="Tw Cen MT"/>
              </a:rPr>
              <a:t>Uso de Ambientes Virtuales</a:t>
            </a:r>
            <a:endParaRPr lang="es-ES_tradnl" noProof="1" smtClean="0">
              <a:latin typeface="Tw Cen MT"/>
            </a:endParaRPr>
          </a:p>
        </p:txBody>
      </p:sp>
      <p:graphicFrame>
        <p:nvGraphicFramePr>
          <p:cNvPr id="10" name="Gráfico 9"/>
          <p:cNvGraphicFramePr/>
          <p:nvPr>
            <p:extLst>
              <p:ext uri="{D42A27DB-BD31-4B8C-83A1-F6EECF244321}">
                <p14:modId xmlns:p14="http://schemas.microsoft.com/office/powerpoint/2010/main" val="81175081"/>
              </p:ext>
            </p:extLst>
          </p:nvPr>
        </p:nvGraphicFramePr>
        <p:xfrm>
          <a:off x="609600" y="2209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p:nvPr>
            <p:extLst>
              <p:ext uri="{D42A27DB-BD31-4B8C-83A1-F6EECF244321}">
                <p14:modId xmlns:p14="http://schemas.microsoft.com/office/powerpoint/2010/main" val="2683367663"/>
              </p:ext>
            </p:extLst>
          </p:nvPr>
        </p:nvGraphicFramePr>
        <p:xfrm>
          <a:off x="4194048" y="3962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5782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s-ES_tradnl" noProof="1" smtClean="0">
                <a:solidFill>
                  <a:srgbClr val="444D26"/>
                </a:solidFill>
                <a:latin typeface="Tw Cen MT"/>
              </a:rPr>
              <a:t>Diseño e Implementación</a:t>
            </a:r>
            <a:endParaRPr lang="es-ES_tradnl" noProof="1">
              <a:solidFill>
                <a:srgbClr val="444D26"/>
              </a:solidFill>
              <a:latin typeface="Tw Cen MT"/>
            </a:endParaRPr>
          </a:p>
        </p:txBody>
      </p:sp>
      <p:sp>
        <p:nvSpPr>
          <p:cNvPr id="7" name="Rectangle 2"/>
          <p:cNvSpPr>
            <a:spLocks noGrp="1"/>
          </p:cNvSpPr>
          <p:nvPr>
            <p:ph sz="quarter" idx="1"/>
          </p:nvPr>
        </p:nvSpPr>
        <p:spPr>
          <a:xfrm>
            <a:off x="609599" y="1589567"/>
            <a:ext cx="4917057" cy="925033"/>
          </a:xfrm>
        </p:spPr>
        <p:txBody>
          <a:bodyPr>
            <a:normAutofit/>
          </a:bodyPr>
          <a:lstStyle/>
          <a:p>
            <a:pPr>
              <a:buClr>
                <a:srgbClr val="F3A447"/>
              </a:buClr>
              <a:buFont typeface="Wingdings"/>
              <a:buChar char="Ø"/>
            </a:pPr>
            <a:r>
              <a:rPr lang="es-ES_tradnl" noProof="1" smtClean="0">
                <a:latin typeface="Tw Cen MT"/>
              </a:rPr>
              <a:t>Dimensionamiento de la Nube</a:t>
            </a:r>
            <a:endParaRPr lang="es-ES_tradnl" noProof="1" smtClean="0">
              <a:latin typeface="Tw Cen MT"/>
            </a:endParaRPr>
          </a:p>
        </p:txBody>
      </p:sp>
      <p:pic>
        <p:nvPicPr>
          <p:cNvPr id="5" name="Imagen 4"/>
          <p:cNvPicPr>
            <a:picLocks noChangeAspect="1"/>
          </p:cNvPicPr>
          <p:nvPr/>
        </p:nvPicPr>
        <p:blipFill>
          <a:blip r:embed="rId3"/>
          <a:stretch>
            <a:fillRect/>
          </a:stretch>
        </p:blipFill>
        <p:spPr>
          <a:xfrm>
            <a:off x="2057400" y="2286000"/>
            <a:ext cx="4917056" cy="4346068"/>
          </a:xfrm>
          <a:prstGeom prst="rect">
            <a:avLst/>
          </a:prstGeom>
        </p:spPr>
      </p:pic>
    </p:spTree>
    <p:extLst>
      <p:ext uri="{BB962C8B-B14F-4D97-AF65-F5344CB8AC3E}">
        <p14:creationId xmlns:p14="http://schemas.microsoft.com/office/powerpoint/2010/main" val="259266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s-ES_tradnl" noProof="1" smtClean="0">
                <a:solidFill>
                  <a:srgbClr val="444D26"/>
                </a:solidFill>
                <a:latin typeface="Tw Cen MT"/>
              </a:rPr>
              <a:t>Diseño e Implementación</a:t>
            </a:r>
            <a:endParaRPr lang="es-ES_tradnl" noProof="1">
              <a:solidFill>
                <a:srgbClr val="444D26"/>
              </a:solidFill>
              <a:latin typeface="Tw Cen MT"/>
            </a:endParaRPr>
          </a:p>
        </p:txBody>
      </p:sp>
      <p:sp>
        <p:nvSpPr>
          <p:cNvPr id="5" name="Rectangle 2"/>
          <p:cNvSpPr>
            <a:spLocks noChangeArrowheads="1"/>
          </p:cNvSpPr>
          <p:nvPr/>
        </p:nvSpPr>
        <p:spPr bwMode="auto">
          <a:xfrm>
            <a:off x="15240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Grp="1"/>
          </p:cNvSpPr>
          <p:nvPr>
            <p:ph sz="quarter" idx="1"/>
          </p:nvPr>
        </p:nvSpPr>
        <p:spPr>
          <a:xfrm>
            <a:off x="609600" y="1589567"/>
            <a:ext cx="3886200" cy="925033"/>
          </a:xfrm>
        </p:spPr>
        <p:txBody>
          <a:bodyPr>
            <a:normAutofit/>
          </a:bodyPr>
          <a:lstStyle/>
          <a:p>
            <a:pPr>
              <a:buClr>
                <a:srgbClr val="F3A447"/>
              </a:buClr>
              <a:buFont typeface="Wingdings"/>
              <a:buChar char="Ø"/>
            </a:pPr>
            <a:r>
              <a:rPr lang="es-ES_tradnl" noProof="1" smtClean="0">
                <a:latin typeface="Tw Cen MT"/>
              </a:rPr>
              <a:t>Diseño de la Solución</a:t>
            </a:r>
          </a:p>
        </p:txBody>
      </p:sp>
      <p:sp>
        <p:nvSpPr>
          <p:cNvPr id="3" name="Rectangle 2"/>
          <p:cNvSpPr>
            <a:spLocks noChangeArrowheads="1"/>
          </p:cNvSpPr>
          <p:nvPr/>
        </p:nvSpPr>
        <p:spPr bwMode="auto">
          <a:xfrm>
            <a:off x="2895600" y="1717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to 3"/>
          <p:cNvGraphicFramePr>
            <a:graphicFrameLocks noChangeAspect="1"/>
          </p:cNvGraphicFramePr>
          <p:nvPr>
            <p:extLst>
              <p:ext uri="{D42A27DB-BD31-4B8C-83A1-F6EECF244321}">
                <p14:modId xmlns:p14="http://schemas.microsoft.com/office/powerpoint/2010/main" val="989769432"/>
              </p:ext>
            </p:extLst>
          </p:nvPr>
        </p:nvGraphicFramePr>
        <p:xfrm>
          <a:off x="2819400" y="1539736"/>
          <a:ext cx="4267200" cy="5311826"/>
        </p:xfrm>
        <a:graphic>
          <a:graphicData uri="http://schemas.openxmlformats.org/presentationml/2006/ole">
            <mc:AlternateContent xmlns:mc="http://schemas.openxmlformats.org/markup-compatibility/2006">
              <mc:Choice xmlns:v="urn:schemas-microsoft-com:vml" Requires="v">
                <p:oleObj spid="_x0000_s2063" name="Visio" r:id="rId4" imgW="5534160" imgH="6886436" progId="Visio.Drawing.15">
                  <p:embed/>
                </p:oleObj>
              </mc:Choice>
              <mc:Fallback>
                <p:oleObj name="Visio" r:id="rId4" imgW="5534160" imgH="6886436"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539736"/>
                        <a:ext cx="4267200" cy="5311826"/>
                      </a:xfrm>
                      <a:prstGeom prst="rect">
                        <a:avLst/>
                      </a:prstGeom>
                      <a:noFill/>
                    </p:spPr>
                  </p:pic>
                </p:oleObj>
              </mc:Fallback>
            </mc:AlternateContent>
          </a:graphicData>
        </a:graphic>
      </p:graphicFrame>
    </p:spTree>
    <p:extLst>
      <p:ext uri="{BB962C8B-B14F-4D97-AF65-F5344CB8AC3E}">
        <p14:creationId xmlns:p14="http://schemas.microsoft.com/office/powerpoint/2010/main" val="136859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Pruebas y Resultados</a:t>
            </a:r>
            <a:endParaRPr lang="es-ES_tradnl" noProof="1">
              <a:solidFill>
                <a:srgbClr val="444D26"/>
              </a:solidFill>
              <a:latin typeface="Tw Cen M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826391593"/>
              </p:ext>
            </p:extLst>
          </p:nvPr>
        </p:nvGraphicFramePr>
        <p:xfrm>
          <a:off x="1873456" y="2514600"/>
          <a:ext cx="5631784" cy="4147296"/>
        </p:xfrm>
        <a:graphic>
          <a:graphicData uri="http://schemas.openxmlformats.org/presentationml/2006/ole">
            <mc:AlternateContent xmlns:mc="http://schemas.openxmlformats.org/markup-compatibility/2006">
              <mc:Choice xmlns:v="urn:schemas-microsoft-com:vml" Requires="v">
                <p:oleObj spid="_x0000_s3084" name="Documento" r:id="rId4" imgW="5402959" imgH="3978575" progId="Word.Document.12">
                  <p:embed/>
                </p:oleObj>
              </mc:Choice>
              <mc:Fallback>
                <p:oleObj name="Documento" r:id="rId4" imgW="5402959" imgH="3978575" progId="Word.Document.12">
                  <p:embed/>
                  <p:pic>
                    <p:nvPicPr>
                      <p:cNvPr id="0" name=""/>
                      <p:cNvPicPr/>
                      <p:nvPr/>
                    </p:nvPicPr>
                    <p:blipFill>
                      <a:blip r:embed="rId5"/>
                      <a:stretch>
                        <a:fillRect/>
                      </a:stretch>
                    </p:blipFill>
                    <p:spPr>
                      <a:xfrm>
                        <a:off x="1873456" y="2514600"/>
                        <a:ext cx="5631784" cy="4147296"/>
                      </a:xfrm>
                      <a:prstGeom prst="rect">
                        <a:avLst/>
                      </a:prstGeom>
                    </p:spPr>
                  </p:pic>
                </p:oleObj>
              </mc:Fallback>
            </mc:AlternateContent>
          </a:graphicData>
        </a:graphic>
      </p:graphicFrame>
      <p:sp>
        <p:nvSpPr>
          <p:cNvPr id="6" name="Rectangle 2"/>
          <p:cNvSpPr>
            <a:spLocks noGrp="1"/>
          </p:cNvSpPr>
          <p:nvPr>
            <p:ph sz="quarter" idx="1"/>
          </p:nvPr>
        </p:nvSpPr>
        <p:spPr>
          <a:xfrm>
            <a:off x="609600" y="1589567"/>
            <a:ext cx="6248400" cy="925033"/>
          </a:xfrm>
        </p:spPr>
        <p:txBody>
          <a:bodyPr>
            <a:normAutofit/>
          </a:bodyPr>
          <a:lstStyle/>
          <a:p>
            <a:pPr>
              <a:buClr>
                <a:srgbClr val="F3A447"/>
              </a:buClr>
              <a:buFont typeface="Wingdings"/>
              <a:buChar char="Ø"/>
            </a:pPr>
            <a:r>
              <a:rPr lang="es-ES_tradnl" noProof="1" smtClean="0">
                <a:latin typeface="Tw Cen MT"/>
              </a:rPr>
              <a:t>Características de equipos de pruebas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Pruebas y Resultados</a:t>
            </a:r>
            <a:endParaRPr lang="es-ES_tradnl" noProof="1">
              <a:solidFill>
                <a:srgbClr val="444D26"/>
              </a:solidFill>
              <a:latin typeface="Tw Cen MT"/>
            </a:endParaRPr>
          </a:p>
        </p:txBody>
      </p:sp>
      <p:graphicFrame>
        <p:nvGraphicFramePr>
          <p:cNvPr id="8" name="Gráfico 7"/>
          <p:cNvGraphicFramePr/>
          <p:nvPr>
            <p:extLst>
              <p:ext uri="{D42A27DB-BD31-4B8C-83A1-F6EECF244321}">
                <p14:modId xmlns:p14="http://schemas.microsoft.com/office/powerpoint/2010/main" val="649609101"/>
              </p:ext>
            </p:extLst>
          </p:nvPr>
        </p:nvGraphicFramePr>
        <p:xfrm>
          <a:off x="4194048" y="3886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1681423436"/>
              </p:ext>
            </p:extLst>
          </p:nvPr>
        </p:nvGraphicFramePr>
        <p:xfrm>
          <a:off x="612648" y="17526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962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Pruebas y Resultados</a:t>
            </a:r>
            <a:endParaRPr lang="es-ES_tradnl" noProof="1">
              <a:solidFill>
                <a:srgbClr val="444D26"/>
              </a:solidFill>
              <a:latin typeface="Tw Cen MT"/>
            </a:endParaRPr>
          </a:p>
        </p:txBody>
      </p:sp>
      <p:graphicFrame>
        <p:nvGraphicFramePr>
          <p:cNvPr id="5" name="Gráfico 4"/>
          <p:cNvGraphicFramePr/>
          <p:nvPr>
            <p:extLst>
              <p:ext uri="{D42A27DB-BD31-4B8C-83A1-F6EECF244321}">
                <p14:modId xmlns:p14="http://schemas.microsoft.com/office/powerpoint/2010/main" val="31069855"/>
              </p:ext>
            </p:extLst>
          </p:nvPr>
        </p:nvGraphicFramePr>
        <p:xfrm>
          <a:off x="579991"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4235857997"/>
              </p:ext>
            </p:extLst>
          </p:nvPr>
        </p:nvGraphicFramePr>
        <p:xfrm>
          <a:off x="4194048" y="3886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46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Pruebas y Resultados</a:t>
            </a:r>
            <a:endParaRPr lang="es-ES_tradnl" noProof="1">
              <a:solidFill>
                <a:srgbClr val="444D26"/>
              </a:solidFill>
              <a:latin typeface="Tw Cen MT"/>
            </a:endParaRPr>
          </a:p>
        </p:txBody>
      </p:sp>
      <p:graphicFrame>
        <p:nvGraphicFramePr>
          <p:cNvPr id="7" name="Gráfico 6"/>
          <p:cNvGraphicFramePr/>
          <p:nvPr>
            <p:extLst>
              <p:ext uri="{D42A27DB-BD31-4B8C-83A1-F6EECF244321}">
                <p14:modId xmlns:p14="http://schemas.microsoft.com/office/powerpoint/2010/main" val="2838934077"/>
              </p:ext>
            </p:extLst>
          </p:nvPr>
        </p:nvGraphicFramePr>
        <p:xfrm>
          <a:off x="612648" y="17526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1086632012"/>
              </p:ext>
            </p:extLst>
          </p:nvPr>
        </p:nvGraphicFramePr>
        <p:xfrm>
          <a:off x="4194048" y="3886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6760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s-ES_tradnl" noProof="1" smtClean="0">
                <a:solidFill>
                  <a:srgbClr val="444D26"/>
                </a:solidFill>
                <a:latin typeface="Tw Cen MT"/>
              </a:rPr>
              <a:t>Conclusiones</a:t>
            </a:r>
            <a:endParaRPr lang="es-ES_tradnl" noProof="1">
              <a:solidFill>
                <a:srgbClr val="444D26"/>
              </a:solidFill>
              <a:latin typeface="Tw Cen MT"/>
            </a:endParaRPr>
          </a:p>
        </p:txBody>
      </p:sp>
      <p:sp>
        <p:nvSpPr>
          <p:cNvPr id="7" name="Rectangle 2"/>
          <p:cNvSpPr>
            <a:spLocks noGrp="1"/>
          </p:cNvSpPr>
          <p:nvPr>
            <p:ph sz="quarter" idx="1"/>
          </p:nvPr>
        </p:nvSpPr>
        <p:spPr>
          <a:xfrm>
            <a:off x="609600" y="1589567"/>
            <a:ext cx="8156448" cy="5039833"/>
          </a:xfrm>
        </p:spPr>
        <p:txBody>
          <a:bodyPr>
            <a:normAutofit fontScale="85000" lnSpcReduction="20000"/>
          </a:bodyPr>
          <a:lstStyle/>
          <a:p>
            <a:pPr lvl="0" algn="just"/>
            <a:r>
              <a:rPr lang="es-EC" dirty="0"/>
              <a:t>La plataforma de Nube Privada </a:t>
            </a:r>
            <a:r>
              <a:rPr lang="es-EC" dirty="0" err="1"/>
              <a:t>IaaS</a:t>
            </a:r>
            <a:r>
              <a:rPr lang="es-EC" dirty="0"/>
              <a:t> fue implementada en su totalidad de forma exitosa, lo que optimizó el tiempo de despliegue de ambientes de trabajo virtuales y disminuyendo cargas administrativas.</a:t>
            </a:r>
            <a:endParaRPr lang="en-US" dirty="0"/>
          </a:p>
          <a:p>
            <a:pPr lvl="0" algn="just"/>
            <a:r>
              <a:rPr lang="es-EC" dirty="0"/>
              <a:t>Si bien es cierto no existe una metodología formal para el desarrollo de este tipo de soluciones, es importante definir una guía metodológica que contemple tareas básicas como: planeación, diseño, implementación y pruebas.</a:t>
            </a:r>
            <a:endParaRPr lang="en-US" dirty="0"/>
          </a:p>
          <a:p>
            <a:pPr lvl="0" algn="just"/>
            <a:r>
              <a:rPr lang="es-EC" dirty="0"/>
              <a:t>Se comprobó que el uso de herramientas Microsoft facilita la implementación, despliegue y administración de la plataforma</a:t>
            </a:r>
            <a:endParaRPr lang="en-US" dirty="0"/>
          </a:p>
          <a:p>
            <a:pPr lvl="0" algn="just"/>
            <a:r>
              <a:rPr lang="es-EC" dirty="0"/>
              <a:t>Con las pruebas realizadas se evidenció que el rendimiento de las máquinas virtuales se asemeja al rendimiento de una solución de máquinas físicas, con la ventaja de la optimización de los recursos </a:t>
            </a:r>
            <a:endParaRPr lang="en-US" dirty="0"/>
          </a:p>
          <a:p>
            <a:pPr>
              <a:buClr>
                <a:srgbClr val="F3A447"/>
              </a:buClr>
              <a:buFont typeface="Wingdings"/>
              <a:buChar char="Ø"/>
            </a:pPr>
            <a:endParaRPr lang="es-ES_tradnl" noProof="1" smtClean="0">
              <a:latin typeface="Tw Cen MT"/>
            </a:endParaRPr>
          </a:p>
        </p:txBody>
      </p:sp>
      <p:sp>
        <p:nvSpPr>
          <p:cNvPr id="3" name="Rectangle 2"/>
          <p:cNvSpPr>
            <a:spLocks noChangeArrowheads="1"/>
          </p:cNvSpPr>
          <p:nvPr/>
        </p:nvSpPr>
        <p:spPr bwMode="auto">
          <a:xfrm>
            <a:off x="2895600" y="1717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0275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s-ES_tradnl" noProof="1" smtClean="0">
                <a:solidFill>
                  <a:srgbClr val="444D26"/>
                </a:solidFill>
                <a:latin typeface="Tw Cen MT"/>
              </a:rPr>
              <a:t>Recomendaciones</a:t>
            </a:r>
            <a:endParaRPr lang="es-ES_tradnl" noProof="1">
              <a:solidFill>
                <a:srgbClr val="444D26"/>
              </a:solidFill>
              <a:latin typeface="Tw Cen MT"/>
            </a:endParaRPr>
          </a:p>
        </p:txBody>
      </p:sp>
      <p:sp>
        <p:nvSpPr>
          <p:cNvPr id="7" name="Rectangle 2"/>
          <p:cNvSpPr>
            <a:spLocks noGrp="1"/>
          </p:cNvSpPr>
          <p:nvPr>
            <p:ph sz="quarter" idx="1"/>
          </p:nvPr>
        </p:nvSpPr>
        <p:spPr>
          <a:xfrm>
            <a:off x="609600" y="1589567"/>
            <a:ext cx="8156448" cy="5039833"/>
          </a:xfrm>
        </p:spPr>
        <p:txBody>
          <a:bodyPr>
            <a:normAutofit fontScale="85000" lnSpcReduction="20000"/>
          </a:bodyPr>
          <a:lstStyle/>
          <a:p>
            <a:pPr lvl="0" algn="just"/>
            <a:r>
              <a:rPr lang="es-EC" dirty="0"/>
              <a:t>Es recomendable involucrar a todos los participantes y usuarios de la solución en el levantamiento de información para en lo posterior diseñar e implementar una infraestructura que cumpla con las necesidades de la empresa.</a:t>
            </a:r>
            <a:endParaRPr lang="en-US" dirty="0"/>
          </a:p>
          <a:p>
            <a:pPr lvl="0" algn="just"/>
            <a:r>
              <a:rPr lang="es-EC" dirty="0"/>
              <a:t>El nivel de desempeño de las máquinas de la nube con respecto a máquinas físicas es muy parecido, por lo que se recomienda que las empresas implementen este tipo de infraestructuras en la nube ya que implican menor costo en hardware, espacio físico, personal administrativo, entre otros.</a:t>
            </a:r>
            <a:endParaRPr lang="en-US" dirty="0"/>
          </a:p>
          <a:p>
            <a:pPr lvl="0" algn="just"/>
            <a:r>
              <a:rPr lang="es-EC" dirty="0"/>
              <a:t>Se recomienda el uso de herramientas Microsoft para este tipo de proyectos, ya que facilitan la implementación, despliegue y administración de la plataforma</a:t>
            </a:r>
            <a:r>
              <a:rPr lang="es-EC" dirty="0" smtClean="0"/>
              <a:t>.</a:t>
            </a:r>
            <a:endParaRPr lang="en-US" dirty="0"/>
          </a:p>
        </p:txBody>
      </p:sp>
      <p:sp>
        <p:nvSpPr>
          <p:cNvPr id="3" name="Rectangle 2"/>
          <p:cNvSpPr>
            <a:spLocks noChangeArrowheads="1"/>
          </p:cNvSpPr>
          <p:nvPr/>
        </p:nvSpPr>
        <p:spPr bwMode="auto">
          <a:xfrm>
            <a:off x="2895600" y="1717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10549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s-ES_tradnl" noProof="1" smtClean="0">
                <a:solidFill>
                  <a:srgbClr val="444D26"/>
                </a:solidFill>
                <a:latin typeface="Tw Cen MT"/>
              </a:rPr>
              <a:t>Muchas Gracias</a:t>
            </a:r>
            <a:endParaRPr lang="es-ES_tradnl" noProof="1">
              <a:solidFill>
                <a:srgbClr val="444D26"/>
              </a:solidFill>
              <a:latin typeface="Tw Cen MT"/>
            </a:endParaRPr>
          </a:p>
        </p:txBody>
      </p:sp>
      <p:sp>
        <p:nvSpPr>
          <p:cNvPr id="3" name="Rectangle 2"/>
          <p:cNvSpPr>
            <a:spLocks noChangeArrowheads="1"/>
          </p:cNvSpPr>
          <p:nvPr/>
        </p:nvSpPr>
        <p:spPr bwMode="auto">
          <a:xfrm>
            <a:off x="2895600" y="1717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Marcador de contenido 7"/>
          <p:cNvPicPr>
            <a:picLocks noGrp="1"/>
          </p:cNvPicPr>
          <p:nvPr>
            <p:ph sz="quarter" idx="1"/>
          </p:nvPr>
        </p:nvPicPr>
        <p:blipFill rotWithShape="1">
          <a:blip r:embed="rId3" cstate="print">
            <a:extLst>
              <a:ext uri="{28A0092B-C50C-407E-A947-70E740481C1C}">
                <a14:useLocalDpi xmlns:a14="http://schemas.microsoft.com/office/drawing/2010/main"/>
              </a:ext>
            </a:extLst>
          </a:blip>
          <a:srcRect/>
          <a:stretch/>
        </p:blipFill>
        <p:spPr bwMode="auto">
          <a:xfrm>
            <a:off x="612648" y="1717586"/>
            <a:ext cx="3017665" cy="1986838"/>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a:ext>
            </a:extLst>
          </a:blip>
          <a:srcRect/>
          <a:stretch/>
        </p:blipFill>
        <p:spPr bwMode="auto">
          <a:xfrm>
            <a:off x="1143000" y="3699711"/>
            <a:ext cx="3990975" cy="2605405"/>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5" cstate="print">
            <a:extLst>
              <a:ext uri="{28A0092B-C50C-407E-A947-70E740481C1C}">
                <a14:useLocalDpi xmlns:a14="http://schemas.microsoft.com/office/drawing/2010/main"/>
              </a:ext>
            </a:extLst>
          </a:blip>
          <a:srcRect/>
          <a:stretch/>
        </p:blipFill>
        <p:spPr bwMode="auto">
          <a:xfrm>
            <a:off x="3448685" y="1717585"/>
            <a:ext cx="4018915" cy="2619375"/>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6" cstate="print">
            <a:extLst>
              <a:ext uri="{28A0092B-C50C-407E-A947-70E740481C1C}">
                <a14:useLocalDpi xmlns:a14="http://schemas.microsoft.com/office/drawing/2010/main"/>
              </a:ext>
            </a:extLst>
          </a:blip>
          <a:srcRect/>
          <a:stretch/>
        </p:blipFill>
        <p:spPr bwMode="auto">
          <a:xfrm>
            <a:off x="5161189" y="3699711"/>
            <a:ext cx="3733800" cy="2409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05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a:solidFill>
                  <a:srgbClr val="444D26"/>
                </a:solidFill>
                <a:latin typeface="Tw Cen MT"/>
              </a:rPr>
              <a:t>Agenda</a:t>
            </a:r>
          </a:p>
        </p:txBody>
      </p:sp>
      <p:sp>
        <p:nvSpPr>
          <p:cNvPr id="3" name="Rectangle 2"/>
          <p:cNvSpPr>
            <a:spLocks noGrp="1"/>
          </p:cNvSpPr>
          <p:nvPr>
            <p:ph sz="quarter" idx="1"/>
          </p:nvPr>
        </p:nvSpPr>
        <p:spPr>
          <a:xfrm>
            <a:off x="533400" y="1981200"/>
            <a:ext cx="3886200" cy="3200400"/>
          </a:xfrm>
          <a:ln w="19050" cmpd="dbl">
            <a:solidFill>
              <a:schemeClr val="accent2">
                <a:lumMod val="75000"/>
              </a:schemeClr>
            </a:solidFill>
          </a:ln>
        </p:spPr>
        <p:txBody>
          <a:bodyPr>
            <a:normAutofit/>
          </a:bodyPr>
          <a:lstStyle/>
          <a:p>
            <a:pPr>
              <a:buClr>
                <a:srgbClr val="F3A447"/>
              </a:buClr>
              <a:buFont typeface="Wingdings"/>
              <a:buChar char="Ø"/>
            </a:pPr>
            <a:r>
              <a:rPr lang="es-ES_tradnl" sz="3200" noProof="1">
                <a:latin typeface="Tw Cen MT"/>
              </a:rPr>
              <a:t>Introducción</a:t>
            </a:r>
          </a:p>
          <a:p>
            <a:pPr>
              <a:buClr>
                <a:srgbClr val="F3A447"/>
              </a:buClr>
              <a:buFont typeface="Wingdings"/>
              <a:buChar char="Ø"/>
            </a:pPr>
            <a:r>
              <a:rPr lang="es-ES_tradnl" sz="3200" noProof="1" smtClean="0">
                <a:latin typeface="Tw Cen MT"/>
              </a:rPr>
              <a:t>Objetivos</a:t>
            </a:r>
            <a:endParaRPr lang="es-ES_tradnl" sz="3200" noProof="1">
              <a:latin typeface="Tw Cen MT"/>
            </a:endParaRPr>
          </a:p>
          <a:p>
            <a:pPr>
              <a:buClr>
                <a:srgbClr val="F3A447"/>
              </a:buClr>
              <a:buFont typeface="Wingdings"/>
              <a:buChar char="Ø"/>
            </a:pPr>
            <a:r>
              <a:rPr lang="es-ES_tradnl" sz="3200" noProof="1" smtClean="0">
                <a:latin typeface="Tw Cen MT"/>
              </a:rPr>
              <a:t>Marco Teórico</a:t>
            </a:r>
          </a:p>
          <a:p>
            <a:pPr>
              <a:buClr>
                <a:srgbClr val="F3A447"/>
              </a:buClr>
              <a:buFont typeface="Wingdings"/>
              <a:buChar char="Ø"/>
            </a:pPr>
            <a:r>
              <a:rPr lang="es-ES_tradnl" sz="3200" noProof="1" smtClean="0">
                <a:latin typeface="Tw Cen MT"/>
              </a:rPr>
              <a:t>Guía Metodológica</a:t>
            </a:r>
          </a:p>
          <a:p>
            <a:pPr>
              <a:buClr>
                <a:srgbClr val="F3A447"/>
              </a:buClr>
              <a:buFont typeface="Wingdings"/>
              <a:buChar char="Ø"/>
            </a:pPr>
            <a:endParaRPr lang="es-ES_tradnl" sz="3200" noProof="1">
              <a:latin typeface="Tw Cen MT"/>
            </a:endParaRPr>
          </a:p>
        </p:txBody>
      </p:sp>
      <p:sp>
        <p:nvSpPr>
          <p:cNvPr id="4" name="Rectangle 2"/>
          <p:cNvSpPr>
            <a:spLocks noGrp="1"/>
          </p:cNvSpPr>
          <p:nvPr>
            <p:ph sz="quarter" idx="1"/>
          </p:nvPr>
        </p:nvSpPr>
        <p:spPr>
          <a:xfrm>
            <a:off x="4724400" y="1981200"/>
            <a:ext cx="3886200" cy="3200400"/>
          </a:xfrm>
          <a:ln w="19050" cmpd="dbl">
            <a:solidFill>
              <a:schemeClr val="accent2">
                <a:lumMod val="75000"/>
              </a:schemeClr>
            </a:solidFill>
          </a:ln>
        </p:spPr>
        <p:txBody>
          <a:bodyPr>
            <a:normAutofit/>
          </a:bodyPr>
          <a:lstStyle/>
          <a:p>
            <a:pPr>
              <a:buClr>
                <a:srgbClr val="F3A447"/>
              </a:buClr>
              <a:buFont typeface="Wingdings"/>
              <a:buChar char="Ø"/>
            </a:pPr>
            <a:r>
              <a:rPr lang="es-ES_tradnl" sz="3200" noProof="1" smtClean="0"/>
              <a:t>Diseño e Implementación </a:t>
            </a:r>
            <a:endParaRPr lang="es-ES_tradnl" sz="3200" noProof="1"/>
          </a:p>
          <a:p>
            <a:pPr>
              <a:buClr>
                <a:srgbClr val="F3A447"/>
              </a:buClr>
              <a:buFont typeface="Wingdings"/>
              <a:buChar char="Ø"/>
            </a:pPr>
            <a:r>
              <a:rPr lang="es-ES_tradnl" sz="3200" noProof="1" smtClean="0"/>
              <a:t>Pruebas y Resultados</a:t>
            </a:r>
            <a:endParaRPr lang="es-ES_tradnl" sz="3200" noProof="1"/>
          </a:p>
          <a:p>
            <a:pPr>
              <a:buClr>
                <a:srgbClr val="F3A447"/>
              </a:buClr>
              <a:buFont typeface="Wingdings"/>
              <a:buChar char="Ø"/>
            </a:pPr>
            <a:r>
              <a:rPr lang="es-ES_tradnl" sz="3200" noProof="1"/>
              <a:t>Conclusiones y Recomendaciones</a:t>
            </a:r>
          </a:p>
          <a:p>
            <a:pPr>
              <a:buClr>
                <a:srgbClr val="F3A447"/>
              </a:buClr>
              <a:buFont typeface="Wingdings"/>
              <a:buChar char="Ø"/>
            </a:pPr>
            <a:endParaRPr lang="es-ES_tradnl" sz="3200" noProof="1">
              <a:latin typeface="Tw Cen M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spcBef>
                <a:spcPts val="0"/>
              </a:spcBef>
            </a:pPr>
            <a:r>
              <a:rPr lang="es-ES_tradnl" noProof="1" smtClean="0">
                <a:solidFill>
                  <a:srgbClr val="444D26"/>
                </a:solidFill>
                <a:latin typeface="Tw Cen MT"/>
              </a:rPr>
              <a:t>Introducción</a:t>
            </a:r>
            <a:endParaRPr lang="es-ES_tradnl" noProof="1">
              <a:solidFill>
                <a:srgbClr val="444D26"/>
              </a:solidFill>
              <a:latin typeface="Tw Cen MT"/>
            </a:endParaRPr>
          </a:p>
        </p:txBody>
      </p:sp>
      <p:sp>
        <p:nvSpPr>
          <p:cNvPr id="3" name="Rectangle 2"/>
          <p:cNvSpPr>
            <a:spLocks noGrp="1"/>
          </p:cNvSpPr>
          <p:nvPr>
            <p:ph sz="quarter" idx="1"/>
          </p:nvPr>
        </p:nvSpPr>
        <p:spPr>
          <a:xfrm>
            <a:off x="609600" y="1600200"/>
            <a:ext cx="8153400" cy="4495800"/>
          </a:xfrm>
        </p:spPr>
        <p:txBody>
          <a:bodyPr>
            <a:normAutofit/>
          </a:bodyPr>
          <a:lstStyle/>
          <a:p>
            <a:pPr>
              <a:buClr>
                <a:srgbClr val="F3A447"/>
              </a:buClr>
              <a:buFont typeface="Wingdings"/>
              <a:buChar char="Ø"/>
            </a:pPr>
            <a:r>
              <a:rPr lang="es-ES_tradnl" noProof="1" smtClean="0">
                <a:latin typeface="Tw Cen MT"/>
              </a:rPr>
              <a:t>Planteamiento del Problema</a:t>
            </a:r>
            <a:endParaRPr lang="es-ES_tradnl" noProof="1">
              <a:latin typeface="Tw Cen MT"/>
            </a:endParaRPr>
          </a:p>
          <a:p>
            <a:pPr lvl="1">
              <a:buClr>
                <a:srgbClr val="A5B592"/>
              </a:buClr>
              <a:buFont typeface="Wingdings"/>
              <a:buChar char="Ø"/>
            </a:pPr>
            <a:endParaRPr lang="es-ES_tradnl" noProof="1" smtClean="0">
              <a:latin typeface="Tw Cen MT"/>
            </a:endParaRPr>
          </a:p>
        </p:txBody>
      </p:sp>
      <p:graphicFrame>
        <p:nvGraphicFramePr>
          <p:cNvPr id="4" name="Diagrama 3"/>
          <p:cNvGraphicFramePr/>
          <p:nvPr>
            <p:extLst>
              <p:ext uri="{D42A27DB-BD31-4B8C-83A1-F6EECF244321}">
                <p14:modId xmlns:p14="http://schemas.microsoft.com/office/powerpoint/2010/main" val="930436631"/>
              </p:ext>
            </p:extLst>
          </p:nvPr>
        </p:nvGraphicFramePr>
        <p:xfrm>
          <a:off x="0" y="2184400"/>
          <a:ext cx="91440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Objetivos</a:t>
            </a:r>
            <a:endParaRPr lang="es-ES_tradnl" noProof="1">
              <a:solidFill>
                <a:srgbClr val="444D26"/>
              </a:solidFill>
              <a:latin typeface="Tw Cen MT"/>
            </a:endParaRPr>
          </a:p>
        </p:txBody>
      </p:sp>
      <p:graphicFrame>
        <p:nvGraphicFramePr>
          <p:cNvPr id="5" name="Diagrama 4"/>
          <p:cNvGraphicFramePr/>
          <p:nvPr>
            <p:extLst>
              <p:ext uri="{D42A27DB-BD31-4B8C-83A1-F6EECF244321}">
                <p14:modId xmlns:p14="http://schemas.microsoft.com/office/powerpoint/2010/main" val="2422375619"/>
              </p:ext>
            </p:extLst>
          </p:nvPr>
        </p:nvGraphicFramePr>
        <p:xfrm>
          <a:off x="762000" y="1663520"/>
          <a:ext cx="3808476" cy="488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1667878517"/>
              </p:ext>
            </p:extLst>
          </p:nvPr>
        </p:nvGraphicFramePr>
        <p:xfrm>
          <a:off x="4724400" y="1663521"/>
          <a:ext cx="3886200" cy="48896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Marco Teórico</a:t>
            </a:r>
            <a:endParaRPr lang="es-ES_tradnl" noProof="1">
              <a:solidFill>
                <a:srgbClr val="444D26"/>
              </a:solidFill>
              <a:latin typeface="Tw Cen MT"/>
            </a:endParaRPr>
          </a:p>
        </p:txBody>
      </p:sp>
      <p:sp>
        <p:nvSpPr>
          <p:cNvPr id="3" name="Rectangle 2"/>
          <p:cNvSpPr>
            <a:spLocks noGrp="1"/>
          </p:cNvSpPr>
          <p:nvPr>
            <p:ph sz="quarter" idx="1"/>
          </p:nvPr>
        </p:nvSpPr>
        <p:spPr/>
        <p:txBody>
          <a:bodyPr>
            <a:normAutofit/>
          </a:bodyPr>
          <a:lstStyle/>
          <a:p>
            <a:pPr>
              <a:buClr>
                <a:srgbClr val="F3A447"/>
              </a:buClr>
              <a:buFont typeface="Wingdings"/>
              <a:buChar char="Ø"/>
            </a:pPr>
            <a:r>
              <a:rPr lang="es-ES_tradnl" noProof="1" smtClean="0">
                <a:latin typeface="Tw Cen MT"/>
              </a:rPr>
              <a:t>Virtualización</a:t>
            </a:r>
          </a:p>
          <a:p>
            <a:pPr marL="0" indent="0" algn="just">
              <a:buClr>
                <a:srgbClr val="F3A447"/>
              </a:buClr>
              <a:buNone/>
            </a:pPr>
            <a:r>
              <a:rPr lang="es-EC" sz="2400" dirty="0" smtClean="0"/>
              <a:t>Virtualización </a:t>
            </a:r>
            <a:r>
              <a:rPr lang="es-EC" sz="2400" dirty="0"/>
              <a:t>es la creación y gestión mediante un software </a:t>
            </a:r>
            <a:r>
              <a:rPr lang="es-EC" sz="2400" dirty="0" err="1"/>
              <a:t>hipervisor</a:t>
            </a:r>
            <a:r>
              <a:rPr lang="es-EC" sz="2400" dirty="0"/>
              <a:t> de una versión virtual de algún recurso tecnológico como son memoria, CPU, almacenamiento y </a:t>
            </a:r>
            <a:r>
              <a:rPr lang="es-EC" sz="2400" dirty="0" smtClean="0"/>
              <a:t>redes.</a:t>
            </a:r>
            <a:endParaRPr lang="es-ES_tradnl" sz="2400" noProof="1">
              <a:latin typeface="Tw Cen MT"/>
            </a:endParaRPr>
          </a:p>
        </p:txBody>
      </p:sp>
      <p:pic>
        <p:nvPicPr>
          <p:cNvPr id="6" name="Imagen 5" descr="https://encrypted-tbn2.gstatic.com/images?q=tbn:ANd9GcT_IXLZUn6gHeos52LveGBq5P6I5hSLNEuTFiZoZ52pSXWnfH1U"/>
          <p:cNvPicPr/>
          <p:nvPr/>
        </p:nvPicPr>
        <p:blipFill>
          <a:blip r:embed="rId3">
            <a:extLst>
              <a:ext uri="{28A0092B-C50C-407E-A947-70E740481C1C}">
                <a14:useLocalDpi xmlns:a14="http://schemas.microsoft.com/office/drawing/2010/main"/>
              </a:ext>
            </a:extLst>
          </a:blip>
          <a:srcRect/>
          <a:stretch>
            <a:fillRect/>
          </a:stretch>
        </p:blipFill>
        <p:spPr bwMode="auto">
          <a:xfrm>
            <a:off x="5281295" y="1589567"/>
            <a:ext cx="3481705" cy="334899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Marco Teórico</a:t>
            </a:r>
            <a:endParaRPr lang="es-ES_tradnl" noProof="1">
              <a:solidFill>
                <a:srgbClr val="444D26"/>
              </a:solidFill>
              <a:latin typeface="Tw Cen MT"/>
            </a:endParaRPr>
          </a:p>
        </p:txBody>
      </p:sp>
      <p:sp>
        <p:nvSpPr>
          <p:cNvPr id="3" name="Rectangle 2"/>
          <p:cNvSpPr>
            <a:spLocks noGrp="1"/>
          </p:cNvSpPr>
          <p:nvPr>
            <p:ph sz="quarter" idx="1"/>
          </p:nvPr>
        </p:nvSpPr>
        <p:spPr/>
        <p:txBody>
          <a:bodyPr/>
          <a:lstStyle/>
          <a:p>
            <a:pPr>
              <a:buClr>
                <a:srgbClr val="F3A447"/>
              </a:buClr>
              <a:buFont typeface="Wingdings"/>
              <a:buChar char="Ø"/>
            </a:pPr>
            <a:r>
              <a:rPr lang="es-ES_tradnl" noProof="1" smtClean="0">
                <a:latin typeface="Tw Cen MT"/>
              </a:rPr>
              <a:t>Computación en la Nube</a:t>
            </a:r>
            <a:endParaRPr lang="es-ES_tradnl" noProof="1" smtClean="0">
              <a:latin typeface="Tw Cen MT"/>
            </a:endParaRPr>
          </a:p>
          <a:p>
            <a:pPr marL="0" indent="0" algn="just">
              <a:buClr>
                <a:srgbClr val="F3A447"/>
              </a:buClr>
              <a:buNone/>
            </a:pPr>
            <a:r>
              <a:rPr lang="es-EC" sz="2400" dirty="0"/>
              <a:t>La computación en la nube, basa su arquitectura en capas, haciendo una separación entre hardware, arquitectura y aplicaciones</a:t>
            </a:r>
            <a:endParaRPr lang="es-ES_tradnl" sz="2400" noProof="1">
              <a:latin typeface="Tw Cen MT"/>
            </a:endParaRPr>
          </a:p>
        </p:txBody>
      </p:sp>
      <p:pic>
        <p:nvPicPr>
          <p:cNvPr id="4" name="Imagen 3" descr="https://encrypted-tbn3.gstatic.com/images?q=tbn:ANd9GcSskwLoYQS-PN5tU_qy9yFG55Z_Ljmm3yId8ZQfqY3Xe-NDm1cT"/>
          <p:cNvPicPr/>
          <p:nvPr/>
        </p:nvPicPr>
        <p:blipFill>
          <a:blip r:embed="rId3">
            <a:extLst>
              <a:ext uri="{28A0092B-C50C-407E-A947-70E740481C1C}">
                <a14:useLocalDpi xmlns:a14="http://schemas.microsoft.com/office/drawing/2010/main"/>
              </a:ext>
            </a:extLst>
          </a:blip>
          <a:srcRect/>
          <a:stretch>
            <a:fillRect/>
          </a:stretch>
        </p:blipFill>
        <p:spPr bwMode="auto">
          <a:xfrm>
            <a:off x="4495801" y="1589566"/>
            <a:ext cx="4267200" cy="3363434"/>
          </a:xfrm>
          <a:prstGeom prst="rect">
            <a:avLst/>
          </a:prstGeom>
          <a:noFill/>
          <a:ln>
            <a:noFill/>
          </a:ln>
        </p:spPr>
      </p:pic>
    </p:spTree>
    <p:extLst>
      <p:ext uri="{BB962C8B-B14F-4D97-AF65-F5344CB8AC3E}">
        <p14:creationId xmlns:p14="http://schemas.microsoft.com/office/powerpoint/2010/main" val="264052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Marco Teórico</a:t>
            </a:r>
            <a:endParaRPr lang="es-ES_tradnl" noProof="1">
              <a:solidFill>
                <a:srgbClr val="444D26"/>
              </a:solidFill>
              <a:latin typeface="Tw Cen MT"/>
            </a:endParaRPr>
          </a:p>
        </p:txBody>
      </p:sp>
      <p:sp>
        <p:nvSpPr>
          <p:cNvPr id="3" name="Rectangle 2"/>
          <p:cNvSpPr>
            <a:spLocks noGrp="1"/>
          </p:cNvSpPr>
          <p:nvPr>
            <p:ph sz="quarter" idx="1"/>
          </p:nvPr>
        </p:nvSpPr>
        <p:spPr/>
        <p:txBody>
          <a:bodyPr>
            <a:normAutofit lnSpcReduction="10000"/>
          </a:bodyPr>
          <a:lstStyle/>
          <a:p>
            <a:pPr>
              <a:buClr>
                <a:srgbClr val="F3A447"/>
              </a:buClr>
              <a:buFont typeface="Wingdings"/>
              <a:buChar char="Ø"/>
            </a:pPr>
            <a:r>
              <a:rPr lang="es-ES_tradnl" noProof="1" smtClean="0">
                <a:latin typeface="Tw Cen MT"/>
              </a:rPr>
              <a:t>Computación en la Nube</a:t>
            </a:r>
            <a:endParaRPr lang="es-ES_tradnl" noProof="1" smtClean="0">
              <a:latin typeface="Tw Cen MT"/>
            </a:endParaRPr>
          </a:p>
          <a:p>
            <a:pPr marL="0" indent="0" algn="just">
              <a:buClr>
                <a:srgbClr val="F3A447"/>
              </a:buClr>
              <a:buNone/>
            </a:pPr>
            <a:r>
              <a:rPr lang="es-ES" sz="2600" dirty="0"/>
              <a:t>Al igual que los modelos de servicios en la nube ofrecen diversidad, la computación en la nube, se puede implementar en diferentes maneras; dependiendo de factores como los requisitos de seguridad, las habilidades de TI, etc.</a:t>
            </a:r>
            <a:endParaRPr lang="es-ES_tradnl" sz="2600" noProof="1">
              <a:latin typeface="Tw Cen MT"/>
            </a:endParaRPr>
          </a:p>
        </p:txBody>
      </p:sp>
      <p:pic>
        <p:nvPicPr>
          <p:cNvPr id="4" name="Imagen 3" descr="VMWare opinion 16 octubre 2013">
            <a:hlinkClick r:id="rId3" tooltip="&quot;Permalink to Computación en nube a la medida de la empresa&quo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495800" y="1592442"/>
            <a:ext cx="4267200" cy="25985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549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spcBef>
                <a:spcPts val="0"/>
              </a:spcBef>
            </a:pPr>
            <a:r>
              <a:rPr lang="es-ES_tradnl" noProof="1" smtClean="0">
                <a:solidFill>
                  <a:srgbClr val="444D26"/>
                </a:solidFill>
                <a:latin typeface="Tw Cen MT"/>
              </a:rPr>
              <a:t>Guía Metodológica</a:t>
            </a:r>
            <a:endParaRPr lang="es-ES_tradnl" noProof="1">
              <a:solidFill>
                <a:srgbClr val="444D26"/>
              </a:solidFill>
              <a:latin typeface="Tw Cen MT"/>
            </a:endParaRPr>
          </a:p>
        </p:txBody>
      </p:sp>
      <p:graphicFrame>
        <p:nvGraphicFramePr>
          <p:cNvPr id="5" name="Diagrama 4"/>
          <p:cNvGraphicFramePr/>
          <p:nvPr>
            <p:extLst>
              <p:ext uri="{D42A27DB-BD31-4B8C-83A1-F6EECF244321}">
                <p14:modId xmlns:p14="http://schemas.microsoft.com/office/powerpoint/2010/main" val="403051576"/>
              </p:ext>
            </p:extLst>
          </p:nvPr>
        </p:nvGraphicFramePr>
        <p:xfrm>
          <a:off x="685800" y="1524000"/>
          <a:ext cx="8080248"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s-ES_tradnl" noProof="1" smtClean="0">
                <a:solidFill>
                  <a:srgbClr val="444D26"/>
                </a:solidFill>
                <a:latin typeface="Tw Cen MT"/>
              </a:rPr>
              <a:t>Diseño e Implementación</a:t>
            </a:r>
            <a:endParaRPr lang="es-ES_tradnl" noProof="1">
              <a:solidFill>
                <a:srgbClr val="444D26"/>
              </a:solidFill>
              <a:latin typeface="Tw Cen MT"/>
            </a:endParaRPr>
          </a:p>
        </p:txBody>
      </p:sp>
      <p:sp>
        <p:nvSpPr>
          <p:cNvPr id="5" name="Rectangle 2"/>
          <p:cNvSpPr>
            <a:spLocks noChangeArrowheads="1"/>
          </p:cNvSpPr>
          <p:nvPr/>
        </p:nvSpPr>
        <p:spPr bwMode="auto">
          <a:xfrm>
            <a:off x="15240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to 5"/>
          <p:cNvGraphicFramePr>
            <a:graphicFrameLocks noChangeAspect="1"/>
          </p:cNvGraphicFramePr>
          <p:nvPr>
            <p:extLst>
              <p:ext uri="{D42A27DB-BD31-4B8C-83A1-F6EECF244321}">
                <p14:modId xmlns:p14="http://schemas.microsoft.com/office/powerpoint/2010/main" val="2921212178"/>
              </p:ext>
            </p:extLst>
          </p:nvPr>
        </p:nvGraphicFramePr>
        <p:xfrm>
          <a:off x="1969960" y="2514600"/>
          <a:ext cx="5438775" cy="3790950"/>
        </p:xfrm>
        <a:graphic>
          <a:graphicData uri="http://schemas.openxmlformats.org/presentationml/2006/ole">
            <mc:AlternateContent xmlns:mc="http://schemas.openxmlformats.org/markup-compatibility/2006">
              <mc:Choice xmlns:v="urn:schemas-microsoft-com:vml" Requires="v">
                <p:oleObj spid="_x0000_s1039" name="Visio" r:id="rId4" imgW="7820164" imgH="5410288" progId="Visio.Drawing.15">
                  <p:embed/>
                </p:oleObj>
              </mc:Choice>
              <mc:Fallback>
                <p:oleObj name="Visio" r:id="rId4" imgW="7820164" imgH="5410288"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960" y="2514600"/>
                        <a:ext cx="5438775" cy="379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
          <p:cNvSpPr>
            <a:spLocks noGrp="1"/>
          </p:cNvSpPr>
          <p:nvPr>
            <p:ph sz="quarter" idx="1"/>
          </p:nvPr>
        </p:nvSpPr>
        <p:spPr>
          <a:xfrm>
            <a:off x="609600" y="1589567"/>
            <a:ext cx="3886200" cy="925033"/>
          </a:xfrm>
        </p:spPr>
        <p:txBody>
          <a:bodyPr>
            <a:normAutofit/>
          </a:bodyPr>
          <a:lstStyle/>
          <a:p>
            <a:pPr>
              <a:buClr>
                <a:srgbClr val="F3A447"/>
              </a:buClr>
              <a:buFont typeface="Wingdings"/>
              <a:buChar char="Ø"/>
            </a:pPr>
            <a:r>
              <a:rPr lang="es-ES_tradnl" noProof="1" smtClean="0">
                <a:latin typeface="Tw Cen MT"/>
              </a:rPr>
              <a:t>Infraestructura Actual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2_TP010352480">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34D3FD-D06A-455F-9219-F6CA2F50D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académica para cursos universitarios (diseño de libro de texto)</Template>
  <TotalTime>0</TotalTime>
  <Words>1685</Words>
  <Application>Microsoft Office PowerPoint</Application>
  <PresentationFormat>Presentación en pantalla (4:3)</PresentationFormat>
  <Paragraphs>153</Paragraphs>
  <Slides>19</Slides>
  <Notes>19</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19</vt:i4>
      </vt:variant>
    </vt:vector>
  </HeadingPairs>
  <TitlesOfParts>
    <vt:vector size="27" baseType="lpstr">
      <vt:lpstr>Arial</vt:lpstr>
      <vt:lpstr>Calibri</vt:lpstr>
      <vt:lpstr>Tw Cen MT</vt:lpstr>
      <vt:lpstr>Wingdings</vt:lpstr>
      <vt:lpstr>Wingdings 2</vt:lpstr>
      <vt:lpstr>AcademicPresentation2_TP010352480</vt:lpstr>
      <vt:lpstr>Visio</vt:lpstr>
      <vt:lpstr>Documento</vt:lpstr>
      <vt:lpstr>UNIVERSIDAD DE LAS FUERZAS ARMADAS Espe  DEPARTAMENTO DE CIENCIAS DE LA COMPUTACIÓN      TEMA: “IMPLEMENTACIÓN DE UNA NUBE PRIVADA BASADA EN EL MODELO DE INFRAESTRUCTURA COMO SERVICIO, UTILIZANDO HERRAMIENTAS MICROSOFT”  TOSCANO GUANÍN, MARIO ALBERTO  SANGOLQUÍ-ECUADOR Febrero-2016</vt:lpstr>
      <vt:lpstr>Agenda</vt:lpstr>
      <vt:lpstr>Introducción</vt:lpstr>
      <vt:lpstr>Objetivos</vt:lpstr>
      <vt:lpstr>Marco Teórico</vt:lpstr>
      <vt:lpstr>Marco Teórico</vt:lpstr>
      <vt:lpstr>Marco Teórico</vt:lpstr>
      <vt:lpstr>Guía Metodológica</vt:lpstr>
      <vt:lpstr>Diseño e Implementación</vt:lpstr>
      <vt:lpstr>Diseño e Implementación</vt:lpstr>
      <vt:lpstr>Diseño e Implementación</vt:lpstr>
      <vt:lpstr>Diseño e Implementación</vt:lpstr>
      <vt:lpstr>Pruebas y Resultados</vt:lpstr>
      <vt:lpstr>Pruebas y Resultados</vt:lpstr>
      <vt:lpstr>Pruebas y Resultados</vt:lpstr>
      <vt:lpstr>Pruebas y Resultados</vt:lpstr>
      <vt:lpstr>Conclusiones</vt:lpstr>
      <vt:lpstr>Recomendaciones</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2016-02-15T00:46:19Z</dcterms:created>
  <dcterms:modified xsi:type="dcterms:W3CDTF">2016-02-16T20:00:51Z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