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3" r:id="rId6"/>
    <p:sldId id="260" r:id="rId7"/>
    <p:sldId id="261" r:id="rId8"/>
    <p:sldId id="264" r:id="rId9"/>
    <p:sldId id="265" r:id="rId10"/>
    <p:sldId id="267" r:id="rId11"/>
    <p:sldId id="268" r:id="rId12"/>
    <p:sldId id="269" r:id="rId13"/>
    <p:sldId id="270" r:id="rId14"/>
    <p:sldId id="276" r:id="rId15"/>
    <p:sldId id="275" r:id="rId16"/>
    <p:sldId id="278" r:id="rId17"/>
    <p:sldId id="281" r:id="rId18"/>
    <p:sldId id="282" r:id="rId1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139" autoAdjust="0"/>
  </p:normalViewPr>
  <p:slideViewPr>
    <p:cSldViewPr snapToGrid="0">
      <p:cViewPr varScale="1">
        <p:scale>
          <a:sx n="106" d="100"/>
          <a:sy n="106" d="100"/>
        </p:scale>
        <p:origin x="7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3DF9B-B18E-418D-8DC3-4F4B8597512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73975B4C-FC89-4E2B-B305-D9B5D104DDA8}">
      <dgm:prSet phldrT="[Texto]" custT="1"/>
      <dgm:spPr/>
      <dgm:t>
        <a:bodyPr/>
        <a:lstStyle/>
        <a:p>
          <a:r>
            <a:rPr lang="es-ES" sz="2000" dirty="0" smtClean="0"/>
            <a:t>1.- Introducción</a:t>
          </a:r>
          <a:endParaRPr lang="es-ES" sz="2000" dirty="0"/>
        </a:p>
      </dgm:t>
    </dgm:pt>
    <dgm:pt modelId="{50158AE6-034A-4DD0-A1CA-9A3439189DA6}" type="parTrans" cxnId="{73B369BF-2835-4CF0-9F01-27206ED2124E}">
      <dgm:prSet/>
      <dgm:spPr/>
      <dgm:t>
        <a:bodyPr/>
        <a:lstStyle/>
        <a:p>
          <a:endParaRPr lang="es-ES" sz="2800"/>
        </a:p>
      </dgm:t>
    </dgm:pt>
    <dgm:pt modelId="{A8A047A2-C8C7-426D-9465-AC26D0504B1E}" type="sibTrans" cxnId="{73B369BF-2835-4CF0-9F01-27206ED2124E}">
      <dgm:prSet/>
      <dgm:spPr/>
      <dgm:t>
        <a:bodyPr/>
        <a:lstStyle/>
        <a:p>
          <a:endParaRPr lang="es-ES" sz="2800"/>
        </a:p>
      </dgm:t>
    </dgm:pt>
    <dgm:pt modelId="{905E88BF-EECF-4336-B35A-C1F15E565952}">
      <dgm:prSet phldrT="[Texto]" custT="1"/>
      <dgm:spPr/>
      <dgm:t>
        <a:bodyPr/>
        <a:lstStyle/>
        <a:p>
          <a:r>
            <a:rPr lang="es-ES" sz="2000" dirty="0" smtClean="0"/>
            <a:t>4.- Objetivos</a:t>
          </a:r>
          <a:endParaRPr lang="es-ES" sz="2000" dirty="0"/>
        </a:p>
      </dgm:t>
    </dgm:pt>
    <dgm:pt modelId="{B3372A91-C274-402B-890F-44BB161AD1AF}" type="parTrans" cxnId="{F6B8F6E1-DA68-4C1F-BEBB-36A7938FF82A}">
      <dgm:prSet/>
      <dgm:spPr/>
      <dgm:t>
        <a:bodyPr/>
        <a:lstStyle/>
        <a:p>
          <a:endParaRPr lang="es-ES" sz="2800"/>
        </a:p>
      </dgm:t>
    </dgm:pt>
    <dgm:pt modelId="{6D8E1AA5-82F7-4A88-A1F2-6FDF547CEC6C}" type="sibTrans" cxnId="{F6B8F6E1-DA68-4C1F-BEBB-36A7938FF82A}">
      <dgm:prSet/>
      <dgm:spPr/>
      <dgm:t>
        <a:bodyPr/>
        <a:lstStyle/>
        <a:p>
          <a:endParaRPr lang="es-ES" sz="2800"/>
        </a:p>
      </dgm:t>
    </dgm:pt>
    <dgm:pt modelId="{2FCFDF44-8182-4E78-A9C2-DA410C6DC9E6}">
      <dgm:prSet phldrT="[Texto]" custT="1"/>
      <dgm:spPr/>
      <dgm:t>
        <a:bodyPr/>
        <a:lstStyle/>
        <a:p>
          <a:r>
            <a:rPr lang="es-ES" sz="2000" dirty="0" smtClean="0"/>
            <a:t>5.- Marco Teórico</a:t>
          </a:r>
          <a:endParaRPr lang="es-ES" sz="2000" dirty="0"/>
        </a:p>
      </dgm:t>
    </dgm:pt>
    <dgm:pt modelId="{318E09BA-4A3B-41F3-98E5-29EFB6236F9F}" type="parTrans" cxnId="{7BC06549-2EFD-4D7E-927C-DBE33FC4E85E}">
      <dgm:prSet/>
      <dgm:spPr/>
      <dgm:t>
        <a:bodyPr/>
        <a:lstStyle/>
        <a:p>
          <a:endParaRPr lang="es-ES" sz="2800"/>
        </a:p>
      </dgm:t>
    </dgm:pt>
    <dgm:pt modelId="{77FE2FED-BB36-4FAF-AE40-8E1F72606579}" type="sibTrans" cxnId="{7BC06549-2EFD-4D7E-927C-DBE33FC4E85E}">
      <dgm:prSet/>
      <dgm:spPr/>
      <dgm:t>
        <a:bodyPr/>
        <a:lstStyle/>
        <a:p>
          <a:endParaRPr lang="es-ES" sz="2800"/>
        </a:p>
      </dgm:t>
    </dgm:pt>
    <dgm:pt modelId="{83B094E5-2B3A-4205-8534-E37E0018D48D}">
      <dgm:prSet phldrT="[Texto]" custT="1"/>
      <dgm:spPr/>
      <dgm:t>
        <a:bodyPr/>
        <a:lstStyle/>
        <a:p>
          <a:r>
            <a:rPr lang="es-ES" sz="2000" dirty="0" smtClean="0"/>
            <a:t>2.- Planteamiento del Problema</a:t>
          </a:r>
          <a:endParaRPr lang="es-ES" sz="2000" dirty="0"/>
        </a:p>
      </dgm:t>
    </dgm:pt>
    <dgm:pt modelId="{D37AD964-1EE4-4955-AE03-7A716053C8F7}" type="parTrans" cxnId="{EC0B6D77-DF42-4D8E-A2D7-49DD2BAD4683}">
      <dgm:prSet/>
      <dgm:spPr/>
      <dgm:t>
        <a:bodyPr/>
        <a:lstStyle/>
        <a:p>
          <a:endParaRPr lang="es-ES" sz="2800"/>
        </a:p>
      </dgm:t>
    </dgm:pt>
    <dgm:pt modelId="{4DA98400-AD6C-4A70-9599-CE27E59D8C55}" type="sibTrans" cxnId="{EC0B6D77-DF42-4D8E-A2D7-49DD2BAD4683}">
      <dgm:prSet/>
      <dgm:spPr/>
      <dgm:t>
        <a:bodyPr/>
        <a:lstStyle/>
        <a:p>
          <a:endParaRPr lang="es-ES" sz="2800"/>
        </a:p>
      </dgm:t>
    </dgm:pt>
    <dgm:pt modelId="{1FEBDA88-3ADC-4A0E-AB80-BB71967420B6}">
      <dgm:prSet phldrT="[Texto]" custT="1"/>
      <dgm:spPr/>
      <dgm:t>
        <a:bodyPr/>
        <a:lstStyle/>
        <a:p>
          <a:r>
            <a:rPr lang="es-ES" sz="2000" dirty="0" smtClean="0"/>
            <a:t>6.- </a:t>
          </a:r>
          <a:r>
            <a:rPr lang="es-ES" sz="2000" dirty="0" smtClean="0"/>
            <a:t>Arquitectura del sistema</a:t>
          </a:r>
          <a:endParaRPr lang="es-ES" sz="2000" dirty="0"/>
        </a:p>
      </dgm:t>
    </dgm:pt>
    <dgm:pt modelId="{310CC62B-39B0-4A38-BF9F-4A5CC5661CEE}" type="parTrans" cxnId="{66CAA650-7F7D-4AC3-81A5-13D3EE91453D}">
      <dgm:prSet/>
      <dgm:spPr/>
      <dgm:t>
        <a:bodyPr/>
        <a:lstStyle/>
        <a:p>
          <a:endParaRPr lang="es-ES" sz="2800"/>
        </a:p>
      </dgm:t>
    </dgm:pt>
    <dgm:pt modelId="{27B8BB4E-027B-43F1-9416-074151E87BB7}" type="sibTrans" cxnId="{66CAA650-7F7D-4AC3-81A5-13D3EE91453D}">
      <dgm:prSet/>
      <dgm:spPr/>
      <dgm:t>
        <a:bodyPr/>
        <a:lstStyle/>
        <a:p>
          <a:endParaRPr lang="es-ES" sz="2800"/>
        </a:p>
      </dgm:t>
    </dgm:pt>
    <dgm:pt modelId="{68BA477A-1E5D-498A-A0C8-71EAB23DB53A}">
      <dgm:prSet phldrT="[Texto]" custT="1"/>
      <dgm:spPr/>
      <dgm:t>
        <a:bodyPr/>
        <a:lstStyle/>
        <a:p>
          <a:r>
            <a:rPr lang="es-ES" sz="2000" dirty="0" smtClean="0"/>
            <a:t>7.- </a:t>
          </a:r>
          <a:r>
            <a:rPr lang="es-ES" sz="2000" dirty="0" smtClean="0"/>
            <a:t>Aplicativo</a:t>
          </a:r>
        </a:p>
      </dgm:t>
    </dgm:pt>
    <dgm:pt modelId="{EF819A8B-C185-4C74-B5BD-F42E59C17E43}" type="parTrans" cxnId="{427DCE8C-C77E-4B02-974B-FFF17653E499}">
      <dgm:prSet/>
      <dgm:spPr/>
      <dgm:t>
        <a:bodyPr/>
        <a:lstStyle/>
        <a:p>
          <a:endParaRPr lang="es-ES" sz="2800"/>
        </a:p>
      </dgm:t>
    </dgm:pt>
    <dgm:pt modelId="{B3382330-7722-42D2-ABF5-CBE27EAEBF22}" type="sibTrans" cxnId="{427DCE8C-C77E-4B02-974B-FFF17653E499}">
      <dgm:prSet/>
      <dgm:spPr/>
      <dgm:t>
        <a:bodyPr/>
        <a:lstStyle/>
        <a:p>
          <a:endParaRPr lang="es-ES" sz="2800"/>
        </a:p>
      </dgm:t>
    </dgm:pt>
    <dgm:pt modelId="{D9FE82DA-41C8-44D7-92A6-FF3036C8D6B7}">
      <dgm:prSet phldrT="[Texto]" custT="1"/>
      <dgm:spPr/>
      <dgm:t>
        <a:bodyPr/>
        <a:lstStyle/>
        <a:p>
          <a:r>
            <a:rPr lang="es-ES" sz="2000" dirty="0" smtClean="0"/>
            <a:t>3.- Justificación</a:t>
          </a:r>
          <a:endParaRPr lang="es-ES" sz="2000" dirty="0"/>
        </a:p>
      </dgm:t>
    </dgm:pt>
    <dgm:pt modelId="{891F6E53-5743-451C-A05C-81F6751EDF78}" type="parTrans" cxnId="{9FCD5B89-4E46-48DE-AFD7-822F60CA9B49}">
      <dgm:prSet/>
      <dgm:spPr/>
      <dgm:t>
        <a:bodyPr/>
        <a:lstStyle/>
        <a:p>
          <a:endParaRPr lang="es-EC"/>
        </a:p>
      </dgm:t>
    </dgm:pt>
    <dgm:pt modelId="{3AAFF6B5-7DA8-4062-8F03-9F3C56196C17}" type="sibTrans" cxnId="{9FCD5B89-4E46-48DE-AFD7-822F60CA9B49}">
      <dgm:prSet/>
      <dgm:spPr/>
      <dgm:t>
        <a:bodyPr/>
        <a:lstStyle/>
        <a:p>
          <a:endParaRPr lang="es-EC"/>
        </a:p>
      </dgm:t>
    </dgm:pt>
    <dgm:pt modelId="{059EF14B-6C7C-4F48-9BCA-8532178566A1}">
      <dgm:prSet phldrT="[Texto]" custT="1"/>
      <dgm:spPr/>
      <dgm:t>
        <a:bodyPr/>
        <a:lstStyle/>
        <a:p>
          <a:r>
            <a:rPr lang="es-ES" sz="2000" dirty="0" smtClean="0"/>
            <a:t>8.- Conclusiones y Recomendaciones</a:t>
          </a:r>
        </a:p>
      </dgm:t>
    </dgm:pt>
    <dgm:pt modelId="{E091E51A-AB45-41E2-A90D-5C3A79EA35A4}" type="parTrans" cxnId="{318BCFFC-6D18-43C9-8785-640A100936D4}">
      <dgm:prSet/>
      <dgm:spPr/>
      <dgm:t>
        <a:bodyPr/>
        <a:lstStyle/>
        <a:p>
          <a:endParaRPr lang="es-EC"/>
        </a:p>
      </dgm:t>
    </dgm:pt>
    <dgm:pt modelId="{174CB6C1-A2AA-49B1-8973-7CD7B796E04F}" type="sibTrans" cxnId="{318BCFFC-6D18-43C9-8785-640A100936D4}">
      <dgm:prSet/>
      <dgm:spPr/>
      <dgm:t>
        <a:bodyPr/>
        <a:lstStyle/>
        <a:p>
          <a:endParaRPr lang="es-EC"/>
        </a:p>
      </dgm:t>
    </dgm:pt>
    <dgm:pt modelId="{48D67A45-44DA-4887-8DCD-E845062E01AA}" type="pres">
      <dgm:prSet presAssocID="{8A93DF9B-B18E-418D-8DC3-4F4B85975120}" presName="linear" presStyleCnt="0">
        <dgm:presLayoutVars>
          <dgm:dir/>
          <dgm:animLvl val="lvl"/>
          <dgm:resizeHandles val="exact"/>
        </dgm:presLayoutVars>
      </dgm:prSet>
      <dgm:spPr/>
      <dgm:t>
        <a:bodyPr/>
        <a:lstStyle/>
        <a:p>
          <a:endParaRPr lang="es-ES"/>
        </a:p>
      </dgm:t>
    </dgm:pt>
    <dgm:pt modelId="{99D2D911-2DBB-46A6-83EA-5F7169E5CFB4}" type="pres">
      <dgm:prSet presAssocID="{73975B4C-FC89-4E2B-B305-D9B5D104DDA8}" presName="parentLin" presStyleCnt="0"/>
      <dgm:spPr/>
    </dgm:pt>
    <dgm:pt modelId="{9684D2DC-ED12-4549-B5CA-08813203DCA5}" type="pres">
      <dgm:prSet presAssocID="{73975B4C-FC89-4E2B-B305-D9B5D104DDA8}" presName="parentLeftMargin" presStyleLbl="node1" presStyleIdx="0" presStyleCnt="8"/>
      <dgm:spPr/>
      <dgm:t>
        <a:bodyPr/>
        <a:lstStyle/>
        <a:p>
          <a:endParaRPr lang="es-ES"/>
        </a:p>
      </dgm:t>
    </dgm:pt>
    <dgm:pt modelId="{294B7175-4988-4BE9-BE05-3B9480E85CC7}" type="pres">
      <dgm:prSet presAssocID="{73975B4C-FC89-4E2B-B305-D9B5D104DDA8}" presName="parentText" presStyleLbl="node1" presStyleIdx="0" presStyleCnt="8">
        <dgm:presLayoutVars>
          <dgm:chMax val="0"/>
          <dgm:bulletEnabled val="1"/>
        </dgm:presLayoutVars>
      </dgm:prSet>
      <dgm:spPr/>
      <dgm:t>
        <a:bodyPr/>
        <a:lstStyle/>
        <a:p>
          <a:endParaRPr lang="es-ES"/>
        </a:p>
      </dgm:t>
    </dgm:pt>
    <dgm:pt modelId="{5FF7ACF1-F948-4BDA-B30E-5414D70E9A2D}" type="pres">
      <dgm:prSet presAssocID="{73975B4C-FC89-4E2B-B305-D9B5D104DDA8}" presName="negativeSpace" presStyleCnt="0"/>
      <dgm:spPr/>
    </dgm:pt>
    <dgm:pt modelId="{445DF8B9-E957-467E-9EBA-E6B58F855669}" type="pres">
      <dgm:prSet presAssocID="{73975B4C-FC89-4E2B-B305-D9B5D104DDA8}" presName="childText" presStyleLbl="conFgAcc1" presStyleIdx="0" presStyleCnt="8">
        <dgm:presLayoutVars>
          <dgm:bulletEnabled val="1"/>
        </dgm:presLayoutVars>
      </dgm:prSet>
      <dgm:spPr/>
    </dgm:pt>
    <dgm:pt modelId="{56DC4CBD-7859-452B-BBE2-7128AF812991}" type="pres">
      <dgm:prSet presAssocID="{A8A047A2-C8C7-426D-9465-AC26D0504B1E}" presName="spaceBetweenRectangles" presStyleCnt="0"/>
      <dgm:spPr/>
    </dgm:pt>
    <dgm:pt modelId="{8C35AD02-FF57-413E-97EC-1FCD80443DCE}" type="pres">
      <dgm:prSet presAssocID="{83B094E5-2B3A-4205-8534-E37E0018D48D}" presName="parentLin" presStyleCnt="0"/>
      <dgm:spPr/>
    </dgm:pt>
    <dgm:pt modelId="{DBF54D0F-D3EF-477F-AE6D-ACA374C7BF3E}" type="pres">
      <dgm:prSet presAssocID="{83B094E5-2B3A-4205-8534-E37E0018D48D}" presName="parentLeftMargin" presStyleLbl="node1" presStyleIdx="0" presStyleCnt="8"/>
      <dgm:spPr/>
      <dgm:t>
        <a:bodyPr/>
        <a:lstStyle/>
        <a:p>
          <a:endParaRPr lang="es-ES"/>
        </a:p>
      </dgm:t>
    </dgm:pt>
    <dgm:pt modelId="{75FD518B-A174-40D0-A885-3D41365637AA}" type="pres">
      <dgm:prSet presAssocID="{83B094E5-2B3A-4205-8534-E37E0018D48D}" presName="parentText" presStyleLbl="node1" presStyleIdx="1" presStyleCnt="8">
        <dgm:presLayoutVars>
          <dgm:chMax val="0"/>
          <dgm:bulletEnabled val="1"/>
        </dgm:presLayoutVars>
      </dgm:prSet>
      <dgm:spPr/>
      <dgm:t>
        <a:bodyPr/>
        <a:lstStyle/>
        <a:p>
          <a:endParaRPr lang="es-ES"/>
        </a:p>
      </dgm:t>
    </dgm:pt>
    <dgm:pt modelId="{AC390DD7-217A-4AA9-8BE3-A4CB3AABC12C}" type="pres">
      <dgm:prSet presAssocID="{83B094E5-2B3A-4205-8534-E37E0018D48D}" presName="negativeSpace" presStyleCnt="0"/>
      <dgm:spPr/>
    </dgm:pt>
    <dgm:pt modelId="{64ABBAC1-8AF7-4A3D-94CF-CE70F7E29A9F}" type="pres">
      <dgm:prSet presAssocID="{83B094E5-2B3A-4205-8534-E37E0018D48D}" presName="childText" presStyleLbl="conFgAcc1" presStyleIdx="1" presStyleCnt="8">
        <dgm:presLayoutVars>
          <dgm:bulletEnabled val="1"/>
        </dgm:presLayoutVars>
      </dgm:prSet>
      <dgm:spPr/>
    </dgm:pt>
    <dgm:pt modelId="{96B43603-54C2-4742-A99C-F2AEAC8721FC}" type="pres">
      <dgm:prSet presAssocID="{4DA98400-AD6C-4A70-9599-CE27E59D8C55}" presName="spaceBetweenRectangles" presStyleCnt="0"/>
      <dgm:spPr/>
    </dgm:pt>
    <dgm:pt modelId="{8A7FA4A7-F672-48EB-9B1A-C5661ABE3D55}" type="pres">
      <dgm:prSet presAssocID="{D9FE82DA-41C8-44D7-92A6-FF3036C8D6B7}" presName="parentLin" presStyleCnt="0"/>
      <dgm:spPr/>
    </dgm:pt>
    <dgm:pt modelId="{D2C71894-EC6C-4F6C-8782-932C8C768C67}" type="pres">
      <dgm:prSet presAssocID="{D9FE82DA-41C8-44D7-92A6-FF3036C8D6B7}" presName="parentLeftMargin" presStyleLbl="node1" presStyleIdx="1" presStyleCnt="8"/>
      <dgm:spPr/>
      <dgm:t>
        <a:bodyPr/>
        <a:lstStyle/>
        <a:p>
          <a:endParaRPr lang="es-EC"/>
        </a:p>
      </dgm:t>
    </dgm:pt>
    <dgm:pt modelId="{473871B4-240C-4C23-BE20-9604023FC1D5}" type="pres">
      <dgm:prSet presAssocID="{D9FE82DA-41C8-44D7-92A6-FF3036C8D6B7}" presName="parentText" presStyleLbl="node1" presStyleIdx="2" presStyleCnt="8">
        <dgm:presLayoutVars>
          <dgm:chMax val="0"/>
          <dgm:bulletEnabled val="1"/>
        </dgm:presLayoutVars>
      </dgm:prSet>
      <dgm:spPr/>
      <dgm:t>
        <a:bodyPr/>
        <a:lstStyle/>
        <a:p>
          <a:endParaRPr lang="es-EC"/>
        </a:p>
      </dgm:t>
    </dgm:pt>
    <dgm:pt modelId="{9049D543-7B40-440E-81CB-759111D57E22}" type="pres">
      <dgm:prSet presAssocID="{D9FE82DA-41C8-44D7-92A6-FF3036C8D6B7}" presName="negativeSpace" presStyleCnt="0"/>
      <dgm:spPr/>
    </dgm:pt>
    <dgm:pt modelId="{DEA59C6B-BE43-4269-8610-ED7695DB99A0}" type="pres">
      <dgm:prSet presAssocID="{D9FE82DA-41C8-44D7-92A6-FF3036C8D6B7}" presName="childText" presStyleLbl="conFgAcc1" presStyleIdx="2" presStyleCnt="8">
        <dgm:presLayoutVars>
          <dgm:bulletEnabled val="1"/>
        </dgm:presLayoutVars>
      </dgm:prSet>
      <dgm:spPr/>
    </dgm:pt>
    <dgm:pt modelId="{8004F26C-7073-4772-90B2-71C99E3102C4}" type="pres">
      <dgm:prSet presAssocID="{3AAFF6B5-7DA8-4062-8F03-9F3C56196C17}" presName="spaceBetweenRectangles" presStyleCnt="0"/>
      <dgm:spPr/>
    </dgm:pt>
    <dgm:pt modelId="{F190DC45-97BF-49D9-8DF0-96C3D2D0A74D}" type="pres">
      <dgm:prSet presAssocID="{905E88BF-EECF-4336-B35A-C1F15E565952}" presName="parentLin" presStyleCnt="0"/>
      <dgm:spPr/>
    </dgm:pt>
    <dgm:pt modelId="{291F914E-3797-43BD-A35C-6329364FC6B4}" type="pres">
      <dgm:prSet presAssocID="{905E88BF-EECF-4336-B35A-C1F15E565952}" presName="parentLeftMargin" presStyleLbl="node1" presStyleIdx="2" presStyleCnt="8"/>
      <dgm:spPr/>
      <dgm:t>
        <a:bodyPr/>
        <a:lstStyle/>
        <a:p>
          <a:endParaRPr lang="es-ES"/>
        </a:p>
      </dgm:t>
    </dgm:pt>
    <dgm:pt modelId="{1D744008-DC2F-4CB3-955C-1E064DF1D55C}" type="pres">
      <dgm:prSet presAssocID="{905E88BF-EECF-4336-B35A-C1F15E565952}" presName="parentText" presStyleLbl="node1" presStyleIdx="3" presStyleCnt="8">
        <dgm:presLayoutVars>
          <dgm:chMax val="0"/>
          <dgm:bulletEnabled val="1"/>
        </dgm:presLayoutVars>
      </dgm:prSet>
      <dgm:spPr/>
      <dgm:t>
        <a:bodyPr/>
        <a:lstStyle/>
        <a:p>
          <a:endParaRPr lang="es-ES"/>
        </a:p>
      </dgm:t>
    </dgm:pt>
    <dgm:pt modelId="{16FDDC6D-1634-4039-94B6-82B17E713E6B}" type="pres">
      <dgm:prSet presAssocID="{905E88BF-EECF-4336-B35A-C1F15E565952}" presName="negativeSpace" presStyleCnt="0"/>
      <dgm:spPr/>
    </dgm:pt>
    <dgm:pt modelId="{7AAC2D2B-0F1C-49E0-AA45-4099261CAB77}" type="pres">
      <dgm:prSet presAssocID="{905E88BF-EECF-4336-B35A-C1F15E565952}" presName="childText" presStyleLbl="conFgAcc1" presStyleIdx="3" presStyleCnt="8">
        <dgm:presLayoutVars>
          <dgm:bulletEnabled val="1"/>
        </dgm:presLayoutVars>
      </dgm:prSet>
      <dgm:spPr/>
    </dgm:pt>
    <dgm:pt modelId="{1466AEA5-840B-4986-B5D3-FD803AA6A05F}" type="pres">
      <dgm:prSet presAssocID="{6D8E1AA5-82F7-4A88-A1F2-6FDF547CEC6C}" presName="spaceBetweenRectangles" presStyleCnt="0"/>
      <dgm:spPr/>
    </dgm:pt>
    <dgm:pt modelId="{64AC35E5-3129-4E8A-8622-8B18AA05150D}" type="pres">
      <dgm:prSet presAssocID="{2FCFDF44-8182-4E78-A9C2-DA410C6DC9E6}" presName="parentLin" presStyleCnt="0"/>
      <dgm:spPr/>
    </dgm:pt>
    <dgm:pt modelId="{22DAF7A5-8AB5-4C48-B599-DDEF1896158F}" type="pres">
      <dgm:prSet presAssocID="{2FCFDF44-8182-4E78-A9C2-DA410C6DC9E6}" presName="parentLeftMargin" presStyleLbl="node1" presStyleIdx="3" presStyleCnt="8"/>
      <dgm:spPr/>
      <dgm:t>
        <a:bodyPr/>
        <a:lstStyle/>
        <a:p>
          <a:endParaRPr lang="es-ES"/>
        </a:p>
      </dgm:t>
    </dgm:pt>
    <dgm:pt modelId="{BD325BBD-70AB-438E-8FA5-32BDE47A40CB}" type="pres">
      <dgm:prSet presAssocID="{2FCFDF44-8182-4E78-A9C2-DA410C6DC9E6}" presName="parentText" presStyleLbl="node1" presStyleIdx="4" presStyleCnt="8">
        <dgm:presLayoutVars>
          <dgm:chMax val="0"/>
          <dgm:bulletEnabled val="1"/>
        </dgm:presLayoutVars>
      </dgm:prSet>
      <dgm:spPr/>
      <dgm:t>
        <a:bodyPr/>
        <a:lstStyle/>
        <a:p>
          <a:endParaRPr lang="es-ES"/>
        </a:p>
      </dgm:t>
    </dgm:pt>
    <dgm:pt modelId="{362BA21F-43C4-4EAB-A54F-7C4B06FF325B}" type="pres">
      <dgm:prSet presAssocID="{2FCFDF44-8182-4E78-A9C2-DA410C6DC9E6}" presName="negativeSpace" presStyleCnt="0"/>
      <dgm:spPr/>
    </dgm:pt>
    <dgm:pt modelId="{1976614A-9D92-492A-A126-EAE04E7BA153}" type="pres">
      <dgm:prSet presAssocID="{2FCFDF44-8182-4E78-A9C2-DA410C6DC9E6}" presName="childText" presStyleLbl="conFgAcc1" presStyleIdx="4" presStyleCnt="8">
        <dgm:presLayoutVars>
          <dgm:bulletEnabled val="1"/>
        </dgm:presLayoutVars>
      </dgm:prSet>
      <dgm:spPr/>
    </dgm:pt>
    <dgm:pt modelId="{9E8E340B-0B8B-4A6D-B7B5-24F83F984984}" type="pres">
      <dgm:prSet presAssocID="{77FE2FED-BB36-4FAF-AE40-8E1F72606579}" presName="spaceBetweenRectangles" presStyleCnt="0"/>
      <dgm:spPr/>
    </dgm:pt>
    <dgm:pt modelId="{07F8B8EC-5593-437D-B79E-57F8F95CBCCC}" type="pres">
      <dgm:prSet presAssocID="{1FEBDA88-3ADC-4A0E-AB80-BB71967420B6}" presName="parentLin" presStyleCnt="0"/>
      <dgm:spPr/>
    </dgm:pt>
    <dgm:pt modelId="{D3D5A5DE-5611-4462-9A91-AD48DCD69FAB}" type="pres">
      <dgm:prSet presAssocID="{1FEBDA88-3ADC-4A0E-AB80-BB71967420B6}" presName="parentLeftMargin" presStyleLbl="node1" presStyleIdx="4" presStyleCnt="8"/>
      <dgm:spPr/>
      <dgm:t>
        <a:bodyPr/>
        <a:lstStyle/>
        <a:p>
          <a:endParaRPr lang="es-ES"/>
        </a:p>
      </dgm:t>
    </dgm:pt>
    <dgm:pt modelId="{0E04ADE4-6142-45DC-8CF0-7673E364A768}" type="pres">
      <dgm:prSet presAssocID="{1FEBDA88-3ADC-4A0E-AB80-BB71967420B6}" presName="parentText" presStyleLbl="node1" presStyleIdx="5" presStyleCnt="8">
        <dgm:presLayoutVars>
          <dgm:chMax val="0"/>
          <dgm:bulletEnabled val="1"/>
        </dgm:presLayoutVars>
      </dgm:prSet>
      <dgm:spPr/>
      <dgm:t>
        <a:bodyPr/>
        <a:lstStyle/>
        <a:p>
          <a:endParaRPr lang="es-ES"/>
        </a:p>
      </dgm:t>
    </dgm:pt>
    <dgm:pt modelId="{1FC41CE4-12B6-40A7-A2D7-5A8509DA4F02}" type="pres">
      <dgm:prSet presAssocID="{1FEBDA88-3ADC-4A0E-AB80-BB71967420B6}" presName="negativeSpace" presStyleCnt="0"/>
      <dgm:spPr/>
    </dgm:pt>
    <dgm:pt modelId="{9C617869-4FD2-4560-BF55-F4017448BD4A}" type="pres">
      <dgm:prSet presAssocID="{1FEBDA88-3ADC-4A0E-AB80-BB71967420B6}" presName="childText" presStyleLbl="conFgAcc1" presStyleIdx="5" presStyleCnt="8">
        <dgm:presLayoutVars>
          <dgm:bulletEnabled val="1"/>
        </dgm:presLayoutVars>
      </dgm:prSet>
      <dgm:spPr/>
    </dgm:pt>
    <dgm:pt modelId="{E1A93518-FAE0-4BE2-9D36-5A2ED70968FD}" type="pres">
      <dgm:prSet presAssocID="{27B8BB4E-027B-43F1-9416-074151E87BB7}" presName="spaceBetweenRectangles" presStyleCnt="0"/>
      <dgm:spPr/>
    </dgm:pt>
    <dgm:pt modelId="{7C7E2914-94E9-4AAB-9A2B-C70A20941714}" type="pres">
      <dgm:prSet presAssocID="{68BA477A-1E5D-498A-A0C8-71EAB23DB53A}" presName="parentLin" presStyleCnt="0"/>
      <dgm:spPr/>
    </dgm:pt>
    <dgm:pt modelId="{A5E97F1C-CEE4-4B26-B606-017CF36C9A4B}" type="pres">
      <dgm:prSet presAssocID="{68BA477A-1E5D-498A-A0C8-71EAB23DB53A}" presName="parentLeftMargin" presStyleLbl="node1" presStyleIdx="5" presStyleCnt="8"/>
      <dgm:spPr/>
      <dgm:t>
        <a:bodyPr/>
        <a:lstStyle/>
        <a:p>
          <a:endParaRPr lang="es-ES"/>
        </a:p>
      </dgm:t>
    </dgm:pt>
    <dgm:pt modelId="{790E747B-7AAE-4008-9965-BD3D49D94352}" type="pres">
      <dgm:prSet presAssocID="{68BA477A-1E5D-498A-A0C8-71EAB23DB53A}" presName="parentText" presStyleLbl="node1" presStyleIdx="6" presStyleCnt="8">
        <dgm:presLayoutVars>
          <dgm:chMax val="0"/>
          <dgm:bulletEnabled val="1"/>
        </dgm:presLayoutVars>
      </dgm:prSet>
      <dgm:spPr/>
      <dgm:t>
        <a:bodyPr/>
        <a:lstStyle/>
        <a:p>
          <a:endParaRPr lang="es-ES"/>
        </a:p>
      </dgm:t>
    </dgm:pt>
    <dgm:pt modelId="{C4C1B2D3-B9E6-410B-B582-E765A592EDEC}" type="pres">
      <dgm:prSet presAssocID="{68BA477A-1E5D-498A-A0C8-71EAB23DB53A}" presName="negativeSpace" presStyleCnt="0"/>
      <dgm:spPr/>
    </dgm:pt>
    <dgm:pt modelId="{76CD1EDE-03FF-4F0F-978D-99083D404243}" type="pres">
      <dgm:prSet presAssocID="{68BA477A-1E5D-498A-A0C8-71EAB23DB53A}" presName="childText" presStyleLbl="conFgAcc1" presStyleIdx="6" presStyleCnt="8">
        <dgm:presLayoutVars>
          <dgm:bulletEnabled val="1"/>
        </dgm:presLayoutVars>
      </dgm:prSet>
      <dgm:spPr/>
    </dgm:pt>
    <dgm:pt modelId="{CBD42DE3-5B81-4830-8A39-381185FF12F4}" type="pres">
      <dgm:prSet presAssocID="{B3382330-7722-42D2-ABF5-CBE27EAEBF22}" presName="spaceBetweenRectangles" presStyleCnt="0"/>
      <dgm:spPr/>
    </dgm:pt>
    <dgm:pt modelId="{8C5877CF-9065-45A4-832E-79EAE87E64F3}" type="pres">
      <dgm:prSet presAssocID="{059EF14B-6C7C-4F48-9BCA-8532178566A1}" presName="parentLin" presStyleCnt="0"/>
      <dgm:spPr/>
    </dgm:pt>
    <dgm:pt modelId="{EE8FC384-EA65-4AC7-98EA-D99298C7ABCD}" type="pres">
      <dgm:prSet presAssocID="{059EF14B-6C7C-4F48-9BCA-8532178566A1}" presName="parentLeftMargin" presStyleLbl="node1" presStyleIdx="6" presStyleCnt="8"/>
      <dgm:spPr/>
      <dgm:t>
        <a:bodyPr/>
        <a:lstStyle/>
        <a:p>
          <a:endParaRPr lang="es-EC"/>
        </a:p>
      </dgm:t>
    </dgm:pt>
    <dgm:pt modelId="{AF0D7431-5A25-4D80-9C89-9236C745DEDF}" type="pres">
      <dgm:prSet presAssocID="{059EF14B-6C7C-4F48-9BCA-8532178566A1}" presName="parentText" presStyleLbl="node1" presStyleIdx="7" presStyleCnt="8">
        <dgm:presLayoutVars>
          <dgm:chMax val="0"/>
          <dgm:bulletEnabled val="1"/>
        </dgm:presLayoutVars>
      </dgm:prSet>
      <dgm:spPr/>
      <dgm:t>
        <a:bodyPr/>
        <a:lstStyle/>
        <a:p>
          <a:endParaRPr lang="es-EC"/>
        </a:p>
      </dgm:t>
    </dgm:pt>
    <dgm:pt modelId="{3B8B21B0-EEF1-4062-B1C8-329E821DADD9}" type="pres">
      <dgm:prSet presAssocID="{059EF14B-6C7C-4F48-9BCA-8532178566A1}" presName="negativeSpace" presStyleCnt="0"/>
      <dgm:spPr/>
    </dgm:pt>
    <dgm:pt modelId="{B94B62E0-F8BD-426C-BB0A-E393009EC81B}" type="pres">
      <dgm:prSet presAssocID="{059EF14B-6C7C-4F48-9BCA-8532178566A1}" presName="childText" presStyleLbl="conFgAcc1" presStyleIdx="7" presStyleCnt="8">
        <dgm:presLayoutVars>
          <dgm:bulletEnabled val="1"/>
        </dgm:presLayoutVars>
      </dgm:prSet>
      <dgm:spPr/>
    </dgm:pt>
  </dgm:ptLst>
  <dgm:cxnLst>
    <dgm:cxn modelId="{9FCD5B89-4E46-48DE-AFD7-822F60CA9B49}" srcId="{8A93DF9B-B18E-418D-8DC3-4F4B85975120}" destId="{D9FE82DA-41C8-44D7-92A6-FF3036C8D6B7}" srcOrd="2" destOrd="0" parTransId="{891F6E53-5743-451C-A05C-81F6751EDF78}" sibTransId="{3AAFF6B5-7DA8-4062-8F03-9F3C56196C17}"/>
    <dgm:cxn modelId="{66CAA650-7F7D-4AC3-81A5-13D3EE91453D}" srcId="{8A93DF9B-B18E-418D-8DC3-4F4B85975120}" destId="{1FEBDA88-3ADC-4A0E-AB80-BB71967420B6}" srcOrd="5" destOrd="0" parTransId="{310CC62B-39B0-4A38-BF9F-4A5CC5661CEE}" sibTransId="{27B8BB4E-027B-43F1-9416-074151E87BB7}"/>
    <dgm:cxn modelId="{4BA9E0E6-D72B-4AA7-ADBA-808AD2D81243}" type="presOf" srcId="{905E88BF-EECF-4336-B35A-C1F15E565952}" destId="{291F914E-3797-43BD-A35C-6329364FC6B4}" srcOrd="0" destOrd="0" presId="urn:microsoft.com/office/officeart/2005/8/layout/list1"/>
    <dgm:cxn modelId="{427DCE8C-C77E-4B02-974B-FFF17653E499}" srcId="{8A93DF9B-B18E-418D-8DC3-4F4B85975120}" destId="{68BA477A-1E5D-498A-A0C8-71EAB23DB53A}" srcOrd="6" destOrd="0" parTransId="{EF819A8B-C185-4C74-B5BD-F42E59C17E43}" sibTransId="{B3382330-7722-42D2-ABF5-CBE27EAEBF22}"/>
    <dgm:cxn modelId="{7BC06549-2EFD-4D7E-927C-DBE33FC4E85E}" srcId="{8A93DF9B-B18E-418D-8DC3-4F4B85975120}" destId="{2FCFDF44-8182-4E78-A9C2-DA410C6DC9E6}" srcOrd="4" destOrd="0" parTransId="{318E09BA-4A3B-41F3-98E5-29EFB6236F9F}" sibTransId="{77FE2FED-BB36-4FAF-AE40-8E1F72606579}"/>
    <dgm:cxn modelId="{8E577399-779C-43B4-891B-C759B41B5613}" type="presOf" srcId="{73975B4C-FC89-4E2B-B305-D9B5D104DDA8}" destId="{9684D2DC-ED12-4549-B5CA-08813203DCA5}" srcOrd="0" destOrd="0" presId="urn:microsoft.com/office/officeart/2005/8/layout/list1"/>
    <dgm:cxn modelId="{F6B8F6E1-DA68-4C1F-BEBB-36A7938FF82A}" srcId="{8A93DF9B-B18E-418D-8DC3-4F4B85975120}" destId="{905E88BF-EECF-4336-B35A-C1F15E565952}" srcOrd="3" destOrd="0" parTransId="{B3372A91-C274-402B-890F-44BB161AD1AF}" sibTransId="{6D8E1AA5-82F7-4A88-A1F2-6FDF547CEC6C}"/>
    <dgm:cxn modelId="{48B2D53A-6F88-4D00-AC91-B52BADD1E815}" type="presOf" srcId="{73975B4C-FC89-4E2B-B305-D9B5D104DDA8}" destId="{294B7175-4988-4BE9-BE05-3B9480E85CC7}" srcOrd="1" destOrd="0" presId="urn:microsoft.com/office/officeart/2005/8/layout/list1"/>
    <dgm:cxn modelId="{73B369BF-2835-4CF0-9F01-27206ED2124E}" srcId="{8A93DF9B-B18E-418D-8DC3-4F4B85975120}" destId="{73975B4C-FC89-4E2B-B305-D9B5D104DDA8}" srcOrd="0" destOrd="0" parTransId="{50158AE6-034A-4DD0-A1CA-9A3439189DA6}" sibTransId="{A8A047A2-C8C7-426D-9465-AC26D0504B1E}"/>
    <dgm:cxn modelId="{EC0B6D77-DF42-4D8E-A2D7-49DD2BAD4683}" srcId="{8A93DF9B-B18E-418D-8DC3-4F4B85975120}" destId="{83B094E5-2B3A-4205-8534-E37E0018D48D}" srcOrd="1" destOrd="0" parTransId="{D37AD964-1EE4-4955-AE03-7A716053C8F7}" sibTransId="{4DA98400-AD6C-4A70-9599-CE27E59D8C55}"/>
    <dgm:cxn modelId="{318BCFFC-6D18-43C9-8785-640A100936D4}" srcId="{8A93DF9B-B18E-418D-8DC3-4F4B85975120}" destId="{059EF14B-6C7C-4F48-9BCA-8532178566A1}" srcOrd="7" destOrd="0" parTransId="{E091E51A-AB45-41E2-A90D-5C3A79EA35A4}" sibTransId="{174CB6C1-A2AA-49B1-8973-7CD7B796E04F}"/>
    <dgm:cxn modelId="{9A20FBD5-21D9-4608-91AB-82F3EE7A9F41}" type="presOf" srcId="{8A93DF9B-B18E-418D-8DC3-4F4B85975120}" destId="{48D67A45-44DA-4887-8DCD-E845062E01AA}" srcOrd="0" destOrd="0" presId="urn:microsoft.com/office/officeart/2005/8/layout/list1"/>
    <dgm:cxn modelId="{DE91AC7F-66BA-41AF-85D9-E8946EBC010F}" type="presOf" srcId="{1FEBDA88-3ADC-4A0E-AB80-BB71967420B6}" destId="{0E04ADE4-6142-45DC-8CF0-7673E364A768}" srcOrd="1" destOrd="0" presId="urn:microsoft.com/office/officeart/2005/8/layout/list1"/>
    <dgm:cxn modelId="{596F4F64-0712-4176-9723-EE7F3ACC00DC}" type="presOf" srcId="{905E88BF-EECF-4336-B35A-C1F15E565952}" destId="{1D744008-DC2F-4CB3-955C-1E064DF1D55C}" srcOrd="1" destOrd="0" presId="urn:microsoft.com/office/officeart/2005/8/layout/list1"/>
    <dgm:cxn modelId="{F6A2A9FB-6E3C-4A0D-9845-3931C7258881}" type="presOf" srcId="{83B094E5-2B3A-4205-8534-E37E0018D48D}" destId="{DBF54D0F-D3EF-477F-AE6D-ACA374C7BF3E}" srcOrd="0" destOrd="0" presId="urn:microsoft.com/office/officeart/2005/8/layout/list1"/>
    <dgm:cxn modelId="{D13B3869-540E-41C2-9A56-56E9E72B6C3A}" type="presOf" srcId="{83B094E5-2B3A-4205-8534-E37E0018D48D}" destId="{75FD518B-A174-40D0-A885-3D41365637AA}" srcOrd="1" destOrd="0" presId="urn:microsoft.com/office/officeart/2005/8/layout/list1"/>
    <dgm:cxn modelId="{E6E1384C-0DA4-4025-9926-5526166526A2}" type="presOf" srcId="{D9FE82DA-41C8-44D7-92A6-FF3036C8D6B7}" destId="{D2C71894-EC6C-4F6C-8782-932C8C768C67}" srcOrd="0" destOrd="0" presId="urn:microsoft.com/office/officeart/2005/8/layout/list1"/>
    <dgm:cxn modelId="{2673AFA1-D3DD-4365-977D-495F1E042342}" type="presOf" srcId="{68BA477A-1E5D-498A-A0C8-71EAB23DB53A}" destId="{A5E97F1C-CEE4-4B26-B606-017CF36C9A4B}" srcOrd="0" destOrd="0" presId="urn:microsoft.com/office/officeart/2005/8/layout/list1"/>
    <dgm:cxn modelId="{97654BE1-11C6-4A23-AEE5-F9625069785E}" type="presOf" srcId="{059EF14B-6C7C-4F48-9BCA-8532178566A1}" destId="{EE8FC384-EA65-4AC7-98EA-D99298C7ABCD}" srcOrd="0" destOrd="0" presId="urn:microsoft.com/office/officeart/2005/8/layout/list1"/>
    <dgm:cxn modelId="{AF87EDE8-45B4-43CF-920B-3068233CAC8F}" type="presOf" srcId="{D9FE82DA-41C8-44D7-92A6-FF3036C8D6B7}" destId="{473871B4-240C-4C23-BE20-9604023FC1D5}" srcOrd="1" destOrd="0" presId="urn:microsoft.com/office/officeart/2005/8/layout/list1"/>
    <dgm:cxn modelId="{75BD230A-80A8-4C0D-9457-2A60AE23ABFA}" type="presOf" srcId="{1FEBDA88-3ADC-4A0E-AB80-BB71967420B6}" destId="{D3D5A5DE-5611-4462-9A91-AD48DCD69FAB}" srcOrd="0" destOrd="0" presId="urn:microsoft.com/office/officeart/2005/8/layout/list1"/>
    <dgm:cxn modelId="{99FDFC76-15F5-4DA6-8290-497C7502A0A9}" type="presOf" srcId="{059EF14B-6C7C-4F48-9BCA-8532178566A1}" destId="{AF0D7431-5A25-4D80-9C89-9236C745DEDF}" srcOrd="1" destOrd="0" presId="urn:microsoft.com/office/officeart/2005/8/layout/list1"/>
    <dgm:cxn modelId="{5AF9B55F-1131-4817-B7C0-AD8597545577}" type="presOf" srcId="{68BA477A-1E5D-498A-A0C8-71EAB23DB53A}" destId="{790E747B-7AAE-4008-9965-BD3D49D94352}" srcOrd="1" destOrd="0" presId="urn:microsoft.com/office/officeart/2005/8/layout/list1"/>
    <dgm:cxn modelId="{89FC1A65-5054-4015-A88E-3E0837A218AD}" type="presOf" srcId="{2FCFDF44-8182-4E78-A9C2-DA410C6DC9E6}" destId="{BD325BBD-70AB-438E-8FA5-32BDE47A40CB}" srcOrd="1" destOrd="0" presId="urn:microsoft.com/office/officeart/2005/8/layout/list1"/>
    <dgm:cxn modelId="{7DE61BE9-416C-408C-86CA-40D35D042683}" type="presOf" srcId="{2FCFDF44-8182-4E78-A9C2-DA410C6DC9E6}" destId="{22DAF7A5-8AB5-4C48-B599-DDEF1896158F}" srcOrd="0" destOrd="0" presId="urn:microsoft.com/office/officeart/2005/8/layout/list1"/>
    <dgm:cxn modelId="{2C6AE129-0520-4E31-B099-53431837CD5C}" type="presParOf" srcId="{48D67A45-44DA-4887-8DCD-E845062E01AA}" destId="{99D2D911-2DBB-46A6-83EA-5F7169E5CFB4}" srcOrd="0" destOrd="0" presId="urn:microsoft.com/office/officeart/2005/8/layout/list1"/>
    <dgm:cxn modelId="{B00B7997-4C91-4B92-A031-1612DDE2B7C4}" type="presParOf" srcId="{99D2D911-2DBB-46A6-83EA-5F7169E5CFB4}" destId="{9684D2DC-ED12-4549-B5CA-08813203DCA5}" srcOrd="0" destOrd="0" presId="urn:microsoft.com/office/officeart/2005/8/layout/list1"/>
    <dgm:cxn modelId="{C4FC9447-2FD0-4B5F-9543-C366378900C2}" type="presParOf" srcId="{99D2D911-2DBB-46A6-83EA-5F7169E5CFB4}" destId="{294B7175-4988-4BE9-BE05-3B9480E85CC7}" srcOrd="1" destOrd="0" presId="urn:microsoft.com/office/officeart/2005/8/layout/list1"/>
    <dgm:cxn modelId="{62D9A67C-B9FC-4039-9FAF-9C80B728678D}" type="presParOf" srcId="{48D67A45-44DA-4887-8DCD-E845062E01AA}" destId="{5FF7ACF1-F948-4BDA-B30E-5414D70E9A2D}" srcOrd="1" destOrd="0" presId="urn:microsoft.com/office/officeart/2005/8/layout/list1"/>
    <dgm:cxn modelId="{6B4218E0-FA57-4B47-9690-764A49A67958}" type="presParOf" srcId="{48D67A45-44DA-4887-8DCD-E845062E01AA}" destId="{445DF8B9-E957-467E-9EBA-E6B58F855669}" srcOrd="2" destOrd="0" presId="urn:microsoft.com/office/officeart/2005/8/layout/list1"/>
    <dgm:cxn modelId="{E5ADCD14-1D55-4F04-9B4A-4A583CE7E246}" type="presParOf" srcId="{48D67A45-44DA-4887-8DCD-E845062E01AA}" destId="{56DC4CBD-7859-452B-BBE2-7128AF812991}" srcOrd="3" destOrd="0" presId="urn:microsoft.com/office/officeart/2005/8/layout/list1"/>
    <dgm:cxn modelId="{BB06A8C4-6C86-483F-BD3A-CCFF9D44937E}" type="presParOf" srcId="{48D67A45-44DA-4887-8DCD-E845062E01AA}" destId="{8C35AD02-FF57-413E-97EC-1FCD80443DCE}" srcOrd="4" destOrd="0" presId="urn:microsoft.com/office/officeart/2005/8/layout/list1"/>
    <dgm:cxn modelId="{52729942-EAA8-433D-959B-B9201F103925}" type="presParOf" srcId="{8C35AD02-FF57-413E-97EC-1FCD80443DCE}" destId="{DBF54D0F-D3EF-477F-AE6D-ACA374C7BF3E}" srcOrd="0" destOrd="0" presId="urn:microsoft.com/office/officeart/2005/8/layout/list1"/>
    <dgm:cxn modelId="{F38F4F02-FE1F-4D97-9B6B-841D279C5C62}" type="presParOf" srcId="{8C35AD02-FF57-413E-97EC-1FCD80443DCE}" destId="{75FD518B-A174-40D0-A885-3D41365637AA}" srcOrd="1" destOrd="0" presId="urn:microsoft.com/office/officeart/2005/8/layout/list1"/>
    <dgm:cxn modelId="{F9630326-08A5-4DA1-898E-5D86F94AD3CD}" type="presParOf" srcId="{48D67A45-44DA-4887-8DCD-E845062E01AA}" destId="{AC390DD7-217A-4AA9-8BE3-A4CB3AABC12C}" srcOrd="5" destOrd="0" presId="urn:microsoft.com/office/officeart/2005/8/layout/list1"/>
    <dgm:cxn modelId="{13ED86B7-7EAC-4E64-A9F3-60EEBE881DA6}" type="presParOf" srcId="{48D67A45-44DA-4887-8DCD-E845062E01AA}" destId="{64ABBAC1-8AF7-4A3D-94CF-CE70F7E29A9F}" srcOrd="6" destOrd="0" presId="urn:microsoft.com/office/officeart/2005/8/layout/list1"/>
    <dgm:cxn modelId="{D1AECA34-A836-405F-B48B-82D04DD80F65}" type="presParOf" srcId="{48D67A45-44DA-4887-8DCD-E845062E01AA}" destId="{96B43603-54C2-4742-A99C-F2AEAC8721FC}" srcOrd="7" destOrd="0" presId="urn:microsoft.com/office/officeart/2005/8/layout/list1"/>
    <dgm:cxn modelId="{9639A075-1E4B-4CD7-8A84-DA0DCBD2C89D}" type="presParOf" srcId="{48D67A45-44DA-4887-8DCD-E845062E01AA}" destId="{8A7FA4A7-F672-48EB-9B1A-C5661ABE3D55}" srcOrd="8" destOrd="0" presId="urn:microsoft.com/office/officeart/2005/8/layout/list1"/>
    <dgm:cxn modelId="{29978EBC-2292-4156-BF97-4A0E9388AE7B}" type="presParOf" srcId="{8A7FA4A7-F672-48EB-9B1A-C5661ABE3D55}" destId="{D2C71894-EC6C-4F6C-8782-932C8C768C67}" srcOrd="0" destOrd="0" presId="urn:microsoft.com/office/officeart/2005/8/layout/list1"/>
    <dgm:cxn modelId="{1AE5FC24-A0DE-4ADD-9464-EED7105A35FA}" type="presParOf" srcId="{8A7FA4A7-F672-48EB-9B1A-C5661ABE3D55}" destId="{473871B4-240C-4C23-BE20-9604023FC1D5}" srcOrd="1" destOrd="0" presId="urn:microsoft.com/office/officeart/2005/8/layout/list1"/>
    <dgm:cxn modelId="{20400D3C-4514-412D-93C8-4358C900F767}" type="presParOf" srcId="{48D67A45-44DA-4887-8DCD-E845062E01AA}" destId="{9049D543-7B40-440E-81CB-759111D57E22}" srcOrd="9" destOrd="0" presId="urn:microsoft.com/office/officeart/2005/8/layout/list1"/>
    <dgm:cxn modelId="{EF08C5EA-A1FE-4399-B4EF-2AB5937162C3}" type="presParOf" srcId="{48D67A45-44DA-4887-8DCD-E845062E01AA}" destId="{DEA59C6B-BE43-4269-8610-ED7695DB99A0}" srcOrd="10" destOrd="0" presId="urn:microsoft.com/office/officeart/2005/8/layout/list1"/>
    <dgm:cxn modelId="{043A0B02-B3C8-461F-8F14-BEA3BAAE9068}" type="presParOf" srcId="{48D67A45-44DA-4887-8DCD-E845062E01AA}" destId="{8004F26C-7073-4772-90B2-71C99E3102C4}" srcOrd="11" destOrd="0" presId="urn:microsoft.com/office/officeart/2005/8/layout/list1"/>
    <dgm:cxn modelId="{BE64DDB0-7414-400E-BCAE-359E966B8E8E}" type="presParOf" srcId="{48D67A45-44DA-4887-8DCD-E845062E01AA}" destId="{F190DC45-97BF-49D9-8DF0-96C3D2D0A74D}" srcOrd="12" destOrd="0" presId="urn:microsoft.com/office/officeart/2005/8/layout/list1"/>
    <dgm:cxn modelId="{4BA1EDD2-E0CC-4AEC-956F-0EF719A524BC}" type="presParOf" srcId="{F190DC45-97BF-49D9-8DF0-96C3D2D0A74D}" destId="{291F914E-3797-43BD-A35C-6329364FC6B4}" srcOrd="0" destOrd="0" presId="urn:microsoft.com/office/officeart/2005/8/layout/list1"/>
    <dgm:cxn modelId="{4367E5C2-6343-4953-A8FE-EC3D5AE0FC79}" type="presParOf" srcId="{F190DC45-97BF-49D9-8DF0-96C3D2D0A74D}" destId="{1D744008-DC2F-4CB3-955C-1E064DF1D55C}" srcOrd="1" destOrd="0" presId="urn:microsoft.com/office/officeart/2005/8/layout/list1"/>
    <dgm:cxn modelId="{AAABC8D0-3878-4D49-B449-3F3BD6D57AF3}" type="presParOf" srcId="{48D67A45-44DA-4887-8DCD-E845062E01AA}" destId="{16FDDC6D-1634-4039-94B6-82B17E713E6B}" srcOrd="13" destOrd="0" presId="urn:microsoft.com/office/officeart/2005/8/layout/list1"/>
    <dgm:cxn modelId="{17EE0E78-ACE8-4D15-A20C-DEEB2E042DCF}" type="presParOf" srcId="{48D67A45-44DA-4887-8DCD-E845062E01AA}" destId="{7AAC2D2B-0F1C-49E0-AA45-4099261CAB77}" srcOrd="14" destOrd="0" presId="urn:microsoft.com/office/officeart/2005/8/layout/list1"/>
    <dgm:cxn modelId="{B3615224-DEBA-4073-8D93-DE847957DC7D}" type="presParOf" srcId="{48D67A45-44DA-4887-8DCD-E845062E01AA}" destId="{1466AEA5-840B-4986-B5D3-FD803AA6A05F}" srcOrd="15" destOrd="0" presId="urn:microsoft.com/office/officeart/2005/8/layout/list1"/>
    <dgm:cxn modelId="{D5A9C031-529D-4C1C-8F59-6E609F06A851}" type="presParOf" srcId="{48D67A45-44DA-4887-8DCD-E845062E01AA}" destId="{64AC35E5-3129-4E8A-8622-8B18AA05150D}" srcOrd="16" destOrd="0" presId="urn:microsoft.com/office/officeart/2005/8/layout/list1"/>
    <dgm:cxn modelId="{F70C3816-47E0-4573-ACEC-9C89D2C13FA2}" type="presParOf" srcId="{64AC35E5-3129-4E8A-8622-8B18AA05150D}" destId="{22DAF7A5-8AB5-4C48-B599-DDEF1896158F}" srcOrd="0" destOrd="0" presId="urn:microsoft.com/office/officeart/2005/8/layout/list1"/>
    <dgm:cxn modelId="{1178A9F3-A87A-48D0-B7C9-020226456F5A}" type="presParOf" srcId="{64AC35E5-3129-4E8A-8622-8B18AA05150D}" destId="{BD325BBD-70AB-438E-8FA5-32BDE47A40CB}" srcOrd="1" destOrd="0" presId="urn:microsoft.com/office/officeart/2005/8/layout/list1"/>
    <dgm:cxn modelId="{D3886ED2-D257-4E68-A0A4-B3BD2D7EACC5}" type="presParOf" srcId="{48D67A45-44DA-4887-8DCD-E845062E01AA}" destId="{362BA21F-43C4-4EAB-A54F-7C4B06FF325B}" srcOrd="17" destOrd="0" presId="urn:microsoft.com/office/officeart/2005/8/layout/list1"/>
    <dgm:cxn modelId="{0EC825F4-E5EB-493E-8686-16B235F00306}" type="presParOf" srcId="{48D67A45-44DA-4887-8DCD-E845062E01AA}" destId="{1976614A-9D92-492A-A126-EAE04E7BA153}" srcOrd="18" destOrd="0" presId="urn:microsoft.com/office/officeart/2005/8/layout/list1"/>
    <dgm:cxn modelId="{05363824-70C7-421A-AB35-2D075AFC395F}" type="presParOf" srcId="{48D67A45-44DA-4887-8DCD-E845062E01AA}" destId="{9E8E340B-0B8B-4A6D-B7B5-24F83F984984}" srcOrd="19" destOrd="0" presId="urn:microsoft.com/office/officeart/2005/8/layout/list1"/>
    <dgm:cxn modelId="{C750A548-BD68-47E2-89EB-A0471544BE95}" type="presParOf" srcId="{48D67A45-44DA-4887-8DCD-E845062E01AA}" destId="{07F8B8EC-5593-437D-B79E-57F8F95CBCCC}" srcOrd="20" destOrd="0" presId="urn:microsoft.com/office/officeart/2005/8/layout/list1"/>
    <dgm:cxn modelId="{09495CD8-6053-4B5F-8874-A48DBFE69D5E}" type="presParOf" srcId="{07F8B8EC-5593-437D-B79E-57F8F95CBCCC}" destId="{D3D5A5DE-5611-4462-9A91-AD48DCD69FAB}" srcOrd="0" destOrd="0" presId="urn:microsoft.com/office/officeart/2005/8/layout/list1"/>
    <dgm:cxn modelId="{1A2FDA5D-5112-4858-99F4-BFC11F0329D0}" type="presParOf" srcId="{07F8B8EC-5593-437D-B79E-57F8F95CBCCC}" destId="{0E04ADE4-6142-45DC-8CF0-7673E364A768}" srcOrd="1" destOrd="0" presId="urn:microsoft.com/office/officeart/2005/8/layout/list1"/>
    <dgm:cxn modelId="{5CC97C03-C753-4BBD-B162-D20BA6ADD738}" type="presParOf" srcId="{48D67A45-44DA-4887-8DCD-E845062E01AA}" destId="{1FC41CE4-12B6-40A7-A2D7-5A8509DA4F02}" srcOrd="21" destOrd="0" presId="urn:microsoft.com/office/officeart/2005/8/layout/list1"/>
    <dgm:cxn modelId="{974FA5D5-9F08-4E8D-8E74-4533A426AA08}" type="presParOf" srcId="{48D67A45-44DA-4887-8DCD-E845062E01AA}" destId="{9C617869-4FD2-4560-BF55-F4017448BD4A}" srcOrd="22" destOrd="0" presId="urn:microsoft.com/office/officeart/2005/8/layout/list1"/>
    <dgm:cxn modelId="{B7A484F4-03D0-44A2-8CD5-AD29F3FBE9E4}" type="presParOf" srcId="{48D67A45-44DA-4887-8DCD-E845062E01AA}" destId="{E1A93518-FAE0-4BE2-9D36-5A2ED70968FD}" srcOrd="23" destOrd="0" presId="urn:microsoft.com/office/officeart/2005/8/layout/list1"/>
    <dgm:cxn modelId="{610EE007-2CCE-483E-8360-FD4708944245}" type="presParOf" srcId="{48D67A45-44DA-4887-8DCD-E845062E01AA}" destId="{7C7E2914-94E9-4AAB-9A2B-C70A20941714}" srcOrd="24" destOrd="0" presId="urn:microsoft.com/office/officeart/2005/8/layout/list1"/>
    <dgm:cxn modelId="{C44095E9-D07B-42CF-872F-11F11CC104D9}" type="presParOf" srcId="{7C7E2914-94E9-4AAB-9A2B-C70A20941714}" destId="{A5E97F1C-CEE4-4B26-B606-017CF36C9A4B}" srcOrd="0" destOrd="0" presId="urn:microsoft.com/office/officeart/2005/8/layout/list1"/>
    <dgm:cxn modelId="{215DED59-C3BB-4E68-B67B-3855838DAAE2}" type="presParOf" srcId="{7C7E2914-94E9-4AAB-9A2B-C70A20941714}" destId="{790E747B-7AAE-4008-9965-BD3D49D94352}" srcOrd="1" destOrd="0" presId="urn:microsoft.com/office/officeart/2005/8/layout/list1"/>
    <dgm:cxn modelId="{9ED164DD-EDE4-4BC2-B06E-429FE66AB96E}" type="presParOf" srcId="{48D67A45-44DA-4887-8DCD-E845062E01AA}" destId="{C4C1B2D3-B9E6-410B-B582-E765A592EDEC}" srcOrd="25" destOrd="0" presId="urn:microsoft.com/office/officeart/2005/8/layout/list1"/>
    <dgm:cxn modelId="{F8D315A1-287A-4908-8A26-B39214D252F1}" type="presParOf" srcId="{48D67A45-44DA-4887-8DCD-E845062E01AA}" destId="{76CD1EDE-03FF-4F0F-978D-99083D404243}" srcOrd="26" destOrd="0" presId="urn:microsoft.com/office/officeart/2005/8/layout/list1"/>
    <dgm:cxn modelId="{0E4080AB-D1BF-46B4-B5C4-1C533DE90F2B}" type="presParOf" srcId="{48D67A45-44DA-4887-8DCD-E845062E01AA}" destId="{CBD42DE3-5B81-4830-8A39-381185FF12F4}" srcOrd="27" destOrd="0" presId="urn:microsoft.com/office/officeart/2005/8/layout/list1"/>
    <dgm:cxn modelId="{03A36B07-368D-4A21-B40D-C2C3BDC4D2F7}" type="presParOf" srcId="{48D67A45-44DA-4887-8DCD-E845062E01AA}" destId="{8C5877CF-9065-45A4-832E-79EAE87E64F3}" srcOrd="28" destOrd="0" presId="urn:microsoft.com/office/officeart/2005/8/layout/list1"/>
    <dgm:cxn modelId="{46953B93-A864-40D4-905D-A4A0D83E7BCA}" type="presParOf" srcId="{8C5877CF-9065-45A4-832E-79EAE87E64F3}" destId="{EE8FC384-EA65-4AC7-98EA-D99298C7ABCD}" srcOrd="0" destOrd="0" presId="urn:microsoft.com/office/officeart/2005/8/layout/list1"/>
    <dgm:cxn modelId="{F7DD9790-2730-4237-95C5-C5DA9B672684}" type="presParOf" srcId="{8C5877CF-9065-45A4-832E-79EAE87E64F3}" destId="{AF0D7431-5A25-4D80-9C89-9236C745DEDF}" srcOrd="1" destOrd="0" presId="urn:microsoft.com/office/officeart/2005/8/layout/list1"/>
    <dgm:cxn modelId="{AB966437-C1B6-4A6B-A000-FC1526323084}" type="presParOf" srcId="{48D67A45-44DA-4887-8DCD-E845062E01AA}" destId="{3B8B21B0-EEF1-4062-B1C8-329E821DADD9}" srcOrd="29" destOrd="0" presId="urn:microsoft.com/office/officeart/2005/8/layout/list1"/>
    <dgm:cxn modelId="{0E3E0A88-9495-4F5B-9ABD-6273F35943A2}" type="presParOf" srcId="{48D67A45-44DA-4887-8DCD-E845062E01AA}" destId="{B94B62E0-F8BD-426C-BB0A-E393009EC81B}"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2D47CC-01A4-4A3C-834E-5533D1DF19BF}"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s-ES"/>
        </a:p>
      </dgm:t>
    </dgm:pt>
    <dgm:pt modelId="{933AD7F6-BABB-4B4C-95ED-C4E1C4C05222}">
      <dgm:prSet phldrT="[Texto]" custT="1"/>
      <dgm:spPr/>
      <dgm:t>
        <a:bodyPr/>
        <a:lstStyle/>
        <a:p>
          <a:r>
            <a:rPr lang="es-ES" sz="2400"/>
            <a:t>1</a:t>
          </a:r>
        </a:p>
      </dgm:t>
    </dgm:pt>
    <dgm:pt modelId="{D05C3A49-70FE-4FD1-B9EE-338008116C75}" type="parTrans" cxnId="{C0E79CCF-1877-44AF-AB49-08C1A0853440}">
      <dgm:prSet/>
      <dgm:spPr/>
      <dgm:t>
        <a:bodyPr/>
        <a:lstStyle/>
        <a:p>
          <a:endParaRPr lang="es-ES" sz="2400"/>
        </a:p>
      </dgm:t>
    </dgm:pt>
    <dgm:pt modelId="{4A300CC1-D051-4E62-86A9-5F22CBEA7C09}" type="sibTrans" cxnId="{C0E79CCF-1877-44AF-AB49-08C1A0853440}">
      <dgm:prSet/>
      <dgm:spPr/>
      <dgm:t>
        <a:bodyPr/>
        <a:lstStyle/>
        <a:p>
          <a:endParaRPr lang="es-ES" sz="2400"/>
        </a:p>
      </dgm:t>
    </dgm:pt>
    <dgm:pt modelId="{C35585AA-BB70-40E9-A8FA-0635B3C31B37}">
      <dgm:prSet phldrT="[Texto]" custT="1"/>
      <dgm:spPr/>
      <dgm:t>
        <a:bodyPr/>
        <a:lstStyle/>
        <a:p>
          <a:r>
            <a:rPr lang="es-EC" sz="2400" b="1" dirty="0" smtClean="0"/>
            <a:t>Captura, análisis y especificación de requisitos</a:t>
          </a:r>
          <a:endParaRPr lang="es-ES" sz="2400" dirty="0">
            <a:latin typeface="+mn-lt"/>
          </a:endParaRPr>
        </a:p>
      </dgm:t>
    </dgm:pt>
    <dgm:pt modelId="{3D984219-FA4B-4A96-B486-DF7ACCD18832}" type="parTrans" cxnId="{22C563C8-76F3-4C45-9999-61CC9FF68193}">
      <dgm:prSet/>
      <dgm:spPr/>
      <dgm:t>
        <a:bodyPr/>
        <a:lstStyle/>
        <a:p>
          <a:endParaRPr lang="es-ES" sz="2400"/>
        </a:p>
      </dgm:t>
    </dgm:pt>
    <dgm:pt modelId="{0EC314E8-5E3D-463D-9324-F8D7B6782FE4}" type="sibTrans" cxnId="{22C563C8-76F3-4C45-9999-61CC9FF68193}">
      <dgm:prSet/>
      <dgm:spPr/>
      <dgm:t>
        <a:bodyPr/>
        <a:lstStyle/>
        <a:p>
          <a:endParaRPr lang="es-ES" sz="2400"/>
        </a:p>
      </dgm:t>
    </dgm:pt>
    <dgm:pt modelId="{5BC0B7A3-B07E-46E2-9AA8-CC6D4EC6611B}">
      <dgm:prSet phldrT="[Texto]" custT="1"/>
      <dgm:spPr/>
      <dgm:t>
        <a:bodyPr/>
        <a:lstStyle/>
        <a:p>
          <a:r>
            <a:rPr lang="es-ES" sz="2400"/>
            <a:t>2</a:t>
          </a:r>
        </a:p>
      </dgm:t>
    </dgm:pt>
    <dgm:pt modelId="{A295F109-6809-4D18-AE04-8E39AA099A15}" type="parTrans" cxnId="{CEF8EE05-CE4A-49B5-8702-7FEC32BCFB4D}">
      <dgm:prSet/>
      <dgm:spPr/>
      <dgm:t>
        <a:bodyPr/>
        <a:lstStyle/>
        <a:p>
          <a:endParaRPr lang="es-ES" sz="2400"/>
        </a:p>
      </dgm:t>
    </dgm:pt>
    <dgm:pt modelId="{C17ED14B-1A74-4211-ABAA-56A388E75E6A}" type="sibTrans" cxnId="{CEF8EE05-CE4A-49B5-8702-7FEC32BCFB4D}">
      <dgm:prSet/>
      <dgm:spPr/>
      <dgm:t>
        <a:bodyPr/>
        <a:lstStyle/>
        <a:p>
          <a:endParaRPr lang="es-ES" sz="2400"/>
        </a:p>
      </dgm:t>
    </dgm:pt>
    <dgm:pt modelId="{1DB527EA-4F4F-44C2-8509-163F95E71E5F}">
      <dgm:prSet phldrT="[Texto]" custT="1"/>
      <dgm:spPr/>
      <dgm:t>
        <a:bodyPr/>
        <a:lstStyle/>
        <a:p>
          <a:r>
            <a:rPr lang="es-EC" sz="2400" b="1" dirty="0" smtClean="0"/>
            <a:t>Diseño del Sistema</a:t>
          </a:r>
          <a:endParaRPr lang="es-ES" sz="2400" dirty="0"/>
        </a:p>
      </dgm:t>
    </dgm:pt>
    <dgm:pt modelId="{2802FF11-AF86-4916-9F5C-B85806664A23}" type="parTrans" cxnId="{38B4DB01-1280-4379-A2CB-990CAE4A5FB4}">
      <dgm:prSet/>
      <dgm:spPr/>
      <dgm:t>
        <a:bodyPr/>
        <a:lstStyle/>
        <a:p>
          <a:endParaRPr lang="es-ES" sz="2400"/>
        </a:p>
      </dgm:t>
    </dgm:pt>
    <dgm:pt modelId="{B9CA94AB-5432-4191-A66E-078269B49051}" type="sibTrans" cxnId="{38B4DB01-1280-4379-A2CB-990CAE4A5FB4}">
      <dgm:prSet/>
      <dgm:spPr/>
      <dgm:t>
        <a:bodyPr/>
        <a:lstStyle/>
        <a:p>
          <a:endParaRPr lang="es-ES" sz="2400"/>
        </a:p>
      </dgm:t>
    </dgm:pt>
    <dgm:pt modelId="{3CEB31EA-8BF1-4CDC-A949-81755E485890}">
      <dgm:prSet phldrT="[Texto]" custT="1"/>
      <dgm:spPr/>
      <dgm:t>
        <a:bodyPr/>
        <a:lstStyle/>
        <a:p>
          <a:r>
            <a:rPr lang="es-ES" sz="2400"/>
            <a:t>3</a:t>
          </a:r>
        </a:p>
      </dgm:t>
    </dgm:pt>
    <dgm:pt modelId="{6BDD5203-58EB-4D11-807F-FEA26D0A4B9F}" type="parTrans" cxnId="{97882F29-8065-4B3D-9DD8-7E01180F8C71}">
      <dgm:prSet/>
      <dgm:spPr/>
      <dgm:t>
        <a:bodyPr/>
        <a:lstStyle/>
        <a:p>
          <a:endParaRPr lang="es-ES" sz="2400"/>
        </a:p>
      </dgm:t>
    </dgm:pt>
    <dgm:pt modelId="{393B6054-9F1E-44D6-BB4B-6CA6555B36C8}" type="sibTrans" cxnId="{97882F29-8065-4B3D-9DD8-7E01180F8C71}">
      <dgm:prSet/>
      <dgm:spPr/>
      <dgm:t>
        <a:bodyPr/>
        <a:lstStyle/>
        <a:p>
          <a:endParaRPr lang="es-ES" sz="2400"/>
        </a:p>
      </dgm:t>
    </dgm:pt>
    <dgm:pt modelId="{1A0159B2-CEC7-4D70-A1CA-FF3FF93FE1B4}">
      <dgm:prSet phldrT="[Texto]" custT="1"/>
      <dgm:spPr/>
      <dgm:t>
        <a:bodyPr/>
        <a:lstStyle/>
        <a:p>
          <a:r>
            <a:rPr lang="es-EC" sz="2400" b="1" dirty="0" smtClean="0"/>
            <a:t>Codificación</a:t>
          </a:r>
          <a:endParaRPr lang="es-ES" sz="2400" dirty="0"/>
        </a:p>
      </dgm:t>
    </dgm:pt>
    <dgm:pt modelId="{383ABFC0-6364-49FD-8572-3E97A88D21C8}" type="parTrans" cxnId="{F5F33A78-1C36-49E9-B82E-C1D5D5E5EBA0}">
      <dgm:prSet/>
      <dgm:spPr/>
      <dgm:t>
        <a:bodyPr/>
        <a:lstStyle/>
        <a:p>
          <a:endParaRPr lang="es-ES" sz="2400"/>
        </a:p>
      </dgm:t>
    </dgm:pt>
    <dgm:pt modelId="{DDD71B16-DCE4-4DE8-B10A-3853FE7B41EE}" type="sibTrans" cxnId="{F5F33A78-1C36-49E9-B82E-C1D5D5E5EBA0}">
      <dgm:prSet/>
      <dgm:spPr/>
      <dgm:t>
        <a:bodyPr/>
        <a:lstStyle/>
        <a:p>
          <a:endParaRPr lang="es-ES" sz="2400"/>
        </a:p>
      </dgm:t>
    </dgm:pt>
    <dgm:pt modelId="{85EAC78C-D1E7-48D5-8553-9DF9A47BB610}">
      <dgm:prSet phldrT="[Texto]" custT="1"/>
      <dgm:spPr/>
      <dgm:t>
        <a:bodyPr/>
        <a:lstStyle/>
        <a:p>
          <a:r>
            <a:rPr lang="es-ES" sz="2400"/>
            <a:t>4</a:t>
          </a:r>
        </a:p>
      </dgm:t>
    </dgm:pt>
    <dgm:pt modelId="{2FD94451-A77C-421E-8F7C-7B9CDD07C157}" type="parTrans" cxnId="{6D15E289-E4E2-4164-B3FE-BDE005A2099B}">
      <dgm:prSet/>
      <dgm:spPr/>
      <dgm:t>
        <a:bodyPr/>
        <a:lstStyle/>
        <a:p>
          <a:endParaRPr lang="es-ES" sz="2400"/>
        </a:p>
      </dgm:t>
    </dgm:pt>
    <dgm:pt modelId="{82DC3AFD-BBAA-4A85-A1EF-A6F48C194257}" type="sibTrans" cxnId="{6D15E289-E4E2-4164-B3FE-BDE005A2099B}">
      <dgm:prSet/>
      <dgm:spPr/>
      <dgm:t>
        <a:bodyPr/>
        <a:lstStyle/>
        <a:p>
          <a:endParaRPr lang="es-ES" sz="2400"/>
        </a:p>
      </dgm:t>
    </dgm:pt>
    <dgm:pt modelId="{A05D7948-D157-424C-AF07-8F6C72F0DA8A}">
      <dgm:prSet phldrT="[Texto]" custT="1"/>
      <dgm:spPr/>
      <dgm:t>
        <a:bodyPr/>
        <a:lstStyle/>
        <a:p>
          <a:r>
            <a:rPr lang="es-ES" sz="2400"/>
            <a:t>5</a:t>
          </a:r>
        </a:p>
      </dgm:t>
    </dgm:pt>
    <dgm:pt modelId="{5283729B-4CD5-498A-9676-29971103CE2F}" type="parTrans" cxnId="{F8D20FC0-AA97-45EE-97F1-5564DB984A38}">
      <dgm:prSet/>
      <dgm:spPr/>
      <dgm:t>
        <a:bodyPr/>
        <a:lstStyle/>
        <a:p>
          <a:endParaRPr lang="es-ES" sz="2400"/>
        </a:p>
      </dgm:t>
    </dgm:pt>
    <dgm:pt modelId="{12493C25-4E86-4807-8FC4-60E6696B1C37}" type="sibTrans" cxnId="{F8D20FC0-AA97-45EE-97F1-5564DB984A38}">
      <dgm:prSet/>
      <dgm:spPr/>
      <dgm:t>
        <a:bodyPr/>
        <a:lstStyle/>
        <a:p>
          <a:endParaRPr lang="es-ES" sz="2400"/>
        </a:p>
      </dgm:t>
    </dgm:pt>
    <dgm:pt modelId="{C78A5629-9C2E-4501-9BC0-84F3D627353F}">
      <dgm:prSet custT="1"/>
      <dgm:spPr/>
      <dgm:t>
        <a:bodyPr/>
        <a:lstStyle/>
        <a:p>
          <a:r>
            <a:rPr lang="es-EC" sz="2400" b="1" dirty="0" smtClean="0"/>
            <a:t>Pruebas</a:t>
          </a:r>
          <a:endParaRPr lang="es-ES" sz="2400" dirty="0"/>
        </a:p>
      </dgm:t>
    </dgm:pt>
    <dgm:pt modelId="{1245851B-7BBC-47DA-B745-AA3064726990}" type="parTrans" cxnId="{70E5E8EF-0A7A-41A3-A3A1-52C130D63FDF}">
      <dgm:prSet/>
      <dgm:spPr/>
      <dgm:t>
        <a:bodyPr/>
        <a:lstStyle/>
        <a:p>
          <a:endParaRPr lang="es-ES" sz="2400"/>
        </a:p>
      </dgm:t>
    </dgm:pt>
    <dgm:pt modelId="{3420844B-235B-4C6F-80B9-E377576ECFC3}" type="sibTrans" cxnId="{70E5E8EF-0A7A-41A3-A3A1-52C130D63FDF}">
      <dgm:prSet/>
      <dgm:spPr/>
      <dgm:t>
        <a:bodyPr/>
        <a:lstStyle/>
        <a:p>
          <a:endParaRPr lang="es-ES" sz="2400"/>
        </a:p>
      </dgm:t>
    </dgm:pt>
    <dgm:pt modelId="{1EC233E0-9D6E-4EAF-B412-60054011A093}">
      <dgm:prSet custT="1"/>
      <dgm:spPr/>
      <dgm:t>
        <a:bodyPr/>
        <a:lstStyle/>
        <a:p>
          <a:r>
            <a:rPr lang="es-EC" sz="2400" b="1" dirty="0" smtClean="0"/>
            <a:t>Fase de Implementación</a:t>
          </a:r>
          <a:endParaRPr lang="es-ES" sz="2400" dirty="0"/>
        </a:p>
      </dgm:t>
    </dgm:pt>
    <dgm:pt modelId="{659962FA-FE6E-4244-8F44-E5955EDD564D}" type="parTrans" cxnId="{13A00E33-11DB-4D07-96EB-EFA19B493E71}">
      <dgm:prSet/>
      <dgm:spPr/>
      <dgm:t>
        <a:bodyPr/>
        <a:lstStyle/>
        <a:p>
          <a:endParaRPr lang="es-ES" sz="2400"/>
        </a:p>
      </dgm:t>
    </dgm:pt>
    <dgm:pt modelId="{026384FC-D7D0-4EC0-A757-13DDD99D5159}" type="sibTrans" cxnId="{13A00E33-11DB-4D07-96EB-EFA19B493E71}">
      <dgm:prSet/>
      <dgm:spPr/>
      <dgm:t>
        <a:bodyPr/>
        <a:lstStyle/>
        <a:p>
          <a:endParaRPr lang="es-ES" sz="2400"/>
        </a:p>
      </dgm:t>
    </dgm:pt>
    <dgm:pt modelId="{2A20F42D-5724-42BB-9A58-50629F1E8C87}">
      <dgm:prSet custT="1"/>
      <dgm:spPr/>
      <dgm:t>
        <a:bodyPr/>
        <a:lstStyle/>
        <a:p>
          <a:r>
            <a:rPr lang="es-EC" sz="2400" b="0" dirty="0" smtClean="0"/>
            <a:t>6</a:t>
          </a:r>
          <a:endParaRPr lang="es-ES" sz="2400" b="0" dirty="0"/>
        </a:p>
      </dgm:t>
    </dgm:pt>
    <dgm:pt modelId="{A2764B30-528A-4EC8-9AE9-4F29026B93F3}" type="parTrans" cxnId="{38D5E19D-4326-4734-A634-2FDB41D68781}">
      <dgm:prSet/>
      <dgm:spPr/>
      <dgm:t>
        <a:bodyPr/>
        <a:lstStyle/>
        <a:p>
          <a:endParaRPr lang="es-EC"/>
        </a:p>
      </dgm:t>
    </dgm:pt>
    <dgm:pt modelId="{F8013979-6CAD-445E-B9B4-C5034B4D378B}" type="sibTrans" cxnId="{38D5E19D-4326-4734-A634-2FDB41D68781}">
      <dgm:prSet/>
      <dgm:spPr/>
      <dgm:t>
        <a:bodyPr/>
        <a:lstStyle/>
        <a:p>
          <a:endParaRPr lang="es-EC"/>
        </a:p>
      </dgm:t>
    </dgm:pt>
    <dgm:pt modelId="{9C3D57B6-773C-4BAE-9E83-1D3D082307C6}">
      <dgm:prSet custT="1"/>
      <dgm:spPr/>
      <dgm:t>
        <a:bodyPr/>
        <a:lstStyle/>
        <a:p>
          <a:r>
            <a:rPr lang="es-EC" sz="2400" b="1" dirty="0" smtClean="0"/>
            <a:t>Mantenimiento</a:t>
          </a:r>
          <a:endParaRPr lang="es-ES" sz="2400" dirty="0"/>
        </a:p>
      </dgm:t>
    </dgm:pt>
    <dgm:pt modelId="{3C4ACFFB-E156-4060-BBA7-E73B87789D93}" type="parTrans" cxnId="{5A053352-8B14-4C6C-B94D-3B17F93AC8D0}">
      <dgm:prSet/>
      <dgm:spPr/>
      <dgm:t>
        <a:bodyPr/>
        <a:lstStyle/>
        <a:p>
          <a:endParaRPr lang="es-EC"/>
        </a:p>
      </dgm:t>
    </dgm:pt>
    <dgm:pt modelId="{E56747F3-7643-4561-B99C-AB3AE00558FA}" type="sibTrans" cxnId="{5A053352-8B14-4C6C-B94D-3B17F93AC8D0}">
      <dgm:prSet/>
      <dgm:spPr/>
      <dgm:t>
        <a:bodyPr/>
        <a:lstStyle/>
        <a:p>
          <a:endParaRPr lang="es-EC"/>
        </a:p>
      </dgm:t>
    </dgm:pt>
    <dgm:pt modelId="{0C3D7AB3-BC4B-40A3-AC1A-310435A7CBA6}" type="pres">
      <dgm:prSet presAssocID="{032D47CC-01A4-4A3C-834E-5533D1DF19BF}" presName="linearFlow" presStyleCnt="0">
        <dgm:presLayoutVars>
          <dgm:dir/>
          <dgm:animLvl val="lvl"/>
          <dgm:resizeHandles val="exact"/>
        </dgm:presLayoutVars>
      </dgm:prSet>
      <dgm:spPr/>
      <dgm:t>
        <a:bodyPr/>
        <a:lstStyle/>
        <a:p>
          <a:endParaRPr lang="es-ES"/>
        </a:p>
      </dgm:t>
    </dgm:pt>
    <dgm:pt modelId="{F50AAE6D-AEFA-40C7-A274-187C5C7C4791}" type="pres">
      <dgm:prSet presAssocID="{933AD7F6-BABB-4B4C-95ED-C4E1C4C05222}" presName="composite" presStyleCnt="0"/>
      <dgm:spPr/>
    </dgm:pt>
    <dgm:pt modelId="{77B5CBC1-3405-4AC4-B0EC-D4A1A14AE737}" type="pres">
      <dgm:prSet presAssocID="{933AD7F6-BABB-4B4C-95ED-C4E1C4C05222}" presName="parentText" presStyleLbl="alignNode1" presStyleIdx="0" presStyleCnt="6">
        <dgm:presLayoutVars>
          <dgm:chMax val="1"/>
          <dgm:bulletEnabled val="1"/>
        </dgm:presLayoutVars>
      </dgm:prSet>
      <dgm:spPr/>
      <dgm:t>
        <a:bodyPr/>
        <a:lstStyle/>
        <a:p>
          <a:endParaRPr lang="es-ES"/>
        </a:p>
      </dgm:t>
    </dgm:pt>
    <dgm:pt modelId="{627B5EC3-F7F5-4904-BA76-5A9497B6AB6E}" type="pres">
      <dgm:prSet presAssocID="{933AD7F6-BABB-4B4C-95ED-C4E1C4C05222}" presName="descendantText" presStyleLbl="alignAcc1" presStyleIdx="0" presStyleCnt="6" custLinFactNeighborX="222" custLinFactNeighborY="-14587">
        <dgm:presLayoutVars>
          <dgm:bulletEnabled val="1"/>
        </dgm:presLayoutVars>
      </dgm:prSet>
      <dgm:spPr/>
      <dgm:t>
        <a:bodyPr/>
        <a:lstStyle/>
        <a:p>
          <a:endParaRPr lang="es-ES"/>
        </a:p>
      </dgm:t>
    </dgm:pt>
    <dgm:pt modelId="{573CA5DB-959E-40DA-A19C-322875FE598D}" type="pres">
      <dgm:prSet presAssocID="{4A300CC1-D051-4E62-86A9-5F22CBEA7C09}" presName="sp" presStyleCnt="0"/>
      <dgm:spPr/>
    </dgm:pt>
    <dgm:pt modelId="{58013393-E2B2-49AB-B8D0-A92CC9112806}" type="pres">
      <dgm:prSet presAssocID="{5BC0B7A3-B07E-46E2-9AA8-CC6D4EC6611B}" presName="composite" presStyleCnt="0"/>
      <dgm:spPr/>
    </dgm:pt>
    <dgm:pt modelId="{53D51FFE-2A2C-4833-90ED-B89ADC2D9D89}" type="pres">
      <dgm:prSet presAssocID="{5BC0B7A3-B07E-46E2-9AA8-CC6D4EC6611B}" presName="parentText" presStyleLbl="alignNode1" presStyleIdx="1" presStyleCnt="6">
        <dgm:presLayoutVars>
          <dgm:chMax val="1"/>
          <dgm:bulletEnabled val="1"/>
        </dgm:presLayoutVars>
      </dgm:prSet>
      <dgm:spPr/>
      <dgm:t>
        <a:bodyPr/>
        <a:lstStyle/>
        <a:p>
          <a:endParaRPr lang="es-ES"/>
        </a:p>
      </dgm:t>
    </dgm:pt>
    <dgm:pt modelId="{DDECA3DC-A6E2-4BA7-B6F6-EB96D0B595A3}" type="pres">
      <dgm:prSet presAssocID="{5BC0B7A3-B07E-46E2-9AA8-CC6D4EC6611B}" presName="descendantText" presStyleLbl="alignAcc1" presStyleIdx="1" presStyleCnt="6" custLinFactNeighborX="4136">
        <dgm:presLayoutVars>
          <dgm:bulletEnabled val="1"/>
        </dgm:presLayoutVars>
      </dgm:prSet>
      <dgm:spPr/>
      <dgm:t>
        <a:bodyPr/>
        <a:lstStyle/>
        <a:p>
          <a:endParaRPr lang="es-ES"/>
        </a:p>
      </dgm:t>
    </dgm:pt>
    <dgm:pt modelId="{088948A2-F75F-4C86-82A2-645D544A8A50}" type="pres">
      <dgm:prSet presAssocID="{C17ED14B-1A74-4211-ABAA-56A388E75E6A}" presName="sp" presStyleCnt="0"/>
      <dgm:spPr/>
    </dgm:pt>
    <dgm:pt modelId="{4F5D9600-8DF6-4353-8694-6535D5F09A84}" type="pres">
      <dgm:prSet presAssocID="{3CEB31EA-8BF1-4CDC-A949-81755E485890}" presName="composite" presStyleCnt="0"/>
      <dgm:spPr/>
    </dgm:pt>
    <dgm:pt modelId="{9EA6852E-6D38-4CBF-B7E6-F5311C223704}" type="pres">
      <dgm:prSet presAssocID="{3CEB31EA-8BF1-4CDC-A949-81755E485890}" presName="parentText" presStyleLbl="alignNode1" presStyleIdx="2" presStyleCnt="6">
        <dgm:presLayoutVars>
          <dgm:chMax val="1"/>
          <dgm:bulletEnabled val="1"/>
        </dgm:presLayoutVars>
      </dgm:prSet>
      <dgm:spPr/>
      <dgm:t>
        <a:bodyPr/>
        <a:lstStyle/>
        <a:p>
          <a:endParaRPr lang="es-ES"/>
        </a:p>
      </dgm:t>
    </dgm:pt>
    <dgm:pt modelId="{84A1A0D3-E70B-46B0-B501-A3ABF7A8934D}" type="pres">
      <dgm:prSet presAssocID="{3CEB31EA-8BF1-4CDC-A949-81755E485890}" presName="descendantText" presStyleLbl="alignAcc1" presStyleIdx="2" presStyleCnt="6">
        <dgm:presLayoutVars>
          <dgm:bulletEnabled val="1"/>
        </dgm:presLayoutVars>
      </dgm:prSet>
      <dgm:spPr/>
      <dgm:t>
        <a:bodyPr/>
        <a:lstStyle/>
        <a:p>
          <a:endParaRPr lang="es-ES"/>
        </a:p>
      </dgm:t>
    </dgm:pt>
    <dgm:pt modelId="{D862F9DE-EE86-4838-917F-36DE5F98ACAA}" type="pres">
      <dgm:prSet presAssocID="{393B6054-9F1E-44D6-BB4B-6CA6555B36C8}" presName="sp" presStyleCnt="0"/>
      <dgm:spPr/>
    </dgm:pt>
    <dgm:pt modelId="{E8C913AB-DC95-4869-8D0A-95C70BE34329}" type="pres">
      <dgm:prSet presAssocID="{85EAC78C-D1E7-48D5-8553-9DF9A47BB610}" presName="composite" presStyleCnt="0"/>
      <dgm:spPr/>
    </dgm:pt>
    <dgm:pt modelId="{12ABD674-A59B-4A66-ACF7-81B57F648F62}" type="pres">
      <dgm:prSet presAssocID="{85EAC78C-D1E7-48D5-8553-9DF9A47BB610}" presName="parentText" presStyleLbl="alignNode1" presStyleIdx="3" presStyleCnt="6">
        <dgm:presLayoutVars>
          <dgm:chMax val="1"/>
          <dgm:bulletEnabled val="1"/>
        </dgm:presLayoutVars>
      </dgm:prSet>
      <dgm:spPr/>
      <dgm:t>
        <a:bodyPr/>
        <a:lstStyle/>
        <a:p>
          <a:endParaRPr lang="es-ES"/>
        </a:p>
      </dgm:t>
    </dgm:pt>
    <dgm:pt modelId="{E605F927-D65E-462E-8F3F-8353E2E3971F}" type="pres">
      <dgm:prSet presAssocID="{85EAC78C-D1E7-48D5-8553-9DF9A47BB610}" presName="descendantText" presStyleLbl="alignAcc1" presStyleIdx="3" presStyleCnt="6">
        <dgm:presLayoutVars>
          <dgm:bulletEnabled val="1"/>
        </dgm:presLayoutVars>
      </dgm:prSet>
      <dgm:spPr/>
      <dgm:t>
        <a:bodyPr/>
        <a:lstStyle/>
        <a:p>
          <a:endParaRPr lang="es-ES"/>
        </a:p>
      </dgm:t>
    </dgm:pt>
    <dgm:pt modelId="{CF5046CB-1416-4FED-AE9E-0F0B5D6D2AA1}" type="pres">
      <dgm:prSet presAssocID="{82DC3AFD-BBAA-4A85-A1EF-A6F48C194257}" presName="sp" presStyleCnt="0"/>
      <dgm:spPr/>
    </dgm:pt>
    <dgm:pt modelId="{229BF774-8E08-4209-AAC9-C920F82ADC0D}" type="pres">
      <dgm:prSet presAssocID="{A05D7948-D157-424C-AF07-8F6C72F0DA8A}" presName="composite" presStyleCnt="0"/>
      <dgm:spPr/>
    </dgm:pt>
    <dgm:pt modelId="{8791AF2A-4759-4ABE-AAB7-67E371FA883F}" type="pres">
      <dgm:prSet presAssocID="{A05D7948-D157-424C-AF07-8F6C72F0DA8A}" presName="parentText" presStyleLbl="alignNode1" presStyleIdx="4" presStyleCnt="6">
        <dgm:presLayoutVars>
          <dgm:chMax val="1"/>
          <dgm:bulletEnabled val="1"/>
        </dgm:presLayoutVars>
      </dgm:prSet>
      <dgm:spPr/>
      <dgm:t>
        <a:bodyPr/>
        <a:lstStyle/>
        <a:p>
          <a:endParaRPr lang="es-ES"/>
        </a:p>
      </dgm:t>
    </dgm:pt>
    <dgm:pt modelId="{CB2869BD-199F-4C75-81DF-ACBFE1BBE437}" type="pres">
      <dgm:prSet presAssocID="{A05D7948-D157-424C-AF07-8F6C72F0DA8A}" presName="descendantText" presStyleLbl="alignAcc1" presStyleIdx="4" presStyleCnt="6">
        <dgm:presLayoutVars>
          <dgm:bulletEnabled val="1"/>
        </dgm:presLayoutVars>
      </dgm:prSet>
      <dgm:spPr/>
      <dgm:t>
        <a:bodyPr/>
        <a:lstStyle/>
        <a:p>
          <a:endParaRPr lang="es-ES"/>
        </a:p>
      </dgm:t>
    </dgm:pt>
    <dgm:pt modelId="{26A61651-5F83-447C-AAD5-8D905D4C456A}" type="pres">
      <dgm:prSet presAssocID="{12493C25-4E86-4807-8FC4-60E6696B1C37}" presName="sp" presStyleCnt="0"/>
      <dgm:spPr/>
    </dgm:pt>
    <dgm:pt modelId="{4AF8888D-9CFE-4064-9BEC-26718CA3827C}" type="pres">
      <dgm:prSet presAssocID="{2A20F42D-5724-42BB-9A58-50629F1E8C87}" presName="composite" presStyleCnt="0"/>
      <dgm:spPr/>
    </dgm:pt>
    <dgm:pt modelId="{068F28B9-8EBE-4B7C-84FC-0B2F949E6777}" type="pres">
      <dgm:prSet presAssocID="{2A20F42D-5724-42BB-9A58-50629F1E8C87}" presName="parentText" presStyleLbl="alignNode1" presStyleIdx="5" presStyleCnt="6">
        <dgm:presLayoutVars>
          <dgm:chMax val="1"/>
          <dgm:bulletEnabled val="1"/>
        </dgm:presLayoutVars>
      </dgm:prSet>
      <dgm:spPr/>
      <dgm:t>
        <a:bodyPr/>
        <a:lstStyle/>
        <a:p>
          <a:endParaRPr lang="es-EC"/>
        </a:p>
      </dgm:t>
    </dgm:pt>
    <dgm:pt modelId="{A991A07A-A547-4AF2-829D-7A0EE2E06E3D}" type="pres">
      <dgm:prSet presAssocID="{2A20F42D-5724-42BB-9A58-50629F1E8C87}" presName="descendantText" presStyleLbl="alignAcc1" presStyleIdx="5" presStyleCnt="6">
        <dgm:presLayoutVars>
          <dgm:bulletEnabled val="1"/>
        </dgm:presLayoutVars>
      </dgm:prSet>
      <dgm:spPr/>
      <dgm:t>
        <a:bodyPr/>
        <a:lstStyle/>
        <a:p>
          <a:endParaRPr lang="es-EC"/>
        </a:p>
      </dgm:t>
    </dgm:pt>
  </dgm:ptLst>
  <dgm:cxnLst>
    <dgm:cxn modelId="{38B4DB01-1280-4379-A2CB-990CAE4A5FB4}" srcId="{5BC0B7A3-B07E-46E2-9AA8-CC6D4EC6611B}" destId="{1DB527EA-4F4F-44C2-8509-163F95E71E5F}" srcOrd="0" destOrd="0" parTransId="{2802FF11-AF86-4916-9F5C-B85806664A23}" sibTransId="{B9CA94AB-5432-4191-A66E-078269B49051}"/>
    <dgm:cxn modelId="{C0E79CCF-1877-44AF-AB49-08C1A0853440}" srcId="{032D47CC-01A4-4A3C-834E-5533D1DF19BF}" destId="{933AD7F6-BABB-4B4C-95ED-C4E1C4C05222}" srcOrd="0" destOrd="0" parTransId="{D05C3A49-70FE-4FD1-B9EE-338008116C75}" sibTransId="{4A300CC1-D051-4E62-86A9-5F22CBEA7C09}"/>
    <dgm:cxn modelId="{21F14124-CA5D-4002-825E-22A2738835DB}" type="presOf" srcId="{2A20F42D-5724-42BB-9A58-50629F1E8C87}" destId="{068F28B9-8EBE-4B7C-84FC-0B2F949E6777}" srcOrd="0" destOrd="0" presId="urn:microsoft.com/office/officeart/2005/8/layout/chevron2"/>
    <dgm:cxn modelId="{70E5E8EF-0A7A-41A3-A3A1-52C130D63FDF}" srcId="{85EAC78C-D1E7-48D5-8553-9DF9A47BB610}" destId="{C78A5629-9C2E-4501-9BC0-84F3D627353F}" srcOrd="0" destOrd="0" parTransId="{1245851B-7BBC-47DA-B745-AA3064726990}" sibTransId="{3420844B-235B-4C6F-80B9-E377576ECFC3}"/>
    <dgm:cxn modelId="{1D53532A-AE76-411D-B9EE-821897613295}" type="presOf" srcId="{3CEB31EA-8BF1-4CDC-A949-81755E485890}" destId="{9EA6852E-6D38-4CBF-B7E6-F5311C223704}" srcOrd="0" destOrd="0" presId="urn:microsoft.com/office/officeart/2005/8/layout/chevron2"/>
    <dgm:cxn modelId="{6882E044-1AF0-4975-8FDD-68EADF3C1E9A}" type="presOf" srcId="{1DB527EA-4F4F-44C2-8509-163F95E71E5F}" destId="{DDECA3DC-A6E2-4BA7-B6F6-EB96D0B595A3}" srcOrd="0" destOrd="0" presId="urn:microsoft.com/office/officeart/2005/8/layout/chevron2"/>
    <dgm:cxn modelId="{97882F29-8065-4B3D-9DD8-7E01180F8C71}" srcId="{032D47CC-01A4-4A3C-834E-5533D1DF19BF}" destId="{3CEB31EA-8BF1-4CDC-A949-81755E485890}" srcOrd="2" destOrd="0" parTransId="{6BDD5203-58EB-4D11-807F-FEA26D0A4B9F}" sibTransId="{393B6054-9F1E-44D6-BB4B-6CA6555B36C8}"/>
    <dgm:cxn modelId="{F5F33A78-1C36-49E9-B82E-C1D5D5E5EBA0}" srcId="{3CEB31EA-8BF1-4CDC-A949-81755E485890}" destId="{1A0159B2-CEC7-4D70-A1CA-FF3FF93FE1B4}" srcOrd="0" destOrd="0" parTransId="{383ABFC0-6364-49FD-8572-3E97A88D21C8}" sibTransId="{DDD71B16-DCE4-4DE8-B10A-3853FE7B41EE}"/>
    <dgm:cxn modelId="{38D5E19D-4326-4734-A634-2FDB41D68781}" srcId="{032D47CC-01A4-4A3C-834E-5533D1DF19BF}" destId="{2A20F42D-5724-42BB-9A58-50629F1E8C87}" srcOrd="5" destOrd="0" parTransId="{A2764B30-528A-4EC8-9AE9-4F29026B93F3}" sibTransId="{F8013979-6CAD-445E-B9B4-C5034B4D378B}"/>
    <dgm:cxn modelId="{F8D20FC0-AA97-45EE-97F1-5564DB984A38}" srcId="{032D47CC-01A4-4A3C-834E-5533D1DF19BF}" destId="{A05D7948-D157-424C-AF07-8F6C72F0DA8A}" srcOrd="4" destOrd="0" parTransId="{5283729B-4CD5-498A-9676-29971103CE2F}" sibTransId="{12493C25-4E86-4807-8FC4-60E6696B1C37}"/>
    <dgm:cxn modelId="{9BD8C0A0-BC63-415D-B242-26DC845E81B1}" type="presOf" srcId="{5BC0B7A3-B07E-46E2-9AA8-CC6D4EC6611B}" destId="{53D51FFE-2A2C-4833-90ED-B89ADC2D9D89}" srcOrd="0" destOrd="0" presId="urn:microsoft.com/office/officeart/2005/8/layout/chevron2"/>
    <dgm:cxn modelId="{D48152D6-E66C-4837-BDFB-FE68CF9D4D12}" type="presOf" srcId="{1EC233E0-9D6E-4EAF-B412-60054011A093}" destId="{CB2869BD-199F-4C75-81DF-ACBFE1BBE437}" srcOrd="0" destOrd="0" presId="urn:microsoft.com/office/officeart/2005/8/layout/chevron2"/>
    <dgm:cxn modelId="{CEE8D5E7-4EE2-42FE-9219-A58D566AAF4F}" type="presOf" srcId="{85EAC78C-D1E7-48D5-8553-9DF9A47BB610}" destId="{12ABD674-A59B-4A66-ACF7-81B57F648F62}" srcOrd="0" destOrd="0" presId="urn:microsoft.com/office/officeart/2005/8/layout/chevron2"/>
    <dgm:cxn modelId="{7998198E-BDEE-4C62-803C-9C2D85354DDF}" type="presOf" srcId="{C78A5629-9C2E-4501-9BC0-84F3D627353F}" destId="{E605F927-D65E-462E-8F3F-8353E2E3971F}" srcOrd="0" destOrd="0" presId="urn:microsoft.com/office/officeart/2005/8/layout/chevron2"/>
    <dgm:cxn modelId="{13A00E33-11DB-4D07-96EB-EFA19B493E71}" srcId="{A05D7948-D157-424C-AF07-8F6C72F0DA8A}" destId="{1EC233E0-9D6E-4EAF-B412-60054011A093}" srcOrd="0" destOrd="0" parTransId="{659962FA-FE6E-4244-8F44-E5955EDD564D}" sibTransId="{026384FC-D7D0-4EC0-A757-13DDD99D5159}"/>
    <dgm:cxn modelId="{81AA5DB8-8857-4B01-BC16-446F806249DE}" type="presOf" srcId="{A05D7948-D157-424C-AF07-8F6C72F0DA8A}" destId="{8791AF2A-4759-4ABE-AAB7-67E371FA883F}" srcOrd="0" destOrd="0" presId="urn:microsoft.com/office/officeart/2005/8/layout/chevron2"/>
    <dgm:cxn modelId="{A85F89E7-C911-41F3-96CF-02D25D1CF58F}" type="presOf" srcId="{C35585AA-BB70-40E9-A8FA-0635B3C31B37}" destId="{627B5EC3-F7F5-4904-BA76-5A9497B6AB6E}" srcOrd="0" destOrd="0" presId="urn:microsoft.com/office/officeart/2005/8/layout/chevron2"/>
    <dgm:cxn modelId="{6ECA9C34-21B1-4583-9D3D-6DE204902836}" type="presOf" srcId="{1A0159B2-CEC7-4D70-A1CA-FF3FF93FE1B4}" destId="{84A1A0D3-E70B-46B0-B501-A3ABF7A8934D}" srcOrd="0" destOrd="0" presId="urn:microsoft.com/office/officeart/2005/8/layout/chevron2"/>
    <dgm:cxn modelId="{6D664BCA-CBAB-4BDD-A84A-FACDB1B448DF}" type="presOf" srcId="{9C3D57B6-773C-4BAE-9E83-1D3D082307C6}" destId="{A991A07A-A547-4AF2-829D-7A0EE2E06E3D}" srcOrd="0" destOrd="0" presId="urn:microsoft.com/office/officeart/2005/8/layout/chevron2"/>
    <dgm:cxn modelId="{EFBDF7CA-ADD7-4C7D-9667-7AD926C0B84E}" type="presOf" srcId="{933AD7F6-BABB-4B4C-95ED-C4E1C4C05222}" destId="{77B5CBC1-3405-4AC4-B0EC-D4A1A14AE737}" srcOrd="0" destOrd="0" presId="urn:microsoft.com/office/officeart/2005/8/layout/chevron2"/>
    <dgm:cxn modelId="{7A4B8632-1F24-44DF-BB92-AA623A3210A2}" type="presOf" srcId="{032D47CC-01A4-4A3C-834E-5533D1DF19BF}" destId="{0C3D7AB3-BC4B-40A3-AC1A-310435A7CBA6}" srcOrd="0" destOrd="0" presId="urn:microsoft.com/office/officeart/2005/8/layout/chevron2"/>
    <dgm:cxn modelId="{6D15E289-E4E2-4164-B3FE-BDE005A2099B}" srcId="{032D47CC-01A4-4A3C-834E-5533D1DF19BF}" destId="{85EAC78C-D1E7-48D5-8553-9DF9A47BB610}" srcOrd="3" destOrd="0" parTransId="{2FD94451-A77C-421E-8F7C-7B9CDD07C157}" sibTransId="{82DC3AFD-BBAA-4A85-A1EF-A6F48C194257}"/>
    <dgm:cxn modelId="{5A053352-8B14-4C6C-B94D-3B17F93AC8D0}" srcId="{2A20F42D-5724-42BB-9A58-50629F1E8C87}" destId="{9C3D57B6-773C-4BAE-9E83-1D3D082307C6}" srcOrd="0" destOrd="0" parTransId="{3C4ACFFB-E156-4060-BBA7-E73B87789D93}" sibTransId="{E56747F3-7643-4561-B99C-AB3AE00558FA}"/>
    <dgm:cxn modelId="{22C563C8-76F3-4C45-9999-61CC9FF68193}" srcId="{933AD7F6-BABB-4B4C-95ED-C4E1C4C05222}" destId="{C35585AA-BB70-40E9-A8FA-0635B3C31B37}" srcOrd="0" destOrd="0" parTransId="{3D984219-FA4B-4A96-B486-DF7ACCD18832}" sibTransId="{0EC314E8-5E3D-463D-9324-F8D7B6782FE4}"/>
    <dgm:cxn modelId="{CEF8EE05-CE4A-49B5-8702-7FEC32BCFB4D}" srcId="{032D47CC-01A4-4A3C-834E-5533D1DF19BF}" destId="{5BC0B7A3-B07E-46E2-9AA8-CC6D4EC6611B}" srcOrd="1" destOrd="0" parTransId="{A295F109-6809-4D18-AE04-8E39AA099A15}" sibTransId="{C17ED14B-1A74-4211-ABAA-56A388E75E6A}"/>
    <dgm:cxn modelId="{DD88C302-B124-4156-82F5-088CF25FCDF1}" type="presParOf" srcId="{0C3D7AB3-BC4B-40A3-AC1A-310435A7CBA6}" destId="{F50AAE6D-AEFA-40C7-A274-187C5C7C4791}" srcOrd="0" destOrd="0" presId="urn:microsoft.com/office/officeart/2005/8/layout/chevron2"/>
    <dgm:cxn modelId="{58443039-ABF1-4765-8EDF-ACCBD78D4531}" type="presParOf" srcId="{F50AAE6D-AEFA-40C7-A274-187C5C7C4791}" destId="{77B5CBC1-3405-4AC4-B0EC-D4A1A14AE737}" srcOrd="0" destOrd="0" presId="urn:microsoft.com/office/officeart/2005/8/layout/chevron2"/>
    <dgm:cxn modelId="{ADDB566F-38B6-4270-A473-FEB22B01BF42}" type="presParOf" srcId="{F50AAE6D-AEFA-40C7-A274-187C5C7C4791}" destId="{627B5EC3-F7F5-4904-BA76-5A9497B6AB6E}" srcOrd="1" destOrd="0" presId="urn:microsoft.com/office/officeart/2005/8/layout/chevron2"/>
    <dgm:cxn modelId="{C3662D9F-8BAC-4C1F-84F4-6E9EAF8AAFA5}" type="presParOf" srcId="{0C3D7AB3-BC4B-40A3-AC1A-310435A7CBA6}" destId="{573CA5DB-959E-40DA-A19C-322875FE598D}" srcOrd="1" destOrd="0" presId="urn:microsoft.com/office/officeart/2005/8/layout/chevron2"/>
    <dgm:cxn modelId="{AAC36151-8D7D-4D3E-BB26-7FEE4FB70FF9}" type="presParOf" srcId="{0C3D7AB3-BC4B-40A3-AC1A-310435A7CBA6}" destId="{58013393-E2B2-49AB-B8D0-A92CC9112806}" srcOrd="2" destOrd="0" presId="urn:microsoft.com/office/officeart/2005/8/layout/chevron2"/>
    <dgm:cxn modelId="{6626C7D7-7F3D-4B05-B682-2CD9E10CCE12}" type="presParOf" srcId="{58013393-E2B2-49AB-B8D0-A92CC9112806}" destId="{53D51FFE-2A2C-4833-90ED-B89ADC2D9D89}" srcOrd="0" destOrd="0" presId="urn:microsoft.com/office/officeart/2005/8/layout/chevron2"/>
    <dgm:cxn modelId="{1237F19D-A463-4F14-9C0B-29CF9ACD8C5D}" type="presParOf" srcId="{58013393-E2B2-49AB-B8D0-A92CC9112806}" destId="{DDECA3DC-A6E2-4BA7-B6F6-EB96D0B595A3}" srcOrd="1" destOrd="0" presId="urn:microsoft.com/office/officeart/2005/8/layout/chevron2"/>
    <dgm:cxn modelId="{51B4401C-4A81-477A-AD20-23E91B459510}" type="presParOf" srcId="{0C3D7AB3-BC4B-40A3-AC1A-310435A7CBA6}" destId="{088948A2-F75F-4C86-82A2-645D544A8A50}" srcOrd="3" destOrd="0" presId="urn:microsoft.com/office/officeart/2005/8/layout/chevron2"/>
    <dgm:cxn modelId="{2F5AA2D9-AB1B-48FE-AF93-C847F5C65AFA}" type="presParOf" srcId="{0C3D7AB3-BC4B-40A3-AC1A-310435A7CBA6}" destId="{4F5D9600-8DF6-4353-8694-6535D5F09A84}" srcOrd="4" destOrd="0" presId="urn:microsoft.com/office/officeart/2005/8/layout/chevron2"/>
    <dgm:cxn modelId="{010592E3-1078-4143-A5B6-F1B3A7B263C9}" type="presParOf" srcId="{4F5D9600-8DF6-4353-8694-6535D5F09A84}" destId="{9EA6852E-6D38-4CBF-B7E6-F5311C223704}" srcOrd="0" destOrd="0" presId="urn:microsoft.com/office/officeart/2005/8/layout/chevron2"/>
    <dgm:cxn modelId="{7B37345C-B217-4C6A-A4F6-79CCF367AF6A}" type="presParOf" srcId="{4F5D9600-8DF6-4353-8694-6535D5F09A84}" destId="{84A1A0D3-E70B-46B0-B501-A3ABF7A8934D}" srcOrd="1" destOrd="0" presId="urn:microsoft.com/office/officeart/2005/8/layout/chevron2"/>
    <dgm:cxn modelId="{EAA4F1D2-46DB-447F-AF89-4A932E5B032F}" type="presParOf" srcId="{0C3D7AB3-BC4B-40A3-AC1A-310435A7CBA6}" destId="{D862F9DE-EE86-4838-917F-36DE5F98ACAA}" srcOrd="5" destOrd="0" presId="urn:microsoft.com/office/officeart/2005/8/layout/chevron2"/>
    <dgm:cxn modelId="{5F1A8121-A4B6-4B98-BAAB-579EDD7185F9}" type="presParOf" srcId="{0C3D7AB3-BC4B-40A3-AC1A-310435A7CBA6}" destId="{E8C913AB-DC95-4869-8D0A-95C70BE34329}" srcOrd="6" destOrd="0" presId="urn:microsoft.com/office/officeart/2005/8/layout/chevron2"/>
    <dgm:cxn modelId="{F0F04122-44DB-47E7-94D2-CE12F2D483BB}" type="presParOf" srcId="{E8C913AB-DC95-4869-8D0A-95C70BE34329}" destId="{12ABD674-A59B-4A66-ACF7-81B57F648F62}" srcOrd="0" destOrd="0" presId="urn:microsoft.com/office/officeart/2005/8/layout/chevron2"/>
    <dgm:cxn modelId="{36D81FF4-6A01-46BF-B647-BF42882D708C}" type="presParOf" srcId="{E8C913AB-DC95-4869-8D0A-95C70BE34329}" destId="{E605F927-D65E-462E-8F3F-8353E2E3971F}" srcOrd="1" destOrd="0" presId="urn:microsoft.com/office/officeart/2005/8/layout/chevron2"/>
    <dgm:cxn modelId="{8224B4EE-3D89-4AEA-8F36-BDB26CC3DC98}" type="presParOf" srcId="{0C3D7AB3-BC4B-40A3-AC1A-310435A7CBA6}" destId="{CF5046CB-1416-4FED-AE9E-0F0B5D6D2AA1}" srcOrd="7" destOrd="0" presId="urn:microsoft.com/office/officeart/2005/8/layout/chevron2"/>
    <dgm:cxn modelId="{A20C93DF-069B-43EB-A92E-AE38F4ABDD46}" type="presParOf" srcId="{0C3D7AB3-BC4B-40A3-AC1A-310435A7CBA6}" destId="{229BF774-8E08-4209-AAC9-C920F82ADC0D}" srcOrd="8" destOrd="0" presId="urn:microsoft.com/office/officeart/2005/8/layout/chevron2"/>
    <dgm:cxn modelId="{6BF2FF88-1685-400A-BD51-953A7C2CCE51}" type="presParOf" srcId="{229BF774-8E08-4209-AAC9-C920F82ADC0D}" destId="{8791AF2A-4759-4ABE-AAB7-67E371FA883F}" srcOrd="0" destOrd="0" presId="urn:microsoft.com/office/officeart/2005/8/layout/chevron2"/>
    <dgm:cxn modelId="{D749C339-7776-4F6F-840E-B77531DBCF9F}" type="presParOf" srcId="{229BF774-8E08-4209-AAC9-C920F82ADC0D}" destId="{CB2869BD-199F-4C75-81DF-ACBFE1BBE437}" srcOrd="1" destOrd="0" presId="urn:microsoft.com/office/officeart/2005/8/layout/chevron2"/>
    <dgm:cxn modelId="{13DC5FAA-0BD5-4986-85A8-97B5C1D26173}" type="presParOf" srcId="{0C3D7AB3-BC4B-40A3-AC1A-310435A7CBA6}" destId="{26A61651-5F83-447C-AAD5-8D905D4C456A}" srcOrd="9" destOrd="0" presId="urn:microsoft.com/office/officeart/2005/8/layout/chevron2"/>
    <dgm:cxn modelId="{FD113499-4EF4-484C-994D-0F48D883C8BA}" type="presParOf" srcId="{0C3D7AB3-BC4B-40A3-AC1A-310435A7CBA6}" destId="{4AF8888D-9CFE-4064-9BEC-26718CA3827C}" srcOrd="10" destOrd="0" presId="urn:microsoft.com/office/officeart/2005/8/layout/chevron2"/>
    <dgm:cxn modelId="{CCF56A90-69A2-40DA-A8E2-CC9EE2552963}" type="presParOf" srcId="{4AF8888D-9CFE-4064-9BEC-26718CA3827C}" destId="{068F28B9-8EBE-4B7C-84FC-0B2F949E6777}" srcOrd="0" destOrd="0" presId="urn:microsoft.com/office/officeart/2005/8/layout/chevron2"/>
    <dgm:cxn modelId="{1CBBF59F-D9A4-490B-9441-9A219799C96F}" type="presParOf" srcId="{4AF8888D-9CFE-4064-9BEC-26718CA3827C}" destId="{A991A07A-A547-4AF2-829D-7A0EE2E06E3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DF8B9-E957-467E-9EBA-E6B58F855669}">
      <dsp:nvSpPr>
        <dsp:cNvPr id="0" name=""/>
        <dsp:cNvSpPr/>
      </dsp:nvSpPr>
      <dsp:spPr>
        <a:xfrm>
          <a:off x="0" y="26484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4B7175-4988-4BE9-BE05-3B9480E85CC7}">
      <dsp:nvSpPr>
        <dsp:cNvPr id="0" name=""/>
        <dsp:cNvSpPr/>
      </dsp:nvSpPr>
      <dsp:spPr>
        <a:xfrm>
          <a:off x="387884" y="10248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1.- Introducción</a:t>
          </a:r>
          <a:endParaRPr lang="es-ES" sz="2000" kern="1200" dirty="0"/>
        </a:p>
      </dsp:txBody>
      <dsp:txXfrm>
        <a:off x="403736" y="118339"/>
        <a:ext cx="5398676" cy="293016"/>
      </dsp:txXfrm>
    </dsp:sp>
    <dsp:sp modelId="{64ABBAC1-8AF7-4A3D-94CF-CE70F7E29A9F}">
      <dsp:nvSpPr>
        <dsp:cNvPr id="0" name=""/>
        <dsp:cNvSpPr/>
      </dsp:nvSpPr>
      <dsp:spPr>
        <a:xfrm>
          <a:off x="0" y="76380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FD518B-A174-40D0-A885-3D41365637AA}">
      <dsp:nvSpPr>
        <dsp:cNvPr id="0" name=""/>
        <dsp:cNvSpPr/>
      </dsp:nvSpPr>
      <dsp:spPr>
        <a:xfrm>
          <a:off x="387884" y="60144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2.- Planteamiento del Problema</a:t>
          </a:r>
          <a:endParaRPr lang="es-ES" sz="2000" kern="1200" dirty="0"/>
        </a:p>
      </dsp:txBody>
      <dsp:txXfrm>
        <a:off x="403736" y="617299"/>
        <a:ext cx="5398676" cy="293016"/>
      </dsp:txXfrm>
    </dsp:sp>
    <dsp:sp modelId="{DEA59C6B-BE43-4269-8610-ED7695DB99A0}">
      <dsp:nvSpPr>
        <dsp:cNvPr id="0" name=""/>
        <dsp:cNvSpPr/>
      </dsp:nvSpPr>
      <dsp:spPr>
        <a:xfrm>
          <a:off x="0" y="126276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3871B4-240C-4C23-BE20-9604023FC1D5}">
      <dsp:nvSpPr>
        <dsp:cNvPr id="0" name=""/>
        <dsp:cNvSpPr/>
      </dsp:nvSpPr>
      <dsp:spPr>
        <a:xfrm>
          <a:off x="387884" y="110040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3.- Justificación</a:t>
          </a:r>
          <a:endParaRPr lang="es-ES" sz="2000" kern="1200" dirty="0"/>
        </a:p>
      </dsp:txBody>
      <dsp:txXfrm>
        <a:off x="403736" y="1116259"/>
        <a:ext cx="5398676" cy="293016"/>
      </dsp:txXfrm>
    </dsp:sp>
    <dsp:sp modelId="{7AAC2D2B-0F1C-49E0-AA45-4099261CAB77}">
      <dsp:nvSpPr>
        <dsp:cNvPr id="0" name=""/>
        <dsp:cNvSpPr/>
      </dsp:nvSpPr>
      <dsp:spPr>
        <a:xfrm>
          <a:off x="0" y="176172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744008-DC2F-4CB3-955C-1E064DF1D55C}">
      <dsp:nvSpPr>
        <dsp:cNvPr id="0" name=""/>
        <dsp:cNvSpPr/>
      </dsp:nvSpPr>
      <dsp:spPr>
        <a:xfrm>
          <a:off x="387884" y="159936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4.- Objetivos</a:t>
          </a:r>
          <a:endParaRPr lang="es-ES" sz="2000" kern="1200" dirty="0"/>
        </a:p>
      </dsp:txBody>
      <dsp:txXfrm>
        <a:off x="403736" y="1615219"/>
        <a:ext cx="5398676" cy="293016"/>
      </dsp:txXfrm>
    </dsp:sp>
    <dsp:sp modelId="{1976614A-9D92-492A-A126-EAE04E7BA153}">
      <dsp:nvSpPr>
        <dsp:cNvPr id="0" name=""/>
        <dsp:cNvSpPr/>
      </dsp:nvSpPr>
      <dsp:spPr>
        <a:xfrm>
          <a:off x="0" y="226068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325BBD-70AB-438E-8FA5-32BDE47A40CB}">
      <dsp:nvSpPr>
        <dsp:cNvPr id="0" name=""/>
        <dsp:cNvSpPr/>
      </dsp:nvSpPr>
      <dsp:spPr>
        <a:xfrm>
          <a:off x="387884" y="209832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5.- Marco Teórico</a:t>
          </a:r>
          <a:endParaRPr lang="es-ES" sz="2000" kern="1200" dirty="0"/>
        </a:p>
      </dsp:txBody>
      <dsp:txXfrm>
        <a:off x="403736" y="2114179"/>
        <a:ext cx="5398676" cy="293016"/>
      </dsp:txXfrm>
    </dsp:sp>
    <dsp:sp modelId="{9C617869-4FD2-4560-BF55-F4017448BD4A}">
      <dsp:nvSpPr>
        <dsp:cNvPr id="0" name=""/>
        <dsp:cNvSpPr/>
      </dsp:nvSpPr>
      <dsp:spPr>
        <a:xfrm>
          <a:off x="0" y="275964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4ADE4-6142-45DC-8CF0-7673E364A768}">
      <dsp:nvSpPr>
        <dsp:cNvPr id="0" name=""/>
        <dsp:cNvSpPr/>
      </dsp:nvSpPr>
      <dsp:spPr>
        <a:xfrm>
          <a:off x="387884" y="259728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6.- </a:t>
          </a:r>
          <a:r>
            <a:rPr lang="es-ES" sz="2000" kern="1200" dirty="0" smtClean="0"/>
            <a:t>Arquitectura del sistema</a:t>
          </a:r>
          <a:endParaRPr lang="es-ES" sz="2000" kern="1200" dirty="0"/>
        </a:p>
      </dsp:txBody>
      <dsp:txXfrm>
        <a:off x="403736" y="2613139"/>
        <a:ext cx="5398676" cy="293016"/>
      </dsp:txXfrm>
    </dsp:sp>
    <dsp:sp modelId="{76CD1EDE-03FF-4F0F-978D-99083D404243}">
      <dsp:nvSpPr>
        <dsp:cNvPr id="0" name=""/>
        <dsp:cNvSpPr/>
      </dsp:nvSpPr>
      <dsp:spPr>
        <a:xfrm>
          <a:off x="0" y="325860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0E747B-7AAE-4008-9965-BD3D49D94352}">
      <dsp:nvSpPr>
        <dsp:cNvPr id="0" name=""/>
        <dsp:cNvSpPr/>
      </dsp:nvSpPr>
      <dsp:spPr>
        <a:xfrm>
          <a:off x="387884" y="309624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7.- </a:t>
          </a:r>
          <a:r>
            <a:rPr lang="es-ES" sz="2000" kern="1200" dirty="0" smtClean="0"/>
            <a:t>Aplicativo</a:t>
          </a:r>
        </a:p>
      </dsp:txBody>
      <dsp:txXfrm>
        <a:off x="403736" y="3112099"/>
        <a:ext cx="5398676" cy="293016"/>
      </dsp:txXfrm>
    </dsp:sp>
    <dsp:sp modelId="{B94B62E0-F8BD-426C-BB0A-E393009EC81B}">
      <dsp:nvSpPr>
        <dsp:cNvPr id="0" name=""/>
        <dsp:cNvSpPr/>
      </dsp:nvSpPr>
      <dsp:spPr>
        <a:xfrm>
          <a:off x="0" y="3757567"/>
          <a:ext cx="7757686"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0D7431-5A25-4D80-9C89-9236C745DEDF}">
      <dsp:nvSpPr>
        <dsp:cNvPr id="0" name=""/>
        <dsp:cNvSpPr/>
      </dsp:nvSpPr>
      <dsp:spPr>
        <a:xfrm>
          <a:off x="387884" y="3595207"/>
          <a:ext cx="5430380"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55" tIns="0" rIns="205255" bIns="0" numCol="1" spcCol="1270" anchor="ctr" anchorCtr="0">
          <a:noAutofit/>
        </a:bodyPr>
        <a:lstStyle/>
        <a:p>
          <a:pPr lvl="0" algn="l" defTabSz="889000">
            <a:lnSpc>
              <a:spcPct val="90000"/>
            </a:lnSpc>
            <a:spcBef>
              <a:spcPct val="0"/>
            </a:spcBef>
            <a:spcAft>
              <a:spcPct val="35000"/>
            </a:spcAft>
          </a:pPr>
          <a:r>
            <a:rPr lang="es-ES" sz="2000" kern="1200" dirty="0" smtClean="0"/>
            <a:t>8.- Conclusiones y Recomendaciones</a:t>
          </a:r>
        </a:p>
      </dsp:txBody>
      <dsp:txXfrm>
        <a:off x="403736" y="3611059"/>
        <a:ext cx="5398676"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5CBC1-3405-4AC4-B0EC-D4A1A14AE737}">
      <dsp:nvSpPr>
        <dsp:cNvPr id="0" name=""/>
        <dsp:cNvSpPr/>
      </dsp:nvSpPr>
      <dsp:spPr>
        <a:xfrm rot="5400000">
          <a:off x="-126572" y="130187"/>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1</a:t>
          </a:r>
        </a:p>
      </dsp:txBody>
      <dsp:txXfrm rot="-5400000">
        <a:off x="1" y="298949"/>
        <a:ext cx="590670" cy="253145"/>
      </dsp:txXfrm>
    </dsp:sp>
    <dsp:sp modelId="{627B5EC3-F7F5-4904-BA76-5A9497B6AB6E}">
      <dsp:nvSpPr>
        <dsp:cNvPr id="0" name=""/>
        <dsp:cNvSpPr/>
      </dsp:nvSpPr>
      <dsp:spPr>
        <a:xfrm rot="5400000">
          <a:off x="4026361" y="-3435690"/>
          <a:ext cx="548768"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Captura, análisis y especificación de requisitos</a:t>
          </a:r>
          <a:endParaRPr lang="es-ES" sz="2400" kern="1200" dirty="0">
            <a:latin typeface="+mn-lt"/>
          </a:endParaRPr>
        </a:p>
      </dsp:txBody>
      <dsp:txXfrm rot="-5400000">
        <a:off x="590671" y="26789"/>
        <a:ext cx="7393360" cy="495190"/>
      </dsp:txXfrm>
    </dsp:sp>
    <dsp:sp modelId="{53D51FFE-2A2C-4833-90ED-B89ADC2D9D89}">
      <dsp:nvSpPr>
        <dsp:cNvPr id="0" name=""/>
        <dsp:cNvSpPr/>
      </dsp:nvSpPr>
      <dsp:spPr>
        <a:xfrm rot="5400000">
          <a:off x="-126572" y="875228"/>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2</a:t>
          </a:r>
        </a:p>
      </dsp:txBody>
      <dsp:txXfrm rot="-5400000">
        <a:off x="1" y="1043990"/>
        <a:ext cx="590670" cy="253145"/>
      </dsp:txXfrm>
    </dsp:sp>
    <dsp:sp modelId="{DDECA3DC-A6E2-4BA7-B6F6-EB96D0B595A3}">
      <dsp:nvSpPr>
        <dsp:cNvPr id="0" name=""/>
        <dsp:cNvSpPr/>
      </dsp:nvSpPr>
      <dsp:spPr>
        <a:xfrm rot="5400000">
          <a:off x="4026505" y="-2687178"/>
          <a:ext cx="548479"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Diseño del Sistema</a:t>
          </a:r>
          <a:endParaRPr lang="es-ES" sz="2400" kern="1200" dirty="0"/>
        </a:p>
      </dsp:txBody>
      <dsp:txXfrm rot="-5400000">
        <a:off x="590671" y="775431"/>
        <a:ext cx="7393374" cy="494929"/>
      </dsp:txXfrm>
    </dsp:sp>
    <dsp:sp modelId="{9EA6852E-6D38-4CBF-B7E6-F5311C223704}">
      <dsp:nvSpPr>
        <dsp:cNvPr id="0" name=""/>
        <dsp:cNvSpPr/>
      </dsp:nvSpPr>
      <dsp:spPr>
        <a:xfrm rot="5400000">
          <a:off x="-126572" y="1620269"/>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3</a:t>
          </a:r>
        </a:p>
      </dsp:txBody>
      <dsp:txXfrm rot="-5400000">
        <a:off x="1" y="1789031"/>
        <a:ext cx="590670" cy="253145"/>
      </dsp:txXfrm>
    </dsp:sp>
    <dsp:sp modelId="{84A1A0D3-E70B-46B0-B501-A3ABF7A8934D}">
      <dsp:nvSpPr>
        <dsp:cNvPr id="0" name=""/>
        <dsp:cNvSpPr/>
      </dsp:nvSpPr>
      <dsp:spPr>
        <a:xfrm rot="5400000">
          <a:off x="4026505" y="-1942137"/>
          <a:ext cx="548479"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Codificación</a:t>
          </a:r>
          <a:endParaRPr lang="es-ES" sz="2400" kern="1200" dirty="0"/>
        </a:p>
      </dsp:txBody>
      <dsp:txXfrm rot="-5400000">
        <a:off x="590671" y="1520472"/>
        <a:ext cx="7393374" cy="494929"/>
      </dsp:txXfrm>
    </dsp:sp>
    <dsp:sp modelId="{12ABD674-A59B-4A66-ACF7-81B57F648F62}">
      <dsp:nvSpPr>
        <dsp:cNvPr id="0" name=""/>
        <dsp:cNvSpPr/>
      </dsp:nvSpPr>
      <dsp:spPr>
        <a:xfrm rot="5400000">
          <a:off x="-126572" y="2365310"/>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4</a:t>
          </a:r>
        </a:p>
      </dsp:txBody>
      <dsp:txXfrm rot="-5400000">
        <a:off x="1" y="2534072"/>
        <a:ext cx="590670" cy="253145"/>
      </dsp:txXfrm>
    </dsp:sp>
    <dsp:sp modelId="{E605F927-D65E-462E-8F3F-8353E2E3971F}">
      <dsp:nvSpPr>
        <dsp:cNvPr id="0" name=""/>
        <dsp:cNvSpPr/>
      </dsp:nvSpPr>
      <dsp:spPr>
        <a:xfrm rot="5400000">
          <a:off x="4026505" y="-1197096"/>
          <a:ext cx="548479"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Pruebas</a:t>
          </a:r>
          <a:endParaRPr lang="es-ES" sz="2400" kern="1200" dirty="0"/>
        </a:p>
      </dsp:txBody>
      <dsp:txXfrm rot="-5400000">
        <a:off x="590671" y="2265513"/>
        <a:ext cx="7393374" cy="494929"/>
      </dsp:txXfrm>
    </dsp:sp>
    <dsp:sp modelId="{8791AF2A-4759-4ABE-AAB7-67E371FA883F}">
      <dsp:nvSpPr>
        <dsp:cNvPr id="0" name=""/>
        <dsp:cNvSpPr/>
      </dsp:nvSpPr>
      <dsp:spPr>
        <a:xfrm rot="5400000">
          <a:off x="-126572" y="3110351"/>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a:t>5</a:t>
          </a:r>
        </a:p>
      </dsp:txBody>
      <dsp:txXfrm rot="-5400000">
        <a:off x="1" y="3279113"/>
        <a:ext cx="590670" cy="253145"/>
      </dsp:txXfrm>
    </dsp:sp>
    <dsp:sp modelId="{CB2869BD-199F-4C75-81DF-ACBFE1BBE437}">
      <dsp:nvSpPr>
        <dsp:cNvPr id="0" name=""/>
        <dsp:cNvSpPr/>
      </dsp:nvSpPr>
      <dsp:spPr>
        <a:xfrm rot="5400000">
          <a:off x="4026505" y="-452055"/>
          <a:ext cx="548479"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Fase de Implementación</a:t>
          </a:r>
          <a:endParaRPr lang="es-ES" sz="2400" kern="1200" dirty="0"/>
        </a:p>
      </dsp:txBody>
      <dsp:txXfrm rot="-5400000">
        <a:off x="590671" y="3010554"/>
        <a:ext cx="7393374" cy="494929"/>
      </dsp:txXfrm>
    </dsp:sp>
    <dsp:sp modelId="{068F28B9-8EBE-4B7C-84FC-0B2F949E6777}">
      <dsp:nvSpPr>
        <dsp:cNvPr id="0" name=""/>
        <dsp:cNvSpPr/>
      </dsp:nvSpPr>
      <dsp:spPr>
        <a:xfrm rot="5400000">
          <a:off x="-126572" y="3855393"/>
          <a:ext cx="843815" cy="590670"/>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C" sz="2400" b="0" kern="1200" dirty="0" smtClean="0"/>
            <a:t>6</a:t>
          </a:r>
          <a:endParaRPr lang="es-ES" sz="2400" b="0" kern="1200" dirty="0"/>
        </a:p>
      </dsp:txBody>
      <dsp:txXfrm rot="-5400000">
        <a:off x="1" y="4024155"/>
        <a:ext cx="590670" cy="253145"/>
      </dsp:txXfrm>
    </dsp:sp>
    <dsp:sp modelId="{A991A07A-A547-4AF2-829D-7A0EE2E06E3D}">
      <dsp:nvSpPr>
        <dsp:cNvPr id="0" name=""/>
        <dsp:cNvSpPr/>
      </dsp:nvSpPr>
      <dsp:spPr>
        <a:xfrm rot="5400000">
          <a:off x="4026505" y="292986"/>
          <a:ext cx="548479" cy="7420149"/>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C" sz="2400" b="1" kern="1200" dirty="0" smtClean="0"/>
            <a:t>Mantenimiento</a:t>
          </a:r>
          <a:endParaRPr lang="es-ES" sz="2400" kern="1200" dirty="0"/>
        </a:p>
      </dsp:txBody>
      <dsp:txXfrm rot="-5400000">
        <a:off x="590671" y="3755596"/>
        <a:ext cx="7393374" cy="49492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95C284-DF9A-4448-90CB-5BCCA79723FB}" type="datetimeFigureOut">
              <a:rPr lang="es-EC" smtClean="0"/>
              <a:t>8/3/2016</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FB4E9-C83F-4AD8-8340-F192836B3BDA}" type="slidenum">
              <a:rPr lang="es-EC" smtClean="0"/>
              <a:t>‹Nº›</a:t>
            </a:fld>
            <a:endParaRPr lang="es-EC"/>
          </a:p>
        </p:txBody>
      </p:sp>
    </p:spTree>
    <p:extLst>
      <p:ext uri="{BB962C8B-B14F-4D97-AF65-F5344CB8AC3E}">
        <p14:creationId xmlns:p14="http://schemas.microsoft.com/office/powerpoint/2010/main" val="366423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a:t>
            </a:fld>
            <a:endParaRPr lang="es-EC"/>
          </a:p>
        </p:txBody>
      </p:sp>
    </p:spTree>
    <p:extLst>
      <p:ext uri="{BB962C8B-B14F-4D97-AF65-F5344CB8AC3E}">
        <p14:creationId xmlns:p14="http://schemas.microsoft.com/office/powerpoint/2010/main" val="957628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El patrón de arquitectura MVC (Modelo Vista Controlador) es un patrón que separa en</a:t>
            </a:r>
            <a:r>
              <a:rPr lang="es-ES" sz="1200" kern="1200" baseline="0" dirty="0" smtClean="0">
                <a:solidFill>
                  <a:schemeClr val="tx1"/>
                </a:solidFill>
                <a:effectLst/>
                <a:latin typeface="+mn-lt"/>
                <a:ea typeface="+mn-ea"/>
                <a:cs typeface="+mn-cs"/>
              </a:rPr>
              <a:t> tres capas independientes </a:t>
            </a:r>
            <a:r>
              <a:rPr lang="es-ES" sz="1200" kern="1200" dirty="0" smtClean="0">
                <a:solidFill>
                  <a:schemeClr val="tx1"/>
                </a:solidFill>
                <a:effectLst/>
                <a:latin typeface="+mn-lt"/>
                <a:ea typeface="+mn-ea"/>
                <a:cs typeface="+mn-cs"/>
              </a:rPr>
              <a:t>el sistema:</a:t>
            </a:r>
            <a:r>
              <a:rPr lang="es-ES" sz="1200" kern="1200" baseline="0" dirty="0" smtClean="0">
                <a:solidFill>
                  <a:schemeClr val="tx1"/>
                </a:solidFill>
                <a:effectLst/>
                <a:latin typeface="+mn-lt"/>
                <a:ea typeface="+mn-ea"/>
                <a:cs typeface="+mn-cs"/>
              </a:rPr>
              <a:t> la capa de modelo, vista y controlador</a:t>
            </a:r>
          </a:p>
          <a:p>
            <a:endParaRPr lang="es-ES" sz="1200" kern="1200" baseline="0" dirty="0" smtClean="0">
              <a:solidFill>
                <a:schemeClr val="tx1"/>
              </a:solidFill>
              <a:effectLst/>
              <a:latin typeface="+mn-lt"/>
              <a:ea typeface="+mn-ea"/>
              <a:cs typeface="+mn-cs"/>
            </a:endParaRPr>
          </a:p>
          <a:p>
            <a:r>
              <a:rPr lang="es-ES" sz="1200" kern="1200" baseline="0" dirty="0" smtClean="0">
                <a:solidFill>
                  <a:schemeClr val="tx1"/>
                </a:solidFill>
                <a:effectLst/>
                <a:latin typeface="+mn-lt"/>
                <a:ea typeface="+mn-ea"/>
                <a:cs typeface="+mn-cs"/>
              </a:rPr>
              <a:t>La capa de</a:t>
            </a:r>
            <a:r>
              <a:rPr lang="es-ES" sz="1200" kern="1200" dirty="0" smtClean="0">
                <a:solidFill>
                  <a:schemeClr val="tx1"/>
                </a:solidFill>
                <a:effectLst/>
                <a:latin typeface="+mn-lt"/>
                <a:ea typeface="+mn-ea"/>
                <a:cs typeface="+mn-cs"/>
              </a:rPr>
              <a:t> </a:t>
            </a:r>
            <a:r>
              <a:rPr lang="es-ES" sz="1200" b="1" kern="1200" dirty="0" smtClean="0">
                <a:solidFill>
                  <a:schemeClr val="tx1"/>
                </a:solidFill>
                <a:effectLst/>
                <a:latin typeface="+mn-lt"/>
                <a:ea typeface="+mn-ea"/>
                <a:cs typeface="+mn-cs"/>
              </a:rPr>
              <a:t>Modelo</a:t>
            </a:r>
            <a:r>
              <a:rPr lang="es-ES" sz="1200" kern="1200" dirty="0" smtClean="0">
                <a:solidFill>
                  <a:schemeClr val="tx1"/>
                </a:solidFill>
                <a:effectLst/>
                <a:latin typeface="+mn-lt"/>
                <a:ea typeface="+mn-ea"/>
                <a:cs typeface="+mn-cs"/>
              </a:rPr>
              <a:t> </a:t>
            </a:r>
          </a:p>
          <a:p>
            <a:pPr marL="171450" indent="-171450">
              <a:buFontTx/>
              <a:buChar char="-"/>
            </a:pPr>
            <a:r>
              <a:rPr lang="es-ES" sz="1200" kern="1200" baseline="0" dirty="0" smtClean="0">
                <a:solidFill>
                  <a:schemeClr val="tx1"/>
                </a:solidFill>
                <a:effectLst/>
                <a:latin typeface="+mn-lt"/>
                <a:ea typeface="+mn-ea"/>
                <a:cs typeface="+mn-cs"/>
              </a:rPr>
              <a:t>Es donde se e</a:t>
            </a:r>
            <a:r>
              <a:rPr lang="es-ES" sz="1200" kern="1200" dirty="0" smtClean="0">
                <a:solidFill>
                  <a:schemeClr val="tx1"/>
                </a:solidFill>
                <a:effectLst/>
                <a:latin typeface="+mn-lt"/>
                <a:ea typeface="+mn-ea"/>
                <a:cs typeface="+mn-cs"/>
              </a:rPr>
              <a:t>ncapsula</a:t>
            </a:r>
            <a:r>
              <a:rPr lang="es-ES" sz="1200" kern="1200" baseline="0" dirty="0" smtClean="0">
                <a:solidFill>
                  <a:schemeClr val="tx1"/>
                </a:solidFill>
                <a:effectLst/>
                <a:latin typeface="+mn-lt"/>
                <a:ea typeface="+mn-ea"/>
                <a:cs typeface="+mn-cs"/>
              </a:rPr>
              <a:t> los</a:t>
            </a:r>
            <a:r>
              <a:rPr lang="es-ES" sz="1200" kern="1200" dirty="0" smtClean="0">
                <a:solidFill>
                  <a:schemeClr val="tx1"/>
                </a:solidFill>
                <a:effectLst/>
                <a:latin typeface="+mn-lt"/>
                <a:ea typeface="+mn-ea"/>
                <a:cs typeface="+mn-cs"/>
              </a:rPr>
              <a:t> datos y el estado de la aplicación: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s-ES" sz="1200" kern="1200" dirty="0" smtClean="0">
                <a:solidFill>
                  <a:schemeClr val="tx1"/>
                </a:solidFill>
                <a:effectLst/>
                <a:latin typeface="+mn-lt"/>
                <a:ea typeface="+mn-ea"/>
                <a:cs typeface="+mn-cs"/>
              </a:rPr>
              <a:t>Contiene el núcleo de la funcionalidad de la aplicación.</a:t>
            </a:r>
          </a:p>
          <a:p>
            <a:r>
              <a:rPr lang="es-ES" sz="1200" kern="1200" dirty="0" smtClean="0">
                <a:solidFill>
                  <a:schemeClr val="tx1"/>
                </a:solidFill>
                <a:effectLst/>
                <a:latin typeface="+mn-lt"/>
                <a:ea typeface="+mn-ea"/>
                <a:cs typeface="+mn-cs"/>
              </a:rPr>
              <a:t>La capa de </a:t>
            </a:r>
            <a:r>
              <a:rPr lang="es-ES" sz="1200" b="1" kern="1200" dirty="0" smtClean="0">
                <a:solidFill>
                  <a:schemeClr val="tx1"/>
                </a:solidFill>
                <a:effectLst/>
                <a:latin typeface="+mn-lt"/>
                <a:ea typeface="+mn-ea"/>
                <a:cs typeface="+mn-cs"/>
              </a:rPr>
              <a:t>Vista</a:t>
            </a:r>
            <a:endParaRPr lang="es-ES" sz="1200" kern="1200" dirty="0" smtClean="0">
              <a:solidFill>
                <a:schemeClr val="tx1"/>
              </a:solidFill>
              <a:effectLst/>
              <a:latin typeface="+mn-lt"/>
              <a:ea typeface="+mn-ea"/>
              <a:cs typeface="+mn-cs"/>
            </a:endParaRPr>
          </a:p>
          <a:p>
            <a:pPr marL="171450" indent="-171450">
              <a:buFontTx/>
              <a:buChar char="-"/>
            </a:pPr>
            <a:r>
              <a:rPr lang="es-ES" sz="1200" kern="1200" dirty="0" smtClean="0">
                <a:solidFill>
                  <a:schemeClr val="tx1"/>
                </a:solidFill>
                <a:effectLst/>
                <a:latin typeface="+mn-lt"/>
                <a:ea typeface="+mn-ea"/>
                <a:cs typeface="+mn-cs"/>
              </a:rPr>
              <a:t>Es la interfaz con el usuario</a:t>
            </a:r>
          </a:p>
          <a:p>
            <a:pPr marL="171450" indent="-171450">
              <a:buFontTx/>
              <a:buChar char="-"/>
            </a:pPr>
            <a:r>
              <a:rPr lang="es-ES" sz="1200" kern="1200" dirty="0" smtClean="0">
                <a:solidFill>
                  <a:schemeClr val="tx1"/>
                </a:solidFill>
                <a:effectLst/>
                <a:latin typeface="+mn-lt"/>
                <a:ea typeface="+mn-ea"/>
                <a:cs typeface="+mn-cs"/>
              </a:rPr>
              <a:t>Es decir donde se presentan de</a:t>
            </a:r>
            <a:r>
              <a:rPr lang="es-ES" sz="1200" kern="1200" baseline="0" dirty="0" smtClean="0">
                <a:solidFill>
                  <a:schemeClr val="tx1"/>
                </a:solidFill>
                <a:effectLst/>
                <a:latin typeface="+mn-lt"/>
                <a:ea typeface="+mn-ea"/>
                <a:cs typeface="+mn-cs"/>
              </a:rPr>
              <a:t> los datos del</a:t>
            </a:r>
            <a:r>
              <a:rPr lang="es-ES" sz="1200" kern="1200" dirty="0" smtClean="0">
                <a:solidFill>
                  <a:schemeClr val="tx1"/>
                </a:solidFill>
                <a:effectLst/>
                <a:latin typeface="+mn-lt"/>
                <a:ea typeface="+mn-ea"/>
                <a:cs typeface="+mn-cs"/>
              </a:rPr>
              <a:t> Modelo y se interactúa</a:t>
            </a:r>
            <a:r>
              <a:rPr lang="es-ES" sz="1200" kern="1200" baseline="0" dirty="0" smtClean="0">
                <a:solidFill>
                  <a:schemeClr val="tx1"/>
                </a:solidFill>
                <a:effectLst/>
                <a:latin typeface="+mn-lt"/>
                <a:ea typeface="+mn-ea"/>
                <a:cs typeface="+mn-cs"/>
              </a:rPr>
              <a:t> con el Controlador,</a:t>
            </a:r>
            <a:endParaRPr lang="es-ES" sz="1200" kern="1200" dirty="0" smtClean="0">
              <a:solidFill>
                <a:schemeClr val="tx1"/>
              </a:solidFill>
              <a:effectLst/>
              <a:latin typeface="+mn-lt"/>
              <a:ea typeface="+mn-ea"/>
              <a:cs typeface="+mn-cs"/>
            </a:endParaRPr>
          </a:p>
          <a:p>
            <a:pPr marL="171450" indent="-171450">
              <a:buFontTx/>
              <a:buChar char="-"/>
            </a:pPr>
            <a:r>
              <a:rPr lang="es-ES" sz="1200" kern="1200" dirty="0" smtClean="0">
                <a:solidFill>
                  <a:schemeClr val="tx1"/>
                </a:solidFill>
                <a:effectLst/>
                <a:latin typeface="+mn-lt"/>
                <a:ea typeface="+mn-ea"/>
                <a:cs typeface="+mn-cs"/>
              </a:rPr>
              <a:t>Esta puede acceder al Modelo,</a:t>
            </a:r>
            <a:r>
              <a:rPr lang="es-ES" sz="1200" kern="1200" baseline="0" dirty="0" smtClean="0">
                <a:solidFill>
                  <a:schemeClr val="tx1"/>
                </a:solidFill>
                <a:effectLst/>
                <a:latin typeface="+mn-lt"/>
                <a:ea typeface="+mn-ea"/>
                <a:cs typeface="+mn-cs"/>
              </a:rPr>
              <a:t> no </a:t>
            </a:r>
            <a:r>
              <a:rPr lang="es-ES" sz="1200" kern="1200" dirty="0" smtClean="0">
                <a:solidFill>
                  <a:schemeClr val="tx1"/>
                </a:solidFill>
                <a:effectLst/>
                <a:latin typeface="+mn-lt"/>
                <a:ea typeface="+mn-ea"/>
                <a:cs typeface="+mn-cs"/>
              </a:rPr>
              <a:t>cambiar su estado pero</a:t>
            </a:r>
            <a:r>
              <a:rPr lang="es-ES" sz="1200" kern="1200" baseline="0" dirty="0" smtClean="0">
                <a:solidFill>
                  <a:schemeClr val="tx1"/>
                </a:solidFill>
                <a:effectLst/>
                <a:latin typeface="+mn-lt"/>
                <a:ea typeface="+mn-ea"/>
                <a:cs typeface="+mn-cs"/>
              </a:rPr>
              <a:t> si </a:t>
            </a:r>
            <a:r>
              <a:rPr lang="es-ES" sz="1200" kern="1200" dirty="0" smtClean="0">
                <a:solidFill>
                  <a:schemeClr val="tx1"/>
                </a:solidFill>
                <a:effectLst/>
                <a:latin typeface="+mn-lt"/>
                <a:ea typeface="+mn-ea"/>
                <a:cs typeface="+mn-cs"/>
              </a:rPr>
              <a:t>ser notificada cuando hay un cambio de estado en el Modelo.</a:t>
            </a:r>
          </a:p>
          <a:p>
            <a:r>
              <a:rPr lang="es-ES" sz="1200" kern="1200" dirty="0" smtClean="0">
                <a:solidFill>
                  <a:schemeClr val="tx1"/>
                </a:solidFill>
                <a:effectLst/>
                <a:latin typeface="+mn-lt"/>
                <a:ea typeface="+mn-ea"/>
                <a:cs typeface="+mn-cs"/>
              </a:rPr>
              <a:t>Y por último la capa de </a:t>
            </a:r>
            <a:r>
              <a:rPr lang="es-ES" sz="1200" b="1" kern="1200" dirty="0" smtClean="0">
                <a:solidFill>
                  <a:schemeClr val="tx1"/>
                </a:solidFill>
                <a:effectLst/>
                <a:latin typeface="+mn-lt"/>
                <a:ea typeface="+mn-ea"/>
                <a:cs typeface="+mn-cs"/>
              </a:rPr>
              <a:t>Controlador</a:t>
            </a:r>
            <a:endParaRPr lang="es-ES" sz="1200" kern="1200" dirty="0" smtClean="0">
              <a:solidFill>
                <a:schemeClr val="tx1"/>
              </a:solidFill>
              <a:effectLst/>
              <a:latin typeface="+mn-lt"/>
              <a:ea typeface="+mn-ea"/>
              <a:cs typeface="+mn-cs"/>
            </a:endParaRPr>
          </a:p>
          <a:p>
            <a:pPr marL="171450" indent="-171450">
              <a:buFontTx/>
              <a:buChar char="-"/>
            </a:pPr>
            <a:r>
              <a:rPr lang="es-ES" sz="1200" kern="1200" dirty="0" smtClean="0">
                <a:solidFill>
                  <a:schemeClr val="tx1"/>
                </a:solidFill>
                <a:effectLst/>
                <a:latin typeface="+mn-lt"/>
                <a:ea typeface="+mn-ea"/>
                <a:cs typeface="+mn-cs"/>
              </a:rPr>
              <a:t>Es donde se encuentra</a:t>
            </a:r>
            <a:r>
              <a:rPr lang="es-ES" sz="1200" kern="1200" baseline="0" dirty="0" smtClean="0">
                <a:solidFill>
                  <a:schemeClr val="tx1"/>
                </a:solidFill>
                <a:effectLst/>
                <a:latin typeface="+mn-lt"/>
                <a:ea typeface="+mn-ea"/>
                <a:cs typeface="+mn-cs"/>
              </a:rPr>
              <a:t> la </a:t>
            </a:r>
            <a:r>
              <a:rPr lang="es-ES" sz="1200" kern="1200" dirty="0" smtClean="0">
                <a:solidFill>
                  <a:schemeClr val="tx1"/>
                </a:solidFill>
                <a:effectLst/>
                <a:latin typeface="+mn-lt"/>
                <a:ea typeface="+mn-ea"/>
                <a:cs typeface="+mn-cs"/>
              </a:rPr>
              <a:t>lógica de la aplicación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s-ES" sz="1200" kern="1200" dirty="0" smtClean="0">
                <a:solidFill>
                  <a:schemeClr val="tx1"/>
                </a:solidFill>
                <a:effectLst/>
                <a:latin typeface="+mn-lt"/>
                <a:ea typeface="+mn-ea"/>
                <a:cs typeface="+mn-cs"/>
              </a:rPr>
              <a:t>Interpreta las entradas del usuario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s-ES" sz="1200" kern="1200" dirty="0" smtClean="0">
                <a:solidFill>
                  <a:schemeClr val="tx1"/>
                </a:solidFill>
                <a:effectLst/>
                <a:latin typeface="+mn-lt"/>
                <a:ea typeface="+mn-ea"/>
                <a:cs typeface="+mn-cs"/>
              </a:rPr>
              <a:t>Es decir, reacciona a la petición del Cliente, ejecutando la acción adecuada, enviando mensajes de acción al modelo</a:t>
            </a:r>
            <a:r>
              <a:rPr lang="es-ES" sz="1200" kern="1200" baseline="0" dirty="0" smtClean="0">
                <a:solidFill>
                  <a:schemeClr val="tx1"/>
                </a:solidFill>
                <a:effectLst/>
                <a:latin typeface="+mn-lt"/>
                <a:ea typeface="+mn-ea"/>
                <a:cs typeface="+mn-cs"/>
              </a:rPr>
              <a:t> y la vista para que se proceda con los cambios solicitados</a:t>
            </a:r>
            <a:endParaRPr lang="es-ES"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13</a:t>
            </a:fld>
            <a:endParaRPr lang="es-EC"/>
          </a:p>
        </p:txBody>
      </p:sp>
    </p:spTree>
    <p:extLst>
      <p:ext uri="{BB962C8B-B14F-4D97-AF65-F5344CB8AC3E}">
        <p14:creationId xmlns:p14="http://schemas.microsoft.com/office/powerpoint/2010/main" val="2842060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15</a:t>
            </a:fld>
            <a:endParaRPr lang="es-EC"/>
          </a:p>
        </p:txBody>
      </p:sp>
    </p:spTree>
    <p:extLst>
      <p:ext uri="{BB962C8B-B14F-4D97-AF65-F5344CB8AC3E}">
        <p14:creationId xmlns:p14="http://schemas.microsoft.com/office/powerpoint/2010/main" val="9245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1" kern="1200" dirty="0" smtClean="0">
                <a:solidFill>
                  <a:schemeClr val="tx1"/>
                </a:solidFill>
                <a:effectLst/>
                <a:latin typeface="+mn-lt"/>
                <a:ea typeface="+mn-ea"/>
                <a:cs typeface="+mn-cs"/>
              </a:rPr>
              <a:t>IMPACTO AMBIENTAL</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El impacto ambiental es el efecto causado por una actividad humana sobre el medio ambiente. </a:t>
            </a:r>
          </a:p>
          <a:p>
            <a:r>
              <a:rPr lang="es-EC" sz="1200" kern="1200" dirty="0" smtClean="0">
                <a:solidFill>
                  <a:schemeClr val="tx1"/>
                </a:solidFill>
                <a:effectLst/>
                <a:latin typeface="+mn-lt"/>
                <a:ea typeface="+mn-ea"/>
                <a:cs typeface="+mn-cs"/>
              </a:rPr>
              <a:t>Este concepto se usa para nombrar a los efectos colaterales que implica una explotación económica sobre la naturaleza, por lo tanto, puede tener consecuencias sobre la salud de la población, la calidad del aire y la belleza paisajística.</a:t>
            </a:r>
          </a:p>
          <a:p>
            <a:r>
              <a:rPr lang="es-EC" sz="1200" b="1" kern="1200" dirty="0" smtClean="0">
                <a:solidFill>
                  <a:schemeClr val="tx1"/>
                </a:solidFill>
                <a:effectLst/>
                <a:latin typeface="+mn-lt"/>
                <a:ea typeface="+mn-ea"/>
                <a:cs typeface="+mn-cs"/>
              </a:rPr>
              <a:t>La evaluación de impacto ambiental</a:t>
            </a:r>
            <a:r>
              <a:rPr lang="es-EC" sz="1200" kern="1200" dirty="0" smtClean="0">
                <a:solidFill>
                  <a:schemeClr val="tx1"/>
                </a:solidFill>
                <a:effectLst/>
                <a:latin typeface="+mn-lt"/>
                <a:ea typeface="+mn-ea"/>
                <a:cs typeface="+mn-cs"/>
              </a:rPr>
              <a:t> es el análisis sobre las consecuencias predecibles de una actividad humana sobre el medio ambiente</a:t>
            </a:r>
          </a:p>
          <a:p>
            <a:endParaRPr lang="es-EC"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RIESGO AMBIENTAL</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El término riesgo se refiere a la cercanía, la inminencia o la contigüidad de un posible daño o catástrofe. </a:t>
            </a:r>
          </a:p>
          <a:p>
            <a:r>
              <a:rPr lang="es-EC" sz="1200" kern="1200" dirty="0" smtClean="0">
                <a:solidFill>
                  <a:schemeClr val="tx1"/>
                </a:solidFill>
                <a:effectLst/>
                <a:latin typeface="+mn-lt"/>
                <a:ea typeface="+mn-ea"/>
                <a:cs typeface="+mn-cs"/>
              </a:rPr>
              <a:t>Por lo tanto riesgo ambiental se refiere a la posibilidad de que se produzca un daño ambiental, ya sea por factores propios de la naturaleza o provocados por el ser humano debido a la actividad productiva o económica y la ubicación geográfica.</a:t>
            </a:r>
          </a:p>
          <a:p>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CONSTITUCION</a:t>
            </a:r>
            <a:endParaRPr lang="es-EC" sz="1200" b="1" kern="1200" dirty="0" smtClean="0">
              <a:solidFill>
                <a:schemeClr val="tx1"/>
              </a:solidFill>
              <a:effectLst/>
              <a:latin typeface="+mn-lt"/>
              <a:ea typeface="+mn-ea"/>
              <a:cs typeface="+mn-cs"/>
            </a:endParaRPr>
          </a:p>
          <a:p>
            <a:r>
              <a:rPr lang="es-EC" sz="1200" b="0" kern="1200" dirty="0" smtClean="0">
                <a:solidFill>
                  <a:schemeClr val="tx1"/>
                </a:solidFill>
                <a:effectLst/>
                <a:latin typeface="+mn-lt"/>
                <a:ea typeface="+mn-ea"/>
                <a:cs typeface="+mn-cs"/>
              </a:rPr>
              <a:t>La constitución de la República del Ecuador garantiza entre otros la preservación del medio ambiente, como se evidencia</a:t>
            </a:r>
            <a:r>
              <a:rPr lang="es-EC" sz="1200" b="0" kern="1200" baseline="0" dirty="0" smtClean="0">
                <a:solidFill>
                  <a:schemeClr val="tx1"/>
                </a:solidFill>
                <a:effectLst/>
                <a:latin typeface="+mn-lt"/>
                <a:ea typeface="+mn-ea"/>
                <a:cs typeface="+mn-cs"/>
              </a:rPr>
              <a:t> en el articulo </a:t>
            </a:r>
            <a:r>
              <a:rPr lang="es-EC" sz="1200" b="1" kern="1200" baseline="0" dirty="0" smtClean="0">
                <a:solidFill>
                  <a:schemeClr val="tx1"/>
                </a:solidFill>
                <a:effectLst/>
                <a:latin typeface="+mn-lt"/>
                <a:ea typeface="+mn-ea"/>
                <a:cs typeface="+mn-cs"/>
              </a:rPr>
              <a:t>14</a:t>
            </a:r>
            <a:r>
              <a:rPr lang="es-EC" sz="1200" b="0" kern="1200" baseline="0" dirty="0" smtClean="0">
                <a:solidFill>
                  <a:schemeClr val="tx1"/>
                </a:solidFill>
                <a:effectLst/>
                <a:latin typeface="+mn-lt"/>
                <a:ea typeface="+mn-ea"/>
                <a:cs typeface="+mn-cs"/>
              </a:rPr>
              <a:t> que dice: </a:t>
            </a:r>
          </a:p>
          <a:p>
            <a:r>
              <a:rPr lang="es-ES" sz="1200" b="1" i="1" kern="1200" baseline="0" dirty="0" smtClean="0">
                <a:solidFill>
                  <a:schemeClr val="tx1"/>
                </a:solidFill>
                <a:effectLst/>
                <a:latin typeface="+mn-lt"/>
                <a:ea typeface="+mn-ea"/>
                <a:cs typeface="+mn-cs"/>
              </a:rPr>
              <a:t>Comillas</a:t>
            </a:r>
            <a:endParaRPr lang="es-EC" sz="1200" b="1" i="1"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“Se declara de interés público la preservación del ambiente, la conservación de los ecosistemas, la biodiversidad y la integridad del patrimonio genético del país, la prevención del daño ambiental y la recuperación de los espacios naturales degradados.”</a:t>
            </a:r>
          </a:p>
          <a:p>
            <a:r>
              <a:rPr lang="es-ES" sz="1200" kern="1200" dirty="0" smtClean="0">
                <a:solidFill>
                  <a:schemeClr val="tx1"/>
                </a:solidFill>
                <a:effectLst/>
                <a:latin typeface="+mn-lt"/>
                <a:ea typeface="+mn-ea"/>
                <a:cs typeface="+mn-cs"/>
              </a:rPr>
              <a:t>Y en</a:t>
            </a:r>
            <a:r>
              <a:rPr lang="es-ES" sz="1200" kern="1200" baseline="0" dirty="0" smtClean="0">
                <a:solidFill>
                  <a:schemeClr val="tx1"/>
                </a:solidFill>
                <a:effectLst/>
                <a:latin typeface="+mn-lt"/>
                <a:ea typeface="+mn-ea"/>
                <a:cs typeface="+mn-cs"/>
              </a:rPr>
              <a:t> el articulo </a:t>
            </a:r>
            <a:r>
              <a:rPr lang="es-ES" sz="1200" b="1" kern="1200" baseline="0" dirty="0" smtClean="0">
                <a:solidFill>
                  <a:schemeClr val="tx1"/>
                </a:solidFill>
                <a:effectLst/>
                <a:latin typeface="+mn-lt"/>
                <a:ea typeface="+mn-ea"/>
                <a:cs typeface="+mn-cs"/>
              </a:rPr>
              <a:t>71</a:t>
            </a:r>
          </a:p>
          <a:p>
            <a:r>
              <a:rPr lang="es-ES" sz="1200" b="1" i="1" kern="1200" baseline="0" dirty="0" smtClean="0">
                <a:solidFill>
                  <a:schemeClr val="tx1"/>
                </a:solidFill>
                <a:effectLst/>
                <a:latin typeface="+mn-lt"/>
                <a:ea typeface="+mn-ea"/>
                <a:cs typeface="+mn-cs"/>
              </a:rPr>
              <a:t>Comillas</a:t>
            </a:r>
            <a:endParaRPr lang="es-EC" sz="1200" b="1" i="1"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“La naturaleza o Pacha Mama, donde se reproduce y realiza la vida, tiene derecho a que se respete integralmente su existencia y el mantenimiento y regeneración de sus ciclos vitales, estructura, funciones y procesos evolutivos. (…)</a:t>
            </a:r>
          </a:p>
          <a:p>
            <a:r>
              <a:rPr lang="es-EC" sz="1200" kern="1200" dirty="0" smtClean="0">
                <a:solidFill>
                  <a:schemeClr val="tx1"/>
                </a:solidFill>
                <a:effectLst/>
                <a:latin typeface="+mn-lt"/>
                <a:ea typeface="+mn-ea"/>
                <a:cs typeface="+mn-cs"/>
              </a:rPr>
              <a:t>El Estado incentivará a las personas naturales y jurídicas, y a los colectivos, para que protejan la naturaleza, y promoverá el respeto a todos los elementos que forman un ecosistema.”</a:t>
            </a:r>
          </a:p>
        </p:txBody>
      </p:sp>
      <p:sp>
        <p:nvSpPr>
          <p:cNvPr id="4" name="Marcador de número de diapositiva 3"/>
          <p:cNvSpPr>
            <a:spLocks noGrp="1"/>
          </p:cNvSpPr>
          <p:nvPr>
            <p:ph type="sldNum" sz="quarter" idx="10"/>
          </p:nvPr>
        </p:nvSpPr>
        <p:spPr/>
        <p:txBody>
          <a:bodyPr/>
          <a:lstStyle/>
          <a:p>
            <a:fld id="{FBAFB4E9-C83F-4AD8-8340-F192836B3BDA}" type="slidenum">
              <a:rPr lang="es-EC" smtClean="0"/>
              <a:t>3</a:t>
            </a:fld>
            <a:endParaRPr lang="es-EC"/>
          </a:p>
        </p:txBody>
      </p:sp>
    </p:spTree>
    <p:extLst>
      <p:ext uri="{BB962C8B-B14F-4D97-AF65-F5344CB8AC3E}">
        <p14:creationId xmlns:p14="http://schemas.microsoft.com/office/powerpoint/2010/main" val="2947458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Las Operaciones militares y las actividades administrativas que se realizan en los Fuertes y Unidades Militares en todo el país ocasionan un gran impacto al medio ambiente  especialmente  por el uso de armas explosivos, municiones, combustibles y lubricantes</a:t>
            </a:r>
          </a:p>
          <a:p>
            <a:r>
              <a:rPr lang="es-EC" sz="1200" b="1" kern="1200" dirty="0" smtClean="0">
                <a:solidFill>
                  <a:schemeClr val="tx1"/>
                </a:solidFill>
                <a:effectLst/>
                <a:latin typeface="+mn-lt"/>
                <a:ea typeface="+mn-ea"/>
                <a:cs typeface="+mn-cs"/>
              </a:rPr>
              <a:t>INCREMENTO DE OPERACIONES MILITARES</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Resultado del conflicto armado que se vive en Colombia y su influencia directa en las Provincias Ecuatorianas de Esmeraldas, Sucumbíos, Carchi, Imbabura las operaciones militares de Defensa Interna se han incrementado en un 78% desde el año 2000 concomitantemente al aumento de personal, material y transporte aéreo, terrestre y fluvial</a:t>
            </a:r>
          </a:p>
          <a:p>
            <a:r>
              <a:rPr lang="es-EC" sz="1200" b="1" kern="1200" dirty="0" smtClean="0">
                <a:solidFill>
                  <a:schemeClr val="tx1"/>
                </a:solidFill>
                <a:effectLst/>
                <a:latin typeface="+mn-lt"/>
                <a:ea typeface="+mn-ea"/>
                <a:cs typeface="+mn-cs"/>
              </a:rPr>
              <a:t>INCUMPLIMIENTO DE LEYES VIGENTES</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TITULO 2, CAPITULO SEGUNDO, SECCION SEGUNDA</a:t>
            </a:r>
            <a:r>
              <a:rPr lang="es-EC"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“Art 15.-</a:t>
            </a:r>
            <a:r>
              <a:rPr lang="es-EC" sz="1200" kern="1200" dirty="0" smtClean="0">
                <a:solidFill>
                  <a:schemeClr val="tx1"/>
                </a:solidFill>
                <a:effectLst/>
                <a:latin typeface="+mn-lt"/>
                <a:ea typeface="+mn-ea"/>
                <a:cs typeface="+mn-cs"/>
              </a:rPr>
              <a:t> El Estado promoverá, en el sector público y privado, el uso de tecnologías ambientalmente limpias y de energías alternativas no contaminantes y de bajo impacto. La soberanía energética no se alcanzará en detrimento de la soberanía alimentaria, ni afectará el derecho al agua”</a:t>
            </a:r>
          </a:p>
          <a:p>
            <a:r>
              <a:rPr lang="es-EC" sz="1200" kern="1200" dirty="0" smtClean="0">
                <a:solidFill>
                  <a:schemeClr val="tx1"/>
                </a:solidFill>
                <a:effectLst/>
                <a:latin typeface="+mn-lt"/>
                <a:ea typeface="+mn-ea"/>
                <a:cs typeface="+mn-cs"/>
              </a:rPr>
              <a:t>TITULO 7, CAPITULO 2, SECCION PRIMERA, </a:t>
            </a:r>
          </a:p>
          <a:p>
            <a:r>
              <a:rPr lang="es-EC" sz="1200" b="1" kern="1200" dirty="0" smtClean="0">
                <a:solidFill>
                  <a:schemeClr val="tx1"/>
                </a:solidFill>
                <a:effectLst/>
                <a:latin typeface="+mn-lt"/>
                <a:ea typeface="+mn-ea"/>
                <a:cs typeface="+mn-cs"/>
              </a:rPr>
              <a:t>“Art. 395.-</a:t>
            </a:r>
            <a:r>
              <a:rPr lang="es-EC" sz="1200" kern="1200" dirty="0" smtClean="0">
                <a:solidFill>
                  <a:schemeClr val="tx1"/>
                </a:solidFill>
                <a:effectLst/>
                <a:latin typeface="+mn-lt"/>
                <a:ea typeface="+mn-ea"/>
                <a:cs typeface="+mn-cs"/>
              </a:rPr>
              <a:t> La Constitución reconoce los siguientes principios ambientales: (…)</a:t>
            </a:r>
          </a:p>
          <a:p>
            <a:pPr lvl="0"/>
            <a:r>
              <a:rPr lang="es-EC" sz="1200" kern="1200" dirty="0" smtClean="0">
                <a:solidFill>
                  <a:schemeClr val="tx1"/>
                </a:solidFill>
                <a:effectLst/>
                <a:latin typeface="+mn-lt"/>
                <a:ea typeface="+mn-ea"/>
                <a:cs typeface="+mn-cs"/>
              </a:rPr>
              <a:t>Las políticas de gestión ambiental se aplicarán de manera transversal y serán de obligatorio cumplimiento por parte del Estado en todos sus niveles y por todas las personas naturales o jurídicas en el territorio nacional “</a:t>
            </a:r>
          </a:p>
          <a:p>
            <a:r>
              <a:rPr lang="es-EC" sz="1200" b="1" kern="1200" dirty="0" smtClean="0">
                <a:solidFill>
                  <a:schemeClr val="tx1"/>
                </a:solidFill>
                <a:effectLst/>
                <a:latin typeface="+mn-lt"/>
                <a:ea typeface="+mn-ea"/>
                <a:cs typeface="+mn-cs"/>
              </a:rPr>
              <a:t>PROCESO DE CONTROL LENTO E INEFICIENTE</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Anteriormente, para el control de riesgo e impacto ambiental en las fuerza armadas se tenía un proceso era lento e ineficiente, el cual se lo realizaba de la siguiente manera: primero se imprimían las matrices en Excel, se llenaban por el responsable de la unidad militar, se pasaba esta información a las matrices en Excel, posteriormente se enviaban al comando conjunto donde se analizaba la información, de ser necesaria alguna corrección se enviaba y se volvía a hacer este proceso, después, una vez que todo está correcto se analizaban los riesgos e impactos que arrojaba la información y se procedía a desarrollar planes de acción para la mitigación de los mismos, una vez estaban listos se enviaban a la unidad militar para que se los ponga en ejecución.</a:t>
            </a:r>
          </a:p>
          <a:p>
            <a:r>
              <a:rPr lang="es-EC" sz="1200" kern="1200" dirty="0" smtClean="0">
                <a:solidFill>
                  <a:schemeClr val="tx1"/>
                </a:solidFill>
                <a:effectLst/>
                <a:latin typeface="+mn-lt"/>
                <a:ea typeface="+mn-ea"/>
                <a:cs typeface="+mn-cs"/>
              </a:rPr>
              <a:t>Una vez en ejecución se verificaba y procedía a llenar la información sobre la efectividad de los planes ejecutados en matrices en Excel, para enviarlas al comando conjunto para que sean analizadas y de ser necesario se tomen otras medidas o se dé por resuelto el problema.</a:t>
            </a:r>
          </a:p>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4</a:t>
            </a:fld>
            <a:endParaRPr lang="es-EC"/>
          </a:p>
        </p:txBody>
      </p:sp>
    </p:spTree>
    <p:extLst>
      <p:ext uri="{BB962C8B-B14F-4D97-AF65-F5344CB8AC3E}">
        <p14:creationId xmlns:p14="http://schemas.microsoft.com/office/powerpoint/2010/main" val="349226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1" kern="1200" dirty="0" smtClean="0">
                <a:solidFill>
                  <a:schemeClr val="tx1"/>
                </a:solidFill>
                <a:effectLst/>
                <a:latin typeface="+mn-lt"/>
                <a:ea typeface="+mn-ea"/>
                <a:cs typeface="+mn-cs"/>
              </a:rPr>
              <a:t>CUMPLIMIENTO DE LA LEY</a:t>
            </a:r>
          </a:p>
          <a:p>
            <a:r>
              <a:rPr lang="es-ES" sz="1200" b="0" kern="1200" dirty="0" smtClean="0">
                <a:solidFill>
                  <a:schemeClr val="tx1"/>
                </a:solidFill>
                <a:effectLst/>
                <a:latin typeface="+mn-lt"/>
                <a:ea typeface="+mn-ea"/>
                <a:cs typeface="+mn-cs"/>
              </a:rPr>
              <a:t>Según lo establecido en el artículo</a:t>
            </a:r>
            <a:r>
              <a:rPr lang="es-ES" sz="1200" b="0" kern="1200" baseline="0" dirty="0" smtClean="0">
                <a:solidFill>
                  <a:schemeClr val="tx1"/>
                </a:solidFill>
                <a:effectLst/>
                <a:latin typeface="+mn-lt"/>
                <a:ea typeface="+mn-ea"/>
                <a:cs typeface="+mn-cs"/>
              </a:rPr>
              <a:t> </a:t>
            </a:r>
            <a:r>
              <a:rPr lang="es-ES" sz="1200" b="1" kern="1200" baseline="0" dirty="0" smtClean="0">
                <a:solidFill>
                  <a:schemeClr val="tx1"/>
                </a:solidFill>
                <a:effectLst/>
                <a:latin typeface="+mn-lt"/>
                <a:ea typeface="+mn-ea"/>
                <a:cs typeface="+mn-cs"/>
              </a:rPr>
              <a:t>72</a:t>
            </a:r>
            <a:r>
              <a:rPr lang="es-ES" sz="1200" b="0" kern="1200" baseline="0" dirty="0" smtClean="0">
                <a:solidFill>
                  <a:schemeClr val="tx1"/>
                </a:solidFill>
                <a:effectLst/>
                <a:latin typeface="+mn-lt"/>
                <a:ea typeface="+mn-ea"/>
                <a:cs typeface="+mn-cs"/>
              </a:rPr>
              <a:t>, que dice</a:t>
            </a:r>
          </a:p>
          <a:p>
            <a:r>
              <a:rPr lang="es-ES" sz="1200" b="1" i="1" kern="1200" baseline="0" dirty="0" smtClean="0">
                <a:solidFill>
                  <a:schemeClr val="tx1"/>
                </a:solidFill>
                <a:effectLst/>
                <a:latin typeface="+mn-lt"/>
                <a:ea typeface="+mn-ea"/>
                <a:cs typeface="+mn-cs"/>
              </a:rPr>
              <a:t>Comillas</a:t>
            </a:r>
            <a:endParaRPr lang="es-EC" sz="1200" i="1"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a:t>
            </a:r>
            <a:r>
              <a:rPr lang="es-EC" sz="1200" kern="1200" dirty="0" smtClean="0">
                <a:solidFill>
                  <a:schemeClr val="tx1"/>
                </a:solidFill>
                <a:effectLst/>
                <a:latin typeface="+mn-lt"/>
                <a:ea typeface="+mn-ea"/>
                <a:cs typeface="+mn-cs"/>
              </a:rPr>
              <a:t>En los casos de impacto ambiental grave o permanente, incluidos los ocasionados por la explotación de los recursos naturales no renovables, el Estado establecerá los mecanismos más eficaces para alcanzar la restauración, y adoptará las medidas adecuadas para eliminar o mitigar las consecuencias ambientales nocivas”</a:t>
            </a:r>
          </a:p>
          <a:p>
            <a:r>
              <a:rPr lang="es-ES" sz="1200" kern="1200" dirty="0" smtClean="0">
                <a:solidFill>
                  <a:schemeClr val="tx1"/>
                </a:solidFill>
                <a:effectLst/>
                <a:latin typeface="+mn-lt"/>
                <a:ea typeface="+mn-ea"/>
                <a:cs typeface="+mn-cs"/>
              </a:rPr>
              <a:t>Y el articulo </a:t>
            </a:r>
            <a:r>
              <a:rPr lang="es-ES" sz="1200" b="1" kern="1200" dirty="0" smtClean="0">
                <a:solidFill>
                  <a:schemeClr val="tx1"/>
                </a:solidFill>
                <a:effectLst/>
                <a:latin typeface="+mn-lt"/>
                <a:ea typeface="+mn-ea"/>
                <a:cs typeface="+mn-cs"/>
              </a:rPr>
              <a:t>396</a:t>
            </a:r>
            <a:endParaRPr lang="es-EC" sz="1200" b="1"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a:t>
            </a:r>
            <a:r>
              <a:rPr lang="es-EC" sz="1200" kern="1200" dirty="0" smtClean="0">
                <a:solidFill>
                  <a:schemeClr val="tx1"/>
                </a:solidFill>
                <a:effectLst/>
                <a:latin typeface="+mn-lt"/>
                <a:ea typeface="+mn-ea"/>
                <a:cs typeface="+mn-cs"/>
              </a:rPr>
              <a:t>La responsabilidad por daños ambientales es objetiva. Todo daño al ambiente, además de las sanciones correspondientes, implicará también la obligación de restaurar integralmente los ecosistemas e indemnizar a las personas y comunidades afectadas”</a:t>
            </a:r>
          </a:p>
          <a:p>
            <a:r>
              <a:rPr lang="es-ES" sz="1200" kern="1200" dirty="0" smtClean="0">
                <a:solidFill>
                  <a:schemeClr val="tx1"/>
                </a:solidFill>
                <a:effectLst/>
                <a:latin typeface="+mn-lt"/>
                <a:ea typeface="+mn-ea"/>
                <a:cs typeface="+mn-cs"/>
              </a:rPr>
              <a:t>Por lo cual se establece clara y puntualmente</a:t>
            </a:r>
            <a:r>
              <a:rPr lang="es-ES" sz="1200" kern="1200" baseline="0" dirty="0" smtClean="0">
                <a:solidFill>
                  <a:schemeClr val="tx1"/>
                </a:solidFill>
                <a:effectLst/>
                <a:latin typeface="+mn-lt"/>
                <a:ea typeface="+mn-ea"/>
                <a:cs typeface="+mn-cs"/>
              </a:rPr>
              <a:t> que el cuidado del medio ambiente es obligación de todos</a:t>
            </a:r>
            <a:endParaRPr lang="es-EC" sz="1200" kern="1200" dirty="0" smtClean="0">
              <a:solidFill>
                <a:schemeClr val="tx1"/>
              </a:solidFill>
              <a:effectLst/>
              <a:latin typeface="+mn-lt"/>
              <a:ea typeface="+mn-ea"/>
              <a:cs typeface="+mn-cs"/>
            </a:endParaRPr>
          </a:p>
          <a:p>
            <a:endParaRPr lang="es-EC"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AUTOMATIZACIÓN DE PROCESOS</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Entre las ventajas de automatizar procesos tenemos: </a:t>
            </a:r>
          </a:p>
          <a:p>
            <a:pPr lvl="0"/>
            <a:r>
              <a:rPr lang="es-EC" sz="1200" kern="1200" dirty="0" smtClean="0">
                <a:solidFill>
                  <a:schemeClr val="tx1"/>
                </a:solidFill>
                <a:effectLst/>
                <a:latin typeface="+mn-lt"/>
                <a:ea typeface="+mn-ea"/>
                <a:cs typeface="+mn-cs"/>
              </a:rPr>
              <a:t>-</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Mejora de la calidad del trabajo</a:t>
            </a:r>
          </a:p>
          <a:p>
            <a:pPr lvl="0"/>
            <a:r>
              <a:rPr lang="es-EC" sz="1200" kern="1200" dirty="0" smtClean="0">
                <a:solidFill>
                  <a:schemeClr val="tx1"/>
                </a:solidFill>
                <a:effectLst/>
                <a:latin typeface="+mn-lt"/>
                <a:ea typeface="+mn-ea"/>
                <a:cs typeface="+mn-cs"/>
              </a:rPr>
              <a:t>- Reducción del tiempo de ejecución de las tareas</a:t>
            </a:r>
          </a:p>
          <a:p>
            <a:pPr lvl="0"/>
            <a:r>
              <a:rPr lang="es-EC" sz="1200" kern="1200" dirty="0" smtClean="0">
                <a:solidFill>
                  <a:schemeClr val="tx1"/>
                </a:solidFill>
                <a:effectLst/>
                <a:latin typeface="+mn-lt"/>
                <a:ea typeface="+mn-ea"/>
                <a:cs typeface="+mn-cs"/>
              </a:rPr>
              <a:t>-</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Disminución del uso de papel</a:t>
            </a:r>
          </a:p>
          <a:p>
            <a:pPr lvl="0"/>
            <a:r>
              <a:rPr lang="es-EC" sz="1200" kern="1200" dirty="0" smtClean="0">
                <a:solidFill>
                  <a:schemeClr val="tx1"/>
                </a:solidFill>
                <a:effectLst/>
                <a:latin typeface="+mn-lt"/>
                <a:ea typeface="+mn-ea"/>
                <a:cs typeface="+mn-cs"/>
              </a:rPr>
              <a:t>-</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Mejorar</a:t>
            </a:r>
            <a:r>
              <a:rPr lang="es-EC" sz="1200" kern="1200" baseline="0" dirty="0" smtClean="0">
                <a:solidFill>
                  <a:schemeClr val="tx1"/>
                </a:solidFill>
                <a:effectLst/>
                <a:latin typeface="+mn-lt"/>
                <a:ea typeface="+mn-ea"/>
                <a:cs typeface="+mn-cs"/>
              </a:rPr>
              <a:t> el</a:t>
            </a:r>
            <a:r>
              <a:rPr lang="es-EC" sz="1200" kern="1200" dirty="0" smtClean="0">
                <a:solidFill>
                  <a:schemeClr val="tx1"/>
                </a:solidFill>
                <a:effectLst/>
                <a:latin typeface="+mn-lt"/>
                <a:ea typeface="+mn-ea"/>
                <a:cs typeface="+mn-cs"/>
              </a:rPr>
              <a:t> control y seguridad de la información</a:t>
            </a:r>
          </a:p>
          <a:p>
            <a:pPr lvl="0"/>
            <a:endParaRPr lang="es-EC"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IMPORTANCIA DEL CUIDADO AMBIENTAL</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La importancia de cuidar el medio ambiente radica en que de esto depende nuestra calidad de vida y de las futuras generaciones, así como el desarrollo de nuestro país. Además el impacto mundial causado por el efecto invernadero y las consecuencias de este sobre la naturaleza, hace imprescindible</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el cuidado y la preservación de la misma.</a:t>
            </a:r>
          </a:p>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5</a:t>
            </a:fld>
            <a:endParaRPr lang="es-EC"/>
          </a:p>
        </p:txBody>
      </p:sp>
    </p:spTree>
    <p:extLst>
      <p:ext uri="{BB962C8B-B14F-4D97-AF65-F5344CB8AC3E}">
        <p14:creationId xmlns:p14="http://schemas.microsoft.com/office/powerpoint/2010/main" val="275309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1" kern="1200" dirty="0" smtClean="0">
                <a:solidFill>
                  <a:schemeClr val="tx1"/>
                </a:solidFill>
                <a:effectLst/>
                <a:latin typeface="+mn-lt"/>
                <a:ea typeface="+mn-ea"/>
                <a:cs typeface="+mn-cs"/>
              </a:rPr>
              <a:t>CAPTURA, ANÁLISIS Y ESPECIFICACIÓN DE REQUISITOS</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En esta fase se reúnen, adquieren y se especifican todas las características funcionales y no funcionales que tiene que cumplir la aplicación web, como resultado de esta fase se generan los casos de uso.</a:t>
            </a:r>
          </a:p>
          <a:p>
            <a:r>
              <a:rPr lang="es-EC" sz="1200" b="1" kern="1200" dirty="0" smtClean="0">
                <a:solidFill>
                  <a:schemeClr val="tx1"/>
                </a:solidFill>
                <a:effectLst/>
                <a:latin typeface="+mn-lt"/>
                <a:ea typeface="+mn-ea"/>
                <a:cs typeface="+mn-cs"/>
              </a:rPr>
              <a:t>DISEÑO DEL SISTEMA</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Basado en la especificación de los requisitos que se extraen del análisis de requisitos, se usan los requisitos que se generan en los casos de uso para ver  si cumplen con la estructura que debe tener la aplicación. En esta fase se presenta un diseño </a:t>
            </a:r>
            <a:r>
              <a:rPr lang="es-EC" sz="1200" kern="1200" dirty="0" err="1" smtClean="0">
                <a:solidFill>
                  <a:schemeClr val="tx1"/>
                </a:solidFill>
                <a:effectLst/>
                <a:latin typeface="+mn-lt"/>
                <a:ea typeface="+mn-ea"/>
                <a:cs typeface="+mn-cs"/>
              </a:rPr>
              <a:t>navegacional</a:t>
            </a:r>
            <a:r>
              <a:rPr lang="es-EC" sz="1200" kern="1200" dirty="0" smtClean="0">
                <a:solidFill>
                  <a:schemeClr val="tx1"/>
                </a:solidFill>
                <a:effectLst/>
                <a:latin typeface="+mn-lt"/>
                <a:ea typeface="+mn-ea"/>
                <a:cs typeface="+mn-cs"/>
              </a:rPr>
              <a:t>.</a:t>
            </a:r>
          </a:p>
          <a:p>
            <a:r>
              <a:rPr lang="es-EC" sz="1200" b="1" kern="1200" dirty="0" smtClean="0">
                <a:solidFill>
                  <a:schemeClr val="tx1"/>
                </a:solidFill>
                <a:effectLst/>
                <a:latin typeface="+mn-lt"/>
                <a:ea typeface="+mn-ea"/>
                <a:cs typeface="+mn-cs"/>
              </a:rPr>
              <a:t>CODIFICACIÓN</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En esta fase se realiza la codificación del software en el lenguaje de programación escogido</a:t>
            </a:r>
          </a:p>
          <a:p>
            <a:r>
              <a:rPr lang="es-EC" sz="1200" b="1" kern="1200" dirty="0" smtClean="0">
                <a:solidFill>
                  <a:schemeClr val="tx1"/>
                </a:solidFill>
                <a:effectLst/>
                <a:latin typeface="+mn-lt"/>
                <a:ea typeface="+mn-ea"/>
                <a:cs typeface="+mn-cs"/>
              </a:rPr>
              <a:t>PRUEBAS</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Utilizadas para observar que el software codificado tenga un correcto funcionamiento.</a:t>
            </a:r>
          </a:p>
          <a:p>
            <a:r>
              <a:rPr lang="es-EC" sz="1200" b="1" kern="1200" dirty="0" smtClean="0">
                <a:solidFill>
                  <a:schemeClr val="tx1"/>
                </a:solidFill>
                <a:effectLst/>
                <a:latin typeface="+mn-lt"/>
                <a:ea typeface="+mn-ea"/>
                <a:cs typeface="+mn-cs"/>
              </a:rPr>
              <a:t>FASE DE IMPLEMENTACIÓN</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Es donde la aplicación es transferida apropiadamente a la organización que lo requiere y eventualmente configurarlo, para que pueda ser utilizado por el usuario final</a:t>
            </a:r>
          </a:p>
          <a:p>
            <a:r>
              <a:rPr lang="es-EC" sz="1200" b="1" kern="1200" dirty="0" smtClean="0">
                <a:solidFill>
                  <a:schemeClr val="tx1"/>
                </a:solidFill>
                <a:effectLst/>
                <a:latin typeface="+mn-lt"/>
                <a:ea typeface="+mn-ea"/>
                <a:cs typeface="+mn-cs"/>
              </a:rPr>
              <a:t>MANTENIMIENTO</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Proceso de control que se encarga de mejorar y optimizar el software que ya se ha desarrollado e instalado, depurar errores y defectos que puedan haber pasado la fase de pruebas.</a:t>
            </a:r>
          </a:p>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8</a:t>
            </a:fld>
            <a:endParaRPr lang="es-EC"/>
          </a:p>
        </p:txBody>
      </p:sp>
    </p:spTree>
    <p:extLst>
      <p:ext uri="{BB962C8B-B14F-4D97-AF65-F5344CB8AC3E}">
        <p14:creationId xmlns:p14="http://schemas.microsoft.com/office/powerpoint/2010/main" val="3208793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1" kern="1200" dirty="0" smtClean="0">
                <a:solidFill>
                  <a:schemeClr val="tx1"/>
                </a:solidFill>
                <a:effectLst/>
                <a:latin typeface="+mn-lt"/>
                <a:ea typeface="+mn-ea"/>
                <a:cs typeface="+mn-cs"/>
              </a:rPr>
              <a:t>MySql</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Para el desarrollo de la presente aplicación se utilizó MySql debido a que es la base de datos que utiliza la Dirección Integral de Seguridad del Comando Conjunto, </a:t>
            </a:r>
          </a:p>
          <a:p>
            <a:r>
              <a:rPr lang="es-EC" sz="1200" kern="1200" dirty="0" smtClean="0">
                <a:solidFill>
                  <a:schemeClr val="tx1"/>
                </a:solidFill>
                <a:effectLst/>
                <a:latin typeface="+mn-lt"/>
                <a:ea typeface="+mn-ea"/>
                <a:cs typeface="+mn-cs"/>
              </a:rPr>
              <a:t>MySql cuenta con la ventaja de ser </a:t>
            </a:r>
            <a:r>
              <a:rPr lang="es-EC" sz="1200" kern="1200" dirty="0" err="1" smtClean="0">
                <a:solidFill>
                  <a:schemeClr val="tx1"/>
                </a:solidFill>
                <a:effectLst/>
                <a:latin typeface="+mn-lt"/>
                <a:ea typeface="+mn-ea"/>
                <a:cs typeface="+mn-cs"/>
              </a:rPr>
              <a:t>multihilo</a:t>
            </a:r>
            <a:r>
              <a:rPr lang="es-EC" sz="1200" kern="1200" dirty="0" smtClean="0">
                <a:solidFill>
                  <a:schemeClr val="tx1"/>
                </a:solidFill>
                <a:effectLst/>
                <a:latin typeface="+mn-lt"/>
                <a:ea typeface="+mn-ea"/>
                <a:cs typeface="+mn-cs"/>
              </a:rPr>
              <a:t>, lo cual es una funcionalidad fundamental para una aplicación orientada a la web, además al ser de código abierto está en continua mejora, asegurando así su estabilidad y seguridad.</a:t>
            </a:r>
          </a:p>
          <a:p>
            <a:r>
              <a:rPr lang="es-EC" sz="1200" kern="1200" dirty="0" smtClean="0">
                <a:solidFill>
                  <a:schemeClr val="tx1"/>
                </a:solidFill>
                <a:effectLst/>
                <a:latin typeface="+mn-lt"/>
                <a:ea typeface="+mn-ea"/>
                <a:cs typeface="+mn-cs"/>
              </a:rPr>
              <a:t>Como ejemplo de su confiabilidad, MySql es utilizada por sitios como: </a:t>
            </a:r>
            <a:r>
              <a:rPr lang="es-EC" sz="1200" kern="1200" dirty="0" err="1" smtClean="0">
                <a:solidFill>
                  <a:schemeClr val="tx1"/>
                </a:solidFill>
                <a:effectLst/>
                <a:latin typeface="+mn-lt"/>
                <a:ea typeface="+mn-ea"/>
                <a:cs typeface="+mn-cs"/>
              </a:rPr>
              <a:t>Youtube</a:t>
            </a:r>
            <a:r>
              <a:rPr lang="es-EC" sz="1200" kern="1200" dirty="0" smtClean="0">
                <a:solidFill>
                  <a:schemeClr val="tx1"/>
                </a:solidFill>
                <a:effectLst/>
                <a:latin typeface="+mn-lt"/>
                <a:ea typeface="+mn-ea"/>
                <a:cs typeface="+mn-cs"/>
              </a:rPr>
              <a:t>, Google, Facebook, Twitter y Amazon.</a:t>
            </a:r>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BAFB4E9-C83F-4AD8-8340-F192836B3BDA}" type="slidenum">
              <a:rPr lang="es-EC" smtClean="0"/>
              <a:t>9</a:t>
            </a:fld>
            <a:endParaRPr lang="es-EC"/>
          </a:p>
        </p:txBody>
      </p:sp>
    </p:spTree>
    <p:extLst>
      <p:ext uri="{BB962C8B-B14F-4D97-AF65-F5344CB8AC3E}">
        <p14:creationId xmlns:p14="http://schemas.microsoft.com/office/powerpoint/2010/main" val="355818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err="1" smtClean="0">
                <a:solidFill>
                  <a:schemeClr val="tx1"/>
                </a:solidFill>
                <a:effectLst/>
                <a:latin typeface="+mn-lt"/>
                <a:ea typeface="+mn-ea"/>
                <a:cs typeface="+mn-cs"/>
              </a:rPr>
              <a:t>Yii</a:t>
            </a:r>
            <a:r>
              <a:rPr lang="es-EC" sz="1200" kern="1200" dirty="0" smtClean="0">
                <a:solidFill>
                  <a:schemeClr val="tx1"/>
                </a:solidFill>
                <a:effectLst/>
                <a:latin typeface="+mn-lt"/>
                <a:ea typeface="+mn-ea"/>
                <a:cs typeface="+mn-cs"/>
              </a:rPr>
              <a:t> es un </a:t>
            </a:r>
            <a:r>
              <a:rPr lang="es-EC" sz="1200" kern="1200" dirty="0" err="1" smtClean="0">
                <a:solidFill>
                  <a:schemeClr val="tx1"/>
                </a:solidFill>
                <a:effectLst/>
                <a:latin typeface="+mn-lt"/>
                <a:ea typeface="+mn-ea"/>
                <a:cs typeface="+mn-cs"/>
              </a:rPr>
              <a:t>framework</a:t>
            </a:r>
            <a:r>
              <a:rPr lang="es-EC" sz="1200" kern="1200" dirty="0" smtClean="0">
                <a:solidFill>
                  <a:schemeClr val="tx1"/>
                </a:solidFill>
                <a:effectLst/>
                <a:latin typeface="+mn-lt"/>
                <a:ea typeface="+mn-ea"/>
                <a:cs typeface="+mn-cs"/>
              </a:rPr>
              <a:t> PHP basado en componentes de alta performance para desarrollar aplicaciones Web de gran escala. El mismo permite la máxima reutilización en la programación web y puede acelerar el proceso de desarrollo. </a:t>
            </a:r>
          </a:p>
          <a:p>
            <a:r>
              <a:rPr lang="es-EC" sz="1200" kern="1200" dirty="0" err="1" smtClean="0">
                <a:solidFill>
                  <a:schemeClr val="tx1"/>
                </a:solidFill>
                <a:effectLst/>
                <a:latin typeface="+mn-lt"/>
                <a:ea typeface="+mn-ea"/>
                <a:cs typeface="+mn-cs"/>
              </a:rPr>
              <a:t>Yii</a:t>
            </a:r>
            <a:r>
              <a:rPr lang="es-EC" sz="1200" kern="1200" dirty="0" smtClean="0">
                <a:solidFill>
                  <a:schemeClr val="tx1"/>
                </a:solidFill>
                <a:effectLst/>
                <a:latin typeface="+mn-lt"/>
                <a:ea typeface="+mn-ea"/>
                <a:cs typeface="+mn-cs"/>
              </a:rPr>
              <a:t> sigue un conjunto de buenas prácticas determinadas por la comunidad para el desarrollo de software, como son:</a:t>
            </a:r>
          </a:p>
          <a:p>
            <a:r>
              <a:rPr lang="es-EC" sz="1200" kern="1200" dirty="0" smtClean="0">
                <a:solidFill>
                  <a:schemeClr val="tx1"/>
                </a:solidFill>
                <a:effectLst/>
                <a:latin typeface="+mn-lt"/>
                <a:ea typeface="+mn-ea"/>
                <a:cs typeface="+mn-cs"/>
              </a:rPr>
              <a:t>– Programación orientada a objetos (OOP)</a:t>
            </a:r>
          </a:p>
          <a:p>
            <a:r>
              <a:rPr lang="es-EC" sz="1200" kern="1200" dirty="0" smtClean="0">
                <a:solidFill>
                  <a:schemeClr val="tx1"/>
                </a:solidFill>
                <a:effectLst/>
                <a:latin typeface="+mn-lt"/>
                <a:ea typeface="+mn-ea"/>
                <a:cs typeface="+mn-cs"/>
              </a:rPr>
              <a:t>– Modelo Vista Controlador (MVC)</a:t>
            </a:r>
          </a:p>
          <a:p>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Mapeador</a:t>
            </a:r>
            <a:r>
              <a:rPr lang="es-EC" sz="1200" kern="1200" dirty="0" smtClean="0">
                <a:solidFill>
                  <a:schemeClr val="tx1"/>
                </a:solidFill>
                <a:effectLst/>
                <a:latin typeface="+mn-lt"/>
                <a:ea typeface="+mn-ea"/>
                <a:cs typeface="+mn-cs"/>
              </a:rPr>
              <a:t> de objetos relacional (ORM) a través de herramienta </a:t>
            </a:r>
            <a:r>
              <a:rPr lang="es-EC" sz="1200" kern="1200" dirty="0" err="1" smtClean="0">
                <a:solidFill>
                  <a:schemeClr val="tx1"/>
                </a:solidFill>
                <a:effectLst/>
                <a:latin typeface="+mn-lt"/>
                <a:ea typeface="+mn-ea"/>
                <a:cs typeface="+mn-cs"/>
              </a:rPr>
              <a:t>gii</a:t>
            </a:r>
            <a:r>
              <a:rPr lang="es-EC" sz="1200" kern="1200" dirty="0" smtClean="0">
                <a:solidFill>
                  <a:schemeClr val="tx1"/>
                </a:solidFill>
                <a:effectLst/>
                <a:latin typeface="+mn-lt"/>
                <a:ea typeface="+mn-ea"/>
                <a:cs typeface="+mn-cs"/>
              </a:rPr>
              <a:t>(Interfaz gráfica para el mapeo objeto-relación)</a:t>
            </a:r>
          </a:p>
          <a:p>
            <a:r>
              <a:rPr lang="es-EC" sz="1200" kern="1200" dirty="0" smtClean="0">
                <a:solidFill>
                  <a:schemeClr val="tx1"/>
                </a:solidFill>
                <a:effectLst/>
                <a:latin typeface="+mn-lt"/>
                <a:ea typeface="+mn-ea"/>
                <a:cs typeface="+mn-cs"/>
              </a:rPr>
              <a:t>Generador de código </a:t>
            </a:r>
            <a:r>
              <a:rPr lang="es-EC" sz="1200" kern="1200" dirty="0" err="1" smtClean="0">
                <a:solidFill>
                  <a:schemeClr val="tx1"/>
                </a:solidFill>
                <a:effectLst/>
                <a:latin typeface="+mn-lt"/>
                <a:ea typeface="+mn-ea"/>
                <a:cs typeface="+mn-cs"/>
              </a:rPr>
              <a:t>Gii</a:t>
            </a:r>
            <a:r>
              <a:rPr lang="es-EC" sz="1200" kern="1200" dirty="0" smtClean="0">
                <a:solidFill>
                  <a:schemeClr val="tx1"/>
                </a:solidFill>
                <a:effectLst/>
                <a:latin typeface="+mn-lt"/>
                <a:ea typeface="+mn-ea"/>
                <a:cs typeface="+mn-cs"/>
              </a:rPr>
              <a:t>. El cual permite crear plantillas de modelos, vistas, controladores y formularios. La generación de CRUD realmente se destaca, pues solamente tiene que darle el nombre de tabla de base de datos, y se crea el modelo con todos los atributos. Usted sólo define el tipo de datos (numérico, fecha, etc.), si se requiere el campo, y esas reglas son aplicadas siempre cuando intenta guardar / actualizar los datos. </a:t>
            </a:r>
          </a:p>
          <a:p>
            <a:r>
              <a:rPr lang="es-EC" sz="1200" kern="1200" dirty="0" smtClean="0">
                <a:solidFill>
                  <a:schemeClr val="tx1"/>
                </a:solidFill>
                <a:effectLst/>
                <a:latin typeface="+mn-lt"/>
                <a:ea typeface="+mn-ea"/>
                <a:cs typeface="+mn-cs"/>
              </a:rPr>
              <a:t>– Manejo de formularios. Los formularios generados por </a:t>
            </a:r>
            <a:r>
              <a:rPr lang="es-EC" sz="1200" kern="1200" dirty="0" err="1" smtClean="0">
                <a:solidFill>
                  <a:schemeClr val="tx1"/>
                </a:solidFill>
                <a:effectLst/>
                <a:latin typeface="+mn-lt"/>
                <a:ea typeface="+mn-ea"/>
                <a:cs typeface="+mn-cs"/>
              </a:rPr>
              <a:t>Gii</a:t>
            </a:r>
            <a:r>
              <a:rPr lang="es-EC" sz="1200" kern="1200" dirty="0" smtClean="0">
                <a:solidFill>
                  <a:schemeClr val="tx1"/>
                </a:solidFill>
                <a:effectLst/>
                <a:latin typeface="+mn-lt"/>
                <a:ea typeface="+mn-ea"/>
                <a:cs typeface="+mn-cs"/>
              </a:rPr>
              <a:t> utilizan campos "activos". Esto significa que cuando algún campo no se valida, </a:t>
            </a:r>
            <a:r>
              <a:rPr lang="es-EC" sz="1200" kern="1200" dirty="0" err="1" smtClean="0">
                <a:solidFill>
                  <a:schemeClr val="tx1"/>
                </a:solidFill>
                <a:effectLst/>
                <a:latin typeface="+mn-lt"/>
                <a:ea typeface="+mn-ea"/>
                <a:cs typeface="+mn-cs"/>
              </a:rPr>
              <a:t>yii</a:t>
            </a:r>
            <a:r>
              <a:rPr lang="es-EC" sz="1200" kern="1200" dirty="0" smtClean="0">
                <a:solidFill>
                  <a:schemeClr val="tx1"/>
                </a:solidFill>
                <a:effectLst/>
                <a:latin typeface="+mn-lt"/>
                <a:ea typeface="+mn-ea"/>
                <a:cs typeface="+mn-cs"/>
              </a:rPr>
              <a:t> mostrara el mismo formulario para solucionar el problema con todos los datos rellenados.</a:t>
            </a:r>
          </a:p>
          <a:p>
            <a:endParaRPr lang="es-EC"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10</a:t>
            </a:fld>
            <a:endParaRPr lang="es-EC"/>
          </a:p>
        </p:txBody>
      </p:sp>
    </p:spTree>
    <p:extLst>
      <p:ext uri="{BB962C8B-B14F-4D97-AF65-F5344CB8AC3E}">
        <p14:creationId xmlns:p14="http://schemas.microsoft.com/office/powerpoint/2010/main" val="73634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BIRT tiene 2 componentes principales: un diseñador de informes visuales dentro de Eclipse IDE para crear informes BIRT, y un componente de rutina para generar informes que pueden ser puestos en uso en cualquier entorno Java (Java </a:t>
            </a:r>
            <a:r>
              <a:rPr lang="es-EC" sz="1200" kern="1200" dirty="0" err="1" smtClean="0">
                <a:solidFill>
                  <a:schemeClr val="tx1"/>
                </a:solidFill>
                <a:effectLst/>
                <a:latin typeface="+mn-lt"/>
                <a:ea typeface="+mn-ea"/>
                <a:cs typeface="+mn-cs"/>
              </a:rPr>
              <a:t>environment</a:t>
            </a:r>
            <a:r>
              <a:rPr lang="es-EC" sz="1200" kern="1200" dirty="0" smtClean="0">
                <a:solidFill>
                  <a:schemeClr val="tx1"/>
                </a:solidFill>
                <a:effectLst/>
                <a:latin typeface="+mn-lt"/>
                <a:ea typeface="+mn-ea"/>
                <a:cs typeface="+mn-cs"/>
              </a:rPr>
              <a:t>). El proyecto BIRT también incluye un motor de gráficos que está integrado en el diseñador de informes y además puede ser usado por separado para incluir gráficas en una aplicación.</a:t>
            </a:r>
          </a:p>
          <a:p>
            <a:r>
              <a:rPr lang="es-EC" sz="1200" kern="1200" dirty="0" smtClean="0">
                <a:solidFill>
                  <a:schemeClr val="tx1"/>
                </a:solidFill>
                <a:effectLst/>
                <a:latin typeface="+mn-lt"/>
                <a:ea typeface="+mn-ea"/>
                <a:cs typeface="+mn-cs"/>
              </a:rPr>
              <a:t> </a:t>
            </a:r>
          </a:p>
          <a:p>
            <a:r>
              <a:rPr lang="es-EC" sz="1200" kern="1200" dirty="0" smtClean="0">
                <a:solidFill>
                  <a:schemeClr val="tx1"/>
                </a:solidFill>
                <a:effectLst/>
                <a:latin typeface="+mn-lt"/>
                <a:ea typeface="+mn-ea"/>
                <a:cs typeface="+mn-cs"/>
              </a:rPr>
              <a:t>Otra gran característica que posee </a:t>
            </a:r>
            <a:r>
              <a:rPr lang="es-EC" sz="1200" kern="1200" dirty="0" err="1" smtClean="0">
                <a:solidFill>
                  <a:schemeClr val="tx1"/>
                </a:solidFill>
                <a:effectLst/>
                <a:latin typeface="+mn-lt"/>
                <a:ea typeface="+mn-ea"/>
                <a:cs typeface="+mn-cs"/>
              </a:rPr>
              <a:t>birt</a:t>
            </a:r>
            <a:r>
              <a:rPr lang="es-EC" sz="1200" kern="1200" dirty="0" smtClean="0">
                <a:solidFill>
                  <a:schemeClr val="tx1"/>
                </a:solidFill>
                <a:effectLst/>
                <a:latin typeface="+mn-lt"/>
                <a:ea typeface="+mn-ea"/>
                <a:cs typeface="+mn-cs"/>
              </a:rPr>
              <a:t> es que posee una gran personalización de sus reportes usando </a:t>
            </a:r>
            <a:r>
              <a:rPr lang="es-EC" sz="1200" kern="1200" dirty="0" err="1" smtClean="0">
                <a:solidFill>
                  <a:schemeClr val="tx1"/>
                </a:solidFill>
                <a:effectLst/>
                <a:latin typeface="+mn-lt"/>
                <a:ea typeface="+mn-ea"/>
                <a:cs typeface="+mn-cs"/>
              </a:rPr>
              <a:t>css</a:t>
            </a:r>
            <a:r>
              <a:rPr lang="es-EC" sz="1200" kern="1200" dirty="0" smtClean="0">
                <a:solidFill>
                  <a:schemeClr val="tx1"/>
                </a:solidFill>
                <a:effectLst/>
                <a:latin typeface="+mn-lt"/>
                <a:ea typeface="+mn-ea"/>
                <a:cs typeface="+mn-cs"/>
              </a:rPr>
              <a:t> y además del uso de </a:t>
            </a:r>
            <a:r>
              <a:rPr lang="es-EC" sz="1200" kern="1200" dirty="0" err="1" smtClean="0">
                <a:solidFill>
                  <a:schemeClr val="tx1"/>
                </a:solidFill>
                <a:effectLst/>
                <a:latin typeface="+mn-lt"/>
                <a:ea typeface="+mn-ea"/>
                <a:cs typeface="+mn-cs"/>
              </a:rPr>
              <a:t>javascript</a:t>
            </a:r>
            <a:r>
              <a:rPr lang="es-EC" sz="1200" kern="1200" dirty="0" smtClean="0">
                <a:solidFill>
                  <a:schemeClr val="tx1"/>
                </a:solidFill>
                <a:effectLst/>
                <a:latin typeface="+mn-lt"/>
                <a:ea typeface="+mn-ea"/>
                <a:cs typeface="+mn-cs"/>
              </a:rPr>
              <a:t> con funciones especializadas para </a:t>
            </a:r>
            <a:r>
              <a:rPr lang="es-EC" sz="1200" kern="1200" dirty="0" err="1" smtClean="0">
                <a:solidFill>
                  <a:schemeClr val="tx1"/>
                </a:solidFill>
                <a:effectLst/>
                <a:latin typeface="+mn-lt"/>
                <a:ea typeface="+mn-ea"/>
                <a:cs typeface="+mn-cs"/>
              </a:rPr>
              <a:t>Birt</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Cuenta con una interfaz sencilla para generar los reportes de manera gráfica y para su </a:t>
            </a:r>
            <a:r>
              <a:rPr lang="es-EC" sz="1200" kern="1200" dirty="0" err="1" smtClean="0">
                <a:solidFill>
                  <a:schemeClr val="tx1"/>
                </a:solidFill>
                <a:effectLst/>
                <a:latin typeface="+mn-lt"/>
                <a:ea typeface="+mn-ea"/>
                <a:cs typeface="+mn-cs"/>
              </a:rPr>
              <a:t>eleaboración</a:t>
            </a:r>
            <a:r>
              <a:rPr lang="es-EC" sz="1200" kern="1200" dirty="0" smtClean="0">
                <a:solidFill>
                  <a:schemeClr val="tx1"/>
                </a:solidFill>
                <a:effectLst/>
                <a:latin typeface="+mn-lt"/>
                <a:ea typeface="+mn-ea"/>
                <a:cs typeface="+mn-cs"/>
              </a:rPr>
              <a:t> se siguen los siguientes casos:</a:t>
            </a:r>
          </a:p>
          <a:p>
            <a:r>
              <a:rPr lang="es-EC" sz="1200" kern="1200" dirty="0" smtClean="0">
                <a:solidFill>
                  <a:schemeClr val="tx1"/>
                </a:solidFill>
                <a:effectLst/>
                <a:latin typeface="+mn-lt"/>
                <a:ea typeface="+mn-ea"/>
                <a:cs typeface="+mn-cs"/>
              </a:rPr>
              <a:t> </a:t>
            </a:r>
          </a:p>
          <a:p>
            <a:pPr lvl="0"/>
            <a:r>
              <a:rPr lang="es-ES" sz="1200" kern="1200" dirty="0" smtClean="0">
                <a:solidFill>
                  <a:schemeClr val="tx1"/>
                </a:solidFill>
                <a:effectLst/>
                <a:latin typeface="+mn-lt"/>
                <a:ea typeface="+mn-ea"/>
                <a:cs typeface="+mn-cs"/>
              </a:rPr>
              <a:t>Se crea un nuevo proyecto</a:t>
            </a:r>
            <a:endParaRPr lang="es-EC" sz="1200" kern="1200" dirty="0" smtClean="0">
              <a:solidFill>
                <a:schemeClr val="tx1"/>
              </a:solidFill>
              <a:effectLst/>
              <a:latin typeface="+mn-lt"/>
              <a:ea typeface="+mn-ea"/>
              <a:cs typeface="+mn-cs"/>
            </a:endParaRPr>
          </a:p>
          <a:p>
            <a:pPr lvl="0"/>
            <a:r>
              <a:rPr lang="es-EC" sz="1200" kern="1200" dirty="0" smtClean="0">
                <a:solidFill>
                  <a:schemeClr val="tx1"/>
                </a:solidFill>
                <a:effectLst/>
                <a:latin typeface="+mn-lt"/>
                <a:ea typeface="+mn-ea"/>
                <a:cs typeface="+mn-cs"/>
              </a:rPr>
              <a:t>Se crea una conexión ODBC a la base de datos.</a:t>
            </a:r>
          </a:p>
          <a:p>
            <a:pPr lvl="0"/>
            <a:r>
              <a:rPr lang="es-EC" sz="1200" kern="1200" dirty="0" smtClean="0">
                <a:solidFill>
                  <a:schemeClr val="tx1"/>
                </a:solidFill>
                <a:effectLst/>
                <a:latin typeface="+mn-lt"/>
                <a:ea typeface="+mn-ea"/>
                <a:cs typeface="+mn-cs"/>
              </a:rPr>
              <a:t>Se crea un </a:t>
            </a:r>
            <a:r>
              <a:rPr lang="es-EC" sz="1200" kern="1200" dirty="0" err="1" smtClean="0">
                <a:solidFill>
                  <a:schemeClr val="tx1"/>
                </a:solidFill>
                <a:effectLst/>
                <a:latin typeface="+mn-lt"/>
                <a:ea typeface="+mn-ea"/>
                <a:cs typeface="+mn-cs"/>
              </a:rPr>
              <a:t>dataset</a:t>
            </a:r>
            <a:r>
              <a:rPr lang="es-EC" sz="1200" kern="1200" dirty="0" smtClean="0">
                <a:solidFill>
                  <a:schemeClr val="tx1"/>
                </a:solidFill>
                <a:effectLst/>
                <a:latin typeface="+mn-lt"/>
                <a:ea typeface="+mn-ea"/>
                <a:cs typeface="+mn-cs"/>
              </a:rPr>
              <a:t> con el </a:t>
            </a:r>
            <a:r>
              <a:rPr lang="es-EC" sz="1200" kern="1200" dirty="0" err="1" smtClean="0">
                <a:solidFill>
                  <a:schemeClr val="tx1"/>
                </a:solidFill>
                <a:effectLst/>
                <a:latin typeface="+mn-lt"/>
                <a:ea typeface="+mn-ea"/>
                <a:cs typeface="+mn-cs"/>
              </a:rPr>
              <a:t>select</a:t>
            </a:r>
            <a:r>
              <a:rPr lang="es-EC" sz="1200" kern="1200" dirty="0" smtClean="0">
                <a:solidFill>
                  <a:schemeClr val="tx1"/>
                </a:solidFill>
                <a:effectLst/>
                <a:latin typeface="+mn-lt"/>
                <a:ea typeface="+mn-ea"/>
                <a:cs typeface="+mn-cs"/>
              </a:rPr>
              <a:t> que se desea visualizar </a:t>
            </a:r>
          </a:p>
          <a:p>
            <a:pPr lvl="0"/>
            <a:r>
              <a:rPr lang="es-EC" sz="1200" kern="1200" dirty="0" smtClean="0">
                <a:solidFill>
                  <a:schemeClr val="tx1"/>
                </a:solidFill>
                <a:effectLst/>
                <a:latin typeface="+mn-lt"/>
                <a:ea typeface="+mn-ea"/>
                <a:cs typeface="+mn-cs"/>
              </a:rPr>
              <a:t>Se arrastra el </a:t>
            </a:r>
            <a:r>
              <a:rPr lang="es-EC" sz="1200" kern="1200" dirty="0" err="1" smtClean="0">
                <a:solidFill>
                  <a:schemeClr val="tx1"/>
                </a:solidFill>
                <a:effectLst/>
                <a:latin typeface="+mn-lt"/>
                <a:ea typeface="+mn-ea"/>
                <a:cs typeface="+mn-cs"/>
              </a:rPr>
              <a:t>dataset</a:t>
            </a:r>
            <a:r>
              <a:rPr lang="es-EC" sz="1200" kern="1200" dirty="0" smtClean="0">
                <a:solidFill>
                  <a:schemeClr val="tx1"/>
                </a:solidFill>
                <a:effectLst/>
                <a:latin typeface="+mn-lt"/>
                <a:ea typeface="+mn-ea"/>
                <a:cs typeface="+mn-cs"/>
              </a:rPr>
              <a:t> al entorno de desarrollo para crear un reporte básico.</a:t>
            </a:r>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11</a:t>
            </a:fld>
            <a:endParaRPr lang="es-EC"/>
          </a:p>
        </p:txBody>
      </p:sp>
    </p:spTree>
    <p:extLst>
      <p:ext uri="{BB962C8B-B14F-4D97-AF65-F5344CB8AC3E}">
        <p14:creationId xmlns:p14="http://schemas.microsoft.com/office/powerpoint/2010/main" val="210829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1" kern="1200" dirty="0" smtClean="0">
                <a:solidFill>
                  <a:schemeClr val="tx1"/>
                </a:solidFill>
                <a:effectLst/>
                <a:latin typeface="+mn-lt"/>
                <a:ea typeface="+mn-ea"/>
                <a:cs typeface="+mn-cs"/>
              </a:rPr>
              <a:t>HTML5</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HTML, que significa Lenguaje de Marcado para Hipertextos (</a:t>
            </a:r>
            <a:r>
              <a:rPr lang="es-EC" sz="1200" kern="1200" dirty="0" err="1" smtClean="0">
                <a:solidFill>
                  <a:schemeClr val="tx1"/>
                </a:solidFill>
                <a:effectLst/>
                <a:latin typeface="+mn-lt"/>
                <a:ea typeface="+mn-ea"/>
                <a:cs typeface="+mn-cs"/>
              </a:rPr>
              <a:t>HyperText</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Markup</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Language</a:t>
            </a:r>
            <a:r>
              <a:rPr lang="es-EC" sz="1200" kern="1200" dirty="0" smtClean="0">
                <a:solidFill>
                  <a:schemeClr val="tx1"/>
                </a:solidFill>
                <a:effectLst/>
                <a:latin typeface="+mn-lt"/>
                <a:ea typeface="+mn-ea"/>
                <a:cs typeface="+mn-cs"/>
              </a:rPr>
              <a:t>)  es el elemento de construcción más básico de una página web y se usa para crear y representar visualmente una página web.  Determina el contenido de la página web, pero no su funcionalidad.</a:t>
            </a:r>
          </a:p>
          <a:p>
            <a:r>
              <a:rPr lang="es-EC" sz="1200" kern="1200" dirty="0" smtClean="0">
                <a:solidFill>
                  <a:schemeClr val="tx1"/>
                </a:solidFill>
                <a:effectLst/>
                <a:latin typeface="+mn-lt"/>
                <a:ea typeface="+mn-ea"/>
                <a:cs typeface="+mn-cs"/>
              </a:rPr>
              <a:t>HTML es debido a que añade </a:t>
            </a:r>
            <a:r>
              <a:rPr lang="es-EC" sz="1200" b="1" kern="1200" dirty="0" smtClean="0">
                <a:solidFill>
                  <a:schemeClr val="tx1"/>
                </a:solidFill>
                <a:effectLst/>
                <a:latin typeface="+mn-lt"/>
                <a:ea typeface="+mn-ea"/>
                <a:cs typeface="+mn-cs"/>
              </a:rPr>
              <a:t>marcas</a:t>
            </a:r>
            <a:r>
              <a:rPr lang="es-EC" sz="1200" kern="1200" dirty="0" smtClean="0">
                <a:solidFill>
                  <a:schemeClr val="tx1"/>
                </a:solidFill>
                <a:effectLst/>
                <a:latin typeface="+mn-lt"/>
                <a:ea typeface="+mn-ea"/>
                <a:cs typeface="+mn-cs"/>
              </a:rPr>
              <a:t> a un texto estándar, estas marcas son leídas e interpretadas por el navegador, dando así la forma a la página web.</a:t>
            </a:r>
          </a:p>
          <a:p>
            <a:r>
              <a:rPr lang="es-EC" sz="1200" kern="1200" dirty="0" smtClean="0">
                <a:solidFill>
                  <a:schemeClr val="tx1"/>
                </a:solidFill>
                <a:effectLst/>
                <a:latin typeface="+mn-lt"/>
                <a:ea typeface="+mn-ea"/>
                <a:cs typeface="+mn-cs"/>
              </a:rPr>
              <a:t>En HTML5 (2014) se introducen nuevas elementos y atributos que mejoran el desempeño de las páginas web [</a:t>
            </a:r>
            <a:r>
              <a:rPr lang="es-EC" sz="1200" kern="1200" dirty="0" err="1" smtClean="0">
                <a:solidFill>
                  <a:schemeClr val="tx1"/>
                </a:solidFill>
                <a:effectLst/>
                <a:latin typeface="+mn-lt"/>
                <a:ea typeface="+mn-ea"/>
                <a:cs typeface="+mn-cs"/>
              </a:rPr>
              <a:t>dataGrid</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details</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menu</a:t>
            </a:r>
            <a:r>
              <a:rPr lang="es-EC" sz="1200" kern="1200" dirty="0" smtClean="0">
                <a:solidFill>
                  <a:schemeClr val="tx1"/>
                </a:solidFill>
                <a:effectLst/>
                <a:latin typeface="+mn-lt"/>
                <a:ea typeface="+mn-ea"/>
                <a:cs typeface="+mn-cs"/>
              </a:rPr>
              <a:t>(</a:t>
            </a:r>
            <a:r>
              <a:rPr lang="es-EC" sz="1200" kern="1200" dirty="0" err="1" smtClean="0">
                <a:solidFill>
                  <a:schemeClr val="tx1"/>
                </a:solidFill>
                <a:effectLst/>
                <a:latin typeface="+mn-lt"/>
                <a:ea typeface="+mn-ea"/>
                <a:cs typeface="+mn-cs"/>
              </a:rPr>
              <a:t>menu</a:t>
            </a:r>
            <a:r>
              <a:rPr lang="es-EC" sz="1200" kern="1200" dirty="0" smtClean="0">
                <a:solidFill>
                  <a:schemeClr val="tx1"/>
                </a:solidFill>
                <a:effectLst/>
                <a:latin typeface="+mn-lt"/>
                <a:ea typeface="+mn-ea"/>
                <a:cs typeface="+mn-cs"/>
              </a:rPr>
              <a:t> contextual)], </a:t>
            </a:r>
            <a:r>
              <a:rPr lang="es-EC" sz="1200" b="1" kern="1200" dirty="0" smtClean="0">
                <a:solidFill>
                  <a:schemeClr val="tx1"/>
                </a:solidFill>
                <a:effectLst/>
                <a:latin typeface="+mn-lt"/>
                <a:ea typeface="+mn-ea"/>
                <a:cs typeface="+mn-cs"/>
              </a:rPr>
              <a:t>facilitan</a:t>
            </a:r>
            <a:r>
              <a:rPr lang="es-EC" sz="1200" kern="1200" dirty="0" smtClean="0">
                <a:solidFill>
                  <a:schemeClr val="tx1"/>
                </a:solidFill>
                <a:effectLst/>
                <a:latin typeface="+mn-lt"/>
                <a:ea typeface="+mn-ea"/>
                <a:cs typeface="+mn-cs"/>
              </a:rPr>
              <a:t> su uso[en formularios(</a:t>
            </a:r>
            <a:r>
              <a:rPr lang="es-EC" sz="1200" kern="1200" dirty="0" err="1" smtClean="0">
                <a:solidFill>
                  <a:schemeClr val="tx1"/>
                </a:solidFill>
                <a:effectLst/>
                <a:latin typeface="+mn-lt"/>
                <a:ea typeface="+mn-ea"/>
                <a:cs typeface="+mn-cs"/>
              </a:rPr>
              <a:t>eMail</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number</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url</a:t>
            </a:r>
            <a:r>
              <a:rPr lang="es-EC" sz="1200" kern="1200" dirty="0" smtClean="0">
                <a:solidFill>
                  <a:schemeClr val="tx1"/>
                </a:solidFill>
                <a:effectLst/>
                <a:latin typeface="+mn-lt"/>
                <a:ea typeface="+mn-ea"/>
                <a:cs typeface="+mn-cs"/>
              </a:rPr>
              <a:t>, </a:t>
            </a:r>
            <a:r>
              <a:rPr lang="es-EC" sz="1200" kern="1200" dirty="0" err="1" smtClean="0">
                <a:solidFill>
                  <a:schemeClr val="tx1"/>
                </a:solidFill>
                <a:effectLst/>
                <a:latin typeface="+mn-lt"/>
                <a:ea typeface="+mn-ea"/>
                <a:cs typeface="+mn-cs"/>
              </a:rPr>
              <a:t>datetime</a:t>
            </a:r>
            <a:r>
              <a:rPr lang="es-EC" sz="1200" kern="1200" dirty="0" smtClean="0">
                <a:solidFill>
                  <a:schemeClr val="tx1"/>
                </a:solidFill>
                <a:effectLst/>
                <a:latin typeface="+mn-lt"/>
                <a:ea typeface="+mn-ea"/>
                <a:cs typeface="+mn-cs"/>
              </a:rPr>
              <a:t>) y simplifican la inserción de imágenes, videos y audio.</a:t>
            </a:r>
          </a:p>
          <a:p>
            <a:r>
              <a:rPr lang="es-EC" sz="1200" kern="1200" dirty="0" smtClean="0">
                <a:solidFill>
                  <a:schemeClr val="tx1"/>
                </a:solidFill>
                <a:effectLst/>
                <a:latin typeface="+mn-lt"/>
                <a:ea typeface="+mn-ea"/>
                <a:cs typeface="+mn-cs"/>
              </a:rPr>
              <a:t> </a:t>
            </a:r>
          </a:p>
          <a:p>
            <a:r>
              <a:rPr lang="es-EC" sz="1200" b="1" kern="1200" dirty="0" smtClean="0">
                <a:solidFill>
                  <a:schemeClr val="tx1"/>
                </a:solidFill>
                <a:effectLst/>
                <a:latin typeface="+mn-lt"/>
                <a:ea typeface="+mn-ea"/>
                <a:cs typeface="+mn-cs"/>
              </a:rPr>
              <a:t>CSS3</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Hojas de Estilo en Cascada (</a:t>
            </a:r>
            <a:r>
              <a:rPr lang="es-EC" sz="1200" kern="1200" dirty="0" err="1" smtClean="0">
                <a:solidFill>
                  <a:schemeClr val="tx1"/>
                </a:solidFill>
                <a:effectLst/>
                <a:latin typeface="+mn-lt"/>
                <a:ea typeface="+mn-ea"/>
                <a:cs typeface="+mn-cs"/>
              </a:rPr>
              <a:t>Cascading</a:t>
            </a:r>
            <a:r>
              <a:rPr lang="es-EC" sz="1200" kern="1200" dirty="0" smtClean="0">
                <a:solidFill>
                  <a:schemeClr val="tx1"/>
                </a:solidFill>
                <a:effectLst/>
                <a:latin typeface="+mn-lt"/>
                <a:ea typeface="+mn-ea"/>
                <a:cs typeface="+mn-cs"/>
              </a:rPr>
              <a:t> Style </a:t>
            </a:r>
            <a:r>
              <a:rPr lang="es-EC" sz="1200" kern="1200" dirty="0" err="1" smtClean="0">
                <a:solidFill>
                  <a:schemeClr val="tx1"/>
                </a:solidFill>
                <a:effectLst/>
                <a:latin typeface="+mn-lt"/>
                <a:ea typeface="+mn-ea"/>
                <a:cs typeface="+mn-cs"/>
              </a:rPr>
              <a:t>Sheets</a:t>
            </a:r>
            <a:r>
              <a:rPr lang="es-EC" sz="1200" kern="1200" dirty="0" smtClean="0">
                <a:solidFill>
                  <a:schemeClr val="tx1"/>
                </a:solidFill>
                <a:effectLst/>
                <a:latin typeface="+mn-lt"/>
                <a:ea typeface="+mn-ea"/>
                <a:cs typeface="+mn-cs"/>
              </a:rPr>
              <a:t>) es el lenguaje utilizado para describir la presentación de documentos HTML</a:t>
            </a:r>
          </a:p>
          <a:p>
            <a:r>
              <a:rPr lang="es-EC" sz="1200" kern="1200" dirty="0" smtClean="0">
                <a:solidFill>
                  <a:schemeClr val="tx1"/>
                </a:solidFill>
                <a:effectLst/>
                <a:latin typeface="+mn-lt"/>
                <a:ea typeface="+mn-ea"/>
                <a:cs typeface="+mn-cs"/>
              </a:rPr>
              <a:t>CSS describe como debe ser </a:t>
            </a:r>
            <a:r>
              <a:rPr lang="es-EC" sz="1200" kern="1200" dirty="0" err="1" smtClean="0">
                <a:solidFill>
                  <a:schemeClr val="tx1"/>
                </a:solidFill>
                <a:effectLst/>
                <a:latin typeface="+mn-lt"/>
                <a:ea typeface="+mn-ea"/>
                <a:cs typeface="+mn-cs"/>
              </a:rPr>
              <a:t>renderizado</a:t>
            </a:r>
            <a:r>
              <a:rPr lang="es-EC" sz="1200" kern="1200" dirty="0" smtClean="0">
                <a:solidFill>
                  <a:schemeClr val="tx1"/>
                </a:solidFill>
                <a:effectLst/>
                <a:latin typeface="+mn-lt"/>
                <a:ea typeface="+mn-ea"/>
                <a:cs typeface="+mn-cs"/>
              </a:rPr>
              <a:t> el elemento estructurado en pantalla.</a:t>
            </a:r>
          </a:p>
          <a:p>
            <a:r>
              <a:rPr lang="es-EC" sz="1200" kern="1200" dirty="0" smtClean="0">
                <a:solidFill>
                  <a:schemeClr val="tx1"/>
                </a:solidFill>
                <a:effectLst/>
                <a:latin typeface="+mn-lt"/>
                <a:ea typeface="+mn-ea"/>
                <a:cs typeface="+mn-cs"/>
              </a:rPr>
              <a:t>La nueva</a:t>
            </a:r>
            <a:r>
              <a:rPr lang="es-EC" sz="1200" kern="1200" baseline="0" dirty="0" smtClean="0">
                <a:solidFill>
                  <a:schemeClr val="tx1"/>
                </a:solidFill>
                <a:effectLst/>
                <a:latin typeface="+mn-lt"/>
                <a:ea typeface="+mn-ea"/>
                <a:cs typeface="+mn-cs"/>
              </a:rPr>
              <a:t> </a:t>
            </a:r>
            <a:r>
              <a:rPr lang="es-EC" sz="1200" kern="1200" baseline="0" dirty="0" err="1" smtClean="0">
                <a:solidFill>
                  <a:schemeClr val="tx1"/>
                </a:solidFill>
                <a:effectLst/>
                <a:latin typeface="+mn-lt"/>
                <a:ea typeface="+mn-ea"/>
                <a:cs typeface="+mn-cs"/>
              </a:rPr>
              <a:t>version</a:t>
            </a:r>
            <a:r>
              <a:rPr lang="es-EC" sz="1200" kern="1200" dirty="0" smtClean="0">
                <a:solidFill>
                  <a:schemeClr val="tx1"/>
                </a:solidFill>
                <a:effectLst/>
                <a:latin typeface="+mn-lt"/>
                <a:ea typeface="+mn-ea"/>
                <a:cs typeface="+mn-cs"/>
              </a:rPr>
              <a:t> CSS3 viene con interesantes novedades que permitirán hacer webs más elaboradas y más dinámicas, evitando recurrir a trucos de codificación de interfaz en la lógica del negocio.</a:t>
            </a:r>
          </a:p>
          <a:p>
            <a:endParaRPr lang="es-EC" sz="1200" kern="1200" dirty="0" smtClean="0">
              <a:solidFill>
                <a:schemeClr val="tx1"/>
              </a:solidFill>
              <a:effectLst/>
              <a:latin typeface="+mn-lt"/>
              <a:ea typeface="+mn-ea"/>
              <a:cs typeface="+mn-cs"/>
            </a:endParaRPr>
          </a:p>
          <a:p>
            <a:r>
              <a:rPr lang="es-EC" sz="1200" b="1" kern="1200" dirty="0" smtClean="0">
                <a:solidFill>
                  <a:schemeClr val="tx1"/>
                </a:solidFill>
                <a:effectLst/>
                <a:latin typeface="+mn-lt"/>
                <a:ea typeface="+mn-ea"/>
                <a:cs typeface="+mn-cs"/>
              </a:rPr>
              <a:t>PHP (versión 7 actual)</a:t>
            </a:r>
            <a:endParaRPr lang="es-EC" sz="1200" kern="1200" dirty="0" smtClean="0">
              <a:solidFill>
                <a:schemeClr val="tx1"/>
              </a:solidFill>
              <a:effectLst/>
              <a:latin typeface="+mn-lt"/>
              <a:ea typeface="+mn-ea"/>
              <a:cs typeface="+mn-cs"/>
            </a:endParaRPr>
          </a:p>
          <a:p>
            <a:r>
              <a:rPr lang="es-EC" sz="1200" kern="1200" dirty="0" smtClean="0">
                <a:solidFill>
                  <a:schemeClr val="tx1"/>
                </a:solidFill>
                <a:effectLst/>
                <a:latin typeface="+mn-lt"/>
                <a:ea typeface="+mn-ea"/>
                <a:cs typeface="+mn-cs"/>
              </a:rPr>
              <a:t>(</a:t>
            </a:r>
            <a:r>
              <a:rPr lang="es-EC" sz="1200" kern="1200" dirty="0" err="1" smtClean="0">
                <a:solidFill>
                  <a:schemeClr val="tx1"/>
                </a:solidFill>
                <a:effectLst/>
                <a:latin typeface="+mn-lt"/>
                <a:ea typeface="+mn-ea"/>
                <a:cs typeface="+mn-cs"/>
              </a:rPr>
              <a:t>Hypertext</a:t>
            </a:r>
            <a:r>
              <a:rPr lang="es-EC" sz="1200" kern="1200" dirty="0" smtClean="0">
                <a:solidFill>
                  <a:schemeClr val="tx1"/>
                </a:solidFill>
                <a:effectLst/>
                <a:latin typeface="+mn-lt"/>
                <a:ea typeface="+mn-ea"/>
                <a:cs typeface="+mn-cs"/>
              </a:rPr>
              <a:t> Pre-</a:t>
            </a:r>
            <a:r>
              <a:rPr lang="es-EC" sz="1200" kern="1200" dirty="0" err="1" smtClean="0">
                <a:solidFill>
                  <a:schemeClr val="tx1"/>
                </a:solidFill>
                <a:effectLst/>
                <a:latin typeface="+mn-lt"/>
                <a:ea typeface="+mn-ea"/>
                <a:cs typeface="+mn-cs"/>
              </a:rPr>
              <a:t>processor</a:t>
            </a:r>
            <a:r>
              <a:rPr lang="es-EC" sz="1200" kern="1200" dirty="0" smtClean="0">
                <a:solidFill>
                  <a:schemeClr val="tx1"/>
                </a:solidFill>
                <a:effectLst/>
                <a:latin typeface="+mn-lt"/>
                <a:ea typeface="+mn-ea"/>
                <a:cs typeface="+mn-cs"/>
              </a:rPr>
              <a:t>) Es un lenguaje de programación del lado del servidor, orientado a objetos y con licencia de uso libre para el desarrollo web de contenido dinámico.</a:t>
            </a:r>
          </a:p>
          <a:p>
            <a:r>
              <a:rPr lang="es-EC" sz="1200" kern="1200" dirty="0" smtClean="0">
                <a:solidFill>
                  <a:schemeClr val="tx1"/>
                </a:solidFill>
                <a:effectLst/>
                <a:latin typeface="+mn-lt"/>
                <a:ea typeface="+mn-ea"/>
                <a:cs typeface="+mn-cs"/>
              </a:rPr>
              <a:t>Debido a su flexibilidad nos permite aplicar una arquitectura modelo-vista-controlador</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lo cual hace que la lógica de negocios esté correctamente separada de las capa de vista y modelo.</a:t>
            </a:r>
          </a:p>
          <a:p>
            <a:r>
              <a:rPr lang="es-EC" sz="1200" kern="1200" dirty="0" smtClean="0">
                <a:solidFill>
                  <a:schemeClr val="tx1"/>
                </a:solidFill>
                <a:effectLst/>
                <a:latin typeface="+mn-lt"/>
                <a:ea typeface="+mn-ea"/>
                <a:cs typeface="+mn-cs"/>
              </a:rPr>
              <a:t>Se lo considera uno de los lenguajes más flexibles, potentes y de alto rendimiento</a:t>
            </a:r>
          </a:p>
          <a:p>
            <a:r>
              <a:rPr lang="es-EC" sz="1200" kern="1200" dirty="0" smtClean="0">
                <a:solidFill>
                  <a:schemeClr val="tx1"/>
                </a:solidFill>
                <a:effectLst/>
                <a:latin typeface="+mn-lt"/>
                <a:ea typeface="+mn-ea"/>
                <a:cs typeface="+mn-cs"/>
              </a:rPr>
              <a:t>Como</a:t>
            </a:r>
            <a:r>
              <a:rPr lang="es-EC" sz="1200" kern="1200" baseline="0" dirty="0" smtClean="0">
                <a:solidFill>
                  <a:schemeClr val="tx1"/>
                </a:solidFill>
                <a:effectLst/>
                <a:latin typeface="+mn-lt"/>
                <a:ea typeface="+mn-ea"/>
                <a:cs typeface="+mn-cs"/>
              </a:rPr>
              <a:t> ejemplo de eso </a:t>
            </a:r>
            <a:r>
              <a:rPr lang="es-EC" sz="1200" kern="1200" dirty="0" smtClean="0">
                <a:solidFill>
                  <a:schemeClr val="tx1"/>
                </a:solidFill>
                <a:effectLst/>
                <a:latin typeface="+mn-lt"/>
                <a:ea typeface="+mn-ea"/>
                <a:cs typeface="+mn-cs"/>
              </a:rPr>
              <a:t>lo usa Facebook</a:t>
            </a:r>
          </a:p>
          <a:p>
            <a:endParaRPr lang="es-EC" dirty="0"/>
          </a:p>
        </p:txBody>
      </p:sp>
      <p:sp>
        <p:nvSpPr>
          <p:cNvPr id="4" name="Marcador de número de diapositiva 3"/>
          <p:cNvSpPr>
            <a:spLocks noGrp="1"/>
          </p:cNvSpPr>
          <p:nvPr>
            <p:ph type="sldNum" sz="quarter" idx="10"/>
          </p:nvPr>
        </p:nvSpPr>
        <p:spPr/>
        <p:txBody>
          <a:bodyPr/>
          <a:lstStyle/>
          <a:p>
            <a:fld id="{FBAFB4E9-C83F-4AD8-8340-F192836B3BDA}" type="slidenum">
              <a:rPr lang="es-EC" smtClean="0"/>
              <a:t>12</a:t>
            </a:fld>
            <a:endParaRPr lang="es-EC"/>
          </a:p>
        </p:txBody>
      </p:sp>
    </p:spTree>
    <p:extLst>
      <p:ext uri="{BB962C8B-B14F-4D97-AF65-F5344CB8AC3E}">
        <p14:creationId xmlns:p14="http://schemas.microsoft.com/office/powerpoint/2010/main" val="129244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411696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236875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6353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2728477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925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3503975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3865208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391275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266190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2B7F4EB-0FD6-4123-8A82-53BBE1EF5AFC}" type="datetimeFigureOut">
              <a:rPr lang="es-EC" smtClean="0"/>
              <a:t>8/3/2016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8384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2B7F4EB-0FD6-4123-8A82-53BBE1EF5AFC}" type="datetimeFigureOut">
              <a:rPr lang="es-EC" smtClean="0"/>
              <a:t>8/3/2016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15987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2B7F4EB-0FD6-4123-8A82-53BBE1EF5AFC}" type="datetimeFigureOut">
              <a:rPr lang="es-EC" smtClean="0"/>
              <a:t>8/3/2016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427569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2B7F4EB-0FD6-4123-8A82-53BBE1EF5AFC}" type="datetimeFigureOut">
              <a:rPr lang="es-EC" smtClean="0"/>
              <a:t>8/3/2016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3401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7F4EB-0FD6-4123-8A82-53BBE1EF5AFC}" type="datetimeFigureOut">
              <a:rPr lang="es-EC" smtClean="0"/>
              <a:t>8/3/2016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246760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2B7F4EB-0FD6-4123-8A82-53BBE1EF5AFC}" type="datetimeFigureOut">
              <a:rPr lang="es-EC" smtClean="0"/>
              <a:t>8/3/2016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226737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2B7F4EB-0FD6-4123-8A82-53BBE1EF5AFC}" type="datetimeFigureOut">
              <a:rPr lang="es-EC" smtClean="0"/>
              <a:t>8/3/2016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DADA897B-6422-4D23-822A-13686E2B3C8C}" type="slidenum">
              <a:rPr lang="es-EC" smtClean="0"/>
              <a:t>‹Nº›</a:t>
            </a:fld>
            <a:endParaRPr lang="es-EC"/>
          </a:p>
        </p:txBody>
      </p:sp>
    </p:spTree>
    <p:extLst>
      <p:ext uri="{BB962C8B-B14F-4D97-AF65-F5344CB8AC3E}">
        <p14:creationId xmlns:p14="http://schemas.microsoft.com/office/powerpoint/2010/main" val="107370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B7F4EB-0FD6-4123-8A82-53BBE1EF5AFC}" type="datetimeFigureOut">
              <a:rPr lang="es-EC" smtClean="0"/>
              <a:t>8/3/2016</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DA897B-6422-4D23-822A-13686E2B3C8C}" type="slidenum">
              <a:rPr lang="es-EC" smtClean="0"/>
              <a:t>‹Nº›</a:t>
            </a:fld>
            <a:endParaRPr lang="es-EC"/>
          </a:p>
        </p:txBody>
      </p:sp>
    </p:spTree>
    <p:extLst>
      <p:ext uri="{BB962C8B-B14F-4D97-AF65-F5344CB8AC3E}">
        <p14:creationId xmlns:p14="http://schemas.microsoft.com/office/powerpoint/2010/main" val="206662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3663"/>
            <a:ext cx="2700338"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22"/>
          <p:cNvSpPr>
            <a:spLocks noChangeArrowheads="1"/>
          </p:cNvSpPr>
          <p:nvPr/>
        </p:nvSpPr>
        <p:spPr bwMode="auto">
          <a:xfrm>
            <a:off x="1930400" y="2420939"/>
            <a:ext cx="8351838" cy="1728787"/>
          </a:xfrm>
          <a:prstGeom prst="rect">
            <a:avLst/>
          </a:prstGeom>
          <a:noFill/>
          <a:ln w="9525">
            <a:gradFill>
              <a:gsLst>
                <a:gs pos="0">
                  <a:schemeClr val="accent1">
                    <a:shade val="30000"/>
                    <a:satMod val="115000"/>
                  </a:schemeClr>
                </a:gs>
                <a:gs pos="100000">
                  <a:srgbClr val="92D050"/>
                </a:gs>
              </a:gsLst>
              <a:lin ang="5400000" scaled="0"/>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s-EC" sz="2000" b="1" dirty="0"/>
              <a:t>TEMA: </a:t>
            </a:r>
            <a:r>
              <a:rPr lang="es-EC" sz="2000" b="1" dirty="0" smtClean="0"/>
              <a:t>“</a:t>
            </a:r>
            <a:r>
              <a:rPr lang="es-EC" sz="2000" b="1" dirty="0"/>
              <a:t>IMPLEMENTACIÓN DE UN SISTEMA WEB UTILIZANDO TECNOLOGÍA PHP Y ESTÁNDARES HTML5 Y CSS3 PARA EL CONTROL Y MONITOREO DEL IMPACTO AMBIENTAL QUE GENERAN LAS OPERACIONES Y ACTIVIDADES ADMINISTRATIVAS MILITARES EN EL COMANDO CONJUNTO DE LAS FUERZAS ARMADAS DEL ECUADOR</a:t>
            </a:r>
            <a:r>
              <a:rPr lang="es-EC" sz="2000" b="1" dirty="0" smtClean="0"/>
              <a:t>”</a:t>
            </a:r>
            <a:endParaRPr lang="de-DE" sz="2000" b="1" dirty="0"/>
          </a:p>
          <a:p>
            <a:pPr algn="ctr">
              <a:defRPr/>
            </a:pPr>
            <a:endParaRPr lang="es-ES" b="1" dirty="0"/>
          </a:p>
        </p:txBody>
      </p:sp>
      <p:sp>
        <p:nvSpPr>
          <p:cNvPr id="6" name="6 CuadroTexto"/>
          <p:cNvSpPr txBox="1"/>
          <p:nvPr/>
        </p:nvSpPr>
        <p:spPr>
          <a:xfrm>
            <a:off x="3107531" y="942181"/>
            <a:ext cx="5997575" cy="923925"/>
          </a:xfrm>
          <a:prstGeom prst="rect">
            <a:avLst/>
          </a:prstGeom>
          <a:noFill/>
        </p:spPr>
        <p:txBody>
          <a:bodyPr>
            <a:spAutoFit/>
          </a:bodyPr>
          <a:lstStyle/>
          <a:p>
            <a:pPr>
              <a:defRPr/>
            </a:pPr>
            <a:r>
              <a:rPr lang="es-EC" dirty="0">
                <a:latin typeface="Arial" charset="0"/>
                <a:cs typeface="Arial" charset="0"/>
              </a:rPr>
              <a:t>UNIVERSIDAD DE LAS FUERZAS ARMADAS – ESPE</a:t>
            </a:r>
            <a:r>
              <a:rPr lang="es-EC" dirty="0">
                <a:solidFill>
                  <a:schemeClr val="accent1">
                    <a:lumMod val="50000"/>
                  </a:schemeClr>
                </a:solidFill>
                <a:latin typeface="Arial Rounded MT Bold" pitchFamily="34" charset="0"/>
              </a:rPr>
              <a:t/>
            </a:r>
            <a:br>
              <a:rPr lang="es-EC" dirty="0">
                <a:solidFill>
                  <a:schemeClr val="accent1">
                    <a:lumMod val="50000"/>
                  </a:schemeClr>
                </a:solidFill>
                <a:latin typeface="Arial Rounded MT Bold" pitchFamily="34" charset="0"/>
              </a:rPr>
            </a:br>
            <a:r>
              <a:rPr lang="de-DE" dirty="0">
                <a:latin typeface="Arial" charset="0"/>
                <a:cs typeface="Arial" charset="0"/>
              </a:rPr>
              <a:t/>
            </a:r>
            <a:br>
              <a:rPr lang="de-DE" dirty="0">
                <a:latin typeface="Arial" charset="0"/>
                <a:cs typeface="Arial" charset="0"/>
              </a:rPr>
            </a:br>
            <a:endParaRPr lang="es-EC" dirty="0">
              <a:latin typeface="Arial" charset="0"/>
              <a:cs typeface="Arial" charset="0"/>
            </a:endParaRPr>
          </a:p>
        </p:txBody>
      </p:sp>
      <p:sp>
        <p:nvSpPr>
          <p:cNvPr id="7" name="Rectangle 14"/>
          <p:cNvSpPr txBox="1">
            <a:spLocks noChangeArrowheads="1"/>
          </p:cNvSpPr>
          <p:nvPr/>
        </p:nvSpPr>
        <p:spPr bwMode="auto">
          <a:xfrm>
            <a:off x="1847850" y="1824041"/>
            <a:ext cx="8516938"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r>
              <a:rPr lang="es-EC" sz="1400" dirty="0">
                <a:solidFill>
                  <a:schemeClr val="accent1">
                    <a:lumMod val="50000"/>
                  </a:schemeClr>
                </a:solidFill>
                <a:latin typeface="Arial Rounded MT Bold" pitchFamily="34" charset="0"/>
              </a:rPr>
              <a:t> </a:t>
            </a:r>
            <a:br>
              <a:rPr lang="es-EC" sz="1400" dirty="0">
                <a:solidFill>
                  <a:schemeClr val="accent1">
                    <a:lumMod val="50000"/>
                  </a:schemeClr>
                </a:solidFill>
                <a:latin typeface="Arial Rounded MT Bold" pitchFamily="34" charset="0"/>
              </a:rPr>
            </a:br>
            <a:r>
              <a:rPr lang="es-ES" sz="1800" b="1" dirty="0"/>
              <a:t>DEPARTAMENTO DE CIENCIAS DE LA COMPUTACIÓN</a:t>
            </a:r>
          </a:p>
          <a:p>
            <a:pPr>
              <a:defRPr/>
            </a:pPr>
            <a:r>
              <a:rPr lang="es-EC" sz="3600" dirty="0">
                <a:solidFill>
                  <a:schemeClr val="accent1">
                    <a:lumMod val="50000"/>
                  </a:schemeClr>
                </a:solidFill>
              </a:rPr>
              <a:t/>
            </a:r>
            <a:br>
              <a:rPr lang="es-EC" sz="3600" dirty="0">
                <a:solidFill>
                  <a:schemeClr val="accent1">
                    <a:lumMod val="50000"/>
                  </a:schemeClr>
                </a:solidFill>
              </a:rPr>
            </a:br>
            <a:endParaRPr lang="de-DE" dirty="0"/>
          </a:p>
        </p:txBody>
      </p:sp>
      <p:sp>
        <p:nvSpPr>
          <p:cNvPr id="8" name="Rectangle 15"/>
          <p:cNvSpPr>
            <a:spLocks noGrp="1" noChangeArrowheads="1"/>
          </p:cNvSpPr>
          <p:nvPr>
            <p:ph type="subTitle" idx="1"/>
          </p:nvPr>
        </p:nvSpPr>
        <p:spPr>
          <a:xfrm>
            <a:off x="2566988" y="4481384"/>
            <a:ext cx="7497762" cy="1379666"/>
          </a:xfrm>
        </p:spPr>
        <p:txBody>
          <a:bodyPr>
            <a:normAutofit fontScale="25000" lnSpcReduction="20000"/>
          </a:bodyPr>
          <a:lstStyle/>
          <a:p>
            <a:pPr algn="ctr"/>
            <a:r>
              <a:rPr lang="es-ES" sz="8000" b="1" dirty="0" smtClean="0"/>
              <a:t>EDUARDO MAURICIO CAMPAÑA ORTEGA</a:t>
            </a:r>
          </a:p>
          <a:p>
            <a:pPr algn="ctr"/>
            <a:r>
              <a:rPr lang="es-ES" sz="8000" b="1" dirty="0" smtClean="0"/>
              <a:t>GENARO SEBASTIÁN SULCA VILLAMARÍN</a:t>
            </a:r>
          </a:p>
          <a:p>
            <a:pPr algn="ctr"/>
            <a:r>
              <a:rPr lang="es-ES" sz="8000" b="1" dirty="0" smtClean="0"/>
              <a:t>MILTON GABRIEL PAREDES FLORES</a:t>
            </a:r>
            <a:endParaRPr lang="es-ES" sz="8000" b="1" dirty="0"/>
          </a:p>
          <a:p>
            <a:pPr algn="ctr"/>
            <a:r>
              <a:rPr lang="es-ES" sz="8000" b="1" dirty="0"/>
              <a:t> </a:t>
            </a:r>
          </a:p>
          <a:p>
            <a:pPr algn="ctr"/>
            <a:r>
              <a:rPr lang="es-ES" sz="8000" b="1" dirty="0"/>
              <a:t>SANGOLQUÍ – ECUADOR</a:t>
            </a:r>
          </a:p>
          <a:p>
            <a:pPr algn="ctr"/>
            <a:r>
              <a:rPr lang="es-ES" sz="8000" b="1" dirty="0"/>
              <a:t> 2016</a:t>
            </a:r>
          </a:p>
          <a:p>
            <a:pPr eaLnBrk="1" hangingPunct="1">
              <a:defRPr/>
            </a:pPr>
            <a:r>
              <a:rPr lang="es-EC" sz="2000" dirty="0">
                <a:solidFill>
                  <a:schemeClr val="accent1">
                    <a:lumMod val="50000"/>
                  </a:schemeClr>
                </a:solidFill>
              </a:rPr>
              <a:t/>
            </a:r>
            <a:br>
              <a:rPr lang="es-EC" sz="2000" dirty="0">
                <a:solidFill>
                  <a:schemeClr val="accent1">
                    <a:lumMod val="50000"/>
                  </a:schemeClr>
                </a:solidFill>
              </a:rPr>
            </a:br>
            <a:endParaRPr lang="de-DE" sz="2000" b="1" dirty="0">
              <a:latin typeface="+mj-lt"/>
              <a:ea typeface="+mj-ea"/>
              <a:cs typeface="+mj-cs"/>
            </a:endParaRPr>
          </a:p>
        </p:txBody>
      </p:sp>
    </p:spTree>
    <p:extLst>
      <p:ext uri="{BB962C8B-B14F-4D97-AF65-F5344CB8AC3E}">
        <p14:creationId xmlns:p14="http://schemas.microsoft.com/office/powerpoint/2010/main" val="385550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5.- Marco Teórico</a:t>
            </a:r>
            <a:br>
              <a:rPr lang="es-ES" b="1" dirty="0"/>
            </a:br>
            <a:r>
              <a:rPr lang="es-ES" sz="3200" b="1" dirty="0" smtClean="0">
                <a:solidFill>
                  <a:schemeClr val="accent1">
                    <a:lumMod val="75000"/>
                  </a:schemeClr>
                </a:solidFill>
              </a:rPr>
              <a:t>Framework</a:t>
            </a:r>
            <a:endParaRPr lang="es-EC" dirty="0"/>
          </a:p>
        </p:txBody>
      </p:sp>
      <p:sp>
        <p:nvSpPr>
          <p:cNvPr id="3" name="Marcador de contenido 2"/>
          <p:cNvSpPr>
            <a:spLocks noGrp="1"/>
          </p:cNvSpPr>
          <p:nvPr>
            <p:ph idx="1"/>
          </p:nvPr>
        </p:nvSpPr>
        <p:spPr/>
        <p:txBody>
          <a:bodyPr/>
          <a:lstStyle/>
          <a:p>
            <a:endParaRPr lang="es-ES" sz="2400" dirty="0" smtClean="0"/>
          </a:p>
          <a:p>
            <a:r>
              <a:rPr lang="es-ES" sz="2400" dirty="0" err="1" smtClean="0"/>
              <a:t>Yii</a:t>
            </a:r>
            <a:r>
              <a:rPr lang="es-ES" sz="2400" dirty="0" smtClean="0"/>
              <a:t> </a:t>
            </a:r>
            <a:r>
              <a:rPr lang="es-ES" sz="2400" dirty="0"/>
              <a:t>Framework</a:t>
            </a:r>
            <a:endParaRPr lang="es-ES" dirty="0" smtClean="0"/>
          </a:p>
          <a:p>
            <a:endParaRPr lang="es-EC" dirty="0"/>
          </a:p>
        </p:txBody>
      </p:sp>
      <p:pic>
        <p:nvPicPr>
          <p:cNvPr id="2050" name="Picture 2" descr="http://4.bp.blogspot.com/-XVPnnR2Iz5M/VhPthb3m-5I/AAAAAAAAAXs/uqdwgVyFv6Y/s1600/descargar-yii-framewo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3175" y="318386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89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5.- Marco Teórico</a:t>
            </a:r>
            <a:br>
              <a:rPr lang="es-ES" b="1" dirty="0"/>
            </a:br>
            <a:r>
              <a:rPr lang="es-ES" sz="3200" b="1" dirty="0" err="1" smtClean="0">
                <a:solidFill>
                  <a:schemeClr val="accent1">
                    <a:lumMod val="75000"/>
                  </a:schemeClr>
                </a:solidFill>
              </a:rPr>
              <a:t>Reporteador</a:t>
            </a:r>
            <a:endParaRPr lang="es-EC" dirty="0"/>
          </a:p>
        </p:txBody>
      </p:sp>
      <p:sp>
        <p:nvSpPr>
          <p:cNvPr id="3" name="Marcador de contenido 2"/>
          <p:cNvSpPr>
            <a:spLocks noGrp="1"/>
          </p:cNvSpPr>
          <p:nvPr>
            <p:ph idx="1"/>
          </p:nvPr>
        </p:nvSpPr>
        <p:spPr/>
        <p:txBody>
          <a:bodyPr/>
          <a:lstStyle/>
          <a:p>
            <a:endParaRPr lang="es-ES" sz="2400" dirty="0" smtClean="0"/>
          </a:p>
          <a:p>
            <a:r>
              <a:rPr lang="es-ES" sz="2400" dirty="0" err="1" smtClean="0"/>
              <a:t>Birt</a:t>
            </a:r>
            <a:endParaRPr lang="es-ES" dirty="0" smtClean="0"/>
          </a:p>
          <a:p>
            <a:endParaRPr lang="es-EC" dirty="0"/>
          </a:p>
        </p:txBody>
      </p:sp>
      <p:pic>
        <p:nvPicPr>
          <p:cNvPr id="3080" name="Picture 8" descr="http://www.gcssd.com/images/bir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3779228"/>
            <a:ext cx="4378325" cy="1988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055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emre-kose.net/wp-content/uploads/2015/06/Logo-CSS3-520x2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075" y="3976688"/>
            <a:ext cx="3345800" cy="157638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lstStyle/>
          <a:p>
            <a:r>
              <a:rPr lang="es-ES" b="1" dirty="0"/>
              <a:t>5.- Marco Teórico</a:t>
            </a:r>
            <a:br>
              <a:rPr lang="es-ES" b="1" dirty="0"/>
            </a:br>
            <a:r>
              <a:rPr lang="es-ES" sz="3200" b="1" dirty="0" smtClean="0">
                <a:solidFill>
                  <a:schemeClr val="accent1">
                    <a:lumMod val="75000"/>
                  </a:schemeClr>
                </a:solidFill>
              </a:rPr>
              <a:t>Lenguajes de Programación</a:t>
            </a:r>
            <a:endParaRPr lang="es-EC" dirty="0"/>
          </a:p>
        </p:txBody>
      </p:sp>
      <p:sp>
        <p:nvSpPr>
          <p:cNvPr id="3" name="Marcador de contenido 2"/>
          <p:cNvSpPr>
            <a:spLocks noGrp="1"/>
          </p:cNvSpPr>
          <p:nvPr>
            <p:ph idx="1"/>
          </p:nvPr>
        </p:nvSpPr>
        <p:spPr/>
        <p:txBody>
          <a:bodyPr/>
          <a:lstStyle/>
          <a:p>
            <a:r>
              <a:rPr lang="es-ES" sz="2400" dirty="0" smtClean="0"/>
              <a:t>HTML5, CSS3, PHP</a:t>
            </a:r>
            <a:endParaRPr lang="es-ES" dirty="0" smtClean="0"/>
          </a:p>
          <a:p>
            <a:endParaRPr lang="es-EC" dirty="0"/>
          </a:p>
        </p:txBody>
      </p:sp>
      <p:pic>
        <p:nvPicPr>
          <p:cNvPr id="4098" name="Picture 2" descr="http://4.bp.blogspot.com/-WdfjHfwWpic/VEOosxE_fsI/AAAAAAAAD4Y/nitjoJq9wKM/s1600/41KcvYbAEO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5300" y="3957638"/>
            <a:ext cx="1644650" cy="164465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ictdesignhub.com/wp-content/uploads/2016/02/ph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8016" y="3746499"/>
            <a:ext cx="2452688" cy="1635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91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6</a:t>
            </a:r>
            <a:r>
              <a:rPr lang="es-ES" dirty="0" smtClean="0"/>
              <a:t>.- </a:t>
            </a:r>
            <a:r>
              <a:rPr lang="es-ES" sz="3200" dirty="0" smtClean="0"/>
              <a:t>Arquitectura </a:t>
            </a:r>
            <a:r>
              <a:rPr lang="es-ES" sz="3200" dirty="0" smtClean="0"/>
              <a:t>del </a:t>
            </a:r>
            <a:r>
              <a:rPr lang="es-ES" sz="3200" dirty="0" smtClean="0"/>
              <a:t>sistema</a:t>
            </a:r>
            <a:r>
              <a:rPr lang="es-ES" sz="3200" dirty="0" smtClean="0">
                <a:solidFill>
                  <a:schemeClr val="accent1">
                    <a:lumMod val="75000"/>
                  </a:schemeClr>
                </a:solidFill>
              </a:rPr>
              <a:t/>
            </a:r>
            <a:br>
              <a:rPr lang="es-ES" sz="3200" dirty="0" smtClean="0">
                <a:solidFill>
                  <a:schemeClr val="accent1">
                    <a:lumMod val="75000"/>
                  </a:schemeClr>
                </a:solidFill>
              </a:rPr>
            </a:br>
            <a:r>
              <a:rPr lang="es-ES" sz="3200" dirty="0" smtClean="0">
                <a:solidFill>
                  <a:schemeClr val="accent1">
                    <a:lumMod val="75000"/>
                  </a:schemeClr>
                </a:solidFill>
              </a:rPr>
              <a:t>Modelo-Vista-Controlador</a:t>
            </a:r>
            <a:endParaRPr lang="es-EC" sz="3200" dirty="0">
              <a:solidFill>
                <a:schemeClr val="accent1">
                  <a:lumMod val="75000"/>
                </a:schemeClr>
              </a:solidFill>
            </a:endParaRPr>
          </a:p>
        </p:txBody>
      </p:sp>
      <p:pic>
        <p:nvPicPr>
          <p:cNvPr id="5" name="Marcador de contenid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03983" y="2160588"/>
            <a:ext cx="7944071" cy="3881437"/>
          </a:xfrm>
        </p:spPr>
      </p:pic>
    </p:spTree>
    <p:extLst>
      <p:ext uri="{BB962C8B-B14F-4D97-AF65-F5344CB8AC3E}">
        <p14:creationId xmlns:p14="http://schemas.microsoft.com/office/powerpoint/2010/main" val="2819801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
            </a:r>
            <a:br>
              <a:rPr lang="es-ES" dirty="0" smtClean="0"/>
            </a:br>
            <a:endParaRPr lang="es-EC" dirty="0">
              <a:solidFill>
                <a:schemeClr val="accent1">
                  <a:lumMod val="75000"/>
                </a:schemeClr>
              </a:solidFill>
            </a:endParaRPr>
          </a:p>
        </p:txBody>
      </p:sp>
      <p:sp>
        <p:nvSpPr>
          <p:cNvPr id="7" name="Título 1"/>
          <p:cNvSpPr txBox="1">
            <a:spLocks/>
          </p:cNvSpPr>
          <p:nvPr/>
        </p:nvSpPr>
        <p:spPr>
          <a:xfrm>
            <a:off x="4075443" y="2879124"/>
            <a:ext cx="3270754"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4000" dirty="0" smtClean="0"/>
              <a:t>7.- </a:t>
            </a:r>
            <a:r>
              <a:rPr lang="es-ES" sz="4000" dirty="0" smtClean="0"/>
              <a:t>Aplicativo</a:t>
            </a:r>
            <a:endParaRPr lang="es-EC" sz="4000" dirty="0"/>
          </a:p>
        </p:txBody>
      </p:sp>
    </p:spTree>
    <p:extLst>
      <p:ext uri="{BB962C8B-B14F-4D97-AF65-F5344CB8AC3E}">
        <p14:creationId xmlns:p14="http://schemas.microsoft.com/office/powerpoint/2010/main" val="295205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8</a:t>
            </a:r>
            <a:r>
              <a:rPr lang="es-ES" dirty="0" smtClean="0"/>
              <a:t>.- </a:t>
            </a:r>
            <a:r>
              <a:rPr lang="es-ES" dirty="0" smtClean="0"/>
              <a:t>Conclusiones y Recomendaciones</a:t>
            </a:r>
            <a:br>
              <a:rPr lang="es-ES" dirty="0" smtClean="0"/>
            </a:br>
            <a:r>
              <a:rPr lang="es-ES" sz="3200" dirty="0" smtClean="0">
                <a:solidFill>
                  <a:schemeClr val="accent1">
                    <a:lumMod val="75000"/>
                  </a:schemeClr>
                </a:solidFill>
              </a:rPr>
              <a:t>Conclusiones</a:t>
            </a:r>
            <a:endParaRPr lang="es-EC" dirty="0">
              <a:solidFill>
                <a:schemeClr val="accent1">
                  <a:lumMod val="75000"/>
                </a:schemeClr>
              </a:solidFill>
            </a:endParaRPr>
          </a:p>
        </p:txBody>
      </p:sp>
      <p:sp>
        <p:nvSpPr>
          <p:cNvPr id="3" name="Marcador de contenido 2"/>
          <p:cNvSpPr>
            <a:spLocks noGrp="1"/>
          </p:cNvSpPr>
          <p:nvPr>
            <p:ph idx="1"/>
          </p:nvPr>
        </p:nvSpPr>
        <p:spPr/>
        <p:txBody>
          <a:bodyPr>
            <a:normAutofit/>
          </a:bodyPr>
          <a:lstStyle/>
          <a:p>
            <a:pPr lvl="0" algn="just"/>
            <a:r>
              <a:rPr lang="es-EC" sz="2000" dirty="0" smtClean="0"/>
              <a:t>El </a:t>
            </a:r>
            <a:r>
              <a:rPr lang="es-EC" sz="2000" dirty="0"/>
              <a:t>desarrollo de una aplicación web responsiva resulta mucho más sencillo cuando se utiliza un </a:t>
            </a:r>
            <a:r>
              <a:rPr lang="es-EC" sz="2000" dirty="0" err="1"/>
              <a:t>framework</a:t>
            </a:r>
            <a:r>
              <a:rPr lang="es-EC" sz="2000" dirty="0"/>
              <a:t> que posea plantillas </a:t>
            </a:r>
            <a:r>
              <a:rPr lang="es-EC" sz="2000" dirty="0" smtClean="0"/>
              <a:t>disponibles </a:t>
            </a:r>
            <a:r>
              <a:rPr lang="es-EC" sz="2000" dirty="0"/>
              <a:t>para el uso libre.</a:t>
            </a:r>
          </a:p>
          <a:p>
            <a:pPr algn="just"/>
            <a:endParaRPr lang="es-ES" sz="2000" dirty="0" smtClean="0"/>
          </a:p>
          <a:p>
            <a:pPr algn="just"/>
            <a:r>
              <a:rPr lang="es-EC" sz="2000" dirty="0"/>
              <a:t>El uso de </a:t>
            </a:r>
            <a:r>
              <a:rPr lang="es-EC" sz="2000" dirty="0" err="1"/>
              <a:t>reporteadores</a:t>
            </a:r>
            <a:r>
              <a:rPr lang="es-EC" sz="2000" dirty="0"/>
              <a:t> sirvió </a:t>
            </a:r>
            <a:r>
              <a:rPr lang="es-EC" sz="2000" dirty="0"/>
              <a:t>para simplificar el proceso </a:t>
            </a:r>
            <a:r>
              <a:rPr lang="es-EC" sz="2000" dirty="0" smtClean="0"/>
              <a:t>búsqueda y presentación de los reportes</a:t>
            </a:r>
            <a:r>
              <a:rPr lang="es-EC" sz="2000" dirty="0" smtClean="0"/>
              <a:t>.</a:t>
            </a:r>
            <a:endParaRPr lang="es-EC" sz="2000" dirty="0"/>
          </a:p>
          <a:p>
            <a:endParaRPr lang="es-EC" dirty="0"/>
          </a:p>
        </p:txBody>
      </p:sp>
    </p:spTree>
    <p:extLst>
      <p:ext uri="{BB962C8B-B14F-4D97-AF65-F5344CB8AC3E}">
        <p14:creationId xmlns:p14="http://schemas.microsoft.com/office/powerpoint/2010/main" val="1786486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8</a:t>
            </a:r>
            <a:r>
              <a:rPr lang="es-ES" dirty="0" smtClean="0"/>
              <a:t>.- </a:t>
            </a:r>
            <a:r>
              <a:rPr lang="es-ES" dirty="0" smtClean="0"/>
              <a:t>Conclusiones y Recomendaciones</a:t>
            </a:r>
            <a:br>
              <a:rPr lang="es-ES" dirty="0" smtClean="0"/>
            </a:br>
            <a:r>
              <a:rPr lang="es-ES" sz="3200" dirty="0" err="1" smtClean="0">
                <a:solidFill>
                  <a:schemeClr val="accent1">
                    <a:lumMod val="75000"/>
                  </a:schemeClr>
                </a:solidFill>
              </a:rPr>
              <a:t>Recomendaciones</a:t>
            </a:r>
            <a:endParaRPr lang="es-EC" dirty="0">
              <a:solidFill>
                <a:schemeClr val="accent1">
                  <a:lumMod val="75000"/>
                </a:schemeClr>
              </a:solidFill>
            </a:endParaRPr>
          </a:p>
        </p:txBody>
      </p:sp>
      <p:sp>
        <p:nvSpPr>
          <p:cNvPr id="3" name="Marcador de contenido 2"/>
          <p:cNvSpPr>
            <a:spLocks noGrp="1"/>
          </p:cNvSpPr>
          <p:nvPr>
            <p:ph idx="1"/>
          </p:nvPr>
        </p:nvSpPr>
        <p:spPr/>
        <p:txBody>
          <a:bodyPr/>
          <a:lstStyle/>
          <a:p>
            <a:pPr algn="just"/>
            <a:r>
              <a:rPr lang="es-EC" sz="2000" dirty="0" smtClean="0"/>
              <a:t>Definir </a:t>
            </a:r>
            <a:r>
              <a:rPr lang="es-EC" sz="2000" dirty="0"/>
              <a:t>correctamente los procesos evaluación de impactos ambientales y capacitar de mejor manera a los encargados de esta tarea en cada unidad </a:t>
            </a:r>
            <a:r>
              <a:rPr lang="es-EC" sz="2000" dirty="0" smtClean="0"/>
              <a:t>militar.</a:t>
            </a:r>
          </a:p>
          <a:p>
            <a:pPr algn="just"/>
            <a:endParaRPr lang="es-EC" sz="2000" dirty="0"/>
          </a:p>
          <a:p>
            <a:pPr algn="just"/>
            <a:r>
              <a:rPr lang="es-EC" sz="2000" dirty="0"/>
              <a:t>El uso de sistemas web para el desarrollo de sistemas de estas características y a utilizarse a nivel nacional ya que no se necesita instalación y el procesamiento se realiza a nivel navegador y servidor.</a:t>
            </a:r>
          </a:p>
          <a:p>
            <a:endParaRPr lang="es-EC" dirty="0"/>
          </a:p>
        </p:txBody>
      </p:sp>
    </p:spTree>
    <p:extLst>
      <p:ext uri="{BB962C8B-B14F-4D97-AF65-F5344CB8AC3E}">
        <p14:creationId xmlns:p14="http://schemas.microsoft.com/office/powerpoint/2010/main" val="3472684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8</a:t>
            </a:r>
            <a:r>
              <a:rPr lang="es-ES" dirty="0" smtClean="0"/>
              <a:t>.- </a:t>
            </a:r>
            <a:r>
              <a:rPr lang="es-ES" dirty="0" smtClean="0"/>
              <a:t>Conclusiones y Recomendaciones</a:t>
            </a:r>
            <a:br>
              <a:rPr lang="es-ES" dirty="0" smtClean="0"/>
            </a:br>
            <a:r>
              <a:rPr lang="es-ES" sz="3200" dirty="0" smtClean="0">
                <a:solidFill>
                  <a:schemeClr val="accent1">
                    <a:lumMod val="75000"/>
                  </a:schemeClr>
                </a:solidFill>
              </a:rPr>
              <a:t>Preguntas</a:t>
            </a:r>
            <a:endParaRPr lang="es-EC" dirty="0">
              <a:solidFill>
                <a:schemeClr val="accent1">
                  <a:lumMod val="75000"/>
                </a:schemeClr>
              </a:solidFill>
            </a:endParaRPr>
          </a:p>
        </p:txBody>
      </p:sp>
      <p:sp>
        <p:nvSpPr>
          <p:cNvPr id="3" name="Marcador de contenido 2"/>
          <p:cNvSpPr>
            <a:spLocks noGrp="1"/>
          </p:cNvSpPr>
          <p:nvPr>
            <p:ph idx="1"/>
          </p:nvPr>
        </p:nvSpPr>
        <p:spPr/>
        <p:txBody>
          <a:bodyPr>
            <a:normAutofit/>
          </a:bodyPr>
          <a:lstStyle/>
          <a:p>
            <a:endParaRPr lang="es-EC" sz="2400" dirty="0">
              <a:solidFill>
                <a:schemeClr val="accent1">
                  <a:lumMod val="75000"/>
                </a:schemeClr>
              </a:solidFill>
            </a:endParaRPr>
          </a:p>
        </p:txBody>
      </p:sp>
      <p:pic>
        <p:nvPicPr>
          <p:cNvPr id="5" name="Picture 2" descr="https://cursodeduendes.com/premium/wp-content/uploads/2014/05/preguntas_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4896" y="2774574"/>
            <a:ext cx="2686099" cy="26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852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dirty="0"/>
          </a:p>
        </p:txBody>
      </p:sp>
      <p:sp>
        <p:nvSpPr>
          <p:cNvPr id="3" name="Marcador de contenido 2"/>
          <p:cNvSpPr>
            <a:spLocks noGrp="1"/>
          </p:cNvSpPr>
          <p:nvPr>
            <p:ph idx="1"/>
          </p:nvPr>
        </p:nvSpPr>
        <p:spPr/>
        <p:txBody>
          <a:bodyPr/>
          <a:lstStyle/>
          <a:p>
            <a:pPr marL="0" indent="0" algn="ctr">
              <a:buNone/>
            </a:pPr>
            <a:endParaRPr lang="es-ES" dirty="0"/>
          </a:p>
          <a:p>
            <a:pPr marL="0" indent="0" algn="ctr">
              <a:buNone/>
            </a:pPr>
            <a:endParaRPr lang="es-ES" dirty="0" smtClean="0"/>
          </a:p>
          <a:p>
            <a:pPr marL="0" indent="0" algn="ctr">
              <a:buNone/>
            </a:pPr>
            <a:r>
              <a:rPr lang="es-ES" sz="4000" dirty="0" smtClean="0">
                <a:solidFill>
                  <a:schemeClr val="accent1">
                    <a:lumMod val="75000"/>
                  </a:schemeClr>
                </a:solidFill>
              </a:rPr>
              <a:t>			Gracias</a:t>
            </a:r>
            <a:endParaRPr lang="es-EC" sz="4000" dirty="0">
              <a:solidFill>
                <a:schemeClr val="accent1">
                  <a:lumMod val="75000"/>
                </a:schemeClr>
              </a:solidFill>
            </a:endParaRPr>
          </a:p>
        </p:txBody>
      </p:sp>
    </p:spTree>
    <p:extLst>
      <p:ext uri="{BB962C8B-B14F-4D97-AF65-F5344CB8AC3E}">
        <p14:creationId xmlns:p14="http://schemas.microsoft.com/office/powerpoint/2010/main" val="1977116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040834" y="609600"/>
            <a:ext cx="2968623" cy="88200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dirty="0" smtClean="0"/>
              <a:t>AGENDA</a:t>
            </a:r>
            <a:endParaRPr lang="es-ES" dirty="0"/>
          </a:p>
        </p:txBody>
      </p:sp>
      <p:graphicFrame>
        <p:nvGraphicFramePr>
          <p:cNvPr id="5" name="Diagrama 4"/>
          <p:cNvGraphicFramePr/>
          <p:nvPr>
            <p:extLst>
              <p:ext uri="{D42A27DB-BD31-4B8C-83A1-F6EECF244321}">
                <p14:modId xmlns:p14="http://schemas.microsoft.com/office/powerpoint/2010/main" val="4192497391"/>
              </p:ext>
            </p:extLst>
          </p:nvPr>
        </p:nvGraphicFramePr>
        <p:xfrm>
          <a:off x="2040834" y="1976354"/>
          <a:ext cx="7757686" cy="4137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5219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1. </a:t>
            </a:r>
            <a:r>
              <a:rPr lang="es-ES" dirty="0" smtClean="0"/>
              <a:t>Introducción</a:t>
            </a:r>
            <a:endParaRPr lang="es-EC" dirty="0"/>
          </a:p>
        </p:txBody>
      </p:sp>
      <p:sp>
        <p:nvSpPr>
          <p:cNvPr id="3" name="Marcador de contenido 2"/>
          <p:cNvSpPr>
            <a:spLocks noGrp="1"/>
          </p:cNvSpPr>
          <p:nvPr>
            <p:ph idx="1"/>
          </p:nvPr>
        </p:nvSpPr>
        <p:spPr/>
        <p:txBody>
          <a:bodyPr/>
          <a:lstStyle/>
          <a:p>
            <a:r>
              <a:rPr lang="es-ES" dirty="0" smtClean="0"/>
              <a:t>Impacto ambiental</a:t>
            </a:r>
          </a:p>
          <a:p>
            <a:endParaRPr lang="es-ES" dirty="0" smtClean="0"/>
          </a:p>
          <a:p>
            <a:r>
              <a:rPr lang="es-ES" dirty="0" smtClean="0"/>
              <a:t>Riesgo ambiental</a:t>
            </a:r>
          </a:p>
          <a:p>
            <a:endParaRPr lang="es-ES" dirty="0" smtClean="0"/>
          </a:p>
          <a:p>
            <a:r>
              <a:rPr lang="es-ES" dirty="0" smtClean="0"/>
              <a:t>Constitución de la República del Ecuador</a:t>
            </a:r>
          </a:p>
          <a:p>
            <a:pPr marL="0" indent="0">
              <a:buNone/>
            </a:pPr>
            <a:endParaRPr lang="es-ES" dirty="0"/>
          </a:p>
        </p:txBody>
      </p:sp>
    </p:spTree>
    <p:extLst>
      <p:ext uri="{BB962C8B-B14F-4D97-AF65-F5344CB8AC3E}">
        <p14:creationId xmlns:p14="http://schemas.microsoft.com/office/powerpoint/2010/main" val="193702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2.- Planteamiento del </a:t>
            </a:r>
            <a:r>
              <a:rPr lang="es-ES" dirty="0" smtClean="0"/>
              <a:t>Problema</a:t>
            </a:r>
            <a:endParaRPr lang="es-EC" dirty="0"/>
          </a:p>
        </p:txBody>
      </p:sp>
      <p:sp>
        <p:nvSpPr>
          <p:cNvPr id="3" name="Marcador de contenido 2"/>
          <p:cNvSpPr>
            <a:spLocks noGrp="1"/>
          </p:cNvSpPr>
          <p:nvPr>
            <p:ph idx="1"/>
          </p:nvPr>
        </p:nvSpPr>
        <p:spPr/>
        <p:txBody>
          <a:bodyPr/>
          <a:lstStyle/>
          <a:p>
            <a:pPr algn="just"/>
            <a:r>
              <a:rPr lang="es-ES" dirty="0" smtClean="0"/>
              <a:t>Incremento de operaciones militares</a:t>
            </a:r>
          </a:p>
          <a:p>
            <a:pPr marL="0" indent="0" algn="just">
              <a:buNone/>
            </a:pPr>
            <a:endParaRPr lang="es-ES" dirty="0"/>
          </a:p>
          <a:p>
            <a:pPr algn="just"/>
            <a:r>
              <a:rPr lang="es-ES" dirty="0" smtClean="0"/>
              <a:t>Incumplimiento de leyes vigentes</a:t>
            </a:r>
          </a:p>
          <a:p>
            <a:pPr algn="just"/>
            <a:endParaRPr lang="es-ES" dirty="0"/>
          </a:p>
          <a:p>
            <a:pPr algn="just"/>
            <a:r>
              <a:rPr lang="es-ES" dirty="0" smtClean="0"/>
              <a:t>Proceso de control lento e ineficiente</a:t>
            </a:r>
            <a:endParaRPr lang="es-EC" dirty="0"/>
          </a:p>
        </p:txBody>
      </p:sp>
    </p:spTree>
    <p:extLst>
      <p:ext uri="{BB962C8B-B14F-4D97-AF65-F5344CB8AC3E}">
        <p14:creationId xmlns:p14="http://schemas.microsoft.com/office/powerpoint/2010/main" val="1685216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 Justificación</a:t>
            </a:r>
            <a:endParaRPr lang="es-EC" dirty="0"/>
          </a:p>
        </p:txBody>
      </p:sp>
      <p:sp>
        <p:nvSpPr>
          <p:cNvPr id="3" name="Marcador de contenido 2"/>
          <p:cNvSpPr>
            <a:spLocks noGrp="1"/>
          </p:cNvSpPr>
          <p:nvPr>
            <p:ph idx="1"/>
          </p:nvPr>
        </p:nvSpPr>
        <p:spPr/>
        <p:txBody>
          <a:bodyPr/>
          <a:lstStyle/>
          <a:p>
            <a:r>
              <a:rPr lang="es-ES_tradnl" dirty="0" smtClean="0"/>
              <a:t>Cumplimiento de la ley</a:t>
            </a:r>
          </a:p>
          <a:p>
            <a:endParaRPr lang="es-ES_tradnl" dirty="0"/>
          </a:p>
          <a:p>
            <a:r>
              <a:rPr lang="es-ES_tradnl" dirty="0" smtClean="0"/>
              <a:t>Automatización </a:t>
            </a:r>
            <a:r>
              <a:rPr lang="es-ES_tradnl" dirty="0"/>
              <a:t>de </a:t>
            </a:r>
            <a:r>
              <a:rPr lang="es-ES_tradnl" dirty="0" smtClean="0"/>
              <a:t>procesos</a:t>
            </a:r>
          </a:p>
          <a:p>
            <a:endParaRPr lang="es-ES_tradnl" dirty="0"/>
          </a:p>
          <a:p>
            <a:r>
              <a:rPr lang="es-ES" dirty="0" smtClean="0"/>
              <a:t>Importancia del cuidado ambiental</a:t>
            </a:r>
            <a:endParaRPr lang="es-ES" dirty="0"/>
          </a:p>
          <a:p>
            <a:endParaRPr lang="es-EC" dirty="0"/>
          </a:p>
        </p:txBody>
      </p:sp>
    </p:spTree>
    <p:extLst>
      <p:ext uri="{BB962C8B-B14F-4D97-AF65-F5344CB8AC3E}">
        <p14:creationId xmlns:p14="http://schemas.microsoft.com/office/powerpoint/2010/main" val="277857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4</a:t>
            </a:r>
            <a:r>
              <a:rPr lang="es-ES" dirty="0" smtClean="0"/>
              <a:t>.- Objetivos</a:t>
            </a:r>
            <a:br>
              <a:rPr lang="es-ES" dirty="0" smtClean="0"/>
            </a:br>
            <a:r>
              <a:rPr lang="es-ES" sz="3200" dirty="0">
                <a:solidFill>
                  <a:schemeClr val="accent1">
                    <a:lumMod val="75000"/>
                  </a:schemeClr>
                </a:solidFill>
              </a:rPr>
              <a:t>Objetivo </a:t>
            </a:r>
            <a:r>
              <a:rPr lang="es-ES" sz="3200" dirty="0" smtClean="0">
                <a:solidFill>
                  <a:schemeClr val="accent1">
                    <a:lumMod val="75000"/>
                  </a:schemeClr>
                </a:solidFill>
              </a:rPr>
              <a:t>General</a:t>
            </a:r>
            <a:endParaRPr lang="es-EC" dirty="0">
              <a:solidFill>
                <a:schemeClr val="accent1">
                  <a:lumMod val="75000"/>
                </a:schemeClr>
              </a:solidFill>
            </a:endParaRPr>
          </a:p>
        </p:txBody>
      </p:sp>
      <p:sp>
        <p:nvSpPr>
          <p:cNvPr id="3" name="Marcador de contenido 2"/>
          <p:cNvSpPr>
            <a:spLocks noGrp="1"/>
          </p:cNvSpPr>
          <p:nvPr>
            <p:ph idx="1"/>
          </p:nvPr>
        </p:nvSpPr>
        <p:spPr/>
        <p:txBody>
          <a:bodyPr/>
          <a:lstStyle/>
          <a:p>
            <a:pPr algn="just"/>
            <a:r>
              <a:rPr lang="es-EC" dirty="0"/>
              <a:t>Implementar un sistema web utilizando tecnología PHP y estándares HTML5 y CSS3 para el control y monitoreo del impacto ambiental que generan las operaciones y actividades administrativas militares en el Comando Conjunto de las Fuerzas Armadas del Ecuador. </a:t>
            </a:r>
          </a:p>
        </p:txBody>
      </p:sp>
    </p:spTree>
    <p:extLst>
      <p:ext uri="{BB962C8B-B14F-4D97-AF65-F5344CB8AC3E}">
        <p14:creationId xmlns:p14="http://schemas.microsoft.com/office/powerpoint/2010/main" val="217064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4.- Objetivos</a:t>
            </a:r>
            <a:br>
              <a:rPr lang="es-ES" dirty="0" smtClean="0"/>
            </a:br>
            <a:r>
              <a:rPr lang="es-ES" sz="3200" dirty="0" err="1" smtClean="0">
                <a:solidFill>
                  <a:schemeClr val="accent1">
                    <a:lumMod val="75000"/>
                  </a:schemeClr>
                </a:solidFill>
              </a:rPr>
              <a:t>Objetivos</a:t>
            </a:r>
            <a:r>
              <a:rPr lang="es-ES" sz="3200" dirty="0" smtClean="0">
                <a:solidFill>
                  <a:schemeClr val="accent1">
                    <a:lumMod val="75000"/>
                  </a:schemeClr>
                </a:solidFill>
              </a:rPr>
              <a:t> Específicos</a:t>
            </a:r>
            <a:endParaRPr lang="es-EC" dirty="0"/>
          </a:p>
        </p:txBody>
      </p:sp>
      <p:sp>
        <p:nvSpPr>
          <p:cNvPr id="3" name="Marcador de contenido 2"/>
          <p:cNvSpPr>
            <a:spLocks noGrp="1"/>
          </p:cNvSpPr>
          <p:nvPr>
            <p:ph idx="1"/>
          </p:nvPr>
        </p:nvSpPr>
        <p:spPr/>
        <p:txBody>
          <a:bodyPr/>
          <a:lstStyle/>
          <a:p>
            <a:pPr lvl="0" algn="just"/>
            <a:r>
              <a:rPr lang="es-EC" dirty="0"/>
              <a:t>Utilizar los estándares HTML5 y CSS3 para el desarrollo de interfaces amigables con el </a:t>
            </a:r>
            <a:r>
              <a:rPr lang="es-EC" dirty="0" smtClean="0"/>
              <a:t>usuario</a:t>
            </a:r>
            <a:endParaRPr lang="es-EC" dirty="0"/>
          </a:p>
          <a:p>
            <a:pPr lvl="0" algn="just"/>
            <a:endParaRPr lang="es-EC" dirty="0"/>
          </a:p>
          <a:p>
            <a:pPr lvl="0" algn="just"/>
            <a:r>
              <a:rPr lang="es-EC" dirty="0"/>
              <a:t>Implementar reportes para facilitar el análisis estadístico de la información generada en las unidades militares en el </a:t>
            </a:r>
            <a:r>
              <a:rPr lang="es-EC" dirty="0" smtClean="0"/>
              <a:t>Ecuador</a:t>
            </a:r>
          </a:p>
          <a:p>
            <a:pPr lvl="0" algn="just"/>
            <a:endParaRPr lang="es-EC" dirty="0"/>
          </a:p>
          <a:p>
            <a:pPr lvl="0" algn="just"/>
            <a:r>
              <a:rPr lang="es-EC" dirty="0"/>
              <a:t>Implementar perfiles de usuario para el control de </a:t>
            </a:r>
            <a:r>
              <a:rPr lang="es-EC" dirty="0" smtClean="0"/>
              <a:t>ingreso </a:t>
            </a:r>
            <a:r>
              <a:rPr lang="es-EC" dirty="0"/>
              <a:t>y seguridad del </a:t>
            </a:r>
            <a:r>
              <a:rPr lang="es-EC" dirty="0" smtClean="0"/>
              <a:t>sistema</a:t>
            </a:r>
            <a:endParaRPr lang="es-EC" dirty="0"/>
          </a:p>
          <a:p>
            <a:endParaRPr lang="es-EC" dirty="0"/>
          </a:p>
        </p:txBody>
      </p:sp>
    </p:spTree>
    <p:extLst>
      <p:ext uri="{BB962C8B-B14F-4D97-AF65-F5344CB8AC3E}">
        <p14:creationId xmlns:p14="http://schemas.microsoft.com/office/powerpoint/2010/main" val="368346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5.- Marco Teórico</a:t>
            </a:r>
            <a:br>
              <a:rPr lang="es-ES" b="1" dirty="0"/>
            </a:br>
            <a:r>
              <a:rPr lang="es-ES" sz="3200" b="1" dirty="0">
                <a:solidFill>
                  <a:schemeClr val="accent1">
                    <a:lumMod val="75000"/>
                  </a:schemeClr>
                </a:solidFill>
              </a:rPr>
              <a:t>Metodología </a:t>
            </a:r>
            <a:r>
              <a:rPr lang="es-ES" sz="3200" b="1" dirty="0" smtClean="0">
                <a:solidFill>
                  <a:schemeClr val="accent1">
                    <a:lumMod val="75000"/>
                  </a:schemeClr>
                </a:solidFill>
              </a:rPr>
              <a:t>UWE</a:t>
            </a:r>
            <a:endParaRPr lang="es-EC" dirty="0">
              <a:solidFill>
                <a:schemeClr val="accent1">
                  <a:lumMod val="75000"/>
                </a:schemeClr>
              </a:solidFill>
            </a:endParaRPr>
          </a:p>
        </p:txBody>
      </p:sp>
      <p:graphicFrame>
        <p:nvGraphicFramePr>
          <p:cNvPr id="4" name="Diagrama 3"/>
          <p:cNvGraphicFramePr/>
          <p:nvPr>
            <p:extLst>
              <p:ext uri="{D42A27DB-BD31-4B8C-83A1-F6EECF244321}">
                <p14:modId xmlns:p14="http://schemas.microsoft.com/office/powerpoint/2010/main" val="2690215270"/>
              </p:ext>
            </p:extLst>
          </p:nvPr>
        </p:nvGraphicFramePr>
        <p:xfrm>
          <a:off x="677334" y="1996599"/>
          <a:ext cx="8010820" cy="4576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657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5.- Marco Teórico</a:t>
            </a:r>
            <a:br>
              <a:rPr lang="es-ES" b="1" dirty="0"/>
            </a:br>
            <a:r>
              <a:rPr lang="es-ES" sz="3200" b="1" dirty="0" smtClean="0">
                <a:solidFill>
                  <a:schemeClr val="accent1">
                    <a:lumMod val="75000"/>
                  </a:schemeClr>
                </a:solidFill>
              </a:rPr>
              <a:t>Base de Datos</a:t>
            </a:r>
            <a:endParaRPr lang="es-EC" dirty="0"/>
          </a:p>
        </p:txBody>
      </p:sp>
      <p:sp>
        <p:nvSpPr>
          <p:cNvPr id="3" name="Marcador de contenido 2"/>
          <p:cNvSpPr>
            <a:spLocks noGrp="1"/>
          </p:cNvSpPr>
          <p:nvPr>
            <p:ph idx="1"/>
          </p:nvPr>
        </p:nvSpPr>
        <p:spPr/>
        <p:txBody>
          <a:bodyPr/>
          <a:lstStyle/>
          <a:p>
            <a:endParaRPr lang="es-ES" sz="2400" dirty="0" smtClean="0"/>
          </a:p>
          <a:p>
            <a:r>
              <a:rPr lang="es-ES" sz="2400" dirty="0" smtClean="0"/>
              <a:t>MySql</a:t>
            </a:r>
            <a:endParaRPr lang="es-ES" dirty="0"/>
          </a:p>
          <a:p>
            <a:endParaRPr lang="es-EC" dirty="0"/>
          </a:p>
        </p:txBody>
      </p:sp>
      <p:pic>
        <p:nvPicPr>
          <p:cNvPr id="5" name="Picture 2" descr="http://visystem.ddns.net:7442/imagenes/MySQ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4315" y="3210833"/>
            <a:ext cx="3792662" cy="196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419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441</TotalTime>
  <Words>2039</Words>
  <Application>Microsoft Office PowerPoint</Application>
  <PresentationFormat>Panorámica</PresentationFormat>
  <Paragraphs>202</Paragraphs>
  <Slides>18</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Arial Rounded MT Bold</vt:lpstr>
      <vt:lpstr>Calibri</vt:lpstr>
      <vt:lpstr>Trebuchet MS</vt:lpstr>
      <vt:lpstr>Wingdings 3</vt:lpstr>
      <vt:lpstr>Faceta</vt:lpstr>
      <vt:lpstr>Presentación de PowerPoint</vt:lpstr>
      <vt:lpstr>Presentación de PowerPoint</vt:lpstr>
      <vt:lpstr>1. Introducción</vt:lpstr>
      <vt:lpstr>2.- Planteamiento del Problema</vt:lpstr>
      <vt:lpstr>3.- Justificación</vt:lpstr>
      <vt:lpstr>4.- Objetivos Objetivo General</vt:lpstr>
      <vt:lpstr>4.- Objetivos Objetivos Específicos</vt:lpstr>
      <vt:lpstr>5.- Marco Teórico Metodología UWE</vt:lpstr>
      <vt:lpstr>5.- Marco Teórico Base de Datos</vt:lpstr>
      <vt:lpstr>5.- Marco Teórico Framework</vt:lpstr>
      <vt:lpstr>5.- Marco Teórico Reporteador</vt:lpstr>
      <vt:lpstr>5.- Marco Teórico Lenguajes de Programación</vt:lpstr>
      <vt:lpstr>6.- Arquitectura del sistema Modelo-Vista-Controlador</vt:lpstr>
      <vt:lpstr> </vt:lpstr>
      <vt:lpstr>8.- Conclusiones y Recomendaciones Conclusiones</vt:lpstr>
      <vt:lpstr>8.- Conclusiones y Recomendaciones Recomendaciones</vt:lpstr>
      <vt:lpstr>8.- Conclusiones y Recomendaciones Preguntas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EscritorioPC</dc:creator>
  <cp:lastModifiedBy>EscritorioPC</cp:lastModifiedBy>
  <cp:revision>42</cp:revision>
  <dcterms:created xsi:type="dcterms:W3CDTF">2016-03-06T00:25:27Z</dcterms:created>
  <dcterms:modified xsi:type="dcterms:W3CDTF">2016-03-09T03:39:51Z</dcterms:modified>
</cp:coreProperties>
</file>