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5" r:id="rId11"/>
    <p:sldId id="266" r:id="rId12"/>
    <p:sldId id="267" r:id="rId13"/>
    <p:sldId id="264" r:id="rId14"/>
    <p:sldId id="268" r:id="rId15"/>
    <p:sldId id="269" r:id="rId16"/>
    <p:sldId id="270" r:id="rId17"/>
    <p:sldId id="273" r:id="rId18"/>
    <p:sldId id="272" r:id="rId19"/>
    <p:sldId id="280" r:id="rId20"/>
    <p:sldId id="274" r:id="rId21"/>
    <p:sldId id="275" r:id="rId22"/>
    <p:sldId id="276" r:id="rId23"/>
    <p:sldId id="285" r:id="rId24"/>
    <p:sldId id="277" r:id="rId25"/>
    <p:sldId id="278" r:id="rId26"/>
    <p:sldId id="286" r:id="rId27"/>
    <p:sldId id="279" r:id="rId28"/>
    <p:sldId id="287" r:id="rId29"/>
    <p:sldId id="288" r:id="rId30"/>
    <p:sldId id="284" r:id="rId31"/>
    <p:sldId id="281" r:id="rId32"/>
    <p:sldId id="282" r:id="rId33"/>
    <p:sldId id="283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C9699-ADF8-4AB8-BF3F-6DA7ED611D3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BA92268A-6324-45C3-A038-9D00BC9B39F5}">
      <dgm:prSet phldrT="[Text]"/>
      <dgm:spPr/>
      <dgm:t>
        <a:bodyPr/>
        <a:lstStyle/>
        <a:p>
          <a:r>
            <a:rPr lang="es-EC" b="1" dirty="0">
              <a:latin typeface="Century Gothic (Cuerpo)"/>
              <a:cs typeface="Arial" pitchFamily="34" charset="0"/>
            </a:rPr>
            <a:t>INTRODUCCIÓN</a:t>
          </a:r>
          <a:endParaRPr lang="es-EC" dirty="0">
            <a:latin typeface="Century Gothic (Cuerpo)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08B4B83-4C7E-4272-BA74-4EAE827BD680}" type="parTrans" cxnId="{52F133E5-AA08-4469-972A-F49C9E526D0E}">
      <dgm:prSet/>
      <dgm:spPr/>
      <dgm:t>
        <a:bodyPr/>
        <a:lstStyle/>
        <a:p>
          <a:endParaRPr lang="es-EC"/>
        </a:p>
      </dgm:t>
    </dgm:pt>
    <dgm:pt modelId="{DBC665EB-B34D-49A2-B1BD-FACCF9C4346C}" type="sibTrans" cxnId="{52F133E5-AA08-4469-972A-F49C9E526D0E}">
      <dgm:prSet/>
      <dgm:spPr/>
      <dgm:t>
        <a:bodyPr/>
        <a:lstStyle/>
        <a:p>
          <a:endParaRPr lang="es-EC"/>
        </a:p>
      </dgm:t>
    </dgm:pt>
    <dgm:pt modelId="{72B0C643-BDD1-4FAA-AA59-C8B496444DE1}">
      <dgm:prSet phldrT="[Text]"/>
      <dgm:spPr/>
      <dgm:t>
        <a:bodyPr/>
        <a:lstStyle/>
        <a:p>
          <a:r>
            <a:rPr lang="es-EC" b="1" dirty="0">
              <a:solidFill>
                <a:schemeClr val="bg1"/>
              </a:solidFill>
              <a:latin typeface="Century Gothic (Cuerpo)"/>
              <a:cs typeface="Arial" pitchFamily="34" charset="0"/>
            </a:rPr>
            <a:t>MARCO TEÓRICO</a:t>
          </a:r>
          <a:endParaRPr lang="es-EC" dirty="0">
            <a:latin typeface="Century Gothic (Cuerpo)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896150B9-887E-4F1F-AFC4-AF7ED9987018}" type="parTrans" cxnId="{0EE419B0-341E-4BDF-A67A-489BDE86DD27}">
      <dgm:prSet/>
      <dgm:spPr/>
      <dgm:t>
        <a:bodyPr/>
        <a:lstStyle/>
        <a:p>
          <a:endParaRPr lang="es-EC"/>
        </a:p>
      </dgm:t>
    </dgm:pt>
    <dgm:pt modelId="{353C2C83-B178-4BCC-BA26-43451901A196}" type="sibTrans" cxnId="{0EE419B0-341E-4BDF-A67A-489BDE86DD27}">
      <dgm:prSet/>
      <dgm:spPr/>
      <dgm:t>
        <a:bodyPr/>
        <a:lstStyle/>
        <a:p>
          <a:endParaRPr lang="es-EC"/>
        </a:p>
      </dgm:t>
    </dgm:pt>
    <dgm:pt modelId="{6627E410-EFD2-46F4-9B29-C25424492EAA}">
      <dgm:prSet phldrT="[Text]"/>
      <dgm:spPr/>
      <dgm:t>
        <a:bodyPr/>
        <a:lstStyle/>
        <a:p>
          <a:r>
            <a:rPr lang="es-EC" b="1" dirty="0">
              <a:latin typeface="Century Gothic (Cuerpo)"/>
              <a:cs typeface="Arial" pitchFamily="34" charset="0"/>
            </a:rPr>
            <a:t>DISEÑO</a:t>
          </a:r>
          <a:endParaRPr lang="es-EC" dirty="0">
            <a:latin typeface="Century Gothic (Cuerpo)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E108325D-0221-4A70-979A-911885659DAD}" type="parTrans" cxnId="{26416637-EA30-49F4-960F-8A45BC051243}">
      <dgm:prSet/>
      <dgm:spPr/>
      <dgm:t>
        <a:bodyPr/>
        <a:lstStyle/>
        <a:p>
          <a:endParaRPr lang="es-EC"/>
        </a:p>
      </dgm:t>
    </dgm:pt>
    <dgm:pt modelId="{B5FA9AEC-7B57-4F59-ABF6-74674249E9B7}" type="sibTrans" cxnId="{26416637-EA30-49F4-960F-8A45BC051243}">
      <dgm:prSet/>
      <dgm:spPr/>
      <dgm:t>
        <a:bodyPr/>
        <a:lstStyle/>
        <a:p>
          <a:endParaRPr lang="es-EC"/>
        </a:p>
      </dgm:t>
    </dgm:pt>
    <dgm:pt modelId="{293306EE-D757-4CE1-9DD8-6601F15F154C}">
      <dgm:prSet phldrT="[Text]"/>
      <dgm:spPr/>
      <dgm:t>
        <a:bodyPr/>
        <a:lstStyle/>
        <a:p>
          <a:r>
            <a:rPr lang="es-EC" b="1" dirty="0">
              <a:latin typeface="Century Gothic (Cuerpo)"/>
              <a:cs typeface="Arial" pitchFamily="34" charset="0"/>
            </a:rPr>
            <a:t>CONCLUSIONES Y RECOMENDACIONES</a:t>
          </a:r>
          <a:endParaRPr lang="es-EC" dirty="0">
            <a:latin typeface="Century Gothic (Cuerpo)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7D123C91-F89E-4223-8B56-A39E66AF2467}" type="parTrans" cxnId="{3D1EA4C2-C209-44E4-9308-2A83D01422BC}">
      <dgm:prSet/>
      <dgm:spPr/>
      <dgm:t>
        <a:bodyPr/>
        <a:lstStyle/>
        <a:p>
          <a:endParaRPr lang="es-EC"/>
        </a:p>
      </dgm:t>
    </dgm:pt>
    <dgm:pt modelId="{D827EB5A-5B8E-4DFE-AE3E-E8CDDB164DA8}" type="sibTrans" cxnId="{3D1EA4C2-C209-44E4-9308-2A83D01422BC}">
      <dgm:prSet/>
      <dgm:spPr/>
      <dgm:t>
        <a:bodyPr/>
        <a:lstStyle/>
        <a:p>
          <a:endParaRPr lang="es-EC"/>
        </a:p>
      </dgm:t>
    </dgm:pt>
    <dgm:pt modelId="{ED9B47B8-8004-4EB9-8997-69A937579A55}">
      <dgm:prSet phldrT="[Text]"/>
      <dgm:spPr/>
      <dgm:t>
        <a:bodyPr/>
        <a:lstStyle/>
        <a:p>
          <a:r>
            <a:rPr lang="es-EC" b="1" dirty="0"/>
            <a:t>DESARROLLO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BE53BA32-0FB6-4DDD-B479-93027471C1A7}" type="parTrans" cxnId="{814C79BC-B435-46B0-8B3B-9515FD15BCE9}">
      <dgm:prSet/>
      <dgm:spPr/>
      <dgm:t>
        <a:bodyPr/>
        <a:lstStyle/>
        <a:p>
          <a:endParaRPr lang="es-ES"/>
        </a:p>
      </dgm:t>
    </dgm:pt>
    <dgm:pt modelId="{7F392828-70E9-4AFB-8029-680031853593}" type="sibTrans" cxnId="{814C79BC-B435-46B0-8B3B-9515FD15BCE9}">
      <dgm:prSet/>
      <dgm:spPr/>
      <dgm:t>
        <a:bodyPr/>
        <a:lstStyle/>
        <a:p>
          <a:endParaRPr lang="es-ES"/>
        </a:p>
      </dgm:t>
    </dgm:pt>
    <dgm:pt modelId="{4C36EBE2-873F-4D53-8EB6-8EF6BF7B017F}" type="pres">
      <dgm:prSet presAssocID="{95CC9699-ADF8-4AB8-BF3F-6DA7ED611D33}" presName="Name0" presStyleCnt="0">
        <dgm:presLayoutVars>
          <dgm:chMax val="7"/>
          <dgm:chPref val="7"/>
          <dgm:dir/>
        </dgm:presLayoutVars>
      </dgm:prSet>
      <dgm:spPr/>
    </dgm:pt>
    <dgm:pt modelId="{D273BB49-7F8B-44E7-A810-58AFFE7370A9}" type="pres">
      <dgm:prSet presAssocID="{95CC9699-ADF8-4AB8-BF3F-6DA7ED611D33}" presName="Name1" presStyleCnt="0"/>
      <dgm:spPr/>
    </dgm:pt>
    <dgm:pt modelId="{BC6FACE2-9AB3-4DFB-9F23-698339F29415}" type="pres">
      <dgm:prSet presAssocID="{95CC9699-ADF8-4AB8-BF3F-6DA7ED611D33}" presName="cycle" presStyleCnt="0"/>
      <dgm:spPr/>
    </dgm:pt>
    <dgm:pt modelId="{D308133C-63F2-44C6-A075-A5908217B466}" type="pres">
      <dgm:prSet presAssocID="{95CC9699-ADF8-4AB8-BF3F-6DA7ED611D33}" presName="srcNode" presStyleLbl="node1" presStyleIdx="0" presStyleCnt="5"/>
      <dgm:spPr/>
    </dgm:pt>
    <dgm:pt modelId="{D015265A-2C76-4124-84FD-CF5DB6266D1A}" type="pres">
      <dgm:prSet presAssocID="{95CC9699-ADF8-4AB8-BF3F-6DA7ED611D33}" presName="conn" presStyleLbl="parChTrans1D2" presStyleIdx="0" presStyleCnt="1"/>
      <dgm:spPr/>
    </dgm:pt>
    <dgm:pt modelId="{648D3374-8372-43D1-85A4-770BAB5E321E}" type="pres">
      <dgm:prSet presAssocID="{95CC9699-ADF8-4AB8-BF3F-6DA7ED611D33}" presName="extraNode" presStyleLbl="node1" presStyleIdx="0" presStyleCnt="5"/>
      <dgm:spPr/>
    </dgm:pt>
    <dgm:pt modelId="{225978B0-CFF6-4629-93C6-3BEC1676308A}" type="pres">
      <dgm:prSet presAssocID="{95CC9699-ADF8-4AB8-BF3F-6DA7ED611D33}" presName="dstNode" presStyleLbl="node1" presStyleIdx="0" presStyleCnt="5"/>
      <dgm:spPr/>
    </dgm:pt>
    <dgm:pt modelId="{87A5082C-5D3A-4B71-BCC7-330879760C21}" type="pres">
      <dgm:prSet presAssocID="{BA92268A-6324-45C3-A038-9D00BC9B39F5}" presName="text_1" presStyleLbl="node1" presStyleIdx="0" presStyleCnt="5">
        <dgm:presLayoutVars>
          <dgm:bulletEnabled val="1"/>
        </dgm:presLayoutVars>
      </dgm:prSet>
      <dgm:spPr/>
    </dgm:pt>
    <dgm:pt modelId="{1894BDDB-785B-4BD1-AE8C-10DB15AC19BB}" type="pres">
      <dgm:prSet presAssocID="{BA92268A-6324-45C3-A038-9D00BC9B39F5}" presName="accent_1" presStyleCnt="0"/>
      <dgm:spPr/>
    </dgm:pt>
    <dgm:pt modelId="{B75CBE7A-7AA9-466C-B4A3-4FC59B77BA34}" type="pres">
      <dgm:prSet presAssocID="{BA92268A-6324-45C3-A038-9D00BC9B39F5}" presName="accentRepeatNode" presStyleLbl="solidFgAcc1" presStyleIdx="0" presStyleCnt="5" custLinFactNeighborX="-783" custLinFactNeighborY="-4761"/>
      <dgm:spPr/>
    </dgm:pt>
    <dgm:pt modelId="{5A19E828-091C-45EF-8D1D-E40499DA4E82}" type="pres">
      <dgm:prSet presAssocID="{72B0C643-BDD1-4FAA-AA59-C8B496444DE1}" presName="text_2" presStyleLbl="node1" presStyleIdx="1" presStyleCnt="5">
        <dgm:presLayoutVars>
          <dgm:bulletEnabled val="1"/>
        </dgm:presLayoutVars>
      </dgm:prSet>
      <dgm:spPr/>
    </dgm:pt>
    <dgm:pt modelId="{54DEDF86-9A8B-41F2-86E1-73BB61F12438}" type="pres">
      <dgm:prSet presAssocID="{72B0C643-BDD1-4FAA-AA59-C8B496444DE1}" presName="accent_2" presStyleCnt="0"/>
      <dgm:spPr/>
    </dgm:pt>
    <dgm:pt modelId="{BDD80F2C-01AA-4B96-A94C-311B1FBAE2C5}" type="pres">
      <dgm:prSet presAssocID="{72B0C643-BDD1-4FAA-AA59-C8B496444DE1}" presName="accentRepeatNode" presStyleLbl="solidFgAcc1" presStyleIdx="1" presStyleCnt="5"/>
      <dgm:spPr/>
    </dgm:pt>
    <dgm:pt modelId="{436DB7A1-69BC-47E0-873E-6D28BF80E920}" type="pres">
      <dgm:prSet presAssocID="{6627E410-EFD2-46F4-9B29-C25424492EAA}" presName="text_3" presStyleLbl="node1" presStyleIdx="2" presStyleCnt="5">
        <dgm:presLayoutVars>
          <dgm:bulletEnabled val="1"/>
        </dgm:presLayoutVars>
      </dgm:prSet>
      <dgm:spPr/>
    </dgm:pt>
    <dgm:pt modelId="{2DF4B9DF-DBDB-4CE3-8D9E-EF337E85668D}" type="pres">
      <dgm:prSet presAssocID="{6627E410-EFD2-46F4-9B29-C25424492EAA}" presName="accent_3" presStyleCnt="0"/>
      <dgm:spPr/>
    </dgm:pt>
    <dgm:pt modelId="{B15DFE04-8AEA-4B48-8529-C91FA0504E8E}" type="pres">
      <dgm:prSet presAssocID="{6627E410-EFD2-46F4-9B29-C25424492EAA}" presName="accentRepeatNode" presStyleLbl="solidFgAcc1" presStyleIdx="2" presStyleCnt="5"/>
      <dgm:spPr/>
    </dgm:pt>
    <dgm:pt modelId="{C2CB9BE7-F232-4DB1-9CC8-0FB6B7E06F0D}" type="pres">
      <dgm:prSet presAssocID="{ED9B47B8-8004-4EB9-8997-69A937579A55}" presName="text_4" presStyleLbl="node1" presStyleIdx="3" presStyleCnt="5">
        <dgm:presLayoutVars>
          <dgm:bulletEnabled val="1"/>
        </dgm:presLayoutVars>
      </dgm:prSet>
      <dgm:spPr/>
    </dgm:pt>
    <dgm:pt modelId="{5A06A800-FE09-4EB2-B3E1-93E7F839C888}" type="pres">
      <dgm:prSet presAssocID="{ED9B47B8-8004-4EB9-8997-69A937579A55}" presName="accent_4" presStyleCnt="0"/>
      <dgm:spPr/>
    </dgm:pt>
    <dgm:pt modelId="{FBA27AB1-27EA-4627-86E7-D822190E1153}" type="pres">
      <dgm:prSet presAssocID="{ED9B47B8-8004-4EB9-8997-69A937579A55}" presName="accentRepeatNode" presStyleLbl="solidFgAcc1" presStyleIdx="3" presStyleCnt="5"/>
      <dgm:spPr/>
    </dgm:pt>
    <dgm:pt modelId="{803F0633-5D56-4C50-8B6E-11606551E52A}" type="pres">
      <dgm:prSet presAssocID="{293306EE-D757-4CE1-9DD8-6601F15F154C}" presName="text_5" presStyleLbl="node1" presStyleIdx="4" presStyleCnt="5">
        <dgm:presLayoutVars>
          <dgm:bulletEnabled val="1"/>
        </dgm:presLayoutVars>
      </dgm:prSet>
      <dgm:spPr/>
    </dgm:pt>
    <dgm:pt modelId="{1E54EF93-8DB1-4EED-B4A5-B9E9158C5816}" type="pres">
      <dgm:prSet presAssocID="{293306EE-D757-4CE1-9DD8-6601F15F154C}" presName="accent_5" presStyleCnt="0"/>
      <dgm:spPr/>
    </dgm:pt>
    <dgm:pt modelId="{BE0E9BA5-1A7F-4482-A8C0-9CD4CBC77E55}" type="pres">
      <dgm:prSet presAssocID="{293306EE-D757-4CE1-9DD8-6601F15F154C}" presName="accentRepeatNode" presStyleLbl="solidFgAcc1" presStyleIdx="4" presStyleCnt="5"/>
      <dgm:spPr/>
    </dgm:pt>
  </dgm:ptLst>
  <dgm:cxnLst>
    <dgm:cxn modelId="{EC1E6146-17F3-441B-9CAA-504C8D73FB7A}" type="presOf" srcId="{72B0C643-BDD1-4FAA-AA59-C8B496444DE1}" destId="{5A19E828-091C-45EF-8D1D-E40499DA4E82}" srcOrd="0" destOrd="0" presId="urn:microsoft.com/office/officeart/2008/layout/VerticalCurvedList"/>
    <dgm:cxn modelId="{52F133E5-AA08-4469-972A-F49C9E526D0E}" srcId="{95CC9699-ADF8-4AB8-BF3F-6DA7ED611D33}" destId="{BA92268A-6324-45C3-A038-9D00BC9B39F5}" srcOrd="0" destOrd="0" parTransId="{F08B4B83-4C7E-4272-BA74-4EAE827BD680}" sibTransId="{DBC665EB-B34D-49A2-B1BD-FACCF9C4346C}"/>
    <dgm:cxn modelId="{06CD0F2C-4D9C-43FD-AFDF-E1232E40A4DA}" type="presOf" srcId="{DBC665EB-B34D-49A2-B1BD-FACCF9C4346C}" destId="{D015265A-2C76-4124-84FD-CF5DB6266D1A}" srcOrd="0" destOrd="0" presId="urn:microsoft.com/office/officeart/2008/layout/VerticalCurvedList"/>
    <dgm:cxn modelId="{3D1EA4C2-C209-44E4-9308-2A83D01422BC}" srcId="{95CC9699-ADF8-4AB8-BF3F-6DA7ED611D33}" destId="{293306EE-D757-4CE1-9DD8-6601F15F154C}" srcOrd="4" destOrd="0" parTransId="{7D123C91-F89E-4223-8B56-A39E66AF2467}" sibTransId="{D827EB5A-5B8E-4DFE-AE3E-E8CDDB164DA8}"/>
    <dgm:cxn modelId="{2428204F-E5D5-43E4-B071-D4148B25C6E7}" type="presOf" srcId="{BA92268A-6324-45C3-A038-9D00BC9B39F5}" destId="{87A5082C-5D3A-4B71-BCC7-330879760C21}" srcOrd="0" destOrd="0" presId="urn:microsoft.com/office/officeart/2008/layout/VerticalCurvedList"/>
    <dgm:cxn modelId="{773A95DB-A842-4996-BF03-94307329D12F}" type="presOf" srcId="{ED9B47B8-8004-4EB9-8997-69A937579A55}" destId="{C2CB9BE7-F232-4DB1-9CC8-0FB6B7E06F0D}" srcOrd="0" destOrd="0" presId="urn:microsoft.com/office/officeart/2008/layout/VerticalCurvedList"/>
    <dgm:cxn modelId="{26416637-EA30-49F4-960F-8A45BC051243}" srcId="{95CC9699-ADF8-4AB8-BF3F-6DA7ED611D33}" destId="{6627E410-EFD2-46F4-9B29-C25424492EAA}" srcOrd="2" destOrd="0" parTransId="{E108325D-0221-4A70-979A-911885659DAD}" sibTransId="{B5FA9AEC-7B57-4F59-ABF6-74674249E9B7}"/>
    <dgm:cxn modelId="{0EE419B0-341E-4BDF-A67A-489BDE86DD27}" srcId="{95CC9699-ADF8-4AB8-BF3F-6DA7ED611D33}" destId="{72B0C643-BDD1-4FAA-AA59-C8B496444DE1}" srcOrd="1" destOrd="0" parTransId="{896150B9-887E-4F1F-AFC4-AF7ED9987018}" sibTransId="{353C2C83-B178-4BCC-BA26-43451901A196}"/>
    <dgm:cxn modelId="{8B6742FE-6CA5-4BD0-87C3-822A09B89826}" type="presOf" srcId="{95CC9699-ADF8-4AB8-BF3F-6DA7ED611D33}" destId="{4C36EBE2-873F-4D53-8EB6-8EF6BF7B017F}" srcOrd="0" destOrd="0" presId="urn:microsoft.com/office/officeart/2008/layout/VerticalCurvedList"/>
    <dgm:cxn modelId="{B859A132-E78D-4702-88A8-09D6A74607FF}" type="presOf" srcId="{293306EE-D757-4CE1-9DD8-6601F15F154C}" destId="{803F0633-5D56-4C50-8B6E-11606551E52A}" srcOrd="0" destOrd="0" presId="urn:microsoft.com/office/officeart/2008/layout/VerticalCurvedList"/>
    <dgm:cxn modelId="{4D7175D7-1D7F-4635-94BB-7A085D98BECF}" type="presOf" srcId="{6627E410-EFD2-46F4-9B29-C25424492EAA}" destId="{436DB7A1-69BC-47E0-873E-6D28BF80E920}" srcOrd="0" destOrd="0" presId="urn:microsoft.com/office/officeart/2008/layout/VerticalCurvedList"/>
    <dgm:cxn modelId="{814C79BC-B435-46B0-8B3B-9515FD15BCE9}" srcId="{95CC9699-ADF8-4AB8-BF3F-6DA7ED611D33}" destId="{ED9B47B8-8004-4EB9-8997-69A937579A55}" srcOrd="3" destOrd="0" parTransId="{BE53BA32-0FB6-4DDD-B479-93027471C1A7}" sibTransId="{7F392828-70E9-4AFB-8029-680031853593}"/>
    <dgm:cxn modelId="{B8F04D0D-0745-4D10-961E-3D50CCFC9060}" type="presParOf" srcId="{4C36EBE2-873F-4D53-8EB6-8EF6BF7B017F}" destId="{D273BB49-7F8B-44E7-A810-58AFFE7370A9}" srcOrd="0" destOrd="0" presId="urn:microsoft.com/office/officeart/2008/layout/VerticalCurvedList"/>
    <dgm:cxn modelId="{C42351F9-F4D6-4725-8C17-7DAD374EDF30}" type="presParOf" srcId="{D273BB49-7F8B-44E7-A810-58AFFE7370A9}" destId="{BC6FACE2-9AB3-4DFB-9F23-698339F29415}" srcOrd="0" destOrd="0" presId="urn:microsoft.com/office/officeart/2008/layout/VerticalCurvedList"/>
    <dgm:cxn modelId="{9C1DBC3E-1DDD-4AD3-AF1F-C2B1A29E168D}" type="presParOf" srcId="{BC6FACE2-9AB3-4DFB-9F23-698339F29415}" destId="{D308133C-63F2-44C6-A075-A5908217B466}" srcOrd="0" destOrd="0" presId="urn:microsoft.com/office/officeart/2008/layout/VerticalCurvedList"/>
    <dgm:cxn modelId="{FE185067-C381-4565-A24C-537F505428DA}" type="presParOf" srcId="{BC6FACE2-9AB3-4DFB-9F23-698339F29415}" destId="{D015265A-2C76-4124-84FD-CF5DB6266D1A}" srcOrd="1" destOrd="0" presId="urn:microsoft.com/office/officeart/2008/layout/VerticalCurvedList"/>
    <dgm:cxn modelId="{979D1D08-29C8-4753-921B-F12C9D292F3B}" type="presParOf" srcId="{BC6FACE2-9AB3-4DFB-9F23-698339F29415}" destId="{648D3374-8372-43D1-85A4-770BAB5E321E}" srcOrd="2" destOrd="0" presId="urn:microsoft.com/office/officeart/2008/layout/VerticalCurvedList"/>
    <dgm:cxn modelId="{003F6C0E-D20F-4E9C-A991-9CCB0A19E86D}" type="presParOf" srcId="{BC6FACE2-9AB3-4DFB-9F23-698339F29415}" destId="{225978B0-CFF6-4629-93C6-3BEC1676308A}" srcOrd="3" destOrd="0" presId="urn:microsoft.com/office/officeart/2008/layout/VerticalCurvedList"/>
    <dgm:cxn modelId="{03AE3354-9F55-42E6-95AF-A60133957961}" type="presParOf" srcId="{D273BB49-7F8B-44E7-A810-58AFFE7370A9}" destId="{87A5082C-5D3A-4B71-BCC7-330879760C21}" srcOrd="1" destOrd="0" presId="urn:microsoft.com/office/officeart/2008/layout/VerticalCurvedList"/>
    <dgm:cxn modelId="{722934FD-C36C-40C2-9D4C-9FBD827E81F8}" type="presParOf" srcId="{D273BB49-7F8B-44E7-A810-58AFFE7370A9}" destId="{1894BDDB-785B-4BD1-AE8C-10DB15AC19BB}" srcOrd="2" destOrd="0" presId="urn:microsoft.com/office/officeart/2008/layout/VerticalCurvedList"/>
    <dgm:cxn modelId="{6541336D-B430-481D-AD32-0EE271B8AAD9}" type="presParOf" srcId="{1894BDDB-785B-4BD1-AE8C-10DB15AC19BB}" destId="{B75CBE7A-7AA9-466C-B4A3-4FC59B77BA34}" srcOrd="0" destOrd="0" presId="urn:microsoft.com/office/officeart/2008/layout/VerticalCurvedList"/>
    <dgm:cxn modelId="{D0F2CB1E-03C6-45EF-A962-8896D0B68983}" type="presParOf" srcId="{D273BB49-7F8B-44E7-A810-58AFFE7370A9}" destId="{5A19E828-091C-45EF-8D1D-E40499DA4E82}" srcOrd="3" destOrd="0" presId="urn:microsoft.com/office/officeart/2008/layout/VerticalCurvedList"/>
    <dgm:cxn modelId="{C81F0831-0B61-4BDF-A8FF-4C044233F97E}" type="presParOf" srcId="{D273BB49-7F8B-44E7-A810-58AFFE7370A9}" destId="{54DEDF86-9A8B-41F2-86E1-73BB61F12438}" srcOrd="4" destOrd="0" presId="urn:microsoft.com/office/officeart/2008/layout/VerticalCurvedList"/>
    <dgm:cxn modelId="{27403CE2-0565-4F60-9F7A-598FA5942C1C}" type="presParOf" srcId="{54DEDF86-9A8B-41F2-86E1-73BB61F12438}" destId="{BDD80F2C-01AA-4B96-A94C-311B1FBAE2C5}" srcOrd="0" destOrd="0" presId="urn:microsoft.com/office/officeart/2008/layout/VerticalCurvedList"/>
    <dgm:cxn modelId="{D8938298-C9FE-475F-AE4C-FC586AEF4591}" type="presParOf" srcId="{D273BB49-7F8B-44E7-A810-58AFFE7370A9}" destId="{436DB7A1-69BC-47E0-873E-6D28BF80E920}" srcOrd="5" destOrd="0" presId="urn:microsoft.com/office/officeart/2008/layout/VerticalCurvedList"/>
    <dgm:cxn modelId="{AD801549-038E-41DF-8313-3D6576D96538}" type="presParOf" srcId="{D273BB49-7F8B-44E7-A810-58AFFE7370A9}" destId="{2DF4B9DF-DBDB-4CE3-8D9E-EF337E85668D}" srcOrd="6" destOrd="0" presId="urn:microsoft.com/office/officeart/2008/layout/VerticalCurvedList"/>
    <dgm:cxn modelId="{4013472E-5E21-4E58-B05E-873BF39C55F5}" type="presParOf" srcId="{2DF4B9DF-DBDB-4CE3-8D9E-EF337E85668D}" destId="{B15DFE04-8AEA-4B48-8529-C91FA0504E8E}" srcOrd="0" destOrd="0" presId="urn:microsoft.com/office/officeart/2008/layout/VerticalCurvedList"/>
    <dgm:cxn modelId="{AA1305E7-0D87-4B98-962A-2221197605F4}" type="presParOf" srcId="{D273BB49-7F8B-44E7-A810-58AFFE7370A9}" destId="{C2CB9BE7-F232-4DB1-9CC8-0FB6B7E06F0D}" srcOrd="7" destOrd="0" presId="urn:microsoft.com/office/officeart/2008/layout/VerticalCurvedList"/>
    <dgm:cxn modelId="{9B632C78-B95C-4826-B03E-567017546D63}" type="presParOf" srcId="{D273BB49-7F8B-44E7-A810-58AFFE7370A9}" destId="{5A06A800-FE09-4EB2-B3E1-93E7F839C888}" srcOrd="8" destOrd="0" presId="urn:microsoft.com/office/officeart/2008/layout/VerticalCurvedList"/>
    <dgm:cxn modelId="{2755C0FF-1A74-4050-ADC3-32851E88C18B}" type="presParOf" srcId="{5A06A800-FE09-4EB2-B3E1-93E7F839C888}" destId="{FBA27AB1-27EA-4627-86E7-D822190E1153}" srcOrd="0" destOrd="0" presId="urn:microsoft.com/office/officeart/2008/layout/VerticalCurvedList"/>
    <dgm:cxn modelId="{244D448B-7CA2-4EDC-8308-1D4DEC8E8528}" type="presParOf" srcId="{D273BB49-7F8B-44E7-A810-58AFFE7370A9}" destId="{803F0633-5D56-4C50-8B6E-11606551E52A}" srcOrd="9" destOrd="0" presId="urn:microsoft.com/office/officeart/2008/layout/VerticalCurvedList"/>
    <dgm:cxn modelId="{CBFDD24A-5001-4012-B61B-86C9476C00FA}" type="presParOf" srcId="{D273BB49-7F8B-44E7-A810-58AFFE7370A9}" destId="{1E54EF93-8DB1-4EED-B4A5-B9E9158C5816}" srcOrd="10" destOrd="0" presId="urn:microsoft.com/office/officeart/2008/layout/VerticalCurvedList"/>
    <dgm:cxn modelId="{6F4285AF-3C91-40E3-BE74-6FC2AE4E33DA}" type="presParOf" srcId="{1E54EF93-8DB1-4EED-B4A5-B9E9158C5816}" destId="{BE0E9BA5-1A7F-4482-A8C0-9CD4CBC77E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14F9BCD-C145-443C-A1AE-ED9A49CE98E6}" type="doc">
      <dgm:prSet loTypeId="urn:microsoft.com/office/officeart/2005/8/layout/arrow4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FE38B9CE-E429-4806-8377-F37B5D63CC50}">
      <dgm:prSet phldrT="[Texto]"/>
      <dgm:spPr/>
      <dgm:t>
        <a:bodyPr/>
        <a:lstStyle/>
        <a:p>
          <a:r>
            <a:rPr lang="es-ES" dirty="0"/>
            <a:t>Aplicación del lado Cliente</a:t>
          </a:r>
        </a:p>
      </dgm:t>
    </dgm:pt>
    <dgm:pt modelId="{4955F239-43BE-41C6-B78D-999C3DE82E5A}" type="parTrans" cxnId="{846BD449-138B-41B0-93AC-F6FB41122D7A}">
      <dgm:prSet/>
      <dgm:spPr/>
      <dgm:t>
        <a:bodyPr/>
        <a:lstStyle/>
        <a:p>
          <a:endParaRPr lang="es-ES"/>
        </a:p>
      </dgm:t>
    </dgm:pt>
    <dgm:pt modelId="{AA56DB11-B2C6-4AA7-BD06-EBB929646D45}" type="sibTrans" cxnId="{846BD449-138B-41B0-93AC-F6FB41122D7A}">
      <dgm:prSet/>
      <dgm:spPr/>
      <dgm:t>
        <a:bodyPr/>
        <a:lstStyle/>
        <a:p>
          <a:endParaRPr lang="es-ES"/>
        </a:p>
      </dgm:t>
    </dgm:pt>
    <dgm:pt modelId="{86C7C068-EC0E-4D3A-B53F-F0B2C639E452}">
      <dgm:prSet phldrT="[Texto]"/>
      <dgm:spPr/>
      <dgm:t>
        <a:bodyPr/>
        <a:lstStyle/>
        <a:p>
          <a:r>
            <a:rPr lang="es-ES" dirty="0"/>
            <a:t>Aplicación del lado Servidor</a:t>
          </a:r>
        </a:p>
      </dgm:t>
    </dgm:pt>
    <dgm:pt modelId="{53A312D9-5F9A-4650-BCCA-B13B8234813A}" type="parTrans" cxnId="{AC2DF2F2-D783-4B8D-9F08-36103093FCE7}">
      <dgm:prSet/>
      <dgm:spPr/>
      <dgm:t>
        <a:bodyPr/>
        <a:lstStyle/>
        <a:p>
          <a:endParaRPr lang="es-ES"/>
        </a:p>
      </dgm:t>
    </dgm:pt>
    <dgm:pt modelId="{0F5BE005-6855-403D-A039-B91E3123CCD2}" type="sibTrans" cxnId="{AC2DF2F2-D783-4B8D-9F08-36103093FCE7}">
      <dgm:prSet/>
      <dgm:spPr/>
      <dgm:t>
        <a:bodyPr/>
        <a:lstStyle/>
        <a:p>
          <a:endParaRPr lang="es-ES"/>
        </a:p>
      </dgm:t>
    </dgm:pt>
    <dgm:pt modelId="{1516A632-5FEA-4FD9-A789-B84461E734CF}" type="pres">
      <dgm:prSet presAssocID="{414F9BCD-C145-443C-A1AE-ED9A49CE98E6}" presName="compositeShape" presStyleCnt="0">
        <dgm:presLayoutVars>
          <dgm:chMax val="2"/>
          <dgm:dir/>
          <dgm:resizeHandles val="exact"/>
        </dgm:presLayoutVars>
      </dgm:prSet>
      <dgm:spPr/>
    </dgm:pt>
    <dgm:pt modelId="{C33572FA-C9F0-434D-A3F8-2D8EA8401ADF}" type="pres">
      <dgm:prSet presAssocID="{FE38B9CE-E429-4806-8377-F37B5D63CC50}" presName="upArrow" presStyleLbl="node1" presStyleIdx="0" presStyleCnt="2"/>
      <dgm:spPr/>
    </dgm:pt>
    <dgm:pt modelId="{DBC53AF7-CA6F-4AB5-93D6-804BC59FBB4D}" type="pres">
      <dgm:prSet presAssocID="{FE38B9CE-E429-4806-8377-F37B5D63CC50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15B74F14-1F13-4ABA-B754-B430009C625D}" type="pres">
      <dgm:prSet presAssocID="{86C7C068-EC0E-4D3A-B53F-F0B2C639E452}" presName="downArrow" presStyleLbl="node1" presStyleIdx="1" presStyleCnt="2"/>
      <dgm:spPr/>
    </dgm:pt>
    <dgm:pt modelId="{7B7AC04D-DF3A-4D1B-B079-46EBC359E9BB}" type="pres">
      <dgm:prSet presAssocID="{86C7C068-EC0E-4D3A-B53F-F0B2C639E452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846BD449-138B-41B0-93AC-F6FB41122D7A}" srcId="{414F9BCD-C145-443C-A1AE-ED9A49CE98E6}" destId="{FE38B9CE-E429-4806-8377-F37B5D63CC50}" srcOrd="0" destOrd="0" parTransId="{4955F239-43BE-41C6-B78D-999C3DE82E5A}" sibTransId="{AA56DB11-B2C6-4AA7-BD06-EBB929646D45}"/>
    <dgm:cxn modelId="{745C1190-FEEF-4101-97D1-F0113674BCCD}" type="presOf" srcId="{86C7C068-EC0E-4D3A-B53F-F0B2C639E452}" destId="{7B7AC04D-DF3A-4D1B-B079-46EBC359E9BB}" srcOrd="0" destOrd="0" presId="urn:microsoft.com/office/officeart/2005/8/layout/arrow4"/>
    <dgm:cxn modelId="{AC2DF2F2-D783-4B8D-9F08-36103093FCE7}" srcId="{414F9BCD-C145-443C-A1AE-ED9A49CE98E6}" destId="{86C7C068-EC0E-4D3A-B53F-F0B2C639E452}" srcOrd="1" destOrd="0" parTransId="{53A312D9-5F9A-4650-BCCA-B13B8234813A}" sibTransId="{0F5BE005-6855-403D-A039-B91E3123CCD2}"/>
    <dgm:cxn modelId="{7E3AA465-0362-4440-8566-DF26D188EF2B}" type="presOf" srcId="{FE38B9CE-E429-4806-8377-F37B5D63CC50}" destId="{DBC53AF7-CA6F-4AB5-93D6-804BC59FBB4D}" srcOrd="0" destOrd="0" presId="urn:microsoft.com/office/officeart/2005/8/layout/arrow4"/>
    <dgm:cxn modelId="{9E7F1599-D5BE-46A4-8DB3-B0FDE03F36DE}" type="presOf" srcId="{414F9BCD-C145-443C-A1AE-ED9A49CE98E6}" destId="{1516A632-5FEA-4FD9-A789-B84461E734CF}" srcOrd="0" destOrd="0" presId="urn:microsoft.com/office/officeart/2005/8/layout/arrow4"/>
    <dgm:cxn modelId="{F8D0A0D9-2A89-4DBC-B1E8-E194783269B6}" type="presParOf" srcId="{1516A632-5FEA-4FD9-A789-B84461E734CF}" destId="{C33572FA-C9F0-434D-A3F8-2D8EA8401ADF}" srcOrd="0" destOrd="0" presId="urn:microsoft.com/office/officeart/2005/8/layout/arrow4"/>
    <dgm:cxn modelId="{2B51EAB5-0670-46A9-9628-D05E6787EC81}" type="presParOf" srcId="{1516A632-5FEA-4FD9-A789-B84461E734CF}" destId="{DBC53AF7-CA6F-4AB5-93D6-804BC59FBB4D}" srcOrd="1" destOrd="0" presId="urn:microsoft.com/office/officeart/2005/8/layout/arrow4"/>
    <dgm:cxn modelId="{7BB04647-05CB-4A18-873E-F636773F71DF}" type="presParOf" srcId="{1516A632-5FEA-4FD9-A789-B84461E734CF}" destId="{15B74F14-1F13-4ABA-B754-B430009C625D}" srcOrd="2" destOrd="0" presId="urn:microsoft.com/office/officeart/2005/8/layout/arrow4"/>
    <dgm:cxn modelId="{4AC8AAEF-9284-4B11-987F-6B957ADE6C35}" type="presParOf" srcId="{1516A632-5FEA-4FD9-A789-B84461E734CF}" destId="{7B7AC04D-DF3A-4D1B-B079-46EBC359E9BB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C238B54-3687-47A9-A7D6-BA4A03372347}" type="doc">
      <dgm:prSet loTypeId="urn:microsoft.com/office/officeart/2005/8/layout/vList6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s-ES"/>
        </a:p>
      </dgm:t>
    </dgm:pt>
    <dgm:pt modelId="{B01F740A-662A-49E0-9430-019C9B9E875E}">
      <dgm:prSet phldrT="[Texto]"/>
      <dgm:spPr/>
      <dgm:t>
        <a:bodyPr/>
        <a:lstStyle/>
        <a:p>
          <a:r>
            <a:rPr lang="es-ES" noProof="0" dirty="0"/>
            <a:t>Realizado</a:t>
          </a:r>
        </a:p>
      </dgm:t>
    </dgm:pt>
    <dgm:pt modelId="{89493DBC-68EC-4FCA-B44F-2253079D7AD8}" type="parTrans" cxnId="{D7FB3977-1673-480C-B464-530BD8646038}">
      <dgm:prSet/>
      <dgm:spPr/>
      <dgm:t>
        <a:bodyPr/>
        <a:lstStyle/>
        <a:p>
          <a:endParaRPr lang="es-ES"/>
        </a:p>
      </dgm:t>
    </dgm:pt>
    <dgm:pt modelId="{2202717B-4535-491A-B2BE-A36F6171E8FA}" type="sibTrans" cxnId="{D7FB3977-1673-480C-B464-530BD8646038}">
      <dgm:prSet/>
      <dgm:spPr/>
      <dgm:t>
        <a:bodyPr/>
        <a:lstStyle/>
        <a:p>
          <a:endParaRPr lang="es-ES"/>
        </a:p>
      </dgm:t>
    </dgm:pt>
    <dgm:pt modelId="{3474E237-B231-4D7E-908D-7C328BC7C529}">
      <dgm:prSet phldrT="[Texto]"/>
      <dgm:spPr/>
      <dgm:t>
        <a:bodyPr/>
        <a:lstStyle/>
        <a:p>
          <a:r>
            <a:rPr lang="en-US" dirty="0"/>
            <a:t>Apache Software Foundation</a:t>
          </a:r>
          <a:endParaRPr lang="es-ES" dirty="0"/>
        </a:p>
      </dgm:t>
    </dgm:pt>
    <dgm:pt modelId="{4EDA211D-0895-4396-BD4E-E1571259288A}" type="parTrans" cxnId="{2B3559AC-B670-4071-95AA-CC129DE0925B}">
      <dgm:prSet/>
      <dgm:spPr/>
      <dgm:t>
        <a:bodyPr/>
        <a:lstStyle/>
        <a:p>
          <a:endParaRPr lang="es-ES"/>
        </a:p>
      </dgm:t>
    </dgm:pt>
    <dgm:pt modelId="{64A6B2F0-9439-430E-B8C1-6C4A1166A196}" type="sibTrans" cxnId="{2B3559AC-B670-4071-95AA-CC129DE0925B}">
      <dgm:prSet/>
      <dgm:spPr/>
      <dgm:t>
        <a:bodyPr/>
        <a:lstStyle/>
        <a:p>
          <a:endParaRPr lang="es-ES"/>
        </a:p>
      </dgm:t>
    </dgm:pt>
    <dgm:pt modelId="{B4D2F7A7-D70A-476D-8514-87EF387BAB37}">
      <dgm:prSet phldrT="[Texto]"/>
      <dgm:spPr/>
      <dgm:t>
        <a:bodyPr/>
        <a:lstStyle/>
        <a:p>
          <a:r>
            <a:rPr lang="en-US" dirty="0"/>
            <a:t>Windows</a:t>
          </a:r>
          <a:endParaRPr lang="es-ES" dirty="0"/>
        </a:p>
      </dgm:t>
    </dgm:pt>
    <dgm:pt modelId="{C244EFFD-86F5-4F3C-8EB8-D414FA87A45B}" type="parTrans" cxnId="{9A2E348D-544F-4C3C-B627-6C76DDE1C980}">
      <dgm:prSet/>
      <dgm:spPr/>
      <dgm:t>
        <a:bodyPr/>
        <a:lstStyle/>
        <a:p>
          <a:endParaRPr lang="es-ES"/>
        </a:p>
      </dgm:t>
    </dgm:pt>
    <dgm:pt modelId="{C4ED379B-232F-4C57-8019-8F7DC7D1FBCA}" type="sibTrans" cxnId="{9A2E348D-544F-4C3C-B627-6C76DDE1C980}">
      <dgm:prSet/>
      <dgm:spPr/>
      <dgm:t>
        <a:bodyPr/>
        <a:lstStyle/>
        <a:p>
          <a:endParaRPr lang="es-ES"/>
        </a:p>
      </dgm:t>
    </dgm:pt>
    <dgm:pt modelId="{4A0189B2-EBD2-489A-9B66-70425DDA88D6}">
      <dgm:prSet phldrT="[Texto]"/>
      <dgm:spPr/>
      <dgm:t>
        <a:bodyPr/>
        <a:lstStyle/>
        <a:p>
          <a:r>
            <a:rPr lang="en-US" dirty="0"/>
            <a:t>Modular</a:t>
          </a:r>
          <a:endParaRPr lang="es-ES" dirty="0"/>
        </a:p>
      </dgm:t>
    </dgm:pt>
    <dgm:pt modelId="{D7EB87EE-9D51-4303-BFE2-924287A53B33}" type="parTrans" cxnId="{36B3A0EB-C3AD-4932-87D9-593D4AADAEB5}">
      <dgm:prSet/>
      <dgm:spPr/>
      <dgm:t>
        <a:bodyPr/>
        <a:lstStyle/>
        <a:p>
          <a:endParaRPr lang="es-ES"/>
        </a:p>
      </dgm:t>
    </dgm:pt>
    <dgm:pt modelId="{5F54F199-7973-4C8F-9E27-293DB774B7A7}" type="sibTrans" cxnId="{36B3A0EB-C3AD-4932-87D9-593D4AADAEB5}">
      <dgm:prSet/>
      <dgm:spPr/>
      <dgm:t>
        <a:bodyPr/>
        <a:lstStyle/>
        <a:p>
          <a:endParaRPr lang="es-ES"/>
        </a:p>
      </dgm:t>
    </dgm:pt>
    <dgm:pt modelId="{CB28317A-5A2D-43DB-80B8-6A5E984B17E9}">
      <dgm:prSet phldrT="[Texto]"/>
      <dgm:spPr/>
      <dgm:t>
        <a:bodyPr/>
        <a:lstStyle/>
        <a:p>
          <a:r>
            <a:rPr lang="en-US" dirty="0"/>
            <a:t>Core </a:t>
          </a:r>
          <a:endParaRPr lang="es-ES" dirty="0"/>
        </a:p>
      </dgm:t>
    </dgm:pt>
    <dgm:pt modelId="{D3E01FE5-DAC8-4500-9E77-B54F52F662E1}" type="parTrans" cxnId="{A905B8A7-7296-4514-9EDA-15132F56A16D}">
      <dgm:prSet/>
      <dgm:spPr/>
      <dgm:t>
        <a:bodyPr/>
        <a:lstStyle/>
        <a:p>
          <a:endParaRPr lang="es-ES"/>
        </a:p>
      </dgm:t>
    </dgm:pt>
    <dgm:pt modelId="{D3002456-0207-4912-A4E8-39EA51BD6703}" type="sibTrans" cxnId="{A905B8A7-7296-4514-9EDA-15132F56A16D}">
      <dgm:prSet/>
      <dgm:spPr/>
      <dgm:t>
        <a:bodyPr/>
        <a:lstStyle/>
        <a:p>
          <a:endParaRPr lang="es-ES"/>
        </a:p>
      </dgm:t>
    </dgm:pt>
    <dgm:pt modelId="{3DB65091-E0E1-42F7-A280-EB3D7E87779C}">
      <dgm:prSet phldrT="[Texto]"/>
      <dgm:spPr/>
      <dgm:t>
        <a:bodyPr/>
        <a:lstStyle/>
        <a:p>
          <a:r>
            <a:rPr lang="es-ES" noProof="0" dirty="0"/>
            <a:t>Sin Fines de lucro</a:t>
          </a:r>
        </a:p>
      </dgm:t>
    </dgm:pt>
    <dgm:pt modelId="{840892C7-5814-4DC7-A82A-EE9869913794}" type="parTrans" cxnId="{8C40844B-78F1-4712-8FDC-312A81AA9255}">
      <dgm:prSet/>
      <dgm:spPr/>
      <dgm:t>
        <a:bodyPr/>
        <a:lstStyle/>
        <a:p>
          <a:endParaRPr lang="es-ES"/>
        </a:p>
      </dgm:t>
    </dgm:pt>
    <dgm:pt modelId="{A0F41F50-8F8D-41E1-8A88-590567F015D9}" type="sibTrans" cxnId="{8C40844B-78F1-4712-8FDC-312A81AA9255}">
      <dgm:prSet/>
      <dgm:spPr/>
      <dgm:t>
        <a:bodyPr/>
        <a:lstStyle/>
        <a:p>
          <a:endParaRPr lang="es-ES"/>
        </a:p>
      </dgm:t>
    </dgm:pt>
    <dgm:pt modelId="{525B8BF8-C382-444D-B30F-0F3D2D7E09F0}">
      <dgm:prSet phldrT="[Texto]"/>
      <dgm:spPr/>
      <dgm:t>
        <a:bodyPr/>
        <a:lstStyle/>
        <a:p>
          <a:r>
            <a:rPr lang="en-US" dirty="0"/>
            <a:t>Sistema </a:t>
          </a:r>
          <a:r>
            <a:rPr lang="es-ES" noProof="0" dirty="0"/>
            <a:t>Operativo</a:t>
          </a:r>
        </a:p>
      </dgm:t>
    </dgm:pt>
    <dgm:pt modelId="{2993AA59-B740-4742-8575-256B8D711DA9}" type="parTrans" cxnId="{1236E455-6DDE-4B85-9CB0-EDFD46E027C0}">
      <dgm:prSet/>
      <dgm:spPr/>
      <dgm:t>
        <a:bodyPr/>
        <a:lstStyle/>
        <a:p>
          <a:endParaRPr lang="es-ES"/>
        </a:p>
      </dgm:t>
    </dgm:pt>
    <dgm:pt modelId="{6CF794F6-6F53-413C-A069-56B7B7D3565B}" type="sibTrans" cxnId="{1236E455-6DDE-4B85-9CB0-EDFD46E027C0}">
      <dgm:prSet/>
      <dgm:spPr/>
      <dgm:t>
        <a:bodyPr/>
        <a:lstStyle/>
        <a:p>
          <a:endParaRPr lang="es-ES"/>
        </a:p>
      </dgm:t>
    </dgm:pt>
    <dgm:pt modelId="{03965D99-FBCB-4273-9559-92F9AA90B342}">
      <dgm:prSet phldrT="[Texto]"/>
      <dgm:spPr/>
      <dgm:t>
        <a:bodyPr/>
        <a:lstStyle/>
        <a:p>
          <a:r>
            <a:rPr lang="en-US" dirty="0"/>
            <a:t>Linux</a:t>
          </a:r>
          <a:endParaRPr lang="es-ES" dirty="0"/>
        </a:p>
      </dgm:t>
    </dgm:pt>
    <dgm:pt modelId="{ACAFDF5A-FB5F-4883-9E93-E4EE422B0BA5}" type="parTrans" cxnId="{F765465B-9729-46E7-A8BB-63DD4201243A}">
      <dgm:prSet/>
      <dgm:spPr/>
      <dgm:t>
        <a:bodyPr/>
        <a:lstStyle/>
        <a:p>
          <a:endParaRPr lang="es-ES"/>
        </a:p>
      </dgm:t>
    </dgm:pt>
    <dgm:pt modelId="{59E00DBB-026B-4270-8D70-FA81F5146950}" type="sibTrans" cxnId="{F765465B-9729-46E7-A8BB-63DD4201243A}">
      <dgm:prSet/>
      <dgm:spPr/>
      <dgm:t>
        <a:bodyPr/>
        <a:lstStyle/>
        <a:p>
          <a:endParaRPr lang="es-ES"/>
        </a:p>
      </dgm:t>
    </dgm:pt>
    <dgm:pt modelId="{CCDADB0A-808D-48A3-A49F-A3B115D71974}">
      <dgm:prSet phldrT="[Texto]"/>
      <dgm:spPr/>
      <dgm:t>
        <a:bodyPr/>
        <a:lstStyle/>
        <a:p>
          <a:r>
            <a:rPr lang="en-US" dirty="0"/>
            <a:t>Mac</a:t>
          </a:r>
          <a:endParaRPr lang="es-ES" dirty="0"/>
        </a:p>
      </dgm:t>
    </dgm:pt>
    <dgm:pt modelId="{EDA4F760-7640-44FB-8ACB-34B7DDB3D6D3}" type="parTrans" cxnId="{A3FCD252-CAF5-48B6-9BE3-1BE9FC155D8E}">
      <dgm:prSet/>
      <dgm:spPr/>
      <dgm:t>
        <a:bodyPr/>
        <a:lstStyle/>
        <a:p>
          <a:endParaRPr lang="es-ES"/>
        </a:p>
      </dgm:t>
    </dgm:pt>
    <dgm:pt modelId="{3E1D2664-0B0E-4DA4-A8E7-91E54BB9C26B}" type="sibTrans" cxnId="{A3FCD252-CAF5-48B6-9BE3-1BE9FC155D8E}">
      <dgm:prSet/>
      <dgm:spPr/>
      <dgm:t>
        <a:bodyPr/>
        <a:lstStyle/>
        <a:p>
          <a:endParaRPr lang="es-ES"/>
        </a:p>
      </dgm:t>
    </dgm:pt>
    <dgm:pt modelId="{5517480B-7468-44ED-A68B-652E0A4B5E21}">
      <dgm:prSet phldrT="[Texto]"/>
      <dgm:spPr/>
      <dgm:t>
        <a:bodyPr/>
        <a:lstStyle/>
        <a:p>
          <a:r>
            <a:rPr lang="es-ES" noProof="0" dirty="0"/>
            <a:t>Módulos</a:t>
          </a:r>
          <a:r>
            <a:rPr lang="en-US" dirty="0"/>
            <a:t>: SSL, Auth_ldap, Proxy</a:t>
          </a:r>
          <a:endParaRPr lang="es-ES" dirty="0"/>
        </a:p>
      </dgm:t>
    </dgm:pt>
    <dgm:pt modelId="{05F75BD6-19ED-45B8-977D-8106A9A87DC5}" type="parTrans" cxnId="{5D8951C5-D1AA-419F-809E-ABA21682315F}">
      <dgm:prSet/>
      <dgm:spPr/>
      <dgm:t>
        <a:bodyPr/>
        <a:lstStyle/>
        <a:p>
          <a:endParaRPr lang="es-ES"/>
        </a:p>
      </dgm:t>
    </dgm:pt>
    <dgm:pt modelId="{3A8A6E97-F5F4-4E15-99E0-99AA1AFC78C9}" type="sibTrans" cxnId="{5D8951C5-D1AA-419F-809E-ABA21682315F}">
      <dgm:prSet/>
      <dgm:spPr/>
      <dgm:t>
        <a:bodyPr/>
        <a:lstStyle/>
        <a:p>
          <a:endParaRPr lang="es-ES"/>
        </a:p>
      </dgm:t>
    </dgm:pt>
    <dgm:pt modelId="{49008B47-9EB5-4318-824D-E1A461CA5F6E}">
      <dgm:prSet phldrT="[Texto]"/>
      <dgm:spPr/>
      <dgm:t>
        <a:bodyPr/>
        <a:lstStyle/>
        <a:p>
          <a:r>
            <a:rPr lang="es-ES" noProof="0" dirty="0"/>
            <a:t>Páginas</a:t>
          </a:r>
        </a:p>
      </dgm:t>
    </dgm:pt>
    <dgm:pt modelId="{ACCBCA08-461E-4DEC-8FEC-DE2C9F7D7647}" type="parTrans" cxnId="{682C6437-1A90-4A6A-9ACD-B06F033C9854}">
      <dgm:prSet/>
      <dgm:spPr/>
      <dgm:t>
        <a:bodyPr/>
        <a:lstStyle/>
        <a:p>
          <a:endParaRPr lang="es-ES"/>
        </a:p>
      </dgm:t>
    </dgm:pt>
    <dgm:pt modelId="{C902A254-82EA-4197-8D46-B5AC7123B83A}" type="sibTrans" cxnId="{682C6437-1A90-4A6A-9ACD-B06F033C9854}">
      <dgm:prSet/>
      <dgm:spPr/>
      <dgm:t>
        <a:bodyPr/>
        <a:lstStyle/>
        <a:p>
          <a:endParaRPr lang="es-ES"/>
        </a:p>
      </dgm:t>
    </dgm:pt>
    <dgm:pt modelId="{5FDA86C5-8E69-4E2F-982F-BC39C10B0F3F}">
      <dgm:prSet phldrT="[Texto]"/>
      <dgm:spPr/>
      <dgm:t>
        <a:bodyPr/>
        <a:lstStyle/>
        <a:p>
          <a:r>
            <a:rPr lang="es-ES" noProof="0" dirty="0"/>
            <a:t>Dinámicas </a:t>
          </a:r>
        </a:p>
      </dgm:t>
    </dgm:pt>
    <dgm:pt modelId="{55E33EB0-8C65-4EA9-81AD-94750D83EEF4}" type="parTrans" cxnId="{DA94E4AB-2349-403F-BC8F-C6BB6C4B3ED8}">
      <dgm:prSet/>
      <dgm:spPr/>
      <dgm:t>
        <a:bodyPr/>
        <a:lstStyle/>
        <a:p>
          <a:endParaRPr lang="es-ES"/>
        </a:p>
      </dgm:t>
    </dgm:pt>
    <dgm:pt modelId="{59893248-2116-4490-AEFE-4E61E27A61CF}" type="sibTrans" cxnId="{DA94E4AB-2349-403F-BC8F-C6BB6C4B3ED8}">
      <dgm:prSet/>
      <dgm:spPr/>
      <dgm:t>
        <a:bodyPr/>
        <a:lstStyle/>
        <a:p>
          <a:endParaRPr lang="es-ES"/>
        </a:p>
      </dgm:t>
    </dgm:pt>
    <dgm:pt modelId="{B787F9E6-F76C-4B74-BF7F-DE9BF4137868}">
      <dgm:prSet phldrT="[Texto]"/>
      <dgm:spPr/>
      <dgm:t>
        <a:bodyPr/>
        <a:lstStyle/>
        <a:p>
          <a:r>
            <a:rPr lang="es-ES" noProof="0" dirty="0"/>
            <a:t>Estáticas</a:t>
          </a:r>
        </a:p>
      </dgm:t>
    </dgm:pt>
    <dgm:pt modelId="{BA33D4D0-1661-4EA4-A325-902B8FC7A9A6}" type="parTrans" cxnId="{AC5AB7A5-7823-4E62-BB24-5487E96E622C}">
      <dgm:prSet/>
      <dgm:spPr/>
      <dgm:t>
        <a:bodyPr/>
        <a:lstStyle/>
        <a:p>
          <a:endParaRPr lang="es-ES"/>
        </a:p>
      </dgm:t>
    </dgm:pt>
    <dgm:pt modelId="{DCF1B812-F27C-4DFC-9575-206B494C48A2}" type="sibTrans" cxnId="{AC5AB7A5-7823-4E62-BB24-5487E96E622C}">
      <dgm:prSet/>
      <dgm:spPr/>
      <dgm:t>
        <a:bodyPr/>
        <a:lstStyle/>
        <a:p>
          <a:endParaRPr lang="es-ES"/>
        </a:p>
      </dgm:t>
    </dgm:pt>
    <dgm:pt modelId="{E3DC0166-0FEE-45C7-86B3-DBB254AD05BC}" type="pres">
      <dgm:prSet presAssocID="{FC238B54-3687-47A9-A7D6-BA4A03372347}" presName="Name0" presStyleCnt="0">
        <dgm:presLayoutVars>
          <dgm:dir/>
          <dgm:animLvl val="lvl"/>
          <dgm:resizeHandles/>
        </dgm:presLayoutVars>
      </dgm:prSet>
      <dgm:spPr/>
    </dgm:pt>
    <dgm:pt modelId="{6FD715D8-13D6-4F9A-BB60-283DF3E27ED0}" type="pres">
      <dgm:prSet presAssocID="{B01F740A-662A-49E0-9430-019C9B9E875E}" presName="linNode" presStyleCnt="0"/>
      <dgm:spPr/>
    </dgm:pt>
    <dgm:pt modelId="{79EE8B49-3080-423D-AEC1-B172E1DC5EA2}" type="pres">
      <dgm:prSet presAssocID="{B01F740A-662A-49E0-9430-019C9B9E875E}" presName="parentShp" presStyleLbl="node1" presStyleIdx="0" presStyleCnt="4">
        <dgm:presLayoutVars>
          <dgm:bulletEnabled val="1"/>
        </dgm:presLayoutVars>
      </dgm:prSet>
      <dgm:spPr/>
    </dgm:pt>
    <dgm:pt modelId="{593864C5-F405-4EEF-82D2-73F07F06C5D1}" type="pres">
      <dgm:prSet presAssocID="{B01F740A-662A-49E0-9430-019C9B9E875E}" presName="childShp" presStyleLbl="bgAccFollowNode1" presStyleIdx="0" presStyleCnt="4">
        <dgm:presLayoutVars>
          <dgm:bulletEnabled val="1"/>
        </dgm:presLayoutVars>
      </dgm:prSet>
      <dgm:spPr/>
    </dgm:pt>
    <dgm:pt modelId="{CDACE41C-E727-48BD-BC06-D9177A32CAA9}" type="pres">
      <dgm:prSet presAssocID="{2202717B-4535-491A-B2BE-A36F6171E8FA}" presName="spacing" presStyleCnt="0"/>
      <dgm:spPr/>
    </dgm:pt>
    <dgm:pt modelId="{CBE62934-9AAE-4DE0-8F10-6F0591B57133}" type="pres">
      <dgm:prSet presAssocID="{525B8BF8-C382-444D-B30F-0F3D2D7E09F0}" presName="linNode" presStyleCnt="0"/>
      <dgm:spPr/>
    </dgm:pt>
    <dgm:pt modelId="{1CEE4896-7C23-4827-9F98-43FF8D38AAF4}" type="pres">
      <dgm:prSet presAssocID="{525B8BF8-C382-444D-B30F-0F3D2D7E09F0}" presName="parentShp" presStyleLbl="node1" presStyleIdx="1" presStyleCnt="4">
        <dgm:presLayoutVars>
          <dgm:bulletEnabled val="1"/>
        </dgm:presLayoutVars>
      </dgm:prSet>
      <dgm:spPr/>
    </dgm:pt>
    <dgm:pt modelId="{74832285-FD2D-41C4-9B86-29C1424A6AF8}" type="pres">
      <dgm:prSet presAssocID="{525B8BF8-C382-444D-B30F-0F3D2D7E09F0}" presName="childShp" presStyleLbl="bgAccFollowNode1" presStyleIdx="1" presStyleCnt="4">
        <dgm:presLayoutVars>
          <dgm:bulletEnabled val="1"/>
        </dgm:presLayoutVars>
      </dgm:prSet>
      <dgm:spPr/>
    </dgm:pt>
    <dgm:pt modelId="{8F29482A-2295-4142-B8ED-85B63D926A5E}" type="pres">
      <dgm:prSet presAssocID="{6CF794F6-6F53-413C-A069-56B7B7D3565B}" presName="spacing" presStyleCnt="0"/>
      <dgm:spPr/>
    </dgm:pt>
    <dgm:pt modelId="{71741487-6FD4-4544-B12E-A14F77FE8DC4}" type="pres">
      <dgm:prSet presAssocID="{4A0189B2-EBD2-489A-9B66-70425DDA88D6}" presName="linNode" presStyleCnt="0"/>
      <dgm:spPr/>
    </dgm:pt>
    <dgm:pt modelId="{B8AC5389-DF0B-439D-B1DA-BF9E1CC0C447}" type="pres">
      <dgm:prSet presAssocID="{4A0189B2-EBD2-489A-9B66-70425DDA88D6}" presName="parentShp" presStyleLbl="node1" presStyleIdx="2" presStyleCnt="4">
        <dgm:presLayoutVars>
          <dgm:bulletEnabled val="1"/>
        </dgm:presLayoutVars>
      </dgm:prSet>
      <dgm:spPr/>
    </dgm:pt>
    <dgm:pt modelId="{8D3DCEE2-057F-47A7-A3EA-FDBF96D678D4}" type="pres">
      <dgm:prSet presAssocID="{4A0189B2-EBD2-489A-9B66-70425DDA88D6}" presName="childShp" presStyleLbl="bgAccFollowNode1" presStyleIdx="2" presStyleCnt="4">
        <dgm:presLayoutVars>
          <dgm:bulletEnabled val="1"/>
        </dgm:presLayoutVars>
      </dgm:prSet>
      <dgm:spPr/>
    </dgm:pt>
    <dgm:pt modelId="{CC2D2C06-34BC-44BB-A83B-918295E11D8E}" type="pres">
      <dgm:prSet presAssocID="{5F54F199-7973-4C8F-9E27-293DB774B7A7}" presName="spacing" presStyleCnt="0"/>
      <dgm:spPr/>
    </dgm:pt>
    <dgm:pt modelId="{786D7CC9-449A-4727-9162-E2607BFA22E9}" type="pres">
      <dgm:prSet presAssocID="{49008B47-9EB5-4318-824D-E1A461CA5F6E}" presName="linNode" presStyleCnt="0"/>
      <dgm:spPr/>
    </dgm:pt>
    <dgm:pt modelId="{39AD765A-A28B-4CC5-B62E-BF56A67679F1}" type="pres">
      <dgm:prSet presAssocID="{49008B47-9EB5-4318-824D-E1A461CA5F6E}" presName="parentShp" presStyleLbl="node1" presStyleIdx="3" presStyleCnt="4">
        <dgm:presLayoutVars>
          <dgm:bulletEnabled val="1"/>
        </dgm:presLayoutVars>
      </dgm:prSet>
      <dgm:spPr/>
    </dgm:pt>
    <dgm:pt modelId="{96636264-82F3-4A41-8AB9-5C63F93FD4B1}" type="pres">
      <dgm:prSet presAssocID="{49008B47-9EB5-4318-824D-E1A461CA5F6E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D5A040F8-4A64-4F30-8837-3FD68AA281EF}" type="presOf" srcId="{3474E237-B231-4D7E-908D-7C328BC7C529}" destId="{593864C5-F405-4EEF-82D2-73F07F06C5D1}" srcOrd="0" destOrd="0" presId="urn:microsoft.com/office/officeart/2005/8/layout/vList6"/>
    <dgm:cxn modelId="{31C78973-D466-44EC-8DA0-1823A761C920}" type="presOf" srcId="{525B8BF8-C382-444D-B30F-0F3D2D7E09F0}" destId="{1CEE4896-7C23-4827-9F98-43FF8D38AAF4}" srcOrd="0" destOrd="0" presId="urn:microsoft.com/office/officeart/2005/8/layout/vList6"/>
    <dgm:cxn modelId="{3F352BA3-CA4D-4D02-A171-8EA4CCB9FAA7}" type="presOf" srcId="{3DB65091-E0E1-42F7-A280-EB3D7E87779C}" destId="{593864C5-F405-4EEF-82D2-73F07F06C5D1}" srcOrd="0" destOrd="1" presId="urn:microsoft.com/office/officeart/2005/8/layout/vList6"/>
    <dgm:cxn modelId="{A905B8A7-7296-4514-9EDA-15132F56A16D}" srcId="{4A0189B2-EBD2-489A-9B66-70425DDA88D6}" destId="{CB28317A-5A2D-43DB-80B8-6A5E984B17E9}" srcOrd="0" destOrd="0" parTransId="{D3E01FE5-DAC8-4500-9E77-B54F52F662E1}" sibTransId="{D3002456-0207-4912-A4E8-39EA51BD6703}"/>
    <dgm:cxn modelId="{8C40844B-78F1-4712-8FDC-312A81AA9255}" srcId="{B01F740A-662A-49E0-9430-019C9B9E875E}" destId="{3DB65091-E0E1-42F7-A280-EB3D7E87779C}" srcOrd="1" destOrd="0" parTransId="{840892C7-5814-4DC7-A82A-EE9869913794}" sibTransId="{A0F41F50-8F8D-41E1-8A88-590567F015D9}"/>
    <dgm:cxn modelId="{A3FCD252-CAF5-48B6-9BE3-1BE9FC155D8E}" srcId="{525B8BF8-C382-444D-B30F-0F3D2D7E09F0}" destId="{CCDADB0A-808D-48A3-A49F-A3B115D71974}" srcOrd="2" destOrd="0" parTransId="{EDA4F760-7640-44FB-8ACB-34B7DDB3D6D3}" sibTransId="{3E1D2664-0B0E-4DA4-A8E7-91E54BB9C26B}"/>
    <dgm:cxn modelId="{682C6437-1A90-4A6A-9ACD-B06F033C9854}" srcId="{FC238B54-3687-47A9-A7D6-BA4A03372347}" destId="{49008B47-9EB5-4318-824D-E1A461CA5F6E}" srcOrd="3" destOrd="0" parTransId="{ACCBCA08-461E-4DEC-8FEC-DE2C9F7D7647}" sibTransId="{C902A254-82EA-4197-8D46-B5AC7123B83A}"/>
    <dgm:cxn modelId="{5921B32F-CC67-43BB-8E29-0F80938E5296}" type="presOf" srcId="{CCDADB0A-808D-48A3-A49F-A3B115D71974}" destId="{74832285-FD2D-41C4-9B86-29C1424A6AF8}" srcOrd="0" destOrd="2" presId="urn:microsoft.com/office/officeart/2005/8/layout/vList6"/>
    <dgm:cxn modelId="{6C759F7C-0860-4474-B5CC-0677102701F2}" type="presOf" srcId="{03965D99-FBCB-4273-9559-92F9AA90B342}" destId="{74832285-FD2D-41C4-9B86-29C1424A6AF8}" srcOrd="0" destOrd="1" presId="urn:microsoft.com/office/officeart/2005/8/layout/vList6"/>
    <dgm:cxn modelId="{9A2E348D-544F-4C3C-B627-6C76DDE1C980}" srcId="{525B8BF8-C382-444D-B30F-0F3D2D7E09F0}" destId="{B4D2F7A7-D70A-476D-8514-87EF387BAB37}" srcOrd="0" destOrd="0" parTransId="{C244EFFD-86F5-4F3C-8EB8-D414FA87A45B}" sibTransId="{C4ED379B-232F-4C57-8019-8F7DC7D1FBCA}"/>
    <dgm:cxn modelId="{1236E455-6DDE-4B85-9CB0-EDFD46E027C0}" srcId="{FC238B54-3687-47A9-A7D6-BA4A03372347}" destId="{525B8BF8-C382-444D-B30F-0F3D2D7E09F0}" srcOrd="1" destOrd="0" parTransId="{2993AA59-B740-4742-8575-256B8D711DA9}" sibTransId="{6CF794F6-6F53-413C-A069-56B7B7D3565B}"/>
    <dgm:cxn modelId="{D8C2BA8D-0D5D-492D-99CA-215EED812EEB}" type="presOf" srcId="{5517480B-7468-44ED-A68B-652E0A4B5E21}" destId="{8D3DCEE2-057F-47A7-A3EA-FDBF96D678D4}" srcOrd="0" destOrd="1" presId="urn:microsoft.com/office/officeart/2005/8/layout/vList6"/>
    <dgm:cxn modelId="{344C387A-E103-45C3-A6D9-F286C3852B37}" type="presOf" srcId="{B4D2F7A7-D70A-476D-8514-87EF387BAB37}" destId="{74832285-FD2D-41C4-9B86-29C1424A6AF8}" srcOrd="0" destOrd="0" presId="urn:microsoft.com/office/officeart/2005/8/layout/vList6"/>
    <dgm:cxn modelId="{D7FB3977-1673-480C-B464-530BD8646038}" srcId="{FC238B54-3687-47A9-A7D6-BA4A03372347}" destId="{B01F740A-662A-49E0-9430-019C9B9E875E}" srcOrd="0" destOrd="0" parTransId="{89493DBC-68EC-4FCA-B44F-2253079D7AD8}" sibTransId="{2202717B-4535-491A-B2BE-A36F6171E8FA}"/>
    <dgm:cxn modelId="{AC5AB7A5-7823-4E62-BB24-5487E96E622C}" srcId="{49008B47-9EB5-4318-824D-E1A461CA5F6E}" destId="{B787F9E6-F76C-4B74-BF7F-DE9BF4137868}" srcOrd="1" destOrd="0" parTransId="{BA33D4D0-1661-4EA4-A325-902B8FC7A9A6}" sibTransId="{DCF1B812-F27C-4DFC-9575-206B494C48A2}"/>
    <dgm:cxn modelId="{521D89A3-6627-43CB-B0BB-5C1DD46DE45D}" type="presOf" srcId="{CB28317A-5A2D-43DB-80B8-6A5E984B17E9}" destId="{8D3DCEE2-057F-47A7-A3EA-FDBF96D678D4}" srcOrd="0" destOrd="0" presId="urn:microsoft.com/office/officeart/2005/8/layout/vList6"/>
    <dgm:cxn modelId="{3A517307-72C4-402E-9AE6-DA441464A2E3}" type="presOf" srcId="{49008B47-9EB5-4318-824D-E1A461CA5F6E}" destId="{39AD765A-A28B-4CC5-B62E-BF56A67679F1}" srcOrd="0" destOrd="0" presId="urn:microsoft.com/office/officeart/2005/8/layout/vList6"/>
    <dgm:cxn modelId="{5D8951C5-D1AA-419F-809E-ABA21682315F}" srcId="{4A0189B2-EBD2-489A-9B66-70425DDA88D6}" destId="{5517480B-7468-44ED-A68B-652E0A4B5E21}" srcOrd="1" destOrd="0" parTransId="{05F75BD6-19ED-45B8-977D-8106A9A87DC5}" sibTransId="{3A8A6E97-F5F4-4E15-99E0-99AA1AFC78C9}"/>
    <dgm:cxn modelId="{459A4589-E93C-417B-92B1-153503ADB859}" type="presOf" srcId="{B01F740A-662A-49E0-9430-019C9B9E875E}" destId="{79EE8B49-3080-423D-AEC1-B172E1DC5EA2}" srcOrd="0" destOrd="0" presId="urn:microsoft.com/office/officeart/2005/8/layout/vList6"/>
    <dgm:cxn modelId="{BD858A01-D6BF-4393-9C0E-0AF5E5CDAEFD}" type="presOf" srcId="{4A0189B2-EBD2-489A-9B66-70425DDA88D6}" destId="{B8AC5389-DF0B-439D-B1DA-BF9E1CC0C447}" srcOrd="0" destOrd="0" presId="urn:microsoft.com/office/officeart/2005/8/layout/vList6"/>
    <dgm:cxn modelId="{94A6CAAA-E302-4C69-B55F-7505530935F1}" type="presOf" srcId="{FC238B54-3687-47A9-A7D6-BA4A03372347}" destId="{E3DC0166-0FEE-45C7-86B3-DBB254AD05BC}" srcOrd="0" destOrd="0" presId="urn:microsoft.com/office/officeart/2005/8/layout/vList6"/>
    <dgm:cxn modelId="{018702D1-9208-40AB-8587-3D5B3B0C1F2F}" type="presOf" srcId="{5FDA86C5-8E69-4E2F-982F-BC39C10B0F3F}" destId="{96636264-82F3-4A41-8AB9-5C63F93FD4B1}" srcOrd="0" destOrd="0" presId="urn:microsoft.com/office/officeart/2005/8/layout/vList6"/>
    <dgm:cxn modelId="{2B3559AC-B670-4071-95AA-CC129DE0925B}" srcId="{B01F740A-662A-49E0-9430-019C9B9E875E}" destId="{3474E237-B231-4D7E-908D-7C328BC7C529}" srcOrd="0" destOrd="0" parTransId="{4EDA211D-0895-4396-BD4E-E1571259288A}" sibTransId="{64A6B2F0-9439-430E-B8C1-6C4A1166A196}"/>
    <dgm:cxn modelId="{F765465B-9729-46E7-A8BB-63DD4201243A}" srcId="{525B8BF8-C382-444D-B30F-0F3D2D7E09F0}" destId="{03965D99-FBCB-4273-9559-92F9AA90B342}" srcOrd="1" destOrd="0" parTransId="{ACAFDF5A-FB5F-4883-9E93-E4EE422B0BA5}" sibTransId="{59E00DBB-026B-4270-8D70-FA81F5146950}"/>
    <dgm:cxn modelId="{DA94E4AB-2349-403F-BC8F-C6BB6C4B3ED8}" srcId="{49008B47-9EB5-4318-824D-E1A461CA5F6E}" destId="{5FDA86C5-8E69-4E2F-982F-BC39C10B0F3F}" srcOrd="0" destOrd="0" parTransId="{55E33EB0-8C65-4EA9-81AD-94750D83EEF4}" sibTransId="{59893248-2116-4490-AEFE-4E61E27A61CF}"/>
    <dgm:cxn modelId="{36B3A0EB-C3AD-4932-87D9-593D4AADAEB5}" srcId="{FC238B54-3687-47A9-A7D6-BA4A03372347}" destId="{4A0189B2-EBD2-489A-9B66-70425DDA88D6}" srcOrd="2" destOrd="0" parTransId="{D7EB87EE-9D51-4303-BFE2-924287A53B33}" sibTransId="{5F54F199-7973-4C8F-9E27-293DB774B7A7}"/>
    <dgm:cxn modelId="{F6D5105D-C932-4E98-927B-49E94541178C}" type="presOf" srcId="{B787F9E6-F76C-4B74-BF7F-DE9BF4137868}" destId="{96636264-82F3-4A41-8AB9-5C63F93FD4B1}" srcOrd="0" destOrd="1" presId="urn:microsoft.com/office/officeart/2005/8/layout/vList6"/>
    <dgm:cxn modelId="{3E9A2174-EC86-4A0B-AB8D-3DD6E9788C4B}" type="presParOf" srcId="{E3DC0166-0FEE-45C7-86B3-DBB254AD05BC}" destId="{6FD715D8-13D6-4F9A-BB60-283DF3E27ED0}" srcOrd="0" destOrd="0" presId="urn:microsoft.com/office/officeart/2005/8/layout/vList6"/>
    <dgm:cxn modelId="{3E5388C9-A057-4CCB-8268-19F5F5379345}" type="presParOf" srcId="{6FD715D8-13D6-4F9A-BB60-283DF3E27ED0}" destId="{79EE8B49-3080-423D-AEC1-B172E1DC5EA2}" srcOrd="0" destOrd="0" presId="urn:microsoft.com/office/officeart/2005/8/layout/vList6"/>
    <dgm:cxn modelId="{A45A98B4-5EA8-4C3F-A282-C792E1721B9E}" type="presParOf" srcId="{6FD715D8-13D6-4F9A-BB60-283DF3E27ED0}" destId="{593864C5-F405-4EEF-82D2-73F07F06C5D1}" srcOrd="1" destOrd="0" presId="urn:microsoft.com/office/officeart/2005/8/layout/vList6"/>
    <dgm:cxn modelId="{77468561-B2C1-4C7F-B854-27B0580A2EC9}" type="presParOf" srcId="{E3DC0166-0FEE-45C7-86B3-DBB254AD05BC}" destId="{CDACE41C-E727-48BD-BC06-D9177A32CAA9}" srcOrd="1" destOrd="0" presId="urn:microsoft.com/office/officeart/2005/8/layout/vList6"/>
    <dgm:cxn modelId="{C37C21BF-3286-43A1-BAB9-B6CD0A4E1D8C}" type="presParOf" srcId="{E3DC0166-0FEE-45C7-86B3-DBB254AD05BC}" destId="{CBE62934-9AAE-4DE0-8F10-6F0591B57133}" srcOrd="2" destOrd="0" presId="urn:microsoft.com/office/officeart/2005/8/layout/vList6"/>
    <dgm:cxn modelId="{A10D8C67-1F3B-4B77-A56D-F39C1BFED500}" type="presParOf" srcId="{CBE62934-9AAE-4DE0-8F10-6F0591B57133}" destId="{1CEE4896-7C23-4827-9F98-43FF8D38AAF4}" srcOrd="0" destOrd="0" presId="urn:microsoft.com/office/officeart/2005/8/layout/vList6"/>
    <dgm:cxn modelId="{B86078B2-C849-4FAD-88D5-A7E8F7462BA1}" type="presParOf" srcId="{CBE62934-9AAE-4DE0-8F10-6F0591B57133}" destId="{74832285-FD2D-41C4-9B86-29C1424A6AF8}" srcOrd="1" destOrd="0" presId="urn:microsoft.com/office/officeart/2005/8/layout/vList6"/>
    <dgm:cxn modelId="{D4B87420-8A7E-47FB-88F6-DBC9903488B6}" type="presParOf" srcId="{E3DC0166-0FEE-45C7-86B3-DBB254AD05BC}" destId="{8F29482A-2295-4142-B8ED-85B63D926A5E}" srcOrd="3" destOrd="0" presId="urn:microsoft.com/office/officeart/2005/8/layout/vList6"/>
    <dgm:cxn modelId="{1B997426-5FDC-4932-AF86-FD5895278EE1}" type="presParOf" srcId="{E3DC0166-0FEE-45C7-86B3-DBB254AD05BC}" destId="{71741487-6FD4-4544-B12E-A14F77FE8DC4}" srcOrd="4" destOrd="0" presId="urn:microsoft.com/office/officeart/2005/8/layout/vList6"/>
    <dgm:cxn modelId="{92BFEFE9-6E1F-4061-86B9-0CF10B3148F2}" type="presParOf" srcId="{71741487-6FD4-4544-B12E-A14F77FE8DC4}" destId="{B8AC5389-DF0B-439D-B1DA-BF9E1CC0C447}" srcOrd="0" destOrd="0" presId="urn:microsoft.com/office/officeart/2005/8/layout/vList6"/>
    <dgm:cxn modelId="{C123C548-2F16-4F51-A915-297248B044D1}" type="presParOf" srcId="{71741487-6FD4-4544-B12E-A14F77FE8DC4}" destId="{8D3DCEE2-057F-47A7-A3EA-FDBF96D678D4}" srcOrd="1" destOrd="0" presId="urn:microsoft.com/office/officeart/2005/8/layout/vList6"/>
    <dgm:cxn modelId="{4B2D195A-F5DB-4D00-B88F-9791EFBBBD75}" type="presParOf" srcId="{E3DC0166-0FEE-45C7-86B3-DBB254AD05BC}" destId="{CC2D2C06-34BC-44BB-A83B-918295E11D8E}" srcOrd="5" destOrd="0" presId="urn:microsoft.com/office/officeart/2005/8/layout/vList6"/>
    <dgm:cxn modelId="{D547D814-E104-4BFE-9E25-64277F356986}" type="presParOf" srcId="{E3DC0166-0FEE-45C7-86B3-DBB254AD05BC}" destId="{786D7CC9-449A-4727-9162-E2607BFA22E9}" srcOrd="6" destOrd="0" presId="urn:microsoft.com/office/officeart/2005/8/layout/vList6"/>
    <dgm:cxn modelId="{E8CDF2D0-5675-445F-9802-7C210DB35E73}" type="presParOf" srcId="{786D7CC9-449A-4727-9162-E2607BFA22E9}" destId="{39AD765A-A28B-4CC5-B62E-BF56A67679F1}" srcOrd="0" destOrd="0" presId="urn:microsoft.com/office/officeart/2005/8/layout/vList6"/>
    <dgm:cxn modelId="{8E6F8D9D-EA48-482C-B689-8E10AE39D529}" type="presParOf" srcId="{786D7CC9-449A-4727-9162-E2607BFA22E9}" destId="{96636264-82F3-4A41-8AB9-5C63F93FD4B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63969C8-B477-4285-8B25-51617587D9D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E730F9-FB84-482A-9D10-9555B7FC8329}">
      <dgm:prSet phldrT="[Texto]"/>
      <dgm:spPr/>
      <dgm:t>
        <a:bodyPr/>
        <a:lstStyle/>
        <a:p>
          <a:r>
            <a:rPr lang="es-ES" dirty="0"/>
            <a:t>Requerimientos Funcionales</a:t>
          </a:r>
        </a:p>
      </dgm:t>
    </dgm:pt>
    <dgm:pt modelId="{CDC418D0-4185-440D-8D71-401F1A89617B}" type="parTrans" cxnId="{D1A4086D-D4D0-411A-A9CC-3AAD8308CE32}">
      <dgm:prSet/>
      <dgm:spPr/>
      <dgm:t>
        <a:bodyPr/>
        <a:lstStyle/>
        <a:p>
          <a:endParaRPr lang="es-ES"/>
        </a:p>
      </dgm:t>
    </dgm:pt>
    <dgm:pt modelId="{D3EB77BE-7F14-4D0E-8532-FA5D1CA0336B}" type="sibTrans" cxnId="{D1A4086D-D4D0-411A-A9CC-3AAD8308CE32}">
      <dgm:prSet/>
      <dgm:spPr/>
      <dgm:t>
        <a:bodyPr/>
        <a:lstStyle/>
        <a:p>
          <a:endParaRPr lang="es-ES"/>
        </a:p>
      </dgm:t>
    </dgm:pt>
    <dgm:pt modelId="{6EDA2824-A618-48EA-812C-3A1531A07FDA}">
      <dgm:prSet phldrT="[Texto]"/>
      <dgm:spPr/>
      <dgm:t>
        <a:bodyPr/>
        <a:lstStyle/>
        <a:p>
          <a:r>
            <a:rPr lang="es-ES" dirty="0"/>
            <a:t>Manejos de Usuarios</a:t>
          </a:r>
        </a:p>
      </dgm:t>
    </dgm:pt>
    <dgm:pt modelId="{B89CD99E-0337-489F-AE09-CBF973C65989}" type="parTrans" cxnId="{7F1E6E43-8E9A-43CC-B0D0-01017A77B5E5}">
      <dgm:prSet/>
      <dgm:spPr/>
      <dgm:t>
        <a:bodyPr/>
        <a:lstStyle/>
        <a:p>
          <a:endParaRPr lang="es-ES"/>
        </a:p>
      </dgm:t>
    </dgm:pt>
    <dgm:pt modelId="{0F6821DE-541C-40D0-949C-1F16DDF54CF1}" type="sibTrans" cxnId="{7F1E6E43-8E9A-43CC-B0D0-01017A77B5E5}">
      <dgm:prSet/>
      <dgm:spPr/>
      <dgm:t>
        <a:bodyPr/>
        <a:lstStyle/>
        <a:p>
          <a:endParaRPr lang="es-ES"/>
        </a:p>
      </dgm:t>
    </dgm:pt>
    <dgm:pt modelId="{348E1D4C-7C68-4AE6-BEE5-7115D2F6B524}">
      <dgm:prSet phldrT="[Texto]"/>
      <dgm:spPr/>
      <dgm:t>
        <a:bodyPr/>
        <a:lstStyle/>
        <a:p>
          <a:r>
            <a:rPr lang="es-ES" dirty="0"/>
            <a:t>Manejo de Procesos de Hospital</a:t>
          </a:r>
        </a:p>
      </dgm:t>
    </dgm:pt>
    <dgm:pt modelId="{AC7F45CB-6330-4B76-B7D1-158C52D8E8F7}" type="parTrans" cxnId="{61FFCAB7-C6B4-4036-9823-305BC2A51E83}">
      <dgm:prSet/>
      <dgm:spPr/>
      <dgm:t>
        <a:bodyPr/>
        <a:lstStyle/>
        <a:p>
          <a:endParaRPr lang="es-ES"/>
        </a:p>
      </dgm:t>
    </dgm:pt>
    <dgm:pt modelId="{026E91A5-EB04-46F4-B005-F1C2D4203DC2}" type="sibTrans" cxnId="{61FFCAB7-C6B4-4036-9823-305BC2A51E83}">
      <dgm:prSet/>
      <dgm:spPr/>
      <dgm:t>
        <a:bodyPr/>
        <a:lstStyle/>
        <a:p>
          <a:endParaRPr lang="es-ES"/>
        </a:p>
      </dgm:t>
    </dgm:pt>
    <dgm:pt modelId="{A88658A9-1FC9-4C7B-8D12-A786A1E29F98}">
      <dgm:prSet phldrT="[Texto]"/>
      <dgm:spPr/>
      <dgm:t>
        <a:bodyPr/>
        <a:lstStyle/>
        <a:p>
          <a:r>
            <a:rPr lang="es-ES" dirty="0"/>
            <a:t>Automatización de Catequesis</a:t>
          </a:r>
        </a:p>
      </dgm:t>
    </dgm:pt>
    <dgm:pt modelId="{4EF3DFD5-CF2A-4144-9E7B-C4C709763DD5}" type="parTrans" cxnId="{10219330-57CB-4EFB-81DF-EE96B43C9A8A}">
      <dgm:prSet/>
      <dgm:spPr/>
      <dgm:t>
        <a:bodyPr/>
        <a:lstStyle/>
        <a:p>
          <a:endParaRPr lang="es-ES"/>
        </a:p>
      </dgm:t>
    </dgm:pt>
    <dgm:pt modelId="{CE3327D8-0630-4D35-AD9A-8EE369B5839A}" type="sibTrans" cxnId="{10219330-57CB-4EFB-81DF-EE96B43C9A8A}">
      <dgm:prSet/>
      <dgm:spPr/>
      <dgm:t>
        <a:bodyPr/>
        <a:lstStyle/>
        <a:p>
          <a:endParaRPr lang="es-ES"/>
        </a:p>
      </dgm:t>
    </dgm:pt>
    <dgm:pt modelId="{C19C5F2F-E3F6-4E97-BADD-55DE8597F38A}">
      <dgm:prSet phldrT="[Texto]"/>
      <dgm:spPr/>
      <dgm:t>
        <a:bodyPr/>
        <a:lstStyle/>
        <a:p>
          <a:r>
            <a:rPr lang="es-ES" dirty="0"/>
            <a:t>Manejo de Actores y Voluntarios</a:t>
          </a:r>
        </a:p>
      </dgm:t>
    </dgm:pt>
    <dgm:pt modelId="{3F5937AF-7701-4617-90BF-95BC38C94A9D}" type="parTrans" cxnId="{78B02B68-8858-4117-A0AE-443CE1568CEE}">
      <dgm:prSet/>
      <dgm:spPr/>
      <dgm:t>
        <a:bodyPr/>
        <a:lstStyle/>
        <a:p>
          <a:endParaRPr lang="es-ES"/>
        </a:p>
      </dgm:t>
    </dgm:pt>
    <dgm:pt modelId="{AD8BF2EB-05E2-4FE7-ADFD-954E38392BCC}" type="sibTrans" cxnId="{78B02B68-8858-4117-A0AE-443CE1568CEE}">
      <dgm:prSet/>
      <dgm:spPr/>
      <dgm:t>
        <a:bodyPr/>
        <a:lstStyle/>
        <a:p>
          <a:endParaRPr lang="es-ES"/>
        </a:p>
      </dgm:t>
    </dgm:pt>
    <dgm:pt modelId="{32584D97-1F44-4B71-B000-F8AC974733CC}">
      <dgm:prSet phldrT="[Texto]"/>
      <dgm:spPr/>
      <dgm:t>
        <a:bodyPr/>
        <a:lstStyle/>
        <a:p>
          <a:r>
            <a:rPr lang="es-ES" dirty="0"/>
            <a:t>Requerimientos No Funcionales</a:t>
          </a:r>
        </a:p>
      </dgm:t>
    </dgm:pt>
    <dgm:pt modelId="{E6E33E70-9E84-48CC-B19E-E7C2C35FE2C4}" type="parTrans" cxnId="{83E2C191-CE56-406E-8C08-69E6CEC26CCA}">
      <dgm:prSet/>
      <dgm:spPr/>
      <dgm:t>
        <a:bodyPr/>
        <a:lstStyle/>
        <a:p>
          <a:endParaRPr lang="es-ES"/>
        </a:p>
      </dgm:t>
    </dgm:pt>
    <dgm:pt modelId="{073C5BC9-F8F0-4962-AE20-379E42BF7346}" type="sibTrans" cxnId="{83E2C191-CE56-406E-8C08-69E6CEC26CCA}">
      <dgm:prSet/>
      <dgm:spPr/>
      <dgm:t>
        <a:bodyPr/>
        <a:lstStyle/>
        <a:p>
          <a:endParaRPr lang="es-ES"/>
        </a:p>
      </dgm:t>
    </dgm:pt>
    <dgm:pt modelId="{CAF74F87-97DA-4D27-B37E-ADF5C6143C18}">
      <dgm:prSet phldrT="[Texto]"/>
      <dgm:spPr/>
      <dgm:t>
        <a:bodyPr/>
        <a:lstStyle/>
        <a:p>
          <a:r>
            <a:rPr lang="es-MX" dirty="0"/>
            <a:t>Amigable</a:t>
          </a:r>
          <a:endParaRPr lang="es-ES" dirty="0"/>
        </a:p>
      </dgm:t>
    </dgm:pt>
    <dgm:pt modelId="{2F12A203-F974-433A-9683-D622890E62BE}" type="parTrans" cxnId="{D35D2996-1F96-4815-85EF-4000309ADE1A}">
      <dgm:prSet/>
      <dgm:spPr/>
      <dgm:t>
        <a:bodyPr/>
        <a:lstStyle/>
        <a:p>
          <a:endParaRPr lang="es-ES"/>
        </a:p>
      </dgm:t>
    </dgm:pt>
    <dgm:pt modelId="{E49B5293-B5B9-4251-BCE8-8CBDC22B009B}" type="sibTrans" cxnId="{D35D2996-1F96-4815-85EF-4000309ADE1A}">
      <dgm:prSet/>
      <dgm:spPr/>
      <dgm:t>
        <a:bodyPr/>
        <a:lstStyle/>
        <a:p>
          <a:endParaRPr lang="es-ES"/>
        </a:p>
      </dgm:t>
    </dgm:pt>
    <dgm:pt modelId="{1D0DD8A3-733E-4E13-9601-9A81A8592C0D}">
      <dgm:prSet phldrT="[Texto]"/>
      <dgm:spPr/>
      <dgm:t>
        <a:bodyPr/>
        <a:lstStyle/>
        <a:p>
          <a:r>
            <a:rPr lang="es-ES" dirty="0"/>
            <a:t>Fomento de Valores</a:t>
          </a:r>
        </a:p>
      </dgm:t>
    </dgm:pt>
    <dgm:pt modelId="{6D846045-6116-4FA1-9637-8262D1B6E591}" type="parTrans" cxnId="{912AD25F-216B-4930-9F1F-CB5DA358A6E9}">
      <dgm:prSet/>
      <dgm:spPr/>
      <dgm:t>
        <a:bodyPr/>
        <a:lstStyle/>
        <a:p>
          <a:endParaRPr lang="es-ES"/>
        </a:p>
      </dgm:t>
    </dgm:pt>
    <dgm:pt modelId="{FB995475-DD3E-4DE9-BA00-BBE906477F89}" type="sibTrans" cxnId="{912AD25F-216B-4930-9F1F-CB5DA358A6E9}">
      <dgm:prSet/>
      <dgm:spPr/>
      <dgm:t>
        <a:bodyPr/>
        <a:lstStyle/>
        <a:p>
          <a:endParaRPr lang="es-ES"/>
        </a:p>
      </dgm:t>
    </dgm:pt>
    <dgm:pt modelId="{31DC9BFF-E247-49F3-ACA4-D6057F614B40}">
      <dgm:prSet phldrT="[Texto]"/>
      <dgm:spPr/>
      <dgm:t>
        <a:bodyPr/>
        <a:lstStyle/>
        <a:p>
          <a:r>
            <a:rPr lang="es-ES" dirty="0"/>
            <a:t>Confiabilidad</a:t>
          </a:r>
        </a:p>
      </dgm:t>
    </dgm:pt>
    <dgm:pt modelId="{3B5C37AE-047C-41E2-9FE5-9E28ACCE34DA}" type="parTrans" cxnId="{D5BB2DEE-7B66-4C86-BF73-F8A247C03A00}">
      <dgm:prSet/>
      <dgm:spPr/>
      <dgm:t>
        <a:bodyPr/>
        <a:lstStyle/>
        <a:p>
          <a:endParaRPr lang="es-ES"/>
        </a:p>
      </dgm:t>
    </dgm:pt>
    <dgm:pt modelId="{CAA8DE85-868C-4142-920D-2D3F07114E27}" type="sibTrans" cxnId="{D5BB2DEE-7B66-4C86-BF73-F8A247C03A00}">
      <dgm:prSet/>
      <dgm:spPr/>
      <dgm:t>
        <a:bodyPr/>
        <a:lstStyle/>
        <a:p>
          <a:endParaRPr lang="es-ES"/>
        </a:p>
      </dgm:t>
    </dgm:pt>
    <dgm:pt modelId="{0487FD4E-EBD6-4070-A45E-0A5BF346CA09}">
      <dgm:prSet phldrT="[Texto]"/>
      <dgm:spPr/>
      <dgm:t>
        <a:bodyPr/>
        <a:lstStyle/>
        <a:p>
          <a:r>
            <a:rPr lang="es-ES" dirty="0"/>
            <a:t>Interacción de Grupos Eclesiásticos</a:t>
          </a:r>
        </a:p>
      </dgm:t>
    </dgm:pt>
    <dgm:pt modelId="{90712D3B-BB57-4E7B-88BC-8658170F7B77}" type="parTrans" cxnId="{7AA66CAB-BE1B-4C4C-A4EE-88AF8994B1EF}">
      <dgm:prSet/>
      <dgm:spPr/>
      <dgm:t>
        <a:bodyPr/>
        <a:lstStyle/>
        <a:p>
          <a:endParaRPr lang="es-ES"/>
        </a:p>
      </dgm:t>
    </dgm:pt>
    <dgm:pt modelId="{9D547234-2B50-41B9-954B-26135468468F}" type="sibTrans" cxnId="{7AA66CAB-BE1B-4C4C-A4EE-88AF8994B1EF}">
      <dgm:prSet/>
      <dgm:spPr/>
      <dgm:t>
        <a:bodyPr/>
        <a:lstStyle/>
        <a:p>
          <a:endParaRPr lang="es-ES"/>
        </a:p>
      </dgm:t>
    </dgm:pt>
    <dgm:pt modelId="{D286801D-D88A-4E21-927D-9FC5D8827B86}">
      <dgm:prSet phldrT="[Texto]"/>
      <dgm:spPr/>
      <dgm:t>
        <a:bodyPr/>
        <a:lstStyle/>
        <a:p>
          <a:r>
            <a:rPr lang="es-ES" dirty="0"/>
            <a:t>Escalabilidad</a:t>
          </a:r>
        </a:p>
      </dgm:t>
    </dgm:pt>
    <dgm:pt modelId="{4E543EBC-DE47-4A9F-BAA3-E1D1942DAE7F}" type="parTrans" cxnId="{F5C30959-13CD-48C7-85AA-5FC7B6E0FE1B}">
      <dgm:prSet/>
      <dgm:spPr/>
      <dgm:t>
        <a:bodyPr/>
        <a:lstStyle/>
        <a:p>
          <a:endParaRPr lang="es-ES"/>
        </a:p>
      </dgm:t>
    </dgm:pt>
    <dgm:pt modelId="{325612ED-9168-4855-8158-603C6281B546}" type="sibTrans" cxnId="{F5C30959-13CD-48C7-85AA-5FC7B6E0FE1B}">
      <dgm:prSet/>
      <dgm:spPr/>
      <dgm:t>
        <a:bodyPr/>
        <a:lstStyle/>
        <a:p>
          <a:endParaRPr lang="es-ES"/>
        </a:p>
      </dgm:t>
    </dgm:pt>
    <dgm:pt modelId="{4F24C02A-B042-41C1-82FB-6BE74B86FFD6}">
      <dgm:prSet phldrT="[Texto]"/>
      <dgm:spPr/>
      <dgm:t>
        <a:bodyPr/>
        <a:lstStyle/>
        <a:p>
          <a:r>
            <a:rPr lang="es-ES" dirty="0"/>
            <a:t>Seguridad</a:t>
          </a:r>
        </a:p>
      </dgm:t>
    </dgm:pt>
    <dgm:pt modelId="{9E8E725E-6FD5-4038-AA86-03AC2E50BDB7}" type="parTrans" cxnId="{CAF48093-837C-4684-9491-65F6D1035BE6}">
      <dgm:prSet/>
      <dgm:spPr/>
      <dgm:t>
        <a:bodyPr/>
        <a:lstStyle/>
        <a:p>
          <a:endParaRPr lang="es-ES"/>
        </a:p>
      </dgm:t>
    </dgm:pt>
    <dgm:pt modelId="{84CFA559-D8CC-43E4-9129-556B7562F0CF}" type="sibTrans" cxnId="{CAF48093-837C-4684-9491-65F6D1035BE6}">
      <dgm:prSet/>
      <dgm:spPr/>
      <dgm:t>
        <a:bodyPr/>
        <a:lstStyle/>
        <a:p>
          <a:endParaRPr lang="es-ES"/>
        </a:p>
      </dgm:t>
    </dgm:pt>
    <dgm:pt modelId="{2DDC5E6E-BFB0-48DC-A69D-1A43F519A498}">
      <dgm:prSet phldrT="[Texto]"/>
      <dgm:spPr/>
      <dgm:t>
        <a:bodyPr/>
        <a:lstStyle/>
        <a:p>
          <a:r>
            <a:rPr lang="es-ES" dirty="0"/>
            <a:t>Disponibilidad</a:t>
          </a:r>
        </a:p>
      </dgm:t>
    </dgm:pt>
    <dgm:pt modelId="{4069CC10-58A9-4A69-A087-CD3AF3309613}" type="parTrans" cxnId="{9B01EAAE-5688-406B-AC1B-88132C9CF6D0}">
      <dgm:prSet/>
      <dgm:spPr/>
      <dgm:t>
        <a:bodyPr/>
        <a:lstStyle/>
        <a:p>
          <a:endParaRPr lang="es-ES"/>
        </a:p>
      </dgm:t>
    </dgm:pt>
    <dgm:pt modelId="{78CD173A-C99B-43E7-A741-8F25D801055E}" type="sibTrans" cxnId="{9B01EAAE-5688-406B-AC1B-88132C9CF6D0}">
      <dgm:prSet/>
      <dgm:spPr/>
      <dgm:t>
        <a:bodyPr/>
        <a:lstStyle/>
        <a:p>
          <a:endParaRPr lang="es-ES"/>
        </a:p>
      </dgm:t>
    </dgm:pt>
    <dgm:pt modelId="{B4C5F742-511C-45A9-9DC4-8192E728ECF5}">
      <dgm:prSet phldrT="[Texto]"/>
      <dgm:spPr/>
      <dgm:t>
        <a:bodyPr/>
        <a:lstStyle/>
        <a:p>
          <a:r>
            <a:rPr lang="es-ES" dirty="0"/>
            <a:t>Integridad</a:t>
          </a:r>
        </a:p>
      </dgm:t>
    </dgm:pt>
    <dgm:pt modelId="{4BAC6950-5991-49B8-9FCE-75A95215D913}" type="parTrans" cxnId="{06F6F0B4-B7AC-4063-A534-986BF8F48E03}">
      <dgm:prSet/>
      <dgm:spPr/>
      <dgm:t>
        <a:bodyPr/>
        <a:lstStyle/>
        <a:p>
          <a:endParaRPr lang="es-ES"/>
        </a:p>
      </dgm:t>
    </dgm:pt>
    <dgm:pt modelId="{317EACC8-94CF-40E2-89BA-81C075634AEE}" type="sibTrans" cxnId="{06F6F0B4-B7AC-4063-A534-986BF8F48E03}">
      <dgm:prSet/>
      <dgm:spPr/>
      <dgm:t>
        <a:bodyPr/>
        <a:lstStyle/>
        <a:p>
          <a:endParaRPr lang="es-ES"/>
        </a:p>
      </dgm:t>
    </dgm:pt>
    <dgm:pt modelId="{B3556E65-CEF2-45A1-AEEC-CF380497445A}">
      <dgm:prSet phldrT="[Texto]"/>
      <dgm:spPr/>
      <dgm:t>
        <a:bodyPr/>
        <a:lstStyle/>
        <a:p>
          <a:r>
            <a:rPr lang="es-ES" dirty="0"/>
            <a:t>Usabilidad</a:t>
          </a:r>
        </a:p>
      </dgm:t>
    </dgm:pt>
    <dgm:pt modelId="{1918F183-BE98-4F5A-9D71-669ED74F12DD}" type="parTrans" cxnId="{BADA8F1E-D454-48F5-AAB9-B6DD58335853}">
      <dgm:prSet/>
      <dgm:spPr/>
      <dgm:t>
        <a:bodyPr/>
        <a:lstStyle/>
        <a:p>
          <a:endParaRPr lang="es-ES"/>
        </a:p>
      </dgm:t>
    </dgm:pt>
    <dgm:pt modelId="{5FF06895-03F1-46F6-B6E7-3F1EC2EA14D7}" type="sibTrans" cxnId="{BADA8F1E-D454-48F5-AAB9-B6DD58335853}">
      <dgm:prSet/>
      <dgm:spPr/>
      <dgm:t>
        <a:bodyPr/>
        <a:lstStyle/>
        <a:p>
          <a:endParaRPr lang="es-ES"/>
        </a:p>
      </dgm:t>
    </dgm:pt>
    <dgm:pt modelId="{D719A308-C61A-442A-8348-EDB3BE6A409E}" type="pres">
      <dgm:prSet presAssocID="{363969C8-B477-4285-8B25-51617587D9DA}" presName="Name0" presStyleCnt="0">
        <dgm:presLayoutVars>
          <dgm:dir/>
          <dgm:animLvl val="lvl"/>
          <dgm:resizeHandles val="exact"/>
        </dgm:presLayoutVars>
      </dgm:prSet>
      <dgm:spPr/>
    </dgm:pt>
    <dgm:pt modelId="{87FE2CBF-C804-4C28-B457-782707749047}" type="pres">
      <dgm:prSet presAssocID="{87E730F9-FB84-482A-9D10-9555B7FC8329}" presName="linNode" presStyleCnt="0"/>
      <dgm:spPr/>
    </dgm:pt>
    <dgm:pt modelId="{461FD4F1-1188-4FE1-B327-67255391D49B}" type="pres">
      <dgm:prSet presAssocID="{87E730F9-FB84-482A-9D10-9555B7FC8329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B4954526-5112-463B-B49C-BF04A4497BB3}" type="pres">
      <dgm:prSet presAssocID="{87E730F9-FB84-482A-9D10-9555B7FC8329}" presName="descendantText" presStyleLbl="alignAccFollowNode1" presStyleIdx="0" presStyleCnt="2">
        <dgm:presLayoutVars>
          <dgm:bulletEnabled val="1"/>
        </dgm:presLayoutVars>
      </dgm:prSet>
      <dgm:spPr/>
    </dgm:pt>
    <dgm:pt modelId="{1D0C832F-B70E-40AF-8699-A83C6F887C51}" type="pres">
      <dgm:prSet presAssocID="{D3EB77BE-7F14-4D0E-8532-FA5D1CA0336B}" presName="sp" presStyleCnt="0"/>
      <dgm:spPr/>
    </dgm:pt>
    <dgm:pt modelId="{25259B29-1129-4AC4-BD50-45821242D451}" type="pres">
      <dgm:prSet presAssocID="{32584D97-1F44-4B71-B000-F8AC974733CC}" presName="linNode" presStyleCnt="0"/>
      <dgm:spPr/>
    </dgm:pt>
    <dgm:pt modelId="{1D28811F-46B3-43FF-8FC5-25879C1F052A}" type="pres">
      <dgm:prSet presAssocID="{32584D97-1F44-4B71-B000-F8AC974733C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9FD7989F-9364-4DA1-824C-E1306A1A97D6}" type="pres">
      <dgm:prSet presAssocID="{32584D97-1F44-4B71-B000-F8AC974733C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33234E50-D5FE-4880-988D-E5F312CF4071}" type="presOf" srcId="{363969C8-B477-4285-8B25-51617587D9DA}" destId="{D719A308-C61A-442A-8348-EDB3BE6A409E}" srcOrd="0" destOrd="0" presId="urn:microsoft.com/office/officeart/2005/8/layout/vList5"/>
    <dgm:cxn modelId="{83E2C191-CE56-406E-8C08-69E6CEC26CCA}" srcId="{363969C8-B477-4285-8B25-51617587D9DA}" destId="{32584D97-1F44-4B71-B000-F8AC974733CC}" srcOrd="1" destOrd="0" parTransId="{E6E33E70-9E84-48CC-B19E-E7C2C35FE2C4}" sibTransId="{073C5BC9-F8F0-4962-AE20-379E42BF7346}"/>
    <dgm:cxn modelId="{21E7B027-D6F7-4DD7-A31A-83844777BC4C}" type="presOf" srcId="{A88658A9-1FC9-4C7B-8D12-A786A1E29F98}" destId="{B4954526-5112-463B-B49C-BF04A4497BB3}" srcOrd="0" destOrd="2" presId="urn:microsoft.com/office/officeart/2005/8/layout/vList5"/>
    <dgm:cxn modelId="{828215DE-0E6A-4C5F-BE43-73773C220551}" type="presOf" srcId="{6EDA2824-A618-48EA-812C-3A1531A07FDA}" destId="{B4954526-5112-463B-B49C-BF04A4497BB3}" srcOrd="0" destOrd="0" presId="urn:microsoft.com/office/officeart/2005/8/layout/vList5"/>
    <dgm:cxn modelId="{88721EB7-7B75-4C4D-90F3-F26EC1FC4BA0}" type="presOf" srcId="{0487FD4E-EBD6-4070-A45E-0A5BF346CA09}" destId="{B4954526-5112-463B-B49C-BF04A4497BB3}" srcOrd="0" destOrd="4" presId="urn:microsoft.com/office/officeart/2005/8/layout/vList5"/>
    <dgm:cxn modelId="{D5BB2DEE-7B66-4C86-BF73-F8A247C03A00}" srcId="{32584D97-1F44-4B71-B000-F8AC974733CC}" destId="{31DC9BFF-E247-49F3-ACA4-D6057F614B40}" srcOrd="1" destOrd="0" parTransId="{3B5C37AE-047C-41E2-9FE5-9E28ACCE34DA}" sibTransId="{CAA8DE85-868C-4142-920D-2D3F07114E27}"/>
    <dgm:cxn modelId="{F5C30959-13CD-48C7-85AA-5FC7B6E0FE1B}" srcId="{32584D97-1F44-4B71-B000-F8AC974733CC}" destId="{D286801D-D88A-4E21-927D-9FC5D8827B86}" srcOrd="2" destOrd="0" parTransId="{4E543EBC-DE47-4A9F-BAA3-E1D1942DAE7F}" sibTransId="{325612ED-9168-4855-8158-603C6281B546}"/>
    <dgm:cxn modelId="{AD717B70-9357-4DEE-8311-7B30E4E47534}" type="presOf" srcId="{1D0DD8A3-733E-4E13-9601-9A81A8592C0D}" destId="{B4954526-5112-463B-B49C-BF04A4497BB3}" srcOrd="0" destOrd="5" presId="urn:microsoft.com/office/officeart/2005/8/layout/vList5"/>
    <dgm:cxn modelId="{0142499F-73D2-4BC3-BD82-4CF22D253C27}" type="presOf" srcId="{D286801D-D88A-4E21-927D-9FC5D8827B86}" destId="{9FD7989F-9364-4DA1-824C-E1306A1A97D6}" srcOrd="0" destOrd="2" presId="urn:microsoft.com/office/officeart/2005/8/layout/vList5"/>
    <dgm:cxn modelId="{22AA4785-68EE-4678-B495-31605A832D08}" type="presOf" srcId="{31DC9BFF-E247-49F3-ACA4-D6057F614B40}" destId="{9FD7989F-9364-4DA1-824C-E1306A1A97D6}" srcOrd="0" destOrd="1" presId="urn:microsoft.com/office/officeart/2005/8/layout/vList5"/>
    <dgm:cxn modelId="{DCBDEECA-9ACE-4439-B275-6782A519E457}" type="presOf" srcId="{2DDC5E6E-BFB0-48DC-A69D-1A43F519A498}" destId="{9FD7989F-9364-4DA1-824C-E1306A1A97D6}" srcOrd="0" destOrd="4" presId="urn:microsoft.com/office/officeart/2005/8/layout/vList5"/>
    <dgm:cxn modelId="{F778E9AC-D528-43D0-A2B6-7EFA62741A05}" type="presOf" srcId="{B3556E65-CEF2-45A1-AEEC-CF380497445A}" destId="{9FD7989F-9364-4DA1-824C-E1306A1A97D6}" srcOrd="0" destOrd="6" presId="urn:microsoft.com/office/officeart/2005/8/layout/vList5"/>
    <dgm:cxn modelId="{912AD25F-216B-4930-9F1F-CB5DA358A6E9}" srcId="{87E730F9-FB84-482A-9D10-9555B7FC8329}" destId="{1D0DD8A3-733E-4E13-9601-9A81A8592C0D}" srcOrd="5" destOrd="0" parTransId="{6D846045-6116-4FA1-9637-8262D1B6E591}" sibTransId="{FB995475-DD3E-4DE9-BA00-BBE906477F89}"/>
    <dgm:cxn modelId="{10219330-57CB-4EFB-81DF-EE96B43C9A8A}" srcId="{87E730F9-FB84-482A-9D10-9555B7FC8329}" destId="{A88658A9-1FC9-4C7B-8D12-A786A1E29F98}" srcOrd="2" destOrd="0" parTransId="{4EF3DFD5-CF2A-4144-9E7B-C4C709763DD5}" sibTransId="{CE3327D8-0630-4D35-AD9A-8EE369B5839A}"/>
    <dgm:cxn modelId="{9B01EAAE-5688-406B-AC1B-88132C9CF6D0}" srcId="{32584D97-1F44-4B71-B000-F8AC974733CC}" destId="{2DDC5E6E-BFB0-48DC-A69D-1A43F519A498}" srcOrd="4" destOrd="0" parTransId="{4069CC10-58A9-4A69-A087-CD3AF3309613}" sibTransId="{78CD173A-C99B-43E7-A741-8F25D801055E}"/>
    <dgm:cxn modelId="{78B02B68-8858-4117-A0AE-443CE1568CEE}" srcId="{87E730F9-FB84-482A-9D10-9555B7FC8329}" destId="{C19C5F2F-E3F6-4E97-BADD-55DE8597F38A}" srcOrd="3" destOrd="0" parTransId="{3F5937AF-7701-4617-90BF-95BC38C94A9D}" sibTransId="{AD8BF2EB-05E2-4FE7-ADFD-954E38392BCC}"/>
    <dgm:cxn modelId="{5765899F-BBBC-4AF9-AEFE-AF7484F3F03C}" type="presOf" srcId="{4F24C02A-B042-41C1-82FB-6BE74B86FFD6}" destId="{9FD7989F-9364-4DA1-824C-E1306A1A97D6}" srcOrd="0" destOrd="3" presId="urn:microsoft.com/office/officeart/2005/8/layout/vList5"/>
    <dgm:cxn modelId="{61FFCAB7-C6B4-4036-9823-305BC2A51E83}" srcId="{87E730F9-FB84-482A-9D10-9555B7FC8329}" destId="{348E1D4C-7C68-4AE6-BEE5-7115D2F6B524}" srcOrd="1" destOrd="0" parTransId="{AC7F45CB-6330-4B76-B7D1-158C52D8E8F7}" sibTransId="{026E91A5-EB04-46F4-B005-F1C2D4203DC2}"/>
    <dgm:cxn modelId="{24CCA426-252A-4EB7-BD0D-41C18E6D1B21}" type="presOf" srcId="{32584D97-1F44-4B71-B000-F8AC974733CC}" destId="{1D28811F-46B3-43FF-8FC5-25879C1F052A}" srcOrd="0" destOrd="0" presId="urn:microsoft.com/office/officeart/2005/8/layout/vList5"/>
    <dgm:cxn modelId="{D1A4086D-D4D0-411A-A9CC-3AAD8308CE32}" srcId="{363969C8-B477-4285-8B25-51617587D9DA}" destId="{87E730F9-FB84-482A-9D10-9555B7FC8329}" srcOrd="0" destOrd="0" parTransId="{CDC418D0-4185-440D-8D71-401F1A89617B}" sibTransId="{D3EB77BE-7F14-4D0E-8532-FA5D1CA0336B}"/>
    <dgm:cxn modelId="{D6E37C2D-A1B2-4B6D-A40F-916E9445EEAE}" type="presOf" srcId="{B4C5F742-511C-45A9-9DC4-8192E728ECF5}" destId="{9FD7989F-9364-4DA1-824C-E1306A1A97D6}" srcOrd="0" destOrd="5" presId="urn:microsoft.com/office/officeart/2005/8/layout/vList5"/>
    <dgm:cxn modelId="{CAF48093-837C-4684-9491-65F6D1035BE6}" srcId="{32584D97-1F44-4B71-B000-F8AC974733CC}" destId="{4F24C02A-B042-41C1-82FB-6BE74B86FFD6}" srcOrd="3" destOrd="0" parTransId="{9E8E725E-6FD5-4038-AA86-03AC2E50BDB7}" sibTransId="{84CFA559-D8CC-43E4-9129-556B7562F0CF}"/>
    <dgm:cxn modelId="{7F1E6E43-8E9A-43CC-B0D0-01017A77B5E5}" srcId="{87E730F9-FB84-482A-9D10-9555B7FC8329}" destId="{6EDA2824-A618-48EA-812C-3A1531A07FDA}" srcOrd="0" destOrd="0" parTransId="{B89CD99E-0337-489F-AE09-CBF973C65989}" sibTransId="{0F6821DE-541C-40D0-949C-1F16DDF54CF1}"/>
    <dgm:cxn modelId="{F0ACA656-F814-4039-8EB5-D7C193DBAA4C}" type="presOf" srcId="{CAF74F87-97DA-4D27-B37E-ADF5C6143C18}" destId="{9FD7989F-9364-4DA1-824C-E1306A1A97D6}" srcOrd="0" destOrd="0" presId="urn:microsoft.com/office/officeart/2005/8/layout/vList5"/>
    <dgm:cxn modelId="{E49FD32F-5674-4D3B-BFCB-7E9DE6F09A64}" type="presOf" srcId="{C19C5F2F-E3F6-4E97-BADD-55DE8597F38A}" destId="{B4954526-5112-463B-B49C-BF04A4497BB3}" srcOrd="0" destOrd="3" presId="urn:microsoft.com/office/officeart/2005/8/layout/vList5"/>
    <dgm:cxn modelId="{7AA66CAB-BE1B-4C4C-A4EE-88AF8994B1EF}" srcId="{87E730F9-FB84-482A-9D10-9555B7FC8329}" destId="{0487FD4E-EBD6-4070-A45E-0A5BF346CA09}" srcOrd="4" destOrd="0" parTransId="{90712D3B-BB57-4E7B-88BC-8658170F7B77}" sibTransId="{9D547234-2B50-41B9-954B-26135468468F}"/>
    <dgm:cxn modelId="{1DC933CE-0785-4357-B66A-563DCB4198B0}" type="presOf" srcId="{87E730F9-FB84-482A-9D10-9555B7FC8329}" destId="{461FD4F1-1188-4FE1-B327-67255391D49B}" srcOrd="0" destOrd="0" presId="urn:microsoft.com/office/officeart/2005/8/layout/vList5"/>
    <dgm:cxn modelId="{BADA8F1E-D454-48F5-AAB9-B6DD58335853}" srcId="{32584D97-1F44-4B71-B000-F8AC974733CC}" destId="{B3556E65-CEF2-45A1-AEEC-CF380497445A}" srcOrd="6" destOrd="0" parTransId="{1918F183-BE98-4F5A-9D71-669ED74F12DD}" sibTransId="{5FF06895-03F1-46F6-B6E7-3F1EC2EA14D7}"/>
    <dgm:cxn modelId="{06F6F0B4-B7AC-4063-A534-986BF8F48E03}" srcId="{32584D97-1F44-4B71-B000-F8AC974733CC}" destId="{B4C5F742-511C-45A9-9DC4-8192E728ECF5}" srcOrd="5" destOrd="0" parTransId="{4BAC6950-5991-49B8-9FCE-75A95215D913}" sibTransId="{317EACC8-94CF-40E2-89BA-81C075634AEE}"/>
    <dgm:cxn modelId="{55559D07-3B13-494D-9F7F-DF1B0B4162E5}" type="presOf" srcId="{348E1D4C-7C68-4AE6-BEE5-7115D2F6B524}" destId="{B4954526-5112-463B-B49C-BF04A4497BB3}" srcOrd="0" destOrd="1" presId="urn:microsoft.com/office/officeart/2005/8/layout/vList5"/>
    <dgm:cxn modelId="{D35D2996-1F96-4815-85EF-4000309ADE1A}" srcId="{32584D97-1F44-4B71-B000-F8AC974733CC}" destId="{CAF74F87-97DA-4D27-B37E-ADF5C6143C18}" srcOrd="0" destOrd="0" parTransId="{2F12A203-F974-433A-9683-D622890E62BE}" sibTransId="{E49B5293-B5B9-4251-BCE8-8CBDC22B009B}"/>
    <dgm:cxn modelId="{E788DDF5-FC8A-4D34-9016-80FDBBF03374}" type="presParOf" srcId="{D719A308-C61A-442A-8348-EDB3BE6A409E}" destId="{87FE2CBF-C804-4C28-B457-782707749047}" srcOrd="0" destOrd="0" presId="urn:microsoft.com/office/officeart/2005/8/layout/vList5"/>
    <dgm:cxn modelId="{882F3406-C750-4226-AFBA-197884AA72C6}" type="presParOf" srcId="{87FE2CBF-C804-4C28-B457-782707749047}" destId="{461FD4F1-1188-4FE1-B327-67255391D49B}" srcOrd="0" destOrd="0" presId="urn:microsoft.com/office/officeart/2005/8/layout/vList5"/>
    <dgm:cxn modelId="{77C6324D-E6F8-48EC-BF39-D850CED9EF4D}" type="presParOf" srcId="{87FE2CBF-C804-4C28-B457-782707749047}" destId="{B4954526-5112-463B-B49C-BF04A4497BB3}" srcOrd="1" destOrd="0" presId="urn:microsoft.com/office/officeart/2005/8/layout/vList5"/>
    <dgm:cxn modelId="{5B6B9B9E-B0B3-45D5-8D3D-1DC2EEA30070}" type="presParOf" srcId="{D719A308-C61A-442A-8348-EDB3BE6A409E}" destId="{1D0C832F-B70E-40AF-8699-A83C6F887C51}" srcOrd="1" destOrd="0" presId="urn:microsoft.com/office/officeart/2005/8/layout/vList5"/>
    <dgm:cxn modelId="{088DCA23-EB2E-44CC-90C4-3B28E327CE3E}" type="presParOf" srcId="{D719A308-C61A-442A-8348-EDB3BE6A409E}" destId="{25259B29-1129-4AC4-BD50-45821242D451}" srcOrd="2" destOrd="0" presId="urn:microsoft.com/office/officeart/2005/8/layout/vList5"/>
    <dgm:cxn modelId="{87628580-BD2B-4571-946B-4FEEACD73D4E}" type="presParOf" srcId="{25259B29-1129-4AC4-BD50-45821242D451}" destId="{1D28811F-46B3-43FF-8FC5-25879C1F052A}" srcOrd="0" destOrd="0" presId="urn:microsoft.com/office/officeart/2005/8/layout/vList5"/>
    <dgm:cxn modelId="{83A07344-ADAC-423C-9910-C10CE5966832}" type="presParOf" srcId="{25259B29-1129-4AC4-BD50-45821242D451}" destId="{9FD7989F-9364-4DA1-824C-E1306A1A97D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A0CB72-D21D-447E-AA39-8DB6D0F74C4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91FD9AA-19F5-46C0-A100-D0DD349BAA65}">
      <dgm:prSet phldrT="[Texto]" custT="1"/>
      <dgm:spPr/>
      <dgm:t>
        <a:bodyPr/>
        <a:lstStyle/>
        <a:p>
          <a:r>
            <a:rPr lang="es-ES" sz="1400" dirty="0"/>
            <a:t>Necesidad de Fomentar </a:t>
          </a:r>
        </a:p>
        <a:p>
          <a:r>
            <a:rPr lang="es-ES" sz="1400" dirty="0"/>
            <a:t>Valores IT</a:t>
          </a:r>
        </a:p>
      </dgm:t>
    </dgm:pt>
    <dgm:pt modelId="{1FB30FE8-86E7-4F8E-8AFF-4AF28498EFEC}" type="parTrans" cxnId="{AFF1245A-59A3-49F1-875D-224F0B394F43}">
      <dgm:prSet/>
      <dgm:spPr/>
      <dgm:t>
        <a:bodyPr/>
        <a:lstStyle/>
        <a:p>
          <a:endParaRPr lang="es-ES"/>
        </a:p>
      </dgm:t>
    </dgm:pt>
    <dgm:pt modelId="{D82A51C1-B2BF-4FF6-9649-16E1063A7A70}" type="sibTrans" cxnId="{AFF1245A-59A3-49F1-875D-224F0B394F43}">
      <dgm:prSet/>
      <dgm:spPr/>
      <dgm:t>
        <a:bodyPr/>
        <a:lstStyle/>
        <a:p>
          <a:endParaRPr lang="es-ES"/>
        </a:p>
      </dgm:t>
    </dgm:pt>
    <dgm:pt modelId="{542000A3-52BF-4065-9640-266CA4443A8B}">
      <dgm:prSet phldrT="[Texto]" custT="1"/>
      <dgm:spPr/>
      <dgm:t>
        <a:bodyPr/>
        <a:lstStyle/>
        <a:p>
          <a:r>
            <a:rPr lang="es-ES" sz="1400" dirty="0"/>
            <a:t>Procesos Manuales</a:t>
          </a:r>
        </a:p>
      </dgm:t>
    </dgm:pt>
    <dgm:pt modelId="{A07D0293-5E5F-4D28-83F3-2FAAB5D10796}" type="parTrans" cxnId="{D8EE7FC3-C84D-4A40-9E3D-B8CB7042F10A}">
      <dgm:prSet/>
      <dgm:spPr/>
      <dgm:t>
        <a:bodyPr/>
        <a:lstStyle/>
        <a:p>
          <a:endParaRPr lang="es-ES"/>
        </a:p>
      </dgm:t>
    </dgm:pt>
    <dgm:pt modelId="{3DE71FAA-7559-410D-9A8E-EE1F69630172}" type="sibTrans" cxnId="{D8EE7FC3-C84D-4A40-9E3D-B8CB7042F10A}">
      <dgm:prSet/>
      <dgm:spPr/>
      <dgm:t>
        <a:bodyPr/>
        <a:lstStyle/>
        <a:p>
          <a:endParaRPr lang="es-ES"/>
        </a:p>
      </dgm:t>
    </dgm:pt>
    <dgm:pt modelId="{E4762E07-20C7-420C-BA25-EFE6BAC7D38E}">
      <dgm:prSet phldrT="[Texto]" custT="1"/>
      <dgm:spPr/>
      <dgm:t>
        <a:bodyPr/>
        <a:lstStyle/>
        <a:p>
          <a:r>
            <a:rPr lang="es-ES" sz="1400" dirty="0"/>
            <a:t>Necesidad de Automatización</a:t>
          </a:r>
        </a:p>
      </dgm:t>
    </dgm:pt>
    <dgm:pt modelId="{2951025C-B0EF-420F-B0C5-DB0CDD9F42F6}" type="parTrans" cxnId="{40E92462-7CBE-472D-93A7-0627FF1FAA02}">
      <dgm:prSet/>
      <dgm:spPr/>
      <dgm:t>
        <a:bodyPr/>
        <a:lstStyle/>
        <a:p>
          <a:endParaRPr lang="es-ES"/>
        </a:p>
      </dgm:t>
    </dgm:pt>
    <dgm:pt modelId="{91ED0364-0693-4E8C-B7AD-CB5D2B2BA763}" type="sibTrans" cxnId="{40E92462-7CBE-472D-93A7-0627FF1FAA02}">
      <dgm:prSet/>
      <dgm:spPr/>
      <dgm:t>
        <a:bodyPr/>
        <a:lstStyle/>
        <a:p>
          <a:endParaRPr lang="es-ES"/>
        </a:p>
      </dgm:t>
    </dgm:pt>
    <dgm:pt modelId="{625B9B85-A803-4A2D-A1CF-03B97D8E6B8A}">
      <dgm:prSet phldrT="[Texto]" custT="1"/>
      <dgm:spPr/>
      <dgm:t>
        <a:bodyPr/>
        <a:lstStyle/>
        <a:p>
          <a:r>
            <a:rPr lang="es-ES" sz="1400" dirty="0"/>
            <a:t>Pérdida de Documentos</a:t>
          </a:r>
        </a:p>
      </dgm:t>
    </dgm:pt>
    <dgm:pt modelId="{56A2A41F-F88C-47AA-8509-C4D8B8C6D049}" type="parTrans" cxnId="{691BCDA5-65DA-4DA5-BC3D-CA42F12A02FC}">
      <dgm:prSet/>
      <dgm:spPr/>
      <dgm:t>
        <a:bodyPr/>
        <a:lstStyle/>
        <a:p>
          <a:endParaRPr lang="es-ES"/>
        </a:p>
      </dgm:t>
    </dgm:pt>
    <dgm:pt modelId="{4C1F1E9F-7CCF-44EB-9DE5-8C7AE95CB763}" type="sibTrans" cxnId="{691BCDA5-65DA-4DA5-BC3D-CA42F12A02FC}">
      <dgm:prSet/>
      <dgm:spPr/>
      <dgm:t>
        <a:bodyPr/>
        <a:lstStyle/>
        <a:p>
          <a:endParaRPr lang="es-ES"/>
        </a:p>
      </dgm:t>
    </dgm:pt>
    <dgm:pt modelId="{709E1712-A6AC-43F6-B931-833B4A8570AC}">
      <dgm:prSet phldrT="[Texto]" custT="1"/>
      <dgm:spPr/>
      <dgm:t>
        <a:bodyPr/>
        <a:lstStyle/>
        <a:p>
          <a:r>
            <a:rPr lang="es-ES" sz="1400" dirty="0"/>
            <a:t>Retraso de Tiempo</a:t>
          </a:r>
        </a:p>
      </dgm:t>
    </dgm:pt>
    <dgm:pt modelId="{6D776458-8175-4FEF-8395-5B7D2C01099D}" type="parTrans" cxnId="{A355F7B1-E12D-4243-903B-A818A652037A}">
      <dgm:prSet/>
      <dgm:spPr/>
      <dgm:t>
        <a:bodyPr/>
        <a:lstStyle/>
        <a:p>
          <a:endParaRPr lang="es-ES"/>
        </a:p>
      </dgm:t>
    </dgm:pt>
    <dgm:pt modelId="{66F0B1F0-0FB0-43CB-988A-8B7DAFD6E5ED}" type="sibTrans" cxnId="{A355F7B1-E12D-4243-903B-A818A652037A}">
      <dgm:prSet/>
      <dgm:spPr/>
      <dgm:t>
        <a:bodyPr/>
        <a:lstStyle/>
        <a:p>
          <a:endParaRPr lang="es-ES"/>
        </a:p>
      </dgm:t>
    </dgm:pt>
    <dgm:pt modelId="{9E81AE69-DD87-4FAF-954A-394745CDE95F}">
      <dgm:prSet phldrT="[Texto]" custT="1"/>
      <dgm:spPr/>
      <dgm:t>
        <a:bodyPr/>
        <a:lstStyle/>
        <a:p>
          <a:r>
            <a:rPr lang="es-ES" sz="1400" dirty="0"/>
            <a:t>Necesidad de Promoción</a:t>
          </a:r>
        </a:p>
      </dgm:t>
    </dgm:pt>
    <dgm:pt modelId="{7D0209A7-262E-4ACB-9043-2A20DA44F40B}" type="parTrans" cxnId="{3950D58E-B494-4AAA-B0A0-D8C540D4BBD2}">
      <dgm:prSet/>
      <dgm:spPr/>
      <dgm:t>
        <a:bodyPr/>
        <a:lstStyle/>
        <a:p>
          <a:endParaRPr lang="es-ES"/>
        </a:p>
      </dgm:t>
    </dgm:pt>
    <dgm:pt modelId="{3E70D75A-E540-48D9-8054-A3F0061BD3ED}" type="sibTrans" cxnId="{3950D58E-B494-4AAA-B0A0-D8C540D4BBD2}">
      <dgm:prSet/>
      <dgm:spPr/>
      <dgm:t>
        <a:bodyPr/>
        <a:lstStyle/>
        <a:p>
          <a:endParaRPr lang="es-ES"/>
        </a:p>
      </dgm:t>
    </dgm:pt>
    <dgm:pt modelId="{90B21841-A5DA-4D21-ACB4-C63D5367987B}" type="pres">
      <dgm:prSet presAssocID="{0DA0CB72-D21D-447E-AA39-8DB6D0F74C42}" presName="cycle" presStyleCnt="0">
        <dgm:presLayoutVars>
          <dgm:dir/>
          <dgm:resizeHandles val="exact"/>
        </dgm:presLayoutVars>
      </dgm:prSet>
      <dgm:spPr/>
    </dgm:pt>
    <dgm:pt modelId="{25E33C86-DAE0-4527-8E99-47393FB6FF52}" type="pres">
      <dgm:prSet presAssocID="{191FD9AA-19F5-46C0-A100-D0DD349BAA65}" presName="node" presStyleLbl="node1" presStyleIdx="0" presStyleCnt="6" custScaleX="156843" custScaleY="90720" custRadScaleRad="101952" custRadScaleInc="-24443">
        <dgm:presLayoutVars>
          <dgm:bulletEnabled val="1"/>
        </dgm:presLayoutVars>
      </dgm:prSet>
      <dgm:spPr/>
    </dgm:pt>
    <dgm:pt modelId="{ECA6EEE3-9374-405B-AB23-569112AEB9FF}" type="pres">
      <dgm:prSet presAssocID="{D82A51C1-B2BF-4FF6-9649-16E1063A7A70}" presName="sibTrans" presStyleLbl="sibTrans2D1" presStyleIdx="0" presStyleCnt="6"/>
      <dgm:spPr/>
    </dgm:pt>
    <dgm:pt modelId="{D1C93260-DAFD-4C1B-BAA6-56C88662A04E}" type="pres">
      <dgm:prSet presAssocID="{D82A51C1-B2BF-4FF6-9649-16E1063A7A70}" presName="connectorText" presStyleLbl="sibTrans2D1" presStyleIdx="0" presStyleCnt="6"/>
      <dgm:spPr/>
    </dgm:pt>
    <dgm:pt modelId="{11691966-8007-4392-B7A1-A8F20DCC0029}" type="pres">
      <dgm:prSet presAssocID="{542000A3-52BF-4065-9640-266CA4443A8B}" presName="node" presStyleLbl="node1" presStyleIdx="1" presStyleCnt="6" custScaleX="149690" custScaleY="74570">
        <dgm:presLayoutVars>
          <dgm:bulletEnabled val="1"/>
        </dgm:presLayoutVars>
      </dgm:prSet>
      <dgm:spPr/>
    </dgm:pt>
    <dgm:pt modelId="{B9FE271C-49F0-432A-B145-879E4D6A4C37}" type="pres">
      <dgm:prSet presAssocID="{3DE71FAA-7559-410D-9A8E-EE1F69630172}" presName="sibTrans" presStyleLbl="sibTrans2D1" presStyleIdx="1" presStyleCnt="6"/>
      <dgm:spPr/>
    </dgm:pt>
    <dgm:pt modelId="{DAE943A2-6A43-40DB-8D01-07C94FE388A1}" type="pres">
      <dgm:prSet presAssocID="{3DE71FAA-7559-410D-9A8E-EE1F69630172}" presName="connectorText" presStyleLbl="sibTrans2D1" presStyleIdx="1" presStyleCnt="6"/>
      <dgm:spPr/>
    </dgm:pt>
    <dgm:pt modelId="{9D1E7254-BB33-4CC0-ACCC-244785C45B2F}" type="pres">
      <dgm:prSet presAssocID="{9E81AE69-DD87-4FAF-954A-394745CDE95F}" presName="node" presStyleLbl="node1" presStyleIdx="2" presStyleCnt="6" custScaleX="135688">
        <dgm:presLayoutVars>
          <dgm:bulletEnabled val="1"/>
        </dgm:presLayoutVars>
      </dgm:prSet>
      <dgm:spPr/>
    </dgm:pt>
    <dgm:pt modelId="{501D7D30-48AA-4C5D-9A51-3D54F5DD73DE}" type="pres">
      <dgm:prSet presAssocID="{3E70D75A-E540-48D9-8054-A3F0061BD3ED}" presName="sibTrans" presStyleLbl="sibTrans2D1" presStyleIdx="2" presStyleCnt="6"/>
      <dgm:spPr/>
    </dgm:pt>
    <dgm:pt modelId="{122CF214-D7DF-4959-99E9-A74BE052BF11}" type="pres">
      <dgm:prSet presAssocID="{3E70D75A-E540-48D9-8054-A3F0061BD3ED}" presName="connectorText" presStyleLbl="sibTrans2D1" presStyleIdx="2" presStyleCnt="6"/>
      <dgm:spPr/>
    </dgm:pt>
    <dgm:pt modelId="{4D601597-187F-4E26-842C-0C4C28B6CCE3}" type="pres">
      <dgm:prSet presAssocID="{E4762E07-20C7-420C-BA25-EFE6BAC7D38E}" presName="node" presStyleLbl="node1" presStyleIdx="3" presStyleCnt="6" custScaleX="147070" custRadScaleRad="101855" custRadScaleInc="29396">
        <dgm:presLayoutVars>
          <dgm:bulletEnabled val="1"/>
        </dgm:presLayoutVars>
      </dgm:prSet>
      <dgm:spPr/>
    </dgm:pt>
    <dgm:pt modelId="{9BA12D50-9F62-4E75-A34F-FDC167AA1E39}" type="pres">
      <dgm:prSet presAssocID="{91ED0364-0693-4E8C-B7AD-CB5D2B2BA763}" presName="sibTrans" presStyleLbl="sibTrans2D1" presStyleIdx="3" presStyleCnt="6"/>
      <dgm:spPr/>
    </dgm:pt>
    <dgm:pt modelId="{8E280243-2982-4CF8-A353-34FB537D3745}" type="pres">
      <dgm:prSet presAssocID="{91ED0364-0693-4E8C-B7AD-CB5D2B2BA763}" presName="connectorText" presStyleLbl="sibTrans2D1" presStyleIdx="3" presStyleCnt="6"/>
      <dgm:spPr/>
    </dgm:pt>
    <dgm:pt modelId="{3D3D56C2-0F8F-4222-B8BE-436AF60A439D}" type="pres">
      <dgm:prSet presAssocID="{625B9B85-A803-4A2D-A1CF-03B97D8E6B8A}" presName="node" presStyleLbl="node1" presStyleIdx="4" presStyleCnt="6" custScaleX="127609" custRadScaleRad="121512" custRadScaleInc="21246">
        <dgm:presLayoutVars>
          <dgm:bulletEnabled val="1"/>
        </dgm:presLayoutVars>
      </dgm:prSet>
      <dgm:spPr/>
    </dgm:pt>
    <dgm:pt modelId="{EFD7BBC4-7957-421A-AE82-B1E5EF26A2E6}" type="pres">
      <dgm:prSet presAssocID="{4C1F1E9F-7CCF-44EB-9DE5-8C7AE95CB763}" presName="sibTrans" presStyleLbl="sibTrans2D1" presStyleIdx="4" presStyleCnt="6"/>
      <dgm:spPr/>
    </dgm:pt>
    <dgm:pt modelId="{D795B7A2-368C-4425-8F5C-C20E197B0BF2}" type="pres">
      <dgm:prSet presAssocID="{4C1F1E9F-7CCF-44EB-9DE5-8C7AE95CB763}" presName="connectorText" presStyleLbl="sibTrans2D1" presStyleIdx="4" presStyleCnt="6"/>
      <dgm:spPr/>
    </dgm:pt>
    <dgm:pt modelId="{335A4494-78A7-40FA-AD68-6F61817D9F12}" type="pres">
      <dgm:prSet presAssocID="{709E1712-A6AC-43F6-B931-833B4A8570AC}" presName="node" presStyleLbl="node1" presStyleIdx="5" presStyleCnt="6" custScaleX="150002" custScaleY="80435" custRadScaleRad="132325" custRadScaleInc="-28021">
        <dgm:presLayoutVars>
          <dgm:bulletEnabled val="1"/>
        </dgm:presLayoutVars>
      </dgm:prSet>
      <dgm:spPr/>
    </dgm:pt>
    <dgm:pt modelId="{4CA105F8-5D47-4748-8696-A090C4E4258E}" type="pres">
      <dgm:prSet presAssocID="{66F0B1F0-0FB0-43CB-988A-8B7DAFD6E5ED}" presName="sibTrans" presStyleLbl="sibTrans2D1" presStyleIdx="5" presStyleCnt="6"/>
      <dgm:spPr/>
    </dgm:pt>
    <dgm:pt modelId="{29AD6F8C-E491-4711-BAB9-7537B96EBB04}" type="pres">
      <dgm:prSet presAssocID="{66F0B1F0-0FB0-43CB-988A-8B7DAFD6E5ED}" presName="connectorText" presStyleLbl="sibTrans2D1" presStyleIdx="5" presStyleCnt="6"/>
      <dgm:spPr/>
    </dgm:pt>
  </dgm:ptLst>
  <dgm:cxnLst>
    <dgm:cxn modelId="{741BD2D3-0639-466A-BD6C-8616C05BDE9B}" type="presOf" srcId="{91ED0364-0693-4E8C-B7AD-CB5D2B2BA763}" destId="{8E280243-2982-4CF8-A353-34FB537D3745}" srcOrd="1" destOrd="0" presId="urn:microsoft.com/office/officeart/2005/8/layout/cycle2"/>
    <dgm:cxn modelId="{3E8F0607-A2C6-497E-ADAF-DB5636993F95}" type="presOf" srcId="{3DE71FAA-7559-410D-9A8E-EE1F69630172}" destId="{B9FE271C-49F0-432A-B145-879E4D6A4C37}" srcOrd="0" destOrd="0" presId="urn:microsoft.com/office/officeart/2005/8/layout/cycle2"/>
    <dgm:cxn modelId="{A79EC966-4955-4D1A-8399-A44C935CEC3C}" type="presOf" srcId="{0DA0CB72-D21D-447E-AA39-8DB6D0F74C42}" destId="{90B21841-A5DA-4D21-ACB4-C63D5367987B}" srcOrd="0" destOrd="0" presId="urn:microsoft.com/office/officeart/2005/8/layout/cycle2"/>
    <dgm:cxn modelId="{AF651B53-A0AD-4CE4-B88A-9E77B7984C47}" type="presOf" srcId="{D82A51C1-B2BF-4FF6-9649-16E1063A7A70}" destId="{D1C93260-DAFD-4C1B-BAA6-56C88662A04E}" srcOrd="1" destOrd="0" presId="urn:microsoft.com/office/officeart/2005/8/layout/cycle2"/>
    <dgm:cxn modelId="{AFF1245A-59A3-49F1-875D-224F0B394F43}" srcId="{0DA0CB72-D21D-447E-AA39-8DB6D0F74C42}" destId="{191FD9AA-19F5-46C0-A100-D0DD349BAA65}" srcOrd="0" destOrd="0" parTransId="{1FB30FE8-86E7-4F8E-8AFF-4AF28498EFEC}" sibTransId="{D82A51C1-B2BF-4FF6-9649-16E1063A7A70}"/>
    <dgm:cxn modelId="{13A1C838-73D1-4DD6-80CE-E8EFF6695FDC}" type="presOf" srcId="{542000A3-52BF-4065-9640-266CA4443A8B}" destId="{11691966-8007-4392-B7A1-A8F20DCC0029}" srcOrd="0" destOrd="0" presId="urn:microsoft.com/office/officeart/2005/8/layout/cycle2"/>
    <dgm:cxn modelId="{691BCDA5-65DA-4DA5-BC3D-CA42F12A02FC}" srcId="{0DA0CB72-D21D-447E-AA39-8DB6D0F74C42}" destId="{625B9B85-A803-4A2D-A1CF-03B97D8E6B8A}" srcOrd="4" destOrd="0" parTransId="{56A2A41F-F88C-47AA-8509-C4D8B8C6D049}" sibTransId="{4C1F1E9F-7CCF-44EB-9DE5-8C7AE95CB763}"/>
    <dgm:cxn modelId="{A355F7B1-E12D-4243-903B-A818A652037A}" srcId="{0DA0CB72-D21D-447E-AA39-8DB6D0F74C42}" destId="{709E1712-A6AC-43F6-B931-833B4A8570AC}" srcOrd="5" destOrd="0" parTransId="{6D776458-8175-4FEF-8395-5B7D2C01099D}" sibTransId="{66F0B1F0-0FB0-43CB-988A-8B7DAFD6E5ED}"/>
    <dgm:cxn modelId="{9D46F879-4F8B-420C-B670-EE48FB91F384}" type="presOf" srcId="{D82A51C1-B2BF-4FF6-9649-16E1063A7A70}" destId="{ECA6EEE3-9374-405B-AB23-569112AEB9FF}" srcOrd="0" destOrd="0" presId="urn:microsoft.com/office/officeart/2005/8/layout/cycle2"/>
    <dgm:cxn modelId="{59DAA1F7-02B9-4326-818F-8A3495ACAED2}" type="presOf" srcId="{4C1F1E9F-7CCF-44EB-9DE5-8C7AE95CB763}" destId="{EFD7BBC4-7957-421A-AE82-B1E5EF26A2E6}" srcOrd="0" destOrd="0" presId="urn:microsoft.com/office/officeart/2005/8/layout/cycle2"/>
    <dgm:cxn modelId="{40E92462-7CBE-472D-93A7-0627FF1FAA02}" srcId="{0DA0CB72-D21D-447E-AA39-8DB6D0F74C42}" destId="{E4762E07-20C7-420C-BA25-EFE6BAC7D38E}" srcOrd="3" destOrd="0" parTransId="{2951025C-B0EF-420F-B0C5-DB0CDD9F42F6}" sibTransId="{91ED0364-0693-4E8C-B7AD-CB5D2B2BA763}"/>
    <dgm:cxn modelId="{D8EE7FC3-C84D-4A40-9E3D-B8CB7042F10A}" srcId="{0DA0CB72-D21D-447E-AA39-8DB6D0F74C42}" destId="{542000A3-52BF-4065-9640-266CA4443A8B}" srcOrd="1" destOrd="0" parTransId="{A07D0293-5E5F-4D28-83F3-2FAAB5D10796}" sibTransId="{3DE71FAA-7559-410D-9A8E-EE1F69630172}"/>
    <dgm:cxn modelId="{A12528AF-AA9E-4F64-BA4F-01BDA093ECAA}" type="presOf" srcId="{9E81AE69-DD87-4FAF-954A-394745CDE95F}" destId="{9D1E7254-BB33-4CC0-ACCC-244785C45B2F}" srcOrd="0" destOrd="0" presId="urn:microsoft.com/office/officeart/2005/8/layout/cycle2"/>
    <dgm:cxn modelId="{5E5B17D6-B362-464A-BA6C-79D7479C909C}" type="presOf" srcId="{66F0B1F0-0FB0-43CB-988A-8B7DAFD6E5ED}" destId="{29AD6F8C-E491-4711-BAB9-7537B96EBB04}" srcOrd="1" destOrd="0" presId="urn:microsoft.com/office/officeart/2005/8/layout/cycle2"/>
    <dgm:cxn modelId="{B83F3799-E596-4057-94E0-4CCBA1BA9CDE}" type="presOf" srcId="{66F0B1F0-0FB0-43CB-988A-8B7DAFD6E5ED}" destId="{4CA105F8-5D47-4748-8696-A090C4E4258E}" srcOrd="0" destOrd="0" presId="urn:microsoft.com/office/officeart/2005/8/layout/cycle2"/>
    <dgm:cxn modelId="{D872F7BD-4766-43D9-AC09-3969ECECAB48}" type="presOf" srcId="{3E70D75A-E540-48D9-8054-A3F0061BD3ED}" destId="{122CF214-D7DF-4959-99E9-A74BE052BF11}" srcOrd="1" destOrd="0" presId="urn:microsoft.com/office/officeart/2005/8/layout/cycle2"/>
    <dgm:cxn modelId="{3950D58E-B494-4AAA-B0A0-D8C540D4BBD2}" srcId="{0DA0CB72-D21D-447E-AA39-8DB6D0F74C42}" destId="{9E81AE69-DD87-4FAF-954A-394745CDE95F}" srcOrd="2" destOrd="0" parTransId="{7D0209A7-262E-4ACB-9043-2A20DA44F40B}" sibTransId="{3E70D75A-E540-48D9-8054-A3F0061BD3ED}"/>
    <dgm:cxn modelId="{4DB24564-8761-4C66-86C6-B7EBCCC5F303}" type="presOf" srcId="{91ED0364-0693-4E8C-B7AD-CB5D2B2BA763}" destId="{9BA12D50-9F62-4E75-A34F-FDC167AA1E39}" srcOrd="0" destOrd="0" presId="urn:microsoft.com/office/officeart/2005/8/layout/cycle2"/>
    <dgm:cxn modelId="{6886EC9F-72E7-4168-9776-829786B5AD92}" type="presOf" srcId="{191FD9AA-19F5-46C0-A100-D0DD349BAA65}" destId="{25E33C86-DAE0-4527-8E99-47393FB6FF52}" srcOrd="0" destOrd="0" presId="urn:microsoft.com/office/officeart/2005/8/layout/cycle2"/>
    <dgm:cxn modelId="{5A88A34E-8075-43E8-9460-F61E7F207030}" type="presOf" srcId="{3DE71FAA-7559-410D-9A8E-EE1F69630172}" destId="{DAE943A2-6A43-40DB-8D01-07C94FE388A1}" srcOrd="1" destOrd="0" presId="urn:microsoft.com/office/officeart/2005/8/layout/cycle2"/>
    <dgm:cxn modelId="{A7BC9B00-A28A-445E-BBD9-AE6B7E4A3BB5}" type="presOf" srcId="{709E1712-A6AC-43F6-B931-833B4A8570AC}" destId="{335A4494-78A7-40FA-AD68-6F61817D9F12}" srcOrd="0" destOrd="0" presId="urn:microsoft.com/office/officeart/2005/8/layout/cycle2"/>
    <dgm:cxn modelId="{E931426A-053F-45BA-A6CE-99CABDB2FD09}" type="presOf" srcId="{E4762E07-20C7-420C-BA25-EFE6BAC7D38E}" destId="{4D601597-187F-4E26-842C-0C4C28B6CCE3}" srcOrd="0" destOrd="0" presId="urn:microsoft.com/office/officeart/2005/8/layout/cycle2"/>
    <dgm:cxn modelId="{1FFFEBCB-DDCF-4559-A7C7-6A3EFB3F5376}" type="presOf" srcId="{4C1F1E9F-7CCF-44EB-9DE5-8C7AE95CB763}" destId="{D795B7A2-368C-4425-8F5C-C20E197B0BF2}" srcOrd="1" destOrd="0" presId="urn:microsoft.com/office/officeart/2005/8/layout/cycle2"/>
    <dgm:cxn modelId="{471FE851-6384-4A10-A1FE-4BA8560B7031}" type="presOf" srcId="{3E70D75A-E540-48D9-8054-A3F0061BD3ED}" destId="{501D7D30-48AA-4C5D-9A51-3D54F5DD73DE}" srcOrd="0" destOrd="0" presId="urn:microsoft.com/office/officeart/2005/8/layout/cycle2"/>
    <dgm:cxn modelId="{840ACF45-93B7-45C9-A7E7-B1E96C4BEF9C}" type="presOf" srcId="{625B9B85-A803-4A2D-A1CF-03B97D8E6B8A}" destId="{3D3D56C2-0F8F-4222-B8BE-436AF60A439D}" srcOrd="0" destOrd="0" presId="urn:microsoft.com/office/officeart/2005/8/layout/cycle2"/>
    <dgm:cxn modelId="{D10D9714-329F-49FF-9ABA-9BB19F0B6E52}" type="presParOf" srcId="{90B21841-A5DA-4D21-ACB4-C63D5367987B}" destId="{25E33C86-DAE0-4527-8E99-47393FB6FF52}" srcOrd="0" destOrd="0" presId="urn:microsoft.com/office/officeart/2005/8/layout/cycle2"/>
    <dgm:cxn modelId="{9AD7BF1E-3F3C-4AB2-9402-2FAA67C3888F}" type="presParOf" srcId="{90B21841-A5DA-4D21-ACB4-C63D5367987B}" destId="{ECA6EEE3-9374-405B-AB23-569112AEB9FF}" srcOrd="1" destOrd="0" presId="urn:microsoft.com/office/officeart/2005/8/layout/cycle2"/>
    <dgm:cxn modelId="{443CC0EE-FF0F-450D-A99D-953A226549D7}" type="presParOf" srcId="{ECA6EEE3-9374-405B-AB23-569112AEB9FF}" destId="{D1C93260-DAFD-4C1B-BAA6-56C88662A04E}" srcOrd="0" destOrd="0" presId="urn:microsoft.com/office/officeart/2005/8/layout/cycle2"/>
    <dgm:cxn modelId="{4FA81AAC-D3FC-42CA-A059-9292C30FDEB5}" type="presParOf" srcId="{90B21841-A5DA-4D21-ACB4-C63D5367987B}" destId="{11691966-8007-4392-B7A1-A8F20DCC0029}" srcOrd="2" destOrd="0" presId="urn:microsoft.com/office/officeart/2005/8/layout/cycle2"/>
    <dgm:cxn modelId="{A59EE0BD-D028-4BE1-82EC-E3013E0A40EA}" type="presParOf" srcId="{90B21841-A5DA-4D21-ACB4-C63D5367987B}" destId="{B9FE271C-49F0-432A-B145-879E4D6A4C37}" srcOrd="3" destOrd="0" presId="urn:microsoft.com/office/officeart/2005/8/layout/cycle2"/>
    <dgm:cxn modelId="{C7A20068-40BC-43E4-A8E7-B375DCC914A7}" type="presParOf" srcId="{B9FE271C-49F0-432A-B145-879E4D6A4C37}" destId="{DAE943A2-6A43-40DB-8D01-07C94FE388A1}" srcOrd="0" destOrd="0" presId="urn:microsoft.com/office/officeart/2005/8/layout/cycle2"/>
    <dgm:cxn modelId="{85DAC11C-6DE0-4C39-9E0D-074E719151C1}" type="presParOf" srcId="{90B21841-A5DA-4D21-ACB4-C63D5367987B}" destId="{9D1E7254-BB33-4CC0-ACCC-244785C45B2F}" srcOrd="4" destOrd="0" presId="urn:microsoft.com/office/officeart/2005/8/layout/cycle2"/>
    <dgm:cxn modelId="{8AFBA0E1-5988-4010-8F99-D9FC2750AA29}" type="presParOf" srcId="{90B21841-A5DA-4D21-ACB4-C63D5367987B}" destId="{501D7D30-48AA-4C5D-9A51-3D54F5DD73DE}" srcOrd="5" destOrd="0" presId="urn:microsoft.com/office/officeart/2005/8/layout/cycle2"/>
    <dgm:cxn modelId="{6864BB77-372A-4DEE-8CB4-B61C4F317C88}" type="presParOf" srcId="{501D7D30-48AA-4C5D-9A51-3D54F5DD73DE}" destId="{122CF214-D7DF-4959-99E9-A74BE052BF11}" srcOrd="0" destOrd="0" presId="urn:microsoft.com/office/officeart/2005/8/layout/cycle2"/>
    <dgm:cxn modelId="{C9701243-8125-4CFE-9810-95537BAFE9BC}" type="presParOf" srcId="{90B21841-A5DA-4D21-ACB4-C63D5367987B}" destId="{4D601597-187F-4E26-842C-0C4C28B6CCE3}" srcOrd="6" destOrd="0" presId="urn:microsoft.com/office/officeart/2005/8/layout/cycle2"/>
    <dgm:cxn modelId="{D7B3FF20-29CB-443D-875F-49C885EB3B17}" type="presParOf" srcId="{90B21841-A5DA-4D21-ACB4-C63D5367987B}" destId="{9BA12D50-9F62-4E75-A34F-FDC167AA1E39}" srcOrd="7" destOrd="0" presId="urn:microsoft.com/office/officeart/2005/8/layout/cycle2"/>
    <dgm:cxn modelId="{A62E9E9E-D5EC-42F2-A4A0-500F2455D3F7}" type="presParOf" srcId="{9BA12D50-9F62-4E75-A34F-FDC167AA1E39}" destId="{8E280243-2982-4CF8-A353-34FB537D3745}" srcOrd="0" destOrd="0" presId="urn:microsoft.com/office/officeart/2005/8/layout/cycle2"/>
    <dgm:cxn modelId="{6C99C578-C9A6-4126-911C-69FBC800DA6E}" type="presParOf" srcId="{90B21841-A5DA-4D21-ACB4-C63D5367987B}" destId="{3D3D56C2-0F8F-4222-B8BE-436AF60A439D}" srcOrd="8" destOrd="0" presId="urn:microsoft.com/office/officeart/2005/8/layout/cycle2"/>
    <dgm:cxn modelId="{FBEEECFA-3D37-4873-AB58-77363E8698A0}" type="presParOf" srcId="{90B21841-A5DA-4D21-ACB4-C63D5367987B}" destId="{EFD7BBC4-7957-421A-AE82-B1E5EF26A2E6}" srcOrd="9" destOrd="0" presId="urn:microsoft.com/office/officeart/2005/8/layout/cycle2"/>
    <dgm:cxn modelId="{4AEAAA33-12F0-4B8F-B75C-F174DE98B55C}" type="presParOf" srcId="{EFD7BBC4-7957-421A-AE82-B1E5EF26A2E6}" destId="{D795B7A2-368C-4425-8F5C-C20E197B0BF2}" srcOrd="0" destOrd="0" presId="urn:microsoft.com/office/officeart/2005/8/layout/cycle2"/>
    <dgm:cxn modelId="{2853909A-0027-463B-9BD0-A2ACF1933C0C}" type="presParOf" srcId="{90B21841-A5DA-4D21-ACB4-C63D5367987B}" destId="{335A4494-78A7-40FA-AD68-6F61817D9F12}" srcOrd="10" destOrd="0" presId="urn:microsoft.com/office/officeart/2005/8/layout/cycle2"/>
    <dgm:cxn modelId="{6E9DD341-B641-4535-ADA4-532528982878}" type="presParOf" srcId="{90B21841-A5DA-4D21-ACB4-C63D5367987B}" destId="{4CA105F8-5D47-4748-8696-A090C4E4258E}" srcOrd="11" destOrd="0" presId="urn:microsoft.com/office/officeart/2005/8/layout/cycle2"/>
    <dgm:cxn modelId="{3B6FAEAC-92DF-4349-BCCC-5E0A42A52888}" type="presParOf" srcId="{4CA105F8-5D47-4748-8696-A090C4E4258E}" destId="{29AD6F8C-E491-4711-BAB9-7537B96EBB0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9A8BFC-20F8-491C-83C1-C8BC86292C3B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42D23BB-022E-4129-B3A8-6AF3C28F3B0B}">
      <dgm:prSet phldrT="[Texto]" custT="1"/>
      <dgm:spPr/>
      <dgm:t>
        <a:bodyPr/>
        <a:lstStyle/>
        <a:p>
          <a:r>
            <a:rPr lang="es-ES" sz="1800" b="1" dirty="0"/>
            <a:t>GENERAL</a:t>
          </a:r>
        </a:p>
      </dgm:t>
    </dgm:pt>
    <dgm:pt modelId="{295CADB2-3B68-428B-9FBF-65E0543B63D0}" type="parTrans" cxnId="{B5AAC0AD-8A2B-4F9D-A9EE-9F4B70C68186}">
      <dgm:prSet/>
      <dgm:spPr/>
      <dgm:t>
        <a:bodyPr/>
        <a:lstStyle/>
        <a:p>
          <a:endParaRPr lang="es-ES"/>
        </a:p>
      </dgm:t>
    </dgm:pt>
    <dgm:pt modelId="{486F86DF-5F22-4BC2-941C-D799D51E7910}" type="sibTrans" cxnId="{B5AAC0AD-8A2B-4F9D-A9EE-9F4B70C68186}">
      <dgm:prSet/>
      <dgm:spPr/>
      <dgm:t>
        <a:bodyPr/>
        <a:lstStyle/>
        <a:p>
          <a:endParaRPr lang="es-ES"/>
        </a:p>
      </dgm:t>
    </dgm:pt>
    <dgm:pt modelId="{F31DB22F-DC96-4614-A8D8-07CC3C880C04}">
      <dgm:prSet phldrT="[Texto]" custT="1"/>
      <dgm:spPr/>
      <dgm:t>
        <a:bodyPr/>
        <a:lstStyle/>
        <a:p>
          <a:pPr algn="l"/>
          <a:r>
            <a:rPr lang="es-MX" sz="1600" dirty="0"/>
            <a:t>Desarrollar un sistema web para apoyo en la gestión pastoral y rescate de los valores de la familia para la Parroquia San José Obrero, aplicando tecnologías de punta que permitan optimizar el manejo de información y como herramienta de toma de decisión.</a:t>
          </a:r>
          <a:endParaRPr lang="es-ES" sz="1600" dirty="0"/>
        </a:p>
      </dgm:t>
    </dgm:pt>
    <dgm:pt modelId="{C7516F84-1F73-4527-9E78-4B991E84E9E7}" type="parTrans" cxnId="{E0DA1464-59CD-4EFD-B592-59D8E268D709}">
      <dgm:prSet/>
      <dgm:spPr/>
      <dgm:t>
        <a:bodyPr/>
        <a:lstStyle/>
        <a:p>
          <a:endParaRPr lang="es-ES"/>
        </a:p>
      </dgm:t>
    </dgm:pt>
    <dgm:pt modelId="{C47E907A-F6F7-4501-A394-FA0E960DB628}" type="sibTrans" cxnId="{E0DA1464-59CD-4EFD-B592-59D8E268D709}">
      <dgm:prSet/>
      <dgm:spPr/>
      <dgm:t>
        <a:bodyPr/>
        <a:lstStyle/>
        <a:p>
          <a:endParaRPr lang="es-ES"/>
        </a:p>
      </dgm:t>
    </dgm:pt>
    <dgm:pt modelId="{6F7EAF89-5B01-4148-8791-89414B06965E}">
      <dgm:prSet phldrT="[Texto]" custT="1"/>
      <dgm:spPr/>
      <dgm:t>
        <a:bodyPr/>
        <a:lstStyle/>
        <a:p>
          <a:r>
            <a:rPr lang="es-ES" sz="1600" b="1" dirty="0"/>
            <a:t>ESPECÍFICOS</a:t>
          </a:r>
        </a:p>
      </dgm:t>
    </dgm:pt>
    <dgm:pt modelId="{C760703A-7B0A-4161-A66B-AFB7AE83BA65}" type="parTrans" cxnId="{C4543BB0-20C7-400B-829D-3C8576E858D9}">
      <dgm:prSet/>
      <dgm:spPr/>
      <dgm:t>
        <a:bodyPr/>
        <a:lstStyle/>
        <a:p>
          <a:endParaRPr lang="es-ES"/>
        </a:p>
      </dgm:t>
    </dgm:pt>
    <dgm:pt modelId="{55A1E0D2-2E97-4A05-9BEE-73A0F4477770}" type="sibTrans" cxnId="{C4543BB0-20C7-400B-829D-3C8576E858D9}">
      <dgm:prSet/>
      <dgm:spPr/>
      <dgm:t>
        <a:bodyPr/>
        <a:lstStyle/>
        <a:p>
          <a:endParaRPr lang="es-ES"/>
        </a:p>
      </dgm:t>
    </dgm:pt>
    <dgm:pt modelId="{C0620089-C558-4FB6-9F46-7A3FEB71051F}">
      <dgm:prSet phldrT="[Texto]" custT="1"/>
      <dgm:spPr/>
      <dgm:t>
        <a:bodyPr/>
        <a:lstStyle/>
        <a:p>
          <a:pPr algn="l"/>
          <a:r>
            <a:rPr lang="es-EC" sz="1400" dirty="0"/>
            <a:t>Poder tomar decisiones concretas en base a la información.</a:t>
          </a:r>
          <a:endParaRPr lang="es-ES" sz="1400" dirty="0"/>
        </a:p>
      </dgm:t>
    </dgm:pt>
    <dgm:pt modelId="{3CCE898F-299F-44F8-AFDD-30295D917921}" type="parTrans" cxnId="{A431D373-D444-4569-AD6C-A82803DAE97A}">
      <dgm:prSet/>
      <dgm:spPr/>
      <dgm:t>
        <a:bodyPr/>
        <a:lstStyle/>
        <a:p>
          <a:endParaRPr lang="es-ES"/>
        </a:p>
      </dgm:t>
    </dgm:pt>
    <dgm:pt modelId="{E8DC4CBB-BF89-4805-B9BA-C0466A54B3EC}" type="sibTrans" cxnId="{A431D373-D444-4569-AD6C-A82803DAE97A}">
      <dgm:prSet/>
      <dgm:spPr/>
      <dgm:t>
        <a:bodyPr/>
        <a:lstStyle/>
        <a:p>
          <a:endParaRPr lang="es-ES"/>
        </a:p>
      </dgm:t>
    </dgm:pt>
    <dgm:pt modelId="{D0EBD44A-7999-42AA-B200-2791A603BD44}">
      <dgm:prSet custT="1"/>
      <dgm:spPr/>
      <dgm:t>
        <a:bodyPr/>
        <a:lstStyle/>
        <a:p>
          <a:pPr algn="l"/>
          <a:r>
            <a:rPr lang="es-EC" sz="1400" dirty="0"/>
            <a:t>Facilitar la difusión de la actividad pastoral a través de componentes interactivos con tecnologías básicas de internet.</a:t>
          </a:r>
          <a:endParaRPr lang="es-ES" sz="1400" dirty="0"/>
        </a:p>
      </dgm:t>
    </dgm:pt>
    <dgm:pt modelId="{C9CD2B3A-0E97-41D8-8DC7-0C0DF749F10E}" type="parTrans" cxnId="{9FA76110-7665-4A02-B927-08E355D742DF}">
      <dgm:prSet/>
      <dgm:spPr/>
      <dgm:t>
        <a:bodyPr/>
        <a:lstStyle/>
        <a:p>
          <a:endParaRPr lang="es-ES"/>
        </a:p>
      </dgm:t>
    </dgm:pt>
    <dgm:pt modelId="{0E7E1707-ACD6-463E-BA6B-67896537DE81}" type="sibTrans" cxnId="{9FA76110-7665-4A02-B927-08E355D742DF}">
      <dgm:prSet/>
      <dgm:spPr/>
      <dgm:t>
        <a:bodyPr/>
        <a:lstStyle/>
        <a:p>
          <a:endParaRPr lang="es-ES"/>
        </a:p>
      </dgm:t>
    </dgm:pt>
    <dgm:pt modelId="{C8063E05-5D5E-4D81-AE20-59D74A254E21}">
      <dgm:prSet custT="1"/>
      <dgm:spPr/>
      <dgm:t>
        <a:bodyPr/>
        <a:lstStyle/>
        <a:p>
          <a:pPr algn="l"/>
          <a:r>
            <a:rPr lang="es-EC" sz="1400" dirty="0"/>
            <a:t>Ayudar a la labor pastoral a través de la tecnología como apoyo significativo.</a:t>
          </a:r>
          <a:endParaRPr lang="es-ES" sz="1400" dirty="0"/>
        </a:p>
      </dgm:t>
    </dgm:pt>
    <dgm:pt modelId="{99C3BCD2-BCDC-4648-9C0F-C9651E63B83E}" type="parTrans" cxnId="{4FEA1BA4-A3D5-4ADE-A126-927A280CBDF3}">
      <dgm:prSet/>
      <dgm:spPr/>
      <dgm:t>
        <a:bodyPr/>
        <a:lstStyle/>
        <a:p>
          <a:endParaRPr lang="es-ES"/>
        </a:p>
      </dgm:t>
    </dgm:pt>
    <dgm:pt modelId="{FC369B73-D863-469D-91FF-69CA52D77860}" type="sibTrans" cxnId="{4FEA1BA4-A3D5-4ADE-A126-927A280CBDF3}">
      <dgm:prSet/>
      <dgm:spPr/>
      <dgm:t>
        <a:bodyPr/>
        <a:lstStyle/>
        <a:p>
          <a:endParaRPr lang="es-ES"/>
        </a:p>
      </dgm:t>
    </dgm:pt>
    <dgm:pt modelId="{37240514-620C-443F-BF75-A409317349E1}">
      <dgm:prSet custT="1"/>
      <dgm:spPr/>
      <dgm:t>
        <a:bodyPr/>
        <a:lstStyle/>
        <a:p>
          <a:pPr algn="l"/>
          <a:r>
            <a:rPr lang="es-EC" sz="1400" dirty="0"/>
            <a:t>Tener acceso a la información de forma rápida y segura con tecnología web.</a:t>
          </a:r>
          <a:endParaRPr lang="es-ES" sz="1400" dirty="0"/>
        </a:p>
      </dgm:t>
    </dgm:pt>
    <dgm:pt modelId="{8783E534-2C9C-4898-AB78-7AB41854A108}" type="parTrans" cxnId="{CCFF6C4A-8570-494B-A40E-0FF14FCD0DD0}">
      <dgm:prSet/>
      <dgm:spPr/>
      <dgm:t>
        <a:bodyPr/>
        <a:lstStyle/>
        <a:p>
          <a:endParaRPr lang="es-ES"/>
        </a:p>
      </dgm:t>
    </dgm:pt>
    <dgm:pt modelId="{7601C6DE-9AE9-4D14-90FA-244AB6DE2BDB}" type="sibTrans" cxnId="{CCFF6C4A-8570-494B-A40E-0FF14FCD0DD0}">
      <dgm:prSet/>
      <dgm:spPr/>
      <dgm:t>
        <a:bodyPr/>
        <a:lstStyle/>
        <a:p>
          <a:endParaRPr lang="es-ES"/>
        </a:p>
      </dgm:t>
    </dgm:pt>
    <dgm:pt modelId="{AE02B1F8-FE17-40CA-8E2E-6EC8FA31883A}" type="pres">
      <dgm:prSet presAssocID="{199A8BFC-20F8-491C-83C1-C8BC86292C3B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7145F7CB-EA00-4A45-8296-25601C784C62}" type="pres">
      <dgm:prSet presAssocID="{E42D23BB-022E-4129-B3A8-6AF3C28F3B0B}" presName="root" presStyleCnt="0">
        <dgm:presLayoutVars>
          <dgm:chMax/>
          <dgm:chPref val="4"/>
        </dgm:presLayoutVars>
      </dgm:prSet>
      <dgm:spPr/>
    </dgm:pt>
    <dgm:pt modelId="{8E7A9029-AC10-49EC-8926-67C17166CFDE}" type="pres">
      <dgm:prSet presAssocID="{E42D23BB-022E-4129-B3A8-6AF3C28F3B0B}" presName="rootComposite" presStyleCnt="0">
        <dgm:presLayoutVars/>
      </dgm:prSet>
      <dgm:spPr/>
    </dgm:pt>
    <dgm:pt modelId="{560C5AE1-531D-4B2A-A6F6-828C20048AD1}" type="pres">
      <dgm:prSet presAssocID="{E42D23BB-022E-4129-B3A8-6AF3C28F3B0B}" presName="rootText" presStyleLbl="node0" presStyleIdx="0" presStyleCnt="2">
        <dgm:presLayoutVars>
          <dgm:chMax/>
          <dgm:chPref val="4"/>
        </dgm:presLayoutVars>
      </dgm:prSet>
      <dgm:spPr/>
    </dgm:pt>
    <dgm:pt modelId="{8F741AAF-C028-42FD-9D72-12EF6BAAC021}" type="pres">
      <dgm:prSet presAssocID="{E42D23BB-022E-4129-B3A8-6AF3C28F3B0B}" presName="childShape" presStyleCnt="0">
        <dgm:presLayoutVars>
          <dgm:chMax val="0"/>
          <dgm:chPref val="0"/>
        </dgm:presLayoutVars>
      </dgm:prSet>
      <dgm:spPr/>
    </dgm:pt>
    <dgm:pt modelId="{6955565B-9875-472B-A8EA-82AAEBAC9F36}" type="pres">
      <dgm:prSet presAssocID="{F31DB22F-DC96-4614-A8D8-07CC3C880C04}" presName="childComposite" presStyleCnt="0">
        <dgm:presLayoutVars>
          <dgm:chMax val="0"/>
          <dgm:chPref val="0"/>
        </dgm:presLayoutVars>
      </dgm:prSet>
      <dgm:spPr/>
    </dgm:pt>
    <dgm:pt modelId="{D52072D9-455F-49E6-9A19-DF094386EACF}" type="pres">
      <dgm:prSet presAssocID="{F31DB22F-DC96-4614-A8D8-07CC3C880C04}" presName="Image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8368BF5-AB0B-4326-BC6F-9CF8D4469BA1}" type="pres">
      <dgm:prSet presAssocID="{F31DB22F-DC96-4614-A8D8-07CC3C880C04}" presName="childText" presStyleLbl="lnNode1" presStyleIdx="0" presStyleCnt="5" custScaleY="640028">
        <dgm:presLayoutVars>
          <dgm:chMax val="0"/>
          <dgm:chPref val="0"/>
          <dgm:bulletEnabled val="1"/>
        </dgm:presLayoutVars>
      </dgm:prSet>
      <dgm:spPr/>
    </dgm:pt>
    <dgm:pt modelId="{A468638D-BDCC-49CC-AC6C-6E4719998E74}" type="pres">
      <dgm:prSet presAssocID="{6F7EAF89-5B01-4148-8791-89414B06965E}" presName="root" presStyleCnt="0">
        <dgm:presLayoutVars>
          <dgm:chMax/>
          <dgm:chPref val="4"/>
        </dgm:presLayoutVars>
      </dgm:prSet>
      <dgm:spPr/>
    </dgm:pt>
    <dgm:pt modelId="{4BD72145-BF16-4754-8A03-D877962568B5}" type="pres">
      <dgm:prSet presAssocID="{6F7EAF89-5B01-4148-8791-89414B06965E}" presName="rootComposite" presStyleCnt="0">
        <dgm:presLayoutVars/>
      </dgm:prSet>
      <dgm:spPr/>
    </dgm:pt>
    <dgm:pt modelId="{8FFD81A8-2D07-4078-B86B-8FE0804B239C}" type="pres">
      <dgm:prSet presAssocID="{6F7EAF89-5B01-4148-8791-89414B06965E}" presName="rootText" presStyleLbl="node0" presStyleIdx="1" presStyleCnt="2">
        <dgm:presLayoutVars>
          <dgm:chMax/>
          <dgm:chPref val="4"/>
        </dgm:presLayoutVars>
      </dgm:prSet>
      <dgm:spPr/>
    </dgm:pt>
    <dgm:pt modelId="{11A35CF8-2F1D-431A-9352-A3157F62CF5D}" type="pres">
      <dgm:prSet presAssocID="{6F7EAF89-5B01-4148-8791-89414B06965E}" presName="childShape" presStyleCnt="0">
        <dgm:presLayoutVars>
          <dgm:chMax val="0"/>
          <dgm:chPref val="0"/>
        </dgm:presLayoutVars>
      </dgm:prSet>
      <dgm:spPr/>
    </dgm:pt>
    <dgm:pt modelId="{34F0A69C-E5F0-4ED5-BEC2-7EC7BE3CA203}" type="pres">
      <dgm:prSet presAssocID="{C0620089-C558-4FB6-9F46-7A3FEB71051F}" presName="childComposite" presStyleCnt="0">
        <dgm:presLayoutVars>
          <dgm:chMax val="0"/>
          <dgm:chPref val="0"/>
        </dgm:presLayoutVars>
      </dgm:prSet>
      <dgm:spPr/>
    </dgm:pt>
    <dgm:pt modelId="{7ED942F4-C40C-4ED7-86A7-A92EDFD0F726}" type="pres">
      <dgm:prSet presAssocID="{C0620089-C558-4FB6-9F46-7A3FEB71051F}" presName="Image" presStyleLbl="node1" presStyleIdx="1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DC11256-8737-4CF0-ACCA-FF2D0BC7C3AA}" type="pres">
      <dgm:prSet presAssocID="{C0620089-C558-4FB6-9F46-7A3FEB71051F}" presName="childText" presStyleLbl="lnNode1" presStyleIdx="1" presStyleCnt="5" custScaleY="156978">
        <dgm:presLayoutVars>
          <dgm:chMax val="0"/>
          <dgm:chPref val="0"/>
          <dgm:bulletEnabled val="1"/>
        </dgm:presLayoutVars>
      </dgm:prSet>
      <dgm:spPr/>
    </dgm:pt>
    <dgm:pt modelId="{62406A63-2FAB-4FF6-9A65-D17F6BF8BEED}" type="pres">
      <dgm:prSet presAssocID="{D0EBD44A-7999-42AA-B200-2791A603BD44}" presName="childComposite" presStyleCnt="0">
        <dgm:presLayoutVars>
          <dgm:chMax val="0"/>
          <dgm:chPref val="0"/>
        </dgm:presLayoutVars>
      </dgm:prSet>
      <dgm:spPr/>
    </dgm:pt>
    <dgm:pt modelId="{AB45ADC8-629E-46F0-86E3-78ED1EE4CE3C}" type="pres">
      <dgm:prSet presAssocID="{D0EBD44A-7999-42AA-B200-2791A603BD44}" presName="Image" presStyleLbl="node1" presStyleIdx="2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423B198-9479-47A2-A83F-22A93580DDB3}" type="pres">
      <dgm:prSet presAssocID="{D0EBD44A-7999-42AA-B200-2791A603BD44}" presName="childText" presStyleLbl="lnNode1" presStyleIdx="2" presStyleCnt="5" custScaleY="226983">
        <dgm:presLayoutVars>
          <dgm:chMax val="0"/>
          <dgm:chPref val="0"/>
          <dgm:bulletEnabled val="1"/>
        </dgm:presLayoutVars>
      </dgm:prSet>
      <dgm:spPr/>
    </dgm:pt>
    <dgm:pt modelId="{9FBD0B17-FFC8-423E-A86A-6BD5DACCD41E}" type="pres">
      <dgm:prSet presAssocID="{C8063E05-5D5E-4D81-AE20-59D74A254E21}" presName="childComposite" presStyleCnt="0">
        <dgm:presLayoutVars>
          <dgm:chMax val="0"/>
          <dgm:chPref val="0"/>
        </dgm:presLayoutVars>
      </dgm:prSet>
      <dgm:spPr/>
    </dgm:pt>
    <dgm:pt modelId="{B0AD6A27-70BA-46D6-8B7C-276DAAA94D17}" type="pres">
      <dgm:prSet presAssocID="{C8063E05-5D5E-4D81-AE20-59D74A254E21}" presName="Image" presStyleLbl="node1" presStyleIdx="3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F0A60BA-FC12-4B3D-B4E2-CD25B3C70549}" type="pres">
      <dgm:prSet presAssocID="{C8063E05-5D5E-4D81-AE20-59D74A254E21}" presName="childText" presStyleLbl="lnNode1" presStyleIdx="3" presStyleCnt="5" custScaleY="129735">
        <dgm:presLayoutVars>
          <dgm:chMax val="0"/>
          <dgm:chPref val="0"/>
          <dgm:bulletEnabled val="1"/>
        </dgm:presLayoutVars>
      </dgm:prSet>
      <dgm:spPr/>
    </dgm:pt>
    <dgm:pt modelId="{927D3D23-980E-4932-8BF8-E3138BD4D36E}" type="pres">
      <dgm:prSet presAssocID="{37240514-620C-443F-BF75-A409317349E1}" presName="childComposite" presStyleCnt="0">
        <dgm:presLayoutVars>
          <dgm:chMax val="0"/>
          <dgm:chPref val="0"/>
        </dgm:presLayoutVars>
      </dgm:prSet>
      <dgm:spPr/>
    </dgm:pt>
    <dgm:pt modelId="{5800BFB2-B788-4793-8C48-1106916B1EC9}" type="pres">
      <dgm:prSet presAssocID="{37240514-620C-443F-BF75-A409317349E1}" presName="Image" presStyleLbl="node1" presStyleIdx="4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D320F78-5102-4634-9A60-97F816662A79}" type="pres">
      <dgm:prSet presAssocID="{37240514-620C-443F-BF75-A409317349E1}" presName="childText" presStyleLbl="lnNode1" presStyleIdx="4" presStyleCnt="5" custScaleY="153122">
        <dgm:presLayoutVars>
          <dgm:chMax val="0"/>
          <dgm:chPref val="0"/>
          <dgm:bulletEnabled val="1"/>
        </dgm:presLayoutVars>
      </dgm:prSet>
      <dgm:spPr/>
    </dgm:pt>
  </dgm:ptLst>
  <dgm:cxnLst>
    <dgm:cxn modelId="{355DCB7F-883D-40B8-BAD6-32EB1CA856B6}" type="presOf" srcId="{C8063E05-5D5E-4D81-AE20-59D74A254E21}" destId="{CF0A60BA-FC12-4B3D-B4E2-CD25B3C70549}" srcOrd="0" destOrd="0" presId="urn:microsoft.com/office/officeart/2008/layout/PictureAccentList"/>
    <dgm:cxn modelId="{9FA76110-7665-4A02-B927-08E355D742DF}" srcId="{6F7EAF89-5B01-4148-8791-89414B06965E}" destId="{D0EBD44A-7999-42AA-B200-2791A603BD44}" srcOrd="1" destOrd="0" parTransId="{C9CD2B3A-0E97-41D8-8DC7-0C0DF749F10E}" sibTransId="{0E7E1707-ACD6-463E-BA6B-67896537DE81}"/>
    <dgm:cxn modelId="{DAEEEB6E-4EAE-4461-A563-FD102D8FC32D}" type="presOf" srcId="{37240514-620C-443F-BF75-A409317349E1}" destId="{AD320F78-5102-4634-9A60-97F816662A79}" srcOrd="0" destOrd="0" presId="urn:microsoft.com/office/officeart/2008/layout/PictureAccentList"/>
    <dgm:cxn modelId="{900FE95B-A025-413C-8814-CCD68145C946}" type="presOf" srcId="{6F7EAF89-5B01-4148-8791-89414B06965E}" destId="{8FFD81A8-2D07-4078-B86B-8FE0804B239C}" srcOrd="0" destOrd="0" presId="urn:microsoft.com/office/officeart/2008/layout/PictureAccentList"/>
    <dgm:cxn modelId="{A431D373-D444-4569-AD6C-A82803DAE97A}" srcId="{6F7EAF89-5B01-4148-8791-89414B06965E}" destId="{C0620089-C558-4FB6-9F46-7A3FEB71051F}" srcOrd="0" destOrd="0" parTransId="{3CCE898F-299F-44F8-AFDD-30295D917921}" sibTransId="{E8DC4CBB-BF89-4805-B9BA-C0466A54B3EC}"/>
    <dgm:cxn modelId="{B24C7375-02C3-44CD-B09F-14D6D573E9BB}" type="presOf" srcId="{199A8BFC-20F8-491C-83C1-C8BC86292C3B}" destId="{AE02B1F8-FE17-40CA-8E2E-6EC8FA31883A}" srcOrd="0" destOrd="0" presId="urn:microsoft.com/office/officeart/2008/layout/PictureAccentList"/>
    <dgm:cxn modelId="{4FEA1BA4-A3D5-4ADE-A126-927A280CBDF3}" srcId="{6F7EAF89-5B01-4148-8791-89414B06965E}" destId="{C8063E05-5D5E-4D81-AE20-59D74A254E21}" srcOrd="2" destOrd="0" parTransId="{99C3BCD2-BCDC-4648-9C0F-C9651E63B83E}" sibTransId="{FC369B73-D863-469D-91FF-69CA52D77860}"/>
    <dgm:cxn modelId="{E0DA1464-59CD-4EFD-B592-59D8E268D709}" srcId="{E42D23BB-022E-4129-B3A8-6AF3C28F3B0B}" destId="{F31DB22F-DC96-4614-A8D8-07CC3C880C04}" srcOrd="0" destOrd="0" parTransId="{C7516F84-1F73-4527-9E78-4B991E84E9E7}" sibTransId="{C47E907A-F6F7-4501-A394-FA0E960DB628}"/>
    <dgm:cxn modelId="{6D7F320E-5F09-4B77-B250-B9687D266AE1}" type="presOf" srcId="{C0620089-C558-4FB6-9F46-7A3FEB71051F}" destId="{7DC11256-8737-4CF0-ACCA-FF2D0BC7C3AA}" srcOrd="0" destOrd="0" presId="urn:microsoft.com/office/officeart/2008/layout/PictureAccentList"/>
    <dgm:cxn modelId="{C4543BB0-20C7-400B-829D-3C8576E858D9}" srcId="{199A8BFC-20F8-491C-83C1-C8BC86292C3B}" destId="{6F7EAF89-5B01-4148-8791-89414B06965E}" srcOrd="1" destOrd="0" parTransId="{C760703A-7B0A-4161-A66B-AFB7AE83BA65}" sibTransId="{55A1E0D2-2E97-4A05-9BEE-73A0F4477770}"/>
    <dgm:cxn modelId="{CCFF6C4A-8570-494B-A40E-0FF14FCD0DD0}" srcId="{6F7EAF89-5B01-4148-8791-89414B06965E}" destId="{37240514-620C-443F-BF75-A409317349E1}" srcOrd="3" destOrd="0" parTransId="{8783E534-2C9C-4898-AB78-7AB41854A108}" sibTransId="{7601C6DE-9AE9-4D14-90FA-244AB6DE2BDB}"/>
    <dgm:cxn modelId="{9757F5B6-7A61-43DC-90E9-0BF0B690CB44}" type="presOf" srcId="{D0EBD44A-7999-42AA-B200-2791A603BD44}" destId="{F423B198-9479-47A2-A83F-22A93580DDB3}" srcOrd="0" destOrd="0" presId="urn:microsoft.com/office/officeart/2008/layout/PictureAccentList"/>
    <dgm:cxn modelId="{F5B546A0-40A6-4CB8-BF07-4EAD0E27B9C0}" type="presOf" srcId="{E42D23BB-022E-4129-B3A8-6AF3C28F3B0B}" destId="{560C5AE1-531D-4B2A-A6F6-828C20048AD1}" srcOrd="0" destOrd="0" presId="urn:microsoft.com/office/officeart/2008/layout/PictureAccentList"/>
    <dgm:cxn modelId="{B5AAC0AD-8A2B-4F9D-A9EE-9F4B70C68186}" srcId="{199A8BFC-20F8-491C-83C1-C8BC86292C3B}" destId="{E42D23BB-022E-4129-B3A8-6AF3C28F3B0B}" srcOrd="0" destOrd="0" parTransId="{295CADB2-3B68-428B-9FBF-65E0543B63D0}" sibTransId="{486F86DF-5F22-4BC2-941C-D799D51E7910}"/>
    <dgm:cxn modelId="{4D6D7ADC-45B5-419C-8DC6-DD2BCAD8DCC2}" type="presOf" srcId="{F31DB22F-DC96-4614-A8D8-07CC3C880C04}" destId="{38368BF5-AB0B-4326-BC6F-9CF8D4469BA1}" srcOrd="0" destOrd="0" presId="urn:microsoft.com/office/officeart/2008/layout/PictureAccentList"/>
    <dgm:cxn modelId="{A4F48B43-069F-4587-84B0-0E3A2146B603}" type="presParOf" srcId="{AE02B1F8-FE17-40CA-8E2E-6EC8FA31883A}" destId="{7145F7CB-EA00-4A45-8296-25601C784C62}" srcOrd="0" destOrd="0" presId="urn:microsoft.com/office/officeart/2008/layout/PictureAccentList"/>
    <dgm:cxn modelId="{ECDA0684-ECD6-47EB-A232-9B8CE9CD082A}" type="presParOf" srcId="{7145F7CB-EA00-4A45-8296-25601C784C62}" destId="{8E7A9029-AC10-49EC-8926-67C17166CFDE}" srcOrd="0" destOrd="0" presId="urn:microsoft.com/office/officeart/2008/layout/PictureAccentList"/>
    <dgm:cxn modelId="{F5A8580E-6A48-4A79-B6D6-33FF31734875}" type="presParOf" srcId="{8E7A9029-AC10-49EC-8926-67C17166CFDE}" destId="{560C5AE1-531D-4B2A-A6F6-828C20048AD1}" srcOrd="0" destOrd="0" presId="urn:microsoft.com/office/officeart/2008/layout/PictureAccentList"/>
    <dgm:cxn modelId="{85B59E7B-6020-4351-B4A2-DF7F5E0940F3}" type="presParOf" srcId="{7145F7CB-EA00-4A45-8296-25601C784C62}" destId="{8F741AAF-C028-42FD-9D72-12EF6BAAC021}" srcOrd="1" destOrd="0" presId="urn:microsoft.com/office/officeart/2008/layout/PictureAccentList"/>
    <dgm:cxn modelId="{E8F11EC6-E3C3-41DB-9103-7017028EB8A3}" type="presParOf" srcId="{8F741AAF-C028-42FD-9D72-12EF6BAAC021}" destId="{6955565B-9875-472B-A8EA-82AAEBAC9F36}" srcOrd="0" destOrd="0" presId="urn:microsoft.com/office/officeart/2008/layout/PictureAccentList"/>
    <dgm:cxn modelId="{46B21EAA-300C-4492-B1B1-41E4CE9CF84D}" type="presParOf" srcId="{6955565B-9875-472B-A8EA-82AAEBAC9F36}" destId="{D52072D9-455F-49E6-9A19-DF094386EACF}" srcOrd="0" destOrd="0" presId="urn:microsoft.com/office/officeart/2008/layout/PictureAccentList"/>
    <dgm:cxn modelId="{BDF23C51-ECD7-478D-A3C2-829E41FA48FE}" type="presParOf" srcId="{6955565B-9875-472B-A8EA-82AAEBAC9F36}" destId="{38368BF5-AB0B-4326-BC6F-9CF8D4469BA1}" srcOrd="1" destOrd="0" presId="urn:microsoft.com/office/officeart/2008/layout/PictureAccentList"/>
    <dgm:cxn modelId="{4708FCBD-E9C6-4CDF-90BB-A467B6962338}" type="presParOf" srcId="{AE02B1F8-FE17-40CA-8E2E-6EC8FA31883A}" destId="{A468638D-BDCC-49CC-AC6C-6E4719998E74}" srcOrd="1" destOrd="0" presId="urn:microsoft.com/office/officeart/2008/layout/PictureAccentList"/>
    <dgm:cxn modelId="{52FC1CFF-470B-4AF4-B5E3-77C5F0E7C18F}" type="presParOf" srcId="{A468638D-BDCC-49CC-AC6C-6E4719998E74}" destId="{4BD72145-BF16-4754-8A03-D877962568B5}" srcOrd="0" destOrd="0" presId="urn:microsoft.com/office/officeart/2008/layout/PictureAccentList"/>
    <dgm:cxn modelId="{C183CA68-B296-44C3-B849-47B7CFEAE9DE}" type="presParOf" srcId="{4BD72145-BF16-4754-8A03-D877962568B5}" destId="{8FFD81A8-2D07-4078-B86B-8FE0804B239C}" srcOrd="0" destOrd="0" presId="urn:microsoft.com/office/officeart/2008/layout/PictureAccentList"/>
    <dgm:cxn modelId="{87C483EE-9B33-47BF-94D6-8B56154A11EC}" type="presParOf" srcId="{A468638D-BDCC-49CC-AC6C-6E4719998E74}" destId="{11A35CF8-2F1D-431A-9352-A3157F62CF5D}" srcOrd="1" destOrd="0" presId="urn:microsoft.com/office/officeart/2008/layout/PictureAccentList"/>
    <dgm:cxn modelId="{6608CC66-0268-4096-88A4-1BACEA202BAA}" type="presParOf" srcId="{11A35CF8-2F1D-431A-9352-A3157F62CF5D}" destId="{34F0A69C-E5F0-4ED5-BEC2-7EC7BE3CA203}" srcOrd="0" destOrd="0" presId="urn:microsoft.com/office/officeart/2008/layout/PictureAccentList"/>
    <dgm:cxn modelId="{48463745-E39C-42A6-B74D-BBA6278C80FC}" type="presParOf" srcId="{34F0A69C-E5F0-4ED5-BEC2-7EC7BE3CA203}" destId="{7ED942F4-C40C-4ED7-86A7-A92EDFD0F726}" srcOrd="0" destOrd="0" presId="urn:microsoft.com/office/officeart/2008/layout/PictureAccentList"/>
    <dgm:cxn modelId="{F5A945C7-6534-4CB8-B5CB-066DE2A94975}" type="presParOf" srcId="{34F0A69C-E5F0-4ED5-BEC2-7EC7BE3CA203}" destId="{7DC11256-8737-4CF0-ACCA-FF2D0BC7C3AA}" srcOrd="1" destOrd="0" presId="urn:microsoft.com/office/officeart/2008/layout/PictureAccentList"/>
    <dgm:cxn modelId="{D4227225-19D2-4240-97C8-6BE4AB823891}" type="presParOf" srcId="{11A35CF8-2F1D-431A-9352-A3157F62CF5D}" destId="{62406A63-2FAB-4FF6-9A65-D17F6BF8BEED}" srcOrd="1" destOrd="0" presId="urn:microsoft.com/office/officeart/2008/layout/PictureAccentList"/>
    <dgm:cxn modelId="{25846F3B-E0D2-43F8-BB69-616BC6A5B360}" type="presParOf" srcId="{62406A63-2FAB-4FF6-9A65-D17F6BF8BEED}" destId="{AB45ADC8-629E-46F0-86E3-78ED1EE4CE3C}" srcOrd="0" destOrd="0" presId="urn:microsoft.com/office/officeart/2008/layout/PictureAccentList"/>
    <dgm:cxn modelId="{CA283FAD-9EBB-4032-8068-4A92B28E5A5A}" type="presParOf" srcId="{62406A63-2FAB-4FF6-9A65-D17F6BF8BEED}" destId="{F423B198-9479-47A2-A83F-22A93580DDB3}" srcOrd="1" destOrd="0" presId="urn:microsoft.com/office/officeart/2008/layout/PictureAccentList"/>
    <dgm:cxn modelId="{B3F221D3-1FD7-450D-BB81-8CA17B349ADF}" type="presParOf" srcId="{11A35CF8-2F1D-431A-9352-A3157F62CF5D}" destId="{9FBD0B17-FFC8-423E-A86A-6BD5DACCD41E}" srcOrd="2" destOrd="0" presId="urn:microsoft.com/office/officeart/2008/layout/PictureAccentList"/>
    <dgm:cxn modelId="{A1B0EB78-2340-4AD7-8FEF-08A6B5C85E1B}" type="presParOf" srcId="{9FBD0B17-FFC8-423E-A86A-6BD5DACCD41E}" destId="{B0AD6A27-70BA-46D6-8B7C-276DAAA94D17}" srcOrd="0" destOrd="0" presId="urn:microsoft.com/office/officeart/2008/layout/PictureAccentList"/>
    <dgm:cxn modelId="{ECCBEB02-1820-4314-A9AF-F917F476D421}" type="presParOf" srcId="{9FBD0B17-FFC8-423E-A86A-6BD5DACCD41E}" destId="{CF0A60BA-FC12-4B3D-B4E2-CD25B3C70549}" srcOrd="1" destOrd="0" presId="urn:microsoft.com/office/officeart/2008/layout/PictureAccentList"/>
    <dgm:cxn modelId="{434875D3-77F7-416C-A93B-56EA9BC3AE46}" type="presParOf" srcId="{11A35CF8-2F1D-431A-9352-A3157F62CF5D}" destId="{927D3D23-980E-4932-8BF8-E3138BD4D36E}" srcOrd="3" destOrd="0" presId="urn:microsoft.com/office/officeart/2008/layout/PictureAccentList"/>
    <dgm:cxn modelId="{CB32B5F4-BF36-4A78-961E-02B3DE4C695C}" type="presParOf" srcId="{927D3D23-980E-4932-8BF8-E3138BD4D36E}" destId="{5800BFB2-B788-4793-8C48-1106916B1EC9}" srcOrd="0" destOrd="0" presId="urn:microsoft.com/office/officeart/2008/layout/PictureAccentList"/>
    <dgm:cxn modelId="{E05BDEFB-A44B-49E9-B2ED-A5190D71C0ED}" type="presParOf" srcId="{927D3D23-980E-4932-8BF8-E3138BD4D36E}" destId="{AD320F78-5102-4634-9A60-97F816662A7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BBD1DA-A7A2-4BC3-9545-EC6896DCCDE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B1BF4E5-C46A-49CF-942D-2479D5A0F907}">
      <dgm:prSet phldrT="[Texto]"/>
      <dgm:spPr/>
      <dgm:t>
        <a:bodyPr/>
        <a:lstStyle/>
        <a:p>
          <a:r>
            <a:rPr lang="es-ES" dirty="0"/>
            <a:t>Sitio Web</a:t>
          </a:r>
        </a:p>
      </dgm:t>
    </dgm:pt>
    <dgm:pt modelId="{96A0B19C-F895-484F-923E-C4CFEA77BE8A}" type="parTrans" cxnId="{6E24ECE4-B181-41FA-A907-2A67B4F2E6AD}">
      <dgm:prSet/>
      <dgm:spPr/>
      <dgm:t>
        <a:bodyPr/>
        <a:lstStyle/>
        <a:p>
          <a:endParaRPr lang="es-ES"/>
        </a:p>
      </dgm:t>
    </dgm:pt>
    <dgm:pt modelId="{23CA0370-E6B1-4C6B-8EED-B8B5A5A1E808}" type="sibTrans" cxnId="{6E24ECE4-B181-41FA-A907-2A67B4F2E6AD}">
      <dgm:prSet/>
      <dgm:spPr/>
      <dgm:t>
        <a:bodyPr/>
        <a:lstStyle/>
        <a:p>
          <a:endParaRPr lang="es-ES"/>
        </a:p>
      </dgm:t>
    </dgm:pt>
    <dgm:pt modelId="{37C45DEF-DB5F-4C44-93ED-8E1330089EB5}">
      <dgm:prSet phldrT="[Texto]"/>
      <dgm:spPr/>
      <dgm:t>
        <a:bodyPr/>
        <a:lstStyle/>
        <a:p>
          <a:r>
            <a:rPr lang="es-EC" dirty="0"/>
            <a:t>Actividad Pastoral</a:t>
          </a:r>
          <a:endParaRPr lang="es-ES" dirty="0"/>
        </a:p>
      </dgm:t>
    </dgm:pt>
    <dgm:pt modelId="{B9F92BF8-D7AD-43B7-83C3-E52139E0EBA5}" type="parTrans" cxnId="{1B8EAE72-AAAE-4D61-BA8B-62505E391553}">
      <dgm:prSet/>
      <dgm:spPr/>
      <dgm:t>
        <a:bodyPr/>
        <a:lstStyle/>
        <a:p>
          <a:endParaRPr lang="es-ES"/>
        </a:p>
      </dgm:t>
    </dgm:pt>
    <dgm:pt modelId="{D38E04A8-0FA8-45CE-A2FB-B0E6B38B523B}" type="sibTrans" cxnId="{1B8EAE72-AAAE-4D61-BA8B-62505E391553}">
      <dgm:prSet/>
      <dgm:spPr/>
      <dgm:t>
        <a:bodyPr/>
        <a:lstStyle/>
        <a:p>
          <a:endParaRPr lang="es-ES"/>
        </a:p>
      </dgm:t>
    </dgm:pt>
    <dgm:pt modelId="{9027E543-E756-41EC-A25B-DE0B14F955FC}">
      <dgm:prSet phldrT="[Texto]"/>
      <dgm:spPr/>
      <dgm:t>
        <a:bodyPr/>
        <a:lstStyle/>
        <a:p>
          <a:r>
            <a:rPr lang="es-EC" dirty="0"/>
            <a:t>Manejo de Información de Referencia Eclesiástica </a:t>
          </a:r>
          <a:endParaRPr lang="es-ES" dirty="0"/>
        </a:p>
      </dgm:t>
    </dgm:pt>
    <dgm:pt modelId="{F5F52903-A754-4913-9272-EA1F279BF2A4}" type="parTrans" cxnId="{9AA038C0-9543-4635-AA22-0BCADD1158A6}">
      <dgm:prSet/>
      <dgm:spPr/>
      <dgm:t>
        <a:bodyPr/>
        <a:lstStyle/>
        <a:p>
          <a:endParaRPr lang="es-ES"/>
        </a:p>
      </dgm:t>
    </dgm:pt>
    <dgm:pt modelId="{003D8D4C-1908-485B-909D-C6A79AF5A55A}" type="sibTrans" cxnId="{9AA038C0-9543-4635-AA22-0BCADD1158A6}">
      <dgm:prSet/>
      <dgm:spPr/>
      <dgm:t>
        <a:bodyPr/>
        <a:lstStyle/>
        <a:p>
          <a:endParaRPr lang="es-ES"/>
        </a:p>
      </dgm:t>
    </dgm:pt>
    <dgm:pt modelId="{18F90AC4-E0E6-42EA-A145-D500AC64B7FD}">
      <dgm:prSet phldrT="[Texto]"/>
      <dgm:spPr/>
      <dgm:t>
        <a:bodyPr/>
        <a:lstStyle/>
        <a:p>
          <a:r>
            <a:rPr lang="es-EC" dirty="0"/>
            <a:t>Información de Colaboradores y Grupos de la Parroquia</a:t>
          </a:r>
          <a:endParaRPr lang="es-ES" dirty="0"/>
        </a:p>
      </dgm:t>
    </dgm:pt>
    <dgm:pt modelId="{3A10758B-36BA-4E3F-86DB-63D744F1EF0E}" type="parTrans" cxnId="{DA2B080A-CF4D-4F16-8D7D-FD9637C38380}">
      <dgm:prSet/>
      <dgm:spPr/>
      <dgm:t>
        <a:bodyPr/>
        <a:lstStyle/>
        <a:p>
          <a:endParaRPr lang="es-ES"/>
        </a:p>
      </dgm:t>
    </dgm:pt>
    <dgm:pt modelId="{9EF58DCB-45BF-4B0A-8D8E-A281E5D5D7C2}" type="sibTrans" cxnId="{DA2B080A-CF4D-4F16-8D7D-FD9637C38380}">
      <dgm:prSet/>
      <dgm:spPr/>
      <dgm:t>
        <a:bodyPr/>
        <a:lstStyle/>
        <a:p>
          <a:endParaRPr lang="es-ES"/>
        </a:p>
      </dgm:t>
    </dgm:pt>
    <dgm:pt modelId="{A125E2FA-7A0C-4327-A317-DE7834AC1839}">
      <dgm:prSet phldrT="[Texto]"/>
      <dgm:spPr/>
      <dgm:t>
        <a:bodyPr/>
        <a:lstStyle/>
        <a:p>
          <a:r>
            <a:rPr lang="es-EC" dirty="0"/>
            <a:t>Información General del Hospital San José Obrero </a:t>
          </a:r>
          <a:endParaRPr lang="es-ES" dirty="0"/>
        </a:p>
      </dgm:t>
    </dgm:pt>
    <dgm:pt modelId="{80AC148E-C6D0-427C-8ED7-4FC462550F8D}" type="parTrans" cxnId="{6C5E855B-FAF9-4A8E-8A96-24C627AF63E9}">
      <dgm:prSet/>
      <dgm:spPr/>
      <dgm:t>
        <a:bodyPr/>
        <a:lstStyle/>
        <a:p>
          <a:endParaRPr lang="es-ES"/>
        </a:p>
      </dgm:t>
    </dgm:pt>
    <dgm:pt modelId="{173C1718-A88B-421C-8DC7-D8C2B91A61AB}" type="sibTrans" cxnId="{6C5E855B-FAF9-4A8E-8A96-24C627AF63E9}">
      <dgm:prSet/>
      <dgm:spPr/>
      <dgm:t>
        <a:bodyPr/>
        <a:lstStyle/>
        <a:p>
          <a:endParaRPr lang="es-ES"/>
        </a:p>
      </dgm:t>
    </dgm:pt>
    <dgm:pt modelId="{3B7AA312-AF6C-4FAF-9E0D-92F8D80A5043}" type="pres">
      <dgm:prSet presAssocID="{F4BBD1DA-A7A2-4BC3-9545-EC6896DCCDE8}" presName="Name0" presStyleCnt="0">
        <dgm:presLayoutVars>
          <dgm:dir/>
          <dgm:resizeHandles val="exact"/>
        </dgm:presLayoutVars>
      </dgm:prSet>
      <dgm:spPr/>
    </dgm:pt>
    <dgm:pt modelId="{4707E848-2DED-49D4-8AAB-052A75E962B1}" type="pres">
      <dgm:prSet presAssocID="{1B1BF4E5-C46A-49CF-942D-2479D5A0F907}" presName="composite" presStyleCnt="0"/>
      <dgm:spPr/>
    </dgm:pt>
    <dgm:pt modelId="{D9BA8F7F-47D2-4696-A4DC-5914CC111A56}" type="pres">
      <dgm:prSet presAssocID="{1B1BF4E5-C46A-49CF-942D-2479D5A0F907}" presName="rect1" presStyleLbl="trAlignAcc1" presStyleIdx="0" presStyleCnt="5">
        <dgm:presLayoutVars>
          <dgm:bulletEnabled val="1"/>
        </dgm:presLayoutVars>
      </dgm:prSet>
      <dgm:spPr/>
    </dgm:pt>
    <dgm:pt modelId="{3BDB0CFB-399E-40A4-AAB9-EBFE7AA15D61}" type="pres">
      <dgm:prSet presAssocID="{1B1BF4E5-C46A-49CF-942D-2479D5A0F907}" presName="rect2" presStyleLbl="fgImgPlace1" presStyleIdx="0" presStyleCnt="5" custScaleX="101592" custScaleY="90192" custLinFactNeighborX="-1203" custLinFactNeighborY="-336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AB045831-A6F2-4FE5-891E-5FEBED5B473A}" type="pres">
      <dgm:prSet presAssocID="{23CA0370-E6B1-4C6B-8EED-B8B5A5A1E808}" presName="sibTrans" presStyleCnt="0"/>
      <dgm:spPr/>
    </dgm:pt>
    <dgm:pt modelId="{1905FC88-5066-4272-BBF3-63A95472314D}" type="pres">
      <dgm:prSet presAssocID="{37C45DEF-DB5F-4C44-93ED-8E1330089EB5}" presName="composite" presStyleCnt="0"/>
      <dgm:spPr/>
    </dgm:pt>
    <dgm:pt modelId="{B9C202B7-F590-4A79-BA24-ABE382CF7C1C}" type="pres">
      <dgm:prSet presAssocID="{37C45DEF-DB5F-4C44-93ED-8E1330089EB5}" presName="rect1" presStyleLbl="trAlignAcc1" presStyleIdx="1" presStyleCnt="5">
        <dgm:presLayoutVars>
          <dgm:bulletEnabled val="1"/>
        </dgm:presLayoutVars>
      </dgm:prSet>
      <dgm:spPr/>
    </dgm:pt>
    <dgm:pt modelId="{8CA2E6AC-E242-492D-B192-99A3BF087F7C}" type="pres">
      <dgm:prSet presAssocID="{37C45DEF-DB5F-4C44-93ED-8E1330089EB5}" presName="rect2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2502728C-3858-41DA-BDE2-7ECACC50A1E1}" type="pres">
      <dgm:prSet presAssocID="{D38E04A8-0FA8-45CE-A2FB-B0E6B38B523B}" presName="sibTrans" presStyleCnt="0"/>
      <dgm:spPr/>
    </dgm:pt>
    <dgm:pt modelId="{8D1002FD-C906-44C2-8635-8096E3C430F2}" type="pres">
      <dgm:prSet presAssocID="{9027E543-E756-41EC-A25B-DE0B14F955FC}" presName="composite" presStyleCnt="0"/>
      <dgm:spPr/>
    </dgm:pt>
    <dgm:pt modelId="{7062C589-B6C4-4C3D-AFF2-D58D6A9F78E8}" type="pres">
      <dgm:prSet presAssocID="{9027E543-E756-41EC-A25B-DE0B14F955FC}" presName="rect1" presStyleLbl="trAlignAcc1" presStyleIdx="2" presStyleCnt="5">
        <dgm:presLayoutVars>
          <dgm:bulletEnabled val="1"/>
        </dgm:presLayoutVars>
      </dgm:prSet>
      <dgm:spPr/>
    </dgm:pt>
    <dgm:pt modelId="{8F329EC4-83DB-4683-9E65-E46B7827F7F9}" type="pres">
      <dgm:prSet presAssocID="{9027E543-E756-41EC-A25B-DE0B14F955FC}" presName="rect2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</dgm:pt>
    <dgm:pt modelId="{D02A628C-8138-43E9-B616-4BA9719BF6B6}" type="pres">
      <dgm:prSet presAssocID="{003D8D4C-1908-485B-909D-C6A79AF5A55A}" presName="sibTrans" presStyleCnt="0"/>
      <dgm:spPr/>
    </dgm:pt>
    <dgm:pt modelId="{23486FB3-8521-4F98-A03F-2BBF37F4B2C7}" type="pres">
      <dgm:prSet presAssocID="{18F90AC4-E0E6-42EA-A145-D500AC64B7FD}" presName="composite" presStyleCnt="0"/>
      <dgm:spPr/>
    </dgm:pt>
    <dgm:pt modelId="{04856A96-EB41-4981-9843-CA037C9A2D7E}" type="pres">
      <dgm:prSet presAssocID="{18F90AC4-E0E6-42EA-A145-D500AC64B7FD}" presName="rect1" presStyleLbl="trAlignAcc1" presStyleIdx="3" presStyleCnt="5">
        <dgm:presLayoutVars>
          <dgm:bulletEnabled val="1"/>
        </dgm:presLayoutVars>
      </dgm:prSet>
      <dgm:spPr/>
    </dgm:pt>
    <dgm:pt modelId="{91938194-0181-4520-AC93-A742EB64F96F}" type="pres">
      <dgm:prSet presAssocID="{18F90AC4-E0E6-42EA-A145-D500AC64B7FD}" presName="rect2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119AAD68-5DF9-4B6B-8B1E-45067A2E72B2}" type="pres">
      <dgm:prSet presAssocID="{9EF58DCB-45BF-4B0A-8D8E-A281E5D5D7C2}" presName="sibTrans" presStyleCnt="0"/>
      <dgm:spPr/>
    </dgm:pt>
    <dgm:pt modelId="{8A8E71FB-9654-43BE-B954-44A0C02AA158}" type="pres">
      <dgm:prSet presAssocID="{A125E2FA-7A0C-4327-A317-DE7834AC1839}" presName="composite" presStyleCnt="0"/>
      <dgm:spPr/>
    </dgm:pt>
    <dgm:pt modelId="{6C0DF014-47A8-4822-B9C6-B327B19D57F0}" type="pres">
      <dgm:prSet presAssocID="{A125E2FA-7A0C-4327-A317-DE7834AC1839}" presName="rect1" presStyleLbl="trAlignAcc1" presStyleIdx="4" presStyleCnt="5">
        <dgm:presLayoutVars>
          <dgm:bulletEnabled val="1"/>
        </dgm:presLayoutVars>
      </dgm:prSet>
      <dgm:spPr/>
    </dgm:pt>
    <dgm:pt modelId="{28F74626-1C0A-43A7-9C58-04A82732B225}" type="pres">
      <dgm:prSet presAssocID="{A125E2FA-7A0C-4327-A317-DE7834AC1839}" presName="rect2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2CA9FF77-A500-4454-BBB4-B5BF46147953}" type="presOf" srcId="{9027E543-E756-41EC-A25B-DE0B14F955FC}" destId="{7062C589-B6C4-4C3D-AFF2-D58D6A9F78E8}" srcOrd="0" destOrd="0" presId="urn:microsoft.com/office/officeart/2008/layout/PictureStrips"/>
    <dgm:cxn modelId="{DA2B080A-CF4D-4F16-8D7D-FD9637C38380}" srcId="{F4BBD1DA-A7A2-4BC3-9545-EC6896DCCDE8}" destId="{18F90AC4-E0E6-42EA-A145-D500AC64B7FD}" srcOrd="3" destOrd="0" parTransId="{3A10758B-36BA-4E3F-86DB-63D744F1EF0E}" sibTransId="{9EF58DCB-45BF-4B0A-8D8E-A281E5D5D7C2}"/>
    <dgm:cxn modelId="{D486A7F5-0895-4B2A-BC9D-74CB20973CF5}" type="presOf" srcId="{F4BBD1DA-A7A2-4BC3-9545-EC6896DCCDE8}" destId="{3B7AA312-AF6C-4FAF-9E0D-92F8D80A5043}" srcOrd="0" destOrd="0" presId="urn:microsoft.com/office/officeart/2008/layout/PictureStrips"/>
    <dgm:cxn modelId="{EBDDDCDA-B29E-4BC6-98FE-593558459170}" type="presOf" srcId="{37C45DEF-DB5F-4C44-93ED-8E1330089EB5}" destId="{B9C202B7-F590-4A79-BA24-ABE382CF7C1C}" srcOrd="0" destOrd="0" presId="urn:microsoft.com/office/officeart/2008/layout/PictureStrips"/>
    <dgm:cxn modelId="{6E24ECE4-B181-41FA-A907-2A67B4F2E6AD}" srcId="{F4BBD1DA-A7A2-4BC3-9545-EC6896DCCDE8}" destId="{1B1BF4E5-C46A-49CF-942D-2479D5A0F907}" srcOrd="0" destOrd="0" parTransId="{96A0B19C-F895-484F-923E-C4CFEA77BE8A}" sibTransId="{23CA0370-E6B1-4C6B-8EED-B8B5A5A1E808}"/>
    <dgm:cxn modelId="{1B8EAE72-AAAE-4D61-BA8B-62505E391553}" srcId="{F4BBD1DA-A7A2-4BC3-9545-EC6896DCCDE8}" destId="{37C45DEF-DB5F-4C44-93ED-8E1330089EB5}" srcOrd="1" destOrd="0" parTransId="{B9F92BF8-D7AD-43B7-83C3-E52139E0EBA5}" sibTransId="{D38E04A8-0FA8-45CE-A2FB-B0E6B38B523B}"/>
    <dgm:cxn modelId="{6C5E855B-FAF9-4A8E-8A96-24C627AF63E9}" srcId="{F4BBD1DA-A7A2-4BC3-9545-EC6896DCCDE8}" destId="{A125E2FA-7A0C-4327-A317-DE7834AC1839}" srcOrd="4" destOrd="0" parTransId="{80AC148E-C6D0-427C-8ED7-4FC462550F8D}" sibTransId="{173C1718-A88B-421C-8DC7-D8C2B91A61AB}"/>
    <dgm:cxn modelId="{9AA038C0-9543-4635-AA22-0BCADD1158A6}" srcId="{F4BBD1DA-A7A2-4BC3-9545-EC6896DCCDE8}" destId="{9027E543-E756-41EC-A25B-DE0B14F955FC}" srcOrd="2" destOrd="0" parTransId="{F5F52903-A754-4913-9272-EA1F279BF2A4}" sibTransId="{003D8D4C-1908-485B-909D-C6A79AF5A55A}"/>
    <dgm:cxn modelId="{30E60A2E-044D-4E6A-8CB9-29AD46A09157}" type="presOf" srcId="{A125E2FA-7A0C-4327-A317-DE7834AC1839}" destId="{6C0DF014-47A8-4822-B9C6-B327B19D57F0}" srcOrd="0" destOrd="0" presId="urn:microsoft.com/office/officeart/2008/layout/PictureStrips"/>
    <dgm:cxn modelId="{73F15CF7-09FA-4FF6-8B29-0356146FF402}" type="presOf" srcId="{18F90AC4-E0E6-42EA-A145-D500AC64B7FD}" destId="{04856A96-EB41-4981-9843-CA037C9A2D7E}" srcOrd="0" destOrd="0" presId="urn:microsoft.com/office/officeart/2008/layout/PictureStrips"/>
    <dgm:cxn modelId="{0B3B0660-E032-463B-8BC9-4089C1E7B198}" type="presOf" srcId="{1B1BF4E5-C46A-49CF-942D-2479D5A0F907}" destId="{D9BA8F7F-47D2-4696-A4DC-5914CC111A56}" srcOrd="0" destOrd="0" presId="urn:microsoft.com/office/officeart/2008/layout/PictureStrips"/>
    <dgm:cxn modelId="{A690CDD7-0459-4F4B-80E0-15076B3986A1}" type="presParOf" srcId="{3B7AA312-AF6C-4FAF-9E0D-92F8D80A5043}" destId="{4707E848-2DED-49D4-8AAB-052A75E962B1}" srcOrd="0" destOrd="0" presId="urn:microsoft.com/office/officeart/2008/layout/PictureStrips"/>
    <dgm:cxn modelId="{13D52664-6AE4-4F7E-B183-A54A98537394}" type="presParOf" srcId="{4707E848-2DED-49D4-8AAB-052A75E962B1}" destId="{D9BA8F7F-47D2-4696-A4DC-5914CC111A56}" srcOrd="0" destOrd="0" presId="urn:microsoft.com/office/officeart/2008/layout/PictureStrips"/>
    <dgm:cxn modelId="{F5253779-D25C-4844-8147-CD1C1E3945BC}" type="presParOf" srcId="{4707E848-2DED-49D4-8AAB-052A75E962B1}" destId="{3BDB0CFB-399E-40A4-AAB9-EBFE7AA15D61}" srcOrd="1" destOrd="0" presId="urn:microsoft.com/office/officeart/2008/layout/PictureStrips"/>
    <dgm:cxn modelId="{F40D10A7-9B42-4A74-B62D-3C1DFB13426D}" type="presParOf" srcId="{3B7AA312-AF6C-4FAF-9E0D-92F8D80A5043}" destId="{AB045831-A6F2-4FE5-891E-5FEBED5B473A}" srcOrd="1" destOrd="0" presId="urn:microsoft.com/office/officeart/2008/layout/PictureStrips"/>
    <dgm:cxn modelId="{53680B77-4154-41F1-A8AB-1D865BE696BE}" type="presParOf" srcId="{3B7AA312-AF6C-4FAF-9E0D-92F8D80A5043}" destId="{1905FC88-5066-4272-BBF3-63A95472314D}" srcOrd="2" destOrd="0" presId="urn:microsoft.com/office/officeart/2008/layout/PictureStrips"/>
    <dgm:cxn modelId="{A12F1BB5-E109-4351-838A-B15C555174DF}" type="presParOf" srcId="{1905FC88-5066-4272-BBF3-63A95472314D}" destId="{B9C202B7-F590-4A79-BA24-ABE382CF7C1C}" srcOrd="0" destOrd="0" presId="urn:microsoft.com/office/officeart/2008/layout/PictureStrips"/>
    <dgm:cxn modelId="{028F8B75-BDA3-4C5C-B82D-BB415E9A0E02}" type="presParOf" srcId="{1905FC88-5066-4272-BBF3-63A95472314D}" destId="{8CA2E6AC-E242-492D-B192-99A3BF087F7C}" srcOrd="1" destOrd="0" presId="urn:microsoft.com/office/officeart/2008/layout/PictureStrips"/>
    <dgm:cxn modelId="{AC576A08-272C-490A-9076-F5D9B8623920}" type="presParOf" srcId="{3B7AA312-AF6C-4FAF-9E0D-92F8D80A5043}" destId="{2502728C-3858-41DA-BDE2-7ECACC50A1E1}" srcOrd="3" destOrd="0" presId="urn:microsoft.com/office/officeart/2008/layout/PictureStrips"/>
    <dgm:cxn modelId="{24A842A6-6406-4FE9-9A93-B4038610CE9E}" type="presParOf" srcId="{3B7AA312-AF6C-4FAF-9E0D-92F8D80A5043}" destId="{8D1002FD-C906-44C2-8635-8096E3C430F2}" srcOrd="4" destOrd="0" presId="urn:microsoft.com/office/officeart/2008/layout/PictureStrips"/>
    <dgm:cxn modelId="{135C44CA-572E-4974-B732-52B1AEF96B8B}" type="presParOf" srcId="{8D1002FD-C906-44C2-8635-8096E3C430F2}" destId="{7062C589-B6C4-4C3D-AFF2-D58D6A9F78E8}" srcOrd="0" destOrd="0" presId="urn:microsoft.com/office/officeart/2008/layout/PictureStrips"/>
    <dgm:cxn modelId="{85F5072D-75F3-46A4-8508-09B89E11E17D}" type="presParOf" srcId="{8D1002FD-C906-44C2-8635-8096E3C430F2}" destId="{8F329EC4-83DB-4683-9E65-E46B7827F7F9}" srcOrd="1" destOrd="0" presId="urn:microsoft.com/office/officeart/2008/layout/PictureStrips"/>
    <dgm:cxn modelId="{C63F33C3-1DAF-4665-AC0C-65C217F46410}" type="presParOf" srcId="{3B7AA312-AF6C-4FAF-9E0D-92F8D80A5043}" destId="{D02A628C-8138-43E9-B616-4BA9719BF6B6}" srcOrd="5" destOrd="0" presId="urn:microsoft.com/office/officeart/2008/layout/PictureStrips"/>
    <dgm:cxn modelId="{591155B6-CBE4-4866-92F1-382710ECFF8E}" type="presParOf" srcId="{3B7AA312-AF6C-4FAF-9E0D-92F8D80A5043}" destId="{23486FB3-8521-4F98-A03F-2BBF37F4B2C7}" srcOrd="6" destOrd="0" presId="urn:microsoft.com/office/officeart/2008/layout/PictureStrips"/>
    <dgm:cxn modelId="{CF023DED-A711-4947-9F1E-709C957C8347}" type="presParOf" srcId="{23486FB3-8521-4F98-A03F-2BBF37F4B2C7}" destId="{04856A96-EB41-4981-9843-CA037C9A2D7E}" srcOrd="0" destOrd="0" presId="urn:microsoft.com/office/officeart/2008/layout/PictureStrips"/>
    <dgm:cxn modelId="{0BD9F257-B907-4E3E-9D86-B8BC08D13803}" type="presParOf" srcId="{23486FB3-8521-4F98-A03F-2BBF37F4B2C7}" destId="{91938194-0181-4520-AC93-A742EB64F96F}" srcOrd="1" destOrd="0" presId="urn:microsoft.com/office/officeart/2008/layout/PictureStrips"/>
    <dgm:cxn modelId="{9869C1F9-FE76-448D-A1CA-C4DFB60F93DA}" type="presParOf" srcId="{3B7AA312-AF6C-4FAF-9E0D-92F8D80A5043}" destId="{119AAD68-5DF9-4B6B-8B1E-45067A2E72B2}" srcOrd="7" destOrd="0" presId="urn:microsoft.com/office/officeart/2008/layout/PictureStrips"/>
    <dgm:cxn modelId="{3C5D2C91-2E7C-4DDB-9F91-2E293404D4D2}" type="presParOf" srcId="{3B7AA312-AF6C-4FAF-9E0D-92F8D80A5043}" destId="{8A8E71FB-9654-43BE-B954-44A0C02AA158}" srcOrd="8" destOrd="0" presId="urn:microsoft.com/office/officeart/2008/layout/PictureStrips"/>
    <dgm:cxn modelId="{7892727E-0D68-4F04-B61F-732419ED2C54}" type="presParOf" srcId="{8A8E71FB-9654-43BE-B954-44A0C02AA158}" destId="{6C0DF014-47A8-4822-B9C6-B327B19D57F0}" srcOrd="0" destOrd="0" presId="urn:microsoft.com/office/officeart/2008/layout/PictureStrips"/>
    <dgm:cxn modelId="{1F624B65-59E0-4804-A47F-2948E950FF42}" type="presParOf" srcId="{8A8E71FB-9654-43BE-B954-44A0C02AA158}" destId="{28F74626-1C0A-43A7-9C58-04A82732B22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B145A9-8550-422E-997C-178F7FFEDE1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D2F07912-B130-4B08-9053-4910D08511F1}">
      <dgm:prSet phldrT="[Texto]"/>
      <dgm:spPr/>
      <dgm:t>
        <a:bodyPr/>
        <a:lstStyle/>
        <a:p>
          <a:r>
            <a:rPr lang="es-EC" dirty="0"/>
            <a:t>Crecimiento de desarrollo</a:t>
          </a:r>
        </a:p>
      </dgm:t>
    </dgm:pt>
    <dgm:pt modelId="{AFC09478-8DCB-4F8A-9122-8CBF4775FC5F}" type="parTrans" cxnId="{C80ECF29-7F56-4639-9ED3-91B19D4DD6BA}">
      <dgm:prSet/>
      <dgm:spPr/>
      <dgm:t>
        <a:bodyPr/>
        <a:lstStyle/>
        <a:p>
          <a:endParaRPr lang="es-EC"/>
        </a:p>
      </dgm:t>
    </dgm:pt>
    <dgm:pt modelId="{1AE627A8-8FE7-44D1-AB48-D51CE68027FA}" type="sibTrans" cxnId="{C80ECF29-7F56-4639-9ED3-91B19D4DD6BA}">
      <dgm:prSet/>
      <dgm:spPr/>
      <dgm:t>
        <a:bodyPr/>
        <a:lstStyle/>
        <a:p>
          <a:endParaRPr lang="es-EC"/>
        </a:p>
      </dgm:t>
    </dgm:pt>
    <dgm:pt modelId="{2FE3B0BF-11A2-4462-B26D-E9697537D247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C" dirty="0"/>
            <a:t>Eficacia y eficiente</a:t>
          </a:r>
        </a:p>
      </dgm:t>
    </dgm:pt>
    <dgm:pt modelId="{6061E9A4-6EE2-4403-A4B2-E45ADEEE7164}" type="parTrans" cxnId="{F70E3C4E-931C-4904-8AAE-A72A2989088C}">
      <dgm:prSet/>
      <dgm:spPr/>
      <dgm:t>
        <a:bodyPr/>
        <a:lstStyle/>
        <a:p>
          <a:endParaRPr lang="es-ES"/>
        </a:p>
      </dgm:t>
    </dgm:pt>
    <dgm:pt modelId="{2117DC18-F8FE-44D8-A8F4-F2BAD3B3DD15}" type="sibTrans" cxnId="{F70E3C4E-931C-4904-8AAE-A72A2989088C}">
      <dgm:prSet/>
      <dgm:spPr/>
      <dgm:t>
        <a:bodyPr/>
        <a:lstStyle/>
        <a:p>
          <a:endParaRPr lang="es-ES"/>
        </a:p>
      </dgm:t>
    </dgm:pt>
    <dgm:pt modelId="{A6C1FE83-A043-4029-AB0B-447401B036F1}">
      <dgm:prSet phldrT="[Tex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EC" dirty="0"/>
            <a:t>Metodologías tradicionales</a:t>
          </a:r>
        </a:p>
      </dgm:t>
    </dgm:pt>
    <dgm:pt modelId="{77F475CD-CF83-4111-BC36-6E87B18C333F}" type="parTrans" cxnId="{61EEB28F-F646-4B83-99AC-5A49A2814B98}">
      <dgm:prSet/>
      <dgm:spPr/>
      <dgm:t>
        <a:bodyPr/>
        <a:lstStyle/>
        <a:p>
          <a:endParaRPr lang="es-ES"/>
        </a:p>
      </dgm:t>
    </dgm:pt>
    <dgm:pt modelId="{57B5F489-2727-4CF3-A22A-402813466AC7}" type="sibTrans" cxnId="{61EEB28F-F646-4B83-99AC-5A49A2814B98}">
      <dgm:prSet/>
      <dgm:spPr/>
      <dgm:t>
        <a:bodyPr/>
        <a:lstStyle/>
        <a:p>
          <a:endParaRPr lang="es-ES"/>
        </a:p>
      </dgm:t>
    </dgm:pt>
    <dgm:pt modelId="{50DBCED4-1C55-4B72-81F6-5E158F188D2C}">
      <dgm:prSet phldrT="[Texto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EC" dirty="0"/>
            <a:t>Metodologías ágiles</a:t>
          </a:r>
        </a:p>
      </dgm:t>
    </dgm:pt>
    <dgm:pt modelId="{E71E195D-4837-462F-8534-8CA08D7B508C}" type="parTrans" cxnId="{B4E05A1F-513E-4B93-B6EB-36F3AA1BFFFF}">
      <dgm:prSet/>
      <dgm:spPr/>
      <dgm:t>
        <a:bodyPr/>
        <a:lstStyle/>
        <a:p>
          <a:endParaRPr lang="es-ES"/>
        </a:p>
      </dgm:t>
    </dgm:pt>
    <dgm:pt modelId="{61AD59B4-0DAC-4697-9171-6B852CCD2E0B}" type="sibTrans" cxnId="{B4E05A1F-513E-4B93-B6EB-36F3AA1BFFFF}">
      <dgm:prSet/>
      <dgm:spPr/>
      <dgm:t>
        <a:bodyPr/>
        <a:lstStyle/>
        <a:p>
          <a:endParaRPr lang="es-ES"/>
        </a:p>
      </dgm:t>
    </dgm:pt>
    <dgm:pt modelId="{3112694E-D78B-427A-90AF-20913A44A6A2}" type="pres">
      <dgm:prSet presAssocID="{44B145A9-8550-422E-997C-178F7FFEDE11}" presName="Name0" presStyleCnt="0">
        <dgm:presLayoutVars>
          <dgm:chMax val="7"/>
          <dgm:chPref val="7"/>
          <dgm:dir/>
        </dgm:presLayoutVars>
      </dgm:prSet>
      <dgm:spPr/>
    </dgm:pt>
    <dgm:pt modelId="{1988A057-B0E9-4436-91CF-1716633ADBF9}" type="pres">
      <dgm:prSet presAssocID="{44B145A9-8550-422E-997C-178F7FFEDE11}" presName="Name1" presStyleCnt="0"/>
      <dgm:spPr/>
    </dgm:pt>
    <dgm:pt modelId="{B52521B1-CFC4-42CF-93F7-6745C5B2BB90}" type="pres">
      <dgm:prSet presAssocID="{44B145A9-8550-422E-997C-178F7FFEDE11}" presName="cycle" presStyleCnt="0"/>
      <dgm:spPr/>
    </dgm:pt>
    <dgm:pt modelId="{BB36EAC4-0719-47F9-86CC-97B1A2383AA4}" type="pres">
      <dgm:prSet presAssocID="{44B145A9-8550-422E-997C-178F7FFEDE11}" presName="srcNode" presStyleLbl="node1" presStyleIdx="0" presStyleCnt="4"/>
      <dgm:spPr/>
    </dgm:pt>
    <dgm:pt modelId="{FB61605F-9864-43CD-B7EF-00C7BEB2827E}" type="pres">
      <dgm:prSet presAssocID="{44B145A9-8550-422E-997C-178F7FFEDE11}" presName="conn" presStyleLbl="parChTrans1D2" presStyleIdx="0" presStyleCnt="1"/>
      <dgm:spPr/>
    </dgm:pt>
    <dgm:pt modelId="{EF84F5F3-3565-48FF-AB36-B2E29190EB23}" type="pres">
      <dgm:prSet presAssocID="{44B145A9-8550-422E-997C-178F7FFEDE11}" presName="extraNode" presStyleLbl="node1" presStyleIdx="0" presStyleCnt="4"/>
      <dgm:spPr/>
    </dgm:pt>
    <dgm:pt modelId="{60224427-2328-4C4E-BF63-0C6EC6B0E26E}" type="pres">
      <dgm:prSet presAssocID="{44B145A9-8550-422E-997C-178F7FFEDE11}" presName="dstNode" presStyleLbl="node1" presStyleIdx="0" presStyleCnt="4"/>
      <dgm:spPr/>
    </dgm:pt>
    <dgm:pt modelId="{9BFC4BE6-FD23-444D-A076-E1197D7BCB8C}" type="pres">
      <dgm:prSet presAssocID="{D2F07912-B130-4B08-9053-4910D08511F1}" presName="text_1" presStyleLbl="node1" presStyleIdx="0" presStyleCnt="4">
        <dgm:presLayoutVars>
          <dgm:bulletEnabled val="1"/>
        </dgm:presLayoutVars>
      </dgm:prSet>
      <dgm:spPr/>
    </dgm:pt>
    <dgm:pt modelId="{19DD9483-6CFE-428D-992E-7CC75B7C28D3}" type="pres">
      <dgm:prSet presAssocID="{D2F07912-B130-4B08-9053-4910D08511F1}" presName="accent_1" presStyleCnt="0"/>
      <dgm:spPr/>
    </dgm:pt>
    <dgm:pt modelId="{B110D85F-35A9-4A92-B16F-222023A63945}" type="pres">
      <dgm:prSet presAssocID="{D2F07912-B130-4B08-9053-4910D08511F1}" presName="accentRepeatNode" presStyleLbl="solidFgAcc1" presStyleIdx="0" presStyleCnt="4"/>
      <dgm:spPr/>
    </dgm:pt>
    <dgm:pt modelId="{60E9966D-5D35-410E-A527-79556E816C7C}" type="pres">
      <dgm:prSet presAssocID="{2FE3B0BF-11A2-4462-B26D-E9697537D247}" presName="text_2" presStyleLbl="node1" presStyleIdx="1" presStyleCnt="4">
        <dgm:presLayoutVars>
          <dgm:bulletEnabled val="1"/>
        </dgm:presLayoutVars>
      </dgm:prSet>
      <dgm:spPr/>
    </dgm:pt>
    <dgm:pt modelId="{19D7A6ED-13BF-4D70-9A9D-6F5E97854293}" type="pres">
      <dgm:prSet presAssocID="{2FE3B0BF-11A2-4462-B26D-E9697537D247}" presName="accent_2" presStyleCnt="0"/>
      <dgm:spPr/>
    </dgm:pt>
    <dgm:pt modelId="{97BBD7AF-5D3F-411E-9907-AAFF5CA27E45}" type="pres">
      <dgm:prSet presAssocID="{2FE3B0BF-11A2-4462-B26D-E9697537D247}" presName="accentRepeatNode" presStyleLbl="solidFgAcc1" presStyleIdx="1" presStyleCnt="4"/>
      <dgm:spPr/>
    </dgm:pt>
    <dgm:pt modelId="{F909DD09-8542-42A5-8B54-C161ACF136B6}" type="pres">
      <dgm:prSet presAssocID="{A6C1FE83-A043-4029-AB0B-447401B036F1}" presName="text_3" presStyleLbl="node1" presStyleIdx="2" presStyleCnt="4">
        <dgm:presLayoutVars>
          <dgm:bulletEnabled val="1"/>
        </dgm:presLayoutVars>
      </dgm:prSet>
      <dgm:spPr/>
    </dgm:pt>
    <dgm:pt modelId="{D388F134-4B28-4262-A753-2CF35D8C0B50}" type="pres">
      <dgm:prSet presAssocID="{A6C1FE83-A043-4029-AB0B-447401B036F1}" presName="accent_3" presStyleCnt="0"/>
      <dgm:spPr/>
    </dgm:pt>
    <dgm:pt modelId="{7C879CD2-0DD5-4BC7-A8D9-9E949DE74E1D}" type="pres">
      <dgm:prSet presAssocID="{A6C1FE83-A043-4029-AB0B-447401B036F1}" presName="accentRepeatNode" presStyleLbl="solidFgAcc1" presStyleIdx="2" presStyleCnt="4"/>
      <dgm:spPr/>
    </dgm:pt>
    <dgm:pt modelId="{D792E9FF-CFDA-4DD1-8BA0-2001BCB5140C}" type="pres">
      <dgm:prSet presAssocID="{50DBCED4-1C55-4B72-81F6-5E158F188D2C}" presName="text_4" presStyleLbl="node1" presStyleIdx="3" presStyleCnt="4">
        <dgm:presLayoutVars>
          <dgm:bulletEnabled val="1"/>
        </dgm:presLayoutVars>
      </dgm:prSet>
      <dgm:spPr/>
    </dgm:pt>
    <dgm:pt modelId="{08F85A97-DD81-45EC-A4F8-E3A39C805BD0}" type="pres">
      <dgm:prSet presAssocID="{50DBCED4-1C55-4B72-81F6-5E158F188D2C}" presName="accent_4" presStyleCnt="0"/>
      <dgm:spPr/>
    </dgm:pt>
    <dgm:pt modelId="{046F2A8B-836D-450C-9436-59278C997DE7}" type="pres">
      <dgm:prSet presAssocID="{50DBCED4-1C55-4B72-81F6-5E158F188D2C}" presName="accentRepeatNode" presStyleLbl="solidFgAcc1" presStyleIdx="3" presStyleCnt="4"/>
      <dgm:spPr/>
    </dgm:pt>
  </dgm:ptLst>
  <dgm:cxnLst>
    <dgm:cxn modelId="{61EEB28F-F646-4B83-99AC-5A49A2814B98}" srcId="{44B145A9-8550-422E-997C-178F7FFEDE11}" destId="{A6C1FE83-A043-4029-AB0B-447401B036F1}" srcOrd="2" destOrd="0" parTransId="{77F475CD-CF83-4111-BC36-6E87B18C333F}" sibTransId="{57B5F489-2727-4CF3-A22A-402813466AC7}"/>
    <dgm:cxn modelId="{460D44B7-32FB-46D1-A804-C1DC17D1CFD6}" type="presOf" srcId="{D2F07912-B130-4B08-9053-4910D08511F1}" destId="{9BFC4BE6-FD23-444D-A076-E1197D7BCB8C}" srcOrd="0" destOrd="0" presId="urn:microsoft.com/office/officeart/2008/layout/VerticalCurvedList"/>
    <dgm:cxn modelId="{F70E3C4E-931C-4904-8AAE-A72A2989088C}" srcId="{44B145A9-8550-422E-997C-178F7FFEDE11}" destId="{2FE3B0BF-11A2-4462-B26D-E9697537D247}" srcOrd="1" destOrd="0" parTransId="{6061E9A4-6EE2-4403-A4B2-E45ADEEE7164}" sibTransId="{2117DC18-F8FE-44D8-A8F4-F2BAD3B3DD15}"/>
    <dgm:cxn modelId="{500175F3-EFEE-486E-8E8C-A741FBC8882F}" type="presOf" srcId="{2FE3B0BF-11A2-4462-B26D-E9697537D247}" destId="{60E9966D-5D35-410E-A527-79556E816C7C}" srcOrd="0" destOrd="0" presId="urn:microsoft.com/office/officeart/2008/layout/VerticalCurvedList"/>
    <dgm:cxn modelId="{C80ECF29-7F56-4639-9ED3-91B19D4DD6BA}" srcId="{44B145A9-8550-422E-997C-178F7FFEDE11}" destId="{D2F07912-B130-4B08-9053-4910D08511F1}" srcOrd="0" destOrd="0" parTransId="{AFC09478-8DCB-4F8A-9122-8CBF4775FC5F}" sibTransId="{1AE627A8-8FE7-44D1-AB48-D51CE68027FA}"/>
    <dgm:cxn modelId="{6BC9DD57-8CF0-4CB4-BE50-175D2D7B7F6C}" type="presOf" srcId="{50DBCED4-1C55-4B72-81F6-5E158F188D2C}" destId="{D792E9FF-CFDA-4DD1-8BA0-2001BCB5140C}" srcOrd="0" destOrd="0" presId="urn:microsoft.com/office/officeart/2008/layout/VerticalCurvedList"/>
    <dgm:cxn modelId="{81627123-6F72-4D8F-9804-52E17FA74603}" type="presOf" srcId="{1AE627A8-8FE7-44D1-AB48-D51CE68027FA}" destId="{FB61605F-9864-43CD-B7EF-00C7BEB2827E}" srcOrd="0" destOrd="0" presId="urn:microsoft.com/office/officeart/2008/layout/VerticalCurvedList"/>
    <dgm:cxn modelId="{5CA92BDC-811B-45BD-945D-BAC229F1558E}" type="presOf" srcId="{44B145A9-8550-422E-997C-178F7FFEDE11}" destId="{3112694E-D78B-427A-90AF-20913A44A6A2}" srcOrd="0" destOrd="0" presId="urn:microsoft.com/office/officeart/2008/layout/VerticalCurvedList"/>
    <dgm:cxn modelId="{720C0E95-112F-45F7-B85E-BDB05E567609}" type="presOf" srcId="{A6C1FE83-A043-4029-AB0B-447401B036F1}" destId="{F909DD09-8542-42A5-8B54-C161ACF136B6}" srcOrd="0" destOrd="0" presId="urn:microsoft.com/office/officeart/2008/layout/VerticalCurvedList"/>
    <dgm:cxn modelId="{B4E05A1F-513E-4B93-B6EB-36F3AA1BFFFF}" srcId="{44B145A9-8550-422E-997C-178F7FFEDE11}" destId="{50DBCED4-1C55-4B72-81F6-5E158F188D2C}" srcOrd="3" destOrd="0" parTransId="{E71E195D-4837-462F-8534-8CA08D7B508C}" sibTransId="{61AD59B4-0DAC-4697-9171-6B852CCD2E0B}"/>
    <dgm:cxn modelId="{DE9C0EFC-4CFA-4D93-899F-B8BE98AE51C6}" type="presParOf" srcId="{3112694E-D78B-427A-90AF-20913A44A6A2}" destId="{1988A057-B0E9-4436-91CF-1716633ADBF9}" srcOrd="0" destOrd="0" presId="urn:microsoft.com/office/officeart/2008/layout/VerticalCurvedList"/>
    <dgm:cxn modelId="{60EF7F6A-FD07-403F-A2C8-A359B6242683}" type="presParOf" srcId="{1988A057-B0E9-4436-91CF-1716633ADBF9}" destId="{B52521B1-CFC4-42CF-93F7-6745C5B2BB90}" srcOrd="0" destOrd="0" presId="urn:microsoft.com/office/officeart/2008/layout/VerticalCurvedList"/>
    <dgm:cxn modelId="{A636126E-D0C9-4FCF-8699-B7AD939A7A4F}" type="presParOf" srcId="{B52521B1-CFC4-42CF-93F7-6745C5B2BB90}" destId="{BB36EAC4-0719-47F9-86CC-97B1A2383AA4}" srcOrd="0" destOrd="0" presId="urn:microsoft.com/office/officeart/2008/layout/VerticalCurvedList"/>
    <dgm:cxn modelId="{BAA13C24-1822-4788-8EBC-3A7F3707D4C7}" type="presParOf" srcId="{B52521B1-CFC4-42CF-93F7-6745C5B2BB90}" destId="{FB61605F-9864-43CD-B7EF-00C7BEB2827E}" srcOrd="1" destOrd="0" presId="urn:microsoft.com/office/officeart/2008/layout/VerticalCurvedList"/>
    <dgm:cxn modelId="{973F5697-15D7-4D18-81AA-2C4C08CC8FAC}" type="presParOf" srcId="{B52521B1-CFC4-42CF-93F7-6745C5B2BB90}" destId="{EF84F5F3-3565-48FF-AB36-B2E29190EB23}" srcOrd="2" destOrd="0" presId="urn:microsoft.com/office/officeart/2008/layout/VerticalCurvedList"/>
    <dgm:cxn modelId="{B2DE6B7F-02CF-448E-8F59-23E311CE8E77}" type="presParOf" srcId="{B52521B1-CFC4-42CF-93F7-6745C5B2BB90}" destId="{60224427-2328-4C4E-BF63-0C6EC6B0E26E}" srcOrd="3" destOrd="0" presId="urn:microsoft.com/office/officeart/2008/layout/VerticalCurvedList"/>
    <dgm:cxn modelId="{25F42706-6834-4008-B777-0E7FBC255CCE}" type="presParOf" srcId="{1988A057-B0E9-4436-91CF-1716633ADBF9}" destId="{9BFC4BE6-FD23-444D-A076-E1197D7BCB8C}" srcOrd="1" destOrd="0" presId="urn:microsoft.com/office/officeart/2008/layout/VerticalCurvedList"/>
    <dgm:cxn modelId="{6FCC0676-ECA5-422D-839E-E37A65AEB7B9}" type="presParOf" srcId="{1988A057-B0E9-4436-91CF-1716633ADBF9}" destId="{19DD9483-6CFE-428D-992E-7CC75B7C28D3}" srcOrd="2" destOrd="0" presId="urn:microsoft.com/office/officeart/2008/layout/VerticalCurvedList"/>
    <dgm:cxn modelId="{81B2D083-94DF-460E-BA83-3A750D1FE0C7}" type="presParOf" srcId="{19DD9483-6CFE-428D-992E-7CC75B7C28D3}" destId="{B110D85F-35A9-4A92-B16F-222023A63945}" srcOrd="0" destOrd="0" presId="urn:microsoft.com/office/officeart/2008/layout/VerticalCurvedList"/>
    <dgm:cxn modelId="{C95363A0-F333-4972-A58D-F0286194E288}" type="presParOf" srcId="{1988A057-B0E9-4436-91CF-1716633ADBF9}" destId="{60E9966D-5D35-410E-A527-79556E816C7C}" srcOrd="3" destOrd="0" presId="urn:microsoft.com/office/officeart/2008/layout/VerticalCurvedList"/>
    <dgm:cxn modelId="{E3010F1E-693E-42E5-B826-B5113514D619}" type="presParOf" srcId="{1988A057-B0E9-4436-91CF-1716633ADBF9}" destId="{19D7A6ED-13BF-4D70-9A9D-6F5E97854293}" srcOrd="4" destOrd="0" presId="urn:microsoft.com/office/officeart/2008/layout/VerticalCurvedList"/>
    <dgm:cxn modelId="{A751C060-DE9E-4A1D-8921-91B883990D92}" type="presParOf" srcId="{19D7A6ED-13BF-4D70-9A9D-6F5E97854293}" destId="{97BBD7AF-5D3F-411E-9907-AAFF5CA27E45}" srcOrd="0" destOrd="0" presId="urn:microsoft.com/office/officeart/2008/layout/VerticalCurvedList"/>
    <dgm:cxn modelId="{59A5B0BD-E08B-45D0-988E-5C890CF0A4F2}" type="presParOf" srcId="{1988A057-B0E9-4436-91CF-1716633ADBF9}" destId="{F909DD09-8542-42A5-8B54-C161ACF136B6}" srcOrd="5" destOrd="0" presId="urn:microsoft.com/office/officeart/2008/layout/VerticalCurvedList"/>
    <dgm:cxn modelId="{51FE2FF2-74B6-4058-B1BC-44361EEF8632}" type="presParOf" srcId="{1988A057-B0E9-4436-91CF-1716633ADBF9}" destId="{D388F134-4B28-4262-A753-2CF35D8C0B50}" srcOrd="6" destOrd="0" presId="urn:microsoft.com/office/officeart/2008/layout/VerticalCurvedList"/>
    <dgm:cxn modelId="{04CEC962-6E23-47FC-9D48-4CD4C4ADF1CD}" type="presParOf" srcId="{D388F134-4B28-4262-A753-2CF35D8C0B50}" destId="{7C879CD2-0DD5-4BC7-A8D9-9E949DE74E1D}" srcOrd="0" destOrd="0" presId="urn:microsoft.com/office/officeart/2008/layout/VerticalCurvedList"/>
    <dgm:cxn modelId="{2ED46321-C7D3-4D48-96C6-7258B553A8E6}" type="presParOf" srcId="{1988A057-B0E9-4436-91CF-1716633ADBF9}" destId="{D792E9FF-CFDA-4DD1-8BA0-2001BCB5140C}" srcOrd="7" destOrd="0" presId="urn:microsoft.com/office/officeart/2008/layout/VerticalCurvedList"/>
    <dgm:cxn modelId="{53C6DC61-D72C-40EB-8596-9D2C211FCBFD}" type="presParOf" srcId="{1988A057-B0E9-4436-91CF-1716633ADBF9}" destId="{08F85A97-DD81-45EC-A4F8-E3A39C805BD0}" srcOrd="8" destOrd="0" presId="urn:microsoft.com/office/officeart/2008/layout/VerticalCurvedList"/>
    <dgm:cxn modelId="{F48769BD-3D03-4CDD-A43F-5B1D5CB3E4F4}" type="presParOf" srcId="{08F85A97-DD81-45EC-A4F8-E3A39C805BD0}" destId="{046F2A8B-836D-450C-9436-59278C997D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412191-9B07-46CA-8AAE-987E7EECAEC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10D50DC5-A608-464A-844C-B3EE934DFF0D}">
      <dgm:prSet phldrT="[Texto]"/>
      <dgm:spPr/>
      <dgm:t>
        <a:bodyPr/>
        <a:lstStyle/>
        <a:p>
          <a:r>
            <a:rPr lang="es-ES" dirty="0"/>
            <a:t>Lenguaje </a:t>
          </a:r>
        </a:p>
        <a:p>
          <a:r>
            <a:rPr lang="es-ES" dirty="0"/>
            <a:t>gráfico</a:t>
          </a:r>
        </a:p>
      </dgm:t>
    </dgm:pt>
    <dgm:pt modelId="{2488632D-0D39-4F2D-982F-30257866AA39}" type="parTrans" cxnId="{31198C65-1A74-40EB-8630-26EEE7EF77E1}">
      <dgm:prSet/>
      <dgm:spPr/>
      <dgm:t>
        <a:bodyPr/>
        <a:lstStyle/>
        <a:p>
          <a:endParaRPr lang="es-ES"/>
        </a:p>
      </dgm:t>
    </dgm:pt>
    <dgm:pt modelId="{814ED2C5-BA82-4474-92CA-687836494121}" type="sibTrans" cxnId="{31198C65-1A74-40EB-8630-26EEE7EF77E1}">
      <dgm:prSet/>
      <dgm:spPr/>
      <dgm:t>
        <a:bodyPr/>
        <a:lstStyle/>
        <a:p>
          <a:endParaRPr lang="es-ES"/>
        </a:p>
      </dgm:t>
    </dgm:pt>
    <dgm:pt modelId="{8FB60946-08D4-4F9D-BC5E-1F8D2C19A281}">
      <dgm:prSet phldrT="[Texto]"/>
      <dgm:spPr/>
      <dgm:t>
        <a:bodyPr/>
        <a:lstStyle/>
        <a:p>
          <a:r>
            <a:rPr lang="es-ES" dirty="0"/>
            <a:t>Visualizar </a:t>
          </a:r>
        </a:p>
      </dgm:t>
    </dgm:pt>
    <dgm:pt modelId="{51274DCC-031B-40C4-AFC9-8C7B0866F03A}" type="parTrans" cxnId="{725396B2-F1FE-415C-8A30-3BE1C2A870C9}">
      <dgm:prSet/>
      <dgm:spPr/>
      <dgm:t>
        <a:bodyPr/>
        <a:lstStyle/>
        <a:p>
          <a:endParaRPr lang="es-ES" dirty="0"/>
        </a:p>
      </dgm:t>
    </dgm:pt>
    <dgm:pt modelId="{E6E3B296-B333-4B95-A285-AAB3912ACDE6}" type="sibTrans" cxnId="{725396B2-F1FE-415C-8A30-3BE1C2A870C9}">
      <dgm:prSet/>
      <dgm:spPr/>
      <dgm:t>
        <a:bodyPr/>
        <a:lstStyle/>
        <a:p>
          <a:endParaRPr lang="es-ES"/>
        </a:p>
      </dgm:t>
    </dgm:pt>
    <dgm:pt modelId="{0E58A86F-F401-4A97-B23B-C456E2D07DAC}">
      <dgm:prSet phldrT="[Texto]"/>
      <dgm:spPr/>
      <dgm:t>
        <a:bodyPr/>
        <a:lstStyle/>
        <a:p>
          <a:r>
            <a:rPr lang="es-ES" dirty="0"/>
            <a:t>Especificar</a:t>
          </a:r>
        </a:p>
      </dgm:t>
    </dgm:pt>
    <dgm:pt modelId="{B4EEAD33-0C66-4E8C-A81D-EBD4E3C5A384}" type="parTrans" cxnId="{AB450542-8D77-4181-A094-274C77F14500}">
      <dgm:prSet/>
      <dgm:spPr/>
      <dgm:t>
        <a:bodyPr/>
        <a:lstStyle/>
        <a:p>
          <a:endParaRPr lang="es-ES" dirty="0"/>
        </a:p>
      </dgm:t>
    </dgm:pt>
    <dgm:pt modelId="{4CF4B214-D070-4969-A325-F963FF629917}" type="sibTrans" cxnId="{AB450542-8D77-4181-A094-274C77F14500}">
      <dgm:prSet/>
      <dgm:spPr/>
      <dgm:t>
        <a:bodyPr/>
        <a:lstStyle/>
        <a:p>
          <a:endParaRPr lang="es-ES"/>
        </a:p>
      </dgm:t>
    </dgm:pt>
    <dgm:pt modelId="{D2F9AE15-E3F0-48C3-A35A-52FF44FEE7DE}">
      <dgm:prSet phldrT="[Texto]"/>
      <dgm:spPr/>
      <dgm:t>
        <a:bodyPr/>
        <a:lstStyle/>
        <a:p>
          <a:r>
            <a:rPr lang="es-ES" dirty="0"/>
            <a:t>Construir</a:t>
          </a:r>
        </a:p>
      </dgm:t>
    </dgm:pt>
    <dgm:pt modelId="{69F702B4-F237-480F-BAD4-C7A95D807567}" type="parTrans" cxnId="{DA5B83BB-DEE7-4E02-8694-E6275F7D3043}">
      <dgm:prSet/>
      <dgm:spPr/>
      <dgm:t>
        <a:bodyPr/>
        <a:lstStyle/>
        <a:p>
          <a:endParaRPr lang="es-ES" dirty="0"/>
        </a:p>
      </dgm:t>
    </dgm:pt>
    <dgm:pt modelId="{99C9EAF4-31B5-4BB3-8843-F85EBC2F84CE}" type="sibTrans" cxnId="{DA5B83BB-DEE7-4E02-8694-E6275F7D3043}">
      <dgm:prSet/>
      <dgm:spPr/>
      <dgm:t>
        <a:bodyPr/>
        <a:lstStyle/>
        <a:p>
          <a:endParaRPr lang="es-ES"/>
        </a:p>
      </dgm:t>
    </dgm:pt>
    <dgm:pt modelId="{A8B843AC-D616-4652-9ED9-8B6F1C282EBC}">
      <dgm:prSet phldrT="[Texto]"/>
      <dgm:spPr/>
      <dgm:t>
        <a:bodyPr/>
        <a:lstStyle/>
        <a:p>
          <a:r>
            <a:rPr lang="es-ES" dirty="0"/>
            <a:t>Documentar</a:t>
          </a:r>
        </a:p>
      </dgm:t>
    </dgm:pt>
    <dgm:pt modelId="{5CBDF19B-D307-49F4-9095-25D1903B7922}" type="parTrans" cxnId="{8DAB6035-DB77-4739-BB10-DA05B2BB55E1}">
      <dgm:prSet/>
      <dgm:spPr/>
      <dgm:t>
        <a:bodyPr/>
        <a:lstStyle/>
        <a:p>
          <a:endParaRPr lang="es-ES" dirty="0"/>
        </a:p>
      </dgm:t>
    </dgm:pt>
    <dgm:pt modelId="{345634F8-4935-4E5D-8B5F-4CCC996C4367}" type="sibTrans" cxnId="{8DAB6035-DB77-4739-BB10-DA05B2BB55E1}">
      <dgm:prSet/>
      <dgm:spPr/>
      <dgm:t>
        <a:bodyPr/>
        <a:lstStyle/>
        <a:p>
          <a:endParaRPr lang="es-ES"/>
        </a:p>
      </dgm:t>
    </dgm:pt>
    <dgm:pt modelId="{5BEC12E0-16F4-457C-949B-C523561D72C6}" type="pres">
      <dgm:prSet presAssocID="{2E412191-9B07-46CA-8AAE-987E7EECAEC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66A028A-5CF1-4F15-9A31-909B9BDB155F}" type="pres">
      <dgm:prSet presAssocID="{10D50DC5-A608-464A-844C-B3EE934DFF0D}" presName="root1" presStyleCnt="0"/>
      <dgm:spPr/>
    </dgm:pt>
    <dgm:pt modelId="{405D3635-8377-40F2-91EC-DCDA87B18BB0}" type="pres">
      <dgm:prSet presAssocID="{10D50DC5-A608-464A-844C-B3EE934DFF0D}" presName="LevelOneTextNode" presStyleLbl="node0" presStyleIdx="0" presStyleCnt="1" custAng="5400000" custScaleX="307647" custScaleY="74663" custLinFactX="-300000" custLinFactNeighborX="-349087" custLinFactNeighborY="-3420">
        <dgm:presLayoutVars>
          <dgm:chPref val="3"/>
        </dgm:presLayoutVars>
      </dgm:prSet>
      <dgm:spPr/>
    </dgm:pt>
    <dgm:pt modelId="{A0403A0B-FD25-4343-B3B8-FBB2AD68D30B}" type="pres">
      <dgm:prSet presAssocID="{10D50DC5-A608-464A-844C-B3EE934DFF0D}" presName="level2hierChild" presStyleCnt="0"/>
      <dgm:spPr/>
    </dgm:pt>
    <dgm:pt modelId="{C6BE0C7F-8FA0-4AAA-A0E8-00D20913C2E9}" type="pres">
      <dgm:prSet presAssocID="{51274DCC-031B-40C4-AFC9-8C7B0866F03A}" presName="conn2-1" presStyleLbl="parChTrans1D2" presStyleIdx="0" presStyleCnt="4"/>
      <dgm:spPr/>
    </dgm:pt>
    <dgm:pt modelId="{7AD1C6A3-DCD7-45FD-AC83-39CB5AE14107}" type="pres">
      <dgm:prSet presAssocID="{51274DCC-031B-40C4-AFC9-8C7B0866F03A}" presName="connTx" presStyleLbl="parChTrans1D2" presStyleIdx="0" presStyleCnt="4"/>
      <dgm:spPr/>
    </dgm:pt>
    <dgm:pt modelId="{2221F113-C364-4FFA-8C89-91FE8E23FA24}" type="pres">
      <dgm:prSet presAssocID="{8FB60946-08D4-4F9D-BC5E-1F8D2C19A281}" presName="root2" presStyleCnt="0"/>
      <dgm:spPr/>
    </dgm:pt>
    <dgm:pt modelId="{89B0DC20-8A06-4857-9F33-87F02475CD74}" type="pres">
      <dgm:prSet presAssocID="{8FB60946-08D4-4F9D-BC5E-1F8D2C19A281}" presName="LevelTwoTextNode" presStyleLbl="node2" presStyleIdx="0" presStyleCnt="4">
        <dgm:presLayoutVars>
          <dgm:chPref val="3"/>
        </dgm:presLayoutVars>
      </dgm:prSet>
      <dgm:spPr/>
    </dgm:pt>
    <dgm:pt modelId="{F2968B10-CA08-41B9-A9FF-9739BF8439DA}" type="pres">
      <dgm:prSet presAssocID="{8FB60946-08D4-4F9D-BC5E-1F8D2C19A281}" presName="level3hierChild" presStyleCnt="0"/>
      <dgm:spPr/>
    </dgm:pt>
    <dgm:pt modelId="{124FD6C5-57B5-4E1A-8346-590303989AFF}" type="pres">
      <dgm:prSet presAssocID="{B4EEAD33-0C66-4E8C-A81D-EBD4E3C5A384}" presName="conn2-1" presStyleLbl="parChTrans1D2" presStyleIdx="1" presStyleCnt="4"/>
      <dgm:spPr/>
    </dgm:pt>
    <dgm:pt modelId="{B625E597-3CE9-4886-9B69-760AB68A6ED4}" type="pres">
      <dgm:prSet presAssocID="{B4EEAD33-0C66-4E8C-A81D-EBD4E3C5A384}" presName="connTx" presStyleLbl="parChTrans1D2" presStyleIdx="1" presStyleCnt="4"/>
      <dgm:spPr/>
    </dgm:pt>
    <dgm:pt modelId="{4091C57A-2DA4-4F83-81F1-E14CD0E4DE6D}" type="pres">
      <dgm:prSet presAssocID="{0E58A86F-F401-4A97-B23B-C456E2D07DAC}" presName="root2" presStyleCnt="0"/>
      <dgm:spPr/>
    </dgm:pt>
    <dgm:pt modelId="{1A9D496B-6209-431F-87FC-94AEA6249E47}" type="pres">
      <dgm:prSet presAssocID="{0E58A86F-F401-4A97-B23B-C456E2D07DAC}" presName="LevelTwoTextNode" presStyleLbl="node2" presStyleIdx="1" presStyleCnt="4" custLinFactX="14073" custLinFactNeighborX="100000" custLinFactNeighborY="-6345">
        <dgm:presLayoutVars>
          <dgm:chPref val="3"/>
        </dgm:presLayoutVars>
      </dgm:prSet>
      <dgm:spPr/>
    </dgm:pt>
    <dgm:pt modelId="{DC2DB555-7740-45CD-8DEE-83E171BC57E3}" type="pres">
      <dgm:prSet presAssocID="{0E58A86F-F401-4A97-B23B-C456E2D07DAC}" presName="level3hierChild" presStyleCnt="0"/>
      <dgm:spPr/>
    </dgm:pt>
    <dgm:pt modelId="{67AD8BFE-5807-4A0D-9F21-E82B73089B52}" type="pres">
      <dgm:prSet presAssocID="{69F702B4-F237-480F-BAD4-C7A95D807567}" presName="conn2-1" presStyleLbl="parChTrans1D2" presStyleIdx="2" presStyleCnt="4"/>
      <dgm:spPr/>
    </dgm:pt>
    <dgm:pt modelId="{BC9155B3-0DA8-43B4-9BCA-E51C15033C8C}" type="pres">
      <dgm:prSet presAssocID="{69F702B4-F237-480F-BAD4-C7A95D807567}" presName="connTx" presStyleLbl="parChTrans1D2" presStyleIdx="2" presStyleCnt="4"/>
      <dgm:spPr/>
    </dgm:pt>
    <dgm:pt modelId="{AC743436-2505-4B6A-81E3-C8397B6912B0}" type="pres">
      <dgm:prSet presAssocID="{D2F9AE15-E3F0-48C3-A35A-52FF44FEE7DE}" presName="root2" presStyleCnt="0"/>
      <dgm:spPr/>
    </dgm:pt>
    <dgm:pt modelId="{75D3A4E5-2254-4788-8BD5-D58049541978}" type="pres">
      <dgm:prSet presAssocID="{D2F9AE15-E3F0-48C3-A35A-52FF44FEE7DE}" presName="LevelTwoTextNode" presStyleLbl="node2" presStyleIdx="2" presStyleCnt="4">
        <dgm:presLayoutVars>
          <dgm:chPref val="3"/>
        </dgm:presLayoutVars>
      </dgm:prSet>
      <dgm:spPr/>
    </dgm:pt>
    <dgm:pt modelId="{023FD43A-7EA5-4DDC-B9BD-362FDBB21639}" type="pres">
      <dgm:prSet presAssocID="{D2F9AE15-E3F0-48C3-A35A-52FF44FEE7DE}" presName="level3hierChild" presStyleCnt="0"/>
      <dgm:spPr/>
    </dgm:pt>
    <dgm:pt modelId="{D23A9960-1FAB-4E39-AE1C-6EC6E0C85005}" type="pres">
      <dgm:prSet presAssocID="{5CBDF19B-D307-49F4-9095-25D1903B7922}" presName="conn2-1" presStyleLbl="parChTrans1D2" presStyleIdx="3" presStyleCnt="4"/>
      <dgm:spPr/>
    </dgm:pt>
    <dgm:pt modelId="{13F6A92E-057A-4491-8035-421CDCDDA265}" type="pres">
      <dgm:prSet presAssocID="{5CBDF19B-D307-49F4-9095-25D1903B7922}" presName="connTx" presStyleLbl="parChTrans1D2" presStyleIdx="3" presStyleCnt="4"/>
      <dgm:spPr/>
    </dgm:pt>
    <dgm:pt modelId="{1003AD8D-59E5-4B5C-9AD0-ED73C75094A4}" type="pres">
      <dgm:prSet presAssocID="{A8B843AC-D616-4652-9ED9-8B6F1C282EBC}" presName="root2" presStyleCnt="0"/>
      <dgm:spPr/>
    </dgm:pt>
    <dgm:pt modelId="{D270B4FA-1E07-4C1B-B75F-19B5F5D49703}" type="pres">
      <dgm:prSet presAssocID="{A8B843AC-D616-4652-9ED9-8B6F1C282EBC}" presName="LevelTwoTextNode" presStyleLbl="node2" presStyleIdx="3" presStyleCnt="4" custLinFactX="14073" custLinFactNeighborX="100000" custLinFactNeighborY="-1676">
        <dgm:presLayoutVars>
          <dgm:chPref val="3"/>
        </dgm:presLayoutVars>
      </dgm:prSet>
      <dgm:spPr/>
    </dgm:pt>
    <dgm:pt modelId="{CC5285A8-7573-43DF-9068-C5392AC5DF7D}" type="pres">
      <dgm:prSet presAssocID="{A8B843AC-D616-4652-9ED9-8B6F1C282EBC}" presName="level3hierChild" presStyleCnt="0"/>
      <dgm:spPr/>
    </dgm:pt>
  </dgm:ptLst>
  <dgm:cxnLst>
    <dgm:cxn modelId="{399429F4-6967-4952-8F64-B16E1422C5A1}" type="presOf" srcId="{2E412191-9B07-46CA-8AAE-987E7EECAEC1}" destId="{5BEC12E0-16F4-457C-949B-C523561D72C6}" srcOrd="0" destOrd="0" presId="urn:microsoft.com/office/officeart/2008/layout/HorizontalMultiLevelHierarchy"/>
    <dgm:cxn modelId="{9575A2F4-86B0-4BA3-BE9A-8F423038A29E}" type="presOf" srcId="{51274DCC-031B-40C4-AFC9-8C7B0866F03A}" destId="{C6BE0C7F-8FA0-4AAA-A0E8-00D20913C2E9}" srcOrd="0" destOrd="0" presId="urn:microsoft.com/office/officeart/2008/layout/HorizontalMultiLevelHierarchy"/>
    <dgm:cxn modelId="{8CA6395D-AF73-4D54-884E-B2A13845B492}" type="presOf" srcId="{69F702B4-F237-480F-BAD4-C7A95D807567}" destId="{67AD8BFE-5807-4A0D-9F21-E82B73089B52}" srcOrd="0" destOrd="0" presId="urn:microsoft.com/office/officeart/2008/layout/HorizontalMultiLevelHierarchy"/>
    <dgm:cxn modelId="{0CF51AA9-4E86-446F-9D1F-74B718C4DD93}" type="presOf" srcId="{51274DCC-031B-40C4-AFC9-8C7B0866F03A}" destId="{7AD1C6A3-DCD7-45FD-AC83-39CB5AE14107}" srcOrd="1" destOrd="0" presId="urn:microsoft.com/office/officeart/2008/layout/HorizontalMultiLevelHierarchy"/>
    <dgm:cxn modelId="{31198C65-1A74-40EB-8630-26EEE7EF77E1}" srcId="{2E412191-9B07-46CA-8AAE-987E7EECAEC1}" destId="{10D50DC5-A608-464A-844C-B3EE934DFF0D}" srcOrd="0" destOrd="0" parTransId="{2488632D-0D39-4F2D-982F-30257866AA39}" sibTransId="{814ED2C5-BA82-4474-92CA-687836494121}"/>
    <dgm:cxn modelId="{8DAB6035-DB77-4739-BB10-DA05B2BB55E1}" srcId="{10D50DC5-A608-464A-844C-B3EE934DFF0D}" destId="{A8B843AC-D616-4652-9ED9-8B6F1C282EBC}" srcOrd="3" destOrd="0" parTransId="{5CBDF19B-D307-49F4-9095-25D1903B7922}" sibTransId="{345634F8-4935-4E5D-8B5F-4CCC996C4367}"/>
    <dgm:cxn modelId="{816FD98C-6F48-4CDF-922A-A9A1FAF53E3A}" type="presOf" srcId="{10D50DC5-A608-464A-844C-B3EE934DFF0D}" destId="{405D3635-8377-40F2-91EC-DCDA87B18BB0}" srcOrd="0" destOrd="0" presId="urn:microsoft.com/office/officeart/2008/layout/HorizontalMultiLevelHierarchy"/>
    <dgm:cxn modelId="{2DAA5A91-1A66-49DD-83F0-2751CAD1A1D9}" type="presOf" srcId="{5CBDF19B-D307-49F4-9095-25D1903B7922}" destId="{13F6A92E-057A-4491-8035-421CDCDDA265}" srcOrd="1" destOrd="0" presId="urn:microsoft.com/office/officeart/2008/layout/HorizontalMultiLevelHierarchy"/>
    <dgm:cxn modelId="{2508B48C-11DC-4A27-ADDC-8512CCC261BC}" type="presOf" srcId="{B4EEAD33-0C66-4E8C-A81D-EBD4E3C5A384}" destId="{B625E597-3CE9-4886-9B69-760AB68A6ED4}" srcOrd="1" destOrd="0" presId="urn:microsoft.com/office/officeart/2008/layout/HorizontalMultiLevelHierarchy"/>
    <dgm:cxn modelId="{AB450542-8D77-4181-A094-274C77F14500}" srcId="{10D50DC5-A608-464A-844C-B3EE934DFF0D}" destId="{0E58A86F-F401-4A97-B23B-C456E2D07DAC}" srcOrd="1" destOrd="0" parTransId="{B4EEAD33-0C66-4E8C-A81D-EBD4E3C5A384}" sibTransId="{4CF4B214-D070-4969-A325-F963FF629917}"/>
    <dgm:cxn modelId="{E705180A-944C-4508-BBA2-92E731D30599}" type="presOf" srcId="{B4EEAD33-0C66-4E8C-A81D-EBD4E3C5A384}" destId="{124FD6C5-57B5-4E1A-8346-590303989AFF}" srcOrd="0" destOrd="0" presId="urn:microsoft.com/office/officeart/2008/layout/HorizontalMultiLevelHierarchy"/>
    <dgm:cxn modelId="{05F0DF22-9038-45C6-AE4B-567636087983}" type="presOf" srcId="{69F702B4-F237-480F-BAD4-C7A95D807567}" destId="{BC9155B3-0DA8-43B4-9BCA-E51C15033C8C}" srcOrd="1" destOrd="0" presId="urn:microsoft.com/office/officeart/2008/layout/HorizontalMultiLevelHierarchy"/>
    <dgm:cxn modelId="{C88FFBED-2767-44B7-88F8-6B04B0DC8DE1}" type="presOf" srcId="{5CBDF19B-D307-49F4-9095-25D1903B7922}" destId="{D23A9960-1FAB-4E39-AE1C-6EC6E0C85005}" srcOrd="0" destOrd="0" presId="urn:microsoft.com/office/officeart/2008/layout/HorizontalMultiLevelHierarchy"/>
    <dgm:cxn modelId="{6405DEFB-635F-4CC2-A044-34BC7930EC07}" type="presOf" srcId="{D2F9AE15-E3F0-48C3-A35A-52FF44FEE7DE}" destId="{75D3A4E5-2254-4788-8BD5-D58049541978}" srcOrd="0" destOrd="0" presId="urn:microsoft.com/office/officeart/2008/layout/HorizontalMultiLevelHierarchy"/>
    <dgm:cxn modelId="{0057498F-B130-4491-A43E-7D580A2AFD2F}" type="presOf" srcId="{8FB60946-08D4-4F9D-BC5E-1F8D2C19A281}" destId="{89B0DC20-8A06-4857-9F33-87F02475CD74}" srcOrd="0" destOrd="0" presId="urn:microsoft.com/office/officeart/2008/layout/HorizontalMultiLevelHierarchy"/>
    <dgm:cxn modelId="{DA5B83BB-DEE7-4E02-8694-E6275F7D3043}" srcId="{10D50DC5-A608-464A-844C-B3EE934DFF0D}" destId="{D2F9AE15-E3F0-48C3-A35A-52FF44FEE7DE}" srcOrd="2" destOrd="0" parTransId="{69F702B4-F237-480F-BAD4-C7A95D807567}" sibTransId="{99C9EAF4-31B5-4BB3-8843-F85EBC2F84CE}"/>
    <dgm:cxn modelId="{0B9A34D5-9501-4351-993C-9CEC3C8D4858}" type="presOf" srcId="{0E58A86F-F401-4A97-B23B-C456E2D07DAC}" destId="{1A9D496B-6209-431F-87FC-94AEA6249E47}" srcOrd="0" destOrd="0" presId="urn:microsoft.com/office/officeart/2008/layout/HorizontalMultiLevelHierarchy"/>
    <dgm:cxn modelId="{725396B2-F1FE-415C-8A30-3BE1C2A870C9}" srcId="{10D50DC5-A608-464A-844C-B3EE934DFF0D}" destId="{8FB60946-08D4-4F9D-BC5E-1F8D2C19A281}" srcOrd="0" destOrd="0" parTransId="{51274DCC-031B-40C4-AFC9-8C7B0866F03A}" sibTransId="{E6E3B296-B333-4B95-A285-AAB3912ACDE6}"/>
    <dgm:cxn modelId="{31CE385F-D554-471A-A64C-AAA10E3D94E7}" type="presOf" srcId="{A8B843AC-D616-4652-9ED9-8B6F1C282EBC}" destId="{D270B4FA-1E07-4C1B-B75F-19B5F5D49703}" srcOrd="0" destOrd="0" presId="urn:microsoft.com/office/officeart/2008/layout/HorizontalMultiLevelHierarchy"/>
    <dgm:cxn modelId="{8435F04F-DBB7-4D23-9722-DF75A9C3BFD5}" type="presParOf" srcId="{5BEC12E0-16F4-457C-949B-C523561D72C6}" destId="{166A028A-5CF1-4F15-9A31-909B9BDB155F}" srcOrd="0" destOrd="0" presId="urn:microsoft.com/office/officeart/2008/layout/HorizontalMultiLevelHierarchy"/>
    <dgm:cxn modelId="{307E8FB7-441C-4B0A-BAC5-8C7E6CF2E92A}" type="presParOf" srcId="{166A028A-5CF1-4F15-9A31-909B9BDB155F}" destId="{405D3635-8377-40F2-91EC-DCDA87B18BB0}" srcOrd="0" destOrd="0" presId="urn:microsoft.com/office/officeart/2008/layout/HorizontalMultiLevelHierarchy"/>
    <dgm:cxn modelId="{8D8B2483-75DC-42FE-8A4B-5468A49409D2}" type="presParOf" srcId="{166A028A-5CF1-4F15-9A31-909B9BDB155F}" destId="{A0403A0B-FD25-4343-B3B8-FBB2AD68D30B}" srcOrd="1" destOrd="0" presId="urn:microsoft.com/office/officeart/2008/layout/HorizontalMultiLevelHierarchy"/>
    <dgm:cxn modelId="{10F0367D-6EC1-4E27-A869-6757C7CCCF70}" type="presParOf" srcId="{A0403A0B-FD25-4343-B3B8-FBB2AD68D30B}" destId="{C6BE0C7F-8FA0-4AAA-A0E8-00D20913C2E9}" srcOrd="0" destOrd="0" presId="urn:microsoft.com/office/officeart/2008/layout/HorizontalMultiLevelHierarchy"/>
    <dgm:cxn modelId="{AD9C903A-A311-41EC-A63C-D7B5089C5F57}" type="presParOf" srcId="{C6BE0C7F-8FA0-4AAA-A0E8-00D20913C2E9}" destId="{7AD1C6A3-DCD7-45FD-AC83-39CB5AE14107}" srcOrd="0" destOrd="0" presId="urn:microsoft.com/office/officeart/2008/layout/HorizontalMultiLevelHierarchy"/>
    <dgm:cxn modelId="{8E10F434-2A14-463D-A822-97FDA917894C}" type="presParOf" srcId="{A0403A0B-FD25-4343-B3B8-FBB2AD68D30B}" destId="{2221F113-C364-4FFA-8C89-91FE8E23FA24}" srcOrd="1" destOrd="0" presId="urn:microsoft.com/office/officeart/2008/layout/HorizontalMultiLevelHierarchy"/>
    <dgm:cxn modelId="{C2C2337F-4E7E-4D6F-BE82-30F3EA3B1B31}" type="presParOf" srcId="{2221F113-C364-4FFA-8C89-91FE8E23FA24}" destId="{89B0DC20-8A06-4857-9F33-87F02475CD74}" srcOrd="0" destOrd="0" presId="urn:microsoft.com/office/officeart/2008/layout/HorizontalMultiLevelHierarchy"/>
    <dgm:cxn modelId="{B92EA1C4-A14C-4CBD-A22E-FD1D761DF8A5}" type="presParOf" srcId="{2221F113-C364-4FFA-8C89-91FE8E23FA24}" destId="{F2968B10-CA08-41B9-A9FF-9739BF8439DA}" srcOrd="1" destOrd="0" presId="urn:microsoft.com/office/officeart/2008/layout/HorizontalMultiLevelHierarchy"/>
    <dgm:cxn modelId="{DB4486E2-D27E-4580-995F-3522DCC8582D}" type="presParOf" srcId="{A0403A0B-FD25-4343-B3B8-FBB2AD68D30B}" destId="{124FD6C5-57B5-4E1A-8346-590303989AFF}" srcOrd="2" destOrd="0" presId="urn:microsoft.com/office/officeart/2008/layout/HorizontalMultiLevelHierarchy"/>
    <dgm:cxn modelId="{346A2761-149D-45E9-9861-75E9A9BE0EE6}" type="presParOf" srcId="{124FD6C5-57B5-4E1A-8346-590303989AFF}" destId="{B625E597-3CE9-4886-9B69-760AB68A6ED4}" srcOrd="0" destOrd="0" presId="urn:microsoft.com/office/officeart/2008/layout/HorizontalMultiLevelHierarchy"/>
    <dgm:cxn modelId="{4D33D7E2-BE38-4D90-9011-8AD859A5FF4C}" type="presParOf" srcId="{A0403A0B-FD25-4343-B3B8-FBB2AD68D30B}" destId="{4091C57A-2DA4-4F83-81F1-E14CD0E4DE6D}" srcOrd="3" destOrd="0" presId="urn:microsoft.com/office/officeart/2008/layout/HorizontalMultiLevelHierarchy"/>
    <dgm:cxn modelId="{73337D77-EDDA-435D-932A-7DA696AB820A}" type="presParOf" srcId="{4091C57A-2DA4-4F83-81F1-E14CD0E4DE6D}" destId="{1A9D496B-6209-431F-87FC-94AEA6249E47}" srcOrd="0" destOrd="0" presId="urn:microsoft.com/office/officeart/2008/layout/HorizontalMultiLevelHierarchy"/>
    <dgm:cxn modelId="{46775E72-B3A9-40F2-956C-B658B2882426}" type="presParOf" srcId="{4091C57A-2DA4-4F83-81F1-E14CD0E4DE6D}" destId="{DC2DB555-7740-45CD-8DEE-83E171BC57E3}" srcOrd="1" destOrd="0" presId="urn:microsoft.com/office/officeart/2008/layout/HorizontalMultiLevelHierarchy"/>
    <dgm:cxn modelId="{F05D9C6C-6493-40BF-9E8D-4550F20D5457}" type="presParOf" srcId="{A0403A0B-FD25-4343-B3B8-FBB2AD68D30B}" destId="{67AD8BFE-5807-4A0D-9F21-E82B73089B52}" srcOrd="4" destOrd="0" presId="urn:microsoft.com/office/officeart/2008/layout/HorizontalMultiLevelHierarchy"/>
    <dgm:cxn modelId="{BB936B7A-5C63-426A-99EA-F847BE74A068}" type="presParOf" srcId="{67AD8BFE-5807-4A0D-9F21-E82B73089B52}" destId="{BC9155B3-0DA8-43B4-9BCA-E51C15033C8C}" srcOrd="0" destOrd="0" presId="urn:microsoft.com/office/officeart/2008/layout/HorizontalMultiLevelHierarchy"/>
    <dgm:cxn modelId="{C1DA0516-6F43-4EDE-896F-E9A799460E01}" type="presParOf" srcId="{A0403A0B-FD25-4343-B3B8-FBB2AD68D30B}" destId="{AC743436-2505-4B6A-81E3-C8397B6912B0}" srcOrd="5" destOrd="0" presId="urn:microsoft.com/office/officeart/2008/layout/HorizontalMultiLevelHierarchy"/>
    <dgm:cxn modelId="{39D7785D-EF7C-4A75-B296-DDEC6D781D01}" type="presParOf" srcId="{AC743436-2505-4B6A-81E3-C8397B6912B0}" destId="{75D3A4E5-2254-4788-8BD5-D58049541978}" srcOrd="0" destOrd="0" presId="urn:microsoft.com/office/officeart/2008/layout/HorizontalMultiLevelHierarchy"/>
    <dgm:cxn modelId="{AF7A9C86-C71C-491A-9821-9B7B604E973F}" type="presParOf" srcId="{AC743436-2505-4B6A-81E3-C8397B6912B0}" destId="{023FD43A-7EA5-4DDC-B9BD-362FDBB21639}" srcOrd="1" destOrd="0" presId="urn:microsoft.com/office/officeart/2008/layout/HorizontalMultiLevelHierarchy"/>
    <dgm:cxn modelId="{1132D59A-BC12-4EA5-9C41-1F9FD435EC0B}" type="presParOf" srcId="{A0403A0B-FD25-4343-B3B8-FBB2AD68D30B}" destId="{D23A9960-1FAB-4E39-AE1C-6EC6E0C85005}" srcOrd="6" destOrd="0" presId="urn:microsoft.com/office/officeart/2008/layout/HorizontalMultiLevelHierarchy"/>
    <dgm:cxn modelId="{93CE67A3-9EC8-4059-A704-606ED83BB233}" type="presParOf" srcId="{D23A9960-1FAB-4E39-AE1C-6EC6E0C85005}" destId="{13F6A92E-057A-4491-8035-421CDCDDA265}" srcOrd="0" destOrd="0" presId="urn:microsoft.com/office/officeart/2008/layout/HorizontalMultiLevelHierarchy"/>
    <dgm:cxn modelId="{7D82DBF8-FB5A-4205-9034-56BD7A35B958}" type="presParOf" srcId="{A0403A0B-FD25-4343-B3B8-FBB2AD68D30B}" destId="{1003AD8D-59E5-4B5C-9AD0-ED73C75094A4}" srcOrd="7" destOrd="0" presId="urn:microsoft.com/office/officeart/2008/layout/HorizontalMultiLevelHierarchy"/>
    <dgm:cxn modelId="{D4F142F4-6312-4E10-93AF-6F4EF311422D}" type="presParOf" srcId="{1003AD8D-59E5-4B5C-9AD0-ED73C75094A4}" destId="{D270B4FA-1E07-4C1B-B75F-19B5F5D49703}" srcOrd="0" destOrd="0" presId="urn:microsoft.com/office/officeart/2008/layout/HorizontalMultiLevelHierarchy"/>
    <dgm:cxn modelId="{EF1227A7-F426-4CA1-AE60-2FAA496B385E}" type="presParOf" srcId="{1003AD8D-59E5-4B5C-9AD0-ED73C75094A4}" destId="{CC5285A8-7573-43DF-9068-C5392AC5DF7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2AB560-7667-4960-ACA8-2CFA0EF4B516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996993-3F15-464F-9A75-545C4EAD5452}">
      <dgm:prSet phldrT="[Texto]" custT="1"/>
      <dgm:spPr/>
      <dgm:t>
        <a:bodyPr/>
        <a:lstStyle/>
        <a:p>
          <a:r>
            <a:rPr lang="es-ES" sz="1600" dirty="0"/>
            <a:t>Requerimientos</a:t>
          </a:r>
        </a:p>
      </dgm:t>
    </dgm:pt>
    <dgm:pt modelId="{46E8D4EA-FCDB-430B-AE2B-29A6B54230CE}" type="parTrans" cxnId="{005827FB-F0EC-4620-A965-2CAF75F5B71B}">
      <dgm:prSet/>
      <dgm:spPr/>
      <dgm:t>
        <a:bodyPr/>
        <a:lstStyle/>
        <a:p>
          <a:endParaRPr lang="es-ES"/>
        </a:p>
      </dgm:t>
    </dgm:pt>
    <dgm:pt modelId="{B00A1A15-0706-4607-975A-F505419D4827}" type="sibTrans" cxnId="{005827FB-F0EC-4620-A965-2CAF75F5B71B}">
      <dgm:prSet/>
      <dgm:spPr/>
      <dgm:t>
        <a:bodyPr/>
        <a:lstStyle/>
        <a:p>
          <a:endParaRPr lang="es-ES"/>
        </a:p>
      </dgm:t>
    </dgm:pt>
    <dgm:pt modelId="{55B3C95C-C8D4-4E9E-8C3E-E4738AF0FEBA}">
      <dgm:prSet phldrT="[Texto]" custT="1"/>
      <dgm:spPr/>
      <dgm:t>
        <a:bodyPr/>
        <a:lstStyle/>
        <a:p>
          <a:pPr algn="l"/>
          <a:r>
            <a:rPr lang="es-ES" sz="1400" dirty="0"/>
            <a:t>NECESIDADES ORGANIZACIONES</a:t>
          </a:r>
        </a:p>
      </dgm:t>
    </dgm:pt>
    <dgm:pt modelId="{B3B9A181-127A-4C61-BBD3-4362A21FACCB}" type="parTrans" cxnId="{8CFA01EE-6E67-4244-9036-D4CDC944F3AE}">
      <dgm:prSet/>
      <dgm:spPr/>
      <dgm:t>
        <a:bodyPr/>
        <a:lstStyle/>
        <a:p>
          <a:endParaRPr lang="es-ES"/>
        </a:p>
      </dgm:t>
    </dgm:pt>
    <dgm:pt modelId="{7638878C-2FB4-4969-B876-3935FD40902A}" type="sibTrans" cxnId="{8CFA01EE-6E67-4244-9036-D4CDC944F3AE}">
      <dgm:prSet/>
      <dgm:spPr/>
      <dgm:t>
        <a:bodyPr/>
        <a:lstStyle/>
        <a:p>
          <a:endParaRPr lang="es-ES"/>
        </a:p>
      </dgm:t>
    </dgm:pt>
    <dgm:pt modelId="{AC346CA1-9A34-4120-A15A-2910BF495217}">
      <dgm:prSet phldrT="[Texto]" custT="1"/>
      <dgm:spPr/>
      <dgm:t>
        <a:bodyPr/>
        <a:lstStyle/>
        <a:p>
          <a:r>
            <a:rPr lang="es-ES" sz="1600" dirty="0"/>
            <a:t>Implementación</a:t>
          </a:r>
        </a:p>
      </dgm:t>
    </dgm:pt>
    <dgm:pt modelId="{DD17733B-AF23-45A6-A952-5F3CE1DB6268}" type="parTrans" cxnId="{6517307C-FCC0-46E5-BB7A-4831E01F02E5}">
      <dgm:prSet/>
      <dgm:spPr/>
      <dgm:t>
        <a:bodyPr/>
        <a:lstStyle/>
        <a:p>
          <a:endParaRPr lang="es-ES"/>
        </a:p>
      </dgm:t>
    </dgm:pt>
    <dgm:pt modelId="{9E051DD6-BAFE-4797-8014-D7127F8813D6}" type="sibTrans" cxnId="{6517307C-FCC0-46E5-BB7A-4831E01F02E5}">
      <dgm:prSet/>
      <dgm:spPr/>
      <dgm:t>
        <a:bodyPr/>
        <a:lstStyle/>
        <a:p>
          <a:endParaRPr lang="es-ES"/>
        </a:p>
      </dgm:t>
    </dgm:pt>
    <dgm:pt modelId="{271C7612-1043-4A0F-B5A1-4BADFE6FECE6}">
      <dgm:prSet phldrT="[Texto]" custT="1"/>
      <dgm:spPr/>
      <dgm:t>
        <a:bodyPr/>
        <a:lstStyle/>
        <a:p>
          <a:r>
            <a:rPr lang="es-ES" sz="1300" dirty="0"/>
            <a:t>DIAGRAMA DE ESTADOS</a:t>
          </a:r>
        </a:p>
      </dgm:t>
    </dgm:pt>
    <dgm:pt modelId="{A164EFF5-3EE3-4269-ACA1-D5D86B967A6C}" type="parTrans" cxnId="{2C7110AE-DA06-4818-8C7E-C1629DFB0048}">
      <dgm:prSet/>
      <dgm:spPr/>
      <dgm:t>
        <a:bodyPr/>
        <a:lstStyle/>
        <a:p>
          <a:endParaRPr lang="es-ES"/>
        </a:p>
      </dgm:t>
    </dgm:pt>
    <dgm:pt modelId="{D7D780B9-75AC-425D-A093-F0D187940ACF}" type="sibTrans" cxnId="{2C7110AE-DA06-4818-8C7E-C1629DFB0048}">
      <dgm:prSet/>
      <dgm:spPr/>
      <dgm:t>
        <a:bodyPr/>
        <a:lstStyle/>
        <a:p>
          <a:endParaRPr lang="es-ES"/>
        </a:p>
      </dgm:t>
    </dgm:pt>
    <dgm:pt modelId="{E1AE36B4-5603-43DD-892C-E4246182D256}">
      <dgm:prSet phldrT="[Texto]" custT="1"/>
      <dgm:spPr/>
      <dgm:t>
        <a:bodyPr/>
        <a:lstStyle/>
        <a:p>
          <a:r>
            <a:rPr lang="es-ES" sz="1300" dirty="0"/>
            <a:t>DIAGRAMA DE COLABORACIÓN</a:t>
          </a:r>
        </a:p>
      </dgm:t>
    </dgm:pt>
    <dgm:pt modelId="{4356A01E-3EAA-42D9-8F9D-22C6B66472DD}" type="parTrans" cxnId="{7F9812F3-0324-452F-860D-BF7AECC93EB9}">
      <dgm:prSet/>
      <dgm:spPr/>
      <dgm:t>
        <a:bodyPr/>
        <a:lstStyle/>
        <a:p>
          <a:endParaRPr lang="es-ES"/>
        </a:p>
      </dgm:t>
    </dgm:pt>
    <dgm:pt modelId="{A88D467B-2CC6-4F86-B51B-590BA19870B6}" type="sibTrans" cxnId="{7F9812F3-0324-452F-860D-BF7AECC93EB9}">
      <dgm:prSet/>
      <dgm:spPr/>
      <dgm:t>
        <a:bodyPr/>
        <a:lstStyle/>
        <a:p>
          <a:endParaRPr lang="es-ES"/>
        </a:p>
      </dgm:t>
    </dgm:pt>
    <dgm:pt modelId="{AA6E943B-08D8-4404-ADC2-E853DF597C16}">
      <dgm:prSet phldrT="[Texto]" custT="1"/>
      <dgm:spPr/>
      <dgm:t>
        <a:bodyPr/>
        <a:lstStyle/>
        <a:p>
          <a:pPr algn="l"/>
          <a:r>
            <a:rPr lang="es-ES" sz="1400" dirty="0"/>
            <a:t>ESTÁNDAR IEEE 830</a:t>
          </a:r>
        </a:p>
      </dgm:t>
    </dgm:pt>
    <dgm:pt modelId="{F14DC5CA-61E9-4790-9C8A-4EA24118E848}" type="parTrans" cxnId="{BB068F0E-300C-492A-AC85-9E18F2BE425B}">
      <dgm:prSet/>
      <dgm:spPr/>
      <dgm:t>
        <a:bodyPr/>
        <a:lstStyle/>
        <a:p>
          <a:endParaRPr lang="es-ES"/>
        </a:p>
      </dgm:t>
    </dgm:pt>
    <dgm:pt modelId="{E72D3D52-A28B-43BD-9457-0447772D5077}" type="sibTrans" cxnId="{BB068F0E-300C-492A-AC85-9E18F2BE425B}">
      <dgm:prSet/>
      <dgm:spPr/>
      <dgm:t>
        <a:bodyPr/>
        <a:lstStyle/>
        <a:p>
          <a:endParaRPr lang="es-ES"/>
        </a:p>
      </dgm:t>
    </dgm:pt>
    <dgm:pt modelId="{479E9244-D813-4C18-B7E7-B54C562E1A38}">
      <dgm:prSet phldrT="[Texto]" custT="1"/>
      <dgm:spPr/>
      <dgm:t>
        <a:bodyPr/>
        <a:lstStyle/>
        <a:p>
          <a:r>
            <a:rPr lang="es-ES" sz="1600" dirty="0"/>
            <a:t>Construcción</a:t>
          </a:r>
        </a:p>
      </dgm:t>
    </dgm:pt>
    <dgm:pt modelId="{72608F87-701C-40F1-A965-EE75712A07B7}" type="sibTrans" cxnId="{99DF9203-51EE-4A41-9762-0443442E4CE5}">
      <dgm:prSet/>
      <dgm:spPr/>
      <dgm:t>
        <a:bodyPr/>
        <a:lstStyle/>
        <a:p>
          <a:endParaRPr lang="es-ES"/>
        </a:p>
      </dgm:t>
    </dgm:pt>
    <dgm:pt modelId="{015ACE81-DB0D-42FC-B241-2809ABD5AA32}" type="parTrans" cxnId="{99DF9203-51EE-4A41-9762-0443442E4CE5}">
      <dgm:prSet/>
      <dgm:spPr/>
      <dgm:t>
        <a:bodyPr/>
        <a:lstStyle/>
        <a:p>
          <a:endParaRPr lang="es-ES"/>
        </a:p>
      </dgm:t>
    </dgm:pt>
    <dgm:pt modelId="{7A8270AA-E0FC-4D63-AFC7-11382FA8D421}">
      <dgm:prSet phldrT="[Texto]" custT="1"/>
      <dgm:spPr/>
      <dgm:t>
        <a:bodyPr/>
        <a:lstStyle/>
        <a:p>
          <a:r>
            <a:rPr lang="es-ES" sz="1300" dirty="0"/>
            <a:t>MODELAMIENTO</a:t>
          </a:r>
        </a:p>
      </dgm:t>
    </dgm:pt>
    <dgm:pt modelId="{5B17B97B-EF2F-4161-AE77-A93387998AE0}" type="sibTrans" cxnId="{E631B2C2-3AE0-4496-A0B9-D39F4D43B0CC}">
      <dgm:prSet/>
      <dgm:spPr/>
      <dgm:t>
        <a:bodyPr/>
        <a:lstStyle/>
        <a:p>
          <a:endParaRPr lang="es-ES"/>
        </a:p>
      </dgm:t>
    </dgm:pt>
    <dgm:pt modelId="{70F1C892-6AAD-406B-82D5-2647916DF98A}" type="parTrans" cxnId="{E631B2C2-3AE0-4496-A0B9-D39F4D43B0CC}">
      <dgm:prSet/>
      <dgm:spPr/>
      <dgm:t>
        <a:bodyPr/>
        <a:lstStyle/>
        <a:p>
          <a:endParaRPr lang="es-ES"/>
        </a:p>
      </dgm:t>
    </dgm:pt>
    <dgm:pt modelId="{2A6AF0D8-4EB3-412D-AFB8-3DFB9ADB9A29}">
      <dgm:prSet phldrT="[Texto]" custT="1"/>
      <dgm:spPr/>
      <dgm:t>
        <a:bodyPr/>
        <a:lstStyle/>
        <a:p>
          <a:r>
            <a:rPr lang="es-ES" sz="1300" dirty="0"/>
            <a:t>DIAGRAMAS DE ACTIVIDADES</a:t>
          </a:r>
        </a:p>
      </dgm:t>
    </dgm:pt>
    <dgm:pt modelId="{94DD7624-C395-4AA0-BD8C-EBBF5F0E584A}" type="sibTrans" cxnId="{E05EF870-0BEB-4CFA-82C2-A8D786BC53F7}">
      <dgm:prSet/>
      <dgm:spPr/>
      <dgm:t>
        <a:bodyPr/>
        <a:lstStyle/>
        <a:p>
          <a:endParaRPr lang="es-ES"/>
        </a:p>
      </dgm:t>
    </dgm:pt>
    <dgm:pt modelId="{4D83501E-976C-4F93-B51D-7BB12CFABE6F}" type="parTrans" cxnId="{E05EF870-0BEB-4CFA-82C2-A8D786BC53F7}">
      <dgm:prSet/>
      <dgm:spPr/>
      <dgm:t>
        <a:bodyPr/>
        <a:lstStyle/>
        <a:p>
          <a:endParaRPr lang="es-ES"/>
        </a:p>
      </dgm:t>
    </dgm:pt>
    <dgm:pt modelId="{9C07F498-3101-45E0-B3D8-EE72691BFEA2}">
      <dgm:prSet phldrT="[Texto]" custT="1"/>
      <dgm:spPr/>
      <dgm:t>
        <a:bodyPr/>
        <a:lstStyle/>
        <a:p>
          <a:r>
            <a:rPr lang="es-ES" sz="1300" dirty="0"/>
            <a:t>DIAGRAMAS DE SECUENCUAS</a:t>
          </a:r>
        </a:p>
      </dgm:t>
    </dgm:pt>
    <dgm:pt modelId="{00D28964-D9E5-433C-88FB-2B71912DDD7A}" type="sibTrans" cxnId="{F936F34D-DCE4-4EA5-BA7A-E16D0D996508}">
      <dgm:prSet/>
      <dgm:spPr/>
      <dgm:t>
        <a:bodyPr/>
        <a:lstStyle/>
        <a:p>
          <a:endParaRPr lang="es-ES"/>
        </a:p>
      </dgm:t>
    </dgm:pt>
    <dgm:pt modelId="{9BAE2977-A308-46C0-B6C5-B2273138E4C9}" type="parTrans" cxnId="{F936F34D-DCE4-4EA5-BA7A-E16D0D996508}">
      <dgm:prSet/>
      <dgm:spPr/>
      <dgm:t>
        <a:bodyPr/>
        <a:lstStyle/>
        <a:p>
          <a:endParaRPr lang="es-ES"/>
        </a:p>
      </dgm:t>
    </dgm:pt>
    <dgm:pt modelId="{A9B56423-2308-4761-B4F7-E8E1D9D3F14C}">
      <dgm:prSet phldrT="[Texto]" custT="1"/>
      <dgm:spPr/>
      <dgm:t>
        <a:bodyPr/>
        <a:lstStyle/>
        <a:p>
          <a:r>
            <a:rPr lang="es-ES" sz="1600" dirty="0"/>
            <a:t>Diseño</a:t>
          </a:r>
        </a:p>
      </dgm:t>
    </dgm:pt>
    <dgm:pt modelId="{2251F980-D3B9-4CF4-8E2D-D7168F95ACB8}" type="sibTrans" cxnId="{7C8A0EDB-74D9-4EA9-9DA5-28EEE9E9C8E4}">
      <dgm:prSet/>
      <dgm:spPr/>
      <dgm:t>
        <a:bodyPr/>
        <a:lstStyle/>
        <a:p>
          <a:endParaRPr lang="es-ES"/>
        </a:p>
      </dgm:t>
    </dgm:pt>
    <dgm:pt modelId="{D377374C-69B4-4FFF-8E18-D9E4C8525FBE}" type="parTrans" cxnId="{7C8A0EDB-74D9-4EA9-9DA5-28EEE9E9C8E4}">
      <dgm:prSet/>
      <dgm:spPr/>
      <dgm:t>
        <a:bodyPr/>
        <a:lstStyle/>
        <a:p>
          <a:endParaRPr lang="es-ES"/>
        </a:p>
      </dgm:t>
    </dgm:pt>
    <dgm:pt modelId="{03A03930-91B8-4B45-8844-5A53B433437B}">
      <dgm:prSet phldrT="[Texto]" custT="1"/>
      <dgm:spPr/>
      <dgm:t>
        <a:bodyPr/>
        <a:lstStyle/>
        <a:p>
          <a:r>
            <a:rPr lang="es-ES" sz="1600" dirty="0"/>
            <a:t>Análisis</a:t>
          </a:r>
        </a:p>
      </dgm:t>
    </dgm:pt>
    <dgm:pt modelId="{827B72DE-B8A5-4F57-83DE-3DE510F6F78D}" type="sibTrans" cxnId="{D64BD444-9645-405A-BB57-34DD39B90A9F}">
      <dgm:prSet/>
      <dgm:spPr/>
      <dgm:t>
        <a:bodyPr/>
        <a:lstStyle/>
        <a:p>
          <a:endParaRPr lang="es-ES"/>
        </a:p>
      </dgm:t>
    </dgm:pt>
    <dgm:pt modelId="{64315031-E4CA-4246-85DC-FE7ADDC82DE7}" type="parTrans" cxnId="{D64BD444-9645-405A-BB57-34DD39B90A9F}">
      <dgm:prSet/>
      <dgm:spPr/>
      <dgm:t>
        <a:bodyPr/>
        <a:lstStyle/>
        <a:p>
          <a:endParaRPr lang="es-ES"/>
        </a:p>
      </dgm:t>
    </dgm:pt>
    <dgm:pt modelId="{E9411C60-2E0E-4575-AC42-A0BB6677F7F1}" type="pres">
      <dgm:prSet presAssocID="{692AB560-7667-4960-ACA8-2CFA0EF4B516}" presName="rootnode" presStyleCnt="0">
        <dgm:presLayoutVars>
          <dgm:chMax/>
          <dgm:chPref/>
          <dgm:dir/>
          <dgm:animLvl val="lvl"/>
        </dgm:presLayoutVars>
      </dgm:prSet>
      <dgm:spPr/>
    </dgm:pt>
    <dgm:pt modelId="{13A70321-2AF1-4B3D-8AF1-433A0F6EB887}" type="pres">
      <dgm:prSet presAssocID="{CB996993-3F15-464F-9A75-545C4EAD5452}" presName="composite" presStyleCnt="0"/>
      <dgm:spPr/>
    </dgm:pt>
    <dgm:pt modelId="{226B102A-9AD5-4022-B00A-315FEA122B80}" type="pres">
      <dgm:prSet presAssocID="{CB996993-3F15-464F-9A75-545C4EAD5452}" presName="bentUpArrow1" presStyleLbl="alignImgPlace1" presStyleIdx="0" presStyleCnt="4" custLinFactX="-93772" custLinFactNeighborX="-100000" custLinFactNeighborY="-44944"/>
      <dgm:spPr/>
    </dgm:pt>
    <dgm:pt modelId="{AAF06E46-B426-4820-A1B5-B14837CD4415}" type="pres">
      <dgm:prSet presAssocID="{CB996993-3F15-464F-9A75-545C4EAD5452}" presName="ParentText" presStyleLbl="node1" presStyleIdx="0" presStyleCnt="5" custScaleX="343556" custLinFactNeighborX="985" custLinFactNeighborY="-44027">
        <dgm:presLayoutVars>
          <dgm:chMax val="1"/>
          <dgm:chPref val="1"/>
          <dgm:bulletEnabled val="1"/>
        </dgm:presLayoutVars>
      </dgm:prSet>
      <dgm:spPr/>
    </dgm:pt>
    <dgm:pt modelId="{F3F0F39C-6825-49FF-AE51-CAE3FB66A8CF}" type="pres">
      <dgm:prSet presAssocID="{CB996993-3F15-464F-9A75-545C4EAD5452}" presName="ChildText" presStyleLbl="revTx" presStyleIdx="0" presStyleCnt="4" custScaleX="695502" custScaleY="208598" custLinFactX="200000" custLinFactNeighborX="294505" custLinFactNeighborY="-51387">
        <dgm:presLayoutVars>
          <dgm:chMax val="0"/>
          <dgm:chPref val="0"/>
          <dgm:bulletEnabled val="1"/>
        </dgm:presLayoutVars>
      </dgm:prSet>
      <dgm:spPr/>
    </dgm:pt>
    <dgm:pt modelId="{346468C3-BC15-464B-A0AE-93F9FC4431E4}" type="pres">
      <dgm:prSet presAssocID="{B00A1A15-0706-4607-975A-F505419D4827}" presName="sibTrans" presStyleCnt="0"/>
      <dgm:spPr/>
    </dgm:pt>
    <dgm:pt modelId="{267D1E00-973A-4C41-A3EA-B0EDEF3561B3}" type="pres">
      <dgm:prSet presAssocID="{03A03930-91B8-4B45-8844-5A53B433437B}" presName="composite" presStyleCnt="0"/>
      <dgm:spPr/>
    </dgm:pt>
    <dgm:pt modelId="{9C0EC76B-3D18-4ACC-BB02-9AE36114670F}" type="pres">
      <dgm:prSet presAssocID="{03A03930-91B8-4B45-8844-5A53B433437B}" presName="bentUpArrow1" presStyleLbl="alignImgPlace1" presStyleIdx="1" presStyleCnt="4" custLinFactX="-179339" custLinFactNeighborX="-200000" custLinFactNeighborY="46179"/>
      <dgm:spPr/>
    </dgm:pt>
    <dgm:pt modelId="{9C1D45EF-F2AC-49BA-9763-C6041E43B32D}" type="pres">
      <dgm:prSet presAssocID="{03A03930-91B8-4B45-8844-5A53B433437B}" presName="ParentText" presStyleLbl="node1" presStyleIdx="1" presStyleCnt="5" custScaleX="277669" custLinFactX="-64129" custLinFactNeighborX="-100000" custLinFactNeighborY="3760">
        <dgm:presLayoutVars>
          <dgm:chMax val="1"/>
          <dgm:chPref val="1"/>
          <dgm:bulletEnabled val="1"/>
        </dgm:presLayoutVars>
      </dgm:prSet>
      <dgm:spPr/>
    </dgm:pt>
    <dgm:pt modelId="{38941A3F-FA21-4678-8157-5C0A45935009}" type="pres">
      <dgm:prSet presAssocID="{03A03930-91B8-4B45-8844-5A53B433437B}" presName="ChildText" presStyleLbl="revTx" presStyleIdx="1" presStyleCnt="4" custScaleX="558159" custLinFactX="68958" custLinFactNeighborX="100000" custLinFactNeighborY="329">
        <dgm:presLayoutVars>
          <dgm:chMax val="0"/>
          <dgm:chPref val="0"/>
          <dgm:bulletEnabled val="1"/>
        </dgm:presLayoutVars>
      </dgm:prSet>
      <dgm:spPr/>
    </dgm:pt>
    <dgm:pt modelId="{56524E8C-DBC1-4CDD-8AF1-A9842F722B6E}" type="pres">
      <dgm:prSet presAssocID="{827B72DE-B8A5-4F57-83DE-3DE510F6F78D}" presName="sibTrans" presStyleCnt="0"/>
      <dgm:spPr/>
    </dgm:pt>
    <dgm:pt modelId="{1BC4750C-209E-4650-B226-D5FF928D725D}" type="pres">
      <dgm:prSet presAssocID="{A9B56423-2308-4761-B4F7-E8E1D9D3F14C}" presName="composite" presStyleCnt="0"/>
      <dgm:spPr/>
    </dgm:pt>
    <dgm:pt modelId="{BC55D19F-96DC-4848-B7DB-AAABDE85B6E6}" type="pres">
      <dgm:prSet presAssocID="{A9B56423-2308-4761-B4F7-E8E1D9D3F14C}" presName="bentUpArrow1" presStyleLbl="alignImgPlace1" presStyleIdx="2" presStyleCnt="4" custLinFactX="-300000" custLinFactNeighborX="-304222" custLinFactNeighborY="95120"/>
      <dgm:spPr/>
    </dgm:pt>
    <dgm:pt modelId="{FAE74F2B-B045-43F7-AD62-36E9DC4E63BE}" type="pres">
      <dgm:prSet presAssocID="{A9B56423-2308-4761-B4F7-E8E1D9D3F14C}" presName="ParentText" presStyleLbl="node1" presStyleIdx="2" presStyleCnt="5" custScaleX="233431" custLinFactX="-146333" custLinFactNeighborX="-200000" custLinFactNeighborY="38148">
        <dgm:presLayoutVars>
          <dgm:chMax val="1"/>
          <dgm:chPref val="1"/>
          <dgm:bulletEnabled val="1"/>
        </dgm:presLayoutVars>
      </dgm:prSet>
      <dgm:spPr/>
    </dgm:pt>
    <dgm:pt modelId="{DE4C7711-6C01-4852-BDE6-F88D815D23C2}" type="pres">
      <dgm:prSet presAssocID="{A9B56423-2308-4761-B4F7-E8E1D9D3F14C}" presName="ChildText" presStyleLbl="revTx" presStyleIdx="2" presStyleCnt="4" custScaleX="621200" custLinFactNeighborX="-74044" custLinFactNeighborY="55271">
        <dgm:presLayoutVars>
          <dgm:chMax val="0"/>
          <dgm:chPref val="0"/>
          <dgm:bulletEnabled val="1"/>
        </dgm:presLayoutVars>
      </dgm:prSet>
      <dgm:spPr/>
    </dgm:pt>
    <dgm:pt modelId="{698D8F3F-E365-46C4-A414-079E713278E7}" type="pres">
      <dgm:prSet presAssocID="{2251F980-D3B9-4CF4-8E2D-D7168F95ACB8}" presName="sibTrans" presStyleCnt="0"/>
      <dgm:spPr/>
    </dgm:pt>
    <dgm:pt modelId="{DBFDEE96-84D2-4ED6-90C0-5581DF235DB7}" type="pres">
      <dgm:prSet presAssocID="{479E9244-D813-4C18-B7E7-B54C562E1A38}" presName="composite" presStyleCnt="0"/>
      <dgm:spPr/>
    </dgm:pt>
    <dgm:pt modelId="{4DC3DEDA-6F49-49E0-BE19-F39A234BB9F3}" type="pres">
      <dgm:prSet presAssocID="{479E9244-D813-4C18-B7E7-B54C562E1A38}" presName="bentUpArrow1" presStyleLbl="alignImgPlace1" presStyleIdx="3" presStyleCnt="4" custLinFactX="-344708" custLinFactY="78914" custLinFactNeighborX="-400000" custLinFactNeighborY="100000"/>
      <dgm:spPr/>
    </dgm:pt>
    <dgm:pt modelId="{DFDE2598-1830-4002-BCDC-E715B49D9253}" type="pres">
      <dgm:prSet presAssocID="{479E9244-D813-4C18-B7E7-B54C562E1A38}" presName="ParentText" presStyleLbl="node1" presStyleIdx="3" presStyleCnt="5" custScaleX="264596" custScaleY="89784" custLinFactX="-200000" custLinFactNeighborX="-266803" custLinFactNeighborY="94688">
        <dgm:presLayoutVars>
          <dgm:chMax val="1"/>
          <dgm:chPref val="1"/>
          <dgm:bulletEnabled val="1"/>
        </dgm:presLayoutVars>
      </dgm:prSet>
      <dgm:spPr/>
    </dgm:pt>
    <dgm:pt modelId="{0EA41504-0F5F-4265-ACBA-497FA41DBE81}" type="pres">
      <dgm:prSet presAssocID="{479E9244-D813-4C18-B7E7-B54C562E1A38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4C30019A-F6C3-4681-9C54-47748B061398}" type="pres">
      <dgm:prSet presAssocID="{72608F87-701C-40F1-A965-EE75712A07B7}" presName="sibTrans" presStyleCnt="0"/>
      <dgm:spPr/>
    </dgm:pt>
    <dgm:pt modelId="{926701A6-9DE0-45CE-BFFA-3A69CD88AA01}" type="pres">
      <dgm:prSet presAssocID="{AC346CA1-9A34-4120-A15A-2910BF495217}" presName="composite" presStyleCnt="0"/>
      <dgm:spPr/>
    </dgm:pt>
    <dgm:pt modelId="{2EE37419-B07D-4020-8005-7D0D9A6CE746}" type="pres">
      <dgm:prSet presAssocID="{AC346CA1-9A34-4120-A15A-2910BF495217}" presName="ParentText" presStyleLbl="node1" presStyleIdx="4" presStyleCnt="5" custScaleX="328422" custLinFactX="-264499" custLinFactY="42831" custLinFactNeighborX="-300000" custLinFactNeighborY="100000">
        <dgm:presLayoutVars>
          <dgm:chMax val="1"/>
          <dgm:chPref val="1"/>
          <dgm:bulletEnabled val="1"/>
        </dgm:presLayoutVars>
      </dgm:prSet>
      <dgm:spPr/>
    </dgm:pt>
  </dgm:ptLst>
  <dgm:cxnLst>
    <dgm:cxn modelId="{6517307C-FCC0-46E5-BB7A-4831E01F02E5}" srcId="{692AB560-7667-4960-ACA8-2CFA0EF4B516}" destId="{AC346CA1-9A34-4120-A15A-2910BF495217}" srcOrd="4" destOrd="0" parTransId="{DD17733B-AF23-45A6-A952-5F3CE1DB6268}" sibTransId="{9E051DD6-BAFE-4797-8014-D7127F8813D6}"/>
    <dgm:cxn modelId="{E631B2C2-3AE0-4496-A0B9-D39F4D43B0CC}" srcId="{A9B56423-2308-4761-B4F7-E8E1D9D3F14C}" destId="{7A8270AA-E0FC-4D63-AFC7-11382FA8D421}" srcOrd="0" destOrd="0" parTransId="{70F1C892-6AAD-406B-82D5-2647916DF98A}" sibTransId="{5B17B97B-EF2F-4161-AE77-A93387998AE0}"/>
    <dgm:cxn modelId="{F8A5E595-DC88-4E7D-AE96-E62FDC93042C}" type="presOf" srcId="{7A8270AA-E0FC-4D63-AFC7-11382FA8D421}" destId="{DE4C7711-6C01-4852-BDE6-F88D815D23C2}" srcOrd="0" destOrd="0" presId="urn:microsoft.com/office/officeart/2005/8/layout/StepDownProcess"/>
    <dgm:cxn modelId="{63738A8B-6C79-4C38-B052-570E3CB13905}" type="presOf" srcId="{E1AE36B4-5603-43DD-892C-E4246182D256}" destId="{DE4C7711-6C01-4852-BDE6-F88D815D23C2}" srcOrd="0" destOrd="2" presId="urn:microsoft.com/office/officeart/2005/8/layout/StepDownProcess"/>
    <dgm:cxn modelId="{E05EF870-0BEB-4CFA-82C2-A8D786BC53F7}" srcId="{03A03930-91B8-4B45-8844-5A53B433437B}" destId="{2A6AF0D8-4EB3-412D-AFB8-3DFB9ADB9A29}" srcOrd="1" destOrd="0" parTransId="{4D83501E-976C-4F93-B51D-7BB12CFABE6F}" sibTransId="{94DD7624-C395-4AA0-BD8C-EBBF5F0E584A}"/>
    <dgm:cxn modelId="{F936F34D-DCE4-4EA5-BA7A-E16D0D996508}" srcId="{03A03930-91B8-4B45-8844-5A53B433437B}" destId="{9C07F498-3101-45E0-B3D8-EE72691BFEA2}" srcOrd="0" destOrd="0" parTransId="{9BAE2977-A308-46C0-B6C5-B2273138E4C9}" sibTransId="{00D28964-D9E5-433C-88FB-2B71912DDD7A}"/>
    <dgm:cxn modelId="{7C8A0EDB-74D9-4EA9-9DA5-28EEE9E9C8E4}" srcId="{692AB560-7667-4960-ACA8-2CFA0EF4B516}" destId="{A9B56423-2308-4761-B4F7-E8E1D9D3F14C}" srcOrd="2" destOrd="0" parTransId="{D377374C-69B4-4FFF-8E18-D9E4C8525FBE}" sibTransId="{2251F980-D3B9-4CF4-8E2D-D7168F95ACB8}"/>
    <dgm:cxn modelId="{005827FB-F0EC-4620-A965-2CAF75F5B71B}" srcId="{692AB560-7667-4960-ACA8-2CFA0EF4B516}" destId="{CB996993-3F15-464F-9A75-545C4EAD5452}" srcOrd="0" destOrd="0" parTransId="{46E8D4EA-FCDB-430B-AE2B-29A6B54230CE}" sibTransId="{B00A1A15-0706-4607-975A-F505419D4827}"/>
    <dgm:cxn modelId="{7F9812F3-0324-452F-860D-BF7AECC93EB9}" srcId="{A9B56423-2308-4761-B4F7-E8E1D9D3F14C}" destId="{E1AE36B4-5603-43DD-892C-E4246182D256}" srcOrd="2" destOrd="0" parTransId="{4356A01E-3EAA-42D9-8F9D-22C6B66472DD}" sibTransId="{A88D467B-2CC6-4F86-B51B-590BA19870B6}"/>
    <dgm:cxn modelId="{44A58045-2D7A-410D-A7F6-625F747604A0}" type="presOf" srcId="{CB996993-3F15-464F-9A75-545C4EAD5452}" destId="{AAF06E46-B426-4820-A1B5-B14837CD4415}" srcOrd="0" destOrd="0" presId="urn:microsoft.com/office/officeart/2005/8/layout/StepDownProcess"/>
    <dgm:cxn modelId="{C2931CDB-B96C-4082-8307-8BA933C2F0B4}" type="presOf" srcId="{03A03930-91B8-4B45-8844-5A53B433437B}" destId="{9C1D45EF-F2AC-49BA-9763-C6041E43B32D}" srcOrd="0" destOrd="0" presId="urn:microsoft.com/office/officeart/2005/8/layout/StepDownProcess"/>
    <dgm:cxn modelId="{BB068F0E-300C-492A-AC85-9E18F2BE425B}" srcId="{CB996993-3F15-464F-9A75-545C4EAD5452}" destId="{AA6E943B-08D8-4404-ADC2-E853DF597C16}" srcOrd="1" destOrd="0" parTransId="{F14DC5CA-61E9-4790-9C8A-4EA24118E848}" sibTransId="{E72D3D52-A28B-43BD-9457-0447772D5077}"/>
    <dgm:cxn modelId="{420C15F3-385A-4AEC-9A60-FC12E51CE929}" type="presOf" srcId="{A9B56423-2308-4761-B4F7-E8E1D9D3F14C}" destId="{FAE74F2B-B045-43F7-AD62-36E9DC4E63BE}" srcOrd="0" destOrd="0" presId="urn:microsoft.com/office/officeart/2005/8/layout/StepDownProcess"/>
    <dgm:cxn modelId="{99DF9203-51EE-4A41-9762-0443442E4CE5}" srcId="{692AB560-7667-4960-ACA8-2CFA0EF4B516}" destId="{479E9244-D813-4C18-B7E7-B54C562E1A38}" srcOrd="3" destOrd="0" parTransId="{015ACE81-DB0D-42FC-B241-2809ABD5AA32}" sibTransId="{72608F87-701C-40F1-A965-EE75712A07B7}"/>
    <dgm:cxn modelId="{F1B8B41C-63A2-4DF5-B677-24616467EB12}" type="presOf" srcId="{AA6E943B-08D8-4404-ADC2-E853DF597C16}" destId="{F3F0F39C-6825-49FF-AE51-CAE3FB66A8CF}" srcOrd="0" destOrd="1" presId="urn:microsoft.com/office/officeart/2005/8/layout/StepDownProcess"/>
    <dgm:cxn modelId="{2C7110AE-DA06-4818-8C7E-C1629DFB0048}" srcId="{A9B56423-2308-4761-B4F7-E8E1D9D3F14C}" destId="{271C7612-1043-4A0F-B5A1-4BADFE6FECE6}" srcOrd="1" destOrd="0" parTransId="{A164EFF5-3EE3-4269-ACA1-D5D86B967A6C}" sibTransId="{D7D780B9-75AC-425D-A093-F0D187940ACF}"/>
    <dgm:cxn modelId="{310A3E21-46EC-4E9C-AD9B-6C2F6C2A3894}" type="presOf" srcId="{271C7612-1043-4A0F-B5A1-4BADFE6FECE6}" destId="{DE4C7711-6C01-4852-BDE6-F88D815D23C2}" srcOrd="0" destOrd="1" presId="urn:microsoft.com/office/officeart/2005/8/layout/StepDownProcess"/>
    <dgm:cxn modelId="{8CFA01EE-6E67-4244-9036-D4CDC944F3AE}" srcId="{CB996993-3F15-464F-9A75-545C4EAD5452}" destId="{55B3C95C-C8D4-4E9E-8C3E-E4738AF0FEBA}" srcOrd="0" destOrd="0" parTransId="{B3B9A181-127A-4C61-BBD3-4362A21FACCB}" sibTransId="{7638878C-2FB4-4969-B876-3935FD40902A}"/>
    <dgm:cxn modelId="{AF5A0054-C212-486B-8183-353E0FECD5A8}" type="presOf" srcId="{9C07F498-3101-45E0-B3D8-EE72691BFEA2}" destId="{38941A3F-FA21-4678-8157-5C0A45935009}" srcOrd="0" destOrd="0" presId="urn:microsoft.com/office/officeart/2005/8/layout/StepDownProcess"/>
    <dgm:cxn modelId="{E555123A-F3B1-4FCB-9C77-0B40CBDF349D}" type="presOf" srcId="{2A6AF0D8-4EB3-412D-AFB8-3DFB9ADB9A29}" destId="{38941A3F-FA21-4678-8157-5C0A45935009}" srcOrd="0" destOrd="1" presId="urn:microsoft.com/office/officeart/2005/8/layout/StepDownProcess"/>
    <dgm:cxn modelId="{5CF7A9A6-4DA8-4051-ACC1-B52276649459}" type="presOf" srcId="{55B3C95C-C8D4-4E9E-8C3E-E4738AF0FEBA}" destId="{F3F0F39C-6825-49FF-AE51-CAE3FB66A8CF}" srcOrd="0" destOrd="0" presId="urn:microsoft.com/office/officeart/2005/8/layout/StepDownProcess"/>
    <dgm:cxn modelId="{D64BD444-9645-405A-BB57-34DD39B90A9F}" srcId="{692AB560-7667-4960-ACA8-2CFA0EF4B516}" destId="{03A03930-91B8-4B45-8844-5A53B433437B}" srcOrd="1" destOrd="0" parTransId="{64315031-E4CA-4246-85DC-FE7ADDC82DE7}" sibTransId="{827B72DE-B8A5-4F57-83DE-3DE510F6F78D}"/>
    <dgm:cxn modelId="{50F5182F-6D5F-41EB-A720-51C56B98D7DC}" type="presOf" srcId="{479E9244-D813-4C18-B7E7-B54C562E1A38}" destId="{DFDE2598-1830-4002-BCDC-E715B49D9253}" srcOrd="0" destOrd="0" presId="urn:microsoft.com/office/officeart/2005/8/layout/StepDownProcess"/>
    <dgm:cxn modelId="{622DDBDF-6D83-4EA1-A59B-805B6BEAA9A6}" type="presOf" srcId="{AC346CA1-9A34-4120-A15A-2910BF495217}" destId="{2EE37419-B07D-4020-8005-7D0D9A6CE746}" srcOrd="0" destOrd="0" presId="urn:microsoft.com/office/officeart/2005/8/layout/StepDownProcess"/>
    <dgm:cxn modelId="{991A0892-917D-464E-86FE-0B4CD52E4FF2}" type="presOf" srcId="{692AB560-7667-4960-ACA8-2CFA0EF4B516}" destId="{E9411C60-2E0E-4575-AC42-A0BB6677F7F1}" srcOrd="0" destOrd="0" presId="urn:microsoft.com/office/officeart/2005/8/layout/StepDownProcess"/>
    <dgm:cxn modelId="{4C323950-93C4-4E06-A769-EC3515FACC1C}" type="presParOf" srcId="{E9411C60-2E0E-4575-AC42-A0BB6677F7F1}" destId="{13A70321-2AF1-4B3D-8AF1-433A0F6EB887}" srcOrd="0" destOrd="0" presId="urn:microsoft.com/office/officeart/2005/8/layout/StepDownProcess"/>
    <dgm:cxn modelId="{22B54791-B97A-4923-8230-004E5CA8C98B}" type="presParOf" srcId="{13A70321-2AF1-4B3D-8AF1-433A0F6EB887}" destId="{226B102A-9AD5-4022-B00A-315FEA122B80}" srcOrd="0" destOrd="0" presId="urn:microsoft.com/office/officeart/2005/8/layout/StepDownProcess"/>
    <dgm:cxn modelId="{1F5C6C6B-6384-404A-8A45-D6735C41490C}" type="presParOf" srcId="{13A70321-2AF1-4B3D-8AF1-433A0F6EB887}" destId="{AAF06E46-B426-4820-A1B5-B14837CD4415}" srcOrd="1" destOrd="0" presId="urn:microsoft.com/office/officeart/2005/8/layout/StepDownProcess"/>
    <dgm:cxn modelId="{0685B50C-F28D-48E2-8A65-8B9165933180}" type="presParOf" srcId="{13A70321-2AF1-4B3D-8AF1-433A0F6EB887}" destId="{F3F0F39C-6825-49FF-AE51-CAE3FB66A8CF}" srcOrd="2" destOrd="0" presId="urn:microsoft.com/office/officeart/2005/8/layout/StepDownProcess"/>
    <dgm:cxn modelId="{3B0FB8D8-C589-482B-B4D4-9D781EC60391}" type="presParOf" srcId="{E9411C60-2E0E-4575-AC42-A0BB6677F7F1}" destId="{346468C3-BC15-464B-A0AE-93F9FC4431E4}" srcOrd="1" destOrd="0" presId="urn:microsoft.com/office/officeart/2005/8/layout/StepDownProcess"/>
    <dgm:cxn modelId="{E5F556BB-E742-4B99-A553-398C1AD0D202}" type="presParOf" srcId="{E9411C60-2E0E-4575-AC42-A0BB6677F7F1}" destId="{267D1E00-973A-4C41-A3EA-B0EDEF3561B3}" srcOrd="2" destOrd="0" presId="urn:microsoft.com/office/officeart/2005/8/layout/StepDownProcess"/>
    <dgm:cxn modelId="{473098B9-C451-4489-881C-05B0FA1682A3}" type="presParOf" srcId="{267D1E00-973A-4C41-A3EA-B0EDEF3561B3}" destId="{9C0EC76B-3D18-4ACC-BB02-9AE36114670F}" srcOrd="0" destOrd="0" presId="urn:microsoft.com/office/officeart/2005/8/layout/StepDownProcess"/>
    <dgm:cxn modelId="{73DB006B-8C7C-4AFF-BDD5-FEF43AC782F5}" type="presParOf" srcId="{267D1E00-973A-4C41-A3EA-B0EDEF3561B3}" destId="{9C1D45EF-F2AC-49BA-9763-C6041E43B32D}" srcOrd="1" destOrd="0" presId="urn:microsoft.com/office/officeart/2005/8/layout/StepDownProcess"/>
    <dgm:cxn modelId="{59AA91B8-163C-4AF4-A640-61A1E49EF574}" type="presParOf" srcId="{267D1E00-973A-4C41-A3EA-B0EDEF3561B3}" destId="{38941A3F-FA21-4678-8157-5C0A45935009}" srcOrd="2" destOrd="0" presId="urn:microsoft.com/office/officeart/2005/8/layout/StepDownProcess"/>
    <dgm:cxn modelId="{1DE8E6FC-218D-49F1-9B79-4A383ECD85A3}" type="presParOf" srcId="{E9411C60-2E0E-4575-AC42-A0BB6677F7F1}" destId="{56524E8C-DBC1-4CDD-8AF1-A9842F722B6E}" srcOrd="3" destOrd="0" presId="urn:microsoft.com/office/officeart/2005/8/layout/StepDownProcess"/>
    <dgm:cxn modelId="{71E705F4-7654-4AAD-AEF8-4DFB620ACB6F}" type="presParOf" srcId="{E9411C60-2E0E-4575-AC42-A0BB6677F7F1}" destId="{1BC4750C-209E-4650-B226-D5FF928D725D}" srcOrd="4" destOrd="0" presId="urn:microsoft.com/office/officeart/2005/8/layout/StepDownProcess"/>
    <dgm:cxn modelId="{6F8E3FF6-9350-4039-9735-D456EDA291F3}" type="presParOf" srcId="{1BC4750C-209E-4650-B226-D5FF928D725D}" destId="{BC55D19F-96DC-4848-B7DB-AAABDE85B6E6}" srcOrd="0" destOrd="0" presId="urn:microsoft.com/office/officeart/2005/8/layout/StepDownProcess"/>
    <dgm:cxn modelId="{1CE1A3DE-8C92-47FC-BBD2-B5EBED060E7F}" type="presParOf" srcId="{1BC4750C-209E-4650-B226-D5FF928D725D}" destId="{FAE74F2B-B045-43F7-AD62-36E9DC4E63BE}" srcOrd="1" destOrd="0" presId="urn:microsoft.com/office/officeart/2005/8/layout/StepDownProcess"/>
    <dgm:cxn modelId="{811C8636-A25C-4293-B3AF-5266265AE4A8}" type="presParOf" srcId="{1BC4750C-209E-4650-B226-D5FF928D725D}" destId="{DE4C7711-6C01-4852-BDE6-F88D815D23C2}" srcOrd="2" destOrd="0" presId="urn:microsoft.com/office/officeart/2005/8/layout/StepDownProcess"/>
    <dgm:cxn modelId="{ED50D3A4-010F-4F3D-8C56-8A0CE4F663A3}" type="presParOf" srcId="{E9411C60-2E0E-4575-AC42-A0BB6677F7F1}" destId="{698D8F3F-E365-46C4-A414-079E713278E7}" srcOrd="5" destOrd="0" presId="urn:microsoft.com/office/officeart/2005/8/layout/StepDownProcess"/>
    <dgm:cxn modelId="{3576F7D4-0E60-461B-AE55-BBFA67C0CCBE}" type="presParOf" srcId="{E9411C60-2E0E-4575-AC42-A0BB6677F7F1}" destId="{DBFDEE96-84D2-4ED6-90C0-5581DF235DB7}" srcOrd="6" destOrd="0" presId="urn:microsoft.com/office/officeart/2005/8/layout/StepDownProcess"/>
    <dgm:cxn modelId="{293B2064-BBDB-4CDE-B8E5-128BD6F10FA8}" type="presParOf" srcId="{DBFDEE96-84D2-4ED6-90C0-5581DF235DB7}" destId="{4DC3DEDA-6F49-49E0-BE19-F39A234BB9F3}" srcOrd="0" destOrd="0" presId="urn:microsoft.com/office/officeart/2005/8/layout/StepDownProcess"/>
    <dgm:cxn modelId="{953D5838-E684-4979-B2B9-3A9CD9CC9ED8}" type="presParOf" srcId="{DBFDEE96-84D2-4ED6-90C0-5581DF235DB7}" destId="{DFDE2598-1830-4002-BCDC-E715B49D9253}" srcOrd="1" destOrd="0" presId="urn:microsoft.com/office/officeart/2005/8/layout/StepDownProcess"/>
    <dgm:cxn modelId="{E86ECB23-FB32-4BCD-809F-199399864C77}" type="presParOf" srcId="{DBFDEE96-84D2-4ED6-90C0-5581DF235DB7}" destId="{0EA41504-0F5F-4265-ACBA-497FA41DBE81}" srcOrd="2" destOrd="0" presId="urn:microsoft.com/office/officeart/2005/8/layout/StepDownProcess"/>
    <dgm:cxn modelId="{330E32DA-C4C2-4A48-B40E-E10817A09709}" type="presParOf" srcId="{E9411C60-2E0E-4575-AC42-A0BB6677F7F1}" destId="{4C30019A-F6C3-4681-9C54-47748B061398}" srcOrd="7" destOrd="0" presId="urn:microsoft.com/office/officeart/2005/8/layout/StepDownProcess"/>
    <dgm:cxn modelId="{35B246F1-A505-42DC-909F-0ADF25EFEE4B}" type="presParOf" srcId="{E9411C60-2E0E-4575-AC42-A0BB6677F7F1}" destId="{926701A6-9DE0-45CE-BFFA-3A69CD88AA01}" srcOrd="8" destOrd="0" presId="urn:microsoft.com/office/officeart/2005/8/layout/StepDownProcess"/>
    <dgm:cxn modelId="{2914E3E4-9DF4-42F8-9CA9-989284F2E396}" type="presParOf" srcId="{926701A6-9DE0-45CE-BFFA-3A69CD88AA01}" destId="{2EE37419-B07D-4020-8005-7D0D9A6CE74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378A4F2-2E25-4D29-ACA1-6D420EABD171}" type="doc">
      <dgm:prSet loTypeId="urn:microsoft.com/office/officeart/2005/8/layout/targe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F627638-E2FF-4A8F-8597-70A8CE2478DD}">
      <dgm:prSet phldrT="[Texto]"/>
      <dgm:spPr/>
      <dgm:t>
        <a:bodyPr/>
        <a:lstStyle/>
        <a:p>
          <a:r>
            <a:rPr lang="es-ES" dirty="0"/>
            <a:t>Análisis de Requerimiento</a:t>
          </a:r>
        </a:p>
      </dgm:t>
    </dgm:pt>
    <dgm:pt modelId="{6D6EB8BF-5DA2-4515-ABFA-D052F918CA28}" type="parTrans" cxnId="{79AE7F5A-EF6D-4DF9-B358-0614F80FE567}">
      <dgm:prSet/>
      <dgm:spPr/>
      <dgm:t>
        <a:bodyPr/>
        <a:lstStyle/>
        <a:p>
          <a:endParaRPr lang="es-ES"/>
        </a:p>
      </dgm:t>
    </dgm:pt>
    <dgm:pt modelId="{F67A8C20-AA4B-4807-897A-A00BF05FF58E}" type="sibTrans" cxnId="{79AE7F5A-EF6D-4DF9-B358-0614F80FE567}">
      <dgm:prSet/>
      <dgm:spPr/>
      <dgm:t>
        <a:bodyPr/>
        <a:lstStyle/>
        <a:p>
          <a:endParaRPr lang="es-ES"/>
        </a:p>
      </dgm:t>
    </dgm:pt>
    <dgm:pt modelId="{828667A9-89BF-429B-88BF-A38E87313337}">
      <dgm:prSet phldrT="[Texto]"/>
      <dgm:spPr/>
      <dgm:t>
        <a:bodyPr/>
        <a:lstStyle/>
        <a:p>
          <a:r>
            <a:rPr lang="es-ES" dirty="0"/>
            <a:t>Diseño Conceptual</a:t>
          </a:r>
        </a:p>
      </dgm:t>
    </dgm:pt>
    <dgm:pt modelId="{C43B9135-2989-49AD-94D0-D69BA5B793FC}" type="parTrans" cxnId="{7C39CC40-B577-4D6D-860A-9BFB965633F1}">
      <dgm:prSet/>
      <dgm:spPr/>
      <dgm:t>
        <a:bodyPr/>
        <a:lstStyle/>
        <a:p>
          <a:endParaRPr lang="es-ES"/>
        </a:p>
      </dgm:t>
    </dgm:pt>
    <dgm:pt modelId="{73A98F2A-598B-4F61-9944-008894B4D2A3}" type="sibTrans" cxnId="{7C39CC40-B577-4D6D-860A-9BFB965633F1}">
      <dgm:prSet/>
      <dgm:spPr/>
      <dgm:t>
        <a:bodyPr/>
        <a:lstStyle/>
        <a:p>
          <a:endParaRPr lang="es-ES"/>
        </a:p>
      </dgm:t>
    </dgm:pt>
    <dgm:pt modelId="{067506C6-098D-4A0D-8DA5-95FE994FB6BE}">
      <dgm:prSet phldrT="[Texto]"/>
      <dgm:spPr/>
      <dgm:t>
        <a:bodyPr/>
        <a:lstStyle/>
        <a:p>
          <a:r>
            <a:rPr lang="es-ES" dirty="0"/>
            <a:t>Diseño Navegacional</a:t>
          </a:r>
        </a:p>
      </dgm:t>
    </dgm:pt>
    <dgm:pt modelId="{7E9781F6-2003-4214-9540-CA1D43D76EC0}" type="parTrans" cxnId="{9726130E-FBF1-4F5C-B225-778BBE1A73FF}">
      <dgm:prSet/>
      <dgm:spPr/>
      <dgm:t>
        <a:bodyPr/>
        <a:lstStyle/>
        <a:p>
          <a:endParaRPr lang="es-ES"/>
        </a:p>
      </dgm:t>
    </dgm:pt>
    <dgm:pt modelId="{614C75D7-C784-43B8-AC85-8593E2AF2CCA}" type="sibTrans" cxnId="{9726130E-FBF1-4F5C-B225-778BBE1A73FF}">
      <dgm:prSet/>
      <dgm:spPr/>
      <dgm:t>
        <a:bodyPr/>
        <a:lstStyle/>
        <a:p>
          <a:endParaRPr lang="es-ES"/>
        </a:p>
      </dgm:t>
    </dgm:pt>
    <dgm:pt modelId="{F108DA36-A255-415F-9A91-74711F38D5EE}">
      <dgm:prSet phldrT="[Texto]"/>
      <dgm:spPr/>
      <dgm:t>
        <a:bodyPr/>
        <a:lstStyle/>
        <a:p>
          <a:r>
            <a:rPr lang="es-ES" dirty="0"/>
            <a:t>Diseño Presentación</a:t>
          </a:r>
        </a:p>
      </dgm:t>
    </dgm:pt>
    <dgm:pt modelId="{FD775023-C9C7-4F0F-BDC6-1D45F4249C8C}" type="parTrans" cxnId="{535B98B5-78A3-4F34-BACE-EABB7E85EC0F}">
      <dgm:prSet/>
      <dgm:spPr/>
      <dgm:t>
        <a:bodyPr/>
        <a:lstStyle/>
        <a:p>
          <a:endParaRPr lang="es-ES"/>
        </a:p>
      </dgm:t>
    </dgm:pt>
    <dgm:pt modelId="{13E07E67-7A0E-43BC-BF81-78D72E0DCE1F}" type="sibTrans" cxnId="{535B98B5-78A3-4F34-BACE-EABB7E85EC0F}">
      <dgm:prSet/>
      <dgm:spPr/>
      <dgm:t>
        <a:bodyPr/>
        <a:lstStyle/>
        <a:p>
          <a:endParaRPr lang="es-ES"/>
        </a:p>
      </dgm:t>
    </dgm:pt>
    <dgm:pt modelId="{03C0A570-A36C-44F1-BCAD-A8F80299737F}">
      <dgm:prSet/>
      <dgm:spPr/>
      <dgm:t>
        <a:bodyPr/>
        <a:lstStyle/>
        <a:p>
          <a:r>
            <a:rPr lang="es-ES" dirty="0"/>
            <a:t>Requerimientos funcionales a través de Casos de Uso</a:t>
          </a:r>
        </a:p>
      </dgm:t>
    </dgm:pt>
    <dgm:pt modelId="{2935135A-F66F-45A6-BF5E-022B45F97894}" type="parTrans" cxnId="{478408D2-AC16-4B69-9CFA-72068CB5FF73}">
      <dgm:prSet/>
      <dgm:spPr/>
      <dgm:t>
        <a:bodyPr/>
        <a:lstStyle/>
        <a:p>
          <a:endParaRPr lang="es-ES"/>
        </a:p>
      </dgm:t>
    </dgm:pt>
    <dgm:pt modelId="{A141AAA7-643C-4C31-BB33-02166A66FB4D}" type="sibTrans" cxnId="{478408D2-AC16-4B69-9CFA-72068CB5FF73}">
      <dgm:prSet/>
      <dgm:spPr/>
      <dgm:t>
        <a:bodyPr/>
        <a:lstStyle/>
        <a:p>
          <a:endParaRPr lang="es-ES"/>
        </a:p>
      </dgm:t>
    </dgm:pt>
    <dgm:pt modelId="{A81058F2-6537-444A-803E-21DFF6D92805}">
      <dgm:prSet phldrT="[Texto]"/>
      <dgm:spPr/>
      <dgm:t>
        <a:bodyPr/>
        <a:lstStyle/>
        <a:p>
          <a:r>
            <a:rPr lang="es-ES" dirty="0"/>
            <a:t>Modelo Conceptual Clases</a:t>
          </a:r>
        </a:p>
      </dgm:t>
    </dgm:pt>
    <dgm:pt modelId="{C5A33DE3-B72C-4C5E-91E4-90C2F5902DD8}" type="parTrans" cxnId="{97E9D540-9FAD-48B2-A2F5-39E1102F2F96}">
      <dgm:prSet/>
      <dgm:spPr/>
      <dgm:t>
        <a:bodyPr/>
        <a:lstStyle/>
        <a:p>
          <a:endParaRPr lang="es-ES"/>
        </a:p>
      </dgm:t>
    </dgm:pt>
    <dgm:pt modelId="{0599BB17-92E5-4CA2-BD88-50C61652BB53}" type="sibTrans" cxnId="{97E9D540-9FAD-48B2-A2F5-39E1102F2F96}">
      <dgm:prSet/>
      <dgm:spPr/>
      <dgm:t>
        <a:bodyPr/>
        <a:lstStyle/>
        <a:p>
          <a:endParaRPr lang="es-ES"/>
        </a:p>
      </dgm:t>
    </dgm:pt>
    <dgm:pt modelId="{1492C2B3-7AB8-44AE-98FF-EF14E1683BB8}">
      <dgm:prSet phldrT="[Texto]"/>
      <dgm:spPr/>
      <dgm:t>
        <a:bodyPr/>
        <a:lstStyle/>
        <a:p>
          <a:r>
            <a:rPr lang="es-ES" dirty="0"/>
            <a:t>Conocer la navegación: Índices, Menú, Consultas</a:t>
          </a:r>
        </a:p>
      </dgm:t>
    </dgm:pt>
    <dgm:pt modelId="{01C62288-12EF-4D9F-A24C-34A0F665D0E6}" type="parTrans" cxnId="{BFA9A235-C357-4B8B-BEEE-04A562A0E55D}">
      <dgm:prSet/>
      <dgm:spPr/>
      <dgm:t>
        <a:bodyPr/>
        <a:lstStyle/>
        <a:p>
          <a:endParaRPr lang="es-ES"/>
        </a:p>
      </dgm:t>
    </dgm:pt>
    <dgm:pt modelId="{9AF424ED-42E9-4698-BCB7-9404DFF8A8EE}" type="sibTrans" cxnId="{BFA9A235-C357-4B8B-BEEE-04A562A0E55D}">
      <dgm:prSet/>
      <dgm:spPr/>
      <dgm:t>
        <a:bodyPr/>
        <a:lstStyle/>
        <a:p>
          <a:endParaRPr lang="es-ES"/>
        </a:p>
      </dgm:t>
    </dgm:pt>
    <dgm:pt modelId="{802396BB-1EE7-42DD-B5D0-B3644B2534DC}">
      <dgm:prSet phldrT="[Texto]"/>
      <dgm:spPr/>
      <dgm:t>
        <a:bodyPr/>
        <a:lstStyle/>
        <a:p>
          <a:r>
            <a:rPr lang="es-ES" dirty="0"/>
            <a:t>Interfaz de Usuario mediante vistas abstractas</a:t>
          </a:r>
        </a:p>
      </dgm:t>
    </dgm:pt>
    <dgm:pt modelId="{85A43959-7567-4A17-8A2C-8971757FB17A}" type="parTrans" cxnId="{70FDF961-A765-4CE4-AAE6-2E14AFB105C6}">
      <dgm:prSet/>
      <dgm:spPr/>
      <dgm:t>
        <a:bodyPr/>
        <a:lstStyle/>
        <a:p>
          <a:endParaRPr lang="es-ES"/>
        </a:p>
      </dgm:t>
    </dgm:pt>
    <dgm:pt modelId="{70512F17-04AC-4F86-B1FF-0069EC3977A6}" type="sibTrans" cxnId="{70FDF961-A765-4CE4-AAE6-2E14AFB105C6}">
      <dgm:prSet/>
      <dgm:spPr/>
      <dgm:t>
        <a:bodyPr/>
        <a:lstStyle/>
        <a:p>
          <a:endParaRPr lang="es-ES"/>
        </a:p>
      </dgm:t>
    </dgm:pt>
    <dgm:pt modelId="{AB4D0FF0-9B26-4110-9931-510DB55A6713}" type="pres">
      <dgm:prSet presAssocID="{0378A4F2-2E25-4D29-ACA1-6D420EABD17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FCD55AA-E9B2-4F38-9430-5E4D0F3E62CA}" type="pres">
      <dgm:prSet presAssocID="{CF627638-E2FF-4A8F-8597-70A8CE2478DD}" presName="circle1" presStyleLbl="node1" presStyleIdx="0" presStyleCnt="4"/>
      <dgm:spPr/>
    </dgm:pt>
    <dgm:pt modelId="{98F7C952-C850-489D-B9C6-4F00AE12522C}" type="pres">
      <dgm:prSet presAssocID="{CF627638-E2FF-4A8F-8597-70A8CE2478DD}" presName="space" presStyleCnt="0"/>
      <dgm:spPr/>
    </dgm:pt>
    <dgm:pt modelId="{E46E554C-511C-4CCC-941C-F5DA4B4B0431}" type="pres">
      <dgm:prSet presAssocID="{CF627638-E2FF-4A8F-8597-70A8CE2478DD}" presName="rect1" presStyleLbl="alignAcc1" presStyleIdx="0" presStyleCnt="4"/>
      <dgm:spPr/>
    </dgm:pt>
    <dgm:pt modelId="{4BD4EECD-CCE0-4AC5-ADF2-CFE3FF2699B6}" type="pres">
      <dgm:prSet presAssocID="{828667A9-89BF-429B-88BF-A38E87313337}" presName="vertSpace2" presStyleLbl="node1" presStyleIdx="0" presStyleCnt="4"/>
      <dgm:spPr/>
    </dgm:pt>
    <dgm:pt modelId="{21ADC2B4-F170-4D60-95D1-19A5C6E3C029}" type="pres">
      <dgm:prSet presAssocID="{828667A9-89BF-429B-88BF-A38E87313337}" presName="circle2" presStyleLbl="node1" presStyleIdx="1" presStyleCnt="4"/>
      <dgm:spPr/>
    </dgm:pt>
    <dgm:pt modelId="{7C60695A-5F9B-497D-93BE-51010BDFA420}" type="pres">
      <dgm:prSet presAssocID="{828667A9-89BF-429B-88BF-A38E87313337}" presName="rect2" presStyleLbl="alignAcc1" presStyleIdx="1" presStyleCnt="4"/>
      <dgm:spPr/>
    </dgm:pt>
    <dgm:pt modelId="{2E87DB08-43E8-4BF9-9C64-B4072C71C6A8}" type="pres">
      <dgm:prSet presAssocID="{067506C6-098D-4A0D-8DA5-95FE994FB6BE}" presName="vertSpace3" presStyleLbl="node1" presStyleIdx="1" presStyleCnt="4"/>
      <dgm:spPr/>
    </dgm:pt>
    <dgm:pt modelId="{7AB310DA-FE7E-4FC7-B456-F90561765DDF}" type="pres">
      <dgm:prSet presAssocID="{067506C6-098D-4A0D-8DA5-95FE994FB6BE}" presName="circle3" presStyleLbl="node1" presStyleIdx="2" presStyleCnt="4"/>
      <dgm:spPr/>
    </dgm:pt>
    <dgm:pt modelId="{64A7040D-F045-428E-815E-6A49E4547E54}" type="pres">
      <dgm:prSet presAssocID="{067506C6-098D-4A0D-8DA5-95FE994FB6BE}" presName="rect3" presStyleLbl="alignAcc1" presStyleIdx="2" presStyleCnt="4"/>
      <dgm:spPr/>
    </dgm:pt>
    <dgm:pt modelId="{0A1DA9AC-948D-47E5-8D04-86FA3CE2F72D}" type="pres">
      <dgm:prSet presAssocID="{F108DA36-A255-415F-9A91-74711F38D5EE}" presName="vertSpace4" presStyleLbl="node1" presStyleIdx="2" presStyleCnt="4"/>
      <dgm:spPr/>
    </dgm:pt>
    <dgm:pt modelId="{7F1C2BF1-FF89-47C3-A4C9-CFDAC9B01DB1}" type="pres">
      <dgm:prSet presAssocID="{F108DA36-A255-415F-9A91-74711F38D5EE}" presName="circle4" presStyleLbl="node1" presStyleIdx="3" presStyleCnt="4"/>
      <dgm:spPr/>
    </dgm:pt>
    <dgm:pt modelId="{015F8992-5F69-4321-B398-CFBDD03F77F6}" type="pres">
      <dgm:prSet presAssocID="{F108DA36-A255-415F-9A91-74711F38D5EE}" presName="rect4" presStyleLbl="alignAcc1" presStyleIdx="3" presStyleCnt="4"/>
      <dgm:spPr/>
    </dgm:pt>
    <dgm:pt modelId="{6452AF3F-C6E5-41EF-AA41-830211D75CFB}" type="pres">
      <dgm:prSet presAssocID="{CF627638-E2FF-4A8F-8597-70A8CE2478DD}" presName="rect1ParTx" presStyleLbl="alignAcc1" presStyleIdx="3" presStyleCnt="4">
        <dgm:presLayoutVars>
          <dgm:chMax val="1"/>
          <dgm:bulletEnabled val="1"/>
        </dgm:presLayoutVars>
      </dgm:prSet>
      <dgm:spPr/>
    </dgm:pt>
    <dgm:pt modelId="{0FAF56BA-5384-407A-81B1-F352603DCE3D}" type="pres">
      <dgm:prSet presAssocID="{CF627638-E2FF-4A8F-8597-70A8CE2478DD}" presName="rect1ChTx" presStyleLbl="alignAcc1" presStyleIdx="3" presStyleCnt="4">
        <dgm:presLayoutVars>
          <dgm:bulletEnabled val="1"/>
        </dgm:presLayoutVars>
      </dgm:prSet>
      <dgm:spPr/>
    </dgm:pt>
    <dgm:pt modelId="{2168C444-F2F3-4259-9454-6E392E8B020A}" type="pres">
      <dgm:prSet presAssocID="{828667A9-89BF-429B-88BF-A38E87313337}" presName="rect2ParTx" presStyleLbl="alignAcc1" presStyleIdx="3" presStyleCnt="4">
        <dgm:presLayoutVars>
          <dgm:chMax val="1"/>
          <dgm:bulletEnabled val="1"/>
        </dgm:presLayoutVars>
      </dgm:prSet>
      <dgm:spPr/>
    </dgm:pt>
    <dgm:pt modelId="{497BF4D9-73CE-49FB-9721-C76FE5CAEEC5}" type="pres">
      <dgm:prSet presAssocID="{828667A9-89BF-429B-88BF-A38E87313337}" presName="rect2ChTx" presStyleLbl="alignAcc1" presStyleIdx="3" presStyleCnt="4">
        <dgm:presLayoutVars>
          <dgm:bulletEnabled val="1"/>
        </dgm:presLayoutVars>
      </dgm:prSet>
      <dgm:spPr/>
    </dgm:pt>
    <dgm:pt modelId="{731BC5BC-CFBF-407F-8EEA-EED046F79188}" type="pres">
      <dgm:prSet presAssocID="{067506C6-098D-4A0D-8DA5-95FE994FB6BE}" presName="rect3ParTx" presStyleLbl="alignAcc1" presStyleIdx="3" presStyleCnt="4">
        <dgm:presLayoutVars>
          <dgm:chMax val="1"/>
          <dgm:bulletEnabled val="1"/>
        </dgm:presLayoutVars>
      </dgm:prSet>
      <dgm:spPr/>
    </dgm:pt>
    <dgm:pt modelId="{1AEFBF6D-699D-43F3-8076-782FB6065C07}" type="pres">
      <dgm:prSet presAssocID="{067506C6-098D-4A0D-8DA5-95FE994FB6BE}" presName="rect3ChTx" presStyleLbl="alignAcc1" presStyleIdx="3" presStyleCnt="4">
        <dgm:presLayoutVars>
          <dgm:bulletEnabled val="1"/>
        </dgm:presLayoutVars>
      </dgm:prSet>
      <dgm:spPr/>
    </dgm:pt>
    <dgm:pt modelId="{C081B13B-F8BD-484E-B680-FFD0C71F2725}" type="pres">
      <dgm:prSet presAssocID="{F108DA36-A255-415F-9A91-74711F38D5EE}" presName="rect4ParTx" presStyleLbl="alignAcc1" presStyleIdx="3" presStyleCnt="4">
        <dgm:presLayoutVars>
          <dgm:chMax val="1"/>
          <dgm:bulletEnabled val="1"/>
        </dgm:presLayoutVars>
      </dgm:prSet>
      <dgm:spPr/>
    </dgm:pt>
    <dgm:pt modelId="{B3912297-F903-4180-A21A-B755859526FF}" type="pres">
      <dgm:prSet presAssocID="{F108DA36-A255-415F-9A91-74711F38D5EE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BFA9A235-C357-4B8B-BEEE-04A562A0E55D}" srcId="{067506C6-098D-4A0D-8DA5-95FE994FB6BE}" destId="{1492C2B3-7AB8-44AE-98FF-EF14E1683BB8}" srcOrd="0" destOrd="0" parTransId="{01C62288-12EF-4D9F-A24C-34A0F665D0E6}" sibTransId="{9AF424ED-42E9-4698-BCB7-9404DFF8A8EE}"/>
    <dgm:cxn modelId="{97E9D540-9FAD-48B2-A2F5-39E1102F2F96}" srcId="{828667A9-89BF-429B-88BF-A38E87313337}" destId="{A81058F2-6537-444A-803E-21DFF6D92805}" srcOrd="0" destOrd="0" parTransId="{C5A33DE3-B72C-4C5E-91E4-90C2F5902DD8}" sibTransId="{0599BB17-92E5-4CA2-BD88-50C61652BB53}"/>
    <dgm:cxn modelId="{1694E558-FD92-4D06-B757-127B25DACF2B}" type="presOf" srcId="{067506C6-098D-4A0D-8DA5-95FE994FB6BE}" destId="{731BC5BC-CFBF-407F-8EEA-EED046F79188}" srcOrd="1" destOrd="0" presId="urn:microsoft.com/office/officeart/2005/8/layout/target3"/>
    <dgm:cxn modelId="{7C39CC40-B577-4D6D-860A-9BFB965633F1}" srcId="{0378A4F2-2E25-4D29-ACA1-6D420EABD171}" destId="{828667A9-89BF-429B-88BF-A38E87313337}" srcOrd="1" destOrd="0" parTransId="{C43B9135-2989-49AD-94D0-D69BA5B793FC}" sibTransId="{73A98F2A-598B-4F61-9944-008894B4D2A3}"/>
    <dgm:cxn modelId="{826A2DEA-9800-4DD5-BD18-A8EBB8FFD699}" type="presOf" srcId="{0378A4F2-2E25-4D29-ACA1-6D420EABD171}" destId="{AB4D0FF0-9B26-4110-9931-510DB55A6713}" srcOrd="0" destOrd="0" presId="urn:microsoft.com/office/officeart/2005/8/layout/target3"/>
    <dgm:cxn modelId="{C01F3C7B-9F91-462B-A194-E14E2D6CB84E}" type="presOf" srcId="{067506C6-098D-4A0D-8DA5-95FE994FB6BE}" destId="{64A7040D-F045-428E-815E-6A49E4547E54}" srcOrd="0" destOrd="0" presId="urn:microsoft.com/office/officeart/2005/8/layout/target3"/>
    <dgm:cxn modelId="{D5E14BEB-C6AE-4641-9B31-0AA572F32022}" type="presOf" srcId="{CF627638-E2FF-4A8F-8597-70A8CE2478DD}" destId="{E46E554C-511C-4CCC-941C-F5DA4B4B0431}" srcOrd="0" destOrd="0" presId="urn:microsoft.com/office/officeart/2005/8/layout/target3"/>
    <dgm:cxn modelId="{535B98B5-78A3-4F34-BACE-EABB7E85EC0F}" srcId="{0378A4F2-2E25-4D29-ACA1-6D420EABD171}" destId="{F108DA36-A255-415F-9A91-74711F38D5EE}" srcOrd="3" destOrd="0" parTransId="{FD775023-C9C7-4F0F-BDC6-1D45F4249C8C}" sibTransId="{13E07E67-7A0E-43BC-BF81-78D72E0DCE1F}"/>
    <dgm:cxn modelId="{F9975CC9-ED42-46AB-AA42-026D4F8A3BF7}" type="presOf" srcId="{A81058F2-6537-444A-803E-21DFF6D92805}" destId="{497BF4D9-73CE-49FB-9721-C76FE5CAEEC5}" srcOrd="0" destOrd="0" presId="urn:microsoft.com/office/officeart/2005/8/layout/target3"/>
    <dgm:cxn modelId="{70FDF961-A765-4CE4-AAE6-2E14AFB105C6}" srcId="{F108DA36-A255-415F-9A91-74711F38D5EE}" destId="{802396BB-1EE7-42DD-B5D0-B3644B2534DC}" srcOrd="0" destOrd="0" parTransId="{85A43959-7567-4A17-8A2C-8971757FB17A}" sibTransId="{70512F17-04AC-4F86-B1FF-0069EC3977A6}"/>
    <dgm:cxn modelId="{462CC357-162D-495D-8FBE-69368E5C4C04}" type="presOf" srcId="{CF627638-E2FF-4A8F-8597-70A8CE2478DD}" destId="{6452AF3F-C6E5-41EF-AA41-830211D75CFB}" srcOrd="1" destOrd="0" presId="urn:microsoft.com/office/officeart/2005/8/layout/target3"/>
    <dgm:cxn modelId="{478408D2-AC16-4B69-9CFA-72068CB5FF73}" srcId="{CF627638-E2FF-4A8F-8597-70A8CE2478DD}" destId="{03C0A570-A36C-44F1-BCAD-A8F80299737F}" srcOrd="0" destOrd="0" parTransId="{2935135A-F66F-45A6-BF5E-022B45F97894}" sibTransId="{A141AAA7-643C-4C31-BB33-02166A66FB4D}"/>
    <dgm:cxn modelId="{79AE7F5A-EF6D-4DF9-B358-0614F80FE567}" srcId="{0378A4F2-2E25-4D29-ACA1-6D420EABD171}" destId="{CF627638-E2FF-4A8F-8597-70A8CE2478DD}" srcOrd="0" destOrd="0" parTransId="{6D6EB8BF-5DA2-4515-ABFA-D052F918CA28}" sibTransId="{F67A8C20-AA4B-4807-897A-A00BF05FF58E}"/>
    <dgm:cxn modelId="{62169F55-10B4-48B4-8CC5-29CB8CC23145}" type="presOf" srcId="{828667A9-89BF-429B-88BF-A38E87313337}" destId="{7C60695A-5F9B-497D-93BE-51010BDFA420}" srcOrd="0" destOrd="0" presId="urn:microsoft.com/office/officeart/2005/8/layout/target3"/>
    <dgm:cxn modelId="{C74057B9-90A9-4CBA-8F93-A871E1F0DED7}" type="presOf" srcId="{03C0A570-A36C-44F1-BCAD-A8F80299737F}" destId="{0FAF56BA-5384-407A-81B1-F352603DCE3D}" srcOrd="0" destOrd="0" presId="urn:microsoft.com/office/officeart/2005/8/layout/target3"/>
    <dgm:cxn modelId="{1110C45C-E714-4890-9816-EF266C61DDE7}" type="presOf" srcId="{F108DA36-A255-415F-9A91-74711F38D5EE}" destId="{015F8992-5F69-4321-B398-CFBDD03F77F6}" srcOrd="0" destOrd="0" presId="urn:microsoft.com/office/officeart/2005/8/layout/target3"/>
    <dgm:cxn modelId="{5B5E2D06-0697-4276-A71E-3F3B18CB9F9B}" type="presOf" srcId="{828667A9-89BF-429B-88BF-A38E87313337}" destId="{2168C444-F2F3-4259-9454-6E392E8B020A}" srcOrd="1" destOrd="0" presId="urn:microsoft.com/office/officeart/2005/8/layout/target3"/>
    <dgm:cxn modelId="{9726130E-FBF1-4F5C-B225-778BBE1A73FF}" srcId="{0378A4F2-2E25-4D29-ACA1-6D420EABD171}" destId="{067506C6-098D-4A0D-8DA5-95FE994FB6BE}" srcOrd="2" destOrd="0" parTransId="{7E9781F6-2003-4214-9540-CA1D43D76EC0}" sibTransId="{614C75D7-C784-43B8-AC85-8593E2AF2CCA}"/>
    <dgm:cxn modelId="{9D7C463A-6E8C-49B5-B13E-3E6FC44F9ACF}" type="presOf" srcId="{802396BB-1EE7-42DD-B5D0-B3644B2534DC}" destId="{B3912297-F903-4180-A21A-B755859526FF}" srcOrd="0" destOrd="0" presId="urn:microsoft.com/office/officeart/2005/8/layout/target3"/>
    <dgm:cxn modelId="{30994A10-C97F-4FFB-A7DE-54937357F183}" type="presOf" srcId="{F108DA36-A255-415F-9A91-74711F38D5EE}" destId="{C081B13B-F8BD-484E-B680-FFD0C71F2725}" srcOrd="1" destOrd="0" presId="urn:microsoft.com/office/officeart/2005/8/layout/target3"/>
    <dgm:cxn modelId="{1296CD74-DC8E-42FD-BD9F-EBBAD7360293}" type="presOf" srcId="{1492C2B3-7AB8-44AE-98FF-EF14E1683BB8}" destId="{1AEFBF6D-699D-43F3-8076-782FB6065C07}" srcOrd="0" destOrd="0" presId="urn:microsoft.com/office/officeart/2005/8/layout/target3"/>
    <dgm:cxn modelId="{4AFA06B1-C249-486C-8337-17857982CE90}" type="presParOf" srcId="{AB4D0FF0-9B26-4110-9931-510DB55A6713}" destId="{0FCD55AA-E9B2-4F38-9430-5E4D0F3E62CA}" srcOrd="0" destOrd="0" presId="urn:microsoft.com/office/officeart/2005/8/layout/target3"/>
    <dgm:cxn modelId="{2C7FB4DE-4135-4C4D-88C4-A860E540C5AD}" type="presParOf" srcId="{AB4D0FF0-9B26-4110-9931-510DB55A6713}" destId="{98F7C952-C850-489D-B9C6-4F00AE12522C}" srcOrd="1" destOrd="0" presId="urn:microsoft.com/office/officeart/2005/8/layout/target3"/>
    <dgm:cxn modelId="{712891DD-4B03-4999-9F63-71C3F8AC65DE}" type="presParOf" srcId="{AB4D0FF0-9B26-4110-9931-510DB55A6713}" destId="{E46E554C-511C-4CCC-941C-F5DA4B4B0431}" srcOrd="2" destOrd="0" presId="urn:microsoft.com/office/officeart/2005/8/layout/target3"/>
    <dgm:cxn modelId="{F1B7503B-DBD7-4904-8B8F-516EB2FFEE1F}" type="presParOf" srcId="{AB4D0FF0-9B26-4110-9931-510DB55A6713}" destId="{4BD4EECD-CCE0-4AC5-ADF2-CFE3FF2699B6}" srcOrd="3" destOrd="0" presId="urn:microsoft.com/office/officeart/2005/8/layout/target3"/>
    <dgm:cxn modelId="{7D95B1E0-44D4-4FCF-9ADF-CFCDA1BA3469}" type="presParOf" srcId="{AB4D0FF0-9B26-4110-9931-510DB55A6713}" destId="{21ADC2B4-F170-4D60-95D1-19A5C6E3C029}" srcOrd="4" destOrd="0" presId="urn:microsoft.com/office/officeart/2005/8/layout/target3"/>
    <dgm:cxn modelId="{77597862-D00D-4DB1-B1AE-CEC554AFAD41}" type="presParOf" srcId="{AB4D0FF0-9B26-4110-9931-510DB55A6713}" destId="{7C60695A-5F9B-497D-93BE-51010BDFA420}" srcOrd="5" destOrd="0" presId="urn:microsoft.com/office/officeart/2005/8/layout/target3"/>
    <dgm:cxn modelId="{B1D62D26-5C2B-4BD1-8688-E698C946BD42}" type="presParOf" srcId="{AB4D0FF0-9B26-4110-9931-510DB55A6713}" destId="{2E87DB08-43E8-4BF9-9C64-B4072C71C6A8}" srcOrd="6" destOrd="0" presId="urn:microsoft.com/office/officeart/2005/8/layout/target3"/>
    <dgm:cxn modelId="{C8600D27-6BDD-4D83-AF73-F5C4646190AD}" type="presParOf" srcId="{AB4D0FF0-9B26-4110-9931-510DB55A6713}" destId="{7AB310DA-FE7E-4FC7-B456-F90561765DDF}" srcOrd="7" destOrd="0" presId="urn:microsoft.com/office/officeart/2005/8/layout/target3"/>
    <dgm:cxn modelId="{88392480-217C-44D9-8664-902B01793580}" type="presParOf" srcId="{AB4D0FF0-9B26-4110-9931-510DB55A6713}" destId="{64A7040D-F045-428E-815E-6A49E4547E54}" srcOrd="8" destOrd="0" presId="urn:microsoft.com/office/officeart/2005/8/layout/target3"/>
    <dgm:cxn modelId="{7B2FC243-B4CB-4402-A8AE-FD577A27B39D}" type="presParOf" srcId="{AB4D0FF0-9B26-4110-9931-510DB55A6713}" destId="{0A1DA9AC-948D-47E5-8D04-86FA3CE2F72D}" srcOrd="9" destOrd="0" presId="urn:microsoft.com/office/officeart/2005/8/layout/target3"/>
    <dgm:cxn modelId="{46F2B438-268D-4A9D-866D-AD92DA9BC785}" type="presParOf" srcId="{AB4D0FF0-9B26-4110-9931-510DB55A6713}" destId="{7F1C2BF1-FF89-47C3-A4C9-CFDAC9B01DB1}" srcOrd="10" destOrd="0" presId="urn:microsoft.com/office/officeart/2005/8/layout/target3"/>
    <dgm:cxn modelId="{A3ED641E-6AAF-4749-89C9-8AAD5F30B16D}" type="presParOf" srcId="{AB4D0FF0-9B26-4110-9931-510DB55A6713}" destId="{015F8992-5F69-4321-B398-CFBDD03F77F6}" srcOrd="11" destOrd="0" presId="urn:microsoft.com/office/officeart/2005/8/layout/target3"/>
    <dgm:cxn modelId="{C48D7BE3-985A-431B-9FDD-7BB52CE9B957}" type="presParOf" srcId="{AB4D0FF0-9B26-4110-9931-510DB55A6713}" destId="{6452AF3F-C6E5-41EF-AA41-830211D75CFB}" srcOrd="12" destOrd="0" presId="urn:microsoft.com/office/officeart/2005/8/layout/target3"/>
    <dgm:cxn modelId="{A1AD874D-CC4E-4231-83CB-5DC1CE2256FF}" type="presParOf" srcId="{AB4D0FF0-9B26-4110-9931-510DB55A6713}" destId="{0FAF56BA-5384-407A-81B1-F352603DCE3D}" srcOrd="13" destOrd="0" presId="urn:microsoft.com/office/officeart/2005/8/layout/target3"/>
    <dgm:cxn modelId="{1D387961-AD9A-4F63-AFFD-90775689289C}" type="presParOf" srcId="{AB4D0FF0-9B26-4110-9931-510DB55A6713}" destId="{2168C444-F2F3-4259-9454-6E392E8B020A}" srcOrd="14" destOrd="0" presId="urn:microsoft.com/office/officeart/2005/8/layout/target3"/>
    <dgm:cxn modelId="{3F31A81D-7479-41F1-A78A-4F1D534CD24B}" type="presParOf" srcId="{AB4D0FF0-9B26-4110-9931-510DB55A6713}" destId="{497BF4D9-73CE-49FB-9721-C76FE5CAEEC5}" srcOrd="15" destOrd="0" presId="urn:microsoft.com/office/officeart/2005/8/layout/target3"/>
    <dgm:cxn modelId="{A57B9614-EE54-4C3B-9660-E3BEFC930F9F}" type="presParOf" srcId="{AB4D0FF0-9B26-4110-9931-510DB55A6713}" destId="{731BC5BC-CFBF-407F-8EEA-EED046F79188}" srcOrd="16" destOrd="0" presId="urn:microsoft.com/office/officeart/2005/8/layout/target3"/>
    <dgm:cxn modelId="{562D6443-1E4A-4061-A0CD-32B2C1C7EA41}" type="presParOf" srcId="{AB4D0FF0-9B26-4110-9931-510DB55A6713}" destId="{1AEFBF6D-699D-43F3-8076-782FB6065C07}" srcOrd="17" destOrd="0" presId="urn:microsoft.com/office/officeart/2005/8/layout/target3"/>
    <dgm:cxn modelId="{862D6ACC-23A0-4137-BFD9-E0D30A6AC3D8}" type="presParOf" srcId="{AB4D0FF0-9B26-4110-9931-510DB55A6713}" destId="{C081B13B-F8BD-484E-B680-FFD0C71F2725}" srcOrd="18" destOrd="0" presId="urn:microsoft.com/office/officeart/2005/8/layout/target3"/>
    <dgm:cxn modelId="{2D1ADEBD-1B82-4A30-8AEE-9EE7AA3AF323}" type="presParOf" srcId="{AB4D0FF0-9B26-4110-9931-510DB55A6713}" destId="{B3912297-F903-4180-A21A-B755859526FF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8728931-6150-44CC-8EBD-29AF3FC9CA2A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1E95793D-74B9-4A2A-86AB-BD0D59061808}">
      <dgm:prSet phldrT="[Texto]"/>
      <dgm:spPr/>
      <dgm:t>
        <a:bodyPr/>
        <a:lstStyle/>
        <a:p>
          <a:r>
            <a:rPr lang="es-ES" dirty="0"/>
            <a:t>Almacena</a:t>
          </a:r>
        </a:p>
      </dgm:t>
    </dgm:pt>
    <dgm:pt modelId="{A6FC57B2-466E-4BFF-B6AD-965422B39864}" type="parTrans" cxnId="{E95B8BB8-399C-41FC-8BE0-8224B3520E6E}">
      <dgm:prSet/>
      <dgm:spPr/>
      <dgm:t>
        <a:bodyPr/>
        <a:lstStyle/>
        <a:p>
          <a:endParaRPr lang="es-ES"/>
        </a:p>
      </dgm:t>
    </dgm:pt>
    <dgm:pt modelId="{84B16C2C-5038-45C9-AA94-48D096EB35E8}" type="sibTrans" cxnId="{E95B8BB8-399C-41FC-8BE0-8224B3520E6E}">
      <dgm:prSet/>
      <dgm:spPr/>
      <dgm:t>
        <a:bodyPr/>
        <a:lstStyle/>
        <a:p>
          <a:endParaRPr lang="es-ES" dirty="0"/>
        </a:p>
      </dgm:t>
    </dgm:pt>
    <dgm:pt modelId="{55B42D0A-AF4B-4A06-AD54-5F8034856F19}">
      <dgm:prSet phldrT="[Texto]"/>
      <dgm:spPr/>
      <dgm:t>
        <a:bodyPr/>
        <a:lstStyle/>
        <a:p>
          <a:r>
            <a:rPr lang="es-ES" dirty="0"/>
            <a:t>Procesa</a:t>
          </a:r>
        </a:p>
      </dgm:t>
    </dgm:pt>
    <dgm:pt modelId="{D37EFDC8-BAB6-4BE6-B0F0-0F1AF297AF57}" type="parTrans" cxnId="{BA9A8284-AF4A-4941-8C76-71354A9A8957}">
      <dgm:prSet/>
      <dgm:spPr/>
      <dgm:t>
        <a:bodyPr/>
        <a:lstStyle/>
        <a:p>
          <a:endParaRPr lang="es-ES"/>
        </a:p>
      </dgm:t>
    </dgm:pt>
    <dgm:pt modelId="{DDBD880C-4FBC-4DDA-9A3D-6C909B0DA56A}" type="sibTrans" cxnId="{BA9A8284-AF4A-4941-8C76-71354A9A8957}">
      <dgm:prSet/>
      <dgm:spPr/>
      <dgm:t>
        <a:bodyPr/>
        <a:lstStyle/>
        <a:p>
          <a:endParaRPr lang="es-ES" dirty="0"/>
        </a:p>
      </dgm:t>
    </dgm:pt>
    <dgm:pt modelId="{2644AE8B-5BA7-4864-8A1E-F83537AEED3D}">
      <dgm:prSet phldrT="[Texto]"/>
      <dgm:spPr/>
      <dgm:t>
        <a:bodyPr/>
        <a:lstStyle/>
        <a:p>
          <a:r>
            <a:rPr lang="es-ES" dirty="0"/>
            <a:t>Entrega</a:t>
          </a:r>
        </a:p>
      </dgm:t>
    </dgm:pt>
    <dgm:pt modelId="{2849721C-721E-4A4B-884B-63410ABAAB2D}" type="parTrans" cxnId="{62C1DE90-0EE4-458F-9047-16AC0C32435F}">
      <dgm:prSet/>
      <dgm:spPr/>
      <dgm:t>
        <a:bodyPr/>
        <a:lstStyle/>
        <a:p>
          <a:endParaRPr lang="es-ES"/>
        </a:p>
      </dgm:t>
    </dgm:pt>
    <dgm:pt modelId="{D51C844E-9434-4906-B241-3262EC4C52D7}" type="sibTrans" cxnId="{62C1DE90-0EE4-458F-9047-16AC0C32435F}">
      <dgm:prSet/>
      <dgm:spPr/>
      <dgm:t>
        <a:bodyPr/>
        <a:lstStyle/>
        <a:p>
          <a:endParaRPr lang="es-ES"/>
        </a:p>
      </dgm:t>
    </dgm:pt>
    <dgm:pt modelId="{0BD774FF-177E-4443-A858-0B4CDD8598F7}" type="pres">
      <dgm:prSet presAssocID="{F8728931-6150-44CC-8EBD-29AF3FC9CA2A}" presName="Name0" presStyleCnt="0">
        <dgm:presLayoutVars>
          <dgm:dir/>
          <dgm:resizeHandles val="exact"/>
        </dgm:presLayoutVars>
      </dgm:prSet>
      <dgm:spPr/>
    </dgm:pt>
    <dgm:pt modelId="{15EC302C-8540-4105-BFF3-CB23FE518A14}" type="pres">
      <dgm:prSet presAssocID="{1E95793D-74B9-4A2A-86AB-BD0D59061808}" presName="node" presStyleLbl="node1" presStyleIdx="0" presStyleCnt="3">
        <dgm:presLayoutVars>
          <dgm:bulletEnabled val="1"/>
        </dgm:presLayoutVars>
      </dgm:prSet>
      <dgm:spPr/>
    </dgm:pt>
    <dgm:pt modelId="{7775F2C9-378C-4037-9D6F-DC93718338EB}" type="pres">
      <dgm:prSet presAssocID="{84B16C2C-5038-45C9-AA94-48D096EB35E8}" presName="sibTrans" presStyleLbl="sibTrans2D1" presStyleIdx="0" presStyleCnt="2"/>
      <dgm:spPr/>
    </dgm:pt>
    <dgm:pt modelId="{CC9CDD66-75D8-414F-8234-A7738E347076}" type="pres">
      <dgm:prSet presAssocID="{84B16C2C-5038-45C9-AA94-48D096EB35E8}" presName="connectorText" presStyleLbl="sibTrans2D1" presStyleIdx="0" presStyleCnt="2"/>
      <dgm:spPr/>
    </dgm:pt>
    <dgm:pt modelId="{DAD3E895-CD67-483B-9121-F78ED604D59A}" type="pres">
      <dgm:prSet presAssocID="{55B42D0A-AF4B-4A06-AD54-5F8034856F19}" presName="node" presStyleLbl="node1" presStyleIdx="1" presStyleCnt="3">
        <dgm:presLayoutVars>
          <dgm:bulletEnabled val="1"/>
        </dgm:presLayoutVars>
      </dgm:prSet>
      <dgm:spPr/>
    </dgm:pt>
    <dgm:pt modelId="{08319FD0-E4DA-4CCA-B304-34ABC8930CFB}" type="pres">
      <dgm:prSet presAssocID="{DDBD880C-4FBC-4DDA-9A3D-6C909B0DA56A}" presName="sibTrans" presStyleLbl="sibTrans2D1" presStyleIdx="1" presStyleCnt="2"/>
      <dgm:spPr/>
    </dgm:pt>
    <dgm:pt modelId="{FC044DA1-DF4E-4A57-BBDE-BC4A2D6AE899}" type="pres">
      <dgm:prSet presAssocID="{DDBD880C-4FBC-4DDA-9A3D-6C909B0DA56A}" presName="connectorText" presStyleLbl="sibTrans2D1" presStyleIdx="1" presStyleCnt="2"/>
      <dgm:spPr/>
    </dgm:pt>
    <dgm:pt modelId="{893508F0-3110-4101-92F4-8F017E47F9CE}" type="pres">
      <dgm:prSet presAssocID="{2644AE8B-5BA7-4864-8A1E-F83537AEED3D}" presName="node" presStyleLbl="node1" presStyleIdx="2" presStyleCnt="3">
        <dgm:presLayoutVars>
          <dgm:bulletEnabled val="1"/>
        </dgm:presLayoutVars>
      </dgm:prSet>
      <dgm:spPr/>
    </dgm:pt>
  </dgm:ptLst>
  <dgm:cxnLst>
    <dgm:cxn modelId="{115D5597-78F5-4CF0-B9BF-C230088F32E0}" type="presOf" srcId="{F8728931-6150-44CC-8EBD-29AF3FC9CA2A}" destId="{0BD774FF-177E-4443-A858-0B4CDD8598F7}" srcOrd="0" destOrd="0" presId="urn:microsoft.com/office/officeart/2005/8/layout/process1"/>
    <dgm:cxn modelId="{C4589415-1F5C-4F8B-9D96-8D5A4F674A8E}" type="presOf" srcId="{DDBD880C-4FBC-4DDA-9A3D-6C909B0DA56A}" destId="{FC044DA1-DF4E-4A57-BBDE-BC4A2D6AE899}" srcOrd="1" destOrd="0" presId="urn:microsoft.com/office/officeart/2005/8/layout/process1"/>
    <dgm:cxn modelId="{A2FBB56D-A2AA-4018-B96B-7289B22350F1}" type="presOf" srcId="{55B42D0A-AF4B-4A06-AD54-5F8034856F19}" destId="{DAD3E895-CD67-483B-9121-F78ED604D59A}" srcOrd="0" destOrd="0" presId="urn:microsoft.com/office/officeart/2005/8/layout/process1"/>
    <dgm:cxn modelId="{1D92590E-7986-4333-917C-FB632326E60D}" type="presOf" srcId="{84B16C2C-5038-45C9-AA94-48D096EB35E8}" destId="{CC9CDD66-75D8-414F-8234-A7738E347076}" srcOrd="1" destOrd="0" presId="urn:microsoft.com/office/officeart/2005/8/layout/process1"/>
    <dgm:cxn modelId="{8A1D2A8E-B88A-4CF4-9DE4-49A6B11E3F86}" type="presOf" srcId="{2644AE8B-5BA7-4864-8A1E-F83537AEED3D}" destId="{893508F0-3110-4101-92F4-8F017E47F9CE}" srcOrd="0" destOrd="0" presId="urn:microsoft.com/office/officeart/2005/8/layout/process1"/>
    <dgm:cxn modelId="{BA917FC1-AC23-410E-AD32-1CD9DE8D328A}" type="presOf" srcId="{DDBD880C-4FBC-4DDA-9A3D-6C909B0DA56A}" destId="{08319FD0-E4DA-4CCA-B304-34ABC8930CFB}" srcOrd="0" destOrd="0" presId="urn:microsoft.com/office/officeart/2005/8/layout/process1"/>
    <dgm:cxn modelId="{AFFF6F3F-B9EB-403D-AC20-543F940F3161}" type="presOf" srcId="{84B16C2C-5038-45C9-AA94-48D096EB35E8}" destId="{7775F2C9-378C-4037-9D6F-DC93718338EB}" srcOrd="0" destOrd="0" presId="urn:microsoft.com/office/officeart/2005/8/layout/process1"/>
    <dgm:cxn modelId="{A43BAA69-EC38-4121-B545-B1A442B6CC8B}" type="presOf" srcId="{1E95793D-74B9-4A2A-86AB-BD0D59061808}" destId="{15EC302C-8540-4105-BFF3-CB23FE518A14}" srcOrd="0" destOrd="0" presId="urn:microsoft.com/office/officeart/2005/8/layout/process1"/>
    <dgm:cxn modelId="{BA9A8284-AF4A-4941-8C76-71354A9A8957}" srcId="{F8728931-6150-44CC-8EBD-29AF3FC9CA2A}" destId="{55B42D0A-AF4B-4A06-AD54-5F8034856F19}" srcOrd="1" destOrd="0" parTransId="{D37EFDC8-BAB6-4BE6-B0F0-0F1AF297AF57}" sibTransId="{DDBD880C-4FBC-4DDA-9A3D-6C909B0DA56A}"/>
    <dgm:cxn modelId="{62C1DE90-0EE4-458F-9047-16AC0C32435F}" srcId="{F8728931-6150-44CC-8EBD-29AF3FC9CA2A}" destId="{2644AE8B-5BA7-4864-8A1E-F83537AEED3D}" srcOrd="2" destOrd="0" parTransId="{2849721C-721E-4A4B-884B-63410ABAAB2D}" sibTransId="{D51C844E-9434-4906-B241-3262EC4C52D7}"/>
    <dgm:cxn modelId="{E95B8BB8-399C-41FC-8BE0-8224B3520E6E}" srcId="{F8728931-6150-44CC-8EBD-29AF3FC9CA2A}" destId="{1E95793D-74B9-4A2A-86AB-BD0D59061808}" srcOrd="0" destOrd="0" parTransId="{A6FC57B2-466E-4BFF-B6AD-965422B39864}" sibTransId="{84B16C2C-5038-45C9-AA94-48D096EB35E8}"/>
    <dgm:cxn modelId="{7C9DEB88-547A-40D9-8A6D-9B220A7B3A37}" type="presParOf" srcId="{0BD774FF-177E-4443-A858-0B4CDD8598F7}" destId="{15EC302C-8540-4105-BFF3-CB23FE518A14}" srcOrd="0" destOrd="0" presId="urn:microsoft.com/office/officeart/2005/8/layout/process1"/>
    <dgm:cxn modelId="{F004B0DD-F19D-4DE6-A90A-B503070DE99A}" type="presParOf" srcId="{0BD774FF-177E-4443-A858-0B4CDD8598F7}" destId="{7775F2C9-378C-4037-9D6F-DC93718338EB}" srcOrd="1" destOrd="0" presId="urn:microsoft.com/office/officeart/2005/8/layout/process1"/>
    <dgm:cxn modelId="{1F4A4FA8-E895-4F7C-9E4F-FCE98BEF1EC9}" type="presParOf" srcId="{7775F2C9-378C-4037-9D6F-DC93718338EB}" destId="{CC9CDD66-75D8-414F-8234-A7738E347076}" srcOrd="0" destOrd="0" presId="urn:microsoft.com/office/officeart/2005/8/layout/process1"/>
    <dgm:cxn modelId="{51F4FA13-B63C-400C-926B-629A11FB9F23}" type="presParOf" srcId="{0BD774FF-177E-4443-A858-0B4CDD8598F7}" destId="{DAD3E895-CD67-483B-9121-F78ED604D59A}" srcOrd="2" destOrd="0" presId="urn:microsoft.com/office/officeart/2005/8/layout/process1"/>
    <dgm:cxn modelId="{B53584DF-F35C-468D-B29B-82DCAED08B49}" type="presParOf" srcId="{0BD774FF-177E-4443-A858-0B4CDD8598F7}" destId="{08319FD0-E4DA-4CCA-B304-34ABC8930CFB}" srcOrd="3" destOrd="0" presId="urn:microsoft.com/office/officeart/2005/8/layout/process1"/>
    <dgm:cxn modelId="{4E9EBF56-4F4B-4038-960E-11C5B71DE06A}" type="presParOf" srcId="{08319FD0-E4DA-4CCA-B304-34ABC8930CFB}" destId="{FC044DA1-DF4E-4A57-BBDE-BC4A2D6AE899}" srcOrd="0" destOrd="0" presId="urn:microsoft.com/office/officeart/2005/8/layout/process1"/>
    <dgm:cxn modelId="{C83A0833-9BEB-412E-A580-33DB98FA0E50}" type="presParOf" srcId="{0BD774FF-177E-4443-A858-0B4CDD8598F7}" destId="{893508F0-3110-4101-92F4-8F017E47F9C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5265A-2C76-4124-84FD-CF5DB6266D1A}">
      <dsp:nvSpPr>
        <dsp:cNvPr id="0" name=""/>
        <dsp:cNvSpPr/>
      </dsp:nvSpPr>
      <dsp:spPr>
        <a:xfrm>
          <a:off x="-5830030" y="-892266"/>
          <a:ext cx="6940732" cy="6940732"/>
        </a:xfrm>
        <a:prstGeom prst="blockArc">
          <a:avLst>
            <a:gd name="adj1" fmla="val 18900000"/>
            <a:gd name="adj2" fmla="val 2700000"/>
            <a:gd name="adj3" fmla="val 311"/>
          </a:avLst>
        </a:pr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5082C-5D3A-4B71-BCC7-330879760C21}">
      <dsp:nvSpPr>
        <dsp:cNvPr id="0" name=""/>
        <dsp:cNvSpPr/>
      </dsp:nvSpPr>
      <dsp:spPr>
        <a:xfrm>
          <a:off x="485464" y="322159"/>
          <a:ext cx="7976499" cy="6447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1755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b="1" kern="1200" dirty="0">
              <a:latin typeface="Century Gothic (Cuerpo)"/>
              <a:cs typeface="Arial" pitchFamily="34" charset="0"/>
            </a:rPr>
            <a:t>INTRODUCCIÓN</a:t>
          </a:r>
          <a:endParaRPr lang="es-EC" sz="2900" kern="1200" dirty="0">
            <a:latin typeface="Century Gothic (Cuerpo)"/>
          </a:endParaRPr>
        </a:p>
      </dsp:txBody>
      <dsp:txXfrm>
        <a:off x="485464" y="322159"/>
        <a:ext cx="7976499" cy="644731"/>
      </dsp:txXfrm>
    </dsp:sp>
    <dsp:sp modelId="{B75CBE7A-7AA9-466C-B4A3-4FC59B77BA34}">
      <dsp:nvSpPr>
        <dsp:cNvPr id="0" name=""/>
        <dsp:cNvSpPr/>
      </dsp:nvSpPr>
      <dsp:spPr>
        <a:xfrm>
          <a:off x="76196" y="203198"/>
          <a:ext cx="805914" cy="8059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19E828-091C-45EF-8D1D-E40499DA4E82}">
      <dsp:nvSpPr>
        <dsp:cNvPr id="0" name=""/>
        <dsp:cNvSpPr/>
      </dsp:nvSpPr>
      <dsp:spPr>
        <a:xfrm>
          <a:off x="947459" y="1288946"/>
          <a:ext cx="7514503" cy="6447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1755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b="1" kern="1200" dirty="0">
              <a:solidFill>
                <a:schemeClr val="bg1"/>
              </a:solidFill>
              <a:latin typeface="Century Gothic (Cuerpo)"/>
              <a:cs typeface="Arial" pitchFamily="34" charset="0"/>
            </a:rPr>
            <a:t>MARCO TEÓRICO</a:t>
          </a:r>
          <a:endParaRPr lang="es-EC" sz="2900" kern="1200" dirty="0">
            <a:latin typeface="Century Gothic (Cuerpo)"/>
          </a:endParaRPr>
        </a:p>
      </dsp:txBody>
      <dsp:txXfrm>
        <a:off x="947459" y="1288946"/>
        <a:ext cx="7514503" cy="644731"/>
      </dsp:txXfrm>
    </dsp:sp>
    <dsp:sp modelId="{BDD80F2C-01AA-4B96-A94C-311B1FBAE2C5}">
      <dsp:nvSpPr>
        <dsp:cNvPr id="0" name=""/>
        <dsp:cNvSpPr/>
      </dsp:nvSpPr>
      <dsp:spPr>
        <a:xfrm>
          <a:off x="544502" y="1208355"/>
          <a:ext cx="805914" cy="8059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6DB7A1-69BC-47E0-873E-6D28BF80E920}">
      <dsp:nvSpPr>
        <dsp:cNvPr id="0" name=""/>
        <dsp:cNvSpPr/>
      </dsp:nvSpPr>
      <dsp:spPr>
        <a:xfrm>
          <a:off x="1089255" y="2255734"/>
          <a:ext cx="7372708" cy="6447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1755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b="1" kern="1200" dirty="0">
              <a:latin typeface="Century Gothic (Cuerpo)"/>
              <a:cs typeface="Arial" pitchFamily="34" charset="0"/>
            </a:rPr>
            <a:t>DISEÑO</a:t>
          </a:r>
          <a:endParaRPr lang="es-EC" sz="2900" kern="1200" dirty="0">
            <a:latin typeface="Century Gothic (Cuerpo)"/>
          </a:endParaRPr>
        </a:p>
      </dsp:txBody>
      <dsp:txXfrm>
        <a:off x="1089255" y="2255734"/>
        <a:ext cx="7372708" cy="644731"/>
      </dsp:txXfrm>
    </dsp:sp>
    <dsp:sp modelId="{B15DFE04-8AEA-4B48-8529-C91FA0504E8E}">
      <dsp:nvSpPr>
        <dsp:cNvPr id="0" name=""/>
        <dsp:cNvSpPr/>
      </dsp:nvSpPr>
      <dsp:spPr>
        <a:xfrm>
          <a:off x="686298" y="2175142"/>
          <a:ext cx="805914" cy="8059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B9BE7-F232-4DB1-9CC8-0FB6B7E06F0D}">
      <dsp:nvSpPr>
        <dsp:cNvPr id="0" name=""/>
        <dsp:cNvSpPr/>
      </dsp:nvSpPr>
      <dsp:spPr>
        <a:xfrm>
          <a:off x="947459" y="3222521"/>
          <a:ext cx="7514503" cy="6447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1755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b="1" kern="1200" dirty="0"/>
            <a:t>DESARROLLO</a:t>
          </a:r>
        </a:p>
      </dsp:txBody>
      <dsp:txXfrm>
        <a:off x="947459" y="3222521"/>
        <a:ext cx="7514503" cy="644731"/>
      </dsp:txXfrm>
    </dsp:sp>
    <dsp:sp modelId="{FBA27AB1-27EA-4627-86E7-D822190E1153}">
      <dsp:nvSpPr>
        <dsp:cNvPr id="0" name=""/>
        <dsp:cNvSpPr/>
      </dsp:nvSpPr>
      <dsp:spPr>
        <a:xfrm>
          <a:off x="544502" y="3141930"/>
          <a:ext cx="805914" cy="8059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F0633-5D56-4C50-8B6E-11606551E52A}">
      <dsp:nvSpPr>
        <dsp:cNvPr id="0" name=""/>
        <dsp:cNvSpPr/>
      </dsp:nvSpPr>
      <dsp:spPr>
        <a:xfrm>
          <a:off x="485464" y="4189309"/>
          <a:ext cx="7976499" cy="6447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1755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b="1" kern="1200" dirty="0">
              <a:latin typeface="Century Gothic (Cuerpo)"/>
              <a:cs typeface="Arial" pitchFamily="34" charset="0"/>
            </a:rPr>
            <a:t>CONCLUSIONES Y RECOMENDACIONES</a:t>
          </a:r>
          <a:endParaRPr lang="es-EC" sz="2900" kern="1200" dirty="0">
            <a:latin typeface="Century Gothic (Cuerpo)"/>
          </a:endParaRPr>
        </a:p>
      </dsp:txBody>
      <dsp:txXfrm>
        <a:off x="485464" y="4189309"/>
        <a:ext cx="7976499" cy="644731"/>
      </dsp:txXfrm>
    </dsp:sp>
    <dsp:sp modelId="{BE0E9BA5-1A7F-4482-A8C0-9CD4CBC77E55}">
      <dsp:nvSpPr>
        <dsp:cNvPr id="0" name=""/>
        <dsp:cNvSpPr/>
      </dsp:nvSpPr>
      <dsp:spPr>
        <a:xfrm>
          <a:off x="82507" y="4108717"/>
          <a:ext cx="805914" cy="8059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3572FA-C9F0-434D-A3F8-2D8EA8401ADF}">
      <dsp:nvSpPr>
        <dsp:cNvPr id="0" name=""/>
        <dsp:cNvSpPr/>
      </dsp:nvSpPr>
      <dsp:spPr>
        <a:xfrm>
          <a:off x="171256" y="0"/>
          <a:ext cx="1154176" cy="865632"/>
        </a:xfrm>
        <a:prstGeom prst="upArrow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53AF7-CA6F-4AB5-93D6-804BC59FBB4D}">
      <dsp:nvSpPr>
        <dsp:cNvPr id="0" name=""/>
        <dsp:cNvSpPr/>
      </dsp:nvSpPr>
      <dsp:spPr>
        <a:xfrm>
          <a:off x="1360058" y="0"/>
          <a:ext cx="2389632" cy="86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0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Aplicación del lado Cliente</a:t>
          </a:r>
        </a:p>
      </dsp:txBody>
      <dsp:txXfrm>
        <a:off x="1360058" y="0"/>
        <a:ext cx="2389632" cy="865632"/>
      </dsp:txXfrm>
    </dsp:sp>
    <dsp:sp modelId="{15B74F14-1F13-4ABA-B754-B430009C625D}">
      <dsp:nvSpPr>
        <dsp:cNvPr id="0" name=""/>
        <dsp:cNvSpPr/>
      </dsp:nvSpPr>
      <dsp:spPr>
        <a:xfrm>
          <a:off x="517509" y="937767"/>
          <a:ext cx="1154176" cy="865632"/>
        </a:xfrm>
        <a:prstGeom prst="downArrow">
          <a:avLst/>
        </a:prstGeom>
        <a:solidFill>
          <a:schemeClr val="accent1">
            <a:shade val="80000"/>
            <a:hueOff val="-491245"/>
            <a:satOff val="-54004"/>
            <a:lumOff val="3628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7AC04D-DF3A-4D1B-B079-46EBC359E9BB}">
      <dsp:nvSpPr>
        <dsp:cNvPr id="0" name=""/>
        <dsp:cNvSpPr/>
      </dsp:nvSpPr>
      <dsp:spPr>
        <a:xfrm>
          <a:off x="1706311" y="937767"/>
          <a:ext cx="2389632" cy="86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0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Aplicación del lado Servidor</a:t>
          </a:r>
        </a:p>
      </dsp:txBody>
      <dsp:txXfrm>
        <a:off x="1706311" y="937767"/>
        <a:ext cx="2389632" cy="86563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864C5-F405-4EEF-82D2-73F07F06C5D1}">
      <dsp:nvSpPr>
        <dsp:cNvPr id="0" name=""/>
        <dsp:cNvSpPr/>
      </dsp:nvSpPr>
      <dsp:spPr>
        <a:xfrm>
          <a:off x="2438399" y="1190"/>
          <a:ext cx="3657600" cy="9445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Apache Software Foundation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noProof="0" dirty="0"/>
            <a:t>Sin Fines de lucro</a:t>
          </a:r>
        </a:p>
      </dsp:txBody>
      <dsp:txXfrm>
        <a:off x="2438399" y="119260"/>
        <a:ext cx="3303389" cy="708422"/>
      </dsp:txXfrm>
    </dsp:sp>
    <dsp:sp modelId="{79EE8B49-3080-423D-AEC1-B172E1DC5EA2}">
      <dsp:nvSpPr>
        <dsp:cNvPr id="0" name=""/>
        <dsp:cNvSpPr/>
      </dsp:nvSpPr>
      <dsp:spPr>
        <a:xfrm>
          <a:off x="0" y="1190"/>
          <a:ext cx="2438400" cy="944562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noProof="0" dirty="0"/>
            <a:t>Realizado</a:t>
          </a:r>
        </a:p>
      </dsp:txBody>
      <dsp:txXfrm>
        <a:off x="46110" y="47300"/>
        <a:ext cx="2346180" cy="852342"/>
      </dsp:txXfrm>
    </dsp:sp>
    <dsp:sp modelId="{74832285-FD2D-41C4-9B86-29C1424A6AF8}">
      <dsp:nvSpPr>
        <dsp:cNvPr id="0" name=""/>
        <dsp:cNvSpPr/>
      </dsp:nvSpPr>
      <dsp:spPr>
        <a:xfrm>
          <a:off x="2438400" y="1040209"/>
          <a:ext cx="3657600" cy="9445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Windows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Linux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Mac</a:t>
          </a:r>
          <a:endParaRPr lang="es-ES" sz="1400" kern="1200" dirty="0"/>
        </a:p>
      </dsp:txBody>
      <dsp:txXfrm>
        <a:off x="2438400" y="1158279"/>
        <a:ext cx="3303389" cy="708422"/>
      </dsp:txXfrm>
    </dsp:sp>
    <dsp:sp modelId="{1CEE4896-7C23-4827-9F98-43FF8D38AAF4}">
      <dsp:nvSpPr>
        <dsp:cNvPr id="0" name=""/>
        <dsp:cNvSpPr/>
      </dsp:nvSpPr>
      <dsp:spPr>
        <a:xfrm>
          <a:off x="0" y="1040209"/>
          <a:ext cx="2438400" cy="944562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Sistema </a:t>
          </a:r>
          <a:r>
            <a:rPr lang="es-ES" sz="2600" kern="1200" noProof="0" dirty="0"/>
            <a:t>Operativo</a:t>
          </a:r>
        </a:p>
      </dsp:txBody>
      <dsp:txXfrm>
        <a:off x="46110" y="1086319"/>
        <a:ext cx="2346180" cy="852342"/>
      </dsp:txXfrm>
    </dsp:sp>
    <dsp:sp modelId="{8D3DCEE2-057F-47A7-A3EA-FDBF96D678D4}">
      <dsp:nvSpPr>
        <dsp:cNvPr id="0" name=""/>
        <dsp:cNvSpPr/>
      </dsp:nvSpPr>
      <dsp:spPr>
        <a:xfrm>
          <a:off x="2438400" y="2079228"/>
          <a:ext cx="3657600" cy="9445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Core 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noProof="0" dirty="0"/>
            <a:t>Módulos</a:t>
          </a:r>
          <a:r>
            <a:rPr lang="en-US" sz="1400" kern="1200" dirty="0"/>
            <a:t>: SSL, Auth_ldap, Proxy</a:t>
          </a:r>
          <a:endParaRPr lang="es-ES" sz="1400" kern="1200" dirty="0"/>
        </a:p>
      </dsp:txBody>
      <dsp:txXfrm>
        <a:off x="2438400" y="2197298"/>
        <a:ext cx="3303389" cy="708422"/>
      </dsp:txXfrm>
    </dsp:sp>
    <dsp:sp modelId="{B8AC5389-DF0B-439D-B1DA-BF9E1CC0C447}">
      <dsp:nvSpPr>
        <dsp:cNvPr id="0" name=""/>
        <dsp:cNvSpPr/>
      </dsp:nvSpPr>
      <dsp:spPr>
        <a:xfrm>
          <a:off x="0" y="2079228"/>
          <a:ext cx="2438400" cy="944562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Modular</a:t>
          </a:r>
          <a:endParaRPr lang="es-ES" sz="2600" kern="1200" dirty="0"/>
        </a:p>
      </dsp:txBody>
      <dsp:txXfrm>
        <a:off x="46110" y="2125338"/>
        <a:ext cx="2346180" cy="852342"/>
      </dsp:txXfrm>
    </dsp:sp>
    <dsp:sp modelId="{96636264-82F3-4A41-8AB9-5C63F93FD4B1}">
      <dsp:nvSpPr>
        <dsp:cNvPr id="0" name=""/>
        <dsp:cNvSpPr/>
      </dsp:nvSpPr>
      <dsp:spPr>
        <a:xfrm>
          <a:off x="2438400" y="3118246"/>
          <a:ext cx="3657600" cy="9445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noProof="0" dirty="0"/>
            <a:t>Dinámicas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noProof="0" dirty="0"/>
            <a:t>Estáticas</a:t>
          </a:r>
        </a:p>
      </dsp:txBody>
      <dsp:txXfrm>
        <a:off x="2438400" y="3236316"/>
        <a:ext cx="3303389" cy="708422"/>
      </dsp:txXfrm>
    </dsp:sp>
    <dsp:sp modelId="{39AD765A-A28B-4CC5-B62E-BF56A67679F1}">
      <dsp:nvSpPr>
        <dsp:cNvPr id="0" name=""/>
        <dsp:cNvSpPr/>
      </dsp:nvSpPr>
      <dsp:spPr>
        <a:xfrm>
          <a:off x="0" y="3118246"/>
          <a:ext cx="2438400" cy="944562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noProof="0" dirty="0"/>
            <a:t>Páginas</a:t>
          </a:r>
        </a:p>
      </dsp:txBody>
      <dsp:txXfrm>
        <a:off x="46110" y="3164356"/>
        <a:ext cx="2346180" cy="85234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54526-5112-463B-B49C-BF04A4497BB3}">
      <dsp:nvSpPr>
        <dsp:cNvPr id="0" name=""/>
        <dsp:cNvSpPr/>
      </dsp:nvSpPr>
      <dsp:spPr>
        <a:xfrm rot="5400000">
          <a:off x="3369004" y="-859159"/>
          <a:ext cx="1863447" cy="4047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Manejos de Usuarios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Manejo de Procesos de Hospital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Automatización de Catequesis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Manejo de Actores y Voluntarios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Interacción de Grupos Eclesiásticos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Fomento de Valores</a:t>
          </a:r>
        </a:p>
      </dsp:txBody>
      <dsp:txXfrm rot="-5400000">
        <a:off x="2276856" y="323955"/>
        <a:ext cx="3956778" cy="1681515"/>
      </dsp:txXfrm>
    </dsp:sp>
    <dsp:sp modelId="{461FD4F1-1188-4FE1-B327-67255391D49B}">
      <dsp:nvSpPr>
        <dsp:cNvPr id="0" name=""/>
        <dsp:cNvSpPr/>
      </dsp:nvSpPr>
      <dsp:spPr>
        <a:xfrm>
          <a:off x="0" y="58"/>
          <a:ext cx="2276856" cy="2329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Requerimientos Funcionales</a:t>
          </a:r>
        </a:p>
      </dsp:txBody>
      <dsp:txXfrm>
        <a:off x="111147" y="111205"/>
        <a:ext cx="2054562" cy="2107014"/>
      </dsp:txXfrm>
    </dsp:sp>
    <dsp:sp modelId="{9FD7989F-9364-4DA1-824C-E1306A1A97D6}">
      <dsp:nvSpPr>
        <dsp:cNvPr id="0" name=""/>
        <dsp:cNvSpPr/>
      </dsp:nvSpPr>
      <dsp:spPr>
        <a:xfrm rot="5400000">
          <a:off x="3369004" y="1586615"/>
          <a:ext cx="1863447" cy="4047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Amigable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Confiabilidad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Escalabilidad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Seguridad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Disponibilidad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Integridad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Usabilidad</a:t>
          </a:r>
        </a:p>
      </dsp:txBody>
      <dsp:txXfrm rot="-5400000">
        <a:off x="2276856" y="2769729"/>
        <a:ext cx="3956778" cy="1681515"/>
      </dsp:txXfrm>
    </dsp:sp>
    <dsp:sp modelId="{1D28811F-46B3-43FF-8FC5-25879C1F052A}">
      <dsp:nvSpPr>
        <dsp:cNvPr id="0" name=""/>
        <dsp:cNvSpPr/>
      </dsp:nvSpPr>
      <dsp:spPr>
        <a:xfrm>
          <a:off x="0" y="2445832"/>
          <a:ext cx="2276856" cy="2329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Requerimientos No Funcionales</a:t>
          </a:r>
        </a:p>
      </dsp:txBody>
      <dsp:txXfrm>
        <a:off x="111147" y="2556979"/>
        <a:ext cx="2054562" cy="21070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33C86-DAE0-4527-8E99-47393FB6FF52}">
      <dsp:nvSpPr>
        <dsp:cNvPr id="0" name=""/>
        <dsp:cNvSpPr/>
      </dsp:nvSpPr>
      <dsp:spPr>
        <a:xfrm>
          <a:off x="3130299" y="42021"/>
          <a:ext cx="2126836" cy="12301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Necesidad de Fomentar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Valores IT</a:t>
          </a:r>
        </a:p>
      </dsp:txBody>
      <dsp:txXfrm>
        <a:off x="3441767" y="222178"/>
        <a:ext cx="1503900" cy="869875"/>
      </dsp:txXfrm>
    </dsp:sp>
    <dsp:sp modelId="{ECA6EEE3-9374-405B-AB23-569112AEB9FF}">
      <dsp:nvSpPr>
        <dsp:cNvPr id="0" name=""/>
        <dsp:cNvSpPr/>
      </dsp:nvSpPr>
      <dsp:spPr>
        <a:xfrm rot="1629896">
          <a:off x="5087740" y="967540"/>
          <a:ext cx="313666" cy="457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>
        <a:off x="5092930" y="1037591"/>
        <a:ext cx="219566" cy="274595"/>
      </dsp:txXfrm>
    </dsp:sp>
    <dsp:sp modelId="{11691966-8007-4392-B7A1-A8F20DCC0029}">
      <dsp:nvSpPr>
        <dsp:cNvPr id="0" name=""/>
        <dsp:cNvSpPr/>
      </dsp:nvSpPr>
      <dsp:spPr>
        <a:xfrm>
          <a:off x="5207762" y="1192697"/>
          <a:ext cx="2029839" cy="1011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Procesos Manuales</a:t>
          </a:r>
        </a:p>
      </dsp:txBody>
      <dsp:txXfrm>
        <a:off x="5505025" y="1340782"/>
        <a:ext cx="1435313" cy="715020"/>
      </dsp:txXfrm>
    </dsp:sp>
    <dsp:sp modelId="{B9FE271C-49F0-432A-B145-879E4D6A4C37}">
      <dsp:nvSpPr>
        <dsp:cNvPr id="0" name=""/>
        <dsp:cNvSpPr/>
      </dsp:nvSpPr>
      <dsp:spPr>
        <a:xfrm rot="5400000">
          <a:off x="5996585" y="2388858"/>
          <a:ext cx="452193" cy="457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>
        <a:off x="6064414" y="2412561"/>
        <a:ext cx="316535" cy="274595"/>
      </dsp:txXfrm>
    </dsp:sp>
    <dsp:sp modelId="{9D1E7254-BB33-4CC0-ACCC-244785C45B2F}">
      <dsp:nvSpPr>
        <dsp:cNvPr id="0" name=""/>
        <dsp:cNvSpPr/>
      </dsp:nvSpPr>
      <dsp:spPr>
        <a:xfrm>
          <a:off x="5302697" y="3057083"/>
          <a:ext cx="1839968" cy="1356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Necesidad de Promoción</a:t>
          </a:r>
        </a:p>
      </dsp:txBody>
      <dsp:txXfrm>
        <a:off x="5572154" y="3255669"/>
        <a:ext cx="1301054" cy="958856"/>
      </dsp:txXfrm>
    </dsp:sp>
    <dsp:sp modelId="{501D7D30-48AA-4C5D-9A51-3D54F5DD73DE}">
      <dsp:nvSpPr>
        <dsp:cNvPr id="0" name=""/>
        <dsp:cNvSpPr/>
      </dsp:nvSpPr>
      <dsp:spPr>
        <a:xfrm rot="9233564">
          <a:off x="5061125" y="4002177"/>
          <a:ext cx="299209" cy="457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 rot="10800000">
        <a:off x="5146309" y="4073959"/>
        <a:ext cx="209446" cy="274595"/>
      </dsp:txXfrm>
    </dsp:sp>
    <dsp:sp modelId="{4D601597-187F-4E26-842C-0C4C28B6CCE3}">
      <dsp:nvSpPr>
        <dsp:cNvPr id="0" name=""/>
        <dsp:cNvSpPr/>
      </dsp:nvSpPr>
      <dsp:spPr>
        <a:xfrm>
          <a:off x="3143546" y="4077362"/>
          <a:ext cx="1994311" cy="1356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Necesidad de Automatización</a:t>
          </a:r>
        </a:p>
      </dsp:txBody>
      <dsp:txXfrm>
        <a:off x="3435606" y="4275948"/>
        <a:ext cx="1410191" cy="958856"/>
      </dsp:txXfrm>
    </dsp:sp>
    <dsp:sp modelId="{9BA12D50-9F62-4E75-A34F-FDC167AA1E39}">
      <dsp:nvSpPr>
        <dsp:cNvPr id="0" name=""/>
        <dsp:cNvSpPr/>
      </dsp:nvSpPr>
      <dsp:spPr>
        <a:xfrm rot="12494064">
          <a:off x="3002049" y="3988318"/>
          <a:ext cx="272616" cy="457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 rot="10800000">
        <a:off x="3078969" y="4099195"/>
        <a:ext cx="190831" cy="274595"/>
      </dsp:txXfrm>
    </dsp:sp>
    <dsp:sp modelId="{3D3D56C2-0F8F-4222-B8BE-436AF60A439D}">
      <dsp:nvSpPr>
        <dsp:cNvPr id="0" name=""/>
        <dsp:cNvSpPr/>
      </dsp:nvSpPr>
      <dsp:spPr>
        <a:xfrm>
          <a:off x="1326040" y="3030566"/>
          <a:ext cx="1730414" cy="1356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Pérdida de Documentos</a:t>
          </a:r>
        </a:p>
      </dsp:txBody>
      <dsp:txXfrm>
        <a:off x="1579453" y="3229152"/>
        <a:ext cx="1223588" cy="958856"/>
      </dsp:txXfrm>
    </dsp:sp>
    <dsp:sp modelId="{EFD7BBC4-7957-421A-AE82-B1E5EF26A2E6}">
      <dsp:nvSpPr>
        <dsp:cNvPr id="0" name=""/>
        <dsp:cNvSpPr/>
      </dsp:nvSpPr>
      <dsp:spPr>
        <a:xfrm rot="15788612">
          <a:off x="1861438" y="2433932"/>
          <a:ext cx="408116" cy="457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 rot="10800000">
        <a:off x="1929964" y="2586244"/>
        <a:ext cx="285681" cy="274595"/>
      </dsp:txXfrm>
    </dsp:sp>
    <dsp:sp modelId="{335A4494-78A7-40FA-AD68-6F61817D9F12}">
      <dsp:nvSpPr>
        <dsp:cNvPr id="0" name=""/>
        <dsp:cNvSpPr/>
      </dsp:nvSpPr>
      <dsp:spPr>
        <a:xfrm>
          <a:off x="935678" y="1179440"/>
          <a:ext cx="2034070" cy="1090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Retraso de Tiempo</a:t>
          </a:r>
        </a:p>
      </dsp:txBody>
      <dsp:txXfrm>
        <a:off x="1233561" y="1339172"/>
        <a:ext cx="1438304" cy="771257"/>
      </dsp:txXfrm>
    </dsp:sp>
    <dsp:sp modelId="{4CA105F8-5D47-4748-8696-A090C4E4258E}">
      <dsp:nvSpPr>
        <dsp:cNvPr id="0" name=""/>
        <dsp:cNvSpPr/>
      </dsp:nvSpPr>
      <dsp:spPr>
        <a:xfrm rot="20071524">
          <a:off x="2839349" y="981263"/>
          <a:ext cx="387407" cy="457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>
        <a:off x="2844999" y="1097789"/>
        <a:ext cx="271185" cy="2745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C5AE1-531D-4B2A-A6F6-828C20048AD1}">
      <dsp:nvSpPr>
        <dsp:cNvPr id="0" name=""/>
        <dsp:cNvSpPr/>
      </dsp:nvSpPr>
      <dsp:spPr>
        <a:xfrm>
          <a:off x="930" y="55385"/>
          <a:ext cx="3627685" cy="571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GENERAL</a:t>
          </a:r>
        </a:p>
      </dsp:txBody>
      <dsp:txXfrm>
        <a:off x="17665" y="72120"/>
        <a:ext cx="3594215" cy="537890"/>
      </dsp:txXfrm>
    </dsp:sp>
    <dsp:sp modelId="{D52072D9-455F-49E6-9A19-DF094386EACF}">
      <dsp:nvSpPr>
        <dsp:cNvPr id="0" name=""/>
        <dsp:cNvSpPr/>
      </dsp:nvSpPr>
      <dsp:spPr>
        <a:xfrm>
          <a:off x="930" y="2272343"/>
          <a:ext cx="571360" cy="57136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68BF5-AB0B-4326-BC6F-9CF8D4469BA1}">
      <dsp:nvSpPr>
        <dsp:cNvPr id="0" name=""/>
        <dsp:cNvSpPr/>
      </dsp:nvSpPr>
      <dsp:spPr>
        <a:xfrm>
          <a:off x="606572" y="729590"/>
          <a:ext cx="3022043" cy="365686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Desarrollar un sistema web para apoyo en la gestión pastoral y rescate de los valores de la familia para la Parroquia San José Obrero, aplicando tecnologías de punta que permitan optimizar el manejo de información y como herramienta de toma de decisión.</a:t>
          </a:r>
          <a:endParaRPr lang="es-ES" sz="1600" kern="1200" dirty="0"/>
        </a:p>
      </dsp:txBody>
      <dsp:txXfrm>
        <a:off x="754123" y="877141"/>
        <a:ext cx="2726941" cy="3361765"/>
      </dsp:txXfrm>
    </dsp:sp>
    <dsp:sp modelId="{8FFD81A8-2D07-4078-B86B-8FE0804B239C}">
      <dsp:nvSpPr>
        <dsp:cNvPr id="0" name=""/>
        <dsp:cNvSpPr/>
      </dsp:nvSpPr>
      <dsp:spPr>
        <a:xfrm>
          <a:off x="3991384" y="55385"/>
          <a:ext cx="3627685" cy="571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/>
            <a:t>ESPECÍFICOS</a:t>
          </a:r>
        </a:p>
      </dsp:txBody>
      <dsp:txXfrm>
        <a:off x="4008119" y="72120"/>
        <a:ext cx="3594215" cy="537890"/>
      </dsp:txXfrm>
    </dsp:sp>
    <dsp:sp modelId="{7ED942F4-C40C-4ED7-86A7-A92EDFD0F726}">
      <dsp:nvSpPr>
        <dsp:cNvPr id="0" name=""/>
        <dsp:cNvSpPr/>
      </dsp:nvSpPr>
      <dsp:spPr>
        <a:xfrm>
          <a:off x="3991384" y="892365"/>
          <a:ext cx="571360" cy="57136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11256-8737-4CF0-ACCA-FF2D0BC7C3AA}">
      <dsp:nvSpPr>
        <dsp:cNvPr id="0" name=""/>
        <dsp:cNvSpPr/>
      </dsp:nvSpPr>
      <dsp:spPr>
        <a:xfrm>
          <a:off x="4597026" y="729590"/>
          <a:ext cx="3022043" cy="89691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/>
            <a:t>Poder tomar decisiones concretas en base a la información.</a:t>
          </a:r>
          <a:endParaRPr lang="es-ES" sz="1400" kern="1200" dirty="0"/>
        </a:p>
      </dsp:txBody>
      <dsp:txXfrm>
        <a:off x="4640817" y="773381"/>
        <a:ext cx="2934461" cy="809328"/>
      </dsp:txXfrm>
    </dsp:sp>
    <dsp:sp modelId="{AB45ADC8-629E-46F0-86E3-78ED1EE4CE3C}">
      <dsp:nvSpPr>
        <dsp:cNvPr id="0" name=""/>
        <dsp:cNvSpPr/>
      </dsp:nvSpPr>
      <dsp:spPr>
        <a:xfrm>
          <a:off x="3991384" y="2057829"/>
          <a:ext cx="571360" cy="57136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3B198-9479-47A2-A83F-22A93580DDB3}">
      <dsp:nvSpPr>
        <dsp:cNvPr id="0" name=""/>
        <dsp:cNvSpPr/>
      </dsp:nvSpPr>
      <dsp:spPr>
        <a:xfrm>
          <a:off x="4597026" y="1695064"/>
          <a:ext cx="3022043" cy="129689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/>
            <a:t>Facilitar la difusión de la actividad pastoral a través de componentes interactivos con tecnologías básicas de internet.</a:t>
          </a:r>
          <a:endParaRPr lang="es-ES" sz="1400" kern="1200" dirty="0"/>
        </a:p>
      </dsp:txBody>
      <dsp:txXfrm>
        <a:off x="4660346" y="1758384"/>
        <a:ext cx="2895403" cy="1170251"/>
      </dsp:txXfrm>
    </dsp:sp>
    <dsp:sp modelId="{B0AD6A27-70BA-46D6-8B7C-276DAAA94D17}">
      <dsp:nvSpPr>
        <dsp:cNvPr id="0" name=""/>
        <dsp:cNvSpPr/>
      </dsp:nvSpPr>
      <dsp:spPr>
        <a:xfrm>
          <a:off x="3991384" y="3145465"/>
          <a:ext cx="571360" cy="57136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A60BA-FC12-4B3D-B4E2-CD25B3C70549}">
      <dsp:nvSpPr>
        <dsp:cNvPr id="0" name=""/>
        <dsp:cNvSpPr/>
      </dsp:nvSpPr>
      <dsp:spPr>
        <a:xfrm>
          <a:off x="4597026" y="3060518"/>
          <a:ext cx="3022043" cy="74125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/>
            <a:t>Ayudar a la labor pastoral a través de la tecnología como apoyo significativo.</a:t>
          </a:r>
          <a:endParaRPr lang="es-ES" sz="1400" kern="1200" dirty="0"/>
        </a:p>
      </dsp:txBody>
      <dsp:txXfrm>
        <a:off x="4633218" y="3096710"/>
        <a:ext cx="2949659" cy="668870"/>
      </dsp:txXfrm>
    </dsp:sp>
    <dsp:sp modelId="{5800BFB2-B788-4793-8C48-1106916B1EC9}">
      <dsp:nvSpPr>
        <dsp:cNvPr id="0" name=""/>
        <dsp:cNvSpPr/>
      </dsp:nvSpPr>
      <dsp:spPr>
        <a:xfrm>
          <a:off x="3991384" y="4022095"/>
          <a:ext cx="571360" cy="57136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20F78-5102-4634-9A60-97F816662A79}">
      <dsp:nvSpPr>
        <dsp:cNvPr id="0" name=""/>
        <dsp:cNvSpPr/>
      </dsp:nvSpPr>
      <dsp:spPr>
        <a:xfrm>
          <a:off x="4597026" y="3870336"/>
          <a:ext cx="3022043" cy="87487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/>
            <a:t>Tener acceso a la información de forma rápida y segura con tecnología web.</a:t>
          </a:r>
          <a:endParaRPr lang="es-ES" sz="1400" kern="1200" dirty="0"/>
        </a:p>
      </dsp:txBody>
      <dsp:txXfrm>
        <a:off x="4639742" y="3913052"/>
        <a:ext cx="2936611" cy="7894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A8F7F-47D2-4696-A4DC-5914CC111A56}">
      <dsp:nvSpPr>
        <dsp:cNvPr id="0" name=""/>
        <dsp:cNvSpPr/>
      </dsp:nvSpPr>
      <dsp:spPr>
        <a:xfrm>
          <a:off x="650942" y="249309"/>
          <a:ext cx="4597067" cy="143658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3046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Sitio Web</a:t>
          </a:r>
        </a:p>
      </dsp:txBody>
      <dsp:txXfrm>
        <a:off x="650942" y="249309"/>
        <a:ext cx="4597067" cy="1436583"/>
      </dsp:txXfrm>
    </dsp:sp>
    <dsp:sp modelId="{3BDB0CFB-399E-40A4-AAB9-EBFE7AA15D61}">
      <dsp:nvSpPr>
        <dsp:cNvPr id="0" name=""/>
        <dsp:cNvSpPr/>
      </dsp:nvSpPr>
      <dsp:spPr>
        <a:xfrm>
          <a:off x="439295" y="65017"/>
          <a:ext cx="1021617" cy="13604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C202B7-F590-4A79-BA24-ABE382CF7C1C}">
      <dsp:nvSpPr>
        <dsp:cNvPr id="0" name=""/>
        <dsp:cNvSpPr/>
      </dsp:nvSpPr>
      <dsp:spPr>
        <a:xfrm>
          <a:off x="5681382" y="286296"/>
          <a:ext cx="4597067" cy="143658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3046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/>
            <a:t>Actividad Pastoral</a:t>
          </a:r>
          <a:endParaRPr lang="es-ES" sz="2400" kern="1200" dirty="0"/>
        </a:p>
      </dsp:txBody>
      <dsp:txXfrm>
        <a:off x="5681382" y="286296"/>
        <a:ext cx="4597067" cy="1436583"/>
      </dsp:txXfrm>
    </dsp:sp>
    <dsp:sp modelId="{8CA2E6AC-E242-492D-B192-99A3BF087F7C}">
      <dsp:nvSpPr>
        <dsp:cNvPr id="0" name=""/>
        <dsp:cNvSpPr/>
      </dsp:nvSpPr>
      <dsp:spPr>
        <a:xfrm>
          <a:off x="5489838" y="78789"/>
          <a:ext cx="1005608" cy="1508412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2C589-B6C4-4C3D-AFF2-D58D6A9F78E8}">
      <dsp:nvSpPr>
        <dsp:cNvPr id="0" name=""/>
        <dsp:cNvSpPr/>
      </dsp:nvSpPr>
      <dsp:spPr>
        <a:xfrm>
          <a:off x="646939" y="2094795"/>
          <a:ext cx="4597067" cy="143658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3046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/>
            <a:t>Manejo de Información de Referencia Eclesiástica </a:t>
          </a:r>
          <a:endParaRPr lang="es-ES" sz="2400" kern="1200" dirty="0"/>
        </a:p>
      </dsp:txBody>
      <dsp:txXfrm>
        <a:off x="646939" y="2094795"/>
        <a:ext cx="4597067" cy="1436583"/>
      </dsp:txXfrm>
    </dsp:sp>
    <dsp:sp modelId="{8F329EC4-83DB-4683-9E65-E46B7827F7F9}">
      <dsp:nvSpPr>
        <dsp:cNvPr id="0" name=""/>
        <dsp:cNvSpPr/>
      </dsp:nvSpPr>
      <dsp:spPr>
        <a:xfrm>
          <a:off x="455395" y="1887288"/>
          <a:ext cx="1005608" cy="15084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856A96-EB41-4981-9843-CA037C9A2D7E}">
      <dsp:nvSpPr>
        <dsp:cNvPr id="0" name=""/>
        <dsp:cNvSpPr/>
      </dsp:nvSpPr>
      <dsp:spPr>
        <a:xfrm>
          <a:off x="5677380" y="2094795"/>
          <a:ext cx="4597067" cy="143658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3046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/>
            <a:t>Información de Colaboradores y Grupos de la Parroquia</a:t>
          </a:r>
          <a:endParaRPr lang="es-ES" sz="2400" kern="1200" dirty="0"/>
        </a:p>
      </dsp:txBody>
      <dsp:txXfrm>
        <a:off x="5677380" y="2094795"/>
        <a:ext cx="4597067" cy="1436583"/>
      </dsp:txXfrm>
    </dsp:sp>
    <dsp:sp modelId="{91938194-0181-4520-AC93-A742EB64F96F}">
      <dsp:nvSpPr>
        <dsp:cNvPr id="0" name=""/>
        <dsp:cNvSpPr/>
      </dsp:nvSpPr>
      <dsp:spPr>
        <a:xfrm>
          <a:off x="5485836" y="1887288"/>
          <a:ext cx="1005608" cy="1508412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0DF014-47A8-4822-B9C6-B327B19D57F0}">
      <dsp:nvSpPr>
        <dsp:cNvPr id="0" name=""/>
        <dsp:cNvSpPr/>
      </dsp:nvSpPr>
      <dsp:spPr>
        <a:xfrm>
          <a:off x="3162160" y="3903293"/>
          <a:ext cx="4597067" cy="143658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3046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/>
            <a:t>Información General del Hospital San José Obrero </a:t>
          </a:r>
          <a:endParaRPr lang="es-ES" sz="2400" kern="1200" dirty="0"/>
        </a:p>
      </dsp:txBody>
      <dsp:txXfrm>
        <a:off x="3162160" y="3903293"/>
        <a:ext cx="4597067" cy="1436583"/>
      </dsp:txXfrm>
    </dsp:sp>
    <dsp:sp modelId="{28F74626-1C0A-43A7-9C58-04A82732B225}">
      <dsp:nvSpPr>
        <dsp:cNvPr id="0" name=""/>
        <dsp:cNvSpPr/>
      </dsp:nvSpPr>
      <dsp:spPr>
        <a:xfrm>
          <a:off x="2970615" y="3695787"/>
          <a:ext cx="1005608" cy="15084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1605F-9864-43CD-B7EF-00C7BEB2827E}">
      <dsp:nvSpPr>
        <dsp:cNvPr id="0" name=""/>
        <dsp:cNvSpPr/>
      </dsp:nvSpPr>
      <dsp:spPr>
        <a:xfrm>
          <a:off x="-3765993" y="-578478"/>
          <a:ext cx="4488805" cy="4488805"/>
        </a:xfrm>
        <a:prstGeom prst="blockArc">
          <a:avLst>
            <a:gd name="adj1" fmla="val 18900000"/>
            <a:gd name="adj2" fmla="val 2700000"/>
            <a:gd name="adj3" fmla="val 481"/>
          </a:avLst>
        </a:pr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C4BE6-FD23-444D-A076-E1197D7BCB8C}">
      <dsp:nvSpPr>
        <dsp:cNvPr id="0" name=""/>
        <dsp:cNvSpPr/>
      </dsp:nvSpPr>
      <dsp:spPr>
        <a:xfrm>
          <a:off x="378855" y="256152"/>
          <a:ext cx="4136074" cy="5125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854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Crecimiento de desarrollo</a:t>
          </a:r>
        </a:p>
      </dsp:txBody>
      <dsp:txXfrm>
        <a:off x="378855" y="256152"/>
        <a:ext cx="4136074" cy="512571"/>
      </dsp:txXfrm>
    </dsp:sp>
    <dsp:sp modelId="{B110D85F-35A9-4A92-B16F-222023A63945}">
      <dsp:nvSpPr>
        <dsp:cNvPr id="0" name=""/>
        <dsp:cNvSpPr/>
      </dsp:nvSpPr>
      <dsp:spPr>
        <a:xfrm>
          <a:off x="58498" y="192081"/>
          <a:ext cx="640714" cy="6407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E9966D-5D35-410E-A527-79556E816C7C}">
      <dsp:nvSpPr>
        <dsp:cNvPr id="0" name=""/>
        <dsp:cNvSpPr/>
      </dsp:nvSpPr>
      <dsp:spPr>
        <a:xfrm>
          <a:off x="672724" y="1025143"/>
          <a:ext cx="3842205" cy="512571"/>
        </a:xfrm>
        <a:prstGeom prst="rect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854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Eficacia y eficiente</a:t>
          </a:r>
        </a:p>
      </dsp:txBody>
      <dsp:txXfrm>
        <a:off x="672724" y="1025143"/>
        <a:ext cx="3842205" cy="512571"/>
      </dsp:txXfrm>
    </dsp:sp>
    <dsp:sp modelId="{97BBD7AF-5D3F-411E-9907-AAFF5CA27E45}">
      <dsp:nvSpPr>
        <dsp:cNvPr id="0" name=""/>
        <dsp:cNvSpPr/>
      </dsp:nvSpPr>
      <dsp:spPr>
        <a:xfrm>
          <a:off x="352367" y="961071"/>
          <a:ext cx="640714" cy="6407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164204"/>
              <a:satOff val="4903"/>
              <a:lumOff val="18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09DD09-8542-42A5-8B54-C161ACF136B6}">
      <dsp:nvSpPr>
        <dsp:cNvPr id="0" name=""/>
        <dsp:cNvSpPr/>
      </dsp:nvSpPr>
      <dsp:spPr>
        <a:xfrm>
          <a:off x="672724" y="1794134"/>
          <a:ext cx="3842205" cy="512571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854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Metodologías tradicionales</a:t>
          </a:r>
        </a:p>
      </dsp:txBody>
      <dsp:txXfrm>
        <a:off x="672724" y="1794134"/>
        <a:ext cx="3842205" cy="512571"/>
      </dsp:txXfrm>
    </dsp:sp>
    <dsp:sp modelId="{7C879CD2-0DD5-4BC7-A8D9-9E949DE74E1D}">
      <dsp:nvSpPr>
        <dsp:cNvPr id="0" name=""/>
        <dsp:cNvSpPr/>
      </dsp:nvSpPr>
      <dsp:spPr>
        <a:xfrm>
          <a:off x="352367" y="1730062"/>
          <a:ext cx="640714" cy="6407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328408"/>
              <a:satOff val="9806"/>
              <a:lumOff val="37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92E9FF-CFDA-4DD1-8BA0-2001BCB5140C}">
      <dsp:nvSpPr>
        <dsp:cNvPr id="0" name=""/>
        <dsp:cNvSpPr/>
      </dsp:nvSpPr>
      <dsp:spPr>
        <a:xfrm>
          <a:off x="378855" y="2563124"/>
          <a:ext cx="4136074" cy="51257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854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Metodologías ágiles</a:t>
          </a:r>
        </a:p>
      </dsp:txBody>
      <dsp:txXfrm>
        <a:off x="378855" y="2563124"/>
        <a:ext cx="4136074" cy="512571"/>
      </dsp:txXfrm>
    </dsp:sp>
    <dsp:sp modelId="{046F2A8B-836D-450C-9436-59278C997DE7}">
      <dsp:nvSpPr>
        <dsp:cNvPr id="0" name=""/>
        <dsp:cNvSpPr/>
      </dsp:nvSpPr>
      <dsp:spPr>
        <a:xfrm>
          <a:off x="58498" y="2499053"/>
          <a:ext cx="640714" cy="6407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492612"/>
              <a:satOff val="14709"/>
              <a:lumOff val="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3A9960-1FAB-4E39-AE1C-6EC6E0C85005}">
      <dsp:nvSpPr>
        <dsp:cNvPr id="0" name=""/>
        <dsp:cNvSpPr/>
      </dsp:nvSpPr>
      <dsp:spPr>
        <a:xfrm>
          <a:off x="1701162" y="733541"/>
          <a:ext cx="3257959" cy="609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28979" y="0"/>
              </a:lnTo>
              <a:lnTo>
                <a:pt x="1628979" y="609865"/>
              </a:lnTo>
              <a:lnTo>
                <a:pt x="3257959" y="60986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/>
        </a:p>
      </dsp:txBody>
      <dsp:txXfrm>
        <a:off x="3247278" y="955611"/>
        <a:ext cx="165727" cy="165727"/>
      </dsp:txXfrm>
    </dsp:sp>
    <dsp:sp modelId="{67AD8BFE-5807-4A0D-9F21-E82B73089B52}">
      <dsp:nvSpPr>
        <dsp:cNvPr id="0" name=""/>
        <dsp:cNvSpPr/>
      </dsp:nvSpPr>
      <dsp:spPr>
        <a:xfrm>
          <a:off x="1701162" y="733541"/>
          <a:ext cx="2138429" cy="240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69214" y="0"/>
              </a:lnTo>
              <a:lnTo>
                <a:pt x="1069214" y="240865"/>
              </a:lnTo>
              <a:lnTo>
                <a:pt x="2138429" y="24086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 dirty="0"/>
        </a:p>
      </dsp:txBody>
      <dsp:txXfrm>
        <a:off x="2716578" y="800175"/>
        <a:ext cx="107597" cy="107597"/>
      </dsp:txXfrm>
    </dsp:sp>
    <dsp:sp modelId="{124FD6C5-57B5-4E1A-8346-590303989AFF}">
      <dsp:nvSpPr>
        <dsp:cNvPr id="0" name=""/>
        <dsp:cNvSpPr/>
      </dsp:nvSpPr>
      <dsp:spPr>
        <a:xfrm>
          <a:off x="1701162" y="581407"/>
          <a:ext cx="3257959" cy="152134"/>
        </a:xfrm>
        <a:custGeom>
          <a:avLst/>
          <a:gdLst/>
          <a:ahLst/>
          <a:cxnLst/>
          <a:rect l="0" t="0" r="0" b="0"/>
          <a:pathLst>
            <a:path>
              <a:moveTo>
                <a:pt x="0" y="152134"/>
              </a:moveTo>
              <a:lnTo>
                <a:pt x="1628979" y="152134"/>
              </a:lnTo>
              <a:lnTo>
                <a:pt x="1628979" y="0"/>
              </a:lnTo>
              <a:lnTo>
                <a:pt x="3257959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/>
        </a:p>
      </dsp:txBody>
      <dsp:txXfrm>
        <a:off x="3248604" y="575936"/>
        <a:ext cx="163075" cy="163075"/>
      </dsp:txXfrm>
    </dsp:sp>
    <dsp:sp modelId="{C6BE0C7F-8FA0-4AAA-A0E8-00D20913C2E9}">
      <dsp:nvSpPr>
        <dsp:cNvPr id="0" name=""/>
        <dsp:cNvSpPr/>
      </dsp:nvSpPr>
      <dsp:spPr>
        <a:xfrm>
          <a:off x="1701162" y="226377"/>
          <a:ext cx="2138429" cy="507164"/>
        </a:xfrm>
        <a:custGeom>
          <a:avLst/>
          <a:gdLst/>
          <a:ahLst/>
          <a:cxnLst/>
          <a:rect l="0" t="0" r="0" b="0"/>
          <a:pathLst>
            <a:path>
              <a:moveTo>
                <a:pt x="0" y="507164"/>
              </a:moveTo>
              <a:lnTo>
                <a:pt x="1069214" y="507164"/>
              </a:lnTo>
              <a:lnTo>
                <a:pt x="1069214" y="0"/>
              </a:lnTo>
              <a:lnTo>
                <a:pt x="2138429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 dirty="0"/>
        </a:p>
      </dsp:txBody>
      <dsp:txXfrm>
        <a:off x="2715433" y="425015"/>
        <a:ext cx="109887" cy="109887"/>
      </dsp:txXfrm>
    </dsp:sp>
    <dsp:sp modelId="{405D3635-8377-40F2-91EC-DCDA87B18BB0}">
      <dsp:nvSpPr>
        <dsp:cNvPr id="0" name=""/>
        <dsp:cNvSpPr/>
      </dsp:nvSpPr>
      <dsp:spPr>
        <a:xfrm>
          <a:off x="653008" y="273283"/>
          <a:ext cx="1175792" cy="9205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Lenguaje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gráfico</a:t>
          </a:r>
        </a:p>
      </dsp:txBody>
      <dsp:txXfrm>
        <a:off x="653008" y="273283"/>
        <a:ext cx="1175792" cy="920516"/>
      </dsp:txXfrm>
    </dsp:sp>
    <dsp:sp modelId="{89B0DC20-8A06-4857-9F33-87F02475CD74}">
      <dsp:nvSpPr>
        <dsp:cNvPr id="0" name=""/>
        <dsp:cNvSpPr/>
      </dsp:nvSpPr>
      <dsp:spPr>
        <a:xfrm>
          <a:off x="3839592" y="76771"/>
          <a:ext cx="981415" cy="299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Visualizar </a:t>
          </a:r>
        </a:p>
      </dsp:txBody>
      <dsp:txXfrm>
        <a:off x="3839592" y="76771"/>
        <a:ext cx="981415" cy="299212"/>
      </dsp:txXfrm>
    </dsp:sp>
    <dsp:sp modelId="{1A9D496B-6209-431F-87FC-94AEA6249E47}">
      <dsp:nvSpPr>
        <dsp:cNvPr id="0" name=""/>
        <dsp:cNvSpPr/>
      </dsp:nvSpPr>
      <dsp:spPr>
        <a:xfrm>
          <a:off x="4959122" y="431801"/>
          <a:ext cx="981415" cy="299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Especificar</a:t>
          </a:r>
        </a:p>
      </dsp:txBody>
      <dsp:txXfrm>
        <a:off x="4959122" y="431801"/>
        <a:ext cx="981415" cy="299212"/>
      </dsp:txXfrm>
    </dsp:sp>
    <dsp:sp modelId="{75D3A4E5-2254-4788-8BD5-D58049541978}">
      <dsp:nvSpPr>
        <dsp:cNvPr id="0" name=""/>
        <dsp:cNvSpPr/>
      </dsp:nvSpPr>
      <dsp:spPr>
        <a:xfrm>
          <a:off x="3839592" y="824801"/>
          <a:ext cx="981415" cy="299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Construir</a:t>
          </a:r>
        </a:p>
      </dsp:txBody>
      <dsp:txXfrm>
        <a:off x="3839592" y="824801"/>
        <a:ext cx="981415" cy="299212"/>
      </dsp:txXfrm>
    </dsp:sp>
    <dsp:sp modelId="{D270B4FA-1E07-4C1B-B75F-19B5F5D49703}">
      <dsp:nvSpPr>
        <dsp:cNvPr id="0" name=""/>
        <dsp:cNvSpPr/>
      </dsp:nvSpPr>
      <dsp:spPr>
        <a:xfrm>
          <a:off x="4959122" y="1193801"/>
          <a:ext cx="981415" cy="299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Documentar</a:t>
          </a:r>
        </a:p>
      </dsp:txBody>
      <dsp:txXfrm>
        <a:off x="4959122" y="1193801"/>
        <a:ext cx="981415" cy="2992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B102A-9AD5-4022-B00A-315FEA122B80}">
      <dsp:nvSpPr>
        <dsp:cNvPr id="0" name=""/>
        <dsp:cNvSpPr/>
      </dsp:nvSpPr>
      <dsp:spPr>
        <a:xfrm rot="5400000">
          <a:off x="53301" y="1196244"/>
          <a:ext cx="473499" cy="53906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F06E46-B426-4820-A1B5-B14837CD4415}">
      <dsp:nvSpPr>
        <dsp:cNvPr id="0" name=""/>
        <dsp:cNvSpPr/>
      </dsp:nvSpPr>
      <dsp:spPr>
        <a:xfrm>
          <a:off x="9570" y="638525"/>
          <a:ext cx="2738467" cy="55794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Requerimientos</a:t>
          </a:r>
        </a:p>
      </dsp:txBody>
      <dsp:txXfrm>
        <a:off x="36811" y="665766"/>
        <a:ext cx="2683985" cy="503458"/>
      </dsp:txXfrm>
    </dsp:sp>
    <dsp:sp modelId="{F3F0F39C-6825-49FF-AE51-CAE3FB66A8CF}">
      <dsp:nvSpPr>
        <dsp:cNvPr id="0" name=""/>
        <dsp:cNvSpPr/>
      </dsp:nvSpPr>
      <dsp:spPr>
        <a:xfrm>
          <a:off x="2910144" y="460789"/>
          <a:ext cx="4032039" cy="940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NECESIDADES ORGANIZACIONES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ESTÁNDAR IEEE 830</a:t>
          </a:r>
        </a:p>
      </dsp:txBody>
      <dsp:txXfrm>
        <a:off x="2910144" y="460789"/>
        <a:ext cx="4032039" cy="940677"/>
      </dsp:txXfrm>
    </dsp:sp>
    <dsp:sp modelId="{9C0EC76B-3D18-4ACC-BB02-9AE36114670F}">
      <dsp:nvSpPr>
        <dsp:cNvPr id="0" name=""/>
        <dsp:cNvSpPr/>
      </dsp:nvSpPr>
      <dsp:spPr>
        <a:xfrm rot="5400000">
          <a:off x="745747" y="2254463"/>
          <a:ext cx="473499" cy="53906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1D45EF-F2AC-49BA-9763-C6041E43B32D}">
      <dsp:nvSpPr>
        <dsp:cNvPr id="0" name=""/>
        <dsp:cNvSpPr/>
      </dsp:nvSpPr>
      <dsp:spPr>
        <a:xfrm>
          <a:off x="648815" y="1531900"/>
          <a:ext cx="2213285" cy="55794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Análisis</a:t>
          </a:r>
        </a:p>
      </dsp:txBody>
      <dsp:txXfrm>
        <a:off x="676056" y="1559141"/>
        <a:ext cx="2158803" cy="503458"/>
      </dsp:txXfrm>
    </dsp:sp>
    <dsp:sp modelId="{38941A3F-FA21-4678-8157-5C0A45935009}">
      <dsp:nvSpPr>
        <dsp:cNvPr id="0" name=""/>
        <dsp:cNvSpPr/>
      </dsp:nvSpPr>
      <dsp:spPr>
        <a:xfrm>
          <a:off x="3113726" y="1565617"/>
          <a:ext cx="3235819" cy="450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/>
            <a:t>DIAGRAMAS DE SECUENCUAS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/>
            <a:t>DIAGRAMAS DE ACTIVIDADES</a:t>
          </a:r>
        </a:p>
      </dsp:txBody>
      <dsp:txXfrm>
        <a:off x="3113726" y="1565617"/>
        <a:ext cx="3235819" cy="450952"/>
      </dsp:txXfrm>
    </dsp:sp>
    <dsp:sp modelId="{BC55D19F-96DC-4848-B7DB-AAABDE85B6E6}">
      <dsp:nvSpPr>
        <dsp:cNvPr id="0" name=""/>
        <dsp:cNvSpPr/>
      </dsp:nvSpPr>
      <dsp:spPr>
        <a:xfrm rot="5400000">
          <a:off x="1494435" y="3112950"/>
          <a:ext cx="473499" cy="53906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74F2B-B045-43F7-AD62-36E9DC4E63BE}">
      <dsp:nvSpPr>
        <dsp:cNvPr id="0" name=""/>
        <dsp:cNvSpPr/>
      </dsp:nvSpPr>
      <dsp:spPr>
        <a:xfrm>
          <a:off x="1333734" y="2350516"/>
          <a:ext cx="1860666" cy="55794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Diseño</a:t>
          </a:r>
        </a:p>
      </dsp:txBody>
      <dsp:txXfrm>
        <a:off x="1360975" y="2377757"/>
        <a:ext cx="1806184" cy="503458"/>
      </dsp:txXfrm>
    </dsp:sp>
    <dsp:sp modelId="{DE4C7711-6C01-4852-BDE6-F88D815D23C2}">
      <dsp:nvSpPr>
        <dsp:cNvPr id="0" name=""/>
        <dsp:cNvSpPr/>
      </dsp:nvSpPr>
      <dsp:spPr>
        <a:xfrm>
          <a:off x="3483183" y="2440131"/>
          <a:ext cx="3601288" cy="450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/>
            <a:t>MODELAMIENTO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/>
            <a:t>DIAGRAMA DE ESTADOS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/>
            <a:t>DIAGRAMA DE COLABORACIÓN</a:t>
          </a:r>
        </a:p>
      </dsp:txBody>
      <dsp:txXfrm>
        <a:off x="3483183" y="2440131"/>
        <a:ext cx="3601288" cy="450952"/>
      </dsp:txXfrm>
    </dsp:sp>
    <dsp:sp modelId="{4DC3DEDA-6F49-49E0-BE19-F39A234BB9F3}">
      <dsp:nvSpPr>
        <dsp:cNvPr id="0" name=""/>
        <dsp:cNvSpPr/>
      </dsp:nvSpPr>
      <dsp:spPr>
        <a:xfrm rot="5400000">
          <a:off x="2634797" y="4106855"/>
          <a:ext cx="473499" cy="53906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DE2598-1830-4002-BCDC-E715B49D9253}">
      <dsp:nvSpPr>
        <dsp:cNvPr id="0" name=""/>
        <dsp:cNvSpPr/>
      </dsp:nvSpPr>
      <dsp:spPr>
        <a:xfrm>
          <a:off x="2146936" y="3292727"/>
          <a:ext cx="2109081" cy="5009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Construcción</a:t>
          </a:r>
        </a:p>
      </dsp:txBody>
      <dsp:txXfrm>
        <a:off x="2171394" y="3317185"/>
        <a:ext cx="2060165" cy="452025"/>
      </dsp:txXfrm>
    </dsp:sp>
    <dsp:sp modelId="{0EA41504-0F5F-4265-ACBA-497FA41DBE81}">
      <dsp:nvSpPr>
        <dsp:cNvPr id="0" name=""/>
        <dsp:cNvSpPr/>
      </dsp:nvSpPr>
      <dsp:spPr>
        <a:xfrm>
          <a:off x="7320886" y="2789137"/>
          <a:ext cx="579730" cy="450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E37419-B07D-4020-8005-7D0D9A6CE746}">
      <dsp:nvSpPr>
        <dsp:cNvPr id="0" name=""/>
        <dsp:cNvSpPr/>
      </dsp:nvSpPr>
      <dsp:spPr>
        <a:xfrm>
          <a:off x="3323566" y="4055196"/>
          <a:ext cx="2617834" cy="55794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Implementación</a:t>
          </a:r>
        </a:p>
      </dsp:txBody>
      <dsp:txXfrm>
        <a:off x="3350807" y="4082437"/>
        <a:ext cx="2563352" cy="5034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D55AA-E9B2-4F38-9430-5E4D0F3E62CA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6E554C-511C-4CCC-941C-F5DA4B4B0431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Análisis de Requerimiento</a:t>
          </a:r>
        </a:p>
      </dsp:txBody>
      <dsp:txXfrm>
        <a:off x="1828800" y="203199"/>
        <a:ext cx="2133600" cy="777239"/>
      </dsp:txXfrm>
    </dsp:sp>
    <dsp:sp modelId="{21ADC2B4-F170-4D60-95D1-19A5C6E3C029}">
      <dsp:nvSpPr>
        <dsp:cNvPr id="0" name=""/>
        <dsp:cNvSpPr/>
      </dsp:nvSpPr>
      <dsp:spPr>
        <a:xfrm>
          <a:off x="480059" y="980439"/>
          <a:ext cx="2697480" cy="26974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60695A-5F9B-497D-93BE-51010BDFA420}">
      <dsp:nvSpPr>
        <dsp:cNvPr id="0" name=""/>
        <dsp:cNvSpPr/>
      </dsp:nvSpPr>
      <dsp:spPr>
        <a:xfrm>
          <a:off x="1828800" y="980439"/>
          <a:ext cx="4267200" cy="26974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Diseño Conceptual</a:t>
          </a:r>
        </a:p>
      </dsp:txBody>
      <dsp:txXfrm>
        <a:off x="1828800" y="980439"/>
        <a:ext cx="2133600" cy="777240"/>
      </dsp:txXfrm>
    </dsp:sp>
    <dsp:sp modelId="{7AB310DA-FE7E-4FC7-B456-F90561765DDF}">
      <dsp:nvSpPr>
        <dsp:cNvPr id="0" name=""/>
        <dsp:cNvSpPr/>
      </dsp:nvSpPr>
      <dsp:spPr>
        <a:xfrm>
          <a:off x="960120" y="1757680"/>
          <a:ext cx="1737360" cy="17373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A7040D-F045-428E-815E-6A49E4547E54}">
      <dsp:nvSpPr>
        <dsp:cNvPr id="0" name=""/>
        <dsp:cNvSpPr/>
      </dsp:nvSpPr>
      <dsp:spPr>
        <a:xfrm>
          <a:off x="1828800" y="1757680"/>
          <a:ext cx="4267200" cy="17373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Diseño Navegacional</a:t>
          </a:r>
        </a:p>
      </dsp:txBody>
      <dsp:txXfrm>
        <a:off x="1828800" y="1757680"/>
        <a:ext cx="2133600" cy="777240"/>
      </dsp:txXfrm>
    </dsp:sp>
    <dsp:sp modelId="{7F1C2BF1-FF89-47C3-A4C9-CFDAC9B01DB1}">
      <dsp:nvSpPr>
        <dsp:cNvPr id="0" name=""/>
        <dsp:cNvSpPr/>
      </dsp:nvSpPr>
      <dsp:spPr>
        <a:xfrm>
          <a:off x="1440180" y="2534920"/>
          <a:ext cx="777240" cy="7772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15F8992-5F69-4321-B398-CFBDD03F77F6}">
      <dsp:nvSpPr>
        <dsp:cNvPr id="0" name=""/>
        <dsp:cNvSpPr/>
      </dsp:nvSpPr>
      <dsp:spPr>
        <a:xfrm>
          <a:off x="1828800" y="2534920"/>
          <a:ext cx="4267200" cy="7772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Diseño Presentación</a:t>
          </a:r>
        </a:p>
      </dsp:txBody>
      <dsp:txXfrm>
        <a:off x="1828800" y="2534920"/>
        <a:ext cx="2133600" cy="777240"/>
      </dsp:txXfrm>
    </dsp:sp>
    <dsp:sp modelId="{0FAF56BA-5384-407A-81B1-F352603DCE3D}">
      <dsp:nvSpPr>
        <dsp:cNvPr id="0" name=""/>
        <dsp:cNvSpPr/>
      </dsp:nvSpPr>
      <dsp:spPr>
        <a:xfrm>
          <a:off x="3962400" y="203199"/>
          <a:ext cx="2133600" cy="777239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Requerimientos funcionales a través de Casos de Uso</a:t>
          </a:r>
        </a:p>
      </dsp:txBody>
      <dsp:txXfrm>
        <a:off x="3962400" y="203199"/>
        <a:ext cx="2133600" cy="777239"/>
      </dsp:txXfrm>
    </dsp:sp>
    <dsp:sp modelId="{497BF4D9-73CE-49FB-9721-C76FE5CAEEC5}">
      <dsp:nvSpPr>
        <dsp:cNvPr id="0" name=""/>
        <dsp:cNvSpPr/>
      </dsp:nvSpPr>
      <dsp:spPr>
        <a:xfrm>
          <a:off x="3962400" y="980439"/>
          <a:ext cx="2133600" cy="777240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Modelo Conceptual Clases</a:t>
          </a:r>
        </a:p>
      </dsp:txBody>
      <dsp:txXfrm>
        <a:off x="3962400" y="980439"/>
        <a:ext cx="2133600" cy="777240"/>
      </dsp:txXfrm>
    </dsp:sp>
    <dsp:sp modelId="{1AEFBF6D-699D-43F3-8076-782FB6065C07}">
      <dsp:nvSpPr>
        <dsp:cNvPr id="0" name=""/>
        <dsp:cNvSpPr/>
      </dsp:nvSpPr>
      <dsp:spPr>
        <a:xfrm>
          <a:off x="3962400" y="1757680"/>
          <a:ext cx="2133600" cy="777240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Conocer la navegación: Índices, Menú, Consultas</a:t>
          </a:r>
        </a:p>
      </dsp:txBody>
      <dsp:txXfrm>
        <a:off x="3962400" y="1757680"/>
        <a:ext cx="2133600" cy="777240"/>
      </dsp:txXfrm>
    </dsp:sp>
    <dsp:sp modelId="{B3912297-F903-4180-A21A-B755859526FF}">
      <dsp:nvSpPr>
        <dsp:cNvPr id="0" name=""/>
        <dsp:cNvSpPr/>
      </dsp:nvSpPr>
      <dsp:spPr>
        <a:xfrm>
          <a:off x="3962400" y="2534920"/>
          <a:ext cx="2133600" cy="777240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Interfaz de Usuario mediante vistas abstractas</a:t>
          </a:r>
        </a:p>
      </dsp:txBody>
      <dsp:txXfrm>
        <a:off x="3962400" y="2534920"/>
        <a:ext cx="2133600" cy="7772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C302C-8540-4105-BFF3-CB23FE518A14}">
      <dsp:nvSpPr>
        <dsp:cNvPr id="0" name=""/>
        <dsp:cNvSpPr/>
      </dsp:nvSpPr>
      <dsp:spPr>
        <a:xfrm>
          <a:off x="5357" y="1926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Almacena</a:t>
          </a:r>
        </a:p>
      </dsp:txBody>
      <dsp:txXfrm>
        <a:off x="33499" y="220824"/>
        <a:ext cx="1545106" cy="904550"/>
      </dsp:txXfrm>
    </dsp:sp>
    <dsp:sp modelId="{7775F2C9-378C-4037-9D6F-DC93718338EB}">
      <dsp:nvSpPr>
        <dsp:cNvPr id="0" name=""/>
        <dsp:cNvSpPr/>
      </dsp:nvSpPr>
      <dsp:spPr>
        <a:xfrm>
          <a:off x="1766887" y="4745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 dirty="0"/>
        </a:p>
      </dsp:txBody>
      <dsp:txXfrm>
        <a:off x="1766887" y="553956"/>
        <a:ext cx="237646" cy="238286"/>
      </dsp:txXfrm>
    </dsp:sp>
    <dsp:sp modelId="{DAD3E895-CD67-483B-9121-F78ED604D59A}">
      <dsp:nvSpPr>
        <dsp:cNvPr id="0" name=""/>
        <dsp:cNvSpPr/>
      </dsp:nvSpPr>
      <dsp:spPr>
        <a:xfrm>
          <a:off x="2247304" y="1926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Procesa</a:t>
          </a:r>
        </a:p>
      </dsp:txBody>
      <dsp:txXfrm>
        <a:off x="2275446" y="220824"/>
        <a:ext cx="1545106" cy="904550"/>
      </dsp:txXfrm>
    </dsp:sp>
    <dsp:sp modelId="{08319FD0-E4DA-4CCA-B304-34ABC8930CFB}">
      <dsp:nvSpPr>
        <dsp:cNvPr id="0" name=""/>
        <dsp:cNvSpPr/>
      </dsp:nvSpPr>
      <dsp:spPr>
        <a:xfrm>
          <a:off x="4008834" y="4745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 dirty="0"/>
        </a:p>
      </dsp:txBody>
      <dsp:txXfrm>
        <a:off x="4008834" y="553956"/>
        <a:ext cx="237646" cy="238286"/>
      </dsp:txXfrm>
    </dsp:sp>
    <dsp:sp modelId="{893508F0-3110-4101-92F4-8F017E47F9CE}">
      <dsp:nvSpPr>
        <dsp:cNvPr id="0" name=""/>
        <dsp:cNvSpPr/>
      </dsp:nvSpPr>
      <dsp:spPr>
        <a:xfrm>
          <a:off x="4489251" y="1926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Entrega</a:t>
          </a:r>
        </a:p>
      </dsp:txBody>
      <dsp:txXfrm>
        <a:off x="4517393" y="220824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1865244"/>
            <a:ext cx="8915399" cy="2262781"/>
          </a:xfrm>
        </p:spPr>
        <p:txBody>
          <a:bodyPr>
            <a:normAutofit/>
          </a:bodyPr>
          <a:lstStyle/>
          <a:p>
            <a:pPr algn="just"/>
            <a:r>
              <a:rPr lang="es-MX" sz="2800" b="1" dirty="0"/>
              <a:t>SISTEMA WEB MULTIMEDIA PARA APOYO EN LA GESTIÓN PASTORAL Y DIFUSIÓN DE VALORES DE LA FAMILIA PARA LA PARROQUIA SAN JOSÉ OBRERO DEL DISTRITO NORTE DE QUITO</a:t>
            </a:r>
            <a:endParaRPr lang="es-EC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432823"/>
            <a:ext cx="8915399" cy="1126283"/>
          </a:xfrm>
        </p:spPr>
        <p:txBody>
          <a:bodyPr>
            <a:normAutofit lnSpcReduction="10000"/>
          </a:bodyPr>
          <a:lstStyle/>
          <a:p>
            <a:r>
              <a:rPr lang="es-EC" b="1" dirty="0"/>
              <a:t>Tutores: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C" dirty="0"/>
              <a:t>Ing. José Sancho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C" dirty="0"/>
              <a:t>Ing. Germán </a:t>
            </a:r>
            <a:r>
              <a:rPr lang="es-EC" dirty="0" err="1"/>
              <a:t>Ñacato</a:t>
            </a:r>
            <a:endParaRPr lang="es-EC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7379" y="427276"/>
            <a:ext cx="5226100" cy="1349572"/>
          </a:xfrm>
          <a:prstGeom prst="rect">
            <a:avLst/>
          </a:prstGeom>
        </p:spPr>
      </p:pic>
      <p:sp>
        <p:nvSpPr>
          <p:cNvPr id="7" name="Subtítulo 2"/>
          <p:cNvSpPr txBox="1">
            <a:spLocks/>
          </p:cNvSpPr>
          <p:nvPr/>
        </p:nvSpPr>
        <p:spPr>
          <a:xfrm>
            <a:off x="2589213" y="5559107"/>
            <a:ext cx="8915399" cy="8416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b="1" dirty="0"/>
              <a:t>Autor: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C" dirty="0"/>
              <a:t>Diego Peñafiel Alvarez</a:t>
            </a:r>
          </a:p>
        </p:txBody>
      </p:sp>
    </p:spTree>
    <p:extLst>
      <p:ext uri="{BB962C8B-B14F-4D97-AF65-F5344CB8AC3E}">
        <p14:creationId xmlns:p14="http://schemas.microsoft.com/office/powerpoint/2010/main" val="388066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/>
              <a:t>UML - LENGUAJE UNIFICADO DE MODELADO</a:t>
            </a:r>
            <a:endParaRPr lang="es-EC" sz="3200" b="1" dirty="0"/>
          </a:p>
        </p:txBody>
      </p:sp>
      <p:graphicFrame>
        <p:nvGraphicFramePr>
          <p:cNvPr id="4" name="2 Diagrama"/>
          <p:cNvGraphicFramePr/>
          <p:nvPr>
            <p:extLst>
              <p:ext uri="{D42A27DB-BD31-4B8C-83A1-F6EECF244321}">
                <p14:modId xmlns:p14="http://schemas.microsoft.com/office/powerpoint/2010/main" val="865065969"/>
              </p:ext>
            </p:extLst>
          </p:nvPr>
        </p:nvGraphicFramePr>
        <p:xfrm>
          <a:off x="3167269" y="1556026"/>
          <a:ext cx="75438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7 Rectángulo redondeado"/>
          <p:cNvSpPr/>
          <p:nvPr/>
        </p:nvSpPr>
        <p:spPr>
          <a:xfrm>
            <a:off x="7053469" y="3969026"/>
            <a:ext cx="19050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dirty="0"/>
              <a:t>Base de datos</a:t>
            </a:r>
          </a:p>
        </p:txBody>
      </p:sp>
      <p:sp>
        <p:nvSpPr>
          <p:cNvPr id="6" name="8 Rectángulo redondeado"/>
          <p:cNvSpPr/>
          <p:nvPr/>
        </p:nvSpPr>
        <p:spPr>
          <a:xfrm>
            <a:off x="6792212" y="4545969"/>
            <a:ext cx="27432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dirty="0"/>
              <a:t>Procesos de Negocio</a:t>
            </a:r>
          </a:p>
        </p:txBody>
      </p:sp>
      <p:sp>
        <p:nvSpPr>
          <p:cNvPr id="7" name="9 Rectángulo redondeado"/>
          <p:cNvSpPr/>
          <p:nvPr/>
        </p:nvSpPr>
        <p:spPr>
          <a:xfrm>
            <a:off x="7053469" y="5112026"/>
            <a:ext cx="19050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dirty="0"/>
              <a:t>Funcionalidad</a:t>
            </a:r>
          </a:p>
        </p:txBody>
      </p:sp>
      <p:sp>
        <p:nvSpPr>
          <p:cNvPr id="8" name="10 Rectángulo redondeado"/>
          <p:cNvSpPr/>
          <p:nvPr/>
        </p:nvSpPr>
        <p:spPr>
          <a:xfrm>
            <a:off x="6759554" y="5721626"/>
            <a:ext cx="3033803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dirty="0"/>
              <a:t>Interacción con usuarios</a:t>
            </a:r>
          </a:p>
        </p:txBody>
      </p:sp>
      <p:sp>
        <p:nvSpPr>
          <p:cNvPr id="9" name="11 Rectángulo redondeado"/>
          <p:cNvSpPr/>
          <p:nvPr/>
        </p:nvSpPr>
        <p:spPr>
          <a:xfrm>
            <a:off x="3776869" y="4736469"/>
            <a:ext cx="1905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dirty="0"/>
              <a:t>Estándar</a:t>
            </a:r>
          </a:p>
        </p:txBody>
      </p:sp>
    </p:spTree>
    <p:extLst>
      <p:ext uri="{BB962C8B-B14F-4D97-AF65-F5344CB8AC3E}">
        <p14:creationId xmlns:p14="http://schemas.microsoft.com/office/powerpoint/2010/main" val="2055327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COMPOSICIÓN</a:t>
            </a:r>
            <a:r>
              <a:rPr lang="en-US" b="1" dirty="0">
                <a:solidFill>
                  <a:schemeClr val="tx1"/>
                </a:solidFill>
              </a:rPr>
              <a:t> UML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4" name="1 Rectángulo redondeado"/>
          <p:cNvSpPr/>
          <p:nvPr/>
        </p:nvSpPr>
        <p:spPr>
          <a:xfrm>
            <a:off x="2707623" y="1499507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Elementos</a:t>
            </a: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023" y="1566181"/>
            <a:ext cx="502716" cy="88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Elipse"/>
          <p:cNvSpPr/>
          <p:nvPr/>
        </p:nvSpPr>
        <p:spPr>
          <a:xfrm>
            <a:off x="5603223" y="1695450"/>
            <a:ext cx="1219200" cy="4191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dirty="0"/>
              <a:t>Iniciar Sesión</a:t>
            </a:r>
          </a:p>
        </p:txBody>
      </p:sp>
      <p:pic>
        <p:nvPicPr>
          <p:cNvPr id="7" name="Imagen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7" r="10396"/>
          <a:stretch>
            <a:fillRect/>
          </a:stretch>
        </p:blipFill>
        <p:spPr bwMode="auto">
          <a:xfrm>
            <a:off x="7965423" y="957943"/>
            <a:ext cx="140784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682" y="1666875"/>
            <a:ext cx="1838655" cy="63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7 Rectángulo redondeado"/>
          <p:cNvSpPr/>
          <p:nvPr/>
        </p:nvSpPr>
        <p:spPr>
          <a:xfrm>
            <a:off x="2740280" y="2947307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Relaciones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62" b="36642"/>
          <a:stretch/>
        </p:blipFill>
        <p:spPr bwMode="auto">
          <a:xfrm>
            <a:off x="5765148" y="3116036"/>
            <a:ext cx="1600200" cy="348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119" y="2725685"/>
            <a:ext cx="552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0 Rectángulo redondeado"/>
          <p:cNvSpPr/>
          <p:nvPr/>
        </p:nvSpPr>
        <p:spPr>
          <a:xfrm>
            <a:off x="2707623" y="4623707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Diagramas</a:t>
            </a:r>
          </a:p>
        </p:txBody>
      </p:sp>
      <p:graphicFrame>
        <p:nvGraphicFramePr>
          <p:cNvPr id="13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323033"/>
              </p:ext>
            </p:extLst>
          </p:nvPr>
        </p:nvGraphicFramePr>
        <p:xfrm>
          <a:off x="6060423" y="4223904"/>
          <a:ext cx="3810000" cy="2320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243">
                <a:tc>
                  <a:txBody>
                    <a:bodyPr/>
                    <a:lstStyle/>
                    <a:p>
                      <a:r>
                        <a:rPr lang="es-ES" sz="1400" dirty="0"/>
                        <a:t>Estructural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De Comportamiento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66">
                <a:tc>
                  <a:txBody>
                    <a:bodyPr/>
                    <a:lstStyle/>
                    <a:p>
                      <a:r>
                        <a:rPr lang="es-ES" sz="1400" dirty="0"/>
                        <a:t>Clases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Casos</a:t>
                      </a:r>
                      <a:r>
                        <a:rPr lang="es-ES" sz="1400" baseline="0" dirty="0"/>
                        <a:t> de Uso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66">
                <a:tc>
                  <a:txBody>
                    <a:bodyPr/>
                    <a:lstStyle/>
                    <a:p>
                      <a:r>
                        <a:rPr lang="es-ES" sz="1400" dirty="0"/>
                        <a:t>Componentes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Actividades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66">
                <a:tc>
                  <a:txBody>
                    <a:bodyPr/>
                    <a:lstStyle/>
                    <a:p>
                      <a:r>
                        <a:rPr lang="es-ES" sz="1400" dirty="0"/>
                        <a:t>Despliegue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Estados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66">
                <a:tc>
                  <a:txBody>
                    <a:bodyPr/>
                    <a:lstStyle/>
                    <a:p>
                      <a:r>
                        <a:rPr lang="es-ES" sz="1400" dirty="0"/>
                        <a:t>Paquetes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Secuencia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966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Comunicación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966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Tiempos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31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UWE - UML WEB ENGINEER</a:t>
            </a:r>
          </a:p>
        </p:txBody>
      </p:sp>
      <p:sp>
        <p:nvSpPr>
          <p:cNvPr id="4" name="4 CuadroTexto"/>
          <p:cNvSpPr txBox="1"/>
          <p:nvPr/>
        </p:nvSpPr>
        <p:spPr>
          <a:xfrm>
            <a:off x="3539278" y="1706217"/>
            <a:ext cx="1981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Metodología basado en UML</a:t>
            </a:r>
          </a:p>
        </p:txBody>
      </p:sp>
      <p:cxnSp>
        <p:nvCxnSpPr>
          <p:cNvPr id="5" name="6 Conector recto de flecha"/>
          <p:cNvCxnSpPr/>
          <p:nvPr/>
        </p:nvCxnSpPr>
        <p:spPr>
          <a:xfrm>
            <a:off x="5738192" y="2029383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12 CuadroTexto"/>
          <p:cNvSpPr txBox="1"/>
          <p:nvPr/>
        </p:nvSpPr>
        <p:spPr>
          <a:xfrm>
            <a:off x="7795592" y="1844717"/>
            <a:ext cx="990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Web</a:t>
            </a:r>
          </a:p>
        </p:txBody>
      </p:sp>
      <p:cxnSp>
        <p:nvCxnSpPr>
          <p:cNvPr id="7" name="15 Conector recto de flecha"/>
          <p:cNvCxnSpPr/>
          <p:nvPr/>
        </p:nvCxnSpPr>
        <p:spPr>
          <a:xfrm>
            <a:off x="6195392" y="2526052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16 CuadroTexto"/>
          <p:cNvSpPr txBox="1"/>
          <p:nvPr/>
        </p:nvSpPr>
        <p:spPr>
          <a:xfrm>
            <a:off x="5661992" y="3320709"/>
            <a:ext cx="1066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Diseño</a:t>
            </a:r>
          </a:p>
        </p:txBody>
      </p:sp>
      <p:sp>
        <p:nvSpPr>
          <p:cNvPr id="9" name="17 CuadroTexto"/>
          <p:cNvSpPr txBox="1"/>
          <p:nvPr/>
        </p:nvSpPr>
        <p:spPr>
          <a:xfrm>
            <a:off x="7305735" y="3320709"/>
            <a:ext cx="2667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Definición Exhaustiva </a:t>
            </a:r>
          </a:p>
        </p:txBody>
      </p:sp>
      <p:cxnSp>
        <p:nvCxnSpPr>
          <p:cNvPr id="10" name="19 Conector recto"/>
          <p:cNvCxnSpPr>
            <a:stCxn id="8" idx="3"/>
            <a:endCxn id="9" idx="1"/>
          </p:cNvCxnSpPr>
          <p:nvPr/>
        </p:nvCxnSpPr>
        <p:spPr>
          <a:xfrm>
            <a:off x="6728792" y="3505375"/>
            <a:ext cx="5769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22 Elipse"/>
          <p:cNvSpPr/>
          <p:nvPr/>
        </p:nvSpPr>
        <p:spPr>
          <a:xfrm>
            <a:off x="3299792" y="4659652"/>
            <a:ext cx="222068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Notación Estándar</a:t>
            </a:r>
          </a:p>
        </p:txBody>
      </p:sp>
      <p:sp>
        <p:nvSpPr>
          <p:cNvPr id="12" name="23 Elipse"/>
          <p:cNvSpPr/>
          <p:nvPr/>
        </p:nvSpPr>
        <p:spPr>
          <a:xfrm>
            <a:off x="6804992" y="4659652"/>
            <a:ext cx="2819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Especificar los Requerimientos</a:t>
            </a:r>
          </a:p>
        </p:txBody>
      </p:sp>
      <p:sp>
        <p:nvSpPr>
          <p:cNvPr id="13" name="24 Flecha derecha"/>
          <p:cNvSpPr/>
          <p:nvPr/>
        </p:nvSpPr>
        <p:spPr>
          <a:xfrm>
            <a:off x="5738192" y="5040652"/>
            <a:ext cx="838200" cy="228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16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CICLO DE VIDA DEL SISTEMA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958417"/>
              </p:ext>
            </p:extLst>
          </p:nvPr>
        </p:nvGraphicFramePr>
        <p:xfrm>
          <a:off x="1391478" y="1298713"/>
          <a:ext cx="10442713" cy="4613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5740286" y="4617940"/>
            <a:ext cx="6266184" cy="431580"/>
            <a:chOff x="3208460" y="1512226"/>
            <a:chExt cx="4013313" cy="431580"/>
          </a:xfrm>
        </p:grpSpPr>
        <p:sp>
          <p:nvSpPr>
            <p:cNvPr id="6" name="Rectángulo 5"/>
            <p:cNvSpPr/>
            <p:nvPr/>
          </p:nvSpPr>
          <p:spPr>
            <a:xfrm>
              <a:off x="3208461" y="1512226"/>
              <a:ext cx="3096818" cy="4315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CuadroTexto 6"/>
            <p:cNvSpPr txBox="1"/>
            <p:nvPr/>
          </p:nvSpPr>
          <p:spPr>
            <a:xfrm>
              <a:off x="3208460" y="1512226"/>
              <a:ext cx="4013313" cy="431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300" kern="1200" dirty="0"/>
                <a:t>ESTÁNDARES DE CODIFICACIÓN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300" dirty="0"/>
                <a:t> (RUP) DIAGRAMAS DE: CLASES CONCEPTUAL, FÍSICO, PAQUETES, BASE DE DATOS Y DESPLIEGUE</a:t>
              </a:r>
              <a:endParaRPr lang="es-ES" sz="1300" kern="1200" dirty="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7602216" y="5433445"/>
            <a:ext cx="6266184" cy="431580"/>
            <a:chOff x="3208460" y="1512226"/>
            <a:chExt cx="4013313" cy="431580"/>
          </a:xfrm>
        </p:grpSpPr>
        <p:sp>
          <p:nvSpPr>
            <p:cNvPr id="9" name="Rectángulo 8"/>
            <p:cNvSpPr/>
            <p:nvPr/>
          </p:nvSpPr>
          <p:spPr>
            <a:xfrm>
              <a:off x="3208461" y="1512226"/>
              <a:ext cx="3096818" cy="4315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CuadroTexto 9"/>
            <p:cNvSpPr txBox="1"/>
            <p:nvPr/>
          </p:nvSpPr>
          <p:spPr>
            <a:xfrm>
              <a:off x="3208460" y="1512226"/>
              <a:ext cx="4013313" cy="431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300" kern="1200" dirty="0"/>
                <a:t>PRUEBAS: CAJA BLANCA Y CAJA NEGRA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5347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FASES UWE</a:t>
            </a:r>
          </a:p>
        </p:txBody>
      </p:sp>
      <p:graphicFrame>
        <p:nvGraphicFramePr>
          <p:cNvPr id="4" name="1 Diagrama"/>
          <p:cNvGraphicFramePr/>
          <p:nvPr>
            <p:extLst>
              <p:ext uri="{D42A27DB-BD31-4B8C-83A1-F6EECF244321}">
                <p14:modId xmlns:p14="http://schemas.microsoft.com/office/powerpoint/2010/main" val="3258304846"/>
              </p:ext>
            </p:extLst>
          </p:nvPr>
        </p:nvGraphicFramePr>
        <p:xfrm>
          <a:off x="3273287" y="17150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1616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SERVIDOR WEB</a:t>
            </a:r>
          </a:p>
        </p:txBody>
      </p:sp>
      <p:graphicFrame>
        <p:nvGraphicFramePr>
          <p:cNvPr id="4" name="1 Diagrama"/>
          <p:cNvGraphicFramePr/>
          <p:nvPr>
            <p:extLst>
              <p:ext uri="{D42A27DB-BD31-4B8C-83A1-F6EECF244321}">
                <p14:modId xmlns:p14="http://schemas.microsoft.com/office/powerpoint/2010/main" val="4238828697"/>
              </p:ext>
            </p:extLst>
          </p:nvPr>
        </p:nvGraphicFramePr>
        <p:xfrm>
          <a:off x="3425687" y="2768600"/>
          <a:ext cx="6096000" cy="134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5178287" y="1473200"/>
            <a:ext cx="2590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Sistema de Información </a:t>
            </a:r>
          </a:p>
        </p:txBody>
      </p:sp>
      <p:sp>
        <p:nvSpPr>
          <p:cNvPr id="6" name="5 Flecha derecha"/>
          <p:cNvSpPr/>
          <p:nvPr/>
        </p:nvSpPr>
        <p:spPr>
          <a:xfrm rot="5400000">
            <a:off x="6397487" y="2311400"/>
            <a:ext cx="304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612937425"/>
              </p:ext>
            </p:extLst>
          </p:nvPr>
        </p:nvGraphicFramePr>
        <p:xfrm>
          <a:off x="4416287" y="5054600"/>
          <a:ext cx="4267200" cy="180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10742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APACHE SERVER</a:t>
            </a:r>
          </a:p>
        </p:txBody>
      </p:sp>
      <p:graphicFrame>
        <p:nvGraphicFramePr>
          <p:cNvPr id="4" name="1 Diagrama"/>
          <p:cNvGraphicFramePr/>
          <p:nvPr>
            <p:extLst>
              <p:ext uri="{D42A27DB-BD31-4B8C-83A1-F6EECF244321}">
                <p14:modId xmlns:p14="http://schemas.microsoft.com/office/powerpoint/2010/main" val="2553070576"/>
              </p:ext>
            </p:extLst>
          </p:nvPr>
        </p:nvGraphicFramePr>
        <p:xfrm>
          <a:off x="3366052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6716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ANÁLISIS</a:t>
            </a:r>
          </a:p>
        </p:txBody>
      </p:sp>
      <p:sp>
        <p:nvSpPr>
          <p:cNvPr id="4" name="5 Rectángulo"/>
          <p:cNvSpPr/>
          <p:nvPr/>
        </p:nvSpPr>
        <p:spPr>
          <a:xfrm>
            <a:off x="3299791" y="1622287"/>
            <a:ext cx="6096000" cy="40640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r>
              <a:rPr lang="es-ES"/>
              <a:t>dsa</a:t>
            </a:r>
            <a:endParaRPr lang="es-ES" dirty="0"/>
          </a:p>
          <a:p>
            <a:pPr lvl="1">
              <a:buChar char="•"/>
            </a:pPr>
            <a:endParaRPr lang="es-ES"/>
          </a:p>
          <a:p>
            <a:pPr lvl="1">
              <a:buChar char="•"/>
            </a:pPr>
            <a:endParaRPr lang="es-ES" dirty="0"/>
          </a:p>
          <a:p>
            <a:pPr lvl="0">
              <a:buChar char="•"/>
            </a:pPr>
            <a:endParaRPr lang="es-ES"/>
          </a:p>
          <a:p>
            <a:pPr lvl="1">
              <a:buChar char="•"/>
            </a:pPr>
            <a:endParaRPr lang="es-ES"/>
          </a:p>
          <a:p>
            <a:pPr lvl="1">
              <a:buChar char="•"/>
            </a:pPr>
            <a:endParaRPr lang="es-ES"/>
          </a:p>
          <a:p>
            <a:pPr lvl="0">
              <a:buChar char="•"/>
            </a:pPr>
            <a:endParaRPr lang="es-ES"/>
          </a:p>
          <a:p>
            <a:pPr lvl="1">
              <a:buChar char="•"/>
            </a:pPr>
            <a:endParaRPr lang="es-ES"/>
          </a:p>
          <a:p>
            <a:pPr lvl="1">
              <a:buChar char="•"/>
            </a:pPr>
            <a:endParaRPr lang="es-ES"/>
          </a:p>
        </p:txBody>
      </p:sp>
      <p:graphicFrame>
        <p:nvGraphicFramePr>
          <p:cNvPr id="5" name="6 Diagrama"/>
          <p:cNvGraphicFramePr/>
          <p:nvPr>
            <p:extLst>
              <p:ext uri="{D42A27DB-BD31-4B8C-83A1-F6EECF244321}">
                <p14:modId xmlns:p14="http://schemas.microsoft.com/office/powerpoint/2010/main" val="900373729"/>
              </p:ext>
            </p:extLst>
          </p:nvPr>
        </p:nvGraphicFramePr>
        <p:xfrm>
          <a:off x="3299791" y="1622287"/>
          <a:ext cx="63246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9167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DISEÑO - DIAGRAMA DE CASO DE USO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544" y="1433800"/>
            <a:ext cx="4831160" cy="5298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6119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DISEÑO - MODELO CONCEPTUAL </a:t>
            </a:r>
          </a:p>
        </p:txBody>
      </p:sp>
      <p:pic>
        <p:nvPicPr>
          <p:cNvPr id="1026" name="Picture 2" descr="http://4.bp.blogspot.com/-Y5E-AVd3iYc/UCF0rs83otI/AAAAAAAAALc/BVPIWYVi33U/s400/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597" y="1395184"/>
            <a:ext cx="7344228" cy="462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151682" y="6207681"/>
            <a:ext cx="7794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Se usa para representar gráficamente una visión que demuestre los elementos del dominio</a:t>
            </a:r>
          </a:p>
        </p:txBody>
      </p:sp>
    </p:spTree>
    <p:extLst>
      <p:ext uri="{BB962C8B-B14F-4D97-AF65-F5344CB8AC3E}">
        <p14:creationId xmlns:p14="http://schemas.microsoft.com/office/powerpoint/2010/main" val="294522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5"/>
          <p:cNvGraphicFramePr/>
          <p:nvPr>
            <p:extLst>
              <p:ext uri="{D42A27DB-BD31-4B8C-83A1-F6EECF244321}">
                <p14:modId xmlns:p14="http://schemas.microsoft.com/office/powerpoint/2010/main" val="684486315"/>
              </p:ext>
            </p:extLst>
          </p:nvPr>
        </p:nvGraphicFramePr>
        <p:xfrm>
          <a:off x="2841009" y="827206"/>
          <a:ext cx="85344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65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>
            <a:normAutofit/>
          </a:bodyPr>
          <a:lstStyle/>
          <a:p>
            <a:r>
              <a:rPr lang="es-EC" sz="3300" b="1" dirty="0"/>
              <a:t>DISEÑO – MODELO CONCEPTUAL (CDM)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521" y="1188278"/>
            <a:ext cx="7175105" cy="553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8452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>
            <a:normAutofit/>
          </a:bodyPr>
          <a:lstStyle/>
          <a:p>
            <a:r>
              <a:rPr lang="es-EC" sz="3300" b="1" dirty="0"/>
              <a:t>DISEÑO – MODELO CONCEPTUAL (CDM)</a:t>
            </a: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058" y="1320800"/>
            <a:ext cx="7344228" cy="54428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1309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DISEÑO – MODELO FÍSICO (PDM)</a:t>
            </a:r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171" y="1264555"/>
            <a:ext cx="7982858" cy="56495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57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DISEÑO – DIAGRAMA DE CLASES</a:t>
            </a:r>
          </a:p>
        </p:txBody>
      </p:sp>
      <p:pic>
        <p:nvPicPr>
          <p:cNvPr id="4" name="Imagen 3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95553" y="1366153"/>
            <a:ext cx="7664814" cy="4802418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5" name="CuadroTexto 4"/>
          <p:cNvSpPr txBox="1"/>
          <p:nvPr/>
        </p:nvSpPr>
        <p:spPr>
          <a:xfrm>
            <a:off x="2129466" y="6323573"/>
            <a:ext cx="9838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Las clases son una abstracción del mundo real de objetos tangibles e intangibles</a:t>
            </a:r>
          </a:p>
        </p:txBody>
      </p:sp>
    </p:spTree>
    <p:extLst>
      <p:ext uri="{BB962C8B-B14F-4D97-AF65-F5344CB8AC3E}">
        <p14:creationId xmlns:p14="http://schemas.microsoft.com/office/powerpoint/2010/main" val="3020596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DISEÑO – MODELO NAVEGACIONAL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602" y="1439908"/>
            <a:ext cx="8336332" cy="42787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1961321" y="5888095"/>
            <a:ext cx="984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Comprende la especificación de qué objetos pueden ser visitados mediante la navegación web y la asociación entre ellos (Menús, Páginas, Estilos, Plantillas, Widgets)</a:t>
            </a:r>
          </a:p>
        </p:txBody>
      </p:sp>
    </p:spTree>
    <p:extLst>
      <p:ext uri="{BB962C8B-B14F-4D97-AF65-F5344CB8AC3E}">
        <p14:creationId xmlns:p14="http://schemas.microsoft.com/office/powerpoint/2010/main" val="359785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DISEÑO – MODELO DE PRESENTACIÓN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768" y="1373506"/>
            <a:ext cx="7112000" cy="433061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3151682" y="5936342"/>
            <a:ext cx="7794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Proporciona una vista abstracta sobre la interfaz de usuarios (GUI)</a:t>
            </a:r>
          </a:p>
        </p:txBody>
      </p:sp>
    </p:spTree>
    <p:extLst>
      <p:ext uri="{BB962C8B-B14F-4D97-AF65-F5344CB8AC3E}">
        <p14:creationId xmlns:p14="http://schemas.microsoft.com/office/powerpoint/2010/main" val="1841405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DISEÑO – DIAGRAMA DE DESPLIEGUE</a:t>
            </a:r>
          </a:p>
        </p:txBody>
      </p:sp>
      <p:pic>
        <p:nvPicPr>
          <p:cNvPr id="4" name="Picture 2" descr="6Desplieg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r="20178" b="17548"/>
          <a:stretch>
            <a:fillRect/>
          </a:stretch>
        </p:blipFill>
        <p:spPr bwMode="auto">
          <a:xfrm>
            <a:off x="2592925" y="2286000"/>
            <a:ext cx="8224383" cy="26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3151682" y="5312229"/>
            <a:ext cx="7794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Se utiliza para modelar el hardware, utilizando las implementaciones de sistemas y la relación entre sus componentes</a:t>
            </a:r>
          </a:p>
        </p:txBody>
      </p:sp>
    </p:spTree>
    <p:extLst>
      <p:ext uri="{BB962C8B-B14F-4D97-AF65-F5344CB8AC3E}">
        <p14:creationId xmlns:p14="http://schemas.microsoft.com/office/powerpoint/2010/main" val="28230030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DISEÑO – MODELO DE PROCESOS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4" y="1264555"/>
            <a:ext cx="8911687" cy="539750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569214" y="5820228"/>
            <a:ext cx="7794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Proporciona un modelo de elementos para integrar procesos de negocios con el modelo de la aplicación Web de UWE</a:t>
            </a:r>
          </a:p>
        </p:txBody>
      </p:sp>
    </p:spTree>
    <p:extLst>
      <p:ext uri="{BB962C8B-B14F-4D97-AF65-F5344CB8AC3E}">
        <p14:creationId xmlns:p14="http://schemas.microsoft.com/office/powerpoint/2010/main" val="4079423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49132" cy="740233"/>
          </a:xfrm>
        </p:spPr>
        <p:txBody>
          <a:bodyPr/>
          <a:lstStyle/>
          <a:p>
            <a:r>
              <a:rPr lang="es-EC" b="1" dirty="0"/>
              <a:t>DISEÑO – DIAGRAMA DE BASE DE DATOS</a:t>
            </a:r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64343"/>
            <a:ext cx="8316685" cy="53810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6020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DESARROLLO – ARQUITECTURA WEB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863" y="2209800"/>
            <a:ext cx="9872766" cy="233317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5" name="CuadroTexto 4"/>
          <p:cNvSpPr txBox="1"/>
          <p:nvPr/>
        </p:nvSpPr>
        <p:spPr>
          <a:xfrm>
            <a:off x="2592925" y="5100939"/>
            <a:ext cx="8512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Arquitectura es la estructura de interacción de componentes de software, que incluye plataformas base, plataformas de desarrollo con sus respectivas tecnologías; dentro de una Infraestructura</a:t>
            </a:r>
          </a:p>
        </p:txBody>
      </p:sp>
    </p:spTree>
    <p:extLst>
      <p:ext uri="{BB962C8B-B14F-4D97-AF65-F5344CB8AC3E}">
        <p14:creationId xmlns:p14="http://schemas.microsoft.com/office/powerpoint/2010/main" val="75548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0598" y="2178325"/>
            <a:ext cx="3069466" cy="3697357"/>
          </a:xfrm>
        </p:spPr>
        <p:txBody>
          <a:bodyPr>
            <a:normAutofit/>
          </a:bodyPr>
          <a:lstStyle/>
          <a:p>
            <a:r>
              <a:rPr lang="es-MX" dirty="0"/>
              <a:t>La Parroquia San José Obrero Del Distrito Norte De Quito brinda el servicio de apostolado y pastoral que abarca muchas áreas y barrios de la Parroquia Civil Comité del Pueblo, las cuales han ido creciendo a lo largo del tiempo y la exigencia del uso de la tecnología.</a:t>
            </a:r>
          </a:p>
          <a:p>
            <a:pPr marL="0" indent="0">
              <a:buNone/>
            </a:pPr>
            <a:endParaRPr lang="es-EC" dirty="0"/>
          </a:p>
        </p:txBody>
      </p:sp>
      <p:pic>
        <p:nvPicPr>
          <p:cNvPr id="1026" name="Picture 2" descr="https://fbcdn-sphotos-e-a.akamaihd.net/hphotos-ak-ash2/v/t1.0-9/1175356_10151586247462478_1005249367_n.jpg?oh=da986251abc23f85c06151d3b6ccfa94&amp;oe=575F8364&amp;__gda__=1464609296_d806b4c0e6e4121935b21345cd770b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597" y="1590260"/>
            <a:ext cx="6078329" cy="45587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1843664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PRESENTACIÓN – SITIO WEB</a:t>
            </a:r>
          </a:p>
        </p:txBody>
      </p:sp>
    </p:spTree>
    <p:extLst>
      <p:ext uri="{BB962C8B-B14F-4D97-AF65-F5344CB8AC3E}">
        <p14:creationId xmlns:p14="http://schemas.microsoft.com/office/powerpoint/2010/main" val="10545807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CONCLUSIONES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C" dirty="0"/>
              <a:t>Se percibe la importancia del uso aplicativo de los estándares y normas para todas las fases del ciclo de vida del sistema informático y eso incluye también los procesos de las metodologías web.</a:t>
            </a:r>
          </a:p>
          <a:p>
            <a:pPr lvl="0"/>
            <a:r>
              <a:rPr lang="es-EC" dirty="0"/>
              <a:t>Con el uso apropiado de UWE en la fase de análisis y diseño del sistema, se tiene una referencia importante para la elaboración del modelo conceptual que luego sirve de base para el modelo </a:t>
            </a:r>
            <a:r>
              <a:rPr lang="es-EC" dirty="0" err="1"/>
              <a:t>navegacional</a:t>
            </a:r>
            <a:r>
              <a:rPr lang="es-EC" dirty="0"/>
              <a:t> y modelo de procesos.</a:t>
            </a:r>
          </a:p>
          <a:p>
            <a:pPr lvl="0"/>
            <a:r>
              <a:rPr lang="es-EC" dirty="0"/>
              <a:t>El modelo de presentación está enlazado y vinculado a la arquitectura web que se sostiene en la plataforma LAMP y que se aloja en un web hosting que permite por enlace de organizaciones de certificación de seguridad web, tener y cumplir con estándares de disponibilidad, confiabilidad e integridad de la información.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22423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RECOMENDACIONES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5" y="2714171"/>
            <a:ext cx="8915400" cy="2264229"/>
          </a:xfrm>
        </p:spPr>
        <p:txBody>
          <a:bodyPr/>
          <a:lstStyle/>
          <a:p>
            <a:pPr lvl="0" algn="just"/>
            <a:r>
              <a:rPr lang="es-EC" dirty="0"/>
              <a:t>Se recomienda como trabajo futuro la inclusión de otros servicios web más especializados que complementen y proporcionen mayor soporte al sinnúmero de procesos de servicio a la comunidad. Como por ejemplo un servidor de </a:t>
            </a:r>
            <a:r>
              <a:rPr lang="es-EC" dirty="0" err="1"/>
              <a:t>Streaming</a:t>
            </a:r>
            <a:r>
              <a:rPr lang="es-EC" dirty="0"/>
              <a:t>, y otros servidores en paralelo.</a:t>
            </a:r>
          </a:p>
          <a:p>
            <a:pPr lvl="0" algn="just"/>
            <a:r>
              <a:rPr lang="es-EC" dirty="0"/>
              <a:t>Se recomienda realizar evaluaciones de rendimiento para monitorear en forma permanente el cumplimiento de estándares en servidores web y plataformas tecnológicas.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1300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sz="quarter" idx="1"/>
          </p:nvPr>
        </p:nvSpPr>
        <p:spPr>
          <a:xfrm>
            <a:off x="8621486" y="5529943"/>
            <a:ext cx="3352800" cy="1066800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…. Muchas Gracias </a:t>
            </a:r>
          </a:p>
        </p:txBody>
      </p:sp>
      <p:sp>
        <p:nvSpPr>
          <p:cNvPr id="5" name="3 CuadroTexto"/>
          <p:cNvSpPr txBox="1"/>
          <p:nvPr/>
        </p:nvSpPr>
        <p:spPr>
          <a:xfrm>
            <a:off x="3095172" y="2249714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Nuestra recompensa se encuentra en el esfuerzo y no en el resultado. Un esfuerzo total es una victoria completa.</a:t>
            </a:r>
          </a:p>
          <a:p>
            <a:endParaRPr lang="es-ES" dirty="0"/>
          </a:p>
          <a:p>
            <a:r>
              <a:rPr lang="es-ES" b="1" dirty="0"/>
              <a:t>Mahatma Gandhi</a:t>
            </a:r>
          </a:p>
        </p:txBody>
      </p:sp>
    </p:spTree>
    <p:extLst>
      <p:ext uri="{BB962C8B-B14F-4D97-AF65-F5344CB8AC3E}">
        <p14:creationId xmlns:p14="http://schemas.microsoft.com/office/powerpoint/2010/main" val="271136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PLANTEAMIENTO DEL PROBLEMA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296535"/>
              </p:ext>
            </p:extLst>
          </p:nvPr>
        </p:nvGraphicFramePr>
        <p:xfrm>
          <a:off x="2589213" y="1285461"/>
          <a:ext cx="8915400" cy="5433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0895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JUSTIFICACIÓN E IMPORTANCIA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5258057" y="5579022"/>
            <a:ext cx="181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Cursillos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9494748" y="4341944"/>
            <a:ext cx="2127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dirty="0"/>
              <a:t>Comunidad</a:t>
            </a:r>
          </a:p>
          <a:p>
            <a:pPr marL="285750" indent="-285750">
              <a:buFontTx/>
              <a:buChar char="-"/>
            </a:pPr>
            <a:r>
              <a:rPr lang="es-EC" dirty="0"/>
              <a:t>Voluntariado</a:t>
            </a:r>
          </a:p>
          <a:p>
            <a:pPr marL="285750" indent="-285750">
              <a:buFontTx/>
              <a:buChar char="-"/>
            </a:pPr>
            <a:r>
              <a:rPr lang="es-EC" dirty="0"/>
              <a:t>Grupos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7182661" y="5537199"/>
            <a:ext cx="181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Pastoral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9341315" y="5537199"/>
            <a:ext cx="181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Sacramentos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8372501" y="2004763"/>
            <a:ext cx="2491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dirty="0"/>
              <a:t>Hospital</a:t>
            </a:r>
          </a:p>
          <a:p>
            <a:pPr marL="285750" indent="-285750">
              <a:buFontTx/>
              <a:buChar char="-"/>
            </a:pPr>
            <a:r>
              <a:rPr lang="es-EC" dirty="0"/>
              <a:t>Labor Social</a:t>
            </a:r>
          </a:p>
          <a:p>
            <a:pPr marL="285750" indent="-285750">
              <a:buFontTx/>
              <a:buChar char="-"/>
            </a:pPr>
            <a:r>
              <a:rPr lang="es-EC" dirty="0"/>
              <a:t>Orfanatos</a:t>
            </a:r>
          </a:p>
          <a:p>
            <a:pPr marL="285750" indent="-285750">
              <a:buFontTx/>
              <a:buChar char="-"/>
            </a:pPr>
            <a:r>
              <a:rPr lang="es-EC" dirty="0"/>
              <a:t>Escuela Deportiva</a:t>
            </a:r>
          </a:p>
        </p:txBody>
      </p:sp>
      <p:sp>
        <p:nvSpPr>
          <p:cNvPr id="47" name="Flecha curvada hacia la izquierda 46"/>
          <p:cNvSpPr/>
          <p:nvPr/>
        </p:nvSpPr>
        <p:spPr>
          <a:xfrm rot="18048633" flipH="1">
            <a:off x="3893548" y="2626803"/>
            <a:ext cx="652446" cy="157862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48" name="Flecha curvada hacia la izquierda 47"/>
          <p:cNvSpPr/>
          <p:nvPr/>
        </p:nvSpPr>
        <p:spPr>
          <a:xfrm rot="3567686">
            <a:off x="4611497" y="3807752"/>
            <a:ext cx="623031" cy="108470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49" name="Flecha curvada hacia la derecha 48"/>
          <p:cNvSpPr/>
          <p:nvPr/>
        </p:nvSpPr>
        <p:spPr>
          <a:xfrm rot="1556837">
            <a:off x="1610518" y="4350103"/>
            <a:ext cx="483392" cy="84283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51" name="Flecha curvada hacia abajo 50"/>
          <p:cNvSpPr/>
          <p:nvPr/>
        </p:nvSpPr>
        <p:spPr>
          <a:xfrm rot="1612446">
            <a:off x="7355464" y="3440221"/>
            <a:ext cx="1689110" cy="61620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52" name="Flecha curvada hacia abajo 51"/>
          <p:cNvSpPr/>
          <p:nvPr/>
        </p:nvSpPr>
        <p:spPr>
          <a:xfrm rot="921761">
            <a:off x="4652457" y="1290927"/>
            <a:ext cx="1312767" cy="5354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54" name="Flecha a la derecha con muesca 53"/>
          <p:cNvSpPr/>
          <p:nvPr/>
        </p:nvSpPr>
        <p:spPr>
          <a:xfrm>
            <a:off x="7920893" y="2243846"/>
            <a:ext cx="340890" cy="2272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5" name="Flecha a la derecha con muesca 54"/>
          <p:cNvSpPr/>
          <p:nvPr/>
        </p:nvSpPr>
        <p:spPr>
          <a:xfrm>
            <a:off x="9000425" y="4676843"/>
            <a:ext cx="340890" cy="2272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7" name="Flecha a la derecha con muesca 56"/>
          <p:cNvSpPr/>
          <p:nvPr/>
        </p:nvSpPr>
        <p:spPr>
          <a:xfrm>
            <a:off x="6998433" y="5630119"/>
            <a:ext cx="340890" cy="2272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8" name="Flecha a la derecha con muesca 57"/>
          <p:cNvSpPr/>
          <p:nvPr/>
        </p:nvSpPr>
        <p:spPr>
          <a:xfrm>
            <a:off x="8843353" y="5630119"/>
            <a:ext cx="340890" cy="2272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pSp>
        <p:nvGrpSpPr>
          <p:cNvPr id="59" name="Grupo 58"/>
          <p:cNvGrpSpPr/>
          <p:nvPr/>
        </p:nvGrpSpPr>
        <p:grpSpPr>
          <a:xfrm>
            <a:off x="2506974" y="1487847"/>
            <a:ext cx="2034070" cy="1090721"/>
            <a:chOff x="935678" y="1179440"/>
            <a:chExt cx="2034070" cy="1090721"/>
          </a:xfrm>
        </p:grpSpPr>
        <p:sp>
          <p:nvSpPr>
            <p:cNvPr id="60" name="Elipse 59"/>
            <p:cNvSpPr/>
            <p:nvPr/>
          </p:nvSpPr>
          <p:spPr>
            <a:xfrm>
              <a:off x="935678" y="1179440"/>
              <a:ext cx="2034070" cy="10907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Elipse 4"/>
            <p:cNvSpPr txBox="1"/>
            <p:nvPr/>
          </p:nvSpPr>
          <p:spPr>
            <a:xfrm>
              <a:off x="1233561" y="1339172"/>
              <a:ext cx="1438304" cy="7712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/>
                <a:t>Gestión de Procesos Eclesiales</a:t>
              </a:r>
            </a:p>
          </p:txBody>
        </p:sp>
      </p:grpSp>
      <p:grpSp>
        <p:nvGrpSpPr>
          <p:cNvPr id="62" name="Grupo 61"/>
          <p:cNvGrpSpPr/>
          <p:nvPr/>
        </p:nvGrpSpPr>
        <p:grpSpPr>
          <a:xfrm>
            <a:off x="5188179" y="2978550"/>
            <a:ext cx="2034070" cy="1090721"/>
            <a:chOff x="1075088" y="1198303"/>
            <a:chExt cx="2034070" cy="1090721"/>
          </a:xfrm>
        </p:grpSpPr>
        <p:sp>
          <p:nvSpPr>
            <p:cNvPr id="63" name="Elipse 62"/>
            <p:cNvSpPr/>
            <p:nvPr/>
          </p:nvSpPr>
          <p:spPr>
            <a:xfrm>
              <a:off x="1075088" y="1198303"/>
              <a:ext cx="2034070" cy="10907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Elipse 4"/>
            <p:cNvSpPr txBox="1"/>
            <p:nvPr/>
          </p:nvSpPr>
          <p:spPr>
            <a:xfrm>
              <a:off x="1372971" y="1358035"/>
              <a:ext cx="1438304" cy="7712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/>
                <a:t>Mejora en Toma de Decisiones</a:t>
              </a:r>
            </a:p>
          </p:txBody>
        </p:sp>
      </p:grpSp>
      <p:grpSp>
        <p:nvGrpSpPr>
          <p:cNvPr id="65" name="Grupo 64"/>
          <p:cNvGrpSpPr/>
          <p:nvPr/>
        </p:nvGrpSpPr>
        <p:grpSpPr>
          <a:xfrm>
            <a:off x="2294966" y="3877307"/>
            <a:ext cx="2034070" cy="1090721"/>
            <a:chOff x="1075088" y="1198303"/>
            <a:chExt cx="2034070" cy="1090721"/>
          </a:xfrm>
        </p:grpSpPr>
        <p:sp>
          <p:nvSpPr>
            <p:cNvPr id="66" name="Elipse 65"/>
            <p:cNvSpPr/>
            <p:nvPr/>
          </p:nvSpPr>
          <p:spPr>
            <a:xfrm>
              <a:off x="1075088" y="1198303"/>
              <a:ext cx="2034070" cy="10907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Elipse 4"/>
            <p:cNvSpPr txBox="1"/>
            <p:nvPr/>
          </p:nvSpPr>
          <p:spPr>
            <a:xfrm>
              <a:off x="1372971" y="1358035"/>
              <a:ext cx="1438304" cy="7712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/>
                <a:t>Procesos Servicios Eclesiales</a:t>
              </a:r>
            </a:p>
          </p:txBody>
        </p:sp>
      </p:grpSp>
      <p:grpSp>
        <p:nvGrpSpPr>
          <p:cNvPr id="68" name="Grupo 67"/>
          <p:cNvGrpSpPr/>
          <p:nvPr/>
        </p:nvGrpSpPr>
        <p:grpSpPr>
          <a:xfrm>
            <a:off x="5697337" y="1794093"/>
            <a:ext cx="2034070" cy="1090721"/>
            <a:chOff x="935678" y="1179440"/>
            <a:chExt cx="2034070" cy="1090721"/>
          </a:xfrm>
        </p:grpSpPr>
        <p:sp>
          <p:nvSpPr>
            <p:cNvPr id="69" name="Elipse 68"/>
            <p:cNvSpPr/>
            <p:nvPr/>
          </p:nvSpPr>
          <p:spPr>
            <a:xfrm>
              <a:off x="935678" y="1179440"/>
              <a:ext cx="2034070" cy="10907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Elipse 4"/>
            <p:cNvSpPr txBox="1"/>
            <p:nvPr/>
          </p:nvSpPr>
          <p:spPr>
            <a:xfrm>
              <a:off x="1233561" y="1339172"/>
              <a:ext cx="1438304" cy="7712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/>
                <a:t>Servicios Comunitarios</a:t>
              </a:r>
            </a:p>
          </p:txBody>
        </p:sp>
      </p:grpSp>
      <p:sp>
        <p:nvSpPr>
          <p:cNvPr id="71" name="CuadroTexto 70"/>
          <p:cNvSpPr txBox="1"/>
          <p:nvPr/>
        </p:nvSpPr>
        <p:spPr>
          <a:xfrm>
            <a:off x="5599356" y="5923286"/>
            <a:ext cx="18173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sz="1500" dirty="0"/>
              <a:t>Bautizo</a:t>
            </a:r>
          </a:p>
          <a:p>
            <a:pPr marL="285750" indent="-285750">
              <a:buFontTx/>
              <a:buChar char="-"/>
            </a:pPr>
            <a:r>
              <a:rPr lang="es-EC" sz="1500" dirty="0"/>
              <a:t>Matrimonio</a:t>
            </a:r>
          </a:p>
        </p:txBody>
      </p:sp>
      <p:sp>
        <p:nvSpPr>
          <p:cNvPr id="72" name="CuadroTexto 71"/>
          <p:cNvSpPr txBox="1"/>
          <p:nvPr/>
        </p:nvSpPr>
        <p:spPr>
          <a:xfrm>
            <a:off x="7422179" y="5909945"/>
            <a:ext cx="20957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sz="1500" dirty="0"/>
              <a:t>Unción Enfermos</a:t>
            </a:r>
          </a:p>
          <a:p>
            <a:pPr marL="285750" indent="-285750">
              <a:buFontTx/>
              <a:buChar char="-"/>
            </a:pPr>
            <a:r>
              <a:rPr lang="es-EC" sz="1500" dirty="0"/>
              <a:t>Confesión</a:t>
            </a:r>
          </a:p>
          <a:p>
            <a:pPr marL="285750" indent="-285750">
              <a:buFontTx/>
              <a:buChar char="-"/>
            </a:pPr>
            <a:r>
              <a:rPr lang="es-EC" sz="1500" dirty="0"/>
              <a:t>Bendición</a:t>
            </a:r>
          </a:p>
        </p:txBody>
      </p:sp>
      <p:sp>
        <p:nvSpPr>
          <p:cNvPr id="73" name="CuadroTexto 72"/>
          <p:cNvSpPr txBox="1"/>
          <p:nvPr/>
        </p:nvSpPr>
        <p:spPr>
          <a:xfrm>
            <a:off x="9517951" y="5857413"/>
            <a:ext cx="2929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sz="1500" dirty="0"/>
              <a:t>Servicios Sacramentales</a:t>
            </a:r>
          </a:p>
          <a:p>
            <a:pPr marL="285750" indent="-285750">
              <a:buFontTx/>
              <a:buChar char="-"/>
            </a:pPr>
            <a:r>
              <a:rPr lang="es-EC" sz="1500" dirty="0"/>
              <a:t>Otros</a:t>
            </a:r>
          </a:p>
        </p:txBody>
      </p:sp>
      <p:sp>
        <p:nvSpPr>
          <p:cNvPr id="74" name="CuadroTexto 73"/>
          <p:cNvSpPr txBox="1"/>
          <p:nvPr/>
        </p:nvSpPr>
        <p:spPr>
          <a:xfrm>
            <a:off x="3231595" y="5928850"/>
            <a:ext cx="25340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sz="1500" dirty="0"/>
              <a:t>Primera Comunión</a:t>
            </a:r>
          </a:p>
          <a:p>
            <a:pPr marL="285750" indent="-285750">
              <a:buFontTx/>
              <a:buChar char="-"/>
            </a:pPr>
            <a:r>
              <a:rPr lang="es-EC" sz="1500" dirty="0"/>
              <a:t>Confirmación</a:t>
            </a:r>
          </a:p>
        </p:txBody>
      </p:sp>
      <p:grpSp>
        <p:nvGrpSpPr>
          <p:cNvPr id="75" name="Grupo 74"/>
          <p:cNvGrpSpPr/>
          <p:nvPr/>
        </p:nvGrpSpPr>
        <p:grpSpPr>
          <a:xfrm>
            <a:off x="1165232" y="5371302"/>
            <a:ext cx="1807395" cy="763110"/>
            <a:chOff x="1075088" y="1198303"/>
            <a:chExt cx="2034070" cy="1090721"/>
          </a:xfrm>
        </p:grpSpPr>
        <p:sp>
          <p:nvSpPr>
            <p:cNvPr id="76" name="Elipse 75"/>
            <p:cNvSpPr/>
            <p:nvPr/>
          </p:nvSpPr>
          <p:spPr>
            <a:xfrm>
              <a:off x="1075088" y="1198303"/>
              <a:ext cx="2034070" cy="10907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Elipse 4"/>
            <p:cNvSpPr txBox="1"/>
            <p:nvPr/>
          </p:nvSpPr>
          <p:spPr>
            <a:xfrm>
              <a:off x="1372971" y="1358035"/>
              <a:ext cx="1438304" cy="7712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/>
                <a:t>Capacitación</a:t>
              </a:r>
            </a:p>
          </p:txBody>
        </p:sp>
      </p:grpSp>
      <p:grpSp>
        <p:nvGrpSpPr>
          <p:cNvPr id="78" name="Grupo 77"/>
          <p:cNvGrpSpPr/>
          <p:nvPr/>
        </p:nvGrpSpPr>
        <p:grpSpPr>
          <a:xfrm>
            <a:off x="6699901" y="4203166"/>
            <a:ext cx="2034070" cy="1090721"/>
            <a:chOff x="1075088" y="1198303"/>
            <a:chExt cx="2034070" cy="1090721"/>
          </a:xfrm>
        </p:grpSpPr>
        <p:sp>
          <p:nvSpPr>
            <p:cNvPr id="79" name="Elipse 78"/>
            <p:cNvSpPr/>
            <p:nvPr/>
          </p:nvSpPr>
          <p:spPr>
            <a:xfrm>
              <a:off x="1075088" y="1198303"/>
              <a:ext cx="2034070" cy="10907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0" name="Elipse 4"/>
            <p:cNvSpPr txBox="1"/>
            <p:nvPr/>
          </p:nvSpPr>
          <p:spPr>
            <a:xfrm>
              <a:off x="1372971" y="1358035"/>
              <a:ext cx="1438304" cy="7712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/>
                <a:t>Participación Actores</a:t>
              </a:r>
            </a:p>
          </p:txBody>
        </p:sp>
      </p:grpSp>
      <p:sp>
        <p:nvSpPr>
          <p:cNvPr id="81" name="CuadroTexto 80"/>
          <p:cNvSpPr txBox="1"/>
          <p:nvPr/>
        </p:nvSpPr>
        <p:spPr>
          <a:xfrm>
            <a:off x="2723561" y="5585580"/>
            <a:ext cx="181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Cursos</a:t>
            </a:r>
          </a:p>
        </p:txBody>
      </p:sp>
      <p:sp>
        <p:nvSpPr>
          <p:cNvPr id="82" name="Flecha a la derecha con muesca 81"/>
          <p:cNvSpPr/>
          <p:nvPr/>
        </p:nvSpPr>
        <p:spPr>
          <a:xfrm>
            <a:off x="5058851" y="5632336"/>
            <a:ext cx="340890" cy="2272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pSp>
        <p:nvGrpSpPr>
          <p:cNvPr id="83" name="Grupo 82"/>
          <p:cNvGrpSpPr/>
          <p:nvPr/>
        </p:nvGrpSpPr>
        <p:grpSpPr>
          <a:xfrm>
            <a:off x="558779" y="2199321"/>
            <a:ext cx="2034070" cy="1090721"/>
            <a:chOff x="1075088" y="1198303"/>
            <a:chExt cx="2034070" cy="1090721"/>
          </a:xfrm>
        </p:grpSpPr>
        <p:sp>
          <p:nvSpPr>
            <p:cNvPr id="84" name="Elipse 83"/>
            <p:cNvSpPr/>
            <p:nvPr/>
          </p:nvSpPr>
          <p:spPr>
            <a:xfrm>
              <a:off x="1075088" y="1198303"/>
              <a:ext cx="2034070" cy="109072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Elipse 4"/>
            <p:cNvSpPr txBox="1"/>
            <p:nvPr/>
          </p:nvSpPr>
          <p:spPr>
            <a:xfrm>
              <a:off x="1372971" y="1358035"/>
              <a:ext cx="1438304" cy="7712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/>
                <a:t>Coordinación Arquidiócesis de Quito</a:t>
              </a:r>
            </a:p>
          </p:txBody>
        </p:sp>
      </p:grpSp>
      <p:sp>
        <p:nvSpPr>
          <p:cNvPr id="86" name="Flecha curvada hacia la derecha 85"/>
          <p:cNvSpPr/>
          <p:nvPr/>
        </p:nvSpPr>
        <p:spPr>
          <a:xfrm rot="1556837">
            <a:off x="1762428" y="1296272"/>
            <a:ext cx="483392" cy="84283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446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1351"/>
          </a:xfrm>
        </p:spPr>
        <p:txBody>
          <a:bodyPr/>
          <a:lstStyle/>
          <a:p>
            <a:r>
              <a:rPr lang="es-EC" b="1" dirty="0"/>
              <a:t>OBJETIVOS</a:t>
            </a:r>
          </a:p>
        </p:txBody>
      </p:sp>
      <p:graphicFrame>
        <p:nvGraphicFramePr>
          <p:cNvPr id="4" name="1 Diagrama"/>
          <p:cNvGraphicFramePr/>
          <p:nvPr>
            <p:extLst>
              <p:ext uri="{D42A27DB-BD31-4B8C-83A1-F6EECF244321}">
                <p14:modId xmlns:p14="http://schemas.microsoft.com/office/powerpoint/2010/main" val="2604667222"/>
              </p:ext>
            </p:extLst>
          </p:nvPr>
        </p:nvGraphicFramePr>
        <p:xfrm>
          <a:off x="2806148" y="1537252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630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ALCANCE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907533453"/>
              </p:ext>
            </p:extLst>
          </p:nvPr>
        </p:nvGraphicFramePr>
        <p:xfrm>
          <a:off x="1024834" y="1264555"/>
          <a:ext cx="1072984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4827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Especificaciones de los Requisitos del Software (ERS)</a:t>
            </a:r>
            <a:endParaRPr lang="es-EC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2707" y="1515382"/>
            <a:ext cx="5724525" cy="4943475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2592925" y="2030413"/>
            <a:ext cx="3474046" cy="442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Correcta</a:t>
            </a:r>
            <a:endParaRPr lang="es-EC" dirty="0"/>
          </a:p>
          <a:p>
            <a:r>
              <a:rPr lang="es-MX" dirty="0"/>
              <a:t>No ambigua</a:t>
            </a:r>
            <a:endParaRPr lang="es-EC" dirty="0"/>
          </a:p>
          <a:p>
            <a:r>
              <a:rPr lang="es-MX" dirty="0"/>
              <a:t>Completa</a:t>
            </a:r>
            <a:endParaRPr lang="es-EC" dirty="0"/>
          </a:p>
          <a:p>
            <a:r>
              <a:rPr lang="es-MX" dirty="0"/>
              <a:t>Verificable</a:t>
            </a:r>
            <a:endParaRPr lang="es-EC" dirty="0"/>
          </a:p>
          <a:p>
            <a:r>
              <a:rPr lang="es-MX" dirty="0"/>
              <a:t>Consistente</a:t>
            </a:r>
            <a:endParaRPr lang="es-EC" dirty="0"/>
          </a:p>
          <a:p>
            <a:r>
              <a:rPr lang="es-MX" dirty="0"/>
              <a:t>Clasificada</a:t>
            </a:r>
            <a:endParaRPr lang="es-EC" dirty="0"/>
          </a:p>
          <a:p>
            <a:r>
              <a:rPr lang="es-MX" dirty="0"/>
              <a:t>Modificable</a:t>
            </a:r>
            <a:endParaRPr lang="es-EC" dirty="0"/>
          </a:p>
          <a:p>
            <a:r>
              <a:rPr lang="es-MX" dirty="0"/>
              <a:t>Explorable</a:t>
            </a:r>
            <a:endParaRPr lang="es-EC" dirty="0"/>
          </a:p>
          <a:p>
            <a:r>
              <a:rPr lang="es-MX" dirty="0"/>
              <a:t>Utilizable durante las tareas de mantenimiento y uso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83258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METODOLOGÍAS WEB</a:t>
            </a:r>
          </a:p>
        </p:txBody>
      </p:sp>
      <p:graphicFrame>
        <p:nvGraphicFramePr>
          <p:cNvPr id="4" name="2 Diagrama"/>
          <p:cNvGraphicFramePr/>
          <p:nvPr>
            <p:extLst>
              <p:ext uri="{D42A27DB-BD31-4B8C-83A1-F6EECF244321}">
                <p14:modId xmlns:p14="http://schemas.microsoft.com/office/powerpoint/2010/main" val="1536355886"/>
              </p:ext>
            </p:extLst>
          </p:nvPr>
        </p:nvGraphicFramePr>
        <p:xfrm>
          <a:off x="3081130" y="2179982"/>
          <a:ext cx="4558553" cy="3331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Rectángulo redondeado"/>
          <p:cNvSpPr/>
          <p:nvPr/>
        </p:nvSpPr>
        <p:spPr>
          <a:xfrm>
            <a:off x="8186530" y="1417982"/>
            <a:ext cx="2057400" cy="4572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Calidad</a:t>
            </a:r>
          </a:p>
        </p:txBody>
      </p:sp>
      <p:sp>
        <p:nvSpPr>
          <p:cNvPr id="6" name="4 Rectángulo redondeado"/>
          <p:cNvSpPr/>
          <p:nvPr/>
        </p:nvSpPr>
        <p:spPr>
          <a:xfrm>
            <a:off x="8953973" y="2669054"/>
            <a:ext cx="2403140" cy="95872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Menos Recursos,</a:t>
            </a:r>
          </a:p>
          <a:p>
            <a:pPr algn="ctr"/>
            <a:r>
              <a:rPr lang="es-ES" dirty="0"/>
              <a:t>Trabajo realizado</a:t>
            </a:r>
          </a:p>
        </p:txBody>
      </p:sp>
      <p:sp>
        <p:nvSpPr>
          <p:cNvPr id="7" name="5 Rectángulo redondeado"/>
          <p:cNvSpPr/>
          <p:nvPr/>
        </p:nvSpPr>
        <p:spPr>
          <a:xfrm>
            <a:off x="9024730" y="4030552"/>
            <a:ext cx="2057400" cy="89262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RUP, </a:t>
            </a:r>
          </a:p>
          <a:p>
            <a:pPr algn="ctr"/>
            <a:r>
              <a:rPr lang="es-ES" dirty="0"/>
              <a:t>Ej. MSF</a:t>
            </a:r>
          </a:p>
        </p:txBody>
      </p:sp>
      <p:sp>
        <p:nvSpPr>
          <p:cNvPr id="8" name="6 Rectángulo redondeado"/>
          <p:cNvSpPr/>
          <p:nvPr/>
        </p:nvSpPr>
        <p:spPr>
          <a:xfrm>
            <a:off x="8387916" y="5532782"/>
            <a:ext cx="2694214" cy="10535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XP, SCRUM</a:t>
            </a:r>
          </a:p>
        </p:txBody>
      </p:sp>
      <p:cxnSp>
        <p:nvCxnSpPr>
          <p:cNvPr id="9" name="11 Conector recto de flecha"/>
          <p:cNvCxnSpPr/>
          <p:nvPr/>
        </p:nvCxnSpPr>
        <p:spPr>
          <a:xfrm flipV="1">
            <a:off x="7576930" y="1951382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13 Conector recto de flecha"/>
          <p:cNvCxnSpPr/>
          <p:nvPr/>
        </p:nvCxnSpPr>
        <p:spPr>
          <a:xfrm flipV="1">
            <a:off x="7729330" y="3246782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5 Conector recto de flecha"/>
          <p:cNvCxnSpPr/>
          <p:nvPr/>
        </p:nvCxnSpPr>
        <p:spPr>
          <a:xfrm>
            <a:off x="7805530" y="4259153"/>
            <a:ext cx="990600" cy="1306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8 Conector recto de flecha"/>
          <p:cNvCxnSpPr/>
          <p:nvPr/>
        </p:nvCxnSpPr>
        <p:spPr>
          <a:xfrm>
            <a:off x="7729330" y="5304182"/>
            <a:ext cx="4953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30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2212</TotalTime>
  <Words>1015</Words>
  <Application>Microsoft Office PowerPoint</Application>
  <PresentationFormat>Panorámica</PresentationFormat>
  <Paragraphs>220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9" baseType="lpstr">
      <vt:lpstr>Arial</vt:lpstr>
      <vt:lpstr>Century Gothic</vt:lpstr>
      <vt:lpstr>Century Gothic (Cuerpo)</vt:lpstr>
      <vt:lpstr>Wingdings</vt:lpstr>
      <vt:lpstr>Wingdings 3</vt:lpstr>
      <vt:lpstr>Espiral</vt:lpstr>
      <vt:lpstr>SISTEMA WEB MULTIMEDIA PARA APOYO EN LA GESTIÓN PASTORAL Y DIFUSIÓN DE VALORES DE LA FAMILIA PARA LA PARROQUIA SAN JOSÉ OBRERO DEL DISTRITO NORTE DE QUITO</vt:lpstr>
      <vt:lpstr>Presentación de PowerPoint</vt:lpstr>
      <vt:lpstr>INTRODUCCIÓN</vt:lpstr>
      <vt:lpstr>PLANTEAMIENTO DEL PROBLEMA</vt:lpstr>
      <vt:lpstr>JUSTIFICACIÓN E IMPORTANCIA</vt:lpstr>
      <vt:lpstr>OBJETIVOS</vt:lpstr>
      <vt:lpstr>ALCANCE</vt:lpstr>
      <vt:lpstr>Especificaciones de los Requisitos del Software (ERS)</vt:lpstr>
      <vt:lpstr>METODOLOGÍAS WEB</vt:lpstr>
      <vt:lpstr>UML - LENGUAJE UNIFICADO DE MODELADO</vt:lpstr>
      <vt:lpstr>COMPOSICIÓN UML</vt:lpstr>
      <vt:lpstr>UWE - UML WEB ENGINEER</vt:lpstr>
      <vt:lpstr>CICLO DE VIDA DEL SISTEMA</vt:lpstr>
      <vt:lpstr>FASES UWE</vt:lpstr>
      <vt:lpstr>SERVIDOR WEB</vt:lpstr>
      <vt:lpstr>APACHE SERVER</vt:lpstr>
      <vt:lpstr>ANÁLISIS</vt:lpstr>
      <vt:lpstr>DISEÑO - DIAGRAMA DE CASO DE USO</vt:lpstr>
      <vt:lpstr>DISEÑO - MODELO CONCEPTUAL </vt:lpstr>
      <vt:lpstr>DISEÑO – MODELO CONCEPTUAL (CDM)</vt:lpstr>
      <vt:lpstr>DISEÑO – MODELO CONCEPTUAL (CDM)</vt:lpstr>
      <vt:lpstr>DISEÑO – MODELO FÍSICO (PDM)</vt:lpstr>
      <vt:lpstr>DISEÑO – DIAGRAMA DE CLASES</vt:lpstr>
      <vt:lpstr>DISEÑO – MODELO NAVEGACIONAL</vt:lpstr>
      <vt:lpstr>DISEÑO – MODELO DE PRESENTACIÓN</vt:lpstr>
      <vt:lpstr>DISEÑO – DIAGRAMA DE DESPLIEGUE</vt:lpstr>
      <vt:lpstr>DISEÑO – MODELO DE PROCESOS</vt:lpstr>
      <vt:lpstr>DISEÑO – DIAGRAMA DE BASE DE DATOS</vt:lpstr>
      <vt:lpstr>DESARROLLO – ARQUITECTURA WEB</vt:lpstr>
      <vt:lpstr>PRESENTACIÓN – SITIO WEB</vt:lpstr>
      <vt:lpstr>CONCLUSIONES</vt:lpstr>
      <vt:lpstr>RECOMENDACIONES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WEB MULTIMEDIA PARA APOYO EN LA GESTIÓN PASTORAL Y DIFUSIÓN DE VALORES DE LA FAMILIA PARA LA PARROQUIA SAN JOSÉ OBRERO DEL DISTRITO NORTE DE QUITO</dc:title>
  <dc:creator>Diego Peñafiel</dc:creator>
  <cp:lastModifiedBy>Diego Peñafiel</cp:lastModifiedBy>
  <cp:revision>75</cp:revision>
  <dcterms:created xsi:type="dcterms:W3CDTF">2016-03-02T00:18:30Z</dcterms:created>
  <dcterms:modified xsi:type="dcterms:W3CDTF">2016-03-03T13:58:10Z</dcterms:modified>
</cp:coreProperties>
</file>