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274" r:id="rId4"/>
    <p:sldId id="275" r:id="rId5"/>
    <p:sldId id="276" r:id="rId6"/>
    <p:sldId id="277" r:id="rId7"/>
    <p:sldId id="264" r:id="rId8"/>
    <p:sldId id="281" r:id="rId9"/>
    <p:sldId id="282" r:id="rId10"/>
    <p:sldId id="278" r:id="rId11"/>
    <p:sldId id="279" r:id="rId12"/>
    <p:sldId id="283" r:id="rId13"/>
    <p:sldId id="284" r:id="rId14"/>
    <p:sldId id="285" r:id="rId15"/>
    <p:sldId id="280" r:id="rId16"/>
    <p:sldId id="286" r:id="rId17"/>
    <p:sldId id="287" r:id="rId18"/>
    <p:sldId id="288" r:id="rId19"/>
    <p:sldId id="289" r:id="rId20"/>
    <p:sldId id="290" r:id="rId21"/>
    <p:sldId id="291" r:id="rId22"/>
    <p:sldId id="292" r:id="rId2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A344-6E95-4FF5-9A1E-5DECA2712600}" type="datetimeFigureOut">
              <a:rPr lang="es-EC" smtClean="0"/>
              <a:t>29/03/2016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F8B1B-7029-4F84-8188-A7B5F38491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78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8B1B-7029-4F84-8188-A7B5F3849124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912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0B9E-95F3-4992-838D-BA17D266D71C}" type="datetimeFigureOut">
              <a:rPr lang="es-EC" smtClean="0"/>
              <a:t>29/03/2016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8CE3-DBBD-47CA-9EE6-AEAE31C3D49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0B9E-95F3-4992-838D-BA17D266D71C}" type="datetimeFigureOut">
              <a:rPr lang="es-EC" smtClean="0"/>
              <a:t>29/03/2016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8CE3-DBBD-47CA-9EE6-AEAE31C3D49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0B9E-95F3-4992-838D-BA17D266D71C}" type="datetimeFigureOut">
              <a:rPr lang="es-EC" smtClean="0"/>
              <a:t>29/03/2016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8CE3-DBBD-47CA-9EE6-AEAE31C3D491}" type="slidenum">
              <a:rPr lang="es-EC" smtClean="0"/>
              <a:t>‹Nº›</a:t>
            </a:fld>
            <a:endParaRPr lang="es-EC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0B9E-95F3-4992-838D-BA17D266D71C}" type="datetimeFigureOut">
              <a:rPr lang="es-EC" smtClean="0"/>
              <a:t>29/03/2016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8CE3-DBBD-47CA-9EE6-AEAE31C3D491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0B9E-95F3-4992-838D-BA17D266D71C}" type="datetimeFigureOut">
              <a:rPr lang="es-EC" smtClean="0"/>
              <a:t>29/03/2016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8CE3-DBBD-47CA-9EE6-AEAE31C3D49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0B9E-95F3-4992-838D-BA17D266D71C}" type="datetimeFigureOut">
              <a:rPr lang="es-EC" smtClean="0"/>
              <a:t>29/03/2016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8CE3-DBBD-47CA-9EE6-AEAE31C3D491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0B9E-95F3-4992-838D-BA17D266D71C}" type="datetimeFigureOut">
              <a:rPr lang="es-EC" smtClean="0"/>
              <a:t>29/03/2016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8CE3-DBBD-47CA-9EE6-AEAE31C3D49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0B9E-95F3-4992-838D-BA17D266D71C}" type="datetimeFigureOut">
              <a:rPr lang="es-EC" smtClean="0"/>
              <a:t>29/03/2016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8CE3-DBBD-47CA-9EE6-AEAE31C3D49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0B9E-95F3-4992-838D-BA17D266D71C}" type="datetimeFigureOut">
              <a:rPr lang="es-EC" smtClean="0"/>
              <a:t>29/03/2016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8CE3-DBBD-47CA-9EE6-AEAE31C3D49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0B9E-95F3-4992-838D-BA17D266D71C}" type="datetimeFigureOut">
              <a:rPr lang="es-EC" smtClean="0"/>
              <a:t>29/03/2016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8CE3-DBBD-47CA-9EE6-AEAE31C3D491}" type="slidenum">
              <a:rPr lang="es-EC" smtClean="0"/>
              <a:t>‹Nº›</a:t>
            </a:fld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0B9E-95F3-4992-838D-BA17D266D71C}" type="datetimeFigureOut">
              <a:rPr lang="es-EC" smtClean="0"/>
              <a:t>29/03/2016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8CE3-DBBD-47CA-9EE6-AEAE31C3D491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370B9E-95F3-4992-838D-BA17D266D71C}" type="datetimeFigureOut">
              <a:rPr lang="es-EC" smtClean="0"/>
              <a:t>29/03/2016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988CE3-DBBD-47CA-9EE6-AEAE31C3D491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7272808" cy="938535"/>
          </a:xfrm>
        </p:spPr>
        <p:txBody>
          <a:bodyPr>
            <a:normAutofit fontScale="90000"/>
          </a:bodyPr>
          <a:lstStyle/>
          <a:p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2400" b="1" dirty="0" smtClean="0"/>
              <a:t>CARRERA DE INGENIERÍA EN SISTEMAS E INFORMÁTICA </a:t>
            </a:r>
            <a:br>
              <a:rPr lang="es-EC" sz="2400" b="1" dirty="0" smtClean="0"/>
            </a:br>
            <a:r>
              <a:rPr lang="es-EC" sz="2400" dirty="0"/>
              <a:t/>
            </a:r>
            <a:br>
              <a:rPr lang="es-EC" sz="2400" dirty="0"/>
            </a:b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912768" cy="10081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s-ES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s-ES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s-ES" sz="5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es-ES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DESARROLLO </a:t>
            </a:r>
            <a:r>
              <a:rPr lang="es-ES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IMPLANTACIÓN DE UN SISTEMA DE ADMINISTRACIÓN PARA LA EMPRESA TABLEROS ÉDISON </a:t>
            </a:r>
            <a:endParaRPr lang="es-EC" sz="5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es-ES" sz="4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4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es-ES" sz="4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es-EC" sz="4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1937"/>
            <a:ext cx="1800200" cy="46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63688" y="3789040"/>
            <a:ext cx="5904656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AUTORES: PAUCAR GUANOLUISA MARCO VINICIO</a:t>
            </a:r>
            <a:endParaRPr lang="es-EC" sz="1400" dirty="0"/>
          </a:p>
          <a:p>
            <a:r>
              <a:rPr lang="es-ES" sz="1400" b="1" dirty="0"/>
              <a:t>                   </a:t>
            </a:r>
            <a:r>
              <a:rPr lang="es-ES" sz="1400" b="1" dirty="0" smtClean="0"/>
              <a:t>   QUISHPI </a:t>
            </a:r>
            <a:r>
              <a:rPr lang="es-ES" sz="1400" b="1" dirty="0"/>
              <a:t>CONDO </a:t>
            </a:r>
            <a:r>
              <a:rPr lang="es-ES" sz="1400" b="1" dirty="0" smtClean="0"/>
              <a:t>DANIEL</a:t>
            </a:r>
            <a:endParaRPr lang="es-EC" sz="1400" dirty="0"/>
          </a:p>
          <a:p>
            <a:r>
              <a:rPr lang="es-ES" sz="1400" b="1" dirty="0"/>
              <a:t>DIRECTOR: ING. RON EGAS MARIO BERNABE</a:t>
            </a:r>
            <a:endParaRPr lang="es-EC" sz="1400" dirty="0"/>
          </a:p>
          <a:p>
            <a:r>
              <a:rPr lang="es-ES" sz="1400" b="1" dirty="0"/>
              <a:t> </a:t>
            </a:r>
            <a:endParaRPr lang="es-EC" sz="1400" dirty="0"/>
          </a:p>
          <a:p>
            <a:r>
              <a:rPr lang="es-ES" sz="1400" b="1" dirty="0"/>
              <a:t>SANGOLQUÍ</a:t>
            </a:r>
            <a:endParaRPr lang="es-EC" sz="1400" dirty="0"/>
          </a:p>
          <a:p>
            <a:r>
              <a:rPr lang="es-ES" sz="1400" b="1" dirty="0"/>
              <a:t> 2016</a:t>
            </a:r>
            <a:endParaRPr lang="es-EC" sz="1400" dirty="0"/>
          </a:p>
          <a:p>
            <a:pPr>
              <a:lnSpc>
                <a:spcPct val="170000"/>
              </a:lnSpc>
            </a:pPr>
            <a:endParaRPr lang="es-EC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5" y="1340768"/>
            <a:ext cx="7408333" cy="1080120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Conjunto de herramientas , técnicas, procedimientos para desarrollar Sistemas.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Metodología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4" name="Marcador de contenido 1"/>
          <p:cNvSpPr txBox="1">
            <a:spLocks/>
          </p:cNvSpPr>
          <p:nvPr/>
        </p:nvSpPr>
        <p:spPr>
          <a:xfrm>
            <a:off x="755576" y="2593496"/>
            <a:ext cx="7408333" cy="263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b="1" dirty="0" smtClean="0"/>
              <a:t>Metodología Scrum:</a:t>
            </a:r>
          </a:p>
          <a:p>
            <a:pPr marL="0" indent="0">
              <a:buNone/>
            </a:pPr>
            <a:r>
              <a:rPr lang="es-EC" dirty="0" smtClean="0"/>
              <a:t>   Basa en ejecutarse en forma de bloque cortos</a:t>
            </a:r>
          </a:p>
          <a:p>
            <a:pPr marL="0" indent="0">
              <a:buNone/>
            </a:pPr>
            <a:r>
              <a:rPr lang="es-EC" b="1" dirty="0" smtClean="0"/>
              <a:t>Metodología  Cascada:</a:t>
            </a:r>
          </a:p>
          <a:p>
            <a:pPr marL="0" indent="0">
              <a:buNone/>
            </a:pPr>
            <a:r>
              <a:rPr lang="es-EC" dirty="0"/>
              <a:t> </a:t>
            </a:r>
            <a:r>
              <a:rPr lang="es-EC" dirty="0" smtClean="0"/>
              <a:t>  </a:t>
            </a:r>
            <a:r>
              <a:rPr lang="es-EC" dirty="0"/>
              <a:t>E</a:t>
            </a:r>
            <a:r>
              <a:rPr lang="es-EC" dirty="0" smtClean="0"/>
              <a:t>l inicio de cada etapa debe esperar la finalización de la  etapa anterior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894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2708920"/>
            <a:ext cx="2566713" cy="345122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427168" cy="1114384"/>
          </a:xfrm>
        </p:spPr>
        <p:txBody>
          <a:bodyPr>
            <a:normAutofit/>
          </a:bodyPr>
          <a:lstStyle/>
          <a:p>
            <a:r>
              <a:rPr lang="es-EC" sz="3000" dirty="0" smtClean="0"/>
              <a:t>Etapas de proceso para desarrollo </a:t>
            </a:r>
            <a:r>
              <a:rPr lang="es-EC" sz="3000" smtClean="0"/>
              <a:t>de Software</a:t>
            </a:r>
            <a:endParaRPr lang="es-EC" sz="3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979712" y="1638145"/>
            <a:ext cx="15121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SCRUM</a:t>
            </a:r>
            <a:endParaRPr lang="es-EC" sz="25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268" y="2919785"/>
            <a:ext cx="4339272" cy="324036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932040" y="1745867"/>
            <a:ext cx="16561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CASCADA</a:t>
            </a:r>
            <a:endParaRPr lang="es-EC" sz="2500" dirty="0"/>
          </a:p>
        </p:txBody>
      </p:sp>
    </p:spTree>
    <p:extLst>
      <p:ext uri="{BB962C8B-B14F-4D97-AF65-F5344CB8AC3E}">
        <p14:creationId xmlns:p14="http://schemas.microsoft.com/office/powerpoint/2010/main" val="23956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67833" y="1772816"/>
            <a:ext cx="7408333" cy="41764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1.- </a:t>
            </a:r>
            <a:r>
              <a:rPr lang="en-US" b="1" dirty="0" err="1" smtClean="0"/>
              <a:t>Funcionalidad</a:t>
            </a:r>
            <a:r>
              <a:rPr lang="en-US" b="1" dirty="0" smtClean="0"/>
              <a:t> </a:t>
            </a:r>
            <a:r>
              <a:rPr lang="en-US" b="1" dirty="0"/>
              <a:t>y </a:t>
            </a:r>
            <a:r>
              <a:rPr lang="en-US" b="1" dirty="0" err="1"/>
              <a:t>proceso</a:t>
            </a:r>
            <a:r>
              <a:rPr lang="en-US" b="1" dirty="0"/>
              <a:t> de </a:t>
            </a:r>
            <a:r>
              <a:rPr lang="en-US" b="1" dirty="0" smtClean="0"/>
              <a:t>Scrum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jecutar</a:t>
            </a:r>
            <a:r>
              <a:rPr lang="en-US" dirty="0" smtClean="0"/>
              <a:t> </a:t>
            </a:r>
            <a:r>
              <a:rPr lang="en-US" dirty="0"/>
              <a:t>se en forma de </a:t>
            </a:r>
            <a:r>
              <a:rPr lang="en-US" dirty="0" err="1"/>
              <a:t>bloques</a:t>
            </a:r>
            <a:r>
              <a:rPr lang="en-US" dirty="0"/>
              <a:t> </a:t>
            </a:r>
            <a:r>
              <a:rPr lang="en-US" dirty="0" err="1" smtClean="0"/>
              <a:t>cortos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2.- Sprint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módulos</a:t>
            </a:r>
            <a:r>
              <a:rPr lang="en-US" dirty="0"/>
              <a:t>, </a:t>
            </a:r>
            <a:r>
              <a:rPr lang="en-US" dirty="0" err="1"/>
              <a:t>procesos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revisados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 smtClean="0"/>
              <a:t>cliente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3.- (</a:t>
            </a:r>
            <a:r>
              <a:rPr lang="en-US" b="1" dirty="0"/>
              <a:t>Product Backlog). 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/>
              <a:t>C</a:t>
            </a:r>
            <a:r>
              <a:rPr lang="en-US" dirty="0" err="1" smtClean="0"/>
              <a:t>onjunto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requerimientos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asocian</a:t>
            </a:r>
            <a:r>
              <a:rPr lang="en-US" dirty="0"/>
              <a:t> al proyecto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4.- Definición </a:t>
            </a:r>
            <a:r>
              <a:rPr lang="en-US" b="1" dirty="0"/>
              <a:t>del Sprint (Sprint Backlog).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 smtClean="0"/>
              <a:t>describan</a:t>
            </a:r>
            <a:r>
              <a:rPr lang="en-US" dirty="0" smtClean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s-EC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Etapas  Scrum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795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5.- Ejecución  </a:t>
            </a:r>
            <a:r>
              <a:rPr lang="es-EC" b="1" dirty="0"/>
              <a:t>del </a:t>
            </a:r>
            <a:r>
              <a:rPr lang="es-EC" b="1" dirty="0" smtClean="0"/>
              <a:t>Sprint</a:t>
            </a:r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eríodo</a:t>
            </a:r>
            <a:r>
              <a:rPr lang="en-US" dirty="0" smtClean="0"/>
              <a:t> de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/>
              <a:t>entre 1 y 4 </a:t>
            </a:r>
            <a:r>
              <a:rPr lang="en-US" dirty="0" err="1" smtClean="0"/>
              <a:t>semanas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s-EC" b="1" dirty="0" smtClean="0"/>
              <a:t>6.- Entrega</a:t>
            </a:r>
            <a:r>
              <a:rPr lang="es-EC" b="1" dirty="0"/>
              <a:t>. </a:t>
            </a:r>
            <a:endParaRPr lang="es-EC" b="1" dirty="0" smtClean="0"/>
          </a:p>
          <a:p>
            <a:pPr marL="0" indent="0">
              <a:buNone/>
            </a:pPr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dispondrá de una porción de la aplicación potencialmente definitiva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C" b="1" dirty="0" smtClean="0"/>
              <a:t>7.- Evolución </a:t>
            </a:r>
            <a:r>
              <a:rPr lang="es-EC" b="1" dirty="0"/>
              <a:t>del proyecto (</a:t>
            </a:r>
            <a:r>
              <a:rPr lang="es-EC" b="1" dirty="0" err="1"/>
              <a:t>Burn</a:t>
            </a:r>
            <a:r>
              <a:rPr lang="es-EC" b="1" dirty="0"/>
              <a:t> </a:t>
            </a:r>
            <a:r>
              <a:rPr lang="es-EC" b="1" dirty="0" err="1"/>
              <a:t>down</a:t>
            </a:r>
            <a:r>
              <a:rPr lang="es-EC" b="1" dirty="0"/>
              <a:t>): </a:t>
            </a:r>
            <a:endParaRPr lang="es-EC" b="1" dirty="0" smtClean="0"/>
          </a:p>
          <a:p>
            <a:pPr marL="0" indent="0">
              <a:buNone/>
            </a:pPr>
            <a:r>
              <a:rPr lang="en-US" dirty="0" err="1"/>
              <a:t>D</a:t>
            </a:r>
            <a:r>
              <a:rPr lang="en-US" dirty="0" err="1" smtClean="0"/>
              <a:t>ocumento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refleja</a:t>
            </a:r>
            <a:r>
              <a:rPr lang="en-US" dirty="0"/>
              <a:t> el </a:t>
            </a:r>
            <a:r>
              <a:rPr lang="en-US" dirty="0" err="1"/>
              <a:t>estado</a:t>
            </a:r>
            <a:r>
              <a:rPr lang="en-US" dirty="0"/>
              <a:t> del proyecto</a:t>
            </a:r>
            <a:endParaRPr lang="es-EC" b="1" dirty="0"/>
          </a:p>
          <a:p>
            <a:pPr marL="0" indent="0">
              <a:buNone/>
            </a:pPr>
            <a:endParaRPr lang="es-EC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Etapas Scrum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72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67833" y="2060848"/>
            <a:ext cx="7408333" cy="3960440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1.- Planificación </a:t>
            </a:r>
            <a:r>
              <a:rPr lang="es-EC" b="1" dirty="0"/>
              <a:t>de sprint</a:t>
            </a:r>
            <a:r>
              <a:rPr lang="es-EC" b="1" dirty="0" smtClean="0"/>
              <a:t>:</a:t>
            </a:r>
          </a:p>
          <a:p>
            <a:pPr marL="0" indent="0">
              <a:buNone/>
            </a:pPr>
            <a:r>
              <a:rPr lang="en-US" dirty="0"/>
              <a:t>Se </a:t>
            </a:r>
            <a:r>
              <a:rPr lang="en-US" dirty="0" err="1"/>
              <a:t>realiza</a:t>
            </a:r>
            <a:r>
              <a:rPr lang="en-US" dirty="0"/>
              <a:t> al principio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 smtClean="0"/>
              <a:t>ciclo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s-EC" b="1" dirty="0" smtClean="0"/>
              <a:t>2.- Reunión </a:t>
            </a:r>
            <a:r>
              <a:rPr lang="es-EC" b="1" dirty="0"/>
              <a:t>diaria: </a:t>
            </a:r>
            <a:endParaRPr lang="es-EC" b="1" dirty="0" smtClean="0"/>
          </a:p>
          <a:p>
            <a:pPr marL="0" indent="0">
              <a:buNone/>
            </a:pPr>
            <a:r>
              <a:rPr lang="en-US" dirty="0" smtClean="0"/>
              <a:t> Se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/>
              <a:t>al </a:t>
            </a:r>
            <a:r>
              <a:rPr lang="en-US" dirty="0" err="1"/>
              <a:t>comienzo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s-EC" b="1" dirty="0" smtClean="0"/>
              <a:t>3.- Revisión </a:t>
            </a:r>
            <a:r>
              <a:rPr lang="es-EC" b="1" dirty="0"/>
              <a:t>de sprint: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concluido</a:t>
            </a:r>
            <a:r>
              <a:rPr lang="en-US" dirty="0" smtClean="0"/>
              <a:t> </a:t>
            </a:r>
            <a:r>
              <a:rPr lang="en-US" dirty="0"/>
              <a:t>el </a:t>
            </a:r>
            <a:r>
              <a:rPr lang="en-US" dirty="0" err="1"/>
              <a:t>ciclo</a:t>
            </a:r>
            <a:r>
              <a:rPr lang="en-US" dirty="0"/>
              <a:t> de </a:t>
            </a:r>
            <a:r>
              <a:rPr lang="en-US" dirty="0" smtClean="0"/>
              <a:t>sprint, </a:t>
            </a:r>
            <a:r>
              <a:rPr lang="en-US" dirty="0"/>
              <a:t>se </a:t>
            </a:r>
            <a:r>
              <a:rPr lang="en-US" dirty="0" err="1"/>
              <a:t>mantiene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reunión</a:t>
            </a:r>
            <a:r>
              <a:rPr lang="en-US" dirty="0"/>
              <a:t> </a:t>
            </a:r>
            <a:endParaRPr lang="es-EC" b="1" dirty="0" smtClean="0"/>
          </a:p>
          <a:p>
            <a:pPr marL="0" indent="0">
              <a:buNone/>
            </a:pPr>
            <a:r>
              <a:rPr lang="es-EC" b="1" dirty="0" smtClean="0"/>
              <a:t>4.- Retrospectiva </a:t>
            </a:r>
            <a:r>
              <a:rPr lang="es-EC" b="1" dirty="0"/>
              <a:t>de sprint: </a:t>
            </a:r>
            <a:endParaRPr lang="es-EC" b="1" dirty="0" smtClean="0"/>
          </a:p>
          <a:p>
            <a:pPr marL="0" indent="0">
              <a:buNone/>
            </a:pPr>
            <a:r>
              <a:rPr lang="en-US" dirty="0" err="1"/>
              <a:t>R</a:t>
            </a:r>
            <a:r>
              <a:rPr lang="en-US" dirty="0" err="1" smtClean="0"/>
              <a:t>ealizan</a:t>
            </a:r>
            <a:r>
              <a:rPr lang="en-US" dirty="0" smtClean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valoración</a:t>
            </a:r>
            <a:r>
              <a:rPr lang="en-US" dirty="0"/>
              <a:t> del </a:t>
            </a:r>
            <a:r>
              <a:rPr lang="en-US" dirty="0" err="1"/>
              <a:t>trabajo</a:t>
            </a:r>
            <a:endParaRPr lang="es-EC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Reuniones de trabajo en un contexto Scrum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07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67833" y="1772816"/>
            <a:ext cx="7408333" cy="3134088"/>
          </a:xfrm>
        </p:spPr>
        <p:txBody>
          <a:bodyPr/>
          <a:lstStyle/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r>
              <a:rPr lang="es-EC" b="1" dirty="0" smtClean="0"/>
              <a:t>Administrador</a:t>
            </a:r>
          </a:p>
          <a:p>
            <a:pPr marL="0" indent="0">
              <a:buNone/>
            </a:pPr>
            <a:r>
              <a:rPr lang="es-EC" b="1" dirty="0" smtClean="0"/>
              <a:t>Bodeguero</a:t>
            </a:r>
          </a:p>
          <a:p>
            <a:pPr marL="0" indent="0">
              <a:buNone/>
            </a:pPr>
            <a:r>
              <a:rPr lang="es-EC" b="1" dirty="0" smtClean="0"/>
              <a:t>Cliente</a:t>
            </a:r>
          </a:p>
          <a:p>
            <a:pPr marL="0" indent="0">
              <a:buNone/>
            </a:pPr>
            <a:r>
              <a:rPr lang="es-EC" b="1" dirty="0" smtClean="0"/>
              <a:t>Secretaria</a:t>
            </a:r>
          </a:p>
          <a:p>
            <a:pPr marL="0" indent="0">
              <a:buNone/>
            </a:pPr>
            <a:r>
              <a:rPr lang="es-EC" b="1" dirty="0" smtClean="0"/>
              <a:t>Técnico operador</a:t>
            </a:r>
          </a:p>
          <a:p>
            <a:pPr marL="0" indent="0">
              <a:buNone/>
            </a:pPr>
            <a:endParaRPr lang="es-EC" b="1" dirty="0" smtClean="0"/>
          </a:p>
          <a:p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Identificación de roles y tareas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946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772" y="2348880"/>
            <a:ext cx="5174455" cy="330562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Modelo de caso de uso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74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1146456"/>
          </a:xfrm>
        </p:spPr>
        <p:txBody>
          <a:bodyPr>
            <a:normAutofit/>
          </a:bodyPr>
          <a:lstStyle/>
          <a:p>
            <a:r>
              <a:rPr lang="es-EC" sz="3500" dirty="0" smtClean="0"/>
              <a:t>Diagrama de Secuencia</a:t>
            </a:r>
            <a:endParaRPr lang="es-EC" sz="350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99592" y="1484784"/>
            <a:ext cx="7408333" cy="969557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A</a:t>
            </a:r>
            <a:r>
              <a:rPr lang="es-EC" dirty="0" smtClean="0"/>
              <a:t>dministrador</a:t>
            </a:r>
            <a:endParaRPr lang="es-EC" dirty="0"/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680" y="2636912"/>
            <a:ext cx="5324577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67833" y="1593950"/>
            <a:ext cx="7408333" cy="753533"/>
          </a:xfrm>
        </p:spPr>
        <p:txBody>
          <a:bodyPr/>
          <a:lstStyle/>
          <a:p>
            <a:r>
              <a:rPr lang="es-EC" dirty="0" smtClean="0"/>
              <a:t>Crear usuario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Diagrama de actividades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276872"/>
            <a:ext cx="4836961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609517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Sistema SISPRO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Diagrama físico de la base datos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41" y="2564904"/>
            <a:ext cx="571986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799"/>
            <a:ext cx="6563072" cy="47525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Tema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Antecedentes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Justificación e importancia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Objetivos Generales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Objetivos Específicos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Herramientas utilizadas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Metodología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Desarrollo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Ejecución del proyecto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Conclusiones y Recomendaciones</a:t>
            </a:r>
          </a:p>
          <a:p>
            <a:pPr marL="0" indent="0">
              <a:buNone/>
            </a:pPr>
            <a:endParaRPr lang="es-EC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Contenido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67833" y="1700808"/>
            <a:ext cx="7408333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J2EE  </a:t>
            </a:r>
            <a:r>
              <a:rPr lang="en-US" dirty="0" err="1" smtClean="0"/>
              <a:t>arquitectura</a:t>
            </a:r>
            <a:r>
              <a:rPr lang="en-US" dirty="0" smtClean="0"/>
              <a:t> </a:t>
            </a:r>
            <a:r>
              <a:rPr lang="en-US" dirty="0" err="1" smtClean="0"/>
              <a:t>multicapa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utiliza</a:t>
            </a:r>
            <a:r>
              <a:rPr lang="en-US" dirty="0"/>
              <a:t> un </a:t>
            </a:r>
            <a:r>
              <a:rPr lang="en-US" dirty="0" err="1"/>
              <a:t>patrón</a:t>
            </a:r>
            <a:r>
              <a:rPr lang="en-US" dirty="0"/>
              <a:t> </a:t>
            </a:r>
            <a:r>
              <a:rPr lang="en-US" dirty="0" err="1"/>
              <a:t>arquitectónico</a:t>
            </a:r>
            <a:r>
              <a:rPr lang="en-US" dirty="0"/>
              <a:t> </a:t>
            </a:r>
            <a:r>
              <a:rPr lang="en-US" dirty="0" smtClean="0"/>
              <a:t>MVC.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 J2EE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87" y="2818672"/>
            <a:ext cx="4877223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67833" y="2132856"/>
            <a:ext cx="7408333" cy="345638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Para el análisis y diseño del Sistema SISPRO  se utilizó la metodología SCRUM, dando como resultado  entregas periódicas del sistema. </a:t>
            </a: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endParaRPr lang="es-EC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dirty="0"/>
              <a:t>En el desarrollo del Sistema SISPRO se utilizó Software estables y  robustos como base datos PostgreSQL, IDE </a:t>
            </a:r>
            <a:r>
              <a:rPr lang="es-EC" dirty="0" smtClean="0"/>
              <a:t>como </a:t>
            </a:r>
            <a:r>
              <a:rPr lang="es-EC" dirty="0"/>
              <a:t>Eclipse y servidor de aplicaciones Jboss, dando como resultado una interfaz amigable y </a:t>
            </a:r>
            <a:r>
              <a:rPr lang="es-EC" dirty="0" smtClean="0"/>
              <a:t>sencilla.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935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481725"/>
          </a:xfrm>
        </p:spPr>
        <p:txBody>
          <a:bodyPr/>
          <a:lstStyle/>
          <a:p>
            <a:pPr marL="0" lvl="0" indent="0">
              <a:buNone/>
            </a:pPr>
            <a:r>
              <a:rPr lang="es-ES" dirty="0"/>
              <a:t>Para desarrollar el Sistema SISPRO, se debe </a:t>
            </a:r>
            <a:r>
              <a:rPr lang="es-ES" dirty="0" smtClean="0"/>
              <a:t>considerar  </a:t>
            </a:r>
            <a:r>
              <a:rPr lang="es-ES" dirty="0"/>
              <a:t>la metodología más adecuada, analizando ventajas y desventajas que se puedan presentar en un  proyecto, es importante tomar las características propias del negocio, para la correcta elección de la metodología.</a:t>
            </a:r>
            <a:endParaRPr lang="es-EC" dirty="0"/>
          </a:p>
          <a:p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</a:t>
            </a:r>
            <a:r>
              <a:rPr lang="es-EC" dirty="0" smtClean="0"/>
              <a:t>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027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6912768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smtClean="0"/>
              <a:t>DESARROLLO </a:t>
            </a:r>
            <a:r>
              <a:rPr lang="es-ES" sz="2000" b="1" dirty="0"/>
              <a:t>E IMPLANTACIÓN DE UN SISTEMA DE ADMINISTRACIÓN PARA LA EMPRESA TABLEROS </a:t>
            </a:r>
            <a:r>
              <a:rPr lang="es-ES" sz="2000" b="1" dirty="0" smtClean="0"/>
              <a:t>ÉDISON. </a:t>
            </a:r>
            <a:endParaRPr lang="es-EC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1885" y="864365"/>
            <a:ext cx="8229600" cy="1042376"/>
          </a:xfrm>
        </p:spPr>
        <p:txBody>
          <a:bodyPr>
            <a:normAutofit/>
          </a:bodyPr>
          <a:lstStyle/>
          <a:p>
            <a:pPr algn="l"/>
            <a:r>
              <a:rPr lang="es-EC" sz="2400" dirty="0" smtClean="0"/>
              <a:t>1.-Tema:</a:t>
            </a:r>
            <a:endParaRPr lang="es-EC" sz="2400" dirty="0"/>
          </a:p>
        </p:txBody>
      </p:sp>
      <p:sp>
        <p:nvSpPr>
          <p:cNvPr id="6" name="1 Marcador de contenido"/>
          <p:cNvSpPr txBox="1">
            <a:spLocks/>
          </p:cNvSpPr>
          <p:nvPr/>
        </p:nvSpPr>
        <p:spPr>
          <a:xfrm>
            <a:off x="683568" y="2770676"/>
            <a:ext cx="6912768" cy="132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s-ES" b="1" dirty="0" smtClean="0"/>
              <a:t>2.- Planteamiento del problema.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Importancia de tener control y administración de la información.</a:t>
            </a:r>
          </a:p>
          <a:p>
            <a:pPr marL="0" indent="0">
              <a:buFont typeface="Symbol" pitchFamily="18" charset="2"/>
              <a:buNone/>
            </a:pPr>
            <a:endParaRPr lang="es-ES" b="1" dirty="0" smtClean="0"/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611560" y="4095043"/>
            <a:ext cx="7056784" cy="1324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s-ES" b="1" dirty="0"/>
              <a:t>3</a:t>
            </a:r>
            <a:r>
              <a:rPr lang="es-ES" b="1" dirty="0" smtClean="0"/>
              <a:t>.- Antecedentes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Pequeña empresa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Construcción tableros</a:t>
            </a:r>
          </a:p>
        </p:txBody>
      </p:sp>
    </p:spTree>
    <p:extLst>
      <p:ext uri="{BB962C8B-B14F-4D97-AF65-F5344CB8AC3E}">
        <p14:creationId xmlns:p14="http://schemas.microsoft.com/office/powerpoint/2010/main" val="17494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72067" y="2675467"/>
            <a:ext cx="7012301" cy="19776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C" dirty="0" smtClean="0"/>
              <a:t>No cuenta con un sistema.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 smtClean="0"/>
              <a:t>Retraso en la entrega de reportes.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 smtClean="0"/>
              <a:t>Solución inmediata a todos los procesos.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 smtClean="0"/>
              <a:t>Automatizar los procesos.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/>
          <a:lstStyle/>
          <a:p>
            <a:r>
              <a:rPr lang="es-EC" dirty="0" smtClean="0"/>
              <a:t>Justificación e importancia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22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1988840"/>
            <a:ext cx="7408333" cy="1329597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Generales:</a:t>
            </a:r>
          </a:p>
          <a:p>
            <a:pPr marL="0" indent="0">
              <a:buNone/>
            </a:pPr>
            <a:r>
              <a:rPr lang="es-EC" dirty="0" smtClean="0"/>
              <a:t>Realizar el desarrollo e implantación de un sistema de administración para la empresa TABLEROS ÉDISON.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5" name="Marcador de contenido 1"/>
          <p:cNvSpPr txBox="1">
            <a:spLocks/>
          </p:cNvSpPr>
          <p:nvPr/>
        </p:nvSpPr>
        <p:spPr>
          <a:xfrm>
            <a:off x="755576" y="3716221"/>
            <a:ext cx="7264317" cy="2089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s-EC" dirty="0" smtClean="0"/>
              <a:t>Específicos: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 smtClean="0"/>
              <a:t>Especificar los requerimientos del Sistema a desarrollar.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 smtClean="0"/>
              <a:t>Realizar el análisis y diseño del Sistema.</a:t>
            </a:r>
          </a:p>
          <a:p>
            <a:pPr marL="0" indent="0">
              <a:buFont typeface="Symbol" pitchFamily="18" charset="2"/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923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337709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Desarrollar el Sistema con una herramienta segura y confiable.</a:t>
            </a:r>
          </a:p>
          <a:p>
            <a:pPr marL="0" indent="0">
              <a:buNone/>
            </a:pPr>
            <a:r>
              <a:rPr lang="es-EC" dirty="0" smtClean="0"/>
              <a:t>Realizar las pruebas del Sistema.</a:t>
            </a:r>
          </a:p>
          <a:p>
            <a:pPr marL="0" indent="0">
              <a:buNone/>
            </a:pPr>
            <a:r>
              <a:rPr lang="es-EC" dirty="0" smtClean="0"/>
              <a:t>Implantar el sistema.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003232" cy="1146456"/>
          </a:xfrm>
        </p:spPr>
        <p:txBody>
          <a:bodyPr>
            <a:normAutofit fontScale="90000"/>
          </a:bodyPr>
          <a:lstStyle/>
          <a:p>
            <a:pPr algn="l"/>
            <a:r>
              <a:rPr lang="es-EC" sz="3900" dirty="0" smtClean="0"/>
              <a:t>Específicos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907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500" dirty="0" smtClean="0"/>
              <a:t>DESARROLLO SISTEMA SISPRO</a:t>
            </a:r>
            <a:br>
              <a:rPr lang="es-EC" sz="3500" dirty="0" smtClean="0"/>
            </a:br>
            <a:r>
              <a:rPr lang="es-EC" sz="3500" dirty="0" smtClean="0"/>
              <a:t>Herramientas Utilizadas</a:t>
            </a:r>
            <a:endParaRPr lang="es-EC" sz="3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4" y="1794764"/>
            <a:ext cx="2376263" cy="168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05884"/>
            <a:ext cx="2233436" cy="147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55" y="3933055"/>
            <a:ext cx="253637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884"/>
            <a:ext cx="2819928" cy="122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9195" y="4005064"/>
            <a:ext cx="2304488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67833" y="1625015"/>
            <a:ext cx="6224447" cy="3172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/>
              <a:t>Lenguaje programación orientado a objetos.</a:t>
            </a:r>
          </a:p>
          <a:p>
            <a:pPr marL="0" indent="0">
              <a:buNone/>
            </a:pPr>
            <a:r>
              <a:rPr lang="es-EC" b="1" dirty="0" smtClean="0"/>
              <a:t>Características:</a:t>
            </a:r>
          </a:p>
          <a:p>
            <a:pPr marL="0" indent="0">
              <a:buNone/>
            </a:pPr>
            <a:endParaRPr lang="es-EC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C" dirty="0" smtClean="0"/>
              <a:t>Multitareas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 smtClean="0"/>
              <a:t>Multiplataforma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 smtClean="0"/>
              <a:t>Robusta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Java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257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67833" y="1916832"/>
            <a:ext cx="7408333" cy="825541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Es una plataforma de desarrollo open </a:t>
            </a:r>
            <a:r>
              <a:rPr lang="es-EC" dirty="0" err="1" smtClean="0"/>
              <a:t>source</a:t>
            </a:r>
            <a:r>
              <a:rPr lang="es-EC" dirty="0" smtClean="0"/>
              <a:t> basada en java.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 IDE Eclipse</a:t>
            </a:r>
            <a:endParaRPr lang="es-EC" dirty="0"/>
          </a:p>
        </p:txBody>
      </p:sp>
      <p:sp>
        <p:nvSpPr>
          <p:cNvPr id="4" name="Marcador de contenido 1"/>
          <p:cNvSpPr txBox="1">
            <a:spLocks/>
          </p:cNvSpPr>
          <p:nvPr/>
        </p:nvSpPr>
        <p:spPr>
          <a:xfrm>
            <a:off x="868620" y="2742373"/>
            <a:ext cx="7408333" cy="1262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s-EC" b="1" dirty="0" smtClean="0"/>
              <a:t>Jboss:</a:t>
            </a:r>
          </a:p>
          <a:p>
            <a:pPr marL="0" indent="0">
              <a:buNone/>
            </a:pPr>
            <a:r>
              <a:rPr lang="en-US" dirty="0"/>
              <a:t>Jboss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servidor</a:t>
            </a:r>
            <a:r>
              <a:rPr lang="en-US" dirty="0"/>
              <a:t> de </a:t>
            </a:r>
            <a:r>
              <a:rPr lang="en-US" dirty="0" err="1" smtClean="0"/>
              <a:t>aplicaciones</a:t>
            </a:r>
            <a:r>
              <a:rPr lang="en-US" dirty="0" smtClean="0"/>
              <a:t> </a:t>
            </a:r>
            <a:endParaRPr lang="es-EC" dirty="0" smtClean="0"/>
          </a:p>
          <a:p>
            <a:pPr marL="0" indent="0">
              <a:buFont typeface="Symbol" pitchFamily="18" charset="2"/>
              <a:buNone/>
            </a:pPr>
            <a:endParaRPr lang="es-EC" dirty="0"/>
          </a:p>
        </p:txBody>
      </p:sp>
      <p:sp>
        <p:nvSpPr>
          <p:cNvPr id="5" name="Marcador de contenido 1"/>
          <p:cNvSpPr txBox="1">
            <a:spLocks/>
          </p:cNvSpPr>
          <p:nvPr/>
        </p:nvSpPr>
        <p:spPr>
          <a:xfrm>
            <a:off x="867832" y="3717032"/>
            <a:ext cx="7408333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s-EC" b="1" dirty="0"/>
              <a:t>P</a:t>
            </a:r>
            <a:r>
              <a:rPr lang="es-EC" b="1" dirty="0" smtClean="0"/>
              <a:t>ostgreSQL:</a:t>
            </a:r>
          </a:p>
          <a:p>
            <a:pPr marL="0" indent="0">
              <a:buNone/>
            </a:pPr>
            <a:r>
              <a:rPr lang="en-US" dirty="0" smtClean="0"/>
              <a:t>Estabilidad , potencia, </a:t>
            </a:r>
            <a:r>
              <a:rPr lang="en-US" dirty="0" err="1" smtClean="0"/>
              <a:t>robustes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Copia</a:t>
            </a:r>
            <a:r>
              <a:rPr lang="en-US" dirty="0" smtClean="0"/>
              <a:t> de </a:t>
            </a:r>
            <a:r>
              <a:rPr lang="en-US" dirty="0" err="1" smtClean="0"/>
              <a:t>seguridad</a:t>
            </a:r>
            <a:r>
              <a:rPr lang="en-US" dirty="0" smtClean="0"/>
              <a:t> en </a:t>
            </a:r>
            <a:r>
              <a:rPr lang="en-US" dirty="0" err="1" smtClean="0"/>
              <a:t>caliente</a:t>
            </a:r>
            <a:r>
              <a:rPr lang="en-US" dirty="0" smtClean="0"/>
              <a:t> </a:t>
            </a:r>
            <a:endParaRPr lang="es-EC" dirty="0" smtClean="0"/>
          </a:p>
          <a:p>
            <a:pPr marL="0" indent="0">
              <a:buFont typeface="Symbol" pitchFamily="18" charset="2"/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80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447</TotalTime>
  <Words>599</Words>
  <Application>Microsoft Office PowerPoint</Application>
  <PresentationFormat>Presentación en pantalla (4:3)</PresentationFormat>
  <Paragraphs>118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Candara</vt:lpstr>
      <vt:lpstr>Symbol</vt:lpstr>
      <vt:lpstr>Wingdings</vt:lpstr>
      <vt:lpstr>Forma de onda</vt:lpstr>
      <vt:lpstr>         CARRERA DE INGENIERÍA EN SISTEMAS E INFORMÁTICA   </vt:lpstr>
      <vt:lpstr>Contenido</vt:lpstr>
      <vt:lpstr>1.-Tema:</vt:lpstr>
      <vt:lpstr>Justificación e importancia</vt:lpstr>
      <vt:lpstr>Objetivos</vt:lpstr>
      <vt:lpstr>Específicos </vt:lpstr>
      <vt:lpstr>DESARROLLO SISTEMA SISPRO Herramientas Utilizadas</vt:lpstr>
      <vt:lpstr>Java</vt:lpstr>
      <vt:lpstr> IDE Eclipse</vt:lpstr>
      <vt:lpstr>Metodología </vt:lpstr>
      <vt:lpstr>Etapas de proceso para desarrollo de Software</vt:lpstr>
      <vt:lpstr>Etapas  Scrum</vt:lpstr>
      <vt:lpstr>Etapas Scrum</vt:lpstr>
      <vt:lpstr>Reuniones de trabajo en un contexto Scrum</vt:lpstr>
      <vt:lpstr>Identificación de roles y tareas</vt:lpstr>
      <vt:lpstr>Modelo de caso de uso </vt:lpstr>
      <vt:lpstr>Diagrama de Secuencia</vt:lpstr>
      <vt:lpstr>Diagrama de actividades</vt:lpstr>
      <vt:lpstr>Diagrama físico de la base datos</vt:lpstr>
      <vt:lpstr>Arquitectura J2EE</vt:lpstr>
      <vt:lpstr>Conclusiones</vt:lpstr>
      <vt:lpstr>Recomendaciones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CARRERA DE INGENIERÍA EN SISTEMAS E INFORMÁTICA</dc:title>
  <dc:creator>Maria  guaman</dc:creator>
  <cp:lastModifiedBy>Pc</cp:lastModifiedBy>
  <cp:revision>56</cp:revision>
  <dcterms:created xsi:type="dcterms:W3CDTF">2016-03-07T03:03:21Z</dcterms:created>
  <dcterms:modified xsi:type="dcterms:W3CDTF">2016-03-29T17:31:07Z</dcterms:modified>
</cp:coreProperties>
</file>