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2.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4.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5.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6.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7.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8.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9.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20.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21.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2.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3.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4.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5.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6.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7.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8.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9.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30.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31.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2.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3.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4.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5.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6.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7.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8.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9.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40.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41.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2.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3.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4.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5.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6.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2.xml" ContentType="application/vnd.openxmlformats-officedocument.presentationml.notesSlide+xml"/>
  <Override PartName="/ppt/diagrams/data47.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3.xml" ContentType="application/vnd.openxmlformats-officedocument.presentationml.notesSlide+xml"/>
  <Override PartName="/ppt/diagrams/data48.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4.xml" ContentType="application/vnd.openxmlformats-officedocument.presentationml.notesSlide+xml"/>
  <Override PartName="/ppt/diagrams/data49.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5.xml" ContentType="application/vnd.openxmlformats-officedocument.presentationml.notesSlide+xml"/>
  <Override PartName="/ppt/diagrams/data50.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51.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2.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3.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4.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5.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6.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7.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11.xml" ContentType="application/vnd.openxmlformats-officedocument.drawingml.diagramData+xml"/>
  <Override PartName="/ppt/diagrams/data13.xml" ContentType="application/vnd.openxmlformats-officedocument.drawingml.diagramData+xml"/>
  <Override PartName="/ppt/diagrams/data440.xml" ContentType="application/vnd.openxmlformats-officedocument.drawingml.diagramData+xml"/>
  <Override PartName="/ppt/diagrams/data460.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413" r:id="rId2"/>
    <p:sldId id="262" r:id="rId3"/>
    <p:sldId id="264" r:id="rId4"/>
    <p:sldId id="421" r:id="rId5"/>
    <p:sldId id="265" r:id="rId6"/>
    <p:sldId id="419" r:id="rId7"/>
    <p:sldId id="420" r:id="rId8"/>
    <p:sldId id="422" r:id="rId9"/>
    <p:sldId id="396" r:id="rId10"/>
    <p:sldId id="267" r:id="rId11"/>
    <p:sldId id="319" r:id="rId12"/>
    <p:sldId id="270" r:id="rId13"/>
    <p:sldId id="424" r:id="rId14"/>
    <p:sldId id="326" r:id="rId15"/>
    <p:sldId id="425" r:id="rId16"/>
    <p:sldId id="426" r:id="rId17"/>
    <p:sldId id="427" r:id="rId18"/>
    <p:sldId id="330" r:id="rId19"/>
    <p:sldId id="428" r:id="rId20"/>
    <p:sldId id="329" r:id="rId21"/>
    <p:sldId id="429" r:id="rId22"/>
    <p:sldId id="430" r:id="rId23"/>
    <p:sldId id="431" r:id="rId24"/>
    <p:sldId id="432" r:id="rId25"/>
    <p:sldId id="433" r:id="rId26"/>
    <p:sldId id="435" r:id="rId27"/>
    <p:sldId id="467" r:id="rId28"/>
    <p:sldId id="468" r:id="rId29"/>
    <p:sldId id="469" r:id="rId30"/>
    <p:sldId id="470" r:id="rId31"/>
    <p:sldId id="471" r:id="rId32"/>
    <p:sldId id="472" r:id="rId33"/>
    <p:sldId id="473" r:id="rId34"/>
    <p:sldId id="474" r:id="rId35"/>
    <p:sldId id="475" r:id="rId36"/>
    <p:sldId id="476" r:id="rId37"/>
    <p:sldId id="477" r:id="rId38"/>
    <p:sldId id="279" r:id="rId39"/>
    <p:sldId id="479" r:id="rId40"/>
    <p:sldId id="480" r:id="rId41"/>
    <p:sldId id="484" r:id="rId42"/>
    <p:sldId id="481" r:id="rId43"/>
    <p:sldId id="482" r:id="rId44"/>
    <p:sldId id="483" r:id="rId45"/>
    <p:sldId id="485" r:id="rId46"/>
    <p:sldId id="486" r:id="rId47"/>
    <p:sldId id="487" r:id="rId48"/>
    <p:sldId id="488" r:id="rId49"/>
    <p:sldId id="489" r:id="rId50"/>
    <p:sldId id="490" r:id="rId51"/>
    <p:sldId id="491" r:id="rId52"/>
    <p:sldId id="492" r:id="rId53"/>
    <p:sldId id="493" r:id="rId54"/>
    <p:sldId id="494" r:id="rId55"/>
    <p:sldId id="495" r:id="rId56"/>
    <p:sldId id="497" r:id="rId57"/>
    <p:sldId id="496" r:id="rId58"/>
    <p:sldId id="437" r:id="rId59"/>
    <p:sldId id="328" r:id="rId60"/>
    <p:sldId id="438" r:id="rId61"/>
    <p:sldId id="440" r:id="rId62"/>
    <p:sldId id="441" r:id="rId63"/>
    <p:sldId id="442" r:id="rId64"/>
    <p:sldId id="443" r:id="rId65"/>
    <p:sldId id="444" r:id="rId66"/>
    <p:sldId id="445" r:id="rId67"/>
    <p:sldId id="446" r:id="rId68"/>
    <p:sldId id="447" r:id="rId69"/>
    <p:sldId id="448" r:id="rId70"/>
    <p:sldId id="449" r:id="rId71"/>
    <p:sldId id="450" r:id="rId72"/>
    <p:sldId id="451" r:id="rId73"/>
    <p:sldId id="452" r:id="rId74"/>
    <p:sldId id="453" r:id="rId75"/>
    <p:sldId id="454" r:id="rId76"/>
    <p:sldId id="455" r:id="rId77"/>
    <p:sldId id="456" r:id="rId78"/>
    <p:sldId id="457" r:id="rId79"/>
    <p:sldId id="458" r:id="rId80"/>
    <p:sldId id="459" r:id="rId81"/>
    <p:sldId id="460" r:id="rId82"/>
    <p:sldId id="461" r:id="rId83"/>
    <p:sldId id="332" r:id="rId84"/>
    <p:sldId id="333" r:id="rId85"/>
    <p:sldId id="334" r:id="rId86"/>
    <p:sldId id="335" r:id="rId87"/>
    <p:sldId id="336" r:id="rId88"/>
    <p:sldId id="462" r:id="rId89"/>
    <p:sldId id="463" r:id="rId90"/>
    <p:sldId id="464" r:id="rId91"/>
    <p:sldId id="465" r:id="rId92"/>
    <p:sldId id="466" r:id="rId93"/>
    <p:sldId id="498" r:id="rId94"/>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460"/>
    <a:srgbClr val="9EB786"/>
    <a:srgbClr val="336600"/>
    <a:srgbClr val="7C281A"/>
    <a:srgbClr val="AAC6B5"/>
    <a:srgbClr val="FF6600"/>
    <a:srgbClr val="321404"/>
    <a:srgbClr val="663300"/>
    <a:srgbClr val="220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94607" autoAdjust="0"/>
  </p:normalViewPr>
  <p:slideViewPr>
    <p:cSldViewPr>
      <p:cViewPr varScale="1">
        <p:scale>
          <a:sx n="70" d="100"/>
          <a:sy n="70" d="100"/>
        </p:scale>
        <p:origin x="1464" y="72"/>
      </p:cViewPr>
      <p:guideLst>
        <p:guide orient="horz" pos="2160"/>
        <p:guide pos="2880"/>
      </p:guideLst>
    </p:cSldViewPr>
  </p:slideViewPr>
  <p:outlineViewPr>
    <p:cViewPr>
      <p:scale>
        <a:sx n="33" d="100"/>
        <a:sy n="33" d="100"/>
      </p:scale>
      <p:origin x="0" y="2410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diagrams/_rels/data1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0.png"/><Relationship Id="rId1" Type="http://schemas.openxmlformats.org/officeDocument/2006/relationships/image" Target="../media/image20.png"/></Relationships>
</file>

<file path=ppt/diagrams/_rels/data13.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image" Target="../media/image250.png"/></Relationships>
</file>

<file path=ppt/diagrams/_rels/data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iagrams/_rels/data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iagrams/_rels/data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diagrams/_rels/data28.xml.rels><?xml version="1.0" encoding="UTF-8" standalone="yes"?>
<Relationships xmlns="http://schemas.openxmlformats.org/package/2006/relationships"><Relationship Id="rId1" Type="http://schemas.openxmlformats.org/officeDocument/2006/relationships/image" Target="../media/image43.png"/></Relationships>
</file>

<file path=ppt/diagrams/_rels/data440.xml.rels><?xml version="1.0" encoding="UTF-8" standalone="yes"?>
<Relationships xmlns="http://schemas.openxmlformats.org/package/2006/relationships"><Relationship Id="rId1" Type="http://schemas.openxmlformats.org/officeDocument/2006/relationships/image" Target="../media/image660.png"/></Relationships>
</file>

<file path=ppt/diagrams/_rels/data460.xml.rels><?xml version="1.0" encoding="UTF-8" standalone="yes"?>
<Relationships xmlns="http://schemas.openxmlformats.org/package/2006/relationships"><Relationship Id="rId1" Type="http://schemas.openxmlformats.org/officeDocument/2006/relationships/image" Target="../media/image68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4040A3-D5CB-4991-B572-D4513B8A9B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6EA9856E-9283-4B57-9521-62DC04B5C3FC}">
      <dgm:prSet phldrT="[Texto]"/>
      <dgm:spPr>
        <a:solidFill>
          <a:schemeClr val="accent2">
            <a:lumMod val="75000"/>
          </a:schemeClr>
        </a:solidFill>
      </dgm:spPr>
      <dgm:t>
        <a:bodyPr/>
        <a:lstStyle/>
        <a:p>
          <a:r>
            <a:rPr lang="es-EC" dirty="0" smtClean="0"/>
            <a:t>Objetivo General</a:t>
          </a:r>
          <a:endParaRPr lang="es-EC" dirty="0"/>
        </a:p>
      </dgm:t>
    </dgm:pt>
    <dgm:pt modelId="{39F844C0-DAF9-49DE-867E-D8CFE2CC553A}" type="parTrans" cxnId="{EC948E6F-3FBE-4757-A476-0868694A05F0}">
      <dgm:prSet/>
      <dgm:spPr/>
      <dgm:t>
        <a:bodyPr/>
        <a:lstStyle/>
        <a:p>
          <a:endParaRPr lang="es-EC"/>
        </a:p>
      </dgm:t>
    </dgm:pt>
    <dgm:pt modelId="{BD90D933-DC7C-47C9-B39F-30E0059B4F48}" type="sibTrans" cxnId="{EC948E6F-3FBE-4757-A476-0868694A05F0}">
      <dgm:prSet/>
      <dgm:spPr/>
      <dgm:t>
        <a:bodyPr/>
        <a:lstStyle/>
        <a:p>
          <a:endParaRPr lang="es-EC"/>
        </a:p>
      </dgm:t>
    </dgm:pt>
    <dgm:pt modelId="{5295C0D4-04DC-49A3-A76A-9DDE1468AB67}">
      <dgm:prSet phldrT="[Texto]"/>
      <dgm:spPr/>
      <dgm:t>
        <a:bodyPr/>
        <a:lstStyle/>
        <a:p>
          <a:r>
            <a:rPr lang="es-ES_tradnl" dirty="0" smtClean="0"/>
            <a:t>Diseñar e implementar un sistema de entrenamiento, para el Laboratorio de Control de Procesos de la Universidad de las Fuerzas Armadas – ESPE.</a:t>
          </a:r>
          <a:endParaRPr lang="es-EC" dirty="0"/>
        </a:p>
      </dgm:t>
    </dgm:pt>
    <dgm:pt modelId="{8E9833DE-5975-48C1-B8A0-FBC948E83AE4}" type="parTrans" cxnId="{26C2A7D5-EEDA-42ED-B5AB-FCB9781B7E0C}">
      <dgm:prSet/>
      <dgm:spPr/>
      <dgm:t>
        <a:bodyPr/>
        <a:lstStyle/>
        <a:p>
          <a:endParaRPr lang="es-EC"/>
        </a:p>
      </dgm:t>
    </dgm:pt>
    <dgm:pt modelId="{C8A03856-BC19-4DFC-9E84-CCD40C122AE0}" type="sibTrans" cxnId="{26C2A7D5-EEDA-42ED-B5AB-FCB9781B7E0C}">
      <dgm:prSet/>
      <dgm:spPr/>
      <dgm:t>
        <a:bodyPr/>
        <a:lstStyle/>
        <a:p>
          <a:endParaRPr lang="es-EC"/>
        </a:p>
      </dgm:t>
    </dgm:pt>
    <dgm:pt modelId="{765F709C-219A-4710-AEC9-AF06F03836E4}" type="pres">
      <dgm:prSet presAssocID="{D14040A3-D5CB-4991-B572-D4513B8A9B21}" presName="linear" presStyleCnt="0">
        <dgm:presLayoutVars>
          <dgm:animLvl val="lvl"/>
          <dgm:resizeHandles val="exact"/>
        </dgm:presLayoutVars>
      </dgm:prSet>
      <dgm:spPr/>
      <dgm:t>
        <a:bodyPr/>
        <a:lstStyle/>
        <a:p>
          <a:endParaRPr lang="es-EC"/>
        </a:p>
      </dgm:t>
    </dgm:pt>
    <dgm:pt modelId="{5F04C2FB-86B6-489B-9B7C-C2BDCE266513}" type="pres">
      <dgm:prSet presAssocID="{6EA9856E-9283-4B57-9521-62DC04B5C3FC}" presName="parentText" presStyleLbl="node1" presStyleIdx="0" presStyleCnt="1" custLinFactNeighborX="1569" custLinFactNeighborY="-26526">
        <dgm:presLayoutVars>
          <dgm:chMax val="0"/>
          <dgm:bulletEnabled val="1"/>
        </dgm:presLayoutVars>
      </dgm:prSet>
      <dgm:spPr/>
      <dgm:t>
        <a:bodyPr/>
        <a:lstStyle/>
        <a:p>
          <a:endParaRPr lang="es-EC"/>
        </a:p>
      </dgm:t>
    </dgm:pt>
    <dgm:pt modelId="{4803B845-9F26-4D12-8306-AD8F4F2B6986}" type="pres">
      <dgm:prSet presAssocID="{6EA9856E-9283-4B57-9521-62DC04B5C3FC}" presName="childText" presStyleLbl="revTx" presStyleIdx="0" presStyleCnt="1">
        <dgm:presLayoutVars>
          <dgm:bulletEnabled val="1"/>
        </dgm:presLayoutVars>
      </dgm:prSet>
      <dgm:spPr/>
      <dgm:t>
        <a:bodyPr/>
        <a:lstStyle/>
        <a:p>
          <a:endParaRPr lang="es-EC"/>
        </a:p>
      </dgm:t>
    </dgm:pt>
  </dgm:ptLst>
  <dgm:cxnLst>
    <dgm:cxn modelId="{EC948E6F-3FBE-4757-A476-0868694A05F0}" srcId="{D14040A3-D5CB-4991-B572-D4513B8A9B21}" destId="{6EA9856E-9283-4B57-9521-62DC04B5C3FC}" srcOrd="0" destOrd="0" parTransId="{39F844C0-DAF9-49DE-867E-D8CFE2CC553A}" sibTransId="{BD90D933-DC7C-47C9-B39F-30E0059B4F48}"/>
    <dgm:cxn modelId="{3BA3A722-4B14-4D04-B78C-B45DAEDD52AB}" type="presOf" srcId="{5295C0D4-04DC-49A3-A76A-9DDE1468AB67}" destId="{4803B845-9F26-4D12-8306-AD8F4F2B6986}" srcOrd="0" destOrd="0" presId="urn:microsoft.com/office/officeart/2005/8/layout/vList2"/>
    <dgm:cxn modelId="{26C2A7D5-EEDA-42ED-B5AB-FCB9781B7E0C}" srcId="{6EA9856E-9283-4B57-9521-62DC04B5C3FC}" destId="{5295C0D4-04DC-49A3-A76A-9DDE1468AB67}" srcOrd="0" destOrd="0" parTransId="{8E9833DE-5975-48C1-B8A0-FBC948E83AE4}" sibTransId="{C8A03856-BC19-4DFC-9E84-CCD40C122AE0}"/>
    <dgm:cxn modelId="{082ED186-3AFA-4B07-A169-88CCD068D706}" type="presOf" srcId="{D14040A3-D5CB-4991-B572-D4513B8A9B21}" destId="{765F709C-219A-4710-AEC9-AF06F03836E4}" srcOrd="0" destOrd="0" presId="urn:microsoft.com/office/officeart/2005/8/layout/vList2"/>
    <dgm:cxn modelId="{BA21F8A9-D95D-4510-8736-F64942CC0E36}" type="presOf" srcId="{6EA9856E-9283-4B57-9521-62DC04B5C3FC}" destId="{5F04C2FB-86B6-489B-9B7C-C2BDCE266513}" srcOrd="0" destOrd="0" presId="urn:microsoft.com/office/officeart/2005/8/layout/vList2"/>
    <dgm:cxn modelId="{5413C3FE-023B-46A4-AFE5-352CA898A4DB}" type="presParOf" srcId="{765F709C-219A-4710-AEC9-AF06F03836E4}" destId="{5F04C2FB-86B6-489B-9B7C-C2BDCE266513}" srcOrd="0" destOrd="0" presId="urn:microsoft.com/office/officeart/2005/8/layout/vList2"/>
    <dgm:cxn modelId="{8ED6490A-371F-40F2-854A-F98CBA4892E4}" type="presParOf" srcId="{765F709C-219A-4710-AEC9-AF06F03836E4}" destId="{4803B845-9F26-4D12-8306-AD8F4F2B6986}"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2F8C682-BDFF-4C0D-946B-676563AE8A7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927173D1-84C2-4487-8DC7-7001D800A9E7}">
      <dgm:prSet phldrT="[Texto]"/>
      <dgm:spPr>
        <a:solidFill>
          <a:schemeClr val="accent2">
            <a:lumMod val="75000"/>
          </a:schemeClr>
        </a:solidFill>
      </dgm:spPr>
      <dgm:t>
        <a:bodyPr/>
        <a:lstStyle/>
        <a:p>
          <a:r>
            <a:rPr lang="es-EC" dirty="0" smtClean="0"/>
            <a:t>Control Proporcional </a:t>
          </a:r>
          <a:endParaRPr lang="es-EC" dirty="0"/>
        </a:p>
      </dgm:t>
    </dgm:pt>
    <dgm:pt modelId="{E5BAF012-A76E-490F-8EF5-94F094999063}" type="parTrans" cxnId="{192C5E0C-1D03-4DC9-9A12-697A17CFF16C}">
      <dgm:prSet/>
      <dgm:spPr/>
      <dgm:t>
        <a:bodyPr/>
        <a:lstStyle/>
        <a:p>
          <a:endParaRPr lang="es-EC"/>
        </a:p>
      </dgm:t>
    </dgm:pt>
    <dgm:pt modelId="{388A28B7-9C82-4321-93AD-1648F60F9B9D}" type="sibTrans" cxnId="{192C5E0C-1D03-4DC9-9A12-697A17CFF16C}">
      <dgm:prSet/>
      <dgm:spPr/>
      <dgm:t>
        <a:bodyPr/>
        <a:lstStyle/>
        <a:p>
          <a:endParaRPr lang="es-EC"/>
        </a:p>
      </dgm:t>
    </dgm:pt>
    <dgm:pt modelId="{C694887E-D131-4515-8FFF-E1E0BAF69F76}">
      <dgm:prSet phldrT="[Texto]"/>
      <dgm:spPr/>
      <dgm:t>
        <a:bodyPr/>
        <a:lstStyle/>
        <a:p>
          <a:r>
            <a:rPr lang="es-EC" dirty="0" smtClean="0"/>
            <a:t>Controlador con ganancia ajustable (Amplificador) </a:t>
          </a:r>
          <a:endParaRPr lang="es-EC" dirty="0"/>
        </a:p>
      </dgm:t>
    </dgm:pt>
    <dgm:pt modelId="{2EC2B8F1-25FF-47CB-B5E6-4D2EE41B1B71}" type="parTrans" cxnId="{AE9ED6B2-AC2E-427F-A420-A19FBE677BE1}">
      <dgm:prSet/>
      <dgm:spPr/>
      <dgm:t>
        <a:bodyPr/>
        <a:lstStyle/>
        <a:p>
          <a:endParaRPr lang="es-EC"/>
        </a:p>
      </dgm:t>
    </dgm:pt>
    <dgm:pt modelId="{B778CE04-1FB7-4888-A707-6C6E04B18F9F}" type="sibTrans" cxnId="{AE9ED6B2-AC2E-427F-A420-A19FBE677BE1}">
      <dgm:prSet/>
      <dgm:spPr/>
      <dgm:t>
        <a:bodyPr/>
        <a:lstStyle/>
        <a:p>
          <a:endParaRPr lang="es-EC"/>
        </a:p>
      </dgm:t>
    </dgm:pt>
    <mc:AlternateContent xmlns:mc="http://schemas.openxmlformats.org/markup-compatibility/2006" xmlns:a14="http://schemas.microsoft.com/office/drawing/2010/main">
      <mc:Choice Requires="a14">
        <dgm:pt modelId="{332DE68F-3277-4F43-8089-F54C84E3A1FB}">
          <dgm:prSet phldrT="[Texto]"/>
          <dgm:spPr/>
          <dgm:t>
            <a:bodyPr/>
            <a:lstStyle/>
            <a:p>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rPr>
                      <m:t>𝑢</m:t>
                    </m:r>
                    <m:d>
                      <m:dPr>
                        <m:ctrlPr>
                          <a:rPr lang="es-EC" i="1">
                            <a:latin typeface="Cambria Math" panose="02040503050406030204" pitchFamily="18" charset="0"/>
                          </a:rPr>
                        </m:ctrlPr>
                      </m:dPr>
                      <m:e>
                        <m:r>
                          <a:rPr lang="es-ES" i="1">
                            <a:latin typeface="Cambria Math" panose="02040503050406030204" pitchFamily="18" charset="0"/>
                          </a:rPr>
                          <m:t>𝑡</m:t>
                        </m:r>
                      </m:e>
                    </m:d>
                    <m:r>
                      <a:rPr lang="es-ES" i="1">
                        <a:latin typeface="Cambria Math" panose="02040503050406030204" pitchFamily="18" charset="0"/>
                      </a:rPr>
                      <m:t>=</m:t>
                    </m:r>
                    <m:r>
                      <a:rPr lang="es-ES" i="1">
                        <a:latin typeface="Cambria Math" panose="02040503050406030204" pitchFamily="18" charset="0"/>
                      </a:rPr>
                      <m:t>𝐾𝑝</m:t>
                    </m:r>
                    <m:r>
                      <a:rPr lang="es-ES" i="1">
                        <a:latin typeface="Cambria Math" panose="02040503050406030204" pitchFamily="18" charset="0"/>
                      </a:rPr>
                      <m:t>  </m:t>
                    </m:r>
                    <m:r>
                      <a:rPr lang="es-ES" i="1">
                        <a:latin typeface="Cambria Math" panose="02040503050406030204" pitchFamily="18" charset="0"/>
                      </a:rPr>
                      <m:t>𝑒</m:t>
                    </m:r>
                    <m:r>
                      <a:rPr lang="es-ES" i="1">
                        <a:latin typeface="Cambria Math" panose="02040503050406030204" pitchFamily="18" charset="0"/>
                      </a:rPr>
                      <m:t>(</m:t>
                    </m:r>
                    <m:r>
                      <a:rPr lang="es-ES" i="1">
                        <a:latin typeface="Cambria Math" panose="02040503050406030204" pitchFamily="18" charset="0"/>
                      </a:rPr>
                      <m:t>𝑡</m:t>
                    </m:r>
                    <m:r>
                      <a:rPr lang="es-ES" i="1">
                        <a:latin typeface="Cambria Math" panose="02040503050406030204" pitchFamily="18" charset="0"/>
                      </a:rPr>
                      <m:t>)</m:t>
                    </m:r>
                  </m:oMath>
                </m:oMathPara>
              </a14:m>
              <a:endParaRPr lang="es-EC" dirty="0"/>
            </a:p>
          </dgm:t>
        </dgm:pt>
      </mc:Choice>
      <mc:Fallback xmlns="">
        <dgm:pt modelId="{332DE68F-3277-4F43-8089-F54C84E3A1FB}">
          <dgm:prSet phldrT="[Texto]"/>
          <dgm:spPr/>
          <dgm:t>
            <a:bodyPr/>
            <a:lstStyle/>
            <a:p>
              <a:r>
                <a:rPr lang="es-ES" i="0" smtClean="0"/>
                <a:t>𝑢</a:t>
              </a:r>
              <a:r>
                <a:rPr lang="es-EC" i="0"/>
                <a:t>(</a:t>
              </a:r>
              <a:r>
                <a:rPr lang="es-ES" i="0"/>
                <a:t>𝑡)=𝐾𝑝  𝑒(𝑡)</a:t>
              </a:r>
              <a:endParaRPr lang="es-EC" dirty="0"/>
            </a:p>
          </dgm:t>
        </dgm:pt>
      </mc:Fallback>
    </mc:AlternateContent>
    <dgm:pt modelId="{F50B333F-7F15-4D3E-A85B-A0C6249A0869}" type="parTrans" cxnId="{9085DE6E-5573-42AB-A634-08220395B2FF}">
      <dgm:prSet/>
      <dgm:spPr/>
      <dgm:t>
        <a:bodyPr/>
        <a:lstStyle/>
        <a:p>
          <a:endParaRPr lang="es-EC"/>
        </a:p>
      </dgm:t>
    </dgm:pt>
    <dgm:pt modelId="{7A529416-65F5-4D83-AF38-F3D38909C75F}" type="sibTrans" cxnId="{9085DE6E-5573-42AB-A634-08220395B2FF}">
      <dgm:prSet/>
      <dgm:spPr/>
      <dgm:t>
        <a:bodyPr/>
        <a:lstStyle/>
        <a:p>
          <a:endParaRPr lang="es-EC"/>
        </a:p>
      </dgm:t>
    </dgm:pt>
    <dgm:pt modelId="{C4D0405E-53C7-48DF-8573-3E3D508A700D}">
      <dgm:prSet phldrT="[Texto]"/>
      <dgm:spPr>
        <a:solidFill>
          <a:schemeClr val="accent2">
            <a:lumMod val="75000"/>
          </a:schemeClr>
        </a:solidFill>
      </dgm:spPr>
      <dgm:t>
        <a:bodyPr/>
        <a:lstStyle/>
        <a:p>
          <a:r>
            <a:rPr lang="es-EC" dirty="0" smtClean="0"/>
            <a:t>Control Integral </a:t>
          </a:r>
          <a:endParaRPr lang="es-EC" dirty="0"/>
        </a:p>
      </dgm:t>
    </dgm:pt>
    <dgm:pt modelId="{3D040D90-7B92-452A-85A6-7FE76F9F12F6}" type="parTrans" cxnId="{B58C2FC6-17CB-419B-9356-A3ADAC87649A}">
      <dgm:prSet/>
      <dgm:spPr/>
      <dgm:t>
        <a:bodyPr/>
        <a:lstStyle/>
        <a:p>
          <a:endParaRPr lang="es-EC"/>
        </a:p>
      </dgm:t>
    </dgm:pt>
    <dgm:pt modelId="{D47A82BC-21E1-47ED-B229-038ADD110F03}" type="sibTrans" cxnId="{B58C2FC6-17CB-419B-9356-A3ADAC87649A}">
      <dgm:prSet/>
      <dgm:spPr/>
      <dgm:t>
        <a:bodyPr/>
        <a:lstStyle/>
        <a:p>
          <a:endParaRPr lang="es-EC"/>
        </a:p>
      </dgm:t>
    </dgm:pt>
    <dgm:pt modelId="{DE053B3B-5B4A-4BE2-B668-C87DBA6BD220}">
      <dgm:prSet phldrT="[Texto]"/>
      <dgm:spPr/>
      <dgm:t>
        <a:bodyPr/>
        <a:lstStyle/>
        <a:p>
          <a:r>
            <a:rPr lang="es-EC" dirty="0" smtClean="0"/>
            <a:t>Control de reajuste o </a:t>
          </a:r>
          <a:r>
            <a:rPr lang="es-EC" dirty="0" err="1" smtClean="0"/>
            <a:t>reset</a:t>
          </a:r>
          <a:endParaRPr lang="es-EC" dirty="0"/>
        </a:p>
      </dgm:t>
    </dgm:pt>
    <dgm:pt modelId="{89A7A7AD-F8BD-4E12-91FE-311BD26AD069}" type="parTrans" cxnId="{83A770AB-F6F9-4222-8D82-E1ED9BF76FCA}">
      <dgm:prSet/>
      <dgm:spPr/>
      <dgm:t>
        <a:bodyPr/>
        <a:lstStyle/>
        <a:p>
          <a:endParaRPr lang="es-EC"/>
        </a:p>
      </dgm:t>
    </dgm:pt>
    <dgm:pt modelId="{D8AC027F-55EA-403C-898F-BCB1C9A384BF}" type="sibTrans" cxnId="{83A770AB-F6F9-4222-8D82-E1ED9BF76FCA}">
      <dgm:prSet/>
      <dgm:spPr/>
      <dgm:t>
        <a:bodyPr/>
        <a:lstStyle/>
        <a:p>
          <a:endParaRPr lang="es-EC"/>
        </a:p>
      </dgm:t>
    </dgm:pt>
    <mc:AlternateContent xmlns:mc="http://schemas.openxmlformats.org/markup-compatibility/2006" xmlns:a14="http://schemas.microsoft.com/office/drawing/2010/main">
      <mc:Choice Requires="a14">
        <dgm:pt modelId="{8EE04E36-3BFB-4185-8A28-9C3F88F15F8D}">
          <dgm:prSet phldrT="[Texto]"/>
          <dgm:spPr/>
          <dgm:t>
            <a:bodyPr/>
            <a:lstStyle/>
            <a:p>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rPr>
                      <m:t>𝑢</m:t>
                    </m:r>
                    <m:d>
                      <m:dPr>
                        <m:ctrlPr>
                          <a:rPr lang="es-EC" i="1">
                            <a:latin typeface="Cambria Math" panose="02040503050406030204" pitchFamily="18" charset="0"/>
                          </a:rPr>
                        </m:ctrlPr>
                      </m:dPr>
                      <m:e>
                        <m:r>
                          <a:rPr lang="es-ES" i="1">
                            <a:latin typeface="Cambria Math" panose="02040503050406030204" pitchFamily="18" charset="0"/>
                          </a:rPr>
                          <m:t>𝑡</m:t>
                        </m:r>
                      </m:e>
                    </m:d>
                    <m:r>
                      <a:rPr lang="es-ES" i="1">
                        <a:latin typeface="Cambria Math" panose="02040503050406030204" pitchFamily="18" charset="0"/>
                      </a:rPr>
                      <m:t>=</m:t>
                    </m:r>
                    <m:r>
                      <a:rPr lang="es-ES" i="1">
                        <a:latin typeface="Cambria Math" panose="02040503050406030204" pitchFamily="18" charset="0"/>
                      </a:rPr>
                      <m:t>𝐾𝑖</m:t>
                    </m:r>
                    <m:r>
                      <a:rPr lang="es-ES" i="1">
                        <a:latin typeface="Cambria Math" panose="02040503050406030204" pitchFamily="18" charset="0"/>
                      </a:rPr>
                      <m:t> </m:t>
                    </m:r>
                    <m:nary>
                      <m:naryPr>
                        <m:limLoc m:val="undOvr"/>
                        <m:ctrlPr>
                          <a:rPr lang="es-EC" i="1">
                            <a:latin typeface="Cambria Math" panose="02040503050406030204" pitchFamily="18" charset="0"/>
                          </a:rPr>
                        </m:ctrlPr>
                      </m:naryPr>
                      <m:sub>
                        <m:r>
                          <a:rPr lang="es-ES" i="1">
                            <a:latin typeface="Cambria Math" panose="02040503050406030204" pitchFamily="18" charset="0"/>
                          </a:rPr>
                          <m:t>0</m:t>
                        </m:r>
                      </m:sub>
                      <m:sup>
                        <m:r>
                          <a:rPr lang="es-ES" i="1">
                            <a:latin typeface="Cambria Math" panose="02040503050406030204" pitchFamily="18" charset="0"/>
                          </a:rPr>
                          <m:t>𝑡</m:t>
                        </m:r>
                      </m:sup>
                      <m:e>
                        <m:r>
                          <a:rPr lang="es-ES" i="1">
                            <a:latin typeface="Cambria Math" panose="02040503050406030204" pitchFamily="18" charset="0"/>
                          </a:rPr>
                          <m:t>𝑒</m:t>
                        </m:r>
                        <m:r>
                          <a:rPr lang="es-ES" i="1">
                            <a:latin typeface="Cambria Math" panose="02040503050406030204" pitchFamily="18" charset="0"/>
                          </a:rPr>
                          <m:t>(</m:t>
                        </m:r>
                        <m:r>
                          <a:rPr lang="es-ES" i="1">
                            <a:latin typeface="Cambria Math" panose="02040503050406030204" pitchFamily="18" charset="0"/>
                          </a:rPr>
                          <m:t>𝑡</m:t>
                        </m:r>
                        <m:r>
                          <a:rPr lang="es-ES" i="1">
                            <a:latin typeface="Cambria Math" panose="02040503050406030204" pitchFamily="18" charset="0"/>
                          </a:rPr>
                          <m:t>)</m:t>
                        </m:r>
                      </m:e>
                    </m:nary>
                  </m:oMath>
                </m:oMathPara>
              </a14:m>
              <a:endParaRPr lang="es-EC" dirty="0"/>
            </a:p>
          </dgm:t>
        </dgm:pt>
      </mc:Choice>
      <mc:Fallback xmlns="">
        <dgm:pt modelId="{8EE04E36-3BFB-4185-8A28-9C3F88F15F8D}">
          <dgm:prSet phldrT="[Texto]"/>
          <dgm:spPr/>
          <dgm:t>
            <a:bodyPr/>
            <a:lstStyle/>
            <a:p>
              <a:r>
                <a:rPr lang="es-ES" i="0" smtClean="0"/>
                <a:t>𝑢</a:t>
              </a:r>
              <a:r>
                <a:rPr lang="es-EC" i="0"/>
                <a:t>(</a:t>
              </a:r>
              <a:r>
                <a:rPr lang="es-ES" i="0"/>
                <a:t>𝑡)=𝐾𝑖 </a:t>
              </a:r>
              <a:r>
                <a:rPr lang="es-EC" i="0"/>
                <a:t>∫1</a:t>
              </a:r>
              <a:r>
                <a:rPr lang="es-ES" i="0"/>
                <a:t>_0^𝑡▒〖𝑒(𝑡)〗</a:t>
              </a:r>
              <a:endParaRPr lang="es-EC" dirty="0"/>
            </a:p>
          </dgm:t>
        </dgm:pt>
      </mc:Fallback>
    </mc:AlternateContent>
    <dgm:pt modelId="{8793F49D-7A06-4432-9195-F759A512ACA6}" type="parTrans" cxnId="{F0B1756F-3E6E-4309-B152-37A5005C2205}">
      <dgm:prSet/>
      <dgm:spPr/>
      <dgm:t>
        <a:bodyPr/>
        <a:lstStyle/>
        <a:p>
          <a:endParaRPr lang="es-EC"/>
        </a:p>
      </dgm:t>
    </dgm:pt>
    <dgm:pt modelId="{8CDE961C-F36B-425E-BFFC-C923D5F33386}" type="sibTrans" cxnId="{F0B1756F-3E6E-4309-B152-37A5005C2205}">
      <dgm:prSet/>
      <dgm:spPr/>
      <dgm:t>
        <a:bodyPr/>
        <a:lstStyle/>
        <a:p>
          <a:endParaRPr lang="es-EC"/>
        </a:p>
      </dgm:t>
    </dgm:pt>
    <dgm:pt modelId="{822BE8B6-7904-49E9-804B-6394C327225B}">
      <dgm:prSet phldrT="[Texto]"/>
      <dgm:spPr>
        <a:solidFill>
          <a:schemeClr val="accent2">
            <a:lumMod val="75000"/>
          </a:schemeClr>
        </a:solidFill>
      </dgm:spPr>
      <dgm:t>
        <a:bodyPr/>
        <a:lstStyle/>
        <a:p>
          <a:r>
            <a:rPr lang="es-EC" dirty="0" smtClean="0"/>
            <a:t>Control Proporcional Integral </a:t>
          </a:r>
          <a:endParaRPr lang="es-EC" dirty="0"/>
        </a:p>
      </dgm:t>
    </dgm:pt>
    <dgm:pt modelId="{270218E1-B8A7-4A38-99C2-43594F1F31CC}" type="parTrans" cxnId="{98CD0768-4608-4298-AB5B-BA8DB268E38C}">
      <dgm:prSet/>
      <dgm:spPr/>
      <dgm:t>
        <a:bodyPr/>
        <a:lstStyle/>
        <a:p>
          <a:endParaRPr lang="es-EC"/>
        </a:p>
      </dgm:t>
    </dgm:pt>
    <dgm:pt modelId="{32EB91A4-41FA-4D8A-9D5D-5AB97EDD5B0A}" type="sibTrans" cxnId="{98CD0768-4608-4298-AB5B-BA8DB268E38C}">
      <dgm:prSet/>
      <dgm:spPr/>
      <dgm:t>
        <a:bodyPr/>
        <a:lstStyle/>
        <a:p>
          <a:endParaRPr lang="es-EC"/>
        </a:p>
      </dgm:t>
    </dgm:pt>
    <dgm:pt modelId="{A5EFF1D2-513D-4602-BCA8-77D877693CB9}">
      <dgm:prSet phldrT="[Texto]"/>
      <dgm:spPr/>
      <dgm:t>
        <a:bodyPr/>
        <a:lstStyle/>
        <a:p>
          <a:r>
            <a:rPr lang="es-ES" dirty="0" err="1" smtClean="0"/>
            <a:t>Decrementa</a:t>
          </a:r>
          <a:r>
            <a:rPr lang="es-ES" dirty="0" smtClean="0"/>
            <a:t> el tiempo de subida, incrementa el sobre impulso y el tiempo de estabilización</a:t>
          </a:r>
          <a:endParaRPr lang="es-EC" dirty="0"/>
        </a:p>
      </dgm:t>
    </dgm:pt>
    <dgm:pt modelId="{F4EA7ED8-AE34-4613-854A-54486B5443EE}" type="parTrans" cxnId="{35002AA7-5FE8-4CD6-8BC0-36EFED6FAF86}">
      <dgm:prSet/>
      <dgm:spPr/>
      <dgm:t>
        <a:bodyPr/>
        <a:lstStyle/>
        <a:p>
          <a:endParaRPr lang="es-EC"/>
        </a:p>
      </dgm:t>
    </dgm:pt>
    <dgm:pt modelId="{EB06DC61-E117-4660-A171-CB84F7B65350}" type="sibTrans" cxnId="{35002AA7-5FE8-4CD6-8BC0-36EFED6FAF86}">
      <dgm:prSet/>
      <dgm:spPr/>
      <dgm:t>
        <a:bodyPr/>
        <a:lstStyle/>
        <a:p>
          <a:endParaRPr lang="es-EC"/>
        </a:p>
      </dgm:t>
    </dgm:pt>
    <dgm:pt modelId="{C9158C96-71F4-40A0-A02F-2E882E36B4E7}">
      <dgm:prSet phldrT="[Texto]"/>
      <dgm:spPr/>
      <dgm:t>
        <a:bodyPr/>
        <a:lstStyle/>
        <a:p>
          <a:r>
            <a:rPr lang="es-ES" dirty="0" smtClean="0"/>
            <a:t>Elimina el error de estado estable a cambio del tiempo de respuesta</a:t>
          </a:r>
          <a:endParaRPr lang="es-EC" dirty="0"/>
        </a:p>
      </dgm:t>
    </dgm:pt>
    <dgm:pt modelId="{003BC7BE-6AC8-4C77-942A-C94BFCB4C692}" type="parTrans" cxnId="{C3048CA0-04BB-4FCB-820D-14F59B87DE50}">
      <dgm:prSet/>
      <dgm:spPr/>
      <dgm:t>
        <a:bodyPr/>
        <a:lstStyle/>
        <a:p>
          <a:endParaRPr lang="es-EC"/>
        </a:p>
      </dgm:t>
    </dgm:pt>
    <dgm:pt modelId="{6B87BE66-4CB6-4420-BFDC-E5200DCC6F4E}" type="sibTrans" cxnId="{C3048CA0-04BB-4FCB-820D-14F59B87DE50}">
      <dgm:prSet/>
      <dgm:spPr/>
      <dgm:t>
        <a:bodyPr/>
        <a:lstStyle/>
        <a:p>
          <a:endParaRPr lang="es-EC"/>
        </a:p>
      </dgm:t>
    </dgm:pt>
    <mc:AlternateContent xmlns:mc="http://schemas.openxmlformats.org/markup-compatibility/2006" xmlns:a14="http://schemas.microsoft.com/office/drawing/2010/main">
      <mc:Choice Requires="a14">
        <dgm:pt modelId="{DD0A9038-AF82-4DE2-9437-6972C434716F}">
          <dgm:prSet phldrT="[Texto]"/>
          <dgm:spPr/>
          <dgm:t>
            <a:bodyPr/>
            <a:lstStyle/>
            <a:p>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rPr>
                      <m:t>𝑢</m:t>
                    </m:r>
                    <m:d>
                      <m:dPr>
                        <m:ctrlPr>
                          <a:rPr lang="es-EC" i="1">
                            <a:latin typeface="Cambria Math" panose="02040503050406030204" pitchFamily="18" charset="0"/>
                          </a:rPr>
                        </m:ctrlPr>
                      </m:dPr>
                      <m:e>
                        <m:r>
                          <a:rPr lang="es-ES" i="1">
                            <a:latin typeface="Cambria Math" panose="02040503050406030204" pitchFamily="18" charset="0"/>
                          </a:rPr>
                          <m:t>𝑡</m:t>
                        </m:r>
                      </m:e>
                    </m:d>
                    <m:r>
                      <a:rPr lang="es-ES" i="1">
                        <a:latin typeface="Cambria Math" panose="02040503050406030204" pitchFamily="18" charset="0"/>
                      </a:rPr>
                      <m:t>=</m:t>
                    </m:r>
                    <m:r>
                      <a:rPr lang="es-ES" i="1">
                        <a:latin typeface="Cambria Math" panose="02040503050406030204" pitchFamily="18" charset="0"/>
                      </a:rPr>
                      <m:t>𝐾𝑝</m:t>
                    </m:r>
                    <m:r>
                      <a:rPr lang="es-ES" i="1">
                        <a:latin typeface="Cambria Math" panose="02040503050406030204" pitchFamily="18" charset="0"/>
                      </a:rPr>
                      <m:t> </m:t>
                    </m:r>
                    <m:r>
                      <a:rPr lang="es-ES" i="1">
                        <a:latin typeface="Cambria Math" panose="02040503050406030204" pitchFamily="18" charset="0"/>
                      </a:rPr>
                      <m:t>𝑒</m:t>
                    </m:r>
                    <m:d>
                      <m:dPr>
                        <m:ctrlPr>
                          <a:rPr lang="es-EC" i="1">
                            <a:latin typeface="Cambria Math" panose="02040503050406030204" pitchFamily="18" charset="0"/>
                          </a:rPr>
                        </m:ctrlPr>
                      </m:dPr>
                      <m:e>
                        <m:r>
                          <a:rPr lang="es-ES" i="1">
                            <a:latin typeface="Cambria Math" panose="02040503050406030204" pitchFamily="18" charset="0"/>
                          </a:rPr>
                          <m:t>𝑡</m:t>
                        </m:r>
                      </m:e>
                    </m:d>
                    <m:r>
                      <a:rPr lang="es-ES" i="1">
                        <a:latin typeface="Cambria Math" panose="02040503050406030204" pitchFamily="18" charset="0"/>
                      </a:rPr>
                      <m:t>+ </m:t>
                    </m:r>
                    <m:f>
                      <m:fPr>
                        <m:ctrlPr>
                          <a:rPr lang="es-EC" i="1">
                            <a:latin typeface="Cambria Math" panose="02040503050406030204" pitchFamily="18" charset="0"/>
                          </a:rPr>
                        </m:ctrlPr>
                      </m:fPr>
                      <m:num>
                        <m:r>
                          <a:rPr lang="es-ES" i="1">
                            <a:latin typeface="Cambria Math" panose="02040503050406030204" pitchFamily="18" charset="0"/>
                          </a:rPr>
                          <m:t>𝐾𝑝</m:t>
                        </m:r>
                      </m:num>
                      <m:den>
                        <m:r>
                          <a:rPr lang="es-ES" i="1">
                            <a:latin typeface="Cambria Math" panose="02040503050406030204" pitchFamily="18" charset="0"/>
                          </a:rPr>
                          <m:t>𝑇𝑖</m:t>
                        </m:r>
                      </m:den>
                    </m:f>
                    <m:r>
                      <a:rPr lang="es-ES" i="1">
                        <a:latin typeface="Cambria Math" panose="02040503050406030204" pitchFamily="18" charset="0"/>
                      </a:rPr>
                      <m:t> </m:t>
                    </m:r>
                    <m:nary>
                      <m:naryPr>
                        <m:limLoc m:val="undOvr"/>
                        <m:ctrlPr>
                          <a:rPr lang="es-EC" i="1">
                            <a:latin typeface="Cambria Math" panose="02040503050406030204" pitchFamily="18" charset="0"/>
                          </a:rPr>
                        </m:ctrlPr>
                      </m:naryPr>
                      <m:sub>
                        <m:r>
                          <a:rPr lang="es-ES" i="1">
                            <a:latin typeface="Cambria Math" panose="02040503050406030204" pitchFamily="18" charset="0"/>
                          </a:rPr>
                          <m:t>0</m:t>
                        </m:r>
                      </m:sub>
                      <m:sup>
                        <m:r>
                          <a:rPr lang="es-ES" i="1">
                            <a:latin typeface="Cambria Math" panose="02040503050406030204" pitchFamily="18" charset="0"/>
                          </a:rPr>
                          <m:t>𝑡</m:t>
                        </m:r>
                      </m:sup>
                      <m:e>
                        <m:r>
                          <a:rPr lang="es-ES" i="1">
                            <a:latin typeface="Cambria Math" panose="02040503050406030204" pitchFamily="18" charset="0"/>
                          </a:rPr>
                          <m:t>𝑒</m:t>
                        </m:r>
                        <m:r>
                          <a:rPr lang="es-ES" i="1">
                            <a:latin typeface="Cambria Math" panose="02040503050406030204" pitchFamily="18" charset="0"/>
                          </a:rPr>
                          <m:t>(</m:t>
                        </m:r>
                        <m:r>
                          <a:rPr lang="es-ES" i="1">
                            <a:latin typeface="Cambria Math" panose="02040503050406030204" pitchFamily="18" charset="0"/>
                          </a:rPr>
                          <m:t>𝑡</m:t>
                        </m:r>
                        <m:r>
                          <a:rPr lang="es-ES" i="1">
                            <a:latin typeface="Cambria Math" panose="02040503050406030204" pitchFamily="18" charset="0"/>
                          </a:rPr>
                          <m:t>)</m:t>
                        </m:r>
                      </m:e>
                    </m:nary>
                  </m:oMath>
                </m:oMathPara>
              </a14:m>
              <a:endParaRPr lang="es-EC" dirty="0"/>
            </a:p>
          </dgm:t>
        </dgm:pt>
      </mc:Choice>
      <mc:Fallback xmlns="">
        <dgm:pt modelId="{DD0A9038-AF82-4DE2-9437-6972C434716F}">
          <dgm:prSet phldrT="[Texto]"/>
          <dgm:spPr/>
          <dgm:t>
            <a:bodyPr/>
            <a:lstStyle/>
            <a:p>
              <a:r>
                <a:rPr lang="es-ES" i="0" smtClean="0"/>
                <a:t>𝑢</a:t>
              </a:r>
              <a:r>
                <a:rPr lang="es-EC" i="0"/>
                <a:t>(</a:t>
              </a:r>
              <a:r>
                <a:rPr lang="es-ES" i="0"/>
                <a:t>𝑡)=𝐾𝑝 𝑒</a:t>
              </a:r>
              <a:r>
                <a:rPr lang="es-EC" i="0"/>
                <a:t>(</a:t>
              </a:r>
              <a:r>
                <a:rPr lang="es-ES" i="0"/>
                <a:t>𝑡)+  𝐾𝑝</a:t>
              </a:r>
              <a:r>
                <a:rPr lang="es-EC" i="0"/>
                <a:t>/</a:t>
              </a:r>
              <a:r>
                <a:rPr lang="es-ES" i="0"/>
                <a:t>𝑇𝑖  </a:t>
              </a:r>
              <a:r>
                <a:rPr lang="es-EC" i="0"/>
                <a:t>∫1</a:t>
              </a:r>
              <a:r>
                <a:rPr lang="es-ES" i="0"/>
                <a:t>_0^𝑡▒〖𝑒(𝑡)〗</a:t>
              </a:r>
              <a:endParaRPr lang="es-EC" dirty="0"/>
            </a:p>
          </dgm:t>
        </dgm:pt>
      </mc:Fallback>
    </mc:AlternateContent>
    <dgm:pt modelId="{BCE7C865-5936-4877-9A58-B98F85C2368D}" type="parTrans" cxnId="{46647EAD-300E-4583-9D9B-071CE7982101}">
      <dgm:prSet/>
      <dgm:spPr/>
      <dgm:t>
        <a:bodyPr/>
        <a:lstStyle/>
        <a:p>
          <a:endParaRPr lang="es-EC"/>
        </a:p>
      </dgm:t>
    </dgm:pt>
    <dgm:pt modelId="{7007D6EE-1070-4ABA-AC07-A1E611BE7D05}" type="sibTrans" cxnId="{46647EAD-300E-4583-9D9B-071CE7982101}">
      <dgm:prSet/>
      <dgm:spPr/>
      <dgm:t>
        <a:bodyPr/>
        <a:lstStyle/>
        <a:p>
          <a:endParaRPr lang="es-EC"/>
        </a:p>
      </dgm:t>
    </dgm:pt>
    <dgm:pt modelId="{C24529A7-15F9-474B-BC7B-3F3197F63305}" type="pres">
      <dgm:prSet presAssocID="{02F8C682-BDFF-4C0D-946B-676563AE8A77}" presName="Name0" presStyleCnt="0">
        <dgm:presLayoutVars>
          <dgm:dir/>
          <dgm:animLvl val="lvl"/>
          <dgm:resizeHandles val="exact"/>
        </dgm:presLayoutVars>
      </dgm:prSet>
      <dgm:spPr/>
      <dgm:t>
        <a:bodyPr/>
        <a:lstStyle/>
        <a:p>
          <a:endParaRPr lang="es-EC"/>
        </a:p>
      </dgm:t>
    </dgm:pt>
    <dgm:pt modelId="{FADF6E98-E583-433B-B475-09412159D3E3}" type="pres">
      <dgm:prSet presAssocID="{927173D1-84C2-4487-8DC7-7001D800A9E7}" presName="linNode" presStyleCnt="0"/>
      <dgm:spPr/>
    </dgm:pt>
    <dgm:pt modelId="{6E900DF3-BC20-4B7B-8F15-FAB5D4601C2B}" type="pres">
      <dgm:prSet presAssocID="{927173D1-84C2-4487-8DC7-7001D800A9E7}" presName="parentText" presStyleLbl="node1" presStyleIdx="0" presStyleCnt="3" custLinFactNeighborX="-3085" custLinFactNeighborY="6551">
        <dgm:presLayoutVars>
          <dgm:chMax val="1"/>
          <dgm:bulletEnabled val="1"/>
        </dgm:presLayoutVars>
      </dgm:prSet>
      <dgm:spPr/>
      <dgm:t>
        <a:bodyPr/>
        <a:lstStyle/>
        <a:p>
          <a:endParaRPr lang="es-EC"/>
        </a:p>
      </dgm:t>
    </dgm:pt>
    <dgm:pt modelId="{26F338F9-E4C2-4392-A09F-AE0229774D44}" type="pres">
      <dgm:prSet presAssocID="{927173D1-84C2-4487-8DC7-7001D800A9E7}" presName="descendantText" presStyleLbl="alignAccFollowNode1" presStyleIdx="0" presStyleCnt="3">
        <dgm:presLayoutVars>
          <dgm:bulletEnabled val="1"/>
        </dgm:presLayoutVars>
      </dgm:prSet>
      <dgm:spPr/>
      <dgm:t>
        <a:bodyPr/>
        <a:lstStyle/>
        <a:p>
          <a:endParaRPr lang="es-EC"/>
        </a:p>
      </dgm:t>
    </dgm:pt>
    <dgm:pt modelId="{703F6697-AB31-43ED-B5DE-DEB2BCE4E0FA}" type="pres">
      <dgm:prSet presAssocID="{388A28B7-9C82-4321-93AD-1648F60F9B9D}" presName="sp" presStyleCnt="0"/>
      <dgm:spPr/>
    </dgm:pt>
    <dgm:pt modelId="{701D57AD-F927-489F-A4F3-2CB8DDA986A4}" type="pres">
      <dgm:prSet presAssocID="{C4D0405E-53C7-48DF-8573-3E3D508A700D}" presName="linNode" presStyleCnt="0"/>
      <dgm:spPr/>
    </dgm:pt>
    <dgm:pt modelId="{E08F5F81-2FBB-49DF-95AE-102823170B83}" type="pres">
      <dgm:prSet presAssocID="{C4D0405E-53C7-48DF-8573-3E3D508A700D}" presName="parentText" presStyleLbl="node1" presStyleIdx="1" presStyleCnt="3">
        <dgm:presLayoutVars>
          <dgm:chMax val="1"/>
          <dgm:bulletEnabled val="1"/>
        </dgm:presLayoutVars>
      </dgm:prSet>
      <dgm:spPr/>
      <dgm:t>
        <a:bodyPr/>
        <a:lstStyle/>
        <a:p>
          <a:endParaRPr lang="es-EC"/>
        </a:p>
      </dgm:t>
    </dgm:pt>
    <dgm:pt modelId="{5F64D695-2375-4046-80BD-6727ACB5BA8C}" type="pres">
      <dgm:prSet presAssocID="{C4D0405E-53C7-48DF-8573-3E3D508A700D}" presName="descendantText" presStyleLbl="alignAccFollowNode1" presStyleIdx="1" presStyleCnt="3">
        <dgm:presLayoutVars>
          <dgm:bulletEnabled val="1"/>
        </dgm:presLayoutVars>
      </dgm:prSet>
      <dgm:spPr/>
      <dgm:t>
        <a:bodyPr/>
        <a:lstStyle/>
        <a:p>
          <a:endParaRPr lang="es-EC"/>
        </a:p>
      </dgm:t>
    </dgm:pt>
    <dgm:pt modelId="{8671240A-E738-45ED-A9EF-741D30D7E88A}" type="pres">
      <dgm:prSet presAssocID="{D47A82BC-21E1-47ED-B229-038ADD110F03}" presName="sp" presStyleCnt="0"/>
      <dgm:spPr/>
    </dgm:pt>
    <dgm:pt modelId="{0FBBCA37-4389-494F-9CED-E1F15D3A07F8}" type="pres">
      <dgm:prSet presAssocID="{822BE8B6-7904-49E9-804B-6394C327225B}" presName="linNode" presStyleCnt="0"/>
      <dgm:spPr/>
    </dgm:pt>
    <dgm:pt modelId="{29B9AEB6-EEC0-4F30-9398-B7A5C6C7B97A}" type="pres">
      <dgm:prSet presAssocID="{822BE8B6-7904-49E9-804B-6394C327225B}" presName="parentText" presStyleLbl="node1" presStyleIdx="2" presStyleCnt="3">
        <dgm:presLayoutVars>
          <dgm:chMax val="1"/>
          <dgm:bulletEnabled val="1"/>
        </dgm:presLayoutVars>
      </dgm:prSet>
      <dgm:spPr/>
      <dgm:t>
        <a:bodyPr/>
        <a:lstStyle/>
        <a:p>
          <a:endParaRPr lang="es-EC"/>
        </a:p>
      </dgm:t>
    </dgm:pt>
    <dgm:pt modelId="{888F3A1E-3DC4-47C2-9073-2AB0B042848E}" type="pres">
      <dgm:prSet presAssocID="{822BE8B6-7904-49E9-804B-6394C327225B}" presName="descendantText" presStyleLbl="alignAccFollowNode1" presStyleIdx="2" presStyleCnt="3">
        <dgm:presLayoutVars>
          <dgm:bulletEnabled val="1"/>
        </dgm:presLayoutVars>
      </dgm:prSet>
      <dgm:spPr/>
      <dgm:t>
        <a:bodyPr/>
        <a:lstStyle/>
        <a:p>
          <a:endParaRPr lang="es-EC"/>
        </a:p>
      </dgm:t>
    </dgm:pt>
  </dgm:ptLst>
  <dgm:cxnLst>
    <dgm:cxn modelId="{35002AA7-5FE8-4CD6-8BC0-36EFED6FAF86}" srcId="{822BE8B6-7904-49E9-804B-6394C327225B}" destId="{A5EFF1D2-513D-4602-BCA8-77D877693CB9}" srcOrd="0" destOrd="0" parTransId="{F4EA7ED8-AE34-4613-854A-54486B5443EE}" sibTransId="{EB06DC61-E117-4660-A171-CB84F7B65350}"/>
    <dgm:cxn modelId="{032AC65C-D2C2-4A88-8368-A71049901D4A}" type="presOf" srcId="{C694887E-D131-4515-8FFF-E1E0BAF69F76}" destId="{26F338F9-E4C2-4392-A09F-AE0229774D44}" srcOrd="0" destOrd="0" presId="urn:microsoft.com/office/officeart/2005/8/layout/vList5"/>
    <dgm:cxn modelId="{C3048CA0-04BB-4FCB-820D-14F59B87DE50}" srcId="{822BE8B6-7904-49E9-804B-6394C327225B}" destId="{C9158C96-71F4-40A0-A02F-2E882E36B4E7}" srcOrd="1" destOrd="0" parTransId="{003BC7BE-6AC8-4C77-942A-C94BFCB4C692}" sibTransId="{6B87BE66-4CB6-4420-BFDC-E5200DCC6F4E}"/>
    <dgm:cxn modelId="{192C5E0C-1D03-4DC9-9A12-697A17CFF16C}" srcId="{02F8C682-BDFF-4C0D-946B-676563AE8A77}" destId="{927173D1-84C2-4487-8DC7-7001D800A9E7}" srcOrd="0" destOrd="0" parTransId="{E5BAF012-A76E-490F-8EF5-94F094999063}" sibTransId="{388A28B7-9C82-4321-93AD-1648F60F9B9D}"/>
    <dgm:cxn modelId="{46647EAD-300E-4583-9D9B-071CE7982101}" srcId="{822BE8B6-7904-49E9-804B-6394C327225B}" destId="{DD0A9038-AF82-4DE2-9437-6972C434716F}" srcOrd="2" destOrd="0" parTransId="{BCE7C865-5936-4877-9A58-B98F85C2368D}" sibTransId="{7007D6EE-1070-4ABA-AC07-A1E611BE7D05}"/>
    <dgm:cxn modelId="{E4F985D4-769A-409E-B580-EF09BBB1CAED}" type="presOf" srcId="{822BE8B6-7904-49E9-804B-6394C327225B}" destId="{29B9AEB6-EEC0-4F30-9398-B7A5C6C7B97A}" srcOrd="0" destOrd="0" presId="urn:microsoft.com/office/officeart/2005/8/layout/vList5"/>
    <dgm:cxn modelId="{AE9ED6B2-AC2E-427F-A420-A19FBE677BE1}" srcId="{927173D1-84C2-4487-8DC7-7001D800A9E7}" destId="{C694887E-D131-4515-8FFF-E1E0BAF69F76}" srcOrd="0" destOrd="0" parTransId="{2EC2B8F1-25FF-47CB-B5E6-4D2EE41B1B71}" sibTransId="{B778CE04-1FB7-4888-A707-6C6E04B18F9F}"/>
    <dgm:cxn modelId="{2B4C212F-3F63-4788-B9EB-575FD798FD89}" type="presOf" srcId="{DE053B3B-5B4A-4BE2-B668-C87DBA6BD220}" destId="{5F64D695-2375-4046-80BD-6727ACB5BA8C}" srcOrd="0" destOrd="0" presId="urn:microsoft.com/office/officeart/2005/8/layout/vList5"/>
    <dgm:cxn modelId="{7C2AA697-7044-4E3A-9328-60AEBB715571}" type="presOf" srcId="{C9158C96-71F4-40A0-A02F-2E882E36B4E7}" destId="{888F3A1E-3DC4-47C2-9073-2AB0B042848E}" srcOrd="0" destOrd="1" presId="urn:microsoft.com/office/officeart/2005/8/layout/vList5"/>
    <dgm:cxn modelId="{04BEA6C0-7651-4EB4-97C0-0CF6A33B2C49}" type="presOf" srcId="{A5EFF1D2-513D-4602-BCA8-77D877693CB9}" destId="{888F3A1E-3DC4-47C2-9073-2AB0B042848E}" srcOrd="0" destOrd="0" presId="urn:microsoft.com/office/officeart/2005/8/layout/vList5"/>
    <dgm:cxn modelId="{A661FE3D-B08E-48DE-98C9-E0229D717A5C}" type="presOf" srcId="{DD0A9038-AF82-4DE2-9437-6972C434716F}" destId="{888F3A1E-3DC4-47C2-9073-2AB0B042848E}" srcOrd="0" destOrd="2" presId="urn:microsoft.com/office/officeart/2005/8/layout/vList5"/>
    <dgm:cxn modelId="{B58C2FC6-17CB-419B-9356-A3ADAC87649A}" srcId="{02F8C682-BDFF-4C0D-946B-676563AE8A77}" destId="{C4D0405E-53C7-48DF-8573-3E3D508A700D}" srcOrd="1" destOrd="0" parTransId="{3D040D90-7B92-452A-85A6-7FE76F9F12F6}" sibTransId="{D47A82BC-21E1-47ED-B229-038ADD110F03}"/>
    <dgm:cxn modelId="{9085DE6E-5573-42AB-A634-08220395B2FF}" srcId="{927173D1-84C2-4487-8DC7-7001D800A9E7}" destId="{332DE68F-3277-4F43-8089-F54C84E3A1FB}" srcOrd="1" destOrd="0" parTransId="{F50B333F-7F15-4D3E-A85B-A0C6249A0869}" sibTransId="{7A529416-65F5-4D83-AF38-F3D38909C75F}"/>
    <dgm:cxn modelId="{8A477564-73B4-4BB3-9464-891362A73176}" type="presOf" srcId="{02F8C682-BDFF-4C0D-946B-676563AE8A77}" destId="{C24529A7-15F9-474B-BC7B-3F3197F63305}" srcOrd="0" destOrd="0" presId="urn:microsoft.com/office/officeart/2005/8/layout/vList5"/>
    <dgm:cxn modelId="{164A524F-F08C-45EE-ADFD-A07ACB9E70B2}" type="presOf" srcId="{332DE68F-3277-4F43-8089-F54C84E3A1FB}" destId="{26F338F9-E4C2-4392-A09F-AE0229774D44}" srcOrd="0" destOrd="1" presId="urn:microsoft.com/office/officeart/2005/8/layout/vList5"/>
    <dgm:cxn modelId="{98CD0768-4608-4298-AB5B-BA8DB268E38C}" srcId="{02F8C682-BDFF-4C0D-946B-676563AE8A77}" destId="{822BE8B6-7904-49E9-804B-6394C327225B}" srcOrd="2" destOrd="0" parTransId="{270218E1-B8A7-4A38-99C2-43594F1F31CC}" sibTransId="{32EB91A4-41FA-4D8A-9D5D-5AB97EDD5B0A}"/>
    <dgm:cxn modelId="{FCC86B87-74C0-4276-9632-4A7C3CF2D092}" type="presOf" srcId="{8EE04E36-3BFB-4185-8A28-9C3F88F15F8D}" destId="{5F64D695-2375-4046-80BD-6727ACB5BA8C}" srcOrd="0" destOrd="1" presId="urn:microsoft.com/office/officeart/2005/8/layout/vList5"/>
    <dgm:cxn modelId="{83A770AB-F6F9-4222-8D82-E1ED9BF76FCA}" srcId="{C4D0405E-53C7-48DF-8573-3E3D508A700D}" destId="{DE053B3B-5B4A-4BE2-B668-C87DBA6BD220}" srcOrd="0" destOrd="0" parTransId="{89A7A7AD-F8BD-4E12-91FE-311BD26AD069}" sibTransId="{D8AC027F-55EA-403C-898F-BCB1C9A384BF}"/>
    <dgm:cxn modelId="{AF245128-A3F9-48DF-BE68-40D4801AAD16}" type="presOf" srcId="{927173D1-84C2-4487-8DC7-7001D800A9E7}" destId="{6E900DF3-BC20-4B7B-8F15-FAB5D4601C2B}" srcOrd="0" destOrd="0" presId="urn:microsoft.com/office/officeart/2005/8/layout/vList5"/>
    <dgm:cxn modelId="{F0B1756F-3E6E-4309-B152-37A5005C2205}" srcId="{C4D0405E-53C7-48DF-8573-3E3D508A700D}" destId="{8EE04E36-3BFB-4185-8A28-9C3F88F15F8D}" srcOrd="1" destOrd="0" parTransId="{8793F49D-7A06-4432-9195-F759A512ACA6}" sibTransId="{8CDE961C-F36B-425E-BFFC-C923D5F33386}"/>
    <dgm:cxn modelId="{39858CF6-59A1-4479-BFDB-40A31C13F1AD}" type="presOf" srcId="{C4D0405E-53C7-48DF-8573-3E3D508A700D}" destId="{E08F5F81-2FBB-49DF-95AE-102823170B83}" srcOrd="0" destOrd="0" presId="urn:microsoft.com/office/officeart/2005/8/layout/vList5"/>
    <dgm:cxn modelId="{431382C7-D979-4CFA-9C7E-F7FDD40244E2}" type="presParOf" srcId="{C24529A7-15F9-474B-BC7B-3F3197F63305}" destId="{FADF6E98-E583-433B-B475-09412159D3E3}" srcOrd="0" destOrd="0" presId="urn:microsoft.com/office/officeart/2005/8/layout/vList5"/>
    <dgm:cxn modelId="{9F46ADE4-DE7F-4B03-A984-A962A0DBC10E}" type="presParOf" srcId="{FADF6E98-E583-433B-B475-09412159D3E3}" destId="{6E900DF3-BC20-4B7B-8F15-FAB5D4601C2B}" srcOrd="0" destOrd="0" presId="urn:microsoft.com/office/officeart/2005/8/layout/vList5"/>
    <dgm:cxn modelId="{FCAEDE91-5BA8-46AF-917A-162ADE4E7ED7}" type="presParOf" srcId="{FADF6E98-E583-433B-B475-09412159D3E3}" destId="{26F338F9-E4C2-4392-A09F-AE0229774D44}" srcOrd="1" destOrd="0" presId="urn:microsoft.com/office/officeart/2005/8/layout/vList5"/>
    <dgm:cxn modelId="{B3C8B47E-938F-4695-9EDD-49A8D07B12F7}" type="presParOf" srcId="{C24529A7-15F9-474B-BC7B-3F3197F63305}" destId="{703F6697-AB31-43ED-B5DE-DEB2BCE4E0FA}" srcOrd="1" destOrd="0" presId="urn:microsoft.com/office/officeart/2005/8/layout/vList5"/>
    <dgm:cxn modelId="{13664E5E-955A-4E6C-BD88-4AB6FFF04AD1}" type="presParOf" srcId="{C24529A7-15F9-474B-BC7B-3F3197F63305}" destId="{701D57AD-F927-489F-A4F3-2CB8DDA986A4}" srcOrd="2" destOrd="0" presId="urn:microsoft.com/office/officeart/2005/8/layout/vList5"/>
    <dgm:cxn modelId="{C9B99318-EE13-4C40-A17F-9FF9B2B4461C}" type="presParOf" srcId="{701D57AD-F927-489F-A4F3-2CB8DDA986A4}" destId="{E08F5F81-2FBB-49DF-95AE-102823170B83}" srcOrd="0" destOrd="0" presId="urn:microsoft.com/office/officeart/2005/8/layout/vList5"/>
    <dgm:cxn modelId="{762B9044-7F5C-4E75-8A77-3B9CEFCD2AAD}" type="presParOf" srcId="{701D57AD-F927-489F-A4F3-2CB8DDA986A4}" destId="{5F64D695-2375-4046-80BD-6727ACB5BA8C}" srcOrd="1" destOrd="0" presId="urn:microsoft.com/office/officeart/2005/8/layout/vList5"/>
    <dgm:cxn modelId="{6A7249BC-FF04-47AD-96C0-35FB9720770E}" type="presParOf" srcId="{C24529A7-15F9-474B-BC7B-3F3197F63305}" destId="{8671240A-E738-45ED-A9EF-741D30D7E88A}" srcOrd="3" destOrd="0" presId="urn:microsoft.com/office/officeart/2005/8/layout/vList5"/>
    <dgm:cxn modelId="{6405BA58-189B-4B0A-B84E-52F399331306}" type="presParOf" srcId="{C24529A7-15F9-474B-BC7B-3F3197F63305}" destId="{0FBBCA37-4389-494F-9CED-E1F15D3A07F8}" srcOrd="4" destOrd="0" presId="urn:microsoft.com/office/officeart/2005/8/layout/vList5"/>
    <dgm:cxn modelId="{BE369F6B-5C58-4F5F-B257-2EB23907D6E3}" type="presParOf" srcId="{0FBBCA37-4389-494F-9CED-E1F15D3A07F8}" destId="{29B9AEB6-EEC0-4F30-9398-B7A5C6C7B97A}" srcOrd="0" destOrd="0" presId="urn:microsoft.com/office/officeart/2005/8/layout/vList5"/>
    <dgm:cxn modelId="{83EF11B0-AFE6-4F65-B8CA-FB554C1CBE6A}" type="presParOf" srcId="{0FBBCA37-4389-494F-9CED-E1F15D3A07F8}" destId="{888F3A1E-3DC4-47C2-9073-2AB0B042848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2F8C682-BDFF-4C0D-946B-676563AE8A7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927173D1-84C2-4487-8DC7-7001D800A9E7}">
      <dgm:prSet phldrT="[Texto]"/>
      <dgm:spPr>
        <a:solidFill>
          <a:schemeClr val="accent2">
            <a:lumMod val="75000"/>
          </a:schemeClr>
        </a:solidFill>
      </dgm:spPr>
      <dgm:t>
        <a:bodyPr/>
        <a:lstStyle/>
        <a:p>
          <a:r>
            <a:rPr lang="es-EC" dirty="0" smtClean="0"/>
            <a:t>Control Proporcional </a:t>
          </a:r>
          <a:endParaRPr lang="es-EC" dirty="0"/>
        </a:p>
      </dgm:t>
    </dgm:pt>
    <dgm:pt modelId="{E5BAF012-A76E-490F-8EF5-94F094999063}" type="parTrans" cxnId="{192C5E0C-1D03-4DC9-9A12-697A17CFF16C}">
      <dgm:prSet/>
      <dgm:spPr/>
      <dgm:t>
        <a:bodyPr/>
        <a:lstStyle/>
        <a:p>
          <a:endParaRPr lang="es-EC"/>
        </a:p>
      </dgm:t>
    </dgm:pt>
    <dgm:pt modelId="{388A28B7-9C82-4321-93AD-1648F60F9B9D}" type="sibTrans" cxnId="{192C5E0C-1D03-4DC9-9A12-697A17CFF16C}">
      <dgm:prSet/>
      <dgm:spPr/>
      <dgm:t>
        <a:bodyPr/>
        <a:lstStyle/>
        <a:p>
          <a:endParaRPr lang="es-EC"/>
        </a:p>
      </dgm:t>
    </dgm:pt>
    <dgm:pt modelId="{C694887E-D131-4515-8FFF-E1E0BAF69F76}">
      <dgm:prSet phldrT="[Texto]"/>
      <dgm:spPr>
        <a:blipFill rotWithShape="0">
          <a:blip xmlns:r="http://schemas.openxmlformats.org/officeDocument/2006/relationships" r:embed="rId1"/>
          <a:stretch>
            <a:fillRect l="-929"/>
          </a:stretch>
        </a:blipFill>
      </dgm:spPr>
      <dgm:t>
        <a:bodyPr/>
        <a:lstStyle/>
        <a:p>
          <a:r>
            <a:rPr lang="es-EC">
              <a:noFill/>
            </a:rPr>
            <a:t> </a:t>
          </a:r>
        </a:p>
      </dgm:t>
    </dgm:pt>
    <dgm:pt modelId="{2EC2B8F1-25FF-47CB-B5E6-4D2EE41B1B71}" type="parTrans" cxnId="{AE9ED6B2-AC2E-427F-A420-A19FBE677BE1}">
      <dgm:prSet/>
      <dgm:spPr/>
      <dgm:t>
        <a:bodyPr/>
        <a:lstStyle/>
        <a:p>
          <a:endParaRPr lang="es-EC"/>
        </a:p>
      </dgm:t>
    </dgm:pt>
    <dgm:pt modelId="{B778CE04-1FB7-4888-A707-6C6E04B18F9F}" type="sibTrans" cxnId="{AE9ED6B2-AC2E-427F-A420-A19FBE677BE1}">
      <dgm:prSet/>
      <dgm:spPr/>
      <dgm:t>
        <a:bodyPr/>
        <a:lstStyle/>
        <a:p>
          <a:endParaRPr lang="es-EC"/>
        </a:p>
      </dgm:t>
    </dgm:pt>
    <dgm:pt modelId="{332DE68F-3277-4F43-8089-F54C84E3A1FB}">
      <dgm:prSet phldrT="[Texto]"/>
      <dgm:spPr/>
      <dgm:t>
        <a:bodyPr/>
        <a:lstStyle/>
        <a:p>
          <a:r>
            <a:rPr lang="es-EC">
              <a:noFill/>
            </a:rPr>
            <a:t> </a:t>
          </a:r>
        </a:p>
      </dgm:t>
    </dgm:pt>
    <dgm:pt modelId="{F50B333F-7F15-4D3E-A85B-A0C6249A0869}" type="parTrans" cxnId="{9085DE6E-5573-42AB-A634-08220395B2FF}">
      <dgm:prSet/>
      <dgm:spPr/>
      <dgm:t>
        <a:bodyPr/>
        <a:lstStyle/>
        <a:p>
          <a:endParaRPr lang="es-EC"/>
        </a:p>
      </dgm:t>
    </dgm:pt>
    <dgm:pt modelId="{7A529416-65F5-4D83-AF38-F3D38909C75F}" type="sibTrans" cxnId="{9085DE6E-5573-42AB-A634-08220395B2FF}">
      <dgm:prSet/>
      <dgm:spPr/>
      <dgm:t>
        <a:bodyPr/>
        <a:lstStyle/>
        <a:p>
          <a:endParaRPr lang="es-EC"/>
        </a:p>
      </dgm:t>
    </dgm:pt>
    <dgm:pt modelId="{C4D0405E-53C7-48DF-8573-3E3D508A700D}">
      <dgm:prSet phldrT="[Texto]"/>
      <dgm:spPr>
        <a:solidFill>
          <a:schemeClr val="accent2">
            <a:lumMod val="75000"/>
          </a:schemeClr>
        </a:solidFill>
      </dgm:spPr>
      <dgm:t>
        <a:bodyPr/>
        <a:lstStyle/>
        <a:p>
          <a:r>
            <a:rPr lang="es-EC" dirty="0" smtClean="0"/>
            <a:t>Control Integral </a:t>
          </a:r>
          <a:endParaRPr lang="es-EC" dirty="0"/>
        </a:p>
      </dgm:t>
    </dgm:pt>
    <dgm:pt modelId="{3D040D90-7B92-452A-85A6-7FE76F9F12F6}" type="parTrans" cxnId="{B58C2FC6-17CB-419B-9356-A3ADAC87649A}">
      <dgm:prSet/>
      <dgm:spPr/>
      <dgm:t>
        <a:bodyPr/>
        <a:lstStyle/>
        <a:p>
          <a:endParaRPr lang="es-EC"/>
        </a:p>
      </dgm:t>
    </dgm:pt>
    <dgm:pt modelId="{D47A82BC-21E1-47ED-B229-038ADD110F03}" type="sibTrans" cxnId="{B58C2FC6-17CB-419B-9356-A3ADAC87649A}">
      <dgm:prSet/>
      <dgm:spPr/>
      <dgm:t>
        <a:bodyPr/>
        <a:lstStyle/>
        <a:p>
          <a:endParaRPr lang="es-EC"/>
        </a:p>
      </dgm:t>
    </dgm:pt>
    <dgm:pt modelId="{DE053B3B-5B4A-4BE2-B668-C87DBA6BD220}">
      <dgm:prSet phldrT="[Texto]"/>
      <dgm:spPr>
        <a:blipFill rotWithShape="0">
          <a:blip xmlns:r="http://schemas.openxmlformats.org/officeDocument/2006/relationships" r:embed="rId2"/>
          <a:stretch>
            <a:fillRect l="-929" b="-17561"/>
          </a:stretch>
        </a:blipFill>
      </dgm:spPr>
      <dgm:t>
        <a:bodyPr/>
        <a:lstStyle/>
        <a:p>
          <a:r>
            <a:rPr lang="es-EC">
              <a:noFill/>
            </a:rPr>
            <a:t> </a:t>
          </a:r>
        </a:p>
      </dgm:t>
    </dgm:pt>
    <dgm:pt modelId="{89A7A7AD-F8BD-4E12-91FE-311BD26AD069}" type="parTrans" cxnId="{83A770AB-F6F9-4222-8D82-E1ED9BF76FCA}">
      <dgm:prSet/>
      <dgm:spPr/>
      <dgm:t>
        <a:bodyPr/>
        <a:lstStyle/>
        <a:p>
          <a:endParaRPr lang="es-EC"/>
        </a:p>
      </dgm:t>
    </dgm:pt>
    <dgm:pt modelId="{D8AC027F-55EA-403C-898F-BCB1C9A384BF}" type="sibTrans" cxnId="{83A770AB-F6F9-4222-8D82-E1ED9BF76FCA}">
      <dgm:prSet/>
      <dgm:spPr/>
      <dgm:t>
        <a:bodyPr/>
        <a:lstStyle/>
        <a:p>
          <a:endParaRPr lang="es-EC"/>
        </a:p>
      </dgm:t>
    </dgm:pt>
    <dgm:pt modelId="{8EE04E36-3BFB-4185-8A28-9C3F88F15F8D}">
      <dgm:prSet phldrT="[Texto]"/>
      <dgm:spPr/>
      <dgm:t>
        <a:bodyPr/>
        <a:lstStyle/>
        <a:p>
          <a:r>
            <a:rPr lang="es-EC">
              <a:noFill/>
            </a:rPr>
            <a:t> </a:t>
          </a:r>
        </a:p>
      </dgm:t>
    </dgm:pt>
    <dgm:pt modelId="{8793F49D-7A06-4432-9195-F759A512ACA6}" type="parTrans" cxnId="{F0B1756F-3E6E-4309-B152-37A5005C2205}">
      <dgm:prSet/>
      <dgm:spPr/>
      <dgm:t>
        <a:bodyPr/>
        <a:lstStyle/>
        <a:p>
          <a:endParaRPr lang="es-EC"/>
        </a:p>
      </dgm:t>
    </dgm:pt>
    <dgm:pt modelId="{8CDE961C-F36B-425E-BFFC-C923D5F33386}" type="sibTrans" cxnId="{F0B1756F-3E6E-4309-B152-37A5005C2205}">
      <dgm:prSet/>
      <dgm:spPr/>
      <dgm:t>
        <a:bodyPr/>
        <a:lstStyle/>
        <a:p>
          <a:endParaRPr lang="es-EC"/>
        </a:p>
      </dgm:t>
    </dgm:pt>
    <dgm:pt modelId="{822BE8B6-7904-49E9-804B-6394C327225B}">
      <dgm:prSet phldrT="[Texto]"/>
      <dgm:spPr>
        <a:solidFill>
          <a:schemeClr val="accent2">
            <a:lumMod val="75000"/>
          </a:schemeClr>
        </a:solidFill>
      </dgm:spPr>
      <dgm:t>
        <a:bodyPr/>
        <a:lstStyle/>
        <a:p>
          <a:r>
            <a:rPr lang="es-EC" dirty="0" smtClean="0"/>
            <a:t>Control Proporcional Integral </a:t>
          </a:r>
          <a:endParaRPr lang="es-EC" dirty="0"/>
        </a:p>
      </dgm:t>
    </dgm:pt>
    <dgm:pt modelId="{270218E1-B8A7-4A38-99C2-43594F1F31CC}" type="parTrans" cxnId="{98CD0768-4608-4298-AB5B-BA8DB268E38C}">
      <dgm:prSet/>
      <dgm:spPr/>
      <dgm:t>
        <a:bodyPr/>
        <a:lstStyle/>
        <a:p>
          <a:endParaRPr lang="es-EC"/>
        </a:p>
      </dgm:t>
    </dgm:pt>
    <dgm:pt modelId="{32EB91A4-41FA-4D8A-9D5D-5AB97EDD5B0A}" type="sibTrans" cxnId="{98CD0768-4608-4298-AB5B-BA8DB268E38C}">
      <dgm:prSet/>
      <dgm:spPr/>
      <dgm:t>
        <a:bodyPr/>
        <a:lstStyle/>
        <a:p>
          <a:endParaRPr lang="es-EC"/>
        </a:p>
      </dgm:t>
    </dgm:pt>
    <dgm:pt modelId="{A5EFF1D2-513D-4602-BCA8-77D877693CB9}">
      <dgm:prSet phldrT="[Texto]"/>
      <dgm:spPr>
        <a:blipFill rotWithShape="0">
          <a:blip xmlns:r="http://schemas.openxmlformats.org/officeDocument/2006/relationships" r:embed="rId3"/>
          <a:stretch>
            <a:fillRect l="-929" b="-38537"/>
          </a:stretch>
        </a:blipFill>
      </dgm:spPr>
      <dgm:t>
        <a:bodyPr/>
        <a:lstStyle/>
        <a:p>
          <a:r>
            <a:rPr lang="es-EC">
              <a:noFill/>
            </a:rPr>
            <a:t> </a:t>
          </a:r>
        </a:p>
      </dgm:t>
    </dgm:pt>
    <dgm:pt modelId="{F4EA7ED8-AE34-4613-854A-54486B5443EE}" type="parTrans" cxnId="{35002AA7-5FE8-4CD6-8BC0-36EFED6FAF86}">
      <dgm:prSet/>
      <dgm:spPr/>
      <dgm:t>
        <a:bodyPr/>
        <a:lstStyle/>
        <a:p>
          <a:endParaRPr lang="es-EC"/>
        </a:p>
      </dgm:t>
    </dgm:pt>
    <dgm:pt modelId="{EB06DC61-E117-4660-A171-CB84F7B65350}" type="sibTrans" cxnId="{35002AA7-5FE8-4CD6-8BC0-36EFED6FAF86}">
      <dgm:prSet/>
      <dgm:spPr/>
      <dgm:t>
        <a:bodyPr/>
        <a:lstStyle/>
        <a:p>
          <a:endParaRPr lang="es-EC"/>
        </a:p>
      </dgm:t>
    </dgm:pt>
    <dgm:pt modelId="{C9158C96-71F4-40A0-A02F-2E882E36B4E7}">
      <dgm:prSet phldrT="[Texto]"/>
      <dgm:spPr/>
      <dgm:t>
        <a:bodyPr/>
        <a:lstStyle/>
        <a:p>
          <a:r>
            <a:rPr lang="es-EC">
              <a:noFill/>
            </a:rPr>
            <a:t> </a:t>
          </a:r>
        </a:p>
      </dgm:t>
    </dgm:pt>
    <dgm:pt modelId="{003BC7BE-6AC8-4C77-942A-C94BFCB4C692}" type="parTrans" cxnId="{C3048CA0-04BB-4FCB-820D-14F59B87DE50}">
      <dgm:prSet/>
      <dgm:spPr/>
      <dgm:t>
        <a:bodyPr/>
        <a:lstStyle/>
        <a:p>
          <a:endParaRPr lang="es-EC"/>
        </a:p>
      </dgm:t>
    </dgm:pt>
    <dgm:pt modelId="{6B87BE66-4CB6-4420-BFDC-E5200DCC6F4E}" type="sibTrans" cxnId="{C3048CA0-04BB-4FCB-820D-14F59B87DE50}">
      <dgm:prSet/>
      <dgm:spPr/>
      <dgm:t>
        <a:bodyPr/>
        <a:lstStyle/>
        <a:p>
          <a:endParaRPr lang="es-EC"/>
        </a:p>
      </dgm:t>
    </dgm:pt>
    <dgm:pt modelId="{DD0A9038-AF82-4DE2-9437-6972C434716F}">
      <dgm:prSet phldrT="[Texto]"/>
      <dgm:spPr/>
      <dgm:t>
        <a:bodyPr/>
        <a:lstStyle/>
        <a:p>
          <a:r>
            <a:rPr lang="es-EC">
              <a:noFill/>
            </a:rPr>
            <a:t> </a:t>
          </a:r>
        </a:p>
      </dgm:t>
    </dgm:pt>
    <dgm:pt modelId="{BCE7C865-5936-4877-9A58-B98F85C2368D}" type="parTrans" cxnId="{46647EAD-300E-4583-9D9B-071CE7982101}">
      <dgm:prSet/>
      <dgm:spPr/>
      <dgm:t>
        <a:bodyPr/>
        <a:lstStyle/>
        <a:p>
          <a:endParaRPr lang="es-EC"/>
        </a:p>
      </dgm:t>
    </dgm:pt>
    <dgm:pt modelId="{7007D6EE-1070-4ABA-AC07-A1E611BE7D05}" type="sibTrans" cxnId="{46647EAD-300E-4583-9D9B-071CE7982101}">
      <dgm:prSet/>
      <dgm:spPr/>
      <dgm:t>
        <a:bodyPr/>
        <a:lstStyle/>
        <a:p>
          <a:endParaRPr lang="es-EC"/>
        </a:p>
      </dgm:t>
    </dgm:pt>
    <dgm:pt modelId="{C24529A7-15F9-474B-BC7B-3F3197F63305}" type="pres">
      <dgm:prSet presAssocID="{02F8C682-BDFF-4C0D-946B-676563AE8A77}" presName="Name0" presStyleCnt="0">
        <dgm:presLayoutVars>
          <dgm:dir/>
          <dgm:animLvl val="lvl"/>
          <dgm:resizeHandles val="exact"/>
        </dgm:presLayoutVars>
      </dgm:prSet>
      <dgm:spPr/>
    </dgm:pt>
    <dgm:pt modelId="{FADF6E98-E583-433B-B475-09412159D3E3}" type="pres">
      <dgm:prSet presAssocID="{927173D1-84C2-4487-8DC7-7001D800A9E7}" presName="linNode" presStyleCnt="0"/>
      <dgm:spPr/>
    </dgm:pt>
    <dgm:pt modelId="{6E900DF3-BC20-4B7B-8F15-FAB5D4601C2B}" type="pres">
      <dgm:prSet presAssocID="{927173D1-84C2-4487-8DC7-7001D800A9E7}" presName="parentText" presStyleLbl="node1" presStyleIdx="0" presStyleCnt="3" custLinFactNeighborX="-3085" custLinFactNeighborY="6551">
        <dgm:presLayoutVars>
          <dgm:chMax val="1"/>
          <dgm:bulletEnabled val="1"/>
        </dgm:presLayoutVars>
      </dgm:prSet>
      <dgm:spPr/>
      <dgm:t>
        <a:bodyPr/>
        <a:lstStyle/>
        <a:p>
          <a:endParaRPr lang="es-EC"/>
        </a:p>
      </dgm:t>
    </dgm:pt>
    <dgm:pt modelId="{26F338F9-E4C2-4392-A09F-AE0229774D44}" type="pres">
      <dgm:prSet presAssocID="{927173D1-84C2-4487-8DC7-7001D800A9E7}" presName="descendantText" presStyleLbl="alignAccFollowNode1" presStyleIdx="0" presStyleCnt="3">
        <dgm:presLayoutVars>
          <dgm:bulletEnabled val="1"/>
        </dgm:presLayoutVars>
      </dgm:prSet>
      <dgm:spPr/>
      <dgm:t>
        <a:bodyPr/>
        <a:lstStyle/>
        <a:p>
          <a:endParaRPr lang="es-EC"/>
        </a:p>
      </dgm:t>
    </dgm:pt>
    <dgm:pt modelId="{703F6697-AB31-43ED-B5DE-DEB2BCE4E0FA}" type="pres">
      <dgm:prSet presAssocID="{388A28B7-9C82-4321-93AD-1648F60F9B9D}" presName="sp" presStyleCnt="0"/>
      <dgm:spPr/>
    </dgm:pt>
    <dgm:pt modelId="{701D57AD-F927-489F-A4F3-2CB8DDA986A4}" type="pres">
      <dgm:prSet presAssocID="{C4D0405E-53C7-48DF-8573-3E3D508A700D}" presName="linNode" presStyleCnt="0"/>
      <dgm:spPr/>
    </dgm:pt>
    <dgm:pt modelId="{E08F5F81-2FBB-49DF-95AE-102823170B83}" type="pres">
      <dgm:prSet presAssocID="{C4D0405E-53C7-48DF-8573-3E3D508A700D}" presName="parentText" presStyleLbl="node1" presStyleIdx="1" presStyleCnt="3">
        <dgm:presLayoutVars>
          <dgm:chMax val="1"/>
          <dgm:bulletEnabled val="1"/>
        </dgm:presLayoutVars>
      </dgm:prSet>
      <dgm:spPr/>
    </dgm:pt>
    <dgm:pt modelId="{5F64D695-2375-4046-80BD-6727ACB5BA8C}" type="pres">
      <dgm:prSet presAssocID="{C4D0405E-53C7-48DF-8573-3E3D508A700D}" presName="descendantText" presStyleLbl="alignAccFollowNode1" presStyleIdx="1" presStyleCnt="3">
        <dgm:presLayoutVars>
          <dgm:bulletEnabled val="1"/>
        </dgm:presLayoutVars>
      </dgm:prSet>
      <dgm:spPr/>
      <dgm:t>
        <a:bodyPr/>
        <a:lstStyle/>
        <a:p>
          <a:endParaRPr lang="es-EC"/>
        </a:p>
      </dgm:t>
    </dgm:pt>
    <dgm:pt modelId="{8671240A-E738-45ED-A9EF-741D30D7E88A}" type="pres">
      <dgm:prSet presAssocID="{D47A82BC-21E1-47ED-B229-038ADD110F03}" presName="sp" presStyleCnt="0"/>
      <dgm:spPr/>
    </dgm:pt>
    <dgm:pt modelId="{0FBBCA37-4389-494F-9CED-E1F15D3A07F8}" type="pres">
      <dgm:prSet presAssocID="{822BE8B6-7904-49E9-804B-6394C327225B}" presName="linNode" presStyleCnt="0"/>
      <dgm:spPr/>
    </dgm:pt>
    <dgm:pt modelId="{29B9AEB6-EEC0-4F30-9398-B7A5C6C7B97A}" type="pres">
      <dgm:prSet presAssocID="{822BE8B6-7904-49E9-804B-6394C327225B}" presName="parentText" presStyleLbl="node1" presStyleIdx="2" presStyleCnt="3">
        <dgm:presLayoutVars>
          <dgm:chMax val="1"/>
          <dgm:bulletEnabled val="1"/>
        </dgm:presLayoutVars>
      </dgm:prSet>
      <dgm:spPr/>
      <dgm:t>
        <a:bodyPr/>
        <a:lstStyle/>
        <a:p>
          <a:endParaRPr lang="es-EC"/>
        </a:p>
      </dgm:t>
    </dgm:pt>
    <dgm:pt modelId="{888F3A1E-3DC4-47C2-9073-2AB0B042848E}" type="pres">
      <dgm:prSet presAssocID="{822BE8B6-7904-49E9-804B-6394C327225B}" presName="descendantText" presStyleLbl="alignAccFollowNode1" presStyleIdx="2" presStyleCnt="3">
        <dgm:presLayoutVars>
          <dgm:bulletEnabled val="1"/>
        </dgm:presLayoutVars>
      </dgm:prSet>
      <dgm:spPr/>
      <dgm:t>
        <a:bodyPr/>
        <a:lstStyle/>
        <a:p>
          <a:endParaRPr lang="es-EC"/>
        </a:p>
      </dgm:t>
    </dgm:pt>
  </dgm:ptLst>
  <dgm:cxnLst>
    <dgm:cxn modelId="{35002AA7-5FE8-4CD6-8BC0-36EFED6FAF86}" srcId="{822BE8B6-7904-49E9-804B-6394C327225B}" destId="{A5EFF1D2-513D-4602-BCA8-77D877693CB9}" srcOrd="0" destOrd="0" parTransId="{F4EA7ED8-AE34-4613-854A-54486B5443EE}" sibTransId="{EB06DC61-E117-4660-A171-CB84F7B65350}"/>
    <dgm:cxn modelId="{032AC65C-D2C2-4A88-8368-A71049901D4A}" type="presOf" srcId="{C694887E-D131-4515-8FFF-E1E0BAF69F76}" destId="{26F338F9-E4C2-4392-A09F-AE0229774D44}" srcOrd="0" destOrd="0" presId="urn:microsoft.com/office/officeart/2005/8/layout/vList5"/>
    <dgm:cxn modelId="{C3048CA0-04BB-4FCB-820D-14F59B87DE50}" srcId="{822BE8B6-7904-49E9-804B-6394C327225B}" destId="{C9158C96-71F4-40A0-A02F-2E882E36B4E7}" srcOrd="1" destOrd="0" parTransId="{003BC7BE-6AC8-4C77-942A-C94BFCB4C692}" sibTransId="{6B87BE66-4CB6-4420-BFDC-E5200DCC6F4E}"/>
    <dgm:cxn modelId="{192C5E0C-1D03-4DC9-9A12-697A17CFF16C}" srcId="{02F8C682-BDFF-4C0D-946B-676563AE8A77}" destId="{927173D1-84C2-4487-8DC7-7001D800A9E7}" srcOrd="0" destOrd="0" parTransId="{E5BAF012-A76E-490F-8EF5-94F094999063}" sibTransId="{388A28B7-9C82-4321-93AD-1648F60F9B9D}"/>
    <dgm:cxn modelId="{46647EAD-300E-4583-9D9B-071CE7982101}" srcId="{822BE8B6-7904-49E9-804B-6394C327225B}" destId="{DD0A9038-AF82-4DE2-9437-6972C434716F}" srcOrd="2" destOrd="0" parTransId="{BCE7C865-5936-4877-9A58-B98F85C2368D}" sibTransId="{7007D6EE-1070-4ABA-AC07-A1E611BE7D05}"/>
    <dgm:cxn modelId="{E4F985D4-769A-409E-B580-EF09BBB1CAED}" type="presOf" srcId="{822BE8B6-7904-49E9-804B-6394C327225B}" destId="{29B9AEB6-EEC0-4F30-9398-B7A5C6C7B97A}" srcOrd="0" destOrd="0" presId="urn:microsoft.com/office/officeart/2005/8/layout/vList5"/>
    <dgm:cxn modelId="{AE9ED6B2-AC2E-427F-A420-A19FBE677BE1}" srcId="{927173D1-84C2-4487-8DC7-7001D800A9E7}" destId="{C694887E-D131-4515-8FFF-E1E0BAF69F76}" srcOrd="0" destOrd="0" parTransId="{2EC2B8F1-25FF-47CB-B5E6-4D2EE41B1B71}" sibTransId="{B778CE04-1FB7-4888-A707-6C6E04B18F9F}"/>
    <dgm:cxn modelId="{2B4C212F-3F63-4788-B9EB-575FD798FD89}" type="presOf" srcId="{DE053B3B-5B4A-4BE2-B668-C87DBA6BD220}" destId="{5F64D695-2375-4046-80BD-6727ACB5BA8C}" srcOrd="0" destOrd="0" presId="urn:microsoft.com/office/officeart/2005/8/layout/vList5"/>
    <dgm:cxn modelId="{7C2AA697-7044-4E3A-9328-60AEBB715571}" type="presOf" srcId="{C9158C96-71F4-40A0-A02F-2E882E36B4E7}" destId="{888F3A1E-3DC4-47C2-9073-2AB0B042848E}" srcOrd="0" destOrd="1" presId="urn:microsoft.com/office/officeart/2005/8/layout/vList5"/>
    <dgm:cxn modelId="{04BEA6C0-7651-4EB4-97C0-0CF6A33B2C49}" type="presOf" srcId="{A5EFF1D2-513D-4602-BCA8-77D877693CB9}" destId="{888F3A1E-3DC4-47C2-9073-2AB0B042848E}" srcOrd="0" destOrd="0" presId="urn:microsoft.com/office/officeart/2005/8/layout/vList5"/>
    <dgm:cxn modelId="{A661FE3D-B08E-48DE-98C9-E0229D717A5C}" type="presOf" srcId="{DD0A9038-AF82-4DE2-9437-6972C434716F}" destId="{888F3A1E-3DC4-47C2-9073-2AB0B042848E}" srcOrd="0" destOrd="2" presId="urn:microsoft.com/office/officeart/2005/8/layout/vList5"/>
    <dgm:cxn modelId="{B58C2FC6-17CB-419B-9356-A3ADAC87649A}" srcId="{02F8C682-BDFF-4C0D-946B-676563AE8A77}" destId="{C4D0405E-53C7-48DF-8573-3E3D508A700D}" srcOrd="1" destOrd="0" parTransId="{3D040D90-7B92-452A-85A6-7FE76F9F12F6}" sibTransId="{D47A82BC-21E1-47ED-B229-038ADD110F03}"/>
    <dgm:cxn modelId="{9085DE6E-5573-42AB-A634-08220395B2FF}" srcId="{927173D1-84C2-4487-8DC7-7001D800A9E7}" destId="{332DE68F-3277-4F43-8089-F54C84E3A1FB}" srcOrd="1" destOrd="0" parTransId="{F50B333F-7F15-4D3E-A85B-A0C6249A0869}" sibTransId="{7A529416-65F5-4D83-AF38-F3D38909C75F}"/>
    <dgm:cxn modelId="{8A477564-73B4-4BB3-9464-891362A73176}" type="presOf" srcId="{02F8C682-BDFF-4C0D-946B-676563AE8A77}" destId="{C24529A7-15F9-474B-BC7B-3F3197F63305}" srcOrd="0" destOrd="0" presId="urn:microsoft.com/office/officeart/2005/8/layout/vList5"/>
    <dgm:cxn modelId="{164A524F-F08C-45EE-ADFD-A07ACB9E70B2}" type="presOf" srcId="{332DE68F-3277-4F43-8089-F54C84E3A1FB}" destId="{26F338F9-E4C2-4392-A09F-AE0229774D44}" srcOrd="0" destOrd="1" presId="urn:microsoft.com/office/officeart/2005/8/layout/vList5"/>
    <dgm:cxn modelId="{98CD0768-4608-4298-AB5B-BA8DB268E38C}" srcId="{02F8C682-BDFF-4C0D-946B-676563AE8A77}" destId="{822BE8B6-7904-49E9-804B-6394C327225B}" srcOrd="2" destOrd="0" parTransId="{270218E1-B8A7-4A38-99C2-43594F1F31CC}" sibTransId="{32EB91A4-41FA-4D8A-9D5D-5AB97EDD5B0A}"/>
    <dgm:cxn modelId="{FCC86B87-74C0-4276-9632-4A7C3CF2D092}" type="presOf" srcId="{8EE04E36-3BFB-4185-8A28-9C3F88F15F8D}" destId="{5F64D695-2375-4046-80BD-6727ACB5BA8C}" srcOrd="0" destOrd="1" presId="urn:microsoft.com/office/officeart/2005/8/layout/vList5"/>
    <dgm:cxn modelId="{83A770AB-F6F9-4222-8D82-E1ED9BF76FCA}" srcId="{C4D0405E-53C7-48DF-8573-3E3D508A700D}" destId="{DE053B3B-5B4A-4BE2-B668-C87DBA6BD220}" srcOrd="0" destOrd="0" parTransId="{89A7A7AD-F8BD-4E12-91FE-311BD26AD069}" sibTransId="{D8AC027F-55EA-403C-898F-BCB1C9A384BF}"/>
    <dgm:cxn modelId="{AF245128-A3F9-48DF-BE68-40D4801AAD16}" type="presOf" srcId="{927173D1-84C2-4487-8DC7-7001D800A9E7}" destId="{6E900DF3-BC20-4B7B-8F15-FAB5D4601C2B}" srcOrd="0" destOrd="0" presId="urn:microsoft.com/office/officeart/2005/8/layout/vList5"/>
    <dgm:cxn modelId="{F0B1756F-3E6E-4309-B152-37A5005C2205}" srcId="{C4D0405E-53C7-48DF-8573-3E3D508A700D}" destId="{8EE04E36-3BFB-4185-8A28-9C3F88F15F8D}" srcOrd="1" destOrd="0" parTransId="{8793F49D-7A06-4432-9195-F759A512ACA6}" sibTransId="{8CDE961C-F36B-425E-BFFC-C923D5F33386}"/>
    <dgm:cxn modelId="{39858CF6-59A1-4479-BFDB-40A31C13F1AD}" type="presOf" srcId="{C4D0405E-53C7-48DF-8573-3E3D508A700D}" destId="{E08F5F81-2FBB-49DF-95AE-102823170B83}" srcOrd="0" destOrd="0" presId="urn:microsoft.com/office/officeart/2005/8/layout/vList5"/>
    <dgm:cxn modelId="{431382C7-D979-4CFA-9C7E-F7FDD40244E2}" type="presParOf" srcId="{C24529A7-15F9-474B-BC7B-3F3197F63305}" destId="{FADF6E98-E583-433B-B475-09412159D3E3}" srcOrd="0" destOrd="0" presId="urn:microsoft.com/office/officeart/2005/8/layout/vList5"/>
    <dgm:cxn modelId="{9F46ADE4-DE7F-4B03-A984-A962A0DBC10E}" type="presParOf" srcId="{FADF6E98-E583-433B-B475-09412159D3E3}" destId="{6E900DF3-BC20-4B7B-8F15-FAB5D4601C2B}" srcOrd="0" destOrd="0" presId="urn:microsoft.com/office/officeart/2005/8/layout/vList5"/>
    <dgm:cxn modelId="{FCAEDE91-5BA8-46AF-917A-162ADE4E7ED7}" type="presParOf" srcId="{FADF6E98-E583-433B-B475-09412159D3E3}" destId="{26F338F9-E4C2-4392-A09F-AE0229774D44}" srcOrd="1" destOrd="0" presId="urn:microsoft.com/office/officeart/2005/8/layout/vList5"/>
    <dgm:cxn modelId="{B3C8B47E-938F-4695-9EDD-49A8D07B12F7}" type="presParOf" srcId="{C24529A7-15F9-474B-BC7B-3F3197F63305}" destId="{703F6697-AB31-43ED-B5DE-DEB2BCE4E0FA}" srcOrd="1" destOrd="0" presId="urn:microsoft.com/office/officeart/2005/8/layout/vList5"/>
    <dgm:cxn modelId="{13664E5E-955A-4E6C-BD88-4AB6FFF04AD1}" type="presParOf" srcId="{C24529A7-15F9-474B-BC7B-3F3197F63305}" destId="{701D57AD-F927-489F-A4F3-2CB8DDA986A4}" srcOrd="2" destOrd="0" presId="urn:microsoft.com/office/officeart/2005/8/layout/vList5"/>
    <dgm:cxn modelId="{C9B99318-EE13-4C40-A17F-9FF9B2B4461C}" type="presParOf" srcId="{701D57AD-F927-489F-A4F3-2CB8DDA986A4}" destId="{E08F5F81-2FBB-49DF-95AE-102823170B83}" srcOrd="0" destOrd="0" presId="urn:microsoft.com/office/officeart/2005/8/layout/vList5"/>
    <dgm:cxn modelId="{762B9044-7F5C-4E75-8A77-3B9CEFCD2AAD}" type="presParOf" srcId="{701D57AD-F927-489F-A4F3-2CB8DDA986A4}" destId="{5F64D695-2375-4046-80BD-6727ACB5BA8C}" srcOrd="1" destOrd="0" presId="urn:microsoft.com/office/officeart/2005/8/layout/vList5"/>
    <dgm:cxn modelId="{6A7249BC-FF04-47AD-96C0-35FB9720770E}" type="presParOf" srcId="{C24529A7-15F9-474B-BC7B-3F3197F63305}" destId="{8671240A-E738-45ED-A9EF-741D30D7E88A}" srcOrd="3" destOrd="0" presId="urn:microsoft.com/office/officeart/2005/8/layout/vList5"/>
    <dgm:cxn modelId="{6405BA58-189B-4B0A-B84E-52F399331306}" type="presParOf" srcId="{C24529A7-15F9-474B-BC7B-3F3197F63305}" destId="{0FBBCA37-4389-494F-9CED-E1F15D3A07F8}" srcOrd="4" destOrd="0" presId="urn:microsoft.com/office/officeart/2005/8/layout/vList5"/>
    <dgm:cxn modelId="{BE369F6B-5C58-4F5F-B257-2EB23907D6E3}" type="presParOf" srcId="{0FBBCA37-4389-494F-9CED-E1F15D3A07F8}" destId="{29B9AEB6-EEC0-4F30-9398-B7A5C6C7B97A}" srcOrd="0" destOrd="0" presId="urn:microsoft.com/office/officeart/2005/8/layout/vList5"/>
    <dgm:cxn modelId="{83EF11B0-AFE6-4F65-B8CA-FB554C1CBE6A}" type="presParOf" srcId="{0FBBCA37-4389-494F-9CED-E1F15D3A07F8}" destId="{888F3A1E-3DC4-47C2-9073-2AB0B042848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2F8C682-BDFF-4C0D-946B-676563AE8A7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927173D1-84C2-4487-8DC7-7001D800A9E7}">
      <dgm:prSet phldrT="[Texto]"/>
      <dgm:spPr>
        <a:solidFill>
          <a:schemeClr val="accent2">
            <a:lumMod val="75000"/>
          </a:schemeClr>
        </a:solidFill>
      </dgm:spPr>
      <dgm:t>
        <a:bodyPr/>
        <a:lstStyle/>
        <a:p>
          <a:r>
            <a:rPr lang="es-EC" dirty="0" smtClean="0"/>
            <a:t>Control Proporcional Derivativo</a:t>
          </a:r>
          <a:endParaRPr lang="es-EC" dirty="0"/>
        </a:p>
      </dgm:t>
    </dgm:pt>
    <dgm:pt modelId="{E5BAF012-A76E-490F-8EF5-94F094999063}" type="parTrans" cxnId="{192C5E0C-1D03-4DC9-9A12-697A17CFF16C}">
      <dgm:prSet/>
      <dgm:spPr/>
      <dgm:t>
        <a:bodyPr/>
        <a:lstStyle/>
        <a:p>
          <a:endParaRPr lang="es-EC"/>
        </a:p>
      </dgm:t>
    </dgm:pt>
    <dgm:pt modelId="{388A28B7-9C82-4321-93AD-1648F60F9B9D}" type="sibTrans" cxnId="{192C5E0C-1D03-4DC9-9A12-697A17CFF16C}">
      <dgm:prSet/>
      <dgm:spPr/>
      <dgm:t>
        <a:bodyPr/>
        <a:lstStyle/>
        <a:p>
          <a:endParaRPr lang="es-EC"/>
        </a:p>
      </dgm:t>
    </dgm:pt>
    <dgm:pt modelId="{C694887E-D131-4515-8FFF-E1E0BAF69F76}">
      <dgm:prSet phldrT="[Texto]"/>
      <dgm:spPr/>
      <dgm:t>
        <a:bodyPr/>
        <a:lstStyle/>
        <a:p>
          <a:r>
            <a:rPr lang="es-ES" dirty="0" smtClean="0"/>
            <a:t>Reduce el sobre impulso y el de estabilización</a:t>
          </a:r>
          <a:endParaRPr lang="es-EC" dirty="0"/>
        </a:p>
      </dgm:t>
    </dgm:pt>
    <dgm:pt modelId="{2EC2B8F1-25FF-47CB-B5E6-4D2EE41B1B71}" type="parTrans" cxnId="{AE9ED6B2-AC2E-427F-A420-A19FBE677BE1}">
      <dgm:prSet/>
      <dgm:spPr/>
      <dgm:t>
        <a:bodyPr/>
        <a:lstStyle/>
        <a:p>
          <a:endParaRPr lang="es-EC"/>
        </a:p>
      </dgm:t>
    </dgm:pt>
    <dgm:pt modelId="{B778CE04-1FB7-4888-A707-6C6E04B18F9F}" type="sibTrans" cxnId="{AE9ED6B2-AC2E-427F-A420-A19FBE677BE1}">
      <dgm:prSet/>
      <dgm:spPr/>
      <dgm:t>
        <a:bodyPr/>
        <a:lstStyle/>
        <a:p>
          <a:endParaRPr lang="es-EC"/>
        </a:p>
      </dgm:t>
    </dgm:pt>
    <mc:AlternateContent xmlns:mc="http://schemas.openxmlformats.org/markup-compatibility/2006" xmlns:a14="http://schemas.microsoft.com/office/drawing/2010/main">
      <mc:Choice Requires="a14">
        <dgm:pt modelId="{332DE68F-3277-4F43-8089-F54C84E3A1FB}">
          <dgm:prSet phldrT="[Texto]"/>
          <dgm:spPr/>
          <dgm:t>
            <a:bodyPr/>
            <a:lstStyle/>
            <a:p>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rPr>
                      <m:t>𝑢</m:t>
                    </m:r>
                    <m:d>
                      <m:dPr>
                        <m:ctrlPr>
                          <a:rPr lang="es-EC" i="1">
                            <a:latin typeface="Cambria Math" panose="02040503050406030204" pitchFamily="18" charset="0"/>
                          </a:rPr>
                        </m:ctrlPr>
                      </m:dPr>
                      <m:e>
                        <m:r>
                          <a:rPr lang="es-ES" i="1">
                            <a:latin typeface="Cambria Math" panose="02040503050406030204" pitchFamily="18" charset="0"/>
                          </a:rPr>
                          <m:t>𝑡</m:t>
                        </m:r>
                      </m:e>
                    </m:d>
                    <m:r>
                      <a:rPr lang="es-ES" i="1">
                        <a:latin typeface="Cambria Math" panose="02040503050406030204" pitchFamily="18" charset="0"/>
                      </a:rPr>
                      <m:t>=</m:t>
                    </m:r>
                    <m:r>
                      <m:rPr>
                        <m:nor/>
                      </m:rPr>
                      <a:rPr lang="es-ES" dirty="0" smtClean="0"/>
                      <m:t>tiempo</m:t>
                    </m:r>
                    <m:r>
                      <a:rPr lang="es-ES" i="1">
                        <a:latin typeface="Cambria Math" panose="02040503050406030204" pitchFamily="18" charset="0"/>
                      </a:rPr>
                      <m:t>𝐾𝑝</m:t>
                    </m:r>
                    <m:r>
                      <a:rPr lang="es-ES" i="1">
                        <a:latin typeface="Cambria Math" panose="02040503050406030204" pitchFamily="18" charset="0"/>
                      </a:rPr>
                      <m:t> </m:t>
                    </m:r>
                    <m:r>
                      <a:rPr lang="es-ES" i="1">
                        <a:latin typeface="Cambria Math" panose="02040503050406030204" pitchFamily="18" charset="0"/>
                      </a:rPr>
                      <m:t>𝑒</m:t>
                    </m:r>
                    <m:d>
                      <m:dPr>
                        <m:ctrlPr>
                          <a:rPr lang="es-EC" i="1">
                            <a:latin typeface="Cambria Math" panose="02040503050406030204" pitchFamily="18" charset="0"/>
                          </a:rPr>
                        </m:ctrlPr>
                      </m:dPr>
                      <m:e>
                        <m:r>
                          <a:rPr lang="es-ES" i="1">
                            <a:latin typeface="Cambria Math" panose="02040503050406030204" pitchFamily="18" charset="0"/>
                          </a:rPr>
                          <m:t>𝑡</m:t>
                        </m:r>
                      </m:e>
                    </m:d>
                    <m:r>
                      <a:rPr lang="es-ES" i="1">
                        <a:latin typeface="Cambria Math" panose="02040503050406030204" pitchFamily="18" charset="0"/>
                      </a:rPr>
                      <m:t>+ </m:t>
                    </m:r>
                    <m:r>
                      <a:rPr lang="es-ES" i="1">
                        <a:latin typeface="Cambria Math" panose="02040503050406030204" pitchFamily="18" charset="0"/>
                      </a:rPr>
                      <m:t>𝐾𝑝</m:t>
                    </m:r>
                    <m:r>
                      <a:rPr lang="es-ES" i="1">
                        <a:latin typeface="Cambria Math" panose="02040503050406030204" pitchFamily="18" charset="0"/>
                      </a:rPr>
                      <m:t> </m:t>
                    </m:r>
                    <m:r>
                      <a:rPr lang="es-ES" i="1">
                        <a:latin typeface="Cambria Math" panose="02040503050406030204" pitchFamily="18" charset="0"/>
                      </a:rPr>
                      <m:t>𝑇𝑑</m:t>
                    </m:r>
                    <m:r>
                      <a:rPr lang="es-ES" i="1">
                        <a:latin typeface="Cambria Math" panose="02040503050406030204" pitchFamily="18" charset="0"/>
                      </a:rPr>
                      <m:t> </m:t>
                    </m:r>
                    <m:f>
                      <m:fPr>
                        <m:ctrlPr>
                          <a:rPr lang="es-EC" i="1">
                            <a:latin typeface="Cambria Math" panose="02040503050406030204" pitchFamily="18" charset="0"/>
                          </a:rPr>
                        </m:ctrlPr>
                      </m:fPr>
                      <m:num>
                        <m:r>
                          <a:rPr lang="es-ES" i="1">
                            <a:latin typeface="Cambria Math" panose="02040503050406030204" pitchFamily="18" charset="0"/>
                          </a:rPr>
                          <m:t>𝑑𝑒</m:t>
                        </m:r>
                        <m:d>
                          <m:dPr>
                            <m:ctrlPr>
                              <a:rPr lang="es-EC" i="1">
                                <a:latin typeface="Cambria Math" panose="02040503050406030204" pitchFamily="18" charset="0"/>
                              </a:rPr>
                            </m:ctrlPr>
                          </m:dPr>
                          <m:e>
                            <m:r>
                              <a:rPr lang="es-ES" i="1">
                                <a:latin typeface="Cambria Math" panose="02040503050406030204" pitchFamily="18" charset="0"/>
                              </a:rPr>
                              <m:t>𝑡</m:t>
                            </m:r>
                          </m:e>
                        </m:d>
                      </m:num>
                      <m:den>
                        <m:r>
                          <a:rPr lang="es-ES" i="1">
                            <a:latin typeface="Cambria Math" panose="02040503050406030204" pitchFamily="18" charset="0"/>
                          </a:rPr>
                          <m:t>𝑑𝑡</m:t>
                        </m:r>
                      </m:den>
                    </m:f>
                  </m:oMath>
                </m:oMathPara>
              </a14:m>
              <a:endParaRPr lang="es-EC" dirty="0"/>
            </a:p>
          </dgm:t>
        </dgm:pt>
      </mc:Choice>
      <mc:Fallback xmlns="">
        <dgm:pt modelId="{332DE68F-3277-4F43-8089-F54C84E3A1FB}">
          <dgm:prSet phldrT="[Texto]"/>
          <dgm:spPr/>
          <dgm:t>
            <a:bodyPr/>
            <a:lstStyle/>
            <a:p>
              <a:r>
                <a:rPr lang="es-ES" i="0" smtClean="0"/>
                <a:t>𝑢</a:t>
              </a:r>
              <a:r>
                <a:rPr lang="es-EC" i="0"/>
                <a:t>(</a:t>
              </a:r>
              <a:r>
                <a:rPr lang="es-ES" i="0"/>
                <a:t>𝑡)=</a:t>
              </a:r>
              <a:r>
                <a:rPr lang="es-ES" i="0" dirty="0" smtClean="0">
                  <a:latin typeface="Cambria Math" panose="02040503050406030204" pitchFamily="18" charset="0"/>
                </a:rPr>
                <a:t>"tiempo</a:t>
              </a:r>
              <a:r>
                <a:rPr lang="es-ES" i="0" dirty="0" smtClean="0"/>
                <a:t>" </a:t>
              </a:r>
              <a:r>
                <a:rPr lang="es-ES" i="0"/>
                <a:t>𝐾𝑝 𝑒</a:t>
              </a:r>
              <a:r>
                <a:rPr lang="es-EC" i="0"/>
                <a:t>(</a:t>
              </a:r>
              <a:r>
                <a:rPr lang="es-ES" i="0"/>
                <a:t>𝑡)+ 𝐾𝑝 𝑇𝑑  𝑑𝑒</a:t>
              </a:r>
              <a:r>
                <a:rPr lang="es-EC" i="0"/>
                <a:t>(</a:t>
              </a:r>
              <a:r>
                <a:rPr lang="es-ES" i="0"/>
                <a:t>𝑡)</a:t>
              </a:r>
              <a:r>
                <a:rPr lang="es-EC" i="0"/>
                <a:t>/</a:t>
              </a:r>
              <a:r>
                <a:rPr lang="es-ES" i="0"/>
                <a:t>𝑑𝑡</a:t>
              </a:r>
              <a:endParaRPr lang="es-EC" dirty="0"/>
            </a:p>
          </dgm:t>
        </dgm:pt>
      </mc:Fallback>
    </mc:AlternateContent>
    <dgm:pt modelId="{F50B333F-7F15-4D3E-A85B-A0C6249A0869}" type="parTrans" cxnId="{9085DE6E-5573-42AB-A634-08220395B2FF}">
      <dgm:prSet/>
      <dgm:spPr/>
      <dgm:t>
        <a:bodyPr/>
        <a:lstStyle/>
        <a:p>
          <a:endParaRPr lang="es-EC"/>
        </a:p>
      </dgm:t>
    </dgm:pt>
    <dgm:pt modelId="{7A529416-65F5-4D83-AF38-F3D38909C75F}" type="sibTrans" cxnId="{9085DE6E-5573-42AB-A634-08220395B2FF}">
      <dgm:prSet/>
      <dgm:spPr/>
      <dgm:t>
        <a:bodyPr/>
        <a:lstStyle/>
        <a:p>
          <a:endParaRPr lang="es-EC"/>
        </a:p>
      </dgm:t>
    </dgm:pt>
    <dgm:pt modelId="{C4D0405E-53C7-48DF-8573-3E3D508A700D}">
      <dgm:prSet phldrT="[Texto]"/>
      <dgm:spPr>
        <a:solidFill>
          <a:schemeClr val="accent2">
            <a:lumMod val="75000"/>
          </a:schemeClr>
        </a:solidFill>
      </dgm:spPr>
      <dgm:t>
        <a:bodyPr/>
        <a:lstStyle/>
        <a:p>
          <a:r>
            <a:rPr lang="es-EC" dirty="0" smtClean="0"/>
            <a:t>Control Proporcional integral Derivativo </a:t>
          </a:r>
          <a:endParaRPr lang="es-EC" dirty="0"/>
        </a:p>
      </dgm:t>
    </dgm:pt>
    <dgm:pt modelId="{3D040D90-7B92-452A-85A6-7FE76F9F12F6}" type="parTrans" cxnId="{B58C2FC6-17CB-419B-9356-A3ADAC87649A}">
      <dgm:prSet/>
      <dgm:spPr/>
      <dgm:t>
        <a:bodyPr/>
        <a:lstStyle/>
        <a:p>
          <a:endParaRPr lang="es-EC"/>
        </a:p>
      </dgm:t>
    </dgm:pt>
    <dgm:pt modelId="{D47A82BC-21E1-47ED-B229-038ADD110F03}" type="sibTrans" cxnId="{B58C2FC6-17CB-419B-9356-A3ADAC87649A}">
      <dgm:prSet/>
      <dgm:spPr/>
      <dgm:t>
        <a:bodyPr/>
        <a:lstStyle/>
        <a:p>
          <a:endParaRPr lang="es-EC"/>
        </a:p>
      </dgm:t>
    </dgm:pt>
    <dgm:pt modelId="{DE053B3B-5B4A-4BE2-B668-C87DBA6BD220}">
      <dgm:prSet phldrT="[Texto]"/>
      <dgm:spPr/>
      <dgm:t>
        <a:bodyPr/>
        <a:lstStyle/>
        <a:p>
          <a:r>
            <a:rPr lang="es-EC" dirty="0" err="1" smtClean="0"/>
            <a:t>Combinacion</a:t>
          </a:r>
          <a:r>
            <a:rPr lang="es-EC" dirty="0" smtClean="0"/>
            <a:t> de los controladores antes mencionados, posee las mismas ventajas </a:t>
          </a:r>
          <a:endParaRPr lang="es-EC" dirty="0"/>
        </a:p>
      </dgm:t>
    </dgm:pt>
    <dgm:pt modelId="{89A7A7AD-F8BD-4E12-91FE-311BD26AD069}" type="parTrans" cxnId="{83A770AB-F6F9-4222-8D82-E1ED9BF76FCA}">
      <dgm:prSet/>
      <dgm:spPr/>
      <dgm:t>
        <a:bodyPr/>
        <a:lstStyle/>
        <a:p>
          <a:endParaRPr lang="es-EC"/>
        </a:p>
      </dgm:t>
    </dgm:pt>
    <dgm:pt modelId="{D8AC027F-55EA-403C-898F-BCB1C9A384BF}" type="sibTrans" cxnId="{83A770AB-F6F9-4222-8D82-E1ED9BF76FCA}">
      <dgm:prSet/>
      <dgm:spPr/>
      <dgm:t>
        <a:bodyPr/>
        <a:lstStyle/>
        <a:p>
          <a:endParaRPr lang="es-EC"/>
        </a:p>
      </dgm:t>
    </dgm:pt>
    <mc:AlternateContent xmlns:mc="http://schemas.openxmlformats.org/markup-compatibility/2006" xmlns:a14="http://schemas.microsoft.com/office/drawing/2010/main">
      <mc:Choice Requires="a14">
        <dgm:pt modelId="{8EE04E36-3BFB-4185-8A28-9C3F88F15F8D}">
          <dgm:prSet phldrT="[Texto]"/>
          <dgm:spPr/>
          <dgm:t>
            <a:bodyPr/>
            <a:lstStyle/>
            <a:p>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rPr>
                      <m:t>𝑢</m:t>
                    </m:r>
                    <m:d>
                      <m:dPr>
                        <m:ctrlPr>
                          <a:rPr lang="es-EC" i="1">
                            <a:latin typeface="Cambria Math" panose="02040503050406030204" pitchFamily="18" charset="0"/>
                          </a:rPr>
                        </m:ctrlPr>
                      </m:dPr>
                      <m:e>
                        <m:r>
                          <a:rPr lang="es-ES" i="1">
                            <a:latin typeface="Cambria Math" panose="02040503050406030204" pitchFamily="18" charset="0"/>
                          </a:rPr>
                          <m:t>𝑡</m:t>
                        </m:r>
                      </m:e>
                    </m:d>
                    <m:r>
                      <a:rPr lang="es-ES" i="1">
                        <a:latin typeface="Cambria Math" panose="02040503050406030204" pitchFamily="18" charset="0"/>
                      </a:rPr>
                      <m:t>=</m:t>
                    </m:r>
                    <m:r>
                      <a:rPr lang="es-ES" i="1">
                        <a:latin typeface="Cambria Math" panose="02040503050406030204" pitchFamily="18" charset="0"/>
                      </a:rPr>
                      <m:t>𝐾𝑝</m:t>
                    </m:r>
                    <m:r>
                      <a:rPr lang="es-ES" i="1">
                        <a:latin typeface="Cambria Math" panose="02040503050406030204" pitchFamily="18" charset="0"/>
                      </a:rPr>
                      <m:t> </m:t>
                    </m:r>
                    <m:r>
                      <a:rPr lang="es-ES" i="1">
                        <a:latin typeface="Cambria Math" panose="02040503050406030204" pitchFamily="18" charset="0"/>
                      </a:rPr>
                      <m:t>𝑒</m:t>
                    </m:r>
                    <m:d>
                      <m:dPr>
                        <m:ctrlPr>
                          <a:rPr lang="es-EC" i="1">
                            <a:latin typeface="Cambria Math" panose="02040503050406030204" pitchFamily="18" charset="0"/>
                          </a:rPr>
                        </m:ctrlPr>
                      </m:dPr>
                      <m:e>
                        <m:r>
                          <a:rPr lang="es-ES" i="1">
                            <a:latin typeface="Cambria Math" panose="02040503050406030204" pitchFamily="18" charset="0"/>
                          </a:rPr>
                          <m:t>𝑡</m:t>
                        </m:r>
                      </m:e>
                    </m:d>
                    <m:r>
                      <a:rPr lang="es-ES" i="1">
                        <a:latin typeface="Cambria Math" panose="02040503050406030204" pitchFamily="18" charset="0"/>
                      </a:rPr>
                      <m:t>+ </m:t>
                    </m:r>
                    <m:r>
                      <a:rPr lang="es-ES" i="1">
                        <a:latin typeface="Cambria Math" panose="02040503050406030204" pitchFamily="18" charset="0"/>
                      </a:rPr>
                      <m:t>𝐾𝑝</m:t>
                    </m:r>
                    <m:r>
                      <a:rPr lang="es-ES" i="1">
                        <a:latin typeface="Cambria Math" panose="02040503050406030204" pitchFamily="18" charset="0"/>
                      </a:rPr>
                      <m:t> </m:t>
                    </m:r>
                    <m:r>
                      <a:rPr lang="es-ES" i="1">
                        <a:latin typeface="Cambria Math" panose="02040503050406030204" pitchFamily="18" charset="0"/>
                      </a:rPr>
                      <m:t>𝑇𝑑</m:t>
                    </m:r>
                    <m:r>
                      <a:rPr lang="es-ES" i="1">
                        <a:latin typeface="Cambria Math" panose="02040503050406030204" pitchFamily="18" charset="0"/>
                      </a:rPr>
                      <m:t> </m:t>
                    </m:r>
                    <m:f>
                      <m:fPr>
                        <m:ctrlPr>
                          <a:rPr lang="es-EC" i="1">
                            <a:latin typeface="Cambria Math" panose="02040503050406030204" pitchFamily="18" charset="0"/>
                          </a:rPr>
                        </m:ctrlPr>
                      </m:fPr>
                      <m:num>
                        <m:r>
                          <a:rPr lang="es-ES" i="1">
                            <a:latin typeface="Cambria Math" panose="02040503050406030204" pitchFamily="18" charset="0"/>
                          </a:rPr>
                          <m:t>𝑑𝑒</m:t>
                        </m:r>
                        <m:d>
                          <m:dPr>
                            <m:ctrlPr>
                              <a:rPr lang="es-EC" i="1">
                                <a:latin typeface="Cambria Math" panose="02040503050406030204" pitchFamily="18" charset="0"/>
                              </a:rPr>
                            </m:ctrlPr>
                          </m:dPr>
                          <m:e>
                            <m:r>
                              <a:rPr lang="es-ES" i="1">
                                <a:latin typeface="Cambria Math" panose="02040503050406030204" pitchFamily="18" charset="0"/>
                              </a:rPr>
                              <m:t>𝑡</m:t>
                            </m:r>
                          </m:e>
                        </m:d>
                      </m:num>
                      <m:den>
                        <m:r>
                          <a:rPr lang="es-ES" i="1">
                            <a:latin typeface="Cambria Math" panose="02040503050406030204" pitchFamily="18" charset="0"/>
                          </a:rPr>
                          <m:t>𝑑𝑡</m:t>
                        </m:r>
                      </m:den>
                    </m:f>
                    <m:r>
                      <a:rPr lang="es-ES" i="1">
                        <a:latin typeface="Cambria Math" panose="02040503050406030204" pitchFamily="18" charset="0"/>
                      </a:rPr>
                      <m:t> + </m:t>
                    </m:r>
                    <m:f>
                      <m:fPr>
                        <m:ctrlPr>
                          <a:rPr lang="es-EC" i="1">
                            <a:latin typeface="Cambria Math" panose="02040503050406030204" pitchFamily="18" charset="0"/>
                          </a:rPr>
                        </m:ctrlPr>
                      </m:fPr>
                      <m:num>
                        <m:r>
                          <a:rPr lang="es-ES" i="1">
                            <a:latin typeface="Cambria Math" panose="02040503050406030204" pitchFamily="18" charset="0"/>
                          </a:rPr>
                          <m:t>𝐾𝑝</m:t>
                        </m:r>
                      </m:num>
                      <m:den>
                        <m:r>
                          <a:rPr lang="es-ES" i="1">
                            <a:latin typeface="Cambria Math" panose="02040503050406030204" pitchFamily="18" charset="0"/>
                          </a:rPr>
                          <m:t>𝑇𝑖</m:t>
                        </m:r>
                      </m:den>
                    </m:f>
                    <m:r>
                      <a:rPr lang="es-ES" i="1">
                        <a:latin typeface="Cambria Math" panose="02040503050406030204" pitchFamily="18" charset="0"/>
                      </a:rPr>
                      <m:t> </m:t>
                    </m:r>
                    <m:nary>
                      <m:naryPr>
                        <m:limLoc m:val="undOvr"/>
                        <m:ctrlPr>
                          <a:rPr lang="es-EC" i="1">
                            <a:latin typeface="Cambria Math" panose="02040503050406030204" pitchFamily="18" charset="0"/>
                          </a:rPr>
                        </m:ctrlPr>
                      </m:naryPr>
                      <m:sub>
                        <m:r>
                          <a:rPr lang="es-ES" i="1">
                            <a:latin typeface="Cambria Math" panose="02040503050406030204" pitchFamily="18" charset="0"/>
                          </a:rPr>
                          <m:t>0</m:t>
                        </m:r>
                      </m:sub>
                      <m:sup>
                        <m:r>
                          <a:rPr lang="es-ES" i="1">
                            <a:latin typeface="Cambria Math" panose="02040503050406030204" pitchFamily="18" charset="0"/>
                          </a:rPr>
                          <m:t>𝑡</m:t>
                        </m:r>
                      </m:sup>
                      <m:e>
                        <m:r>
                          <a:rPr lang="es-ES" i="1">
                            <a:latin typeface="Cambria Math" panose="02040503050406030204" pitchFamily="18" charset="0"/>
                          </a:rPr>
                          <m:t>𝑒</m:t>
                        </m:r>
                        <m:r>
                          <a:rPr lang="es-ES" i="1">
                            <a:latin typeface="Cambria Math" panose="02040503050406030204" pitchFamily="18" charset="0"/>
                          </a:rPr>
                          <m:t>(</m:t>
                        </m:r>
                        <m:r>
                          <a:rPr lang="es-ES" i="1">
                            <a:latin typeface="Cambria Math" panose="02040503050406030204" pitchFamily="18" charset="0"/>
                          </a:rPr>
                          <m:t>𝑡</m:t>
                        </m:r>
                        <m:r>
                          <a:rPr lang="es-ES" i="1">
                            <a:latin typeface="Cambria Math" panose="02040503050406030204" pitchFamily="18" charset="0"/>
                          </a:rPr>
                          <m:t>)</m:t>
                        </m:r>
                      </m:e>
                    </m:nary>
                    <m:r>
                      <a:rPr lang="es-ES" i="1">
                        <a:latin typeface="Cambria Math" panose="02040503050406030204" pitchFamily="18" charset="0"/>
                      </a:rPr>
                      <m:t> </m:t>
                    </m:r>
                  </m:oMath>
                </m:oMathPara>
              </a14:m>
              <a:endParaRPr lang="es-EC" dirty="0"/>
            </a:p>
          </dgm:t>
        </dgm:pt>
      </mc:Choice>
      <mc:Fallback xmlns="">
        <dgm:pt modelId="{8EE04E36-3BFB-4185-8A28-9C3F88F15F8D}">
          <dgm:prSet phldrT="[Texto]"/>
          <dgm:spPr/>
          <dgm:t>
            <a:bodyPr/>
            <a:lstStyle/>
            <a:p>
              <a:r>
                <a:rPr lang="es-ES" i="0" smtClean="0"/>
                <a:t>𝑢</a:t>
              </a:r>
              <a:r>
                <a:rPr lang="es-EC" i="0"/>
                <a:t>(</a:t>
              </a:r>
              <a:r>
                <a:rPr lang="es-ES" i="0"/>
                <a:t>𝑡)=𝐾𝑝 𝑒</a:t>
              </a:r>
              <a:r>
                <a:rPr lang="es-EC" i="0"/>
                <a:t>(</a:t>
              </a:r>
              <a:r>
                <a:rPr lang="es-ES" i="0"/>
                <a:t>𝑡)+ 𝐾𝑝 𝑇𝑑  𝑑𝑒</a:t>
              </a:r>
              <a:r>
                <a:rPr lang="es-EC" i="0"/>
                <a:t>(</a:t>
              </a:r>
              <a:r>
                <a:rPr lang="es-ES" i="0"/>
                <a:t>𝑡)</a:t>
              </a:r>
              <a:r>
                <a:rPr lang="es-EC" i="0"/>
                <a:t>/</a:t>
              </a:r>
              <a:r>
                <a:rPr lang="es-ES" i="0"/>
                <a:t>𝑑𝑡  +  𝐾𝑝</a:t>
              </a:r>
              <a:r>
                <a:rPr lang="es-EC" i="0"/>
                <a:t>/</a:t>
              </a:r>
              <a:r>
                <a:rPr lang="es-ES" i="0"/>
                <a:t>𝑇𝑖  </a:t>
              </a:r>
              <a:r>
                <a:rPr lang="es-EC" i="0"/>
                <a:t>∫1</a:t>
              </a:r>
              <a:r>
                <a:rPr lang="es-ES" i="0"/>
                <a:t>_0^𝑡▒〖𝑒(𝑡)〗  </a:t>
              </a:r>
              <a:endParaRPr lang="es-EC" dirty="0"/>
            </a:p>
          </dgm:t>
        </dgm:pt>
      </mc:Fallback>
    </mc:AlternateContent>
    <dgm:pt modelId="{8793F49D-7A06-4432-9195-F759A512ACA6}" type="parTrans" cxnId="{F0B1756F-3E6E-4309-B152-37A5005C2205}">
      <dgm:prSet/>
      <dgm:spPr/>
      <dgm:t>
        <a:bodyPr/>
        <a:lstStyle/>
        <a:p>
          <a:endParaRPr lang="es-EC"/>
        </a:p>
      </dgm:t>
    </dgm:pt>
    <dgm:pt modelId="{8CDE961C-F36B-425E-BFFC-C923D5F33386}" type="sibTrans" cxnId="{F0B1756F-3E6E-4309-B152-37A5005C2205}">
      <dgm:prSet/>
      <dgm:spPr/>
      <dgm:t>
        <a:bodyPr/>
        <a:lstStyle/>
        <a:p>
          <a:endParaRPr lang="es-EC"/>
        </a:p>
      </dgm:t>
    </dgm:pt>
    <dgm:pt modelId="{C24529A7-15F9-474B-BC7B-3F3197F63305}" type="pres">
      <dgm:prSet presAssocID="{02F8C682-BDFF-4C0D-946B-676563AE8A77}" presName="Name0" presStyleCnt="0">
        <dgm:presLayoutVars>
          <dgm:dir/>
          <dgm:animLvl val="lvl"/>
          <dgm:resizeHandles val="exact"/>
        </dgm:presLayoutVars>
      </dgm:prSet>
      <dgm:spPr/>
      <dgm:t>
        <a:bodyPr/>
        <a:lstStyle/>
        <a:p>
          <a:endParaRPr lang="es-EC"/>
        </a:p>
      </dgm:t>
    </dgm:pt>
    <dgm:pt modelId="{FADF6E98-E583-433B-B475-09412159D3E3}" type="pres">
      <dgm:prSet presAssocID="{927173D1-84C2-4487-8DC7-7001D800A9E7}" presName="linNode" presStyleCnt="0"/>
      <dgm:spPr/>
    </dgm:pt>
    <dgm:pt modelId="{6E900DF3-BC20-4B7B-8F15-FAB5D4601C2B}" type="pres">
      <dgm:prSet presAssocID="{927173D1-84C2-4487-8DC7-7001D800A9E7}" presName="parentText" presStyleLbl="node1" presStyleIdx="0" presStyleCnt="2" custLinFactNeighborX="-3085" custLinFactNeighborY="6551">
        <dgm:presLayoutVars>
          <dgm:chMax val="1"/>
          <dgm:bulletEnabled val="1"/>
        </dgm:presLayoutVars>
      </dgm:prSet>
      <dgm:spPr/>
      <dgm:t>
        <a:bodyPr/>
        <a:lstStyle/>
        <a:p>
          <a:endParaRPr lang="es-EC"/>
        </a:p>
      </dgm:t>
    </dgm:pt>
    <dgm:pt modelId="{26F338F9-E4C2-4392-A09F-AE0229774D44}" type="pres">
      <dgm:prSet presAssocID="{927173D1-84C2-4487-8DC7-7001D800A9E7}" presName="descendantText" presStyleLbl="alignAccFollowNode1" presStyleIdx="0" presStyleCnt="2">
        <dgm:presLayoutVars>
          <dgm:bulletEnabled val="1"/>
        </dgm:presLayoutVars>
      </dgm:prSet>
      <dgm:spPr/>
      <dgm:t>
        <a:bodyPr/>
        <a:lstStyle/>
        <a:p>
          <a:endParaRPr lang="es-EC"/>
        </a:p>
      </dgm:t>
    </dgm:pt>
    <dgm:pt modelId="{703F6697-AB31-43ED-B5DE-DEB2BCE4E0FA}" type="pres">
      <dgm:prSet presAssocID="{388A28B7-9C82-4321-93AD-1648F60F9B9D}" presName="sp" presStyleCnt="0"/>
      <dgm:spPr/>
    </dgm:pt>
    <dgm:pt modelId="{701D57AD-F927-489F-A4F3-2CB8DDA986A4}" type="pres">
      <dgm:prSet presAssocID="{C4D0405E-53C7-48DF-8573-3E3D508A700D}" presName="linNode" presStyleCnt="0"/>
      <dgm:spPr/>
    </dgm:pt>
    <dgm:pt modelId="{E08F5F81-2FBB-49DF-95AE-102823170B83}" type="pres">
      <dgm:prSet presAssocID="{C4D0405E-53C7-48DF-8573-3E3D508A700D}" presName="parentText" presStyleLbl="node1" presStyleIdx="1" presStyleCnt="2">
        <dgm:presLayoutVars>
          <dgm:chMax val="1"/>
          <dgm:bulletEnabled val="1"/>
        </dgm:presLayoutVars>
      </dgm:prSet>
      <dgm:spPr/>
      <dgm:t>
        <a:bodyPr/>
        <a:lstStyle/>
        <a:p>
          <a:endParaRPr lang="es-EC"/>
        </a:p>
      </dgm:t>
    </dgm:pt>
    <dgm:pt modelId="{5F64D695-2375-4046-80BD-6727ACB5BA8C}" type="pres">
      <dgm:prSet presAssocID="{C4D0405E-53C7-48DF-8573-3E3D508A700D}" presName="descendantText" presStyleLbl="alignAccFollowNode1" presStyleIdx="1" presStyleCnt="2">
        <dgm:presLayoutVars>
          <dgm:bulletEnabled val="1"/>
        </dgm:presLayoutVars>
      </dgm:prSet>
      <dgm:spPr/>
      <dgm:t>
        <a:bodyPr/>
        <a:lstStyle/>
        <a:p>
          <a:endParaRPr lang="es-EC"/>
        </a:p>
      </dgm:t>
    </dgm:pt>
  </dgm:ptLst>
  <dgm:cxnLst>
    <dgm:cxn modelId="{20F61D56-E87E-4343-92BB-A3CA0A7A5E23}" type="presOf" srcId="{02F8C682-BDFF-4C0D-946B-676563AE8A77}" destId="{C24529A7-15F9-474B-BC7B-3F3197F63305}" srcOrd="0" destOrd="0" presId="urn:microsoft.com/office/officeart/2005/8/layout/vList5"/>
    <dgm:cxn modelId="{B58C2FC6-17CB-419B-9356-A3ADAC87649A}" srcId="{02F8C682-BDFF-4C0D-946B-676563AE8A77}" destId="{C4D0405E-53C7-48DF-8573-3E3D508A700D}" srcOrd="1" destOrd="0" parTransId="{3D040D90-7B92-452A-85A6-7FE76F9F12F6}" sibTransId="{D47A82BC-21E1-47ED-B229-038ADD110F03}"/>
    <dgm:cxn modelId="{F84DC27E-5318-4BF0-B7C3-E6C4F07AAC06}" type="presOf" srcId="{8EE04E36-3BFB-4185-8A28-9C3F88F15F8D}" destId="{5F64D695-2375-4046-80BD-6727ACB5BA8C}" srcOrd="0" destOrd="1" presId="urn:microsoft.com/office/officeart/2005/8/layout/vList5"/>
    <dgm:cxn modelId="{192C5E0C-1D03-4DC9-9A12-697A17CFF16C}" srcId="{02F8C682-BDFF-4C0D-946B-676563AE8A77}" destId="{927173D1-84C2-4487-8DC7-7001D800A9E7}" srcOrd="0" destOrd="0" parTransId="{E5BAF012-A76E-490F-8EF5-94F094999063}" sibTransId="{388A28B7-9C82-4321-93AD-1648F60F9B9D}"/>
    <dgm:cxn modelId="{AE9ED6B2-AC2E-427F-A420-A19FBE677BE1}" srcId="{927173D1-84C2-4487-8DC7-7001D800A9E7}" destId="{C694887E-D131-4515-8FFF-E1E0BAF69F76}" srcOrd="0" destOrd="0" parTransId="{2EC2B8F1-25FF-47CB-B5E6-4D2EE41B1B71}" sibTransId="{B778CE04-1FB7-4888-A707-6C6E04B18F9F}"/>
    <dgm:cxn modelId="{9085DE6E-5573-42AB-A634-08220395B2FF}" srcId="{927173D1-84C2-4487-8DC7-7001D800A9E7}" destId="{332DE68F-3277-4F43-8089-F54C84E3A1FB}" srcOrd="1" destOrd="0" parTransId="{F50B333F-7F15-4D3E-A85B-A0C6249A0869}" sibTransId="{7A529416-65F5-4D83-AF38-F3D38909C75F}"/>
    <dgm:cxn modelId="{6A65C45D-C22B-4A18-853B-F5DD741BACEA}" type="presOf" srcId="{927173D1-84C2-4487-8DC7-7001D800A9E7}" destId="{6E900DF3-BC20-4B7B-8F15-FAB5D4601C2B}" srcOrd="0" destOrd="0" presId="urn:microsoft.com/office/officeart/2005/8/layout/vList5"/>
    <dgm:cxn modelId="{264EC3E2-44BE-466B-B2C1-2120ABC9C0CB}" type="presOf" srcId="{332DE68F-3277-4F43-8089-F54C84E3A1FB}" destId="{26F338F9-E4C2-4392-A09F-AE0229774D44}" srcOrd="0" destOrd="1" presId="urn:microsoft.com/office/officeart/2005/8/layout/vList5"/>
    <dgm:cxn modelId="{9CFFF23A-BDFC-49EC-8070-A13EA9EA52EF}" type="presOf" srcId="{C694887E-D131-4515-8FFF-E1E0BAF69F76}" destId="{26F338F9-E4C2-4392-A09F-AE0229774D44}" srcOrd="0" destOrd="0" presId="urn:microsoft.com/office/officeart/2005/8/layout/vList5"/>
    <dgm:cxn modelId="{F0B1756F-3E6E-4309-B152-37A5005C2205}" srcId="{C4D0405E-53C7-48DF-8573-3E3D508A700D}" destId="{8EE04E36-3BFB-4185-8A28-9C3F88F15F8D}" srcOrd="1" destOrd="0" parTransId="{8793F49D-7A06-4432-9195-F759A512ACA6}" sibTransId="{8CDE961C-F36B-425E-BFFC-C923D5F33386}"/>
    <dgm:cxn modelId="{7B41D54F-6EBE-40A8-877D-8B8306643501}" type="presOf" srcId="{DE053B3B-5B4A-4BE2-B668-C87DBA6BD220}" destId="{5F64D695-2375-4046-80BD-6727ACB5BA8C}" srcOrd="0" destOrd="0" presId="urn:microsoft.com/office/officeart/2005/8/layout/vList5"/>
    <dgm:cxn modelId="{83A770AB-F6F9-4222-8D82-E1ED9BF76FCA}" srcId="{C4D0405E-53C7-48DF-8573-3E3D508A700D}" destId="{DE053B3B-5B4A-4BE2-B668-C87DBA6BD220}" srcOrd="0" destOrd="0" parTransId="{89A7A7AD-F8BD-4E12-91FE-311BD26AD069}" sibTransId="{D8AC027F-55EA-403C-898F-BCB1C9A384BF}"/>
    <dgm:cxn modelId="{33CBDAD6-2710-49D5-A8A4-2494674C6FAE}" type="presOf" srcId="{C4D0405E-53C7-48DF-8573-3E3D508A700D}" destId="{E08F5F81-2FBB-49DF-95AE-102823170B83}" srcOrd="0" destOrd="0" presId="urn:microsoft.com/office/officeart/2005/8/layout/vList5"/>
    <dgm:cxn modelId="{6C9F0E8C-0864-4930-B0D1-AA4F7C1D4D78}" type="presParOf" srcId="{C24529A7-15F9-474B-BC7B-3F3197F63305}" destId="{FADF6E98-E583-433B-B475-09412159D3E3}" srcOrd="0" destOrd="0" presId="urn:microsoft.com/office/officeart/2005/8/layout/vList5"/>
    <dgm:cxn modelId="{BD9C2083-9BA4-4684-9CB6-963B5768C814}" type="presParOf" srcId="{FADF6E98-E583-433B-B475-09412159D3E3}" destId="{6E900DF3-BC20-4B7B-8F15-FAB5D4601C2B}" srcOrd="0" destOrd="0" presId="urn:microsoft.com/office/officeart/2005/8/layout/vList5"/>
    <dgm:cxn modelId="{2381C1DF-4686-4342-A1C6-27CDBBB4FD78}" type="presParOf" srcId="{FADF6E98-E583-433B-B475-09412159D3E3}" destId="{26F338F9-E4C2-4392-A09F-AE0229774D44}" srcOrd="1" destOrd="0" presId="urn:microsoft.com/office/officeart/2005/8/layout/vList5"/>
    <dgm:cxn modelId="{2941AF1C-350D-4717-B4C5-AF715AB5C441}" type="presParOf" srcId="{C24529A7-15F9-474B-BC7B-3F3197F63305}" destId="{703F6697-AB31-43ED-B5DE-DEB2BCE4E0FA}" srcOrd="1" destOrd="0" presId="urn:microsoft.com/office/officeart/2005/8/layout/vList5"/>
    <dgm:cxn modelId="{877A3C2F-1050-4BC3-BC87-EADD9A6CFF09}" type="presParOf" srcId="{C24529A7-15F9-474B-BC7B-3F3197F63305}" destId="{701D57AD-F927-489F-A4F3-2CB8DDA986A4}" srcOrd="2" destOrd="0" presId="urn:microsoft.com/office/officeart/2005/8/layout/vList5"/>
    <dgm:cxn modelId="{EF4C3FE4-E614-4509-A589-1B5B7563EAC3}" type="presParOf" srcId="{701D57AD-F927-489F-A4F3-2CB8DDA986A4}" destId="{E08F5F81-2FBB-49DF-95AE-102823170B83}" srcOrd="0" destOrd="0" presId="urn:microsoft.com/office/officeart/2005/8/layout/vList5"/>
    <dgm:cxn modelId="{ED120060-7673-4841-A7F2-E74CD3C4C321}" type="presParOf" srcId="{701D57AD-F927-489F-A4F3-2CB8DDA986A4}" destId="{5F64D695-2375-4046-80BD-6727ACB5BA8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2F8C682-BDFF-4C0D-946B-676563AE8A7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927173D1-84C2-4487-8DC7-7001D800A9E7}">
      <dgm:prSet phldrT="[Texto]"/>
      <dgm:spPr>
        <a:solidFill>
          <a:schemeClr val="accent2">
            <a:lumMod val="75000"/>
          </a:schemeClr>
        </a:solidFill>
      </dgm:spPr>
      <dgm:t>
        <a:bodyPr/>
        <a:lstStyle/>
        <a:p>
          <a:r>
            <a:rPr lang="es-EC" dirty="0" smtClean="0"/>
            <a:t>Control Proporcional Derivativo</a:t>
          </a:r>
          <a:endParaRPr lang="es-EC" dirty="0"/>
        </a:p>
      </dgm:t>
    </dgm:pt>
    <dgm:pt modelId="{E5BAF012-A76E-490F-8EF5-94F094999063}" type="parTrans" cxnId="{192C5E0C-1D03-4DC9-9A12-697A17CFF16C}">
      <dgm:prSet/>
      <dgm:spPr/>
      <dgm:t>
        <a:bodyPr/>
        <a:lstStyle/>
        <a:p>
          <a:endParaRPr lang="es-EC"/>
        </a:p>
      </dgm:t>
    </dgm:pt>
    <dgm:pt modelId="{388A28B7-9C82-4321-93AD-1648F60F9B9D}" type="sibTrans" cxnId="{192C5E0C-1D03-4DC9-9A12-697A17CFF16C}">
      <dgm:prSet/>
      <dgm:spPr/>
      <dgm:t>
        <a:bodyPr/>
        <a:lstStyle/>
        <a:p>
          <a:endParaRPr lang="es-EC"/>
        </a:p>
      </dgm:t>
    </dgm:pt>
    <dgm:pt modelId="{C694887E-D131-4515-8FFF-E1E0BAF69F76}">
      <dgm:prSet phldrT="[Texto]"/>
      <dgm:spPr>
        <a:blipFill rotWithShape="0">
          <a:blip xmlns:r="http://schemas.openxmlformats.org/officeDocument/2006/relationships" r:embed="rId1"/>
          <a:stretch>
            <a:fillRect l="-1391"/>
          </a:stretch>
        </a:blipFill>
      </dgm:spPr>
      <dgm:t>
        <a:bodyPr/>
        <a:lstStyle/>
        <a:p>
          <a:r>
            <a:rPr lang="es-EC">
              <a:noFill/>
            </a:rPr>
            <a:t> </a:t>
          </a:r>
        </a:p>
      </dgm:t>
    </dgm:pt>
    <dgm:pt modelId="{2EC2B8F1-25FF-47CB-B5E6-4D2EE41B1B71}" type="parTrans" cxnId="{AE9ED6B2-AC2E-427F-A420-A19FBE677BE1}">
      <dgm:prSet/>
      <dgm:spPr/>
      <dgm:t>
        <a:bodyPr/>
        <a:lstStyle/>
        <a:p>
          <a:endParaRPr lang="es-EC"/>
        </a:p>
      </dgm:t>
    </dgm:pt>
    <dgm:pt modelId="{B778CE04-1FB7-4888-A707-6C6E04B18F9F}" type="sibTrans" cxnId="{AE9ED6B2-AC2E-427F-A420-A19FBE677BE1}">
      <dgm:prSet/>
      <dgm:spPr/>
      <dgm:t>
        <a:bodyPr/>
        <a:lstStyle/>
        <a:p>
          <a:endParaRPr lang="es-EC"/>
        </a:p>
      </dgm:t>
    </dgm:pt>
    <dgm:pt modelId="{332DE68F-3277-4F43-8089-F54C84E3A1FB}">
      <dgm:prSet phldrT="[Texto]"/>
      <dgm:spPr/>
      <dgm:t>
        <a:bodyPr/>
        <a:lstStyle/>
        <a:p>
          <a:r>
            <a:rPr lang="es-EC">
              <a:noFill/>
            </a:rPr>
            <a:t> </a:t>
          </a:r>
        </a:p>
      </dgm:t>
    </dgm:pt>
    <dgm:pt modelId="{F50B333F-7F15-4D3E-A85B-A0C6249A0869}" type="parTrans" cxnId="{9085DE6E-5573-42AB-A634-08220395B2FF}">
      <dgm:prSet/>
      <dgm:spPr/>
      <dgm:t>
        <a:bodyPr/>
        <a:lstStyle/>
        <a:p>
          <a:endParaRPr lang="es-EC"/>
        </a:p>
      </dgm:t>
    </dgm:pt>
    <dgm:pt modelId="{7A529416-65F5-4D83-AF38-F3D38909C75F}" type="sibTrans" cxnId="{9085DE6E-5573-42AB-A634-08220395B2FF}">
      <dgm:prSet/>
      <dgm:spPr/>
      <dgm:t>
        <a:bodyPr/>
        <a:lstStyle/>
        <a:p>
          <a:endParaRPr lang="es-EC"/>
        </a:p>
      </dgm:t>
    </dgm:pt>
    <dgm:pt modelId="{C4D0405E-53C7-48DF-8573-3E3D508A700D}">
      <dgm:prSet phldrT="[Texto]"/>
      <dgm:spPr>
        <a:solidFill>
          <a:schemeClr val="accent2">
            <a:lumMod val="75000"/>
          </a:schemeClr>
        </a:solidFill>
      </dgm:spPr>
      <dgm:t>
        <a:bodyPr/>
        <a:lstStyle/>
        <a:p>
          <a:r>
            <a:rPr lang="es-EC" dirty="0" smtClean="0"/>
            <a:t>Control Proporcional integral Derivativo </a:t>
          </a:r>
          <a:endParaRPr lang="es-EC" dirty="0"/>
        </a:p>
      </dgm:t>
    </dgm:pt>
    <dgm:pt modelId="{3D040D90-7B92-452A-85A6-7FE76F9F12F6}" type="parTrans" cxnId="{B58C2FC6-17CB-419B-9356-A3ADAC87649A}">
      <dgm:prSet/>
      <dgm:spPr/>
      <dgm:t>
        <a:bodyPr/>
        <a:lstStyle/>
        <a:p>
          <a:endParaRPr lang="es-EC"/>
        </a:p>
      </dgm:t>
    </dgm:pt>
    <dgm:pt modelId="{D47A82BC-21E1-47ED-B229-038ADD110F03}" type="sibTrans" cxnId="{B58C2FC6-17CB-419B-9356-A3ADAC87649A}">
      <dgm:prSet/>
      <dgm:spPr/>
      <dgm:t>
        <a:bodyPr/>
        <a:lstStyle/>
        <a:p>
          <a:endParaRPr lang="es-EC"/>
        </a:p>
      </dgm:t>
    </dgm:pt>
    <dgm:pt modelId="{DE053B3B-5B4A-4BE2-B668-C87DBA6BD220}">
      <dgm:prSet phldrT="[Texto]"/>
      <dgm:spPr>
        <a:blipFill rotWithShape="0">
          <a:blip xmlns:r="http://schemas.openxmlformats.org/officeDocument/2006/relationships" r:embed="rId2"/>
          <a:stretch>
            <a:fillRect l="-1391" b="-33766"/>
          </a:stretch>
        </a:blipFill>
      </dgm:spPr>
      <dgm:t>
        <a:bodyPr/>
        <a:lstStyle/>
        <a:p>
          <a:r>
            <a:rPr lang="es-EC">
              <a:noFill/>
            </a:rPr>
            <a:t> </a:t>
          </a:r>
        </a:p>
      </dgm:t>
    </dgm:pt>
    <dgm:pt modelId="{89A7A7AD-F8BD-4E12-91FE-311BD26AD069}" type="parTrans" cxnId="{83A770AB-F6F9-4222-8D82-E1ED9BF76FCA}">
      <dgm:prSet/>
      <dgm:spPr/>
      <dgm:t>
        <a:bodyPr/>
        <a:lstStyle/>
        <a:p>
          <a:endParaRPr lang="es-EC"/>
        </a:p>
      </dgm:t>
    </dgm:pt>
    <dgm:pt modelId="{D8AC027F-55EA-403C-898F-BCB1C9A384BF}" type="sibTrans" cxnId="{83A770AB-F6F9-4222-8D82-E1ED9BF76FCA}">
      <dgm:prSet/>
      <dgm:spPr/>
      <dgm:t>
        <a:bodyPr/>
        <a:lstStyle/>
        <a:p>
          <a:endParaRPr lang="es-EC"/>
        </a:p>
      </dgm:t>
    </dgm:pt>
    <dgm:pt modelId="{8EE04E36-3BFB-4185-8A28-9C3F88F15F8D}">
      <dgm:prSet phldrT="[Texto]"/>
      <dgm:spPr/>
      <dgm:t>
        <a:bodyPr/>
        <a:lstStyle/>
        <a:p>
          <a:r>
            <a:rPr lang="es-EC">
              <a:noFill/>
            </a:rPr>
            <a:t> </a:t>
          </a:r>
        </a:p>
      </dgm:t>
    </dgm:pt>
    <dgm:pt modelId="{8793F49D-7A06-4432-9195-F759A512ACA6}" type="parTrans" cxnId="{F0B1756F-3E6E-4309-B152-37A5005C2205}">
      <dgm:prSet/>
      <dgm:spPr/>
      <dgm:t>
        <a:bodyPr/>
        <a:lstStyle/>
        <a:p>
          <a:endParaRPr lang="es-EC"/>
        </a:p>
      </dgm:t>
    </dgm:pt>
    <dgm:pt modelId="{8CDE961C-F36B-425E-BFFC-C923D5F33386}" type="sibTrans" cxnId="{F0B1756F-3E6E-4309-B152-37A5005C2205}">
      <dgm:prSet/>
      <dgm:spPr/>
      <dgm:t>
        <a:bodyPr/>
        <a:lstStyle/>
        <a:p>
          <a:endParaRPr lang="es-EC"/>
        </a:p>
      </dgm:t>
    </dgm:pt>
    <dgm:pt modelId="{C24529A7-15F9-474B-BC7B-3F3197F63305}" type="pres">
      <dgm:prSet presAssocID="{02F8C682-BDFF-4C0D-946B-676563AE8A77}" presName="Name0" presStyleCnt="0">
        <dgm:presLayoutVars>
          <dgm:dir/>
          <dgm:animLvl val="lvl"/>
          <dgm:resizeHandles val="exact"/>
        </dgm:presLayoutVars>
      </dgm:prSet>
      <dgm:spPr/>
    </dgm:pt>
    <dgm:pt modelId="{FADF6E98-E583-433B-B475-09412159D3E3}" type="pres">
      <dgm:prSet presAssocID="{927173D1-84C2-4487-8DC7-7001D800A9E7}" presName="linNode" presStyleCnt="0"/>
      <dgm:spPr/>
    </dgm:pt>
    <dgm:pt modelId="{6E900DF3-BC20-4B7B-8F15-FAB5D4601C2B}" type="pres">
      <dgm:prSet presAssocID="{927173D1-84C2-4487-8DC7-7001D800A9E7}" presName="parentText" presStyleLbl="node1" presStyleIdx="0" presStyleCnt="2" custLinFactNeighborX="-3085" custLinFactNeighborY="6551">
        <dgm:presLayoutVars>
          <dgm:chMax val="1"/>
          <dgm:bulletEnabled val="1"/>
        </dgm:presLayoutVars>
      </dgm:prSet>
      <dgm:spPr/>
      <dgm:t>
        <a:bodyPr/>
        <a:lstStyle/>
        <a:p>
          <a:endParaRPr lang="es-EC"/>
        </a:p>
      </dgm:t>
    </dgm:pt>
    <dgm:pt modelId="{26F338F9-E4C2-4392-A09F-AE0229774D44}" type="pres">
      <dgm:prSet presAssocID="{927173D1-84C2-4487-8DC7-7001D800A9E7}" presName="descendantText" presStyleLbl="alignAccFollowNode1" presStyleIdx="0" presStyleCnt="2">
        <dgm:presLayoutVars>
          <dgm:bulletEnabled val="1"/>
        </dgm:presLayoutVars>
      </dgm:prSet>
      <dgm:spPr/>
      <dgm:t>
        <a:bodyPr/>
        <a:lstStyle/>
        <a:p>
          <a:endParaRPr lang="es-EC"/>
        </a:p>
      </dgm:t>
    </dgm:pt>
    <dgm:pt modelId="{703F6697-AB31-43ED-B5DE-DEB2BCE4E0FA}" type="pres">
      <dgm:prSet presAssocID="{388A28B7-9C82-4321-93AD-1648F60F9B9D}" presName="sp" presStyleCnt="0"/>
      <dgm:spPr/>
    </dgm:pt>
    <dgm:pt modelId="{701D57AD-F927-489F-A4F3-2CB8DDA986A4}" type="pres">
      <dgm:prSet presAssocID="{C4D0405E-53C7-48DF-8573-3E3D508A700D}" presName="linNode" presStyleCnt="0"/>
      <dgm:spPr/>
    </dgm:pt>
    <dgm:pt modelId="{E08F5F81-2FBB-49DF-95AE-102823170B83}" type="pres">
      <dgm:prSet presAssocID="{C4D0405E-53C7-48DF-8573-3E3D508A700D}" presName="parentText" presStyleLbl="node1" presStyleIdx="1" presStyleCnt="2">
        <dgm:presLayoutVars>
          <dgm:chMax val="1"/>
          <dgm:bulletEnabled val="1"/>
        </dgm:presLayoutVars>
      </dgm:prSet>
      <dgm:spPr/>
    </dgm:pt>
    <dgm:pt modelId="{5F64D695-2375-4046-80BD-6727ACB5BA8C}" type="pres">
      <dgm:prSet presAssocID="{C4D0405E-53C7-48DF-8573-3E3D508A700D}" presName="descendantText" presStyleLbl="alignAccFollowNode1" presStyleIdx="1" presStyleCnt="2">
        <dgm:presLayoutVars>
          <dgm:bulletEnabled val="1"/>
        </dgm:presLayoutVars>
      </dgm:prSet>
      <dgm:spPr/>
      <dgm:t>
        <a:bodyPr/>
        <a:lstStyle/>
        <a:p>
          <a:endParaRPr lang="es-EC"/>
        </a:p>
      </dgm:t>
    </dgm:pt>
  </dgm:ptLst>
  <dgm:cxnLst>
    <dgm:cxn modelId="{7B41D54F-6EBE-40A8-877D-8B8306643501}" type="presOf" srcId="{DE053B3B-5B4A-4BE2-B668-C87DBA6BD220}" destId="{5F64D695-2375-4046-80BD-6727ACB5BA8C}" srcOrd="0" destOrd="0" presId="urn:microsoft.com/office/officeart/2005/8/layout/vList5"/>
    <dgm:cxn modelId="{33CBDAD6-2710-49D5-A8A4-2494674C6FAE}" type="presOf" srcId="{C4D0405E-53C7-48DF-8573-3E3D508A700D}" destId="{E08F5F81-2FBB-49DF-95AE-102823170B83}" srcOrd="0" destOrd="0" presId="urn:microsoft.com/office/officeart/2005/8/layout/vList5"/>
    <dgm:cxn modelId="{192C5E0C-1D03-4DC9-9A12-697A17CFF16C}" srcId="{02F8C682-BDFF-4C0D-946B-676563AE8A77}" destId="{927173D1-84C2-4487-8DC7-7001D800A9E7}" srcOrd="0" destOrd="0" parTransId="{E5BAF012-A76E-490F-8EF5-94F094999063}" sibTransId="{388A28B7-9C82-4321-93AD-1648F60F9B9D}"/>
    <dgm:cxn modelId="{264EC3E2-44BE-466B-B2C1-2120ABC9C0CB}" type="presOf" srcId="{332DE68F-3277-4F43-8089-F54C84E3A1FB}" destId="{26F338F9-E4C2-4392-A09F-AE0229774D44}" srcOrd="0" destOrd="1" presId="urn:microsoft.com/office/officeart/2005/8/layout/vList5"/>
    <dgm:cxn modelId="{AE9ED6B2-AC2E-427F-A420-A19FBE677BE1}" srcId="{927173D1-84C2-4487-8DC7-7001D800A9E7}" destId="{C694887E-D131-4515-8FFF-E1E0BAF69F76}" srcOrd="0" destOrd="0" parTransId="{2EC2B8F1-25FF-47CB-B5E6-4D2EE41B1B71}" sibTransId="{B778CE04-1FB7-4888-A707-6C6E04B18F9F}"/>
    <dgm:cxn modelId="{20F61D56-E87E-4343-92BB-A3CA0A7A5E23}" type="presOf" srcId="{02F8C682-BDFF-4C0D-946B-676563AE8A77}" destId="{C24529A7-15F9-474B-BC7B-3F3197F63305}" srcOrd="0" destOrd="0" presId="urn:microsoft.com/office/officeart/2005/8/layout/vList5"/>
    <dgm:cxn modelId="{6A65C45D-C22B-4A18-853B-F5DD741BACEA}" type="presOf" srcId="{927173D1-84C2-4487-8DC7-7001D800A9E7}" destId="{6E900DF3-BC20-4B7B-8F15-FAB5D4601C2B}" srcOrd="0" destOrd="0" presId="urn:microsoft.com/office/officeart/2005/8/layout/vList5"/>
    <dgm:cxn modelId="{B58C2FC6-17CB-419B-9356-A3ADAC87649A}" srcId="{02F8C682-BDFF-4C0D-946B-676563AE8A77}" destId="{C4D0405E-53C7-48DF-8573-3E3D508A700D}" srcOrd="1" destOrd="0" parTransId="{3D040D90-7B92-452A-85A6-7FE76F9F12F6}" sibTransId="{D47A82BC-21E1-47ED-B229-038ADD110F03}"/>
    <dgm:cxn modelId="{9CFFF23A-BDFC-49EC-8070-A13EA9EA52EF}" type="presOf" srcId="{C694887E-D131-4515-8FFF-E1E0BAF69F76}" destId="{26F338F9-E4C2-4392-A09F-AE0229774D44}" srcOrd="0" destOrd="0" presId="urn:microsoft.com/office/officeart/2005/8/layout/vList5"/>
    <dgm:cxn modelId="{9085DE6E-5573-42AB-A634-08220395B2FF}" srcId="{927173D1-84C2-4487-8DC7-7001D800A9E7}" destId="{332DE68F-3277-4F43-8089-F54C84E3A1FB}" srcOrd="1" destOrd="0" parTransId="{F50B333F-7F15-4D3E-A85B-A0C6249A0869}" sibTransId="{7A529416-65F5-4D83-AF38-F3D38909C75F}"/>
    <dgm:cxn modelId="{83A770AB-F6F9-4222-8D82-E1ED9BF76FCA}" srcId="{C4D0405E-53C7-48DF-8573-3E3D508A700D}" destId="{DE053B3B-5B4A-4BE2-B668-C87DBA6BD220}" srcOrd="0" destOrd="0" parTransId="{89A7A7AD-F8BD-4E12-91FE-311BD26AD069}" sibTransId="{D8AC027F-55EA-403C-898F-BCB1C9A384BF}"/>
    <dgm:cxn modelId="{F84DC27E-5318-4BF0-B7C3-E6C4F07AAC06}" type="presOf" srcId="{8EE04E36-3BFB-4185-8A28-9C3F88F15F8D}" destId="{5F64D695-2375-4046-80BD-6727ACB5BA8C}" srcOrd="0" destOrd="1" presId="urn:microsoft.com/office/officeart/2005/8/layout/vList5"/>
    <dgm:cxn modelId="{F0B1756F-3E6E-4309-B152-37A5005C2205}" srcId="{C4D0405E-53C7-48DF-8573-3E3D508A700D}" destId="{8EE04E36-3BFB-4185-8A28-9C3F88F15F8D}" srcOrd="1" destOrd="0" parTransId="{8793F49D-7A06-4432-9195-F759A512ACA6}" sibTransId="{8CDE961C-F36B-425E-BFFC-C923D5F33386}"/>
    <dgm:cxn modelId="{6C9F0E8C-0864-4930-B0D1-AA4F7C1D4D78}" type="presParOf" srcId="{C24529A7-15F9-474B-BC7B-3F3197F63305}" destId="{FADF6E98-E583-433B-B475-09412159D3E3}" srcOrd="0" destOrd="0" presId="urn:microsoft.com/office/officeart/2005/8/layout/vList5"/>
    <dgm:cxn modelId="{BD9C2083-9BA4-4684-9CB6-963B5768C814}" type="presParOf" srcId="{FADF6E98-E583-433B-B475-09412159D3E3}" destId="{6E900DF3-BC20-4B7B-8F15-FAB5D4601C2B}" srcOrd="0" destOrd="0" presId="urn:microsoft.com/office/officeart/2005/8/layout/vList5"/>
    <dgm:cxn modelId="{2381C1DF-4686-4342-A1C6-27CDBBB4FD78}" type="presParOf" srcId="{FADF6E98-E583-433B-B475-09412159D3E3}" destId="{26F338F9-E4C2-4392-A09F-AE0229774D44}" srcOrd="1" destOrd="0" presId="urn:microsoft.com/office/officeart/2005/8/layout/vList5"/>
    <dgm:cxn modelId="{2941AF1C-350D-4717-B4C5-AF715AB5C441}" type="presParOf" srcId="{C24529A7-15F9-474B-BC7B-3F3197F63305}" destId="{703F6697-AB31-43ED-B5DE-DEB2BCE4E0FA}" srcOrd="1" destOrd="0" presId="urn:microsoft.com/office/officeart/2005/8/layout/vList5"/>
    <dgm:cxn modelId="{877A3C2F-1050-4BC3-BC87-EADD9A6CFF09}" type="presParOf" srcId="{C24529A7-15F9-474B-BC7B-3F3197F63305}" destId="{701D57AD-F927-489F-A4F3-2CB8DDA986A4}" srcOrd="2" destOrd="0" presId="urn:microsoft.com/office/officeart/2005/8/layout/vList5"/>
    <dgm:cxn modelId="{EF4C3FE4-E614-4509-A589-1B5B7563EAC3}" type="presParOf" srcId="{701D57AD-F927-489F-A4F3-2CB8DDA986A4}" destId="{E08F5F81-2FBB-49DF-95AE-102823170B83}" srcOrd="0" destOrd="0" presId="urn:microsoft.com/office/officeart/2005/8/layout/vList5"/>
    <dgm:cxn modelId="{ED120060-7673-4841-A7F2-E74CD3C4C321}" type="presParOf" srcId="{701D57AD-F927-489F-A4F3-2CB8DDA986A4}" destId="{5F64D695-2375-4046-80BD-6727ACB5BA8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8A25FE0-7EEE-4919-863C-23633215170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4B61B6B9-E133-4B19-AB98-0F7E342FD753}">
      <dgm:prSet phldrT="[Texto]"/>
      <dgm:spPr>
        <a:solidFill>
          <a:schemeClr val="accent2">
            <a:lumMod val="75000"/>
          </a:schemeClr>
        </a:solidFill>
      </dgm:spPr>
      <dgm:t>
        <a:bodyPr/>
        <a:lstStyle/>
        <a:p>
          <a:r>
            <a:rPr lang="es-EC" dirty="0" smtClean="0"/>
            <a:t>CONTROL DE RAZON</a:t>
          </a:r>
          <a:endParaRPr lang="es-EC" dirty="0"/>
        </a:p>
      </dgm:t>
    </dgm:pt>
    <dgm:pt modelId="{AC1B9455-1FC7-459D-9416-CA3D4722CCE7}" type="parTrans" cxnId="{5DD4BB47-B178-401B-B6A9-AA8381207F70}">
      <dgm:prSet/>
      <dgm:spPr/>
      <dgm:t>
        <a:bodyPr/>
        <a:lstStyle/>
        <a:p>
          <a:endParaRPr lang="es-EC"/>
        </a:p>
      </dgm:t>
    </dgm:pt>
    <dgm:pt modelId="{6733C186-8494-4CA0-88CA-B9A29BC80A96}" type="sibTrans" cxnId="{5DD4BB47-B178-401B-B6A9-AA8381207F70}">
      <dgm:prSet/>
      <dgm:spPr/>
      <dgm:t>
        <a:bodyPr/>
        <a:lstStyle/>
        <a:p>
          <a:endParaRPr lang="es-EC"/>
        </a:p>
      </dgm:t>
    </dgm:pt>
    <dgm:pt modelId="{9169AB58-BF3D-44F3-BB7D-5CCFD09578B7}">
      <dgm:prSet phldrT="[Texto]"/>
      <dgm:spPr>
        <a:solidFill>
          <a:schemeClr val="accent2">
            <a:lumMod val="75000"/>
          </a:schemeClr>
        </a:solidFill>
      </dgm:spPr>
      <dgm:t>
        <a:bodyPr/>
        <a:lstStyle/>
        <a:p>
          <a:r>
            <a:rPr lang="es-EC" dirty="0" smtClean="0"/>
            <a:t> CONTROL DE CASCADA </a:t>
          </a:r>
          <a:endParaRPr lang="es-EC" dirty="0"/>
        </a:p>
      </dgm:t>
    </dgm:pt>
    <dgm:pt modelId="{585A244E-DFB5-4FBD-B106-FD2EC02C36F9}" type="parTrans" cxnId="{A53B48BE-C6F1-4946-8E0E-8C98371B8DB9}">
      <dgm:prSet/>
      <dgm:spPr/>
      <dgm:t>
        <a:bodyPr/>
        <a:lstStyle/>
        <a:p>
          <a:endParaRPr lang="es-EC"/>
        </a:p>
      </dgm:t>
    </dgm:pt>
    <dgm:pt modelId="{12D94824-B9F0-4139-AED9-409BCBEC3FEF}" type="sibTrans" cxnId="{A53B48BE-C6F1-4946-8E0E-8C98371B8DB9}">
      <dgm:prSet/>
      <dgm:spPr/>
      <dgm:t>
        <a:bodyPr/>
        <a:lstStyle/>
        <a:p>
          <a:endParaRPr lang="es-EC"/>
        </a:p>
      </dgm:t>
    </dgm:pt>
    <dgm:pt modelId="{98C5C303-7326-42C5-B10F-E6D7696C04F2}">
      <dgm:prSet phldrT="[Texto]"/>
      <dgm:spPr>
        <a:solidFill>
          <a:schemeClr val="accent2">
            <a:lumMod val="75000"/>
          </a:schemeClr>
        </a:solidFill>
      </dgm:spPr>
      <dgm:t>
        <a:bodyPr/>
        <a:lstStyle/>
        <a:p>
          <a:r>
            <a:rPr lang="es-EC" dirty="0" smtClean="0"/>
            <a:t>CONTROL SELECTIVO</a:t>
          </a:r>
          <a:endParaRPr lang="es-EC" dirty="0"/>
        </a:p>
      </dgm:t>
    </dgm:pt>
    <dgm:pt modelId="{97259A84-0D84-4189-92CB-7A94A8D69110}" type="parTrans" cxnId="{FE7CAA92-3022-4A6C-A1AE-47DB37C6480C}">
      <dgm:prSet/>
      <dgm:spPr/>
      <dgm:t>
        <a:bodyPr/>
        <a:lstStyle/>
        <a:p>
          <a:endParaRPr lang="es-EC"/>
        </a:p>
      </dgm:t>
    </dgm:pt>
    <dgm:pt modelId="{CF445307-1275-4B0A-8CDF-B58AD4BD63CD}" type="sibTrans" cxnId="{FE7CAA92-3022-4A6C-A1AE-47DB37C6480C}">
      <dgm:prSet/>
      <dgm:spPr/>
      <dgm:t>
        <a:bodyPr/>
        <a:lstStyle/>
        <a:p>
          <a:endParaRPr lang="es-EC"/>
        </a:p>
      </dgm:t>
    </dgm:pt>
    <dgm:pt modelId="{F90A76DE-CA25-4733-A6D3-AC3C518ED159}">
      <dgm:prSet phldrT="[Texto]"/>
      <dgm:spPr>
        <a:solidFill>
          <a:schemeClr val="accent2">
            <a:lumMod val="75000"/>
          </a:schemeClr>
        </a:solidFill>
      </dgm:spPr>
      <dgm:t>
        <a:bodyPr/>
        <a:lstStyle/>
        <a:p>
          <a:r>
            <a:rPr lang="es-EC" dirty="0" smtClean="0"/>
            <a:t>CONTROL SOBRE POSICION</a:t>
          </a:r>
          <a:endParaRPr lang="es-EC" dirty="0"/>
        </a:p>
      </dgm:t>
    </dgm:pt>
    <dgm:pt modelId="{43BE3EDA-916D-4E2D-AAB5-97B37DFC8CB4}" type="parTrans" cxnId="{26F11FE2-9C6F-43E7-A174-62846383E2FA}">
      <dgm:prSet/>
      <dgm:spPr/>
      <dgm:t>
        <a:bodyPr/>
        <a:lstStyle/>
        <a:p>
          <a:endParaRPr lang="es-EC"/>
        </a:p>
      </dgm:t>
    </dgm:pt>
    <dgm:pt modelId="{BA8602E2-5F37-4073-9431-C51A1FBE6496}" type="sibTrans" cxnId="{26F11FE2-9C6F-43E7-A174-62846383E2FA}">
      <dgm:prSet/>
      <dgm:spPr/>
      <dgm:t>
        <a:bodyPr/>
        <a:lstStyle/>
        <a:p>
          <a:endParaRPr lang="es-EC"/>
        </a:p>
      </dgm:t>
    </dgm:pt>
    <dgm:pt modelId="{D7E79DF3-F265-4953-8ADD-092EBEC7A2D2}">
      <dgm:prSet phldrT="[Texto]"/>
      <dgm:spPr>
        <a:solidFill>
          <a:schemeClr val="accent2">
            <a:lumMod val="75000"/>
          </a:schemeClr>
        </a:solidFill>
      </dgm:spPr>
      <dgm:t>
        <a:bodyPr/>
        <a:lstStyle/>
        <a:p>
          <a:r>
            <a:rPr lang="es-EC" dirty="0" smtClean="0"/>
            <a:t>CONTROL DE RANGO PARTIDO</a:t>
          </a:r>
          <a:endParaRPr lang="es-EC" dirty="0"/>
        </a:p>
      </dgm:t>
    </dgm:pt>
    <dgm:pt modelId="{50582479-9431-4EFF-A7EB-1092181C480F}" type="parTrans" cxnId="{BC074702-4C17-4556-B76A-68137388A439}">
      <dgm:prSet/>
      <dgm:spPr/>
      <dgm:t>
        <a:bodyPr/>
        <a:lstStyle/>
        <a:p>
          <a:endParaRPr lang="es-EC"/>
        </a:p>
      </dgm:t>
    </dgm:pt>
    <dgm:pt modelId="{F17B670B-7C83-4252-B1FC-A34FDE4EF9B0}" type="sibTrans" cxnId="{BC074702-4C17-4556-B76A-68137388A439}">
      <dgm:prSet/>
      <dgm:spPr/>
      <dgm:t>
        <a:bodyPr/>
        <a:lstStyle/>
        <a:p>
          <a:endParaRPr lang="es-EC"/>
        </a:p>
      </dgm:t>
    </dgm:pt>
    <dgm:pt modelId="{E97853F8-8CEB-4523-B647-D9D133967960}">
      <dgm:prSet phldrT="[Texto]"/>
      <dgm:spPr>
        <a:solidFill>
          <a:schemeClr val="accent2">
            <a:lumMod val="75000"/>
          </a:schemeClr>
        </a:solidFill>
      </dgm:spPr>
      <dgm:t>
        <a:bodyPr/>
        <a:lstStyle/>
        <a:p>
          <a:r>
            <a:rPr lang="es-EC" dirty="0" smtClean="0"/>
            <a:t>CONTROL PREDICTIVO</a:t>
          </a:r>
          <a:endParaRPr lang="es-EC" dirty="0"/>
        </a:p>
      </dgm:t>
    </dgm:pt>
    <dgm:pt modelId="{CE769CB6-E34D-4F0A-BFB1-D554B05D642C}" type="parTrans" cxnId="{302A0DB5-CB87-4D25-8738-D0031290F6F6}">
      <dgm:prSet/>
      <dgm:spPr/>
      <dgm:t>
        <a:bodyPr/>
        <a:lstStyle/>
        <a:p>
          <a:endParaRPr lang="es-EC"/>
        </a:p>
      </dgm:t>
    </dgm:pt>
    <dgm:pt modelId="{D7F0D1EC-6DD9-4696-B959-D745E31476D9}" type="sibTrans" cxnId="{302A0DB5-CB87-4D25-8738-D0031290F6F6}">
      <dgm:prSet/>
      <dgm:spPr/>
      <dgm:t>
        <a:bodyPr/>
        <a:lstStyle/>
        <a:p>
          <a:endParaRPr lang="es-EC"/>
        </a:p>
      </dgm:t>
    </dgm:pt>
    <dgm:pt modelId="{796D4D86-8005-4DDF-9AB1-FF0B11E5ACC0}">
      <dgm:prSet phldrT="[Texto]"/>
      <dgm:spPr>
        <a:solidFill>
          <a:schemeClr val="accent2">
            <a:lumMod val="75000"/>
          </a:schemeClr>
        </a:solidFill>
      </dgm:spPr>
      <dgm:t>
        <a:bodyPr/>
        <a:lstStyle/>
        <a:p>
          <a:r>
            <a:rPr lang="es-EC" dirty="0" smtClean="0"/>
            <a:t>CONTROL ADAPTATIVO</a:t>
          </a:r>
          <a:endParaRPr lang="es-EC" dirty="0"/>
        </a:p>
      </dgm:t>
    </dgm:pt>
    <dgm:pt modelId="{AFAA2845-EAFD-4D9F-822E-4EFD04DA13F1}" type="parTrans" cxnId="{2F8FAFB0-D8B9-43BE-A1FF-D2F00588CE53}">
      <dgm:prSet/>
      <dgm:spPr/>
      <dgm:t>
        <a:bodyPr/>
        <a:lstStyle/>
        <a:p>
          <a:endParaRPr lang="es-EC"/>
        </a:p>
      </dgm:t>
    </dgm:pt>
    <dgm:pt modelId="{470CAE09-B5C6-4B19-9B2C-544B7D75B5BD}" type="sibTrans" cxnId="{2F8FAFB0-D8B9-43BE-A1FF-D2F00588CE53}">
      <dgm:prSet/>
      <dgm:spPr/>
      <dgm:t>
        <a:bodyPr/>
        <a:lstStyle/>
        <a:p>
          <a:endParaRPr lang="es-EC"/>
        </a:p>
      </dgm:t>
    </dgm:pt>
    <dgm:pt modelId="{7D06E1BF-B718-43F0-878A-D261AD39ACA9}">
      <dgm:prSet phldrT="[Texto]"/>
      <dgm:spPr>
        <a:solidFill>
          <a:schemeClr val="accent2">
            <a:lumMod val="75000"/>
          </a:schemeClr>
        </a:solidFill>
      </dgm:spPr>
      <dgm:t>
        <a:bodyPr/>
        <a:lstStyle/>
        <a:p>
          <a:r>
            <a:rPr lang="es-EC" dirty="0" smtClean="0"/>
            <a:t>CONTROL INFERENCIAL</a:t>
          </a:r>
          <a:endParaRPr lang="es-EC" dirty="0"/>
        </a:p>
      </dgm:t>
    </dgm:pt>
    <dgm:pt modelId="{1B8472E2-2BCB-4613-B86B-5B7B74E3F319}" type="parTrans" cxnId="{DFF9A142-9344-4D0D-9C76-FEEF43799380}">
      <dgm:prSet/>
      <dgm:spPr/>
      <dgm:t>
        <a:bodyPr/>
        <a:lstStyle/>
        <a:p>
          <a:endParaRPr lang="es-EC"/>
        </a:p>
      </dgm:t>
    </dgm:pt>
    <dgm:pt modelId="{CA044757-7E78-405D-9FEC-2B42673452A2}" type="sibTrans" cxnId="{DFF9A142-9344-4D0D-9C76-FEEF43799380}">
      <dgm:prSet/>
      <dgm:spPr/>
      <dgm:t>
        <a:bodyPr/>
        <a:lstStyle/>
        <a:p>
          <a:endParaRPr lang="es-EC"/>
        </a:p>
      </dgm:t>
    </dgm:pt>
    <dgm:pt modelId="{11E0F1C7-A86A-4A5D-9E91-D0C6DE7D2008}" type="pres">
      <dgm:prSet presAssocID="{58A25FE0-7EEE-4919-863C-236332151707}" presName="linear" presStyleCnt="0">
        <dgm:presLayoutVars>
          <dgm:animLvl val="lvl"/>
          <dgm:resizeHandles val="exact"/>
        </dgm:presLayoutVars>
      </dgm:prSet>
      <dgm:spPr/>
      <dgm:t>
        <a:bodyPr/>
        <a:lstStyle/>
        <a:p>
          <a:endParaRPr lang="es-EC"/>
        </a:p>
      </dgm:t>
    </dgm:pt>
    <dgm:pt modelId="{08DD38D8-1C11-4869-8FFD-B2C65D80ADD9}" type="pres">
      <dgm:prSet presAssocID="{4B61B6B9-E133-4B19-AB98-0F7E342FD753}" presName="parentText" presStyleLbl="node1" presStyleIdx="0" presStyleCnt="8">
        <dgm:presLayoutVars>
          <dgm:chMax val="0"/>
          <dgm:bulletEnabled val="1"/>
        </dgm:presLayoutVars>
      </dgm:prSet>
      <dgm:spPr/>
      <dgm:t>
        <a:bodyPr/>
        <a:lstStyle/>
        <a:p>
          <a:endParaRPr lang="es-EC"/>
        </a:p>
      </dgm:t>
    </dgm:pt>
    <dgm:pt modelId="{F7E566BA-3D4B-4CE9-9CDF-C0E5A4B92631}" type="pres">
      <dgm:prSet presAssocID="{6733C186-8494-4CA0-88CA-B9A29BC80A96}" presName="spacer" presStyleCnt="0"/>
      <dgm:spPr/>
    </dgm:pt>
    <dgm:pt modelId="{13F76010-956C-44B9-9FE6-FB4B36454F17}" type="pres">
      <dgm:prSet presAssocID="{9169AB58-BF3D-44F3-BB7D-5CCFD09578B7}" presName="parentText" presStyleLbl="node1" presStyleIdx="1" presStyleCnt="8">
        <dgm:presLayoutVars>
          <dgm:chMax val="0"/>
          <dgm:bulletEnabled val="1"/>
        </dgm:presLayoutVars>
      </dgm:prSet>
      <dgm:spPr/>
      <dgm:t>
        <a:bodyPr/>
        <a:lstStyle/>
        <a:p>
          <a:endParaRPr lang="es-EC"/>
        </a:p>
      </dgm:t>
    </dgm:pt>
    <dgm:pt modelId="{486A016A-FE62-49B2-9AA0-6DAEEC70522C}" type="pres">
      <dgm:prSet presAssocID="{12D94824-B9F0-4139-AED9-409BCBEC3FEF}" presName="spacer" presStyleCnt="0"/>
      <dgm:spPr/>
    </dgm:pt>
    <dgm:pt modelId="{3135D8A0-ABCF-4A66-A965-692C5A59493D}" type="pres">
      <dgm:prSet presAssocID="{98C5C303-7326-42C5-B10F-E6D7696C04F2}" presName="parentText" presStyleLbl="node1" presStyleIdx="2" presStyleCnt="8">
        <dgm:presLayoutVars>
          <dgm:chMax val="0"/>
          <dgm:bulletEnabled val="1"/>
        </dgm:presLayoutVars>
      </dgm:prSet>
      <dgm:spPr/>
      <dgm:t>
        <a:bodyPr/>
        <a:lstStyle/>
        <a:p>
          <a:endParaRPr lang="es-EC"/>
        </a:p>
      </dgm:t>
    </dgm:pt>
    <dgm:pt modelId="{C86599B3-CFF7-4DB1-827B-8DAB29D6AABC}" type="pres">
      <dgm:prSet presAssocID="{CF445307-1275-4B0A-8CDF-B58AD4BD63CD}" presName="spacer" presStyleCnt="0"/>
      <dgm:spPr/>
    </dgm:pt>
    <dgm:pt modelId="{DB240128-7E6B-4525-8279-ECAE128759CF}" type="pres">
      <dgm:prSet presAssocID="{F90A76DE-CA25-4733-A6D3-AC3C518ED159}" presName="parentText" presStyleLbl="node1" presStyleIdx="3" presStyleCnt="8">
        <dgm:presLayoutVars>
          <dgm:chMax val="0"/>
          <dgm:bulletEnabled val="1"/>
        </dgm:presLayoutVars>
      </dgm:prSet>
      <dgm:spPr/>
      <dgm:t>
        <a:bodyPr/>
        <a:lstStyle/>
        <a:p>
          <a:endParaRPr lang="es-EC"/>
        </a:p>
      </dgm:t>
    </dgm:pt>
    <dgm:pt modelId="{4DEF2F97-1178-4E24-B85B-2E4F589D670F}" type="pres">
      <dgm:prSet presAssocID="{BA8602E2-5F37-4073-9431-C51A1FBE6496}" presName="spacer" presStyleCnt="0"/>
      <dgm:spPr/>
    </dgm:pt>
    <dgm:pt modelId="{EAAD39C7-FC8B-4803-8EC5-66EF6005D478}" type="pres">
      <dgm:prSet presAssocID="{D7E79DF3-F265-4953-8ADD-092EBEC7A2D2}" presName="parentText" presStyleLbl="node1" presStyleIdx="4" presStyleCnt="8">
        <dgm:presLayoutVars>
          <dgm:chMax val="0"/>
          <dgm:bulletEnabled val="1"/>
        </dgm:presLayoutVars>
      </dgm:prSet>
      <dgm:spPr/>
      <dgm:t>
        <a:bodyPr/>
        <a:lstStyle/>
        <a:p>
          <a:endParaRPr lang="es-EC"/>
        </a:p>
      </dgm:t>
    </dgm:pt>
    <dgm:pt modelId="{05412742-CCFA-4A45-B512-80C0A1C1FDFC}" type="pres">
      <dgm:prSet presAssocID="{F17B670B-7C83-4252-B1FC-A34FDE4EF9B0}" presName="spacer" presStyleCnt="0"/>
      <dgm:spPr/>
    </dgm:pt>
    <dgm:pt modelId="{AA59FB03-79CC-4601-B1D4-B636C57070BB}" type="pres">
      <dgm:prSet presAssocID="{E97853F8-8CEB-4523-B647-D9D133967960}" presName="parentText" presStyleLbl="node1" presStyleIdx="5" presStyleCnt="8">
        <dgm:presLayoutVars>
          <dgm:chMax val="0"/>
          <dgm:bulletEnabled val="1"/>
        </dgm:presLayoutVars>
      </dgm:prSet>
      <dgm:spPr/>
      <dgm:t>
        <a:bodyPr/>
        <a:lstStyle/>
        <a:p>
          <a:endParaRPr lang="es-EC"/>
        </a:p>
      </dgm:t>
    </dgm:pt>
    <dgm:pt modelId="{E1713E07-FCA6-42EE-AE86-0DA2D68080DB}" type="pres">
      <dgm:prSet presAssocID="{D7F0D1EC-6DD9-4696-B959-D745E31476D9}" presName="spacer" presStyleCnt="0"/>
      <dgm:spPr/>
    </dgm:pt>
    <dgm:pt modelId="{FE249A2C-4E7B-463D-9FC7-9AC7EE46F7C4}" type="pres">
      <dgm:prSet presAssocID="{796D4D86-8005-4DDF-9AB1-FF0B11E5ACC0}" presName="parentText" presStyleLbl="node1" presStyleIdx="6" presStyleCnt="8">
        <dgm:presLayoutVars>
          <dgm:chMax val="0"/>
          <dgm:bulletEnabled val="1"/>
        </dgm:presLayoutVars>
      </dgm:prSet>
      <dgm:spPr/>
      <dgm:t>
        <a:bodyPr/>
        <a:lstStyle/>
        <a:p>
          <a:endParaRPr lang="es-EC"/>
        </a:p>
      </dgm:t>
    </dgm:pt>
    <dgm:pt modelId="{2007F757-439E-485E-995A-6C0C1EEC6E90}" type="pres">
      <dgm:prSet presAssocID="{470CAE09-B5C6-4B19-9B2C-544B7D75B5BD}" presName="spacer" presStyleCnt="0"/>
      <dgm:spPr/>
    </dgm:pt>
    <dgm:pt modelId="{1F80CBB5-4829-4936-B8D4-3CCCBB08AEB9}" type="pres">
      <dgm:prSet presAssocID="{7D06E1BF-B718-43F0-878A-D261AD39ACA9}" presName="parentText" presStyleLbl="node1" presStyleIdx="7" presStyleCnt="8">
        <dgm:presLayoutVars>
          <dgm:chMax val="0"/>
          <dgm:bulletEnabled val="1"/>
        </dgm:presLayoutVars>
      </dgm:prSet>
      <dgm:spPr/>
      <dgm:t>
        <a:bodyPr/>
        <a:lstStyle/>
        <a:p>
          <a:endParaRPr lang="es-EC"/>
        </a:p>
      </dgm:t>
    </dgm:pt>
  </dgm:ptLst>
  <dgm:cxnLst>
    <dgm:cxn modelId="{B5567358-68D4-4796-8B40-622FF6ED6C6E}" type="presOf" srcId="{9169AB58-BF3D-44F3-BB7D-5CCFD09578B7}" destId="{13F76010-956C-44B9-9FE6-FB4B36454F17}" srcOrd="0" destOrd="0" presId="urn:microsoft.com/office/officeart/2005/8/layout/vList2"/>
    <dgm:cxn modelId="{DCFC7352-7670-4796-941D-32099C474C7E}" type="presOf" srcId="{E97853F8-8CEB-4523-B647-D9D133967960}" destId="{AA59FB03-79CC-4601-B1D4-B636C57070BB}" srcOrd="0" destOrd="0" presId="urn:microsoft.com/office/officeart/2005/8/layout/vList2"/>
    <dgm:cxn modelId="{26F11FE2-9C6F-43E7-A174-62846383E2FA}" srcId="{58A25FE0-7EEE-4919-863C-236332151707}" destId="{F90A76DE-CA25-4733-A6D3-AC3C518ED159}" srcOrd="3" destOrd="0" parTransId="{43BE3EDA-916D-4E2D-AAB5-97B37DFC8CB4}" sibTransId="{BA8602E2-5F37-4073-9431-C51A1FBE6496}"/>
    <dgm:cxn modelId="{5DD4BB47-B178-401B-B6A9-AA8381207F70}" srcId="{58A25FE0-7EEE-4919-863C-236332151707}" destId="{4B61B6B9-E133-4B19-AB98-0F7E342FD753}" srcOrd="0" destOrd="0" parTransId="{AC1B9455-1FC7-459D-9416-CA3D4722CCE7}" sibTransId="{6733C186-8494-4CA0-88CA-B9A29BC80A96}"/>
    <dgm:cxn modelId="{78C0758F-5654-436F-A007-A09C34A84707}" type="presOf" srcId="{D7E79DF3-F265-4953-8ADD-092EBEC7A2D2}" destId="{EAAD39C7-FC8B-4803-8EC5-66EF6005D478}" srcOrd="0" destOrd="0" presId="urn:microsoft.com/office/officeart/2005/8/layout/vList2"/>
    <dgm:cxn modelId="{BC074702-4C17-4556-B76A-68137388A439}" srcId="{58A25FE0-7EEE-4919-863C-236332151707}" destId="{D7E79DF3-F265-4953-8ADD-092EBEC7A2D2}" srcOrd="4" destOrd="0" parTransId="{50582479-9431-4EFF-A7EB-1092181C480F}" sibTransId="{F17B670B-7C83-4252-B1FC-A34FDE4EF9B0}"/>
    <dgm:cxn modelId="{2F8FAFB0-D8B9-43BE-A1FF-D2F00588CE53}" srcId="{58A25FE0-7EEE-4919-863C-236332151707}" destId="{796D4D86-8005-4DDF-9AB1-FF0B11E5ACC0}" srcOrd="6" destOrd="0" parTransId="{AFAA2845-EAFD-4D9F-822E-4EFD04DA13F1}" sibTransId="{470CAE09-B5C6-4B19-9B2C-544B7D75B5BD}"/>
    <dgm:cxn modelId="{56DD7CA1-A33C-4262-8BA5-336411F74B85}" type="presOf" srcId="{4B61B6B9-E133-4B19-AB98-0F7E342FD753}" destId="{08DD38D8-1C11-4869-8FFD-B2C65D80ADD9}" srcOrd="0" destOrd="0" presId="urn:microsoft.com/office/officeart/2005/8/layout/vList2"/>
    <dgm:cxn modelId="{302A0DB5-CB87-4D25-8738-D0031290F6F6}" srcId="{58A25FE0-7EEE-4919-863C-236332151707}" destId="{E97853F8-8CEB-4523-B647-D9D133967960}" srcOrd="5" destOrd="0" parTransId="{CE769CB6-E34D-4F0A-BFB1-D554B05D642C}" sibTransId="{D7F0D1EC-6DD9-4696-B959-D745E31476D9}"/>
    <dgm:cxn modelId="{ECD94770-3E8A-43C2-B4E9-B585C3E06241}" type="presOf" srcId="{58A25FE0-7EEE-4919-863C-236332151707}" destId="{11E0F1C7-A86A-4A5D-9E91-D0C6DE7D2008}" srcOrd="0" destOrd="0" presId="urn:microsoft.com/office/officeart/2005/8/layout/vList2"/>
    <dgm:cxn modelId="{DFF9A142-9344-4D0D-9C76-FEEF43799380}" srcId="{58A25FE0-7EEE-4919-863C-236332151707}" destId="{7D06E1BF-B718-43F0-878A-D261AD39ACA9}" srcOrd="7" destOrd="0" parTransId="{1B8472E2-2BCB-4613-B86B-5B7B74E3F319}" sibTransId="{CA044757-7E78-405D-9FEC-2B42673452A2}"/>
    <dgm:cxn modelId="{FE7CAA92-3022-4A6C-A1AE-47DB37C6480C}" srcId="{58A25FE0-7EEE-4919-863C-236332151707}" destId="{98C5C303-7326-42C5-B10F-E6D7696C04F2}" srcOrd="2" destOrd="0" parTransId="{97259A84-0D84-4189-92CB-7A94A8D69110}" sibTransId="{CF445307-1275-4B0A-8CDF-B58AD4BD63CD}"/>
    <dgm:cxn modelId="{8A53E96F-1725-4015-94E7-BE5E4197A7AC}" type="presOf" srcId="{7D06E1BF-B718-43F0-878A-D261AD39ACA9}" destId="{1F80CBB5-4829-4936-B8D4-3CCCBB08AEB9}" srcOrd="0" destOrd="0" presId="urn:microsoft.com/office/officeart/2005/8/layout/vList2"/>
    <dgm:cxn modelId="{4A16F34F-757D-433E-8EDF-8CBEC4DFE5D0}" type="presOf" srcId="{796D4D86-8005-4DDF-9AB1-FF0B11E5ACC0}" destId="{FE249A2C-4E7B-463D-9FC7-9AC7EE46F7C4}" srcOrd="0" destOrd="0" presId="urn:microsoft.com/office/officeart/2005/8/layout/vList2"/>
    <dgm:cxn modelId="{04CF43BF-FB87-4A9E-8304-AF41B7B80B87}" type="presOf" srcId="{98C5C303-7326-42C5-B10F-E6D7696C04F2}" destId="{3135D8A0-ABCF-4A66-A965-692C5A59493D}" srcOrd="0" destOrd="0" presId="urn:microsoft.com/office/officeart/2005/8/layout/vList2"/>
    <dgm:cxn modelId="{A53B48BE-C6F1-4946-8E0E-8C98371B8DB9}" srcId="{58A25FE0-7EEE-4919-863C-236332151707}" destId="{9169AB58-BF3D-44F3-BB7D-5CCFD09578B7}" srcOrd="1" destOrd="0" parTransId="{585A244E-DFB5-4FBD-B106-FD2EC02C36F9}" sibTransId="{12D94824-B9F0-4139-AED9-409BCBEC3FEF}"/>
    <dgm:cxn modelId="{BA502E34-6E52-493A-9638-9E1E9EA834A2}" type="presOf" srcId="{F90A76DE-CA25-4733-A6D3-AC3C518ED159}" destId="{DB240128-7E6B-4525-8279-ECAE128759CF}" srcOrd="0" destOrd="0" presId="urn:microsoft.com/office/officeart/2005/8/layout/vList2"/>
    <dgm:cxn modelId="{BA9EDA50-E3DE-4F96-AC0C-041DE6CF8EFE}" type="presParOf" srcId="{11E0F1C7-A86A-4A5D-9E91-D0C6DE7D2008}" destId="{08DD38D8-1C11-4869-8FFD-B2C65D80ADD9}" srcOrd="0" destOrd="0" presId="urn:microsoft.com/office/officeart/2005/8/layout/vList2"/>
    <dgm:cxn modelId="{96C85A64-2081-44E0-AC22-257BD6FF8DD6}" type="presParOf" srcId="{11E0F1C7-A86A-4A5D-9E91-D0C6DE7D2008}" destId="{F7E566BA-3D4B-4CE9-9CDF-C0E5A4B92631}" srcOrd="1" destOrd="0" presId="urn:microsoft.com/office/officeart/2005/8/layout/vList2"/>
    <dgm:cxn modelId="{979660FB-A663-48EF-B030-D4830821E75E}" type="presParOf" srcId="{11E0F1C7-A86A-4A5D-9E91-D0C6DE7D2008}" destId="{13F76010-956C-44B9-9FE6-FB4B36454F17}" srcOrd="2" destOrd="0" presId="urn:microsoft.com/office/officeart/2005/8/layout/vList2"/>
    <dgm:cxn modelId="{73D1C484-2E77-4882-9DA3-28C1249804F1}" type="presParOf" srcId="{11E0F1C7-A86A-4A5D-9E91-D0C6DE7D2008}" destId="{486A016A-FE62-49B2-9AA0-6DAEEC70522C}" srcOrd="3" destOrd="0" presId="urn:microsoft.com/office/officeart/2005/8/layout/vList2"/>
    <dgm:cxn modelId="{5310E464-1B28-49CA-8E1F-1342BED387CD}" type="presParOf" srcId="{11E0F1C7-A86A-4A5D-9E91-D0C6DE7D2008}" destId="{3135D8A0-ABCF-4A66-A965-692C5A59493D}" srcOrd="4" destOrd="0" presId="urn:microsoft.com/office/officeart/2005/8/layout/vList2"/>
    <dgm:cxn modelId="{ACAA3B02-A3DA-4E06-AC8E-1C1CCC6B58A8}" type="presParOf" srcId="{11E0F1C7-A86A-4A5D-9E91-D0C6DE7D2008}" destId="{C86599B3-CFF7-4DB1-827B-8DAB29D6AABC}" srcOrd="5" destOrd="0" presId="urn:microsoft.com/office/officeart/2005/8/layout/vList2"/>
    <dgm:cxn modelId="{D8A86C36-E9A7-4B13-B0C7-003A61805B8C}" type="presParOf" srcId="{11E0F1C7-A86A-4A5D-9E91-D0C6DE7D2008}" destId="{DB240128-7E6B-4525-8279-ECAE128759CF}" srcOrd="6" destOrd="0" presId="urn:microsoft.com/office/officeart/2005/8/layout/vList2"/>
    <dgm:cxn modelId="{90751AAE-EBEB-4362-8C95-0B0A75BF740A}" type="presParOf" srcId="{11E0F1C7-A86A-4A5D-9E91-D0C6DE7D2008}" destId="{4DEF2F97-1178-4E24-B85B-2E4F589D670F}" srcOrd="7" destOrd="0" presId="urn:microsoft.com/office/officeart/2005/8/layout/vList2"/>
    <dgm:cxn modelId="{7B6811E4-2933-49EB-9622-C58B48397027}" type="presParOf" srcId="{11E0F1C7-A86A-4A5D-9E91-D0C6DE7D2008}" destId="{EAAD39C7-FC8B-4803-8EC5-66EF6005D478}" srcOrd="8" destOrd="0" presId="urn:microsoft.com/office/officeart/2005/8/layout/vList2"/>
    <dgm:cxn modelId="{7CC40C79-A51B-4619-9F01-FF7CB972956D}" type="presParOf" srcId="{11E0F1C7-A86A-4A5D-9E91-D0C6DE7D2008}" destId="{05412742-CCFA-4A45-B512-80C0A1C1FDFC}" srcOrd="9" destOrd="0" presId="urn:microsoft.com/office/officeart/2005/8/layout/vList2"/>
    <dgm:cxn modelId="{082134C0-393A-4D09-85F6-047243C4994A}" type="presParOf" srcId="{11E0F1C7-A86A-4A5D-9E91-D0C6DE7D2008}" destId="{AA59FB03-79CC-4601-B1D4-B636C57070BB}" srcOrd="10" destOrd="0" presId="urn:microsoft.com/office/officeart/2005/8/layout/vList2"/>
    <dgm:cxn modelId="{29735805-8B1B-4F38-9A46-9F88FA5529E8}" type="presParOf" srcId="{11E0F1C7-A86A-4A5D-9E91-D0C6DE7D2008}" destId="{E1713E07-FCA6-42EE-AE86-0DA2D68080DB}" srcOrd="11" destOrd="0" presId="urn:microsoft.com/office/officeart/2005/8/layout/vList2"/>
    <dgm:cxn modelId="{2E507EC3-72D9-406A-A940-B9A40872FC10}" type="presParOf" srcId="{11E0F1C7-A86A-4A5D-9E91-D0C6DE7D2008}" destId="{FE249A2C-4E7B-463D-9FC7-9AC7EE46F7C4}" srcOrd="12" destOrd="0" presId="urn:microsoft.com/office/officeart/2005/8/layout/vList2"/>
    <dgm:cxn modelId="{0C7597C0-2621-4367-8B5D-E32B2A4904ED}" type="presParOf" srcId="{11E0F1C7-A86A-4A5D-9E91-D0C6DE7D2008}" destId="{2007F757-439E-485E-995A-6C0C1EEC6E90}" srcOrd="13" destOrd="0" presId="urn:microsoft.com/office/officeart/2005/8/layout/vList2"/>
    <dgm:cxn modelId="{DD32A1B5-40AF-4F58-B83B-1ECD786E13C9}" type="presParOf" srcId="{11E0F1C7-A86A-4A5D-9E91-D0C6DE7D2008}" destId="{1F80CBB5-4829-4936-B8D4-3CCCBB08AEB9}"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2E39064-D8BD-4FD4-9B7D-C981346881E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877CB673-C3B6-46E4-B30F-A682D1C88D29}">
      <dgm:prSet phldrT="[Texto]"/>
      <dgm:spPr>
        <a:solidFill>
          <a:schemeClr val="accent2">
            <a:lumMod val="75000"/>
          </a:schemeClr>
        </a:solidFill>
      </dgm:spPr>
      <dgm:t>
        <a:bodyPr/>
        <a:lstStyle/>
        <a:p>
          <a:r>
            <a:rPr lang="es-EC" dirty="0" smtClean="0"/>
            <a:t>UTILIZADO </a:t>
          </a:r>
          <a:endParaRPr lang="es-EC" dirty="0"/>
        </a:p>
      </dgm:t>
    </dgm:pt>
    <dgm:pt modelId="{57125AA7-A87F-4D3B-9F6A-B5EA1AFFCE79}" type="parTrans" cxnId="{131358CD-1148-4593-9335-D6366AE6660C}">
      <dgm:prSet/>
      <dgm:spPr/>
      <dgm:t>
        <a:bodyPr/>
        <a:lstStyle/>
        <a:p>
          <a:endParaRPr lang="es-EC"/>
        </a:p>
      </dgm:t>
    </dgm:pt>
    <dgm:pt modelId="{BE9AB7D6-28E2-44D2-822D-2031851E85B9}" type="sibTrans" cxnId="{131358CD-1148-4593-9335-D6366AE6660C}">
      <dgm:prSet/>
      <dgm:spPr/>
      <dgm:t>
        <a:bodyPr/>
        <a:lstStyle/>
        <a:p>
          <a:endParaRPr lang="es-EC"/>
        </a:p>
      </dgm:t>
    </dgm:pt>
    <dgm:pt modelId="{526CE8C7-045B-487C-BC69-D6E32DFCCB2F}">
      <dgm:prSet phldrT="[Texto]"/>
      <dgm:spPr/>
      <dgm:t>
        <a:bodyPr/>
        <a:lstStyle/>
        <a:p>
          <a:r>
            <a:rPr lang="es-ES" dirty="0" smtClean="0"/>
            <a:t> Casos en que se requiera que dos o más reactivos, u otros elementos, se tengan que mezclar en una cierta proporción instante a instante </a:t>
          </a:r>
          <a:endParaRPr lang="es-EC" dirty="0"/>
        </a:p>
      </dgm:t>
    </dgm:pt>
    <dgm:pt modelId="{409F0EB8-5F9A-4CFF-8D14-E75679D55F83}" type="parTrans" cxnId="{F1A1E4A0-F994-4D70-A56E-D05F01F83E2D}">
      <dgm:prSet/>
      <dgm:spPr/>
      <dgm:t>
        <a:bodyPr/>
        <a:lstStyle/>
        <a:p>
          <a:endParaRPr lang="es-EC"/>
        </a:p>
      </dgm:t>
    </dgm:pt>
    <dgm:pt modelId="{DA060AB3-90CD-4565-9F1A-B91B89DE4B0F}" type="sibTrans" cxnId="{F1A1E4A0-F994-4D70-A56E-D05F01F83E2D}">
      <dgm:prSet/>
      <dgm:spPr/>
      <dgm:t>
        <a:bodyPr/>
        <a:lstStyle/>
        <a:p>
          <a:endParaRPr lang="es-EC"/>
        </a:p>
      </dgm:t>
    </dgm:pt>
    <dgm:pt modelId="{7B13C4AA-55D7-4C59-8550-5EA59176F729}">
      <dgm:prSet phldrT="[Texto]"/>
      <dgm:spPr>
        <a:solidFill>
          <a:schemeClr val="accent2">
            <a:lumMod val="75000"/>
          </a:schemeClr>
        </a:solidFill>
      </dgm:spPr>
      <dgm:t>
        <a:bodyPr/>
        <a:lstStyle/>
        <a:p>
          <a:r>
            <a:rPr lang="es-EC" dirty="0" smtClean="0"/>
            <a:t>APLICACIONES </a:t>
          </a:r>
          <a:endParaRPr lang="es-EC" dirty="0"/>
        </a:p>
      </dgm:t>
    </dgm:pt>
    <dgm:pt modelId="{F58238A1-A486-4D73-B82E-C708A6F91D71}" type="parTrans" cxnId="{B71EA5E8-2D94-43CB-A478-B27576774258}">
      <dgm:prSet/>
      <dgm:spPr/>
      <dgm:t>
        <a:bodyPr/>
        <a:lstStyle/>
        <a:p>
          <a:endParaRPr lang="es-EC"/>
        </a:p>
      </dgm:t>
    </dgm:pt>
    <dgm:pt modelId="{03FADC13-0464-4DAC-ADA5-99D4545FBBDD}" type="sibTrans" cxnId="{B71EA5E8-2D94-43CB-A478-B27576774258}">
      <dgm:prSet/>
      <dgm:spPr/>
      <dgm:t>
        <a:bodyPr/>
        <a:lstStyle/>
        <a:p>
          <a:endParaRPr lang="es-EC"/>
        </a:p>
      </dgm:t>
    </dgm:pt>
    <dgm:pt modelId="{D2B6FAB4-7F5F-4ED3-BC27-E17BEC657E3E}">
      <dgm:prSet phldrT="[Texto]"/>
      <dgm:spPr/>
      <dgm:t>
        <a:bodyPr/>
        <a:lstStyle/>
        <a:p>
          <a:r>
            <a:rPr lang="es-EC" dirty="0" smtClean="0"/>
            <a:t>Mezclado de dos ingredientes Industria alimenticia y de pintura</a:t>
          </a:r>
          <a:endParaRPr lang="es-EC" dirty="0"/>
        </a:p>
      </dgm:t>
    </dgm:pt>
    <dgm:pt modelId="{6C88F65F-B7F0-4FCE-BCC3-79EFAFA5B17A}" type="parTrans" cxnId="{AFBF29EB-C129-4CB2-AA9C-2957ED7F2075}">
      <dgm:prSet/>
      <dgm:spPr/>
      <dgm:t>
        <a:bodyPr/>
        <a:lstStyle/>
        <a:p>
          <a:endParaRPr lang="es-EC"/>
        </a:p>
      </dgm:t>
    </dgm:pt>
    <dgm:pt modelId="{C0676891-BAE8-4772-A5FC-3B3E47FBCF3A}" type="sibTrans" cxnId="{AFBF29EB-C129-4CB2-AA9C-2957ED7F2075}">
      <dgm:prSet/>
      <dgm:spPr/>
      <dgm:t>
        <a:bodyPr/>
        <a:lstStyle/>
        <a:p>
          <a:endParaRPr lang="es-EC"/>
        </a:p>
      </dgm:t>
    </dgm:pt>
    <dgm:pt modelId="{D4798C81-40AE-4F91-B7AD-C11483EAC9D9}">
      <dgm:prSet phldrT="[Texto]"/>
      <dgm:spPr/>
      <dgm:t>
        <a:bodyPr/>
        <a:lstStyle/>
        <a:p>
          <a:r>
            <a:rPr lang="es-EC" dirty="0" smtClean="0"/>
            <a:t>Control de Aire- Combustible</a:t>
          </a:r>
          <a:endParaRPr lang="es-EC" dirty="0"/>
        </a:p>
      </dgm:t>
    </dgm:pt>
    <dgm:pt modelId="{E5DA844E-964B-4439-87F3-CEA5FE3FFF1C}" type="parTrans" cxnId="{3EDD627B-AD5D-4FC3-91E1-61F8843621E3}">
      <dgm:prSet/>
      <dgm:spPr/>
      <dgm:t>
        <a:bodyPr/>
        <a:lstStyle/>
        <a:p>
          <a:endParaRPr lang="es-EC"/>
        </a:p>
      </dgm:t>
    </dgm:pt>
    <dgm:pt modelId="{578AB9DE-914F-4ED1-A4D7-87B4217A275B}" type="sibTrans" cxnId="{3EDD627B-AD5D-4FC3-91E1-61F8843621E3}">
      <dgm:prSet/>
      <dgm:spPr/>
      <dgm:t>
        <a:bodyPr/>
        <a:lstStyle/>
        <a:p>
          <a:endParaRPr lang="es-EC"/>
        </a:p>
      </dgm:t>
    </dgm:pt>
    <dgm:pt modelId="{3AE91C4D-68C8-4A91-B5BD-7740C0EDFE20}">
      <dgm:prSet phldrT="[Texto]"/>
      <dgm:spPr/>
      <dgm:t>
        <a:bodyPr/>
        <a:lstStyle/>
        <a:p>
          <a:r>
            <a:rPr lang="es-ES" dirty="0" smtClean="0"/>
            <a:t>Control de flujo de un producto en función a la velocidad de alimentación</a:t>
          </a:r>
          <a:endParaRPr lang="es-EC" dirty="0"/>
        </a:p>
      </dgm:t>
    </dgm:pt>
    <dgm:pt modelId="{009F1D20-4910-429B-86B8-004602F5C4C4}" type="parTrans" cxnId="{CAE6EC95-F0F5-4930-99D5-54D5CAE9C386}">
      <dgm:prSet/>
      <dgm:spPr/>
      <dgm:t>
        <a:bodyPr/>
        <a:lstStyle/>
        <a:p>
          <a:endParaRPr lang="es-EC"/>
        </a:p>
      </dgm:t>
    </dgm:pt>
    <dgm:pt modelId="{860DF6DA-AD61-4A10-8085-B753C9C34347}" type="sibTrans" cxnId="{CAE6EC95-F0F5-4930-99D5-54D5CAE9C386}">
      <dgm:prSet/>
      <dgm:spPr/>
      <dgm:t>
        <a:bodyPr/>
        <a:lstStyle/>
        <a:p>
          <a:endParaRPr lang="es-EC"/>
        </a:p>
      </dgm:t>
    </dgm:pt>
    <dgm:pt modelId="{909D9881-57F5-46D9-94C8-88C65B2A65C7}" type="pres">
      <dgm:prSet presAssocID="{92E39064-D8BD-4FD4-9B7D-C981346881EE}" presName="Name0" presStyleCnt="0">
        <dgm:presLayoutVars>
          <dgm:dir/>
          <dgm:animLvl val="lvl"/>
          <dgm:resizeHandles val="exact"/>
        </dgm:presLayoutVars>
      </dgm:prSet>
      <dgm:spPr/>
      <dgm:t>
        <a:bodyPr/>
        <a:lstStyle/>
        <a:p>
          <a:endParaRPr lang="es-EC"/>
        </a:p>
      </dgm:t>
    </dgm:pt>
    <dgm:pt modelId="{74E52E54-30AA-4DEA-AA9B-74073D485AEF}" type="pres">
      <dgm:prSet presAssocID="{877CB673-C3B6-46E4-B30F-A682D1C88D29}" presName="linNode" presStyleCnt="0"/>
      <dgm:spPr/>
    </dgm:pt>
    <dgm:pt modelId="{4FF71974-F3BC-4FBF-8EFA-9703D040F185}" type="pres">
      <dgm:prSet presAssocID="{877CB673-C3B6-46E4-B30F-A682D1C88D29}" presName="parentText" presStyleLbl="node1" presStyleIdx="0" presStyleCnt="2">
        <dgm:presLayoutVars>
          <dgm:chMax val="1"/>
          <dgm:bulletEnabled val="1"/>
        </dgm:presLayoutVars>
      </dgm:prSet>
      <dgm:spPr/>
      <dgm:t>
        <a:bodyPr/>
        <a:lstStyle/>
        <a:p>
          <a:endParaRPr lang="es-EC"/>
        </a:p>
      </dgm:t>
    </dgm:pt>
    <dgm:pt modelId="{FEA9C6F5-B3EA-4C90-A861-0374411FB99E}" type="pres">
      <dgm:prSet presAssocID="{877CB673-C3B6-46E4-B30F-A682D1C88D29}" presName="descendantText" presStyleLbl="alignAccFollowNode1" presStyleIdx="0" presStyleCnt="2">
        <dgm:presLayoutVars>
          <dgm:bulletEnabled val="1"/>
        </dgm:presLayoutVars>
      </dgm:prSet>
      <dgm:spPr/>
      <dgm:t>
        <a:bodyPr/>
        <a:lstStyle/>
        <a:p>
          <a:endParaRPr lang="es-EC"/>
        </a:p>
      </dgm:t>
    </dgm:pt>
    <dgm:pt modelId="{6A0408A8-1B21-47D3-BC84-3C476D653E59}" type="pres">
      <dgm:prSet presAssocID="{BE9AB7D6-28E2-44D2-822D-2031851E85B9}" presName="sp" presStyleCnt="0"/>
      <dgm:spPr/>
    </dgm:pt>
    <dgm:pt modelId="{6248DC5F-879B-46D0-AF34-A7A2D1A3FE26}" type="pres">
      <dgm:prSet presAssocID="{7B13C4AA-55D7-4C59-8550-5EA59176F729}" presName="linNode" presStyleCnt="0"/>
      <dgm:spPr/>
    </dgm:pt>
    <dgm:pt modelId="{B4A3DF24-AAAD-42F7-8133-D0D5F0558982}" type="pres">
      <dgm:prSet presAssocID="{7B13C4AA-55D7-4C59-8550-5EA59176F729}" presName="parentText" presStyleLbl="node1" presStyleIdx="1" presStyleCnt="2">
        <dgm:presLayoutVars>
          <dgm:chMax val="1"/>
          <dgm:bulletEnabled val="1"/>
        </dgm:presLayoutVars>
      </dgm:prSet>
      <dgm:spPr/>
      <dgm:t>
        <a:bodyPr/>
        <a:lstStyle/>
        <a:p>
          <a:endParaRPr lang="es-EC"/>
        </a:p>
      </dgm:t>
    </dgm:pt>
    <dgm:pt modelId="{D8F5D078-DA3B-4E78-BE4C-48D7985A90C8}" type="pres">
      <dgm:prSet presAssocID="{7B13C4AA-55D7-4C59-8550-5EA59176F729}" presName="descendantText" presStyleLbl="alignAccFollowNode1" presStyleIdx="1" presStyleCnt="2">
        <dgm:presLayoutVars>
          <dgm:bulletEnabled val="1"/>
        </dgm:presLayoutVars>
      </dgm:prSet>
      <dgm:spPr/>
      <dgm:t>
        <a:bodyPr/>
        <a:lstStyle/>
        <a:p>
          <a:endParaRPr lang="es-EC"/>
        </a:p>
      </dgm:t>
    </dgm:pt>
  </dgm:ptLst>
  <dgm:cxnLst>
    <dgm:cxn modelId="{CAE6EC95-F0F5-4930-99D5-54D5CAE9C386}" srcId="{7B13C4AA-55D7-4C59-8550-5EA59176F729}" destId="{3AE91C4D-68C8-4A91-B5BD-7740C0EDFE20}" srcOrd="2" destOrd="0" parTransId="{009F1D20-4910-429B-86B8-004602F5C4C4}" sibTransId="{860DF6DA-AD61-4A10-8085-B753C9C34347}"/>
    <dgm:cxn modelId="{741DF62D-0DF4-4388-8E04-5ECABFE35847}" type="presOf" srcId="{7B13C4AA-55D7-4C59-8550-5EA59176F729}" destId="{B4A3DF24-AAAD-42F7-8133-D0D5F0558982}" srcOrd="0" destOrd="0" presId="urn:microsoft.com/office/officeart/2005/8/layout/vList5"/>
    <dgm:cxn modelId="{F81E23B8-DB83-442A-8464-446FEB41D987}" type="presOf" srcId="{D2B6FAB4-7F5F-4ED3-BC27-E17BEC657E3E}" destId="{D8F5D078-DA3B-4E78-BE4C-48D7985A90C8}" srcOrd="0" destOrd="0" presId="urn:microsoft.com/office/officeart/2005/8/layout/vList5"/>
    <dgm:cxn modelId="{F1A1E4A0-F994-4D70-A56E-D05F01F83E2D}" srcId="{877CB673-C3B6-46E4-B30F-A682D1C88D29}" destId="{526CE8C7-045B-487C-BC69-D6E32DFCCB2F}" srcOrd="0" destOrd="0" parTransId="{409F0EB8-5F9A-4CFF-8D14-E75679D55F83}" sibTransId="{DA060AB3-90CD-4565-9F1A-B91B89DE4B0F}"/>
    <dgm:cxn modelId="{84D88266-8610-442B-85FF-ED053191585D}" type="presOf" srcId="{3AE91C4D-68C8-4A91-B5BD-7740C0EDFE20}" destId="{D8F5D078-DA3B-4E78-BE4C-48D7985A90C8}" srcOrd="0" destOrd="2" presId="urn:microsoft.com/office/officeart/2005/8/layout/vList5"/>
    <dgm:cxn modelId="{AFBF29EB-C129-4CB2-AA9C-2957ED7F2075}" srcId="{7B13C4AA-55D7-4C59-8550-5EA59176F729}" destId="{D2B6FAB4-7F5F-4ED3-BC27-E17BEC657E3E}" srcOrd="0" destOrd="0" parTransId="{6C88F65F-B7F0-4FCE-BCC3-79EFAFA5B17A}" sibTransId="{C0676891-BAE8-4772-A5FC-3B3E47FBCF3A}"/>
    <dgm:cxn modelId="{131358CD-1148-4593-9335-D6366AE6660C}" srcId="{92E39064-D8BD-4FD4-9B7D-C981346881EE}" destId="{877CB673-C3B6-46E4-B30F-A682D1C88D29}" srcOrd="0" destOrd="0" parTransId="{57125AA7-A87F-4D3B-9F6A-B5EA1AFFCE79}" sibTransId="{BE9AB7D6-28E2-44D2-822D-2031851E85B9}"/>
    <dgm:cxn modelId="{AAD5B61B-EDE7-4F36-B2DD-B895B9344FD7}" type="presOf" srcId="{877CB673-C3B6-46E4-B30F-A682D1C88D29}" destId="{4FF71974-F3BC-4FBF-8EFA-9703D040F185}" srcOrd="0" destOrd="0" presId="urn:microsoft.com/office/officeart/2005/8/layout/vList5"/>
    <dgm:cxn modelId="{B71EA5E8-2D94-43CB-A478-B27576774258}" srcId="{92E39064-D8BD-4FD4-9B7D-C981346881EE}" destId="{7B13C4AA-55D7-4C59-8550-5EA59176F729}" srcOrd="1" destOrd="0" parTransId="{F58238A1-A486-4D73-B82E-C708A6F91D71}" sibTransId="{03FADC13-0464-4DAC-ADA5-99D4545FBBDD}"/>
    <dgm:cxn modelId="{3EDD627B-AD5D-4FC3-91E1-61F8843621E3}" srcId="{7B13C4AA-55D7-4C59-8550-5EA59176F729}" destId="{D4798C81-40AE-4F91-B7AD-C11483EAC9D9}" srcOrd="1" destOrd="0" parTransId="{E5DA844E-964B-4439-87F3-CEA5FE3FFF1C}" sibTransId="{578AB9DE-914F-4ED1-A4D7-87B4217A275B}"/>
    <dgm:cxn modelId="{D0D3831A-5A62-49B2-8876-34B2225634EE}" type="presOf" srcId="{D4798C81-40AE-4F91-B7AD-C11483EAC9D9}" destId="{D8F5D078-DA3B-4E78-BE4C-48D7985A90C8}" srcOrd="0" destOrd="1" presId="urn:microsoft.com/office/officeart/2005/8/layout/vList5"/>
    <dgm:cxn modelId="{AD457AC9-2A04-410A-8612-B2D16CEEAA05}" type="presOf" srcId="{92E39064-D8BD-4FD4-9B7D-C981346881EE}" destId="{909D9881-57F5-46D9-94C8-88C65B2A65C7}" srcOrd="0" destOrd="0" presId="urn:microsoft.com/office/officeart/2005/8/layout/vList5"/>
    <dgm:cxn modelId="{D53C87F8-EB69-4F69-BA33-AB1F4A5AD6B6}" type="presOf" srcId="{526CE8C7-045B-487C-BC69-D6E32DFCCB2F}" destId="{FEA9C6F5-B3EA-4C90-A861-0374411FB99E}" srcOrd="0" destOrd="0" presId="urn:microsoft.com/office/officeart/2005/8/layout/vList5"/>
    <dgm:cxn modelId="{A6EA24F3-1335-4A6A-BBEF-7C74C05CAA81}" type="presParOf" srcId="{909D9881-57F5-46D9-94C8-88C65B2A65C7}" destId="{74E52E54-30AA-4DEA-AA9B-74073D485AEF}" srcOrd="0" destOrd="0" presId="urn:microsoft.com/office/officeart/2005/8/layout/vList5"/>
    <dgm:cxn modelId="{840B3F97-6349-4C8C-A538-1DF1C7806C24}" type="presParOf" srcId="{74E52E54-30AA-4DEA-AA9B-74073D485AEF}" destId="{4FF71974-F3BC-4FBF-8EFA-9703D040F185}" srcOrd="0" destOrd="0" presId="urn:microsoft.com/office/officeart/2005/8/layout/vList5"/>
    <dgm:cxn modelId="{3BC9CEBB-1E18-417D-94ED-9087CF8DCD3B}" type="presParOf" srcId="{74E52E54-30AA-4DEA-AA9B-74073D485AEF}" destId="{FEA9C6F5-B3EA-4C90-A861-0374411FB99E}" srcOrd="1" destOrd="0" presId="urn:microsoft.com/office/officeart/2005/8/layout/vList5"/>
    <dgm:cxn modelId="{E436FCF4-1CAB-4210-BEEF-7B7ED80FD13A}" type="presParOf" srcId="{909D9881-57F5-46D9-94C8-88C65B2A65C7}" destId="{6A0408A8-1B21-47D3-BC84-3C476D653E59}" srcOrd="1" destOrd="0" presId="urn:microsoft.com/office/officeart/2005/8/layout/vList5"/>
    <dgm:cxn modelId="{B9F0FAAB-9A21-44BD-99F3-CB85D840D3C4}" type="presParOf" srcId="{909D9881-57F5-46D9-94C8-88C65B2A65C7}" destId="{6248DC5F-879B-46D0-AF34-A7A2D1A3FE26}" srcOrd="2" destOrd="0" presId="urn:microsoft.com/office/officeart/2005/8/layout/vList5"/>
    <dgm:cxn modelId="{100D61DA-BE57-4C09-835E-FD73C203F5BE}" type="presParOf" srcId="{6248DC5F-879B-46D0-AF34-A7A2D1A3FE26}" destId="{B4A3DF24-AAAD-42F7-8133-D0D5F0558982}" srcOrd="0" destOrd="0" presId="urn:microsoft.com/office/officeart/2005/8/layout/vList5"/>
    <dgm:cxn modelId="{C368A161-D24C-4DB8-9B1A-660A2131A5DF}" type="presParOf" srcId="{6248DC5F-879B-46D0-AF34-A7A2D1A3FE26}" destId="{D8F5D078-DA3B-4E78-BE4C-48D7985A90C8}"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2E39064-D8BD-4FD4-9B7D-C981346881E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877CB673-C3B6-46E4-B30F-A682D1C88D29}">
      <dgm:prSet phldrT="[Texto]"/>
      <dgm:spPr>
        <a:solidFill>
          <a:schemeClr val="accent2">
            <a:lumMod val="75000"/>
          </a:schemeClr>
        </a:solidFill>
      </dgm:spPr>
      <dgm:t>
        <a:bodyPr/>
        <a:lstStyle/>
        <a:p>
          <a:r>
            <a:rPr lang="es-EC" dirty="0" smtClean="0"/>
            <a:t>UTILIZADO </a:t>
          </a:r>
          <a:endParaRPr lang="es-EC" dirty="0"/>
        </a:p>
      </dgm:t>
    </dgm:pt>
    <dgm:pt modelId="{57125AA7-A87F-4D3B-9F6A-B5EA1AFFCE79}" type="parTrans" cxnId="{131358CD-1148-4593-9335-D6366AE6660C}">
      <dgm:prSet/>
      <dgm:spPr/>
      <dgm:t>
        <a:bodyPr/>
        <a:lstStyle/>
        <a:p>
          <a:endParaRPr lang="es-EC"/>
        </a:p>
      </dgm:t>
    </dgm:pt>
    <dgm:pt modelId="{BE9AB7D6-28E2-44D2-822D-2031851E85B9}" type="sibTrans" cxnId="{131358CD-1148-4593-9335-D6366AE6660C}">
      <dgm:prSet/>
      <dgm:spPr/>
      <dgm:t>
        <a:bodyPr/>
        <a:lstStyle/>
        <a:p>
          <a:endParaRPr lang="es-EC"/>
        </a:p>
      </dgm:t>
    </dgm:pt>
    <dgm:pt modelId="{526CE8C7-045B-487C-BC69-D6E32DFCCB2F}">
      <dgm:prSet phldrT="[Texto]" custT="1"/>
      <dgm:spPr/>
      <dgm:t>
        <a:bodyPr/>
        <a:lstStyle/>
        <a:p>
          <a:r>
            <a:rPr lang="es-ES" sz="1200" dirty="0" smtClean="0"/>
            <a:t> </a:t>
          </a:r>
          <a:r>
            <a:rPr lang="es-ES" sz="1300" dirty="0" smtClean="0"/>
            <a:t>Casos donde se requiera que la salida de un controlador de retroalimentación es el punto de ajuste para otro controlador de retroalimentación. </a:t>
          </a:r>
          <a:endParaRPr lang="es-EC" sz="1300" dirty="0"/>
        </a:p>
      </dgm:t>
    </dgm:pt>
    <dgm:pt modelId="{409F0EB8-5F9A-4CFF-8D14-E75679D55F83}" type="parTrans" cxnId="{F1A1E4A0-F994-4D70-A56E-D05F01F83E2D}">
      <dgm:prSet/>
      <dgm:spPr/>
      <dgm:t>
        <a:bodyPr/>
        <a:lstStyle/>
        <a:p>
          <a:endParaRPr lang="es-EC"/>
        </a:p>
      </dgm:t>
    </dgm:pt>
    <dgm:pt modelId="{DA060AB3-90CD-4565-9F1A-B91B89DE4B0F}" type="sibTrans" cxnId="{F1A1E4A0-F994-4D70-A56E-D05F01F83E2D}">
      <dgm:prSet/>
      <dgm:spPr/>
      <dgm:t>
        <a:bodyPr/>
        <a:lstStyle/>
        <a:p>
          <a:endParaRPr lang="es-EC"/>
        </a:p>
      </dgm:t>
    </dgm:pt>
    <dgm:pt modelId="{7B13C4AA-55D7-4C59-8550-5EA59176F729}">
      <dgm:prSet phldrT="[Texto]"/>
      <dgm:spPr>
        <a:solidFill>
          <a:schemeClr val="accent2">
            <a:lumMod val="75000"/>
          </a:schemeClr>
        </a:solidFill>
      </dgm:spPr>
      <dgm:t>
        <a:bodyPr/>
        <a:lstStyle/>
        <a:p>
          <a:r>
            <a:rPr lang="es-EC" dirty="0" smtClean="0"/>
            <a:t>APLICACIONES </a:t>
          </a:r>
          <a:endParaRPr lang="es-EC" dirty="0"/>
        </a:p>
      </dgm:t>
    </dgm:pt>
    <dgm:pt modelId="{F58238A1-A486-4D73-B82E-C708A6F91D71}" type="parTrans" cxnId="{B71EA5E8-2D94-43CB-A478-B27576774258}">
      <dgm:prSet/>
      <dgm:spPr/>
      <dgm:t>
        <a:bodyPr/>
        <a:lstStyle/>
        <a:p>
          <a:endParaRPr lang="es-EC"/>
        </a:p>
      </dgm:t>
    </dgm:pt>
    <dgm:pt modelId="{03FADC13-0464-4DAC-ADA5-99D4545FBBDD}" type="sibTrans" cxnId="{B71EA5E8-2D94-43CB-A478-B27576774258}">
      <dgm:prSet/>
      <dgm:spPr/>
      <dgm:t>
        <a:bodyPr/>
        <a:lstStyle/>
        <a:p>
          <a:endParaRPr lang="es-EC"/>
        </a:p>
      </dgm:t>
    </dgm:pt>
    <dgm:pt modelId="{D2B6FAB4-7F5F-4ED3-BC27-E17BEC657E3E}">
      <dgm:prSet phldrT="[Texto]" custT="1"/>
      <dgm:spPr/>
      <dgm:t>
        <a:bodyPr/>
        <a:lstStyle/>
        <a:p>
          <a:r>
            <a:rPr lang="es-EC" sz="1400" dirty="0" err="1" smtClean="0"/>
            <a:t>Analisis</a:t>
          </a:r>
          <a:r>
            <a:rPr lang="es-EC" sz="1400" dirty="0" smtClean="0"/>
            <a:t> de temperatura en túnel de viento</a:t>
          </a:r>
          <a:endParaRPr lang="es-EC" sz="1400" dirty="0"/>
        </a:p>
      </dgm:t>
    </dgm:pt>
    <dgm:pt modelId="{6C88F65F-B7F0-4FCE-BCC3-79EFAFA5B17A}" type="parTrans" cxnId="{AFBF29EB-C129-4CB2-AA9C-2957ED7F2075}">
      <dgm:prSet/>
      <dgm:spPr/>
      <dgm:t>
        <a:bodyPr/>
        <a:lstStyle/>
        <a:p>
          <a:endParaRPr lang="es-EC"/>
        </a:p>
      </dgm:t>
    </dgm:pt>
    <dgm:pt modelId="{C0676891-BAE8-4772-A5FC-3B3E47FBCF3A}" type="sibTrans" cxnId="{AFBF29EB-C129-4CB2-AA9C-2957ED7F2075}">
      <dgm:prSet/>
      <dgm:spPr/>
      <dgm:t>
        <a:bodyPr/>
        <a:lstStyle/>
        <a:p>
          <a:endParaRPr lang="es-EC"/>
        </a:p>
      </dgm:t>
    </dgm:pt>
    <dgm:pt modelId="{D4798C81-40AE-4F91-B7AD-C11483EAC9D9}">
      <dgm:prSet phldrT="[Texto]" custT="1"/>
      <dgm:spPr/>
      <dgm:t>
        <a:bodyPr/>
        <a:lstStyle/>
        <a:p>
          <a:r>
            <a:rPr lang="es-EC" sz="1400" dirty="0" smtClean="0"/>
            <a:t>Intercambiador de Calor </a:t>
          </a:r>
          <a:endParaRPr lang="es-EC" sz="1400" dirty="0"/>
        </a:p>
      </dgm:t>
    </dgm:pt>
    <dgm:pt modelId="{E5DA844E-964B-4439-87F3-CEA5FE3FFF1C}" type="parTrans" cxnId="{3EDD627B-AD5D-4FC3-91E1-61F8843621E3}">
      <dgm:prSet/>
      <dgm:spPr/>
      <dgm:t>
        <a:bodyPr/>
        <a:lstStyle/>
        <a:p>
          <a:endParaRPr lang="es-EC"/>
        </a:p>
      </dgm:t>
    </dgm:pt>
    <dgm:pt modelId="{578AB9DE-914F-4ED1-A4D7-87B4217A275B}" type="sibTrans" cxnId="{3EDD627B-AD5D-4FC3-91E1-61F8843621E3}">
      <dgm:prSet/>
      <dgm:spPr/>
      <dgm:t>
        <a:bodyPr/>
        <a:lstStyle/>
        <a:p>
          <a:endParaRPr lang="es-EC"/>
        </a:p>
      </dgm:t>
    </dgm:pt>
    <dgm:pt modelId="{3AE91C4D-68C8-4A91-B5BD-7740C0EDFE20}">
      <dgm:prSet phldrT="[Texto]" custT="1"/>
      <dgm:spPr/>
      <dgm:t>
        <a:bodyPr/>
        <a:lstStyle/>
        <a:p>
          <a:r>
            <a:rPr lang="es-ES" sz="1400" dirty="0" smtClean="0"/>
            <a:t>Control de un fluido entre varios depósitos </a:t>
          </a:r>
          <a:endParaRPr lang="es-EC" sz="1400" dirty="0"/>
        </a:p>
      </dgm:t>
    </dgm:pt>
    <dgm:pt modelId="{009F1D20-4910-429B-86B8-004602F5C4C4}" type="parTrans" cxnId="{CAE6EC95-F0F5-4930-99D5-54D5CAE9C386}">
      <dgm:prSet/>
      <dgm:spPr/>
      <dgm:t>
        <a:bodyPr/>
        <a:lstStyle/>
        <a:p>
          <a:endParaRPr lang="es-EC"/>
        </a:p>
      </dgm:t>
    </dgm:pt>
    <dgm:pt modelId="{860DF6DA-AD61-4A10-8085-B753C9C34347}" type="sibTrans" cxnId="{CAE6EC95-F0F5-4930-99D5-54D5CAE9C386}">
      <dgm:prSet/>
      <dgm:spPr/>
      <dgm:t>
        <a:bodyPr/>
        <a:lstStyle/>
        <a:p>
          <a:endParaRPr lang="es-EC"/>
        </a:p>
      </dgm:t>
    </dgm:pt>
    <dgm:pt modelId="{448E3412-7286-4E27-A1F5-71734BF50F62}">
      <dgm:prSet phldrT="[Texto]" custT="1"/>
      <dgm:spPr/>
      <dgm:t>
        <a:bodyPr/>
        <a:lstStyle/>
        <a:p>
          <a:r>
            <a:rPr lang="es-EC" sz="1300" dirty="0" smtClean="0"/>
            <a:t>Cuando se tiene una variable manipulable y más de una variable medida.</a:t>
          </a:r>
          <a:endParaRPr lang="es-EC" sz="1300" dirty="0"/>
        </a:p>
      </dgm:t>
    </dgm:pt>
    <dgm:pt modelId="{2F7EA260-DECD-4B6E-900B-4497992FBEDF}" type="parTrans" cxnId="{321ABC94-D8D3-4461-9F0B-15EABA0ED6BE}">
      <dgm:prSet/>
      <dgm:spPr/>
      <dgm:t>
        <a:bodyPr/>
        <a:lstStyle/>
        <a:p>
          <a:endParaRPr lang="es-EC"/>
        </a:p>
      </dgm:t>
    </dgm:pt>
    <dgm:pt modelId="{E8E0387C-B535-4CA8-ABDE-67A116C624B9}" type="sibTrans" cxnId="{321ABC94-D8D3-4461-9F0B-15EABA0ED6BE}">
      <dgm:prSet/>
      <dgm:spPr/>
      <dgm:t>
        <a:bodyPr/>
        <a:lstStyle/>
        <a:p>
          <a:endParaRPr lang="es-EC"/>
        </a:p>
      </dgm:t>
    </dgm:pt>
    <dgm:pt modelId="{638E7FD2-46EB-4217-A048-BBEEC6010E96}">
      <dgm:prSet phldrT="[Texto]" custT="1"/>
      <dgm:spPr/>
      <dgm:t>
        <a:bodyPr/>
        <a:lstStyle/>
        <a:p>
          <a:r>
            <a:rPr lang="es-EC" sz="1300" dirty="0" smtClean="0"/>
            <a:t>Cuando las perturbaciones afectan directamente a la variable de proceso manipulada.</a:t>
          </a:r>
          <a:endParaRPr lang="es-EC" sz="1300" dirty="0"/>
        </a:p>
      </dgm:t>
    </dgm:pt>
    <dgm:pt modelId="{7DC6B459-EAC3-407C-87D1-83F123F359E4}" type="parTrans" cxnId="{343D51B8-F97B-486F-B784-FD93F42990A2}">
      <dgm:prSet/>
      <dgm:spPr/>
      <dgm:t>
        <a:bodyPr/>
        <a:lstStyle/>
        <a:p>
          <a:endParaRPr lang="es-EC"/>
        </a:p>
      </dgm:t>
    </dgm:pt>
    <dgm:pt modelId="{5DB1DA7B-05E4-430C-AFEF-984854E690F6}" type="sibTrans" cxnId="{343D51B8-F97B-486F-B784-FD93F42990A2}">
      <dgm:prSet/>
      <dgm:spPr/>
      <dgm:t>
        <a:bodyPr/>
        <a:lstStyle/>
        <a:p>
          <a:endParaRPr lang="es-EC"/>
        </a:p>
      </dgm:t>
    </dgm:pt>
    <dgm:pt modelId="{909D9881-57F5-46D9-94C8-88C65B2A65C7}" type="pres">
      <dgm:prSet presAssocID="{92E39064-D8BD-4FD4-9B7D-C981346881EE}" presName="Name0" presStyleCnt="0">
        <dgm:presLayoutVars>
          <dgm:dir/>
          <dgm:animLvl val="lvl"/>
          <dgm:resizeHandles val="exact"/>
        </dgm:presLayoutVars>
      </dgm:prSet>
      <dgm:spPr/>
      <dgm:t>
        <a:bodyPr/>
        <a:lstStyle/>
        <a:p>
          <a:endParaRPr lang="es-EC"/>
        </a:p>
      </dgm:t>
    </dgm:pt>
    <dgm:pt modelId="{74E52E54-30AA-4DEA-AA9B-74073D485AEF}" type="pres">
      <dgm:prSet presAssocID="{877CB673-C3B6-46E4-B30F-A682D1C88D29}" presName="linNode" presStyleCnt="0"/>
      <dgm:spPr/>
    </dgm:pt>
    <dgm:pt modelId="{4FF71974-F3BC-4FBF-8EFA-9703D040F185}" type="pres">
      <dgm:prSet presAssocID="{877CB673-C3B6-46E4-B30F-A682D1C88D29}" presName="parentText" presStyleLbl="node1" presStyleIdx="0" presStyleCnt="2">
        <dgm:presLayoutVars>
          <dgm:chMax val="1"/>
          <dgm:bulletEnabled val="1"/>
        </dgm:presLayoutVars>
      </dgm:prSet>
      <dgm:spPr/>
      <dgm:t>
        <a:bodyPr/>
        <a:lstStyle/>
        <a:p>
          <a:endParaRPr lang="es-EC"/>
        </a:p>
      </dgm:t>
    </dgm:pt>
    <dgm:pt modelId="{FEA9C6F5-B3EA-4C90-A861-0374411FB99E}" type="pres">
      <dgm:prSet presAssocID="{877CB673-C3B6-46E4-B30F-A682D1C88D29}" presName="descendantText" presStyleLbl="alignAccFollowNode1" presStyleIdx="0" presStyleCnt="2">
        <dgm:presLayoutVars>
          <dgm:bulletEnabled val="1"/>
        </dgm:presLayoutVars>
      </dgm:prSet>
      <dgm:spPr/>
      <dgm:t>
        <a:bodyPr/>
        <a:lstStyle/>
        <a:p>
          <a:endParaRPr lang="es-EC"/>
        </a:p>
      </dgm:t>
    </dgm:pt>
    <dgm:pt modelId="{6A0408A8-1B21-47D3-BC84-3C476D653E59}" type="pres">
      <dgm:prSet presAssocID="{BE9AB7D6-28E2-44D2-822D-2031851E85B9}" presName="sp" presStyleCnt="0"/>
      <dgm:spPr/>
    </dgm:pt>
    <dgm:pt modelId="{6248DC5F-879B-46D0-AF34-A7A2D1A3FE26}" type="pres">
      <dgm:prSet presAssocID="{7B13C4AA-55D7-4C59-8550-5EA59176F729}" presName="linNode" presStyleCnt="0"/>
      <dgm:spPr/>
    </dgm:pt>
    <dgm:pt modelId="{B4A3DF24-AAAD-42F7-8133-D0D5F0558982}" type="pres">
      <dgm:prSet presAssocID="{7B13C4AA-55D7-4C59-8550-5EA59176F729}" presName="parentText" presStyleLbl="node1" presStyleIdx="1" presStyleCnt="2">
        <dgm:presLayoutVars>
          <dgm:chMax val="1"/>
          <dgm:bulletEnabled val="1"/>
        </dgm:presLayoutVars>
      </dgm:prSet>
      <dgm:spPr/>
      <dgm:t>
        <a:bodyPr/>
        <a:lstStyle/>
        <a:p>
          <a:endParaRPr lang="es-EC"/>
        </a:p>
      </dgm:t>
    </dgm:pt>
    <dgm:pt modelId="{D8F5D078-DA3B-4E78-BE4C-48D7985A90C8}" type="pres">
      <dgm:prSet presAssocID="{7B13C4AA-55D7-4C59-8550-5EA59176F729}" presName="descendantText" presStyleLbl="alignAccFollowNode1" presStyleIdx="1" presStyleCnt="2">
        <dgm:presLayoutVars>
          <dgm:bulletEnabled val="1"/>
        </dgm:presLayoutVars>
      </dgm:prSet>
      <dgm:spPr/>
      <dgm:t>
        <a:bodyPr/>
        <a:lstStyle/>
        <a:p>
          <a:endParaRPr lang="es-EC"/>
        </a:p>
      </dgm:t>
    </dgm:pt>
  </dgm:ptLst>
  <dgm:cxnLst>
    <dgm:cxn modelId="{191B8015-EBF9-493F-8AE6-F618ABA16343}" type="presOf" srcId="{D4798C81-40AE-4F91-B7AD-C11483EAC9D9}" destId="{D8F5D078-DA3B-4E78-BE4C-48D7985A90C8}" srcOrd="0" destOrd="1" presId="urn:microsoft.com/office/officeart/2005/8/layout/vList5"/>
    <dgm:cxn modelId="{B71EA5E8-2D94-43CB-A478-B27576774258}" srcId="{92E39064-D8BD-4FD4-9B7D-C981346881EE}" destId="{7B13C4AA-55D7-4C59-8550-5EA59176F729}" srcOrd="1" destOrd="0" parTransId="{F58238A1-A486-4D73-B82E-C708A6F91D71}" sibTransId="{03FADC13-0464-4DAC-ADA5-99D4545FBBDD}"/>
    <dgm:cxn modelId="{F47134BB-D68C-46DA-A26D-4A00410B0074}" type="presOf" srcId="{D2B6FAB4-7F5F-4ED3-BC27-E17BEC657E3E}" destId="{D8F5D078-DA3B-4E78-BE4C-48D7985A90C8}" srcOrd="0" destOrd="0" presId="urn:microsoft.com/office/officeart/2005/8/layout/vList5"/>
    <dgm:cxn modelId="{C32FB4A8-9794-48BE-84E8-C973BCF59C6B}" type="presOf" srcId="{92E39064-D8BD-4FD4-9B7D-C981346881EE}" destId="{909D9881-57F5-46D9-94C8-88C65B2A65C7}" srcOrd="0" destOrd="0" presId="urn:microsoft.com/office/officeart/2005/8/layout/vList5"/>
    <dgm:cxn modelId="{AFBF29EB-C129-4CB2-AA9C-2957ED7F2075}" srcId="{7B13C4AA-55D7-4C59-8550-5EA59176F729}" destId="{D2B6FAB4-7F5F-4ED3-BC27-E17BEC657E3E}" srcOrd="0" destOrd="0" parTransId="{6C88F65F-B7F0-4FCE-BCC3-79EFAFA5B17A}" sibTransId="{C0676891-BAE8-4772-A5FC-3B3E47FBCF3A}"/>
    <dgm:cxn modelId="{0F39D2E3-9511-4612-B755-88B19198E6E6}" type="presOf" srcId="{448E3412-7286-4E27-A1F5-71734BF50F62}" destId="{FEA9C6F5-B3EA-4C90-A861-0374411FB99E}" srcOrd="0" destOrd="1" presId="urn:microsoft.com/office/officeart/2005/8/layout/vList5"/>
    <dgm:cxn modelId="{09341C1C-3744-406C-9610-24FFF1592990}" type="presOf" srcId="{3AE91C4D-68C8-4A91-B5BD-7740C0EDFE20}" destId="{D8F5D078-DA3B-4E78-BE4C-48D7985A90C8}" srcOrd="0" destOrd="2" presId="urn:microsoft.com/office/officeart/2005/8/layout/vList5"/>
    <dgm:cxn modelId="{F1A1E4A0-F994-4D70-A56E-D05F01F83E2D}" srcId="{877CB673-C3B6-46E4-B30F-A682D1C88D29}" destId="{526CE8C7-045B-487C-BC69-D6E32DFCCB2F}" srcOrd="0" destOrd="0" parTransId="{409F0EB8-5F9A-4CFF-8D14-E75679D55F83}" sibTransId="{DA060AB3-90CD-4565-9F1A-B91B89DE4B0F}"/>
    <dgm:cxn modelId="{C03EE912-7F62-4F03-93DF-11441561D7B0}" type="presOf" srcId="{526CE8C7-045B-487C-BC69-D6E32DFCCB2F}" destId="{FEA9C6F5-B3EA-4C90-A861-0374411FB99E}" srcOrd="0" destOrd="0" presId="urn:microsoft.com/office/officeart/2005/8/layout/vList5"/>
    <dgm:cxn modelId="{131358CD-1148-4593-9335-D6366AE6660C}" srcId="{92E39064-D8BD-4FD4-9B7D-C981346881EE}" destId="{877CB673-C3B6-46E4-B30F-A682D1C88D29}" srcOrd="0" destOrd="0" parTransId="{57125AA7-A87F-4D3B-9F6A-B5EA1AFFCE79}" sibTransId="{BE9AB7D6-28E2-44D2-822D-2031851E85B9}"/>
    <dgm:cxn modelId="{3EDD627B-AD5D-4FC3-91E1-61F8843621E3}" srcId="{7B13C4AA-55D7-4C59-8550-5EA59176F729}" destId="{D4798C81-40AE-4F91-B7AD-C11483EAC9D9}" srcOrd="1" destOrd="0" parTransId="{E5DA844E-964B-4439-87F3-CEA5FE3FFF1C}" sibTransId="{578AB9DE-914F-4ED1-A4D7-87B4217A275B}"/>
    <dgm:cxn modelId="{343D51B8-F97B-486F-B784-FD93F42990A2}" srcId="{877CB673-C3B6-46E4-B30F-A682D1C88D29}" destId="{638E7FD2-46EB-4217-A048-BBEEC6010E96}" srcOrd="2" destOrd="0" parTransId="{7DC6B459-EAC3-407C-87D1-83F123F359E4}" sibTransId="{5DB1DA7B-05E4-430C-AFEF-984854E690F6}"/>
    <dgm:cxn modelId="{FDEFA68B-5D65-414C-B3CC-D4D9B412D344}" type="presOf" srcId="{638E7FD2-46EB-4217-A048-BBEEC6010E96}" destId="{FEA9C6F5-B3EA-4C90-A861-0374411FB99E}" srcOrd="0" destOrd="2" presId="urn:microsoft.com/office/officeart/2005/8/layout/vList5"/>
    <dgm:cxn modelId="{CAE6EC95-F0F5-4930-99D5-54D5CAE9C386}" srcId="{7B13C4AA-55D7-4C59-8550-5EA59176F729}" destId="{3AE91C4D-68C8-4A91-B5BD-7740C0EDFE20}" srcOrd="2" destOrd="0" parTransId="{009F1D20-4910-429B-86B8-004602F5C4C4}" sibTransId="{860DF6DA-AD61-4A10-8085-B753C9C34347}"/>
    <dgm:cxn modelId="{F186830A-F4BC-4A8A-8EE8-D9A26DCD3051}" type="presOf" srcId="{877CB673-C3B6-46E4-B30F-A682D1C88D29}" destId="{4FF71974-F3BC-4FBF-8EFA-9703D040F185}" srcOrd="0" destOrd="0" presId="urn:microsoft.com/office/officeart/2005/8/layout/vList5"/>
    <dgm:cxn modelId="{618B9E82-BD19-4337-9665-C34B05BA1E14}" type="presOf" srcId="{7B13C4AA-55D7-4C59-8550-5EA59176F729}" destId="{B4A3DF24-AAAD-42F7-8133-D0D5F0558982}" srcOrd="0" destOrd="0" presId="urn:microsoft.com/office/officeart/2005/8/layout/vList5"/>
    <dgm:cxn modelId="{321ABC94-D8D3-4461-9F0B-15EABA0ED6BE}" srcId="{877CB673-C3B6-46E4-B30F-A682D1C88D29}" destId="{448E3412-7286-4E27-A1F5-71734BF50F62}" srcOrd="1" destOrd="0" parTransId="{2F7EA260-DECD-4B6E-900B-4497992FBEDF}" sibTransId="{E8E0387C-B535-4CA8-ABDE-67A116C624B9}"/>
    <dgm:cxn modelId="{C1B7F9C9-8816-4A47-9656-B568E78690E2}" type="presParOf" srcId="{909D9881-57F5-46D9-94C8-88C65B2A65C7}" destId="{74E52E54-30AA-4DEA-AA9B-74073D485AEF}" srcOrd="0" destOrd="0" presId="urn:microsoft.com/office/officeart/2005/8/layout/vList5"/>
    <dgm:cxn modelId="{55EFD3C6-ACF3-421B-8356-BDC390357346}" type="presParOf" srcId="{74E52E54-30AA-4DEA-AA9B-74073D485AEF}" destId="{4FF71974-F3BC-4FBF-8EFA-9703D040F185}" srcOrd="0" destOrd="0" presId="urn:microsoft.com/office/officeart/2005/8/layout/vList5"/>
    <dgm:cxn modelId="{0972228C-F4C8-4969-9FB3-A2B12AD5E65D}" type="presParOf" srcId="{74E52E54-30AA-4DEA-AA9B-74073D485AEF}" destId="{FEA9C6F5-B3EA-4C90-A861-0374411FB99E}" srcOrd="1" destOrd="0" presId="urn:microsoft.com/office/officeart/2005/8/layout/vList5"/>
    <dgm:cxn modelId="{E2019EA3-E356-4939-974E-9589427D8795}" type="presParOf" srcId="{909D9881-57F5-46D9-94C8-88C65B2A65C7}" destId="{6A0408A8-1B21-47D3-BC84-3C476D653E59}" srcOrd="1" destOrd="0" presId="urn:microsoft.com/office/officeart/2005/8/layout/vList5"/>
    <dgm:cxn modelId="{98CFE8BC-8C1F-49B7-A657-564FE65C486F}" type="presParOf" srcId="{909D9881-57F5-46D9-94C8-88C65B2A65C7}" destId="{6248DC5F-879B-46D0-AF34-A7A2D1A3FE26}" srcOrd="2" destOrd="0" presId="urn:microsoft.com/office/officeart/2005/8/layout/vList5"/>
    <dgm:cxn modelId="{03DBFC93-40F0-4CAB-8908-01D6AA6AB9D5}" type="presParOf" srcId="{6248DC5F-879B-46D0-AF34-A7A2D1A3FE26}" destId="{B4A3DF24-AAAD-42F7-8133-D0D5F0558982}" srcOrd="0" destOrd="0" presId="urn:microsoft.com/office/officeart/2005/8/layout/vList5"/>
    <dgm:cxn modelId="{8A857422-49BE-4583-9729-BA8302D2395B}" type="presParOf" srcId="{6248DC5F-879B-46D0-AF34-A7A2D1A3FE26}" destId="{D8F5D078-DA3B-4E78-BE4C-48D7985A90C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2E39064-D8BD-4FD4-9B7D-C981346881E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877CB673-C3B6-46E4-B30F-A682D1C88D29}">
      <dgm:prSet phldrT="[Texto]"/>
      <dgm:spPr>
        <a:solidFill>
          <a:schemeClr val="accent2">
            <a:lumMod val="75000"/>
          </a:schemeClr>
        </a:solidFill>
      </dgm:spPr>
      <dgm:t>
        <a:bodyPr/>
        <a:lstStyle/>
        <a:p>
          <a:r>
            <a:rPr lang="es-EC" dirty="0" smtClean="0"/>
            <a:t>UTILIZADO </a:t>
          </a:r>
          <a:endParaRPr lang="es-EC" dirty="0"/>
        </a:p>
      </dgm:t>
    </dgm:pt>
    <dgm:pt modelId="{57125AA7-A87F-4D3B-9F6A-B5EA1AFFCE79}" type="parTrans" cxnId="{131358CD-1148-4593-9335-D6366AE6660C}">
      <dgm:prSet/>
      <dgm:spPr/>
      <dgm:t>
        <a:bodyPr/>
        <a:lstStyle/>
        <a:p>
          <a:endParaRPr lang="es-EC"/>
        </a:p>
      </dgm:t>
    </dgm:pt>
    <dgm:pt modelId="{BE9AB7D6-28E2-44D2-822D-2031851E85B9}" type="sibTrans" cxnId="{131358CD-1148-4593-9335-D6366AE6660C}">
      <dgm:prSet/>
      <dgm:spPr/>
      <dgm:t>
        <a:bodyPr/>
        <a:lstStyle/>
        <a:p>
          <a:endParaRPr lang="es-EC"/>
        </a:p>
      </dgm:t>
    </dgm:pt>
    <dgm:pt modelId="{526CE8C7-045B-487C-BC69-D6E32DFCCB2F}">
      <dgm:prSet phldrT="[Texto]" custT="1"/>
      <dgm:spPr/>
      <dgm:t>
        <a:bodyPr/>
        <a:lstStyle/>
        <a:p>
          <a:r>
            <a:rPr lang="es-ES" sz="1200" dirty="0" smtClean="0"/>
            <a:t> </a:t>
          </a:r>
          <a:r>
            <a:rPr lang="es-ES" sz="1200" dirty="0" err="1" smtClean="0"/>
            <a:t>Ocaciones</a:t>
          </a:r>
          <a:r>
            <a:rPr lang="es-ES" sz="1200" dirty="0" smtClean="0"/>
            <a:t> donde se necesite  transferir el control de un bucle a otro.</a:t>
          </a:r>
          <a:endParaRPr lang="es-EC" sz="1300" dirty="0"/>
        </a:p>
      </dgm:t>
    </dgm:pt>
    <dgm:pt modelId="{409F0EB8-5F9A-4CFF-8D14-E75679D55F83}" type="parTrans" cxnId="{F1A1E4A0-F994-4D70-A56E-D05F01F83E2D}">
      <dgm:prSet/>
      <dgm:spPr/>
      <dgm:t>
        <a:bodyPr/>
        <a:lstStyle/>
        <a:p>
          <a:endParaRPr lang="es-EC"/>
        </a:p>
      </dgm:t>
    </dgm:pt>
    <dgm:pt modelId="{DA060AB3-90CD-4565-9F1A-B91B89DE4B0F}" type="sibTrans" cxnId="{F1A1E4A0-F994-4D70-A56E-D05F01F83E2D}">
      <dgm:prSet/>
      <dgm:spPr/>
      <dgm:t>
        <a:bodyPr/>
        <a:lstStyle/>
        <a:p>
          <a:endParaRPr lang="es-EC"/>
        </a:p>
      </dgm:t>
    </dgm:pt>
    <dgm:pt modelId="{7B13C4AA-55D7-4C59-8550-5EA59176F729}">
      <dgm:prSet phldrT="[Texto]"/>
      <dgm:spPr>
        <a:solidFill>
          <a:schemeClr val="accent2">
            <a:lumMod val="75000"/>
          </a:schemeClr>
        </a:solidFill>
      </dgm:spPr>
      <dgm:t>
        <a:bodyPr/>
        <a:lstStyle/>
        <a:p>
          <a:r>
            <a:rPr lang="es-EC" dirty="0" smtClean="0"/>
            <a:t>APLICACIONES </a:t>
          </a:r>
          <a:endParaRPr lang="es-EC" dirty="0"/>
        </a:p>
      </dgm:t>
    </dgm:pt>
    <dgm:pt modelId="{F58238A1-A486-4D73-B82E-C708A6F91D71}" type="parTrans" cxnId="{B71EA5E8-2D94-43CB-A478-B27576774258}">
      <dgm:prSet/>
      <dgm:spPr/>
      <dgm:t>
        <a:bodyPr/>
        <a:lstStyle/>
        <a:p>
          <a:endParaRPr lang="es-EC"/>
        </a:p>
      </dgm:t>
    </dgm:pt>
    <dgm:pt modelId="{03FADC13-0464-4DAC-ADA5-99D4545FBBDD}" type="sibTrans" cxnId="{B71EA5E8-2D94-43CB-A478-B27576774258}">
      <dgm:prSet/>
      <dgm:spPr/>
      <dgm:t>
        <a:bodyPr/>
        <a:lstStyle/>
        <a:p>
          <a:endParaRPr lang="es-EC"/>
        </a:p>
      </dgm:t>
    </dgm:pt>
    <dgm:pt modelId="{D2B6FAB4-7F5F-4ED3-BC27-E17BEC657E3E}">
      <dgm:prSet phldrT="[Texto]" custT="1"/>
      <dgm:spPr/>
      <dgm:t>
        <a:bodyPr/>
        <a:lstStyle/>
        <a:p>
          <a:r>
            <a:rPr lang="es-EC" sz="1400" dirty="0" smtClean="0"/>
            <a:t>Procesos de Prensado o Cortado donde exista operarios</a:t>
          </a:r>
          <a:endParaRPr lang="es-EC" sz="1400" dirty="0"/>
        </a:p>
      </dgm:t>
    </dgm:pt>
    <dgm:pt modelId="{6C88F65F-B7F0-4FCE-BCC3-79EFAFA5B17A}" type="parTrans" cxnId="{AFBF29EB-C129-4CB2-AA9C-2957ED7F2075}">
      <dgm:prSet/>
      <dgm:spPr/>
      <dgm:t>
        <a:bodyPr/>
        <a:lstStyle/>
        <a:p>
          <a:endParaRPr lang="es-EC"/>
        </a:p>
      </dgm:t>
    </dgm:pt>
    <dgm:pt modelId="{C0676891-BAE8-4772-A5FC-3B3E47FBCF3A}" type="sibTrans" cxnId="{AFBF29EB-C129-4CB2-AA9C-2957ED7F2075}">
      <dgm:prSet/>
      <dgm:spPr/>
      <dgm:t>
        <a:bodyPr/>
        <a:lstStyle/>
        <a:p>
          <a:endParaRPr lang="es-EC"/>
        </a:p>
      </dgm:t>
    </dgm:pt>
    <dgm:pt modelId="{D4798C81-40AE-4F91-B7AD-C11483EAC9D9}">
      <dgm:prSet phldrT="[Texto]" custT="1"/>
      <dgm:spPr/>
      <dgm:t>
        <a:bodyPr/>
        <a:lstStyle/>
        <a:p>
          <a:r>
            <a:rPr lang="es-EC" sz="1400" dirty="0" smtClean="0"/>
            <a:t>Procesos donde se requiera regímenes altos de seguridad </a:t>
          </a:r>
          <a:endParaRPr lang="es-EC" sz="1400" dirty="0"/>
        </a:p>
      </dgm:t>
    </dgm:pt>
    <dgm:pt modelId="{E5DA844E-964B-4439-87F3-CEA5FE3FFF1C}" type="parTrans" cxnId="{3EDD627B-AD5D-4FC3-91E1-61F8843621E3}">
      <dgm:prSet/>
      <dgm:spPr/>
      <dgm:t>
        <a:bodyPr/>
        <a:lstStyle/>
        <a:p>
          <a:endParaRPr lang="es-EC"/>
        </a:p>
      </dgm:t>
    </dgm:pt>
    <dgm:pt modelId="{578AB9DE-914F-4ED1-A4D7-87B4217A275B}" type="sibTrans" cxnId="{3EDD627B-AD5D-4FC3-91E1-61F8843621E3}">
      <dgm:prSet/>
      <dgm:spPr/>
      <dgm:t>
        <a:bodyPr/>
        <a:lstStyle/>
        <a:p>
          <a:endParaRPr lang="es-EC"/>
        </a:p>
      </dgm:t>
    </dgm:pt>
    <dgm:pt modelId="{171AE48B-6A91-47CD-BB79-BF952EF17C95}">
      <dgm:prSet phldrT="[Texto]" custT="1"/>
      <dgm:spPr/>
      <dgm:t>
        <a:bodyPr/>
        <a:lstStyle/>
        <a:p>
          <a:r>
            <a:rPr lang="es-ES" sz="1300" dirty="0" smtClean="0"/>
            <a:t>Cuando  se supera cierto límite, accionando sobre el mismo actuador. Se aplica mucho cuando están en juego razones de seguridad.</a:t>
          </a:r>
          <a:endParaRPr lang="es-EC" sz="1300" dirty="0"/>
        </a:p>
      </dgm:t>
    </dgm:pt>
    <dgm:pt modelId="{1B588521-A18B-4C8C-BA01-057388522C4B}" type="parTrans" cxnId="{971690B3-FB23-422E-87C8-D60148C39D86}">
      <dgm:prSet/>
      <dgm:spPr/>
      <dgm:t>
        <a:bodyPr/>
        <a:lstStyle/>
        <a:p>
          <a:endParaRPr lang="es-EC"/>
        </a:p>
      </dgm:t>
    </dgm:pt>
    <dgm:pt modelId="{BCBFF0AB-B34B-4BBC-BD7A-4C0372A4A589}" type="sibTrans" cxnId="{971690B3-FB23-422E-87C8-D60148C39D86}">
      <dgm:prSet/>
      <dgm:spPr/>
      <dgm:t>
        <a:bodyPr/>
        <a:lstStyle/>
        <a:p>
          <a:endParaRPr lang="es-EC"/>
        </a:p>
      </dgm:t>
    </dgm:pt>
    <dgm:pt modelId="{909D9881-57F5-46D9-94C8-88C65B2A65C7}" type="pres">
      <dgm:prSet presAssocID="{92E39064-D8BD-4FD4-9B7D-C981346881EE}" presName="Name0" presStyleCnt="0">
        <dgm:presLayoutVars>
          <dgm:dir/>
          <dgm:animLvl val="lvl"/>
          <dgm:resizeHandles val="exact"/>
        </dgm:presLayoutVars>
      </dgm:prSet>
      <dgm:spPr/>
      <dgm:t>
        <a:bodyPr/>
        <a:lstStyle/>
        <a:p>
          <a:endParaRPr lang="es-EC"/>
        </a:p>
      </dgm:t>
    </dgm:pt>
    <dgm:pt modelId="{74E52E54-30AA-4DEA-AA9B-74073D485AEF}" type="pres">
      <dgm:prSet presAssocID="{877CB673-C3B6-46E4-B30F-A682D1C88D29}" presName="linNode" presStyleCnt="0"/>
      <dgm:spPr/>
    </dgm:pt>
    <dgm:pt modelId="{4FF71974-F3BC-4FBF-8EFA-9703D040F185}" type="pres">
      <dgm:prSet presAssocID="{877CB673-C3B6-46E4-B30F-A682D1C88D29}" presName="parentText" presStyleLbl="node1" presStyleIdx="0" presStyleCnt="2">
        <dgm:presLayoutVars>
          <dgm:chMax val="1"/>
          <dgm:bulletEnabled val="1"/>
        </dgm:presLayoutVars>
      </dgm:prSet>
      <dgm:spPr/>
      <dgm:t>
        <a:bodyPr/>
        <a:lstStyle/>
        <a:p>
          <a:endParaRPr lang="es-EC"/>
        </a:p>
      </dgm:t>
    </dgm:pt>
    <dgm:pt modelId="{FEA9C6F5-B3EA-4C90-A861-0374411FB99E}" type="pres">
      <dgm:prSet presAssocID="{877CB673-C3B6-46E4-B30F-A682D1C88D29}" presName="descendantText" presStyleLbl="alignAccFollowNode1" presStyleIdx="0" presStyleCnt="2">
        <dgm:presLayoutVars>
          <dgm:bulletEnabled val="1"/>
        </dgm:presLayoutVars>
      </dgm:prSet>
      <dgm:spPr/>
      <dgm:t>
        <a:bodyPr/>
        <a:lstStyle/>
        <a:p>
          <a:endParaRPr lang="es-EC"/>
        </a:p>
      </dgm:t>
    </dgm:pt>
    <dgm:pt modelId="{6A0408A8-1B21-47D3-BC84-3C476D653E59}" type="pres">
      <dgm:prSet presAssocID="{BE9AB7D6-28E2-44D2-822D-2031851E85B9}" presName="sp" presStyleCnt="0"/>
      <dgm:spPr/>
    </dgm:pt>
    <dgm:pt modelId="{6248DC5F-879B-46D0-AF34-A7A2D1A3FE26}" type="pres">
      <dgm:prSet presAssocID="{7B13C4AA-55D7-4C59-8550-5EA59176F729}" presName="linNode" presStyleCnt="0"/>
      <dgm:spPr/>
    </dgm:pt>
    <dgm:pt modelId="{B4A3DF24-AAAD-42F7-8133-D0D5F0558982}" type="pres">
      <dgm:prSet presAssocID="{7B13C4AA-55D7-4C59-8550-5EA59176F729}" presName="parentText" presStyleLbl="node1" presStyleIdx="1" presStyleCnt="2">
        <dgm:presLayoutVars>
          <dgm:chMax val="1"/>
          <dgm:bulletEnabled val="1"/>
        </dgm:presLayoutVars>
      </dgm:prSet>
      <dgm:spPr/>
      <dgm:t>
        <a:bodyPr/>
        <a:lstStyle/>
        <a:p>
          <a:endParaRPr lang="es-EC"/>
        </a:p>
      </dgm:t>
    </dgm:pt>
    <dgm:pt modelId="{D8F5D078-DA3B-4E78-BE4C-48D7985A90C8}" type="pres">
      <dgm:prSet presAssocID="{7B13C4AA-55D7-4C59-8550-5EA59176F729}" presName="descendantText" presStyleLbl="alignAccFollowNode1" presStyleIdx="1" presStyleCnt="2">
        <dgm:presLayoutVars>
          <dgm:bulletEnabled val="1"/>
        </dgm:presLayoutVars>
      </dgm:prSet>
      <dgm:spPr/>
      <dgm:t>
        <a:bodyPr/>
        <a:lstStyle/>
        <a:p>
          <a:endParaRPr lang="es-EC"/>
        </a:p>
      </dgm:t>
    </dgm:pt>
  </dgm:ptLst>
  <dgm:cxnLst>
    <dgm:cxn modelId="{D1BCAD9B-EFAB-42EA-9807-B2953683265D}" type="presOf" srcId="{7B13C4AA-55D7-4C59-8550-5EA59176F729}" destId="{B4A3DF24-AAAD-42F7-8133-D0D5F0558982}" srcOrd="0" destOrd="0" presId="urn:microsoft.com/office/officeart/2005/8/layout/vList5"/>
    <dgm:cxn modelId="{F1A1E4A0-F994-4D70-A56E-D05F01F83E2D}" srcId="{877CB673-C3B6-46E4-B30F-A682D1C88D29}" destId="{526CE8C7-045B-487C-BC69-D6E32DFCCB2F}" srcOrd="0" destOrd="0" parTransId="{409F0EB8-5F9A-4CFF-8D14-E75679D55F83}" sibTransId="{DA060AB3-90CD-4565-9F1A-B91B89DE4B0F}"/>
    <dgm:cxn modelId="{3EDD627B-AD5D-4FC3-91E1-61F8843621E3}" srcId="{7B13C4AA-55D7-4C59-8550-5EA59176F729}" destId="{D4798C81-40AE-4F91-B7AD-C11483EAC9D9}" srcOrd="1" destOrd="0" parTransId="{E5DA844E-964B-4439-87F3-CEA5FE3FFF1C}" sibTransId="{578AB9DE-914F-4ED1-A4D7-87B4217A275B}"/>
    <dgm:cxn modelId="{1775C0F5-FCFA-43A0-95AC-183D97F82AB0}" type="presOf" srcId="{92E39064-D8BD-4FD4-9B7D-C981346881EE}" destId="{909D9881-57F5-46D9-94C8-88C65B2A65C7}" srcOrd="0" destOrd="0" presId="urn:microsoft.com/office/officeart/2005/8/layout/vList5"/>
    <dgm:cxn modelId="{971690B3-FB23-422E-87C8-D60148C39D86}" srcId="{877CB673-C3B6-46E4-B30F-A682D1C88D29}" destId="{171AE48B-6A91-47CD-BB79-BF952EF17C95}" srcOrd="1" destOrd="0" parTransId="{1B588521-A18B-4C8C-BA01-057388522C4B}" sibTransId="{BCBFF0AB-B34B-4BBC-BD7A-4C0372A4A589}"/>
    <dgm:cxn modelId="{1D73883E-A7D7-4CBB-AA22-09480A3C6AA9}" type="presOf" srcId="{D4798C81-40AE-4F91-B7AD-C11483EAC9D9}" destId="{D8F5D078-DA3B-4E78-BE4C-48D7985A90C8}" srcOrd="0" destOrd="1" presId="urn:microsoft.com/office/officeart/2005/8/layout/vList5"/>
    <dgm:cxn modelId="{B71EA5E8-2D94-43CB-A478-B27576774258}" srcId="{92E39064-D8BD-4FD4-9B7D-C981346881EE}" destId="{7B13C4AA-55D7-4C59-8550-5EA59176F729}" srcOrd="1" destOrd="0" parTransId="{F58238A1-A486-4D73-B82E-C708A6F91D71}" sibTransId="{03FADC13-0464-4DAC-ADA5-99D4545FBBDD}"/>
    <dgm:cxn modelId="{48C57357-4C78-48DF-BC98-1B32D2DAAEAB}" type="presOf" srcId="{526CE8C7-045B-487C-BC69-D6E32DFCCB2F}" destId="{FEA9C6F5-B3EA-4C90-A861-0374411FB99E}" srcOrd="0" destOrd="0" presId="urn:microsoft.com/office/officeart/2005/8/layout/vList5"/>
    <dgm:cxn modelId="{AFBF29EB-C129-4CB2-AA9C-2957ED7F2075}" srcId="{7B13C4AA-55D7-4C59-8550-5EA59176F729}" destId="{D2B6FAB4-7F5F-4ED3-BC27-E17BEC657E3E}" srcOrd="0" destOrd="0" parTransId="{6C88F65F-B7F0-4FCE-BCC3-79EFAFA5B17A}" sibTransId="{C0676891-BAE8-4772-A5FC-3B3E47FBCF3A}"/>
    <dgm:cxn modelId="{D4F527B9-BA05-4385-8CEF-C9107C2697E9}" type="presOf" srcId="{877CB673-C3B6-46E4-B30F-A682D1C88D29}" destId="{4FF71974-F3BC-4FBF-8EFA-9703D040F185}" srcOrd="0" destOrd="0" presId="urn:microsoft.com/office/officeart/2005/8/layout/vList5"/>
    <dgm:cxn modelId="{BBC30F0A-1B9C-4B30-B029-39F5B1252F18}" type="presOf" srcId="{D2B6FAB4-7F5F-4ED3-BC27-E17BEC657E3E}" destId="{D8F5D078-DA3B-4E78-BE4C-48D7985A90C8}" srcOrd="0" destOrd="0" presId="urn:microsoft.com/office/officeart/2005/8/layout/vList5"/>
    <dgm:cxn modelId="{131358CD-1148-4593-9335-D6366AE6660C}" srcId="{92E39064-D8BD-4FD4-9B7D-C981346881EE}" destId="{877CB673-C3B6-46E4-B30F-A682D1C88D29}" srcOrd="0" destOrd="0" parTransId="{57125AA7-A87F-4D3B-9F6A-B5EA1AFFCE79}" sibTransId="{BE9AB7D6-28E2-44D2-822D-2031851E85B9}"/>
    <dgm:cxn modelId="{A9B25900-C740-457A-BE5D-72B86AEC8C8F}" type="presOf" srcId="{171AE48B-6A91-47CD-BB79-BF952EF17C95}" destId="{FEA9C6F5-B3EA-4C90-A861-0374411FB99E}" srcOrd="0" destOrd="1" presId="urn:microsoft.com/office/officeart/2005/8/layout/vList5"/>
    <dgm:cxn modelId="{57727116-82A9-4F14-87BC-C6106265A88E}" type="presParOf" srcId="{909D9881-57F5-46D9-94C8-88C65B2A65C7}" destId="{74E52E54-30AA-4DEA-AA9B-74073D485AEF}" srcOrd="0" destOrd="0" presId="urn:microsoft.com/office/officeart/2005/8/layout/vList5"/>
    <dgm:cxn modelId="{09C5BC96-1AB4-42F7-87B0-EA98BBEB0B91}" type="presParOf" srcId="{74E52E54-30AA-4DEA-AA9B-74073D485AEF}" destId="{4FF71974-F3BC-4FBF-8EFA-9703D040F185}" srcOrd="0" destOrd="0" presId="urn:microsoft.com/office/officeart/2005/8/layout/vList5"/>
    <dgm:cxn modelId="{2B7E83DE-AAD1-4A09-8B1C-B2F8D38C350C}" type="presParOf" srcId="{74E52E54-30AA-4DEA-AA9B-74073D485AEF}" destId="{FEA9C6F5-B3EA-4C90-A861-0374411FB99E}" srcOrd="1" destOrd="0" presId="urn:microsoft.com/office/officeart/2005/8/layout/vList5"/>
    <dgm:cxn modelId="{2B9AF497-1598-4213-B1B6-1E6680EFA0AF}" type="presParOf" srcId="{909D9881-57F5-46D9-94C8-88C65B2A65C7}" destId="{6A0408A8-1B21-47D3-BC84-3C476D653E59}" srcOrd="1" destOrd="0" presId="urn:microsoft.com/office/officeart/2005/8/layout/vList5"/>
    <dgm:cxn modelId="{84686824-8B57-4B5C-848A-453E01E6B3DD}" type="presParOf" srcId="{909D9881-57F5-46D9-94C8-88C65B2A65C7}" destId="{6248DC5F-879B-46D0-AF34-A7A2D1A3FE26}" srcOrd="2" destOrd="0" presId="urn:microsoft.com/office/officeart/2005/8/layout/vList5"/>
    <dgm:cxn modelId="{09FC1683-3E66-4067-B11E-2BB7047AA30C}" type="presParOf" srcId="{6248DC5F-879B-46D0-AF34-A7A2D1A3FE26}" destId="{B4A3DF24-AAAD-42F7-8133-D0D5F0558982}" srcOrd="0" destOrd="0" presId="urn:microsoft.com/office/officeart/2005/8/layout/vList5"/>
    <dgm:cxn modelId="{8E4C47FB-2388-4671-B792-AD74C6FA6D56}" type="presParOf" srcId="{6248DC5F-879B-46D0-AF34-A7A2D1A3FE26}" destId="{D8F5D078-DA3B-4E78-BE4C-48D7985A90C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2E39064-D8BD-4FD4-9B7D-C981346881E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877CB673-C3B6-46E4-B30F-A682D1C88D29}">
      <dgm:prSet phldrT="[Texto]"/>
      <dgm:spPr>
        <a:solidFill>
          <a:schemeClr val="accent2">
            <a:lumMod val="75000"/>
          </a:schemeClr>
        </a:solidFill>
      </dgm:spPr>
      <dgm:t>
        <a:bodyPr/>
        <a:lstStyle/>
        <a:p>
          <a:r>
            <a:rPr lang="es-EC" dirty="0" smtClean="0"/>
            <a:t>UTILIZADO </a:t>
          </a:r>
          <a:endParaRPr lang="es-EC" dirty="0"/>
        </a:p>
      </dgm:t>
    </dgm:pt>
    <dgm:pt modelId="{57125AA7-A87F-4D3B-9F6A-B5EA1AFFCE79}" type="parTrans" cxnId="{131358CD-1148-4593-9335-D6366AE6660C}">
      <dgm:prSet/>
      <dgm:spPr/>
      <dgm:t>
        <a:bodyPr/>
        <a:lstStyle/>
        <a:p>
          <a:endParaRPr lang="es-EC"/>
        </a:p>
      </dgm:t>
    </dgm:pt>
    <dgm:pt modelId="{BE9AB7D6-28E2-44D2-822D-2031851E85B9}" type="sibTrans" cxnId="{131358CD-1148-4593-9335-D6366AE6660C}">
      <dgm:prSet/>
      <dgm:spPr/>
      <dgm:t>
        <a:bodyPr/>
        <a:lstStyle/>
        <a:p>
          <a:endParaRPr lang="es-EC"/>
        </a:p>
      </dgm:t>
    </dgm:pt>
    <dgm:pt modelId="{526CE8C7-045B-487C-BC69-D6E32DFCCB2F}">
      <dgm:prSet phldrT="[Texto]" custT="1"/>
      <dgm:spPr/>
      <dgm:t>
        <a:bodyPr/>
        <a:lstStyle/>
        <a:p>
          <a:r>
            <a:rPr lang="es-ES" sz="1200" dirty="0" smtClean="0"/>
            <a:t>Cuando se necesito mantener a las variables dentro de ciertos limites</a:t>
          </a:r>
          <a:endParaRPr lang="es-EC" sz="1300" dirty="0"/>
        </a:p>
      </dgm:t>
    </dgm:pt>
    <dgm:pt modelId="{409F0EB8-5F9A-4CFF-8D14-E75679D55F83}" type="parTrans" cxnId="{F1A1E4A0-F994-4D70-A56E-D05F01F83E2D}">
      <dgm:prSet/>
      <dgm:spPr/>
      <dgm:t>
        <a:bodyPr/>
        <a:lstStyle/>
        <a:p>
          <a:endParaRPr lang="es-EC"/>
        </a:p>
      </dgm:t>
    </dgm:pt>
    <dgm:pt modelId="{DA060AB3-90CD-4565-9F1A-B91B89DE4B0F}" type="sibTrans" cxnId="{F1A1E4A0-F994-4D70-A56E-D05F01F83E2D}">
      <dgm:prSet/>
      <dgm:spPr/>
      <dgm:t>
        <a:bodyPr/>
        <a:lstStyle/>
        <a:p>
          <a:endParaRPr lang="es-EC"/>
        </a:p>
      </dgm:t>
    </dgm:pt>
    <dgm:pt modelId="{7B13C4AA-55D7-4C59-8550-5EA59176F729}">
      <dgm:prSet phldrT="[Texto]"/>
      <dgm:spPr>
        <a:solidFill>
          <a:schemeClr val="accent2">
            <a:lumMod val="75000"/>
          </a:schemeClr>
        </a:solidFill>
      </dgm:spPr>
      <dgm:t>
        <a:bodyPr/>
        <a:lstStyle/>
        <a:p>
          <a:r>
            <a:rPr lang="es-EC" dirty="0" smtClean="0"/>
            <a:t>APLICACIONES </a:t>
          </a:r>
          <a:endParaRPr lang="es-EC" dirty="0"/>
        </a:p>
      </dgm:t>
    </dgm:pt>
    <dgm:pt modelId="{F58238A1-A486-4D73-B82E-C708A6F91D71}" type="parTrans" cxnId="{B71EA5E8-2D94-43CB-A478-B27576774258}">
      <dgm:prSet/>
      <dgm:spPr/>
      <dgm:t>
        <a:bodyPr/>
        <a:lstStyle/>
        <a:p>
          <a:endParaRPr lang="es-EC"/>
        </a:p>
      </dgm:t>
    </dgm:pt>
    <dgm:pt modelId="{03FADC13-0464-4DAC-ADA5-99D4545FBBDD}" type="sibTrans" cxnId="{B71EA5E8-2D94-43CB-A478-B27576774258}">
      <dgm:prSet/>
      <dgm:spPr/>
      <dgm:t>
        <a:bodyPr/>
        <a:lstStyle/>
        <a:p>
          <a:endParaRPr lang="es-EC"/>
        </a:p>
      </dgm:t>
    </dgm:pt>
    <dgm:pt modelId="{D2B6FAB4-7F5F-4ED3-BC27-E17BEC657E3E}">
      <dgm:prSet phldrT="[Texto]" custT="1"/>
      <dgm:spPr/>
      <dgm:t>
        <a:bodyPr/>
        <a:lstStyle/>
        <a:p>
          <a:r>
            <a:rPr lang="es-ES" sz="1400" dirty="0" smtClean="0"/>
            <a:t>Control de nivel </a:t>
          </a:r>
          <a:endParaRPr lang="es-EC" sz="1400" dirty="0"/>
        </a:p>
      </dgm:t>
    </dgm:pt>
    <dgm:pt modelId="{6C88F65F-B7F0-4FCE-BCC3-79EFAFA5B17A}" type="parTrans" cxnId="{AFBF29EB-C129-4CB2-AA9C-2957ED7F2075}">
      <dgm:prSet/>
      <dgm:spPr/>
      <dgm:t>
        <a:bodyPr/>
        <a:lstStyle/>
        <a:p>
          <a:endParaRPr lang="es-EC"/>
        </a:p>
      </dgm:t>
    </dgm:pt>
    <dgm:pt modelId="{C0676891-BAE8-4772-A5FC-3B3E47FBCF3A}" type="sibTrans" cxnId="{AFBF29EB-C129-4CB2-AA9C-2957ED7F2075}">
      <dgm:prSet/>
      <dgm:spPr/>
      <dgm:t>
        <a:bodyPr/>
        <a:lstStyle/>
        <a:p>
          <a:endParaRPr lang="es-EC"/>
        </a:p>
      </dgm:t>
    </dgm:pt>
    <dgm:pt modelId="{0B243155-C303-4924-9DED-58EF8F6C1FEB}">
      <dgm:prSet phldrT="[Texto]" custT="1"/>
      <dgm:spPr/>
      <dgm:t>
        <a:bodyPr/>
        <a:lstStyle/>
        <a:p>
          <a:r>
            <a:rPr lang="es-ES" sz="1300" dirty="0" smtClean="0"/>
            <a:t>Se presentan situaciones  orientadas a la parada de la planta para enfrentar estados de disfunción grave de los equipos.</a:t>
          </a:r>
          <a:endParaRPr lang="es-EC" sz="1300" dirty="0"/>
        </a:p>
      </dgm:t>
    </dgm:pt>
    <dgm:pt modelId="{DE399873-082E-4692-8930-5E3D25DCA967}" type="parTrans" cxnId="{F689117C-A18D-4BF0-95BF-5B9D27E815FA}">
      <dgm:prSet/>
      <dgm:spPr/>
      <dgm:t>
        <a:bodyPr/>
        <a:lstStyle/>
        <a:p>
          <a:endParaRPr lang="es-EC"/>
        </a:p>
      </dgm:t>
    </dgm:pt>
    <dgm:pt modelId="{146ACF98-23AD-4D29-9C97-C3CA957A88EE}" type="sibTrans" cxnId="{F689117C-A18D-4BF0-95BF-5B9D27E815FA}">
      <dgm:prSet/>
      <dgm:spPr/>
      <dgm:t>
        <a:bodyPr/>
        <a:lstStyle/>
        <a:p>
          <a:endParaRPr lang="es-EC"/>
        </a:p>
      </dgm:t>
    </dgm:pt>
    <dgm:pt modelId="{26FA21B2-CFE1-452E-94CE-4BBA26854A35}">
      <dgm:prSet phldrT="[Texto]" custT="1"/>
      <dgm:spPr/>
      <dgm:t>
        <a:bodyPr/>
        <a:lstStyle/>
        <a:p>
          <a:r>
            <a:rPr lang="es-ES" sz="1300" dirty="0" smtClean="0"/>
            <a:t>mantiene el proceso en operación pero dentro y bajo condiciones seguras.</a:t>
          </a:r>
          <a:endParaRPr lang="es-EC" sz="1300" dirty="0"/>
        </a:p>
      </dgm:t>
    </dgm:pt>
    <dgm:pt modelId="{1CE285CD-D7D0-4693-9EF6-C35AE3651344}" type="parTrans" cxnId="{C2CD4EED-EA4D-4482-B8BC-DBB47264F5A8}">
      <dgm:prSet/>
      <dgm:spPr/>
      <dgm:t>
        <a:bodyPr/>
        <a:lstStyle/>
        <a:p>
          <a:endParaRPr lang="es-EC"/>
        </a:p>
      </dgm:t>
    </dgm:pt>
    <dgm:pt modelId="{575F0586-D800-41E8-A659-2C6432959495}" type="sibTrans" cxnId="{C2CD4EED-EA4D-4482-B8BC-DBB47264F5A8}">
      <dgm:prSet/>
      <dgm:spPr/>
      <dgm:t>
        <a:bodyPr/>
        <a:lstStyle/>
        <a:p>
          <a:endParaRPr lang="es-EC"/>
        </a:p>
      </dgm:t>
    </dgm:pt>
    <dgm:pt modelId="{F0BFC8D1-361B-44A4-961F-721EEE371AAA}">
      <dgm:prSet custT="1"/>
      <dgm:spPr/>
      <dgm:t>
        <a:bodyPr/>
        <a:lstStyle/>
        <a:p>
          <a:r>
            <a:rPr lang="es-ES" sz="1400" dirty="0" smtClean="0"/>
            <a:t>Protección de un sistema de recalentador</a:t>
          </a:r>
          <a:endParaRPr lang="es-EC" sz="1400" dirty="0"/>
        </a:p>
      </dgm:t>
    </dgm:pt>
    <dgm:pt modelId="{57731897-6A95-45F2-B7E7-40E4CB3D8AE6}" type="parTrans" cxnId="{FA2EDF99-289F-4B1C-8F1F-577B6DD42B9B}">
      <dgm:prSet/>
      <dgm:spPr/>
      <dgm:t>
        <a:bodyPr/>
        <a:lstStyle/>
        <a:p>
          <a:endParaRPr lang="es-EC"/>
        </a:p>
      </dgm:t>
    </dgm:pt>
    <dgm:pt modelId="{AFA0995D-84B3-4D60-9767-62BAAAEE292A}" type="sibTrans" cxnId="{FA2EDF99-289F-4B1C-8F1F-577B6DD42B9B}">
      <dgm:prSet/>
      <dgm:spPr/>
      <dgm:t>
        <a:bodyPr/>
        <a:lstStyle/>
        <a:p>
          <a:endParaRPr lang="es-EC"/>
        </a:p>
      </dgm:t>
    </dgm:pt>
    <dgm:pt modelId="{DEC90496-9720-4222-A91C-7FA7A03F6743}">
      <dgm:prSet custT="1"/>
      <dgm:spPr/>
      <dgm:t>
        <a:bodyPr/>
        <a:lstStyle/>
        <a:p>
          <a:r>
            <a:rPr lang="es-ES" sz="1400" dirty="0" smtClean="0"/>
            <a:t>Protección de un compresor</a:t>
          </a:r>
          <a:endParaRPr lang="es-EC" sz="1400" dirty="0"/>
        </a:p>
      </dgm:t>
    </dgm:pt>
    <dgm:pt modelId="{7FC17D38-EF4E-45FA-8238-FC9A8A7C26AD}" type="parTrans" cxnId="{A175964E-B649-4A91-8865-3CAF0A809E53}">
      <dgm:prSet/>
      <dgm:spPr/>
      <dgm:t>
        <a:bodyPr/>
        <a:lstStyle/>
        <a:p>
          <a:endParaRPr lang="es-EC"/>
        </a:p>
      </dgm:t>
    </dgm:pt>
    <dgm:pt modelId="{F0AFB8C1-6956-4E4D-ACB4-E13BD4F24EDA}" type="sibTrans" cxnId="{A175964E-B649-4A91-8865-3CAF0A809E53}">
      <dgm:prSet/>
      <dgm:spPr/>
      <dgm:t>
        <a:bodyPr/>
        <a:lstStyle/>
        <a:p>
          <a:endParaRPr lang="es-EC"/>
        </a:p>
      </dgm:t>
    </dgm:pt>
    <dgm:pt modelId="{180B0CFF-B869-4583-801C-4B642247AEDA}">
      <dgm:prSet custT="1"/>
      <dgm:spPr/>
      <dgm:t>
        <a:bodyPr/>
        <a:lstStyle/>
        <a:p>
          <a:r>
            <a:rPr lang="es-ES" sz="1400" dirty="0" smtClean="0"/>
            <a:t>Protección de un sistema de distribución de vapor</a:t>
          </a:r>
          <a:endParaRPr lang="es-EC" sz="1400" dirty="0"/>
        </a:p>
      </dgm:t>
    </dgm:pt>
    <dgm:pt modelId="{FAD2603B-36D9-4943-9A8B-52BABDE6CD54}" type="parTrans" cxnId="{F395388C-0A09-4ABD-9587-078F801288B0}">
      <dgm:prSet/>
      <dgm:spPr/>
      <dgm:t>
        <a:bodyPr/>
        <a:lstStyle/>
        <a:p>
          <a:endParaRPr lang="es-EC"/>
        </a:p>
      </dgm:t>
    </dgm:pt>
    <dgm:pt modelId="{FD2CDBC3-1910-44C1-9D6E-35D151BF8F1F}" type="sibTrans" cxnId="{F395388C-0A09-4ABD-9587-078F801288B0}">
      <dgm:prSet/>
      <dgm:spPr/>
      <dgm:t>
        <a:bodyPr/>
        <a:lstStyle/>
        <a:p>
          <a:endParaRPr lang="es-EC"/>
        </a:p>
      </dgm:t>
    </dgm:pt>
    <dgm:pt modelId="{909D9881-57F5-46D9-94C8-88C65B2A65C7}" type="pres">
      <dgm:prSet presAssocID="{92E39064-D8BD-4FD4-9B7D-C981346881EE}" presName="Name0" presStyleCnt="0">
        <dgm:presLayoutVars>
          <dgm:dir/>
          <dgm:animLvl val="lvl"/>
          <dgm:resizeHandles val="exact"/>
        </dgm:presLayoutVars>
      </dgm:prSet>
      <dgm:spPr/>
      <dgm:t>
        <a:bodyPr/>
        <a:lstStyle/>
        <a:p>
          <a:endParaRPr lang="es-EC"/>
        </a:p>
      </dgm:t>
    </dgm:pt>
    <dgm:pt modelId="{74E52E54-30AA-4DEA-AA9B-74073D485AEF}" type="pres">
      <dgm:prSet presAssocID="{877CB673-C3B6-46E4-B30F-A682D1C88D29}" presName="linNode" presStyleCnt="0"/>
      <dgm:spPr/>
    </dgm:pt>
    <dgm:pt modelId="{4FF71974-F3BC-4FBF-8EFA-9703D040F185}" type="pres">
      <dgm:prSet presAssocID="{877CB673-C3B6-46E4-B30F-A682D1C88D29}" presName="parentText" presStyleLbl="node1" presStyleIdx="0" presStyleCnt="2">
        <dgm:presLayoutVars>
          <dgm:chMax val="1"/>
          <dgm:bulletEnabled val="1"/>
        </dgm:presLayoutVars>
      </dgm:prSet>
      <dgm:spPr/>
      <dgm:t>
        <a:bodyPr/>
        <a:lstStyle/>
        <a:p>
          <a:endParaRPr lang="es-EC"/>
        </a:p>
      </dgm:t>
    </dgm:pt>
    <dgm:pt modelId="{FEA9C6F5-B3EA-4C90-A861-0374411FB99E}" type="pres">
      <dgm:prSet presAssocID="{877CB673-C3B6-46E4-B30F-A682D1C88D29}" presName="descendantText" presStyleLbl="alignAccFollowNode1" presStyleIdx="0" presStyleCnt="2">
        <dgm:presLayoutVars>
          <dgm:bulletEnabled val="1"/>
        </dgm:presLayoutVars>
      </dgm:prSet>
      <dgm:spPr/>
      <dgm:t>
        <a:bodyPr/>
        <a:lstStyle/>
        <a:p>
          <a:endParaRPr lang="es-EC"/>
        </a:p>
      </dgm:t>
    </dgm:pt>
    <dgm:pt modelId="{6A0408A8-1B21-47D3-BC84-3C476D653E59}" type="pres">
      <dgm:prSet presAssocID="{BE9AB7D6-28E2-44D2-822D-2031851E85B9}" presName="sp" presStyleCnt="0"/>
      <dgm:spPr/>
    </dgm:pt>
    <dgm:pt modelId="{6248DC5F-879B-46D0-AF34-A7A2D1A3FE26}" type="pres">
      <dgm:prSet presAssocID="{7B13C4AA-55D7-4C59-8550-5EA59176F729}" presName="linNode" presStyleCnt="0"/>
      <dgm:spPr/>
    </dgm:pt>
    <dgm:pt modelId="{B4A3DF24-AAAD-42F7-8133-D0D5F0558982}" type="pres">
      <dgm:prSet presAssocID="{7B13C4AA-55D7-4C59-8550-5EA59176F729}" presName="parentText" presStyleLbl="node1" presStyleIdx="1" presStyleCnt="2">
        <dgm:presLayoutVars>
          <dgm:chMax val="1"/>
          <dgm:bulletEnabled val="1"/>
        </dgm:presLayoutVars>
      </dgm:prSet>
      <dgm:spPr/>
      <dgm:t>
        <a:bodyPr/>
        <a:lstStyle/>
        <a:p>
          <a:endParaRPr lang="es-EC"/>
        </a:p>
      </dgm:t>
    </dgm:pt>
    <dgm:pt modelId="{D8F5D078-DA3B-4E78-BE4C-48D7985A90C8}" type="pres">
      <dgm:prSet presAssocID="{7B13C4AA-55D7-4C59-8550-5EA59176F729}" presName="descendantText" presStyleLbl="alignAccFollowNode1" presStyleIdx="1" presStyleCnt="2">
        <dgm:presLayoutVars>
          <dgm:bulletEnabled val="1"/>
        </dgm:presLayoutVars>
      </dgm:prSet>
      <dgm:spPr/>
      <dgm:t>
        <a:bodyPr/>
        <a:lstStyle/>
        <a:p>
          <a:endParaRPr lang="es-EC"/>
        </a:p>
      </dgm:t>
    </dgm:pt>
  </dgm:ptLst>
  <dgm:cxnLst>
    <dgm:cxn modelId="{B71EA5E8-2D94-43CB-A478-B27576774258}" srcId="{92E39064-D8BD-4FD4-9B7D-C981346881EE}" destId="{7B13C4AA-55D7-4C59-8550-5EA59176F729}" srcOrd="1" destOrd="0" parTransId="{F58238A1-A486-4D73-B82E-C708A6F91D71}" sibTransId="{03FADC13-0464-4DAC-ADA5-99D4545FBBDD}"/>
    <dgm:cxn modelId="{C2CD4EED-EA4D-4482-B8BC-DBB47264F5A8}" srcId="{877CB673-C3B6-46E4-B30F-A682D1C88D29}" destId="{26FA21B2-CFE1-452E-94CE-4BBA26854A35}" srcOrd="2" destOrd="0" parTransId="{1CE285CD-D7D0-4693-9EF6-C35AE3651344}" sibTransId="{575F0586-D800-41E8-A659-2C6432959495}"/>
    <dgm:cxn modelId="{F689117C-A18D-4BF0-95BF-5B9D27E815FA}" srcId="{877CB673-C3B6-46E4-B30F-A682D1C88D29}" destId="{0B243155-C303-4924-9DED-58EF8F6C1FEB}" srcOrd="1" destOrd="0" parTransId="{DE399873-082E-4692-8930-5E3D25DCA967}" sibTransId="{146ACF98-23AD-4D29-9C97-C3CA957A88EE}"/>
    <dgm:cxn modelId="{0B91F585-608B-4F0B-99CE-63B42048CA87}" type="presOf" srcId="{92E39064-D8BD-4FD4-9B7D-C981346881EE}" destId="{909D9881-57F5-46D9-94C8-88C65B2A65C7}" srcOrd="0" destOrd="0" presId="urn:microsoft.com/office/officeart/2005/8/layout/vList5"/>
    <dgm:cxn modelId="{37E2BE8A-0AF9-4CB8-A53B-28F61E71C5E8}" type="presOf" srcId="{DEC90496-9720-4222-A91C-7FA7A03F6743}" destId="{D8F5D078-DA3B-4E78-BE4C-48D7985A90C8}" srcOrd="0" destOrd="2" presId="urn:microsoft.com/office/officeart/2005/8/layout/vList5"/>
    <dgm:cxn modelId="{25A2DE0F-C499-439C-93A9-8AECCDD99235}" type="presOf" srcId="{7B13C4AA-55D7-4C59-8550-5EA59176F729}" destId="{B4A3DF24-AAAD-42F7-8133-D0D5F0558982}" srcOrd="0" destOrd="0" presId="urn:microsoft.com/office/officeart/2005/8/layout/vList5"/>
    <dgm:cxn modelId="{CF1B6A75-45B0-48E3-B11B-136A0DB502CE}" type="presOf" srcId="{D2B6FAB4-7F5F-4ED3-BC27-E17BEC657E3E}" destId="{D8F5D078-DA3B-4E78-BE4C-48D7985A90C8}" srcOrd="0" destOrd="0" presId="urn:microsoft.com/office/officeart/2005/8/layout/vList5"/>
    <dgm:cxn modelId="{AFBF29EB-C129-4CB2-AA9C-2957ED7F2075}" srcId="{7B13C4AA-55D7-4C59-8550-5EA59176F729}" destId="{D2B6FAB4-7F5F-4ED3-BC27-E17BEC657E3E}" srcOrd="0" destOrd="0" parTransId="{6C88F65F-B7F0-4FCE-BCC3-79EFAFA5B17A}" sibTransId="{C0676891-BAE8-4772-A5FC-3B3E47FBCF3A}"/>
    <dgm:cxn modelId="{A175964E-B649-4A91-8865-3CAF0A809E53}" srcId="{7B13C4AA-55D7-4C59-8550-5EA59176F729}" destId="{DEC90496-9720-4222-A91C-7FA7A03F6743}" srcOrd="2" destOrd="0" parTransId="{7FC17D38-EF4E-45FA-8238-FC9A8A7C26AD}" sibTransId="{F0AFB8C1-6956-4E4D-ACB4-E13BD4F24EDA}"/>
    <dgm:cxn modelId="{2390F8CD-22DD-4CA2-BD76-9073F4BABE28}" type="presOf" srcId="{877CB673-C3B6-46E4-B30F-A682D1C88D29}" destId="{4FF71974-F3BC-4FBF-8EFA-9703D040F185}" srcOrd="0" destOrd="0" presId="urn:microsoft.com/office/officeart/2005/8/layout/vList5"/>
    <dgm:cxn modelId="{F395388C-0A09-4ABD-9587-078F801288B0}" srcId="{7B13C4AA-55D7-4C59-8550-5EA59176F729}" destId="{180B0CFF-B869-4583-801C-4B642247AEDA}" srcOrd="3" destOrd="0" parTransId="{FAD2603B-36D9-4943-9A8B-52BABDE6CD54}" sibTransId="{FD2CDBC3-1910-44C1-9D6E-35D151BF8F1F}"/>
    <dgm:cxn modelId="{F1A1E4A0-F994-4D70-A56E-D05F01F83E2D}" srcId="{877CB673-C3B6-46E4-B30F-A682D1C88D29}" destId="{526CE8C7-045B-487C-BC69-D6E32DFCCB2F}" srcOrd="0" destOrd="0" parTransId="{409F0EB8-5F9A-4CFF-8D14-E75679D55F83}" sibTransId="{DA060AB3-90CD-4565-9F1A-B91B89DE4B0F}"/>
    <dgm:cxn modelId="{E95C7520-D570-4223-8F65-27BFC2B5E560}" type="presOf" srcId="{526CE8C7-045B-487C-BC69-D6E32DFCCB2F}" destId="{FEA9C6F5-B3EA-4C90-A861-0374411FB99E}" srcOrd="0" destOrd="0" presId="urn:microsoft.com/office/officeart/2005/8/layout/vList5"/>
    <dgm:cxn modelId="{131358CD-1148-4593-9335-D6366AE6660C}" srcId="{92E39064-D8BD-4FD4-9B7D-C981346881EE}" destId="{877CB673-C3B6-46E4-B30F-A682D1C88D29}" srcOrd="0" destOrd="0" parTransId="{57125AA7-A87F-4D3B-9F6A-B5EA1AFFCE79}" sibTransId="{BE9AB7D6-28E2-44D2-822D-2031851E85B9}"/>
    <dgm:cxn modelId="{FA2EDF99-289F-4B1C-8F1F-577B6DD42B9B}" srcId="{7B13C4AA-55D7-4C59-8550-5EA59176F729}" destId="{F0BFC8D1-361B-44A4-961F-721EEE371AAA}" srcOrd="1" destOrd="0" parTransId="{57731897-6A95-45F2-B7E7-40E4CB3D8AE6}" sibTransId="{AFA0995D-84B3-4D60-9767-62BAAAEE292A}"/>
    <dgm:cxn modelId="{77E814E5-92A6-466B-937E-D88986765897}" type="presOf" srcId="{180B0CFF-B869-4583-801C-4B642247AEDA}" destId="{D8F5D078-DA3B-4E78-BE4C-48D7985A90C8}" srcOrd="0" destOrd="3" presId="urn:microsoft.com/office/officeart/2005/8/layout/vList5"/>
    <dgm:cxn modelId="{4EE16C3C-0AC8-4EF5-9044-01CC6E51D033}" type="presOf" srcId="{26FA21B2-CFE1-452E-94CE-4BBA26854A35}" destId="{FEA9C6F5-B3EA-4C90-A861-0374411FB99E}" srcOrd="0" destOrd="2" presId="urn:microsoft.com/office/officeart/2005/8/layout/vList5"/>
    <dgm:cxn modelId="{320191F8-E5EC-481D-B0D1-2E0BA953857B}" type="presOf" srcId="{F0BFC8D1-361B-44A4-961F-721EEE371AAA}" destId="{D8F5D078-DA3B-4E78-BE4C-48D7985A90C8}" srcOrd="0" destOrd="1" presId="urn:microsoft.com/office/officeart/2005/8/layout/vList5"/>
    <dgm:cxn modelId="{5AE5FDFD-AFAA-4842-9D5D-E2CFFD02D811}" type="presOf" srcId="{0B243155-C303-4924-9DED-58EF8F6C1FEB}" destId="{FEA9C6F5-B3EA-4C90-A861-0374411FB99E}" srcOrd="0" destOrd="1" presId="urn:microsoft.com/office/officeart/2005/8/layout/vList5"/>
    <dgm:cxn modelId="{A8FB6A55-31BF-4C47-9AC1-765766BDE1A3}" type="presParOf" srcId="{909D9881-57F5-46D9-94C8-88C65B2A65C7}" destId="{74E52E54-30AA-4DEA-AA9B-74073D485AEF}" srcOrd="0" destOrd="0" presId="urn:microsoft.com/office/officeart/2005/8/layout/vList5"/>
    <dgm:cxn modelId="{9EA591D0-A1A2-42DA-9FD3-4BB6713197FC}" type="presParOf" srcId="{74E52E54-30AA-4DEA-AA9B-74073D485AEF}" destId="{4FF71974-F3BC-4FBF-8EFA-9703D040F185}" srcOrd="0" destOrd="0" presId="urn:microsoft.com/office/officeart/2005/8/layout/vList5"/>
    <dgm:cxn modelId="{F87800AE-1688-4AD4-9103-0AEC1E826AA6}" type="presParOf" srcId="{74E52E54-30AA-4DEA-AA9B-74073D485AEF}" destId="{FEA9C6F5-B3EA-4C90-A861-0374411FB99E}" srcOrd="1" destOrd="0" presId="urn:microsoft.com/office/officeart/2005/8/layout/vList5"/>
    <dgm:cxn modelId="{366B28E6-7C0F-4B29-BF24-D334AB0E8339}" type="presParOf" srcId="{909D9881-57F5-46D9-94C8-88C65B2A65C7}" destId="{6A0408A8-1B21-47D3-BC84-3C476D653E59}" srcOrd="1" destOrd="0" presId="urn:microsoft.com/office/officeart/2005/8/layout/vList5"/>
    <dgm:cxn modelId="{AD3DC9B7-14D1-412E-83C7-3D79C813BB8B}" type="presParOf" srcId="{909D9881-57F5-46D9-94C8-88C65B2A65C7}" destId="{6248DC5F-879B-46D0-AF34-A7A2D1A3FE26}" srcOrd="2" destOrd="0" presId="urn:microsoft.com/office/officeart/2005/8/layout/vList5"/>
    <dgm:cxn modelId="{9BA31547-8632-43A6-980C-1CE68266466E}" type="presParOf" srcId="{6248DC5F-879B-46D0-AF34-A7A2D1A3FE26}" destId="{B4A3DF24-AAAD-42F7-8133-D0D5F0558982}" srcOrd="0" destOrd="0" presId="urn:microsoft.com/office/officeart/2005/8/layout/vList5"/>
    <dgm:cxn modelId="{F48338AE-CEB3-45FE-993A-37C5EFFC5E32}" type="presParOf" srcId="{6248DC5F-879B-46D0-AF34-A7A2D1A3FE26}" destId="{D8F5D078-DA3B-4E78-BE4C-48D7985A90C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2E39064-D8BD-4FD4-9B7D-C981346881E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877CB673-C3B6-46E4-B30F-A682D1C88D29}">
      <dgm:prSet phldrT="[Texto]"/>
      <dgm:spPr>
        <a:solidFill>
          <a:schemeClr val="accent2">
            <a:lumMod val="75000"/>
          </a:schemeClr>
        </a:solidFill>
      </dgm:spPr>
      <dgm:t>
        <a:bodyPr/>
        <a:lstStyle/>
        <a:p>
          <a:r>
            <a:rPr lang="es-EC" dirty="0" smtClean="0"/>
            <a:t>UTILIZADO </a:t>
          </a:r>
          <a:endParaRPr lang="es-EC" dirty="0"/>
        </a:p>
      </dgm:t>
    </dgm:pt>
    <dgm:pt modelId="{57125AA7-A87F-4D3B-9F6A-B5EA1AFFCE79}" type="parTrans" cxnId="{131358CD-1148-4593-9335-D6366AE6660C}">
      <dgm:prSet/>
      <dgm:spPr/>
      <dgm:t>
        <a:bodyPr/>
        <a:lstStyle/>
        <a:p>
          <a:endParaRPr lang="es-EC"/>
        </a:p>
      </dgm:t>
    </dgm:pt>
    <dgm:pt modelId="{BE9AB7D6-28E2-44D2-822D-2031851E85B9}" type="sibTrans" cxnId="{131358CD-1148-4593-9335-D6366AE6660C}">
      <dgm:prSet/>
      <dgm:spPr/>
      <dgm:t>
        <a:bodyPr/>
        <a:lstStyle/>
        <a:p>
          <a:endParaRPr lang="es-EC"/>
        </a:p>
      </dgm:t>
    </dgm:pt>
    <dgm:pt modelId="{526CE8C7-045B-487C-BC69-D6E32DFCCB2F}">
      <dgm:prSet phldrT="[Texto]" custT="1"/>
      <dgm:spPr/>
      <dgm:t>
        <a:bodyPr/>
        <a:lstStyle/>
        <a:p>
          <a:r>
            <a:rPr lang="es-ES" sz="1200" dirty="0" smtClean="0"/>
            <a:t>Cuando </a:t>
          </a:r>
          <a:r>
            <a:rPr lang="es-EC" sz="1200" dirty="0" smtClean="0"/>
            <a:t>existe una sola variable controlada y dos o más variables manipuladas</a:t>
          </a:r>
          <a:endParaRPr lang="es-EC" sz="1300" dirty="0"/>
        </a:p>
      </dgm:t>
    </dgm:pt>
    <dgm:pt modelId="{409F0EB8-5F9A-4CFF-8D14-E75679D55F83}" type="parTrans" cxnId="{F1A1E4A0-F994-4D70-A56E-D05F01F83E2D}">
      <dgm:prSet/>
      <dgm:spPr/>
      <dgm:t>
        <a:bodyPr/>
        <a:lstStyle/>
        <a:p>
          <a:endParaRPr lang="es-EC"/>
        </a:p>
      </dgm:t>
    </dgm:pt>
    <dgm:pt modelId="{DA060AB3-90CD-4565-9F1A-B91B89DE4B0F}" type="sibTrans" cxnId="{F1A1E4A0-F994-4D70-A56E-D05F01F83E2D}">
      <dgm:prSet/>
      <dgm:spPr/>
      <dgm:t>
        <a:bodyPr/>
        <a:lstStyle/>
        <a:p>
          <a:endParaRPr lang="es-EC"/>
        </a:p>
      </dgm:t>
    </dgm:pt>
    <dgm:pt modelId="{7B13C4AA-55D7-4C59-8550-5EA59176F729}">
      <dgm:prSet phldrT="[Texto]"/>
      <dgm:spPr>
        <a:solidFill>
          <a:schemeClr val="accent2">
            <a:lumMod val="75000"/>
          </a:schemeClr>
        </a:solidFill>
      </dgm:spPr>
      <dgm:t>
        <a:bodyPr/>
        <a:lstStyle/>
        <a:p>
          <a:r>
            <a:rPr lang="es-EC" dirty="0" smtClean="0"/>
            <a:t>APLICACIONES </a:t>
          </a:r>
          <a:endParaRPr lang="es-EC" dirty="0"/>
        </a:p>
      </dgm:t>
    </dgm:pt>
    <dgm:pt modelId="{F58238A1-A486-4D73-B82E-C708A6F91D71}" type="parTrans" cxnId="{B71EA5E8-2D94-43CB-A478-B27576774258}">
      <dgm:prSet/>
      <dgm:spPr/>
      <dgm:t>
        <a:bodyPr/>
        <a:lstStyle/>
        <a:p>
          <a:endParaRPr lang="es-EC"/>
        </a:p>
      </dgm:t>
    </dgm:pt>
    <dgm:pt modelId="{03FADC13-0464-4DAC-ADA5-99D4545FBBDD}" type="sibTrans" cxnId="{B71EA5E8-2D94-43CB-A478-B27576774258}">
      <dgm:prSet/>
      <dgm:spPr/>
      <dgm:t>
        <a:bodyPr/>
        <a:lstStyle/>
        <a:p>
          <a:endParaRPr lang="es-EC"/>
        </a:p>
      </dgm:t>
    </dgm:pt>
    <dgm:pt modelId="{D2B6FAB4-7F5F-4ED3-BC27-E17BEC657E3E}">
      <dgm:prSet phldrT="[Texto]" custT="1"/>
      <dgm:spPr/>
      <dgm:t>
        <a:bodyPr/>
        <a:lstStyle/>
        <a:p>
          <a:r>
            <a:rPr lang="es-EC" sz="1400" dirty="0" smtClean="0"/>
            <a:t>Intercambiador de Calor </a:t>
          </a:r>
          <a:endParaRPr lang="es-EC" sz="1400" dirty="0"/>
        </a:p>
      </dgm:t>
    </dgm:pt>
    <dgm:pt modelId="{6C88F65F-B7F0-4FCE-BCC3-79EFAFA5B17A}" type="parTrans" cxnId="{AFBF29EB-C129-4CB2-AA9C-2957ED7F2075}">
      <dgm:prSet/>
      <dgm:spPr/>
      <dgm:t>
        <a:bodyPr/>
        <a:lstStyle/>
        <a:p>
          <a:endParaRPr lang="es-EC"/>
        </a:p>
      </dgm:t>
    </dgm:pt>
    <dgm:pt modelId="{C0676891-BAE8-4772-A5FC-3B3E47FBCF3A}" type="sibTrans" cxnId="{AFBF29EB-C129-4CB2-AA9C-2957ED7F2075}">
      <dgm:prSet/>
      <dgm:spPr/>
      <dgm:t>
        <a:bodyPr/>
        <a:lstStyle/>
        <a:p>
          <a:endParaRPr lang="es-EC"/>
        </a:p>
      </dgm:t>
    </dgm:pt>
    <dgm:pt modelId="{0B243155-C303-4924-9DED-58EF8F6C1FEB}">
      <dgm:prSet phldrT="[Texto]" custT="1"/>
      <dgm:spPr/>
      <dgm:t>
        <a:bodyPr/>
        <a:lstStyle/>
        <a:p>
          <a:r>
            <a:rPr lang="es-EC" sz="1300" dirty="0" smtClean="0"/>
            <a:t>se requiere compartir la señal de salida del controlador con los varios elementos finales de control</a:t>
          </a:r>
          <a:endParaRPr lang="es-EC" sz="1300" dirty="0"/>
        </a:p>
      </dgm:t>
    </dgm:pt>
    <dgm:pt modelId="{DE399873-082E-4692-8930-5E3D25DCA967}" type="parTrans" cxnId="{F689117C-A18D-4BF0-95BF-5B9D27E815FA}">
      <dgm:prSet/>
      <dgm:spPr/>
      <dgm:t>
        <a:bodyPr/>
        <a:lstStyle/>
        <a:p>
          <a:endParaRPr lang="es-EC"/>
        </a:p>
      </dgm:t>
    </dgm:pt>
    <dgm:pt modelId="{146ACF98-23AD-4D29-9C97-C3CA957A88EE}" type="sibTrans" cxnId="{F689117C-A18D-4BF0-95BF-5B9D27E815FA}">
      <dgm:prSet/>
      <dgm:spPr/>
      <dgm:t>
        <a:bodyPr/>
        <a:lstStyle/>
        <a:p>
          <a:endParaRPr lang="es-EC"/>
        </a:p>
      </dgm:t>
    </dgm:pt>
    <dgm:pt modelId="{F0BFC8D1-361B-44A4-961F-721EEE371AAA}">
      <dgm:prSet custT="1"/>
      <dgm:spPr/>
      <dgm:t>
        <a:bodyPr/>
        <a:lstStyle/>
        <a:p>
          <a:r>
            <a:rPr lang="es-ES" sz="1400" dirty="0" smtClean="0"/>
            <a:t>Control asistido de estabilidad de automóviles </a:t>
          </a:r>
          <a:endParaRPr lang="es-EC" sz="1400" dirty="0"/>
        </a:p>
      </dgm:t>
    </dgm:pt>
    <dgm:pt modelId="{57731897-6A95-45F2-B7E7-40E4CB3D8AE6}" type="parTrans" cxnId="{FA2EDF99-289F-4B1C-8F1F-577B6DD42B9B}">
      <dgm:prSet/>
      <dgm:spPr/>
      <dgm:t>
        <a:bodyPr/>
        <a:lstStyle/>
        <a:p>
          <a:endParaRPr lang="es-EC"/>
        </a:p>
      </dgm:t>
    </dgm:pt>
    <dgm:pt modelId="{AFA0995D-84B3-4D60-9767-62BAAAEE292A}" type="sibTrans" cxnId="{FA2EDF99-289F-4B1C-8F1F-577B6DD42B9B}">
      <dgm:prSet/>
      <dgm:spPr/>
      <dgm:t>
        <a:bodyPr/>
        <a:lstStyle/>
        <a:p>
          <a:endParaRPr lang="es-EC"/>
        </a:p>
      </dgm:t>
    </dgm:pt>
    <dgm:pt modelId="{909D9881-57F5-46D9-94C8-88C65B2A65C7}" type="pres">
      <dgm:prSet presAssocID="{92E39064-D8BD-4FD4-9B7D-C981346881EE}" presName="Name0" presStyleCnt="0">
        <dgm:presLayoutVars>
          <dgm:dir/>
          <dgm:animLvl val="lvl"/>
          <dgm:resizeHandles val="exact"/>
        </dgm:presLayoutVars>
      </dgm:prSet>
      <dgm:spPr/>
      <dgm:t>
        <a:bodyPr/>
        <a:lstStyle/>
        <a:p>
          <a:endParaRPr lang="es-EC"/>
        </a:p>
      </dgm:t>
    </dgm:pt>
    <dgm:pt modelId="{74E52E54-30AA-4DEA-AA9B-74073D485AEF}" type="pres">
      <dgm:prSet presAssocID="{877CB673-C3B6-46E4-B30F-A682D1C88D29}" presName="linNode" presStyleCnt="0"/>
      <dgm:spPr/>
    </dgm:pt>
    <dgm:pt modelId="{4FF71974-F3BC-4FBF-8EFA-9703D040F185}" type="pres">
      <dgm:prSet presAssocID="{877CB673-C3B6-46E4-B30F-A682D1C88D29}" presName="parentText" presStyleLbl="node1" presStyleIdx="0" presStyleCnt="2">
        <dgm:presLayoutVars>
          <dgm:chMax val="1"/>
          <dgm:bulletEnabled val="1"/>
        </dgm:presLayoutVars>
      </dgm:prSet>
      <dgm:spPr/>
      <dgm:t>
        <a:bodyPr/>
        <a:lstStyle/>
        <a:p>
          <a:endParaRPr lang="es-EC"/>
        </a:p>
      </dgm:t>
    </dgm:pt>
    <dgm:pt modelId="{FEA9C6F5-B3EA-4C90-A861-0374411FB99E}" type="pres">
      <dgm:prSet presAssocID="{877CB673-C3B6-46E4-B30F-A682D1C88D29}" presName="descendantText" presStyleLbl="alignAccFollowNode1" presStyleIdx="0" presStyleCnt="2">
        <dgm:presLayoutVars>
          <dgm:bulletEnabled val="1"/>
        </dgm:presLayoutVars>
      </dgm:prSet>
      <dgm:spPr/>
      <dgm:t>
        <a:bodyPr/>
        <a:lstStyle/>
        <a:p>
          <a:endParaRPr lang="es-EC"/>
        </a:p>
      </dgm:t>
    </dgm:pt>
    <dgm:pt modelId="{6A0408A8-1B21-47D3-BC84-3C476D653E59}" type="pres">
      <dgm:prSet presAssocID="{BE9AB7D6-28E2-44D2-822D-2031851E85B9}" presName="sp" presStyleCnt="0"/>
      <dgm:spPr/>
    </dgm:pt>
    <dgm:pt modelId="{6248DC5F-879B-46D0-AF34-A7A2D1A3FE26}" type="pres">
      <dgm:prSet presAssocID="{7B13C4AA-55D7-4C59-8550-5EA59176F729}" presName="linNode" presStyleCnt="0"/>
      <dgm:spPr/>
    </dgm:pt>
    <dgm:pt modelId="{B4A3DF24-AAAD-42F7-8133-D0D5F0558982}" type="pres">
      <dgm:prSet presAssocID="{7B13C4AA-55D7-4C59-8550-5EA59176F729}" presName="parentText" presStyleLbl="node1" presStyleIdx="1" presStyleCnt="2">
        <dgm:presLayoutVars>
          <dgm:chMax val="1"/>
          <dgm:bulletEnabled val="1"/>
        </dgm:presLayoutVars>
      </dgm:prSet>
      <dgm:spPr/>
      <dgm:t>
        <a:bodyPr/>
        <a:lstStyle/>
        <a:p>
          <a:endParaRPr lang="es-EC"/>
        </a:p>
      </dgm:t>
    </dgm:pt>
    <dgm:pt modelId="{D8F5D078-DA3B-4E78-BE4C-48D7985A90C8}" type="pres">
      <dgm:prSet presAssocID="{7B13C4AA-55D7-4C59-8550-5EA59176F729}" presName="descendantText" presStyleLbl="alignAccFollowNode1" presStyleIdx="1" presStyleCnt="2">
        <dgm:presLayoutVars>
          <dgm:bulletEnabled val="1"/>
        </dgm:presLayoutVars>
      </dgm:prSet>
      <dgm:spPr/>
      <dgm:t>
        <a:bodyPr/>
        <a:lstStyle/>
        <a:p>
          <a:endParaRPr lang="es-EC"/>
        </a:p>
      </dgm:t>
    </dgm:pt>
  </dgm:ptLst>
  <dgm:cxnLst>
    <dgm:cxn modelId="{56EE7E77-C566-4620-9D71-E324CB7B6C0E}" type="presOf" srcId="{F0BFC8D1-361B-44A4-961F-721EEE371AAA}" destId="{D8F5D078-DA3B-4E78-BE4C-48D7985A90C8}" srcOrd="0" destOrd="1" presId="urn:microsoft.com/office/officeart/2005/8/layout/vList5"/>
    <dgm:cxn modelId="{F689117C-A18D-4BF0-95BF-5B9D27E815FA}" srcId="{877CB673-C3B6-46E4-B30F-A682D1C88D29}" destId="{0B243155-C303-4924-9DED-58EF8F6C1FEB}" srcOrd="1" destOrd="0" parTransId="{DE399873-082E-4692-8930-5E3D25DCA967}" sibTransId="{146ACF98-23AD-4D29-9C97-C3CA957A88EE}"/>
    <dgm:cxn modelId="{848242C7-6876-49A5-BA08-CF05370C99C1}" type="presOf" srcId="{526CE8C7-045B-487C-BC69-D6E32DFCCB2F}" destId="{FEA9C6F5-B3EA-4C90-A861-0374411FB99E}" srcOrd="0" destOrd="0" presId="urn:microsoft.com/office/officeart/2005/8/layout/vList5"/>
    <dgm:cxn modelId="{7B5844AC-AE06-42D2-BB73-4CB166B19BE7}" type="presOf" srcId="{92E39064-D8BD-4FD4-9B7D-C981346881EE}" destId="{909D9881-57F5-46D9-94C8-88C65B2A65C7}" srcOrd="0" destOrd="0" presId="urn:microsoft.com/office/officeart/2005/8/layout/vList5"/>
    <dgm:cxn modelId="{F1A1E4A0-F994-4D70-A56E-D05F01F83E2D}" srcId="{877CB673-C3B6-46E4-B30F-A682D1C88D29}" destId="{526CE8C7-045B-487C-BC69-D6E32DFCCB2F}" srcOrd="0" destOrd="0" parTransId="{409F0EB8-5F9A-4CFF-8D14-E75679D55F83}" sibTransId="{DA060AB3-90CD-4565-9F1A-B91B89DE4B0F}"/>
    <dgm:cxn modelId="{87636B0B-A7DD-4DF4-88B5-9053DDA40C20}" type="presOf" srcId="{D2B6FAB4-7F5F-4ED3-BC27-E17BEC657E3E}" destId="{D8F5D078-DA3B-4E78-BE4C-48D7985A90C8}" srcOrd="0" destOrd="0" presId="urn:microsoft.com/office/officeart/2005/8/layout/vList5"/>
    <dgm:cxn modelId="{B71EA5E8-2D94-43CB-A478-B27576774258}" srcId="{92E39064-D8BD-4FD4-9B7D-C981346881EE}" destId="{7B13C4AA-55D7-4C59-8550-5EA59176F729}" srcOrd="1" destOrd="0" parTransId="{F58238A1-A486-4D73-B82E-C708A6F91D71}" sibTransId="{03FADC13-0464-4DAC-ADA5-99D4545FBBDD}"/>
    <dgm:cxn modelId="{6484EDA9-0FA6-45A2-87B1-06B997788126}" type="presOf" srcId="{7B13C4AA-55D7-4C59-8550-5EA59176F729}" destId="{B4A3DF24-AAAD-42F7-8133-D0D5F0558982}" srcOrd="0" destOrd="0" presId="urn:microsoft.com/office/officeart/2005/8/layout/vList5"/>
    <dgm:cxn modelId="{AFBF29EB-C129-4CB2-AA9C-2957ED7F2075}" srcId="{7B13C4AA-55D7-4C59-8550-5EA59176F729}" destId="{D2B6FAB4-7F5F-4ED3-BC27-E17BEC657E3E}" srcOrd="0" destOrd="0" parTransId="{6C88F65F-B7F0-4FCE-BCC3-79EFAFA5B17A}" sibTransId="{C0676891-BAE8-4772-A5FC-3B3E47FBCF3A}"/>
    <dgm:cxn modelId="{A8EEA518-A2F5-4030-A7C1-77949B60D341}" type="presOf" srcId="{877CB673-C3B6-46E4-B30F-A682D1C88D29}" destId="{4FF71974-F3BC-4FBF-8EFA-9703D040F185}" srcOrd="0" destOrd="0" presId="urn:microsoft.com/office/officeart/2005/8/layout/vList5"/>
    <dgm:cxn modelId="{09194188-782F-467C-8DE8-BF796930B98F}" type="presOf" srcId="{0B243155-C303-4924-9DED-58EF8F6C1FEB}" destId="{FEA9C6F5-B3EA-4C90-A861-0374411FB99E}" srcOrd="0" destOrd="1" presId="urn:microsoft.com/office/officeart/2005/8/layout/vList5"/>
    <dgm:cxn modelId="{131358CD-1148-4593-9335-D6366AE6660C}" srcId="{92E39064-D8BD-4FD4-9B7D-C981346881EE}" destId="{877CB673-C3B6-46E4-B30F-A682D1C88D29}" srcOrd="0" destOrd="0" parTransId="{57125AA7-A87F-4D3B-9F6A-B5EA1AFFCE79}" sibTransId="{BE9AB7D6-28E2-44D2-822D-2031851E85B9}"/>
    <dgm:cxn modelId="{FA2EDF99-289F-4B1C-8F1F-577B6DD42B9B}" srcId="{7B13C4AA-55D7-4C59-8550-5EA59176F729}" destId="{F0BFC8D1-361B-44A4-961F-721EEE371AAA}" srcOrd="1" destOrd="0" parTransId="{57731897-6A95-45F2-B7E7-40E4CB3D8AE6}" sibTransId="{AFA0995D-84B3-4D60-9767-62BAAAEE292A}"/>
    <dgm:cxn modelId="{910CC170-E082-402A-9883-D8D0517AF3FA}" type="presParOf" srcId="{909D9881-57F5-46D9-94C8-88C65B2A65C7}" destId="{74E52E54-30AA-4DEA-AA9B-74073D485AEF}" srcOrd="0" destOrd="0" presId="urn:microsoft.com/office/officeart/2005/8/layout/vList5"/>
    <dgm:cxn modelId="{40AA246F-3ECE-459F-BDC2-0A92A5D01725}" type="presParOf" srcId="{74E52E54-30AA-4DEA-AA9B-74073D485AEF}" destId="{4FF71974-F3BC-4FBF-8EFA-9703D040F185}" srcOrd="0" destOrd="0" presId="urn:microsoft.com/office/officeart/2005/8/layout/vList5"/>
    <dgm:cxn modelId="{EDE51A57-CBD8-44DF-9418-AC574FA3E6B5}" type="presParOf" srcId="{74E52E54-30AA-4DEA-AA9B-74073D485AEF}" destId="{FEA9C6F5-B3EA-4C90-A861-0374411FB99E}" srcOrd="1" destOrd="0" presId="urn:microsoft.com/office/officeart/2005/8/layout/vList5"/>
    <dgm:cxn modelId="{57689764-2C10-43E9-8569-1F62FD9197CD}" type="presParOf" srcId="{909D9881-57F5-46D9-94C8-88C65B2A65C7}" destId="{6A0408A8-1B21-47D3-BC84-3C476D653E59}" srcOrd="1" destOrd="0" presId="urn:microsoft.com/office/officeart/2005/8/layout/vList5"/>
    <dgm:cxn modelId="{700280CE-8B65-4EAF-9349-8BB637E0626B}" type="presParOf" srcId="{909D9881-57F5-46D9-94C8-88C65B2A65C7}" destId="{6248DC5F-879B-46D0-AF34-A7A2D1A3FE26}" srcOrd="2" destOrd="0" presId="urn:microsoft.com/office/officeart/2005/8/layout/vList5"/>
    <dgm:cxn modelId="{7B8547D3-8F18-44EA-8DA0-E497CEE9FF5F}" type="presParOf" srcId="{6248DC5F-879B-46D0-AF34-A7A2D1A3FE26}" destId="{B4A3DF24-AAAD-42F7-8133-D0D5F0558982}" srcOrd="0" destOrd="0" presId="urn:microsoft.com/office/officeart/2005/8/layout/vList5"/>
    <dgm:cxn modelId="{618D4D7E-2438-4776-8D5C-73E79B82DE8C}" type="presParOf" srcId="{6248DC5F-879B-46D0-AF34-A7A2D1A3FE26}" destId="{D8F5D078-DA3B-4E78-BE4C-48D7985A90C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D6629A-EF3C-430A-A2E2-0F2EBCCB9FC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5FCDE2F8-AB58-469C-B76F-B7096785A22D}">
      <dgm:prSet phldrT="[Texto]"/>
      <dgm:spPr>
        <a:solidFill>
          <a:schemeClr val="accent2">
            <a:lumMod val="75000"/>
          </a:schemeClr>
        </a:solidFill>
      </dgm:spPr>
      <dgm:t>
        <a:bodyPr/>
        <a:lstStyle/>
        <a:p>
          <a:r>
            <a:rPr lang="es-ES_tradnl" dirty="0" smtClean="0"/>
            <a:t>Optimizar el tiempo de desarrollo de las practicas realizadas en el laboratorio de control de procesos</a:t>
          </a:r>
          <a:endParaRPr lang="es-EC" dirty="0"/>
        </a:p>
      </dgm:t>
    </dgm:pt>
    <dgm:pt modelId="{CA1026FC-E4FC-478B-AB2B-0D7FC4A19B9B}" type="parTrans" cxnId="{174451BA-DE97-498E-80ED-C315C32CA71F}">
      <dgm:prSet/>
      <dgm:spPr/>
      <dgm:t>
        <a:bodyPr/>
        <a:lstStyle/>
        <a:p>
          <a:endParaRPr lang="es-EC"/>
        </a:p>
      </dgm:t>
    </dgm:pt>
    <dgm:pt modelId="{18CFA6CC-4307-4F43-8210-6E1BE184BFB3}" type="sibTrans" cxnId="{174451BA-DE97-498E-80ED-C315C32CA71F}">
      <dgm:prSet/>
      <dgm:spPr/>
      <dgm:t>
        <a:bodyPr/>
        <a:lstStyle/>
        <a:p>
          <a:endParaRPr lang="es-EC"/>
        </a:p>
      </dgm:t>
    </dgm:pt>
    <dgm:pt modelId="{6F22E50A-B15C-498A-A1C3-1C1E0D9E415A}">
      <dgm:prSet phldrT="[Texto]"/>
      <dgm:spPr>
        <a:solidFill>
          <a:schemeClr val="accent2">
            <a:lumMod val="75000"/>
          </a:schemeClr>
        </a:solidFill>
      </dgm:spPr>
      <dgm:t>
        <a:bodyPr/>
        <a:lstStyle/>
        <a:p>
          <a:r>
            <a:rPr lang="es-ES_tradnl" dirty="0" smtClean="0"/>
            <a:t>Optimizar el uso del espacio físico en las instalaciones en el laboratorio de control de procesos</a:t>
          </a:r>
          <a:endParaRPr lang="es-EC" dirty="0"/>
        </a:p>
      </dgm:t>
    </dgm:pt>
    <dgm:pt modelId="{4606A5D1-6689-445C-B8D1-49A2CE2E19D0}" type="parTrans" cxnId="{994EA95E-62C0-4BD4-8419-F96583873C72}">
      <dgm:prSet/>
      <dgm:spPr/>
      <dgm:t>
        <a:bodyPr/>
        <a:lstStyle/>
        <a:p>
          <a:endParaRPr lang="es-EC"/>
        </a:p>
      </dgm:t>
    </dgm:pt>
    <dgm:pt modelId="{D9C89E06-CF70-4F9D-9966-A9F453608186}" type="sibTrans" cxnId="{994EA95E-62C0-4BD4-8419-F96583873C72}">
      <dgm:prSet/>
      <dgm:spPr/>
      <dgm:t>
        <a:bodyPr/>
        <a:lstStyle/>
        <a:p>
          <a:endParaRPr lang="es-EC"/>
        </a:p>
      </dgm:t>
    </dgm:pt>
    <dgm:pt modelId="{C7048AD0-70CE-41DF-B1D6-DDAC7BDE4E51}">
      <dgm:prSet phldrT="[Texto]"/>
      <dgm:spPr>
        <a:solidFill>
          <a:schemeClr val="accent2">
            <a:lumMod val="75000"/>
          </a:schemeClr>
        </a:solidFill>
      </dgm:spPr>
      <dgm:t>
        <a:bodyPr/>
        <a:lstStyle/>
        <a:p>
          <a:r>
            <a:rPr lang="es-ES_tradnl" dirty="0" smtClean="0"/>
            <a:t>Ampliar la capacidad del laboratorio en cuanto al número de posibles usuarios que se puede atender por sesión en cada clase.</a:t>
          </a:r>
          <a:endParaRPr lang="es-EC" dirty="0"/>
        </a:p>
      </dgm:t>
    </dgm:pt>
    <dgm:pt modelId="{B62B1094-72B2-46F1-995B-9350A6F83CA9}" type="parTrans" cxnId="{F95ADE29-B18D-4DFE-BA38-BE2188C44C41}">
      <dgm:prSet/>
      <dgm:spPr/>
      <dgm:t>
        <a:bodyPr/>
        <a:lstStyle/>
        <a:p>
          <a:endParaRPr lang="es-EC"/>
        </a:p>
      </dgm:t>
    </dgm:pt>
    <dgm:pt modelId="{43907F32-E276-4EFE-A14A-D735F3678228}" type="sibTrans" cxnId="{F95ADE29-B18D-4DFE-BA38-BE2188C44C41}">
      <dgm:prSet/>
      <dgm:spPr/>
      <dgm:t>
        <a:bodyPr/>
        <a:lstStyle/>
        <a:p>
          <a:endParaRPr lang="es-EC"/>
        </a:p>
      </dgm:t>
    </dgm:pt>
    <dgm:pt modelId="{F036DAF2-C496-4531-B7B1-8343D8DF95B2}">
      <dgm:prSet phldrT="[Texto]"/>
      <dgm:spPr>
        <a:solidFill>
          <a:schemeClr val="accent2">
            <a:lumMod val="75000"/>
          </a:schemeClr>
        </a:solidFill>
      </dgm:spPr>
      <dgm:t>
        <a:bodyPr/>
        <a:lstStyle/>
        <a:p>
          <a:r>
            <a:rPr lang="es-ES_tradnl" dirty="0" smtClean="0"/>
            <a:t>Poner al alcance de los usuarios del laboratorio modernas herramientas y tecnologías para el laboratorio de Control de Procesos.</a:t>
          </a:r>
        </a:p>
      </dgm:t>
    </dgm:pt>
    <dgm:pt modelId="{8923F2EF-6219-4EEE-932B-CD7CF076031A}" type="parTrans" cxnId="{14CC3A14-6938-4BC7-AFB9-EED60B5BB5CA}">
      <dgm:prSet/>
      <dgm:spPr/>
      <dgm:t>
        <a:bodyPr/>
        <a:lstStyle/>
        <a:p>
          <a:endParaRPr lang="es-EC"/>
        </a:p>
      </dgm:t>
    </dgm:pt>
    <dgm:pt modelId="{200BBA4F-3BFE-43AA-90AE-94F4BA895BCB}" type="sibTrans" cxnId="{14CC3A14-6938-4BC7-AFB9-EED60B5BB5CA}">
      <dgm:prSet/>
      <dgm:spPr/>
      <dgm:t>
        <a:bodyPr/>
        <a:lstStyle/>
        <a:p>
          <a:endParaRPr lang="es-EC"/>
        </a:p>
      </dgm:t>
    </dgm:pt>
    <dgm:pt modelId="{FDF6EBAC-3EC9-41BD-A720-1428446131BE}">
      <dgm:prSet phldrT="[Texto]"/>
      <dgm:spPr>
        <a:solidFill>
          <a:schemeClr val="accent2">
            <a:lumMod val="75000"/>
          </a:schemeClr>
        </a:solidFill>
      </dgm:spPr>
      <dgm:t>
        <a:bodyPr/>
        <a:lstStyle/>
        <a:p>
          <a:r>
            <a:rPr lang="es-ES_tradnl" dirty="0" smtClean="0"/>
            <a:t>Mejorar las condiciones del Laboratorio de control procesos a fin de que el mismo cumpla con los estándares de acreditación.</a:t>
          </a:r>
        </a:p>
      </dgm:t>
    </dgm:pt>
    <dgm:pt modelId="{77F18595-CF8D-444C-81F3-924A24C6171F}" type="parTrans" cxnId="{2E8DECD5-B182-441B-975C-2C25D3FA7636}">
      <dgm:prSet/>
      <dgm:spPr/>
      <dgm:t>
        <a:bodyPr/>
        <a:lstStyle/>
        <a:p>
          <a:endParaRPr lang="es-EC"/>
        </a:p>
      </dgm:t>
    </dgm:pt>
    <dgm:pt modelId="{160DBC49-0A72-432A-BAE7-4ACC76B2CC19}" type="sibTrans" cxnId="{2E8DECD5-B182-441B-975C-2C25D3FA7636}">
      <dgm:prSet/>
      <dgm:spPr/>
      <dgm:t>
        <a:bodyPr/>
        <a:lstStyle/>
        <a:p>
          <a:endParaRPr lang="es-EC"/>
        </a:p>
      </dgm:t>
    </dgm:pt>
    <dgm:pt modelId="{9FA59160-0B21-4AD2-87CC-B39E654E6AE1}" type="pres">
      <dgm:prSet presAssocID="{D2D6629A-EF3C-430A-A2E2-0F2EBCCB9FCC}" presName="linear" presStyleCnt="0">
        <dgm:presLayoutVars>
          <dgm:animLvl val="lvl"/>
          <dgm:resizeHandles val="exact"/>
        </dgm:presLayoutVars>
      </dgm:prSet>
      <dgm:spPr/>
      <dgm:t>
        <a:bodyPr/>
        <a:lstStyle/>
        <a:p>
          <a:endParaRPr lang="es-EC"/>
        </a:p>
      </dgm:t>
    </dgm:pt>
    <dgm:pt modelId="{B5CDB935-7713-4E51-9FAE-56205226F57F}" type="pres">
      <dgm:prSet presAssocID="{5FCDE2F8-AB58-469C-B76F-B7096785A22D}" presName="parentText" presStyleLbl="node1" presStyleIdx="0" presStyleCnt="5">
        <dgm:presLayoutVars>
          <dgm:chMax val="0"/>
          <dgm:bulletEnabled val="1"/>
        </dgm:presLayoutVars>
      </dgm:prSet>
      <dgm:spPr/>
      <dgm:t>
        <a:bodyPr/>
        <a:lstStyle/>
        <a:p>
          <a:endParaRPr lang="es-EC"/>
        </a:p>
      </dgm:t>
    </dgm:pt>
    <dgm:pt modelId="{47A5F0F3-A003-4EE1-A767-549EDEAA5FEF}" type="pres">
      <dgm:prSet presAssocID="{18CFA6CC-4307-4F43-8210-6E1BE184BFB3}" presName="spacer" presStyleCnt="0"/>
      <dgm:spPr/>
    </dgm:pt>
    <dgm:pt modelId="{7840A814-CB3F-435D-A56C-535EAD4C1938}" type="pres">
      <dgm:prSet presAssocID="{6F22E50A-B15C-498A-A1C3-1C1E0D9E415A}" presName="parentText" presStyleLbl="node1" presStyleIdx="1" presStyleCnt="5">
        <dgm:presLayoutVars>
          <dgm:chMax val="0"/>
          <dgm:bulletEnabled val="1"/>
        </dgm:presLayoutVars>
      </dgm:prSet>
      <dgm:spPr/>
      <dgm:t>
        <a:bodyPr/>
        <a:lstStyle/>
        <a:p>
          <a:endParaRPr lang="es-EC"/>
        </a:p>
      </dgm:t>
    </dgm:pt>
    <dgm:pt modelId="{5A36B3F1-487D-4957-90ED-AEA8976A6B4F}" type="pres">
      <dgm:prSet presAssocID="{D9C89E06-CF70-4F9D-9966-A9F453608186}" presName="spacer" presStyleCnt="0"/>
      <dgm:spPr/>
    </dgm:pt>
    <dgm:pt modelId="{691F8A4A-07A5-4953-896D-510F47E33A22}" type="pres">
      <dgm:prSet presAssocID="{C7048AD0-70CE-41DF-B1D6-DDAC7BDE4E51}" presName="parentText" presStyleLbl="node1" presStyleIdx="2" presStyleCnt="5">
        <dgm:presLayoutVars>
          <dgm:chMax val="0"/>
          <dgm:bulletEnabled val="1"/>
        </dgm:presLayoutVars>
      </dgm:prSet>
      <dgm:spPr/>
      <dgm:t>
        <a:bodyPr/>
        <a:lstStyle/>
        <a:p>
          <a:endParaRPr lang="es-EC"/>
        </a:p>
      </dgm:t>
    </dgm:pt>
    <dgm:pt modelId="{AC7636F3-888C-4D2F-97F0-4A70178A9829}" type="pres">
      <dgm:prSet presAssocID="{43907F32-E276-4EFE-A14A-D735F3678228}" presName="spacer" presStyleCnt="0"/>
      <dgm:spPr/>
    </dgm:pt>
    <dgm:pt modelId="{4ACAB48A-C649-4FA8-A150-45E17DA7FF40}" type="pres">
      <dgm:prSet presAssocID="{F036DAF2-C496-4531-B7B1-8343D8DF95B2}" presName="parentText" presStyleLbl="node1" presStyleIdx="3" presStyleCnt="5">
        <dgm:presLayoutVars>
          <dgm:chMax val="0"/>
          <dgm:bulletEnabled val="1"/>
        </dgm:presLayoutVars>
      </dgm:prSet>
      <dgm:spPr/>
      <dgm:t>
        <a:bodyPr/>
        <a:lstStyle/>
        <a:p>
          <a:endParaRPr lang="es-EC"/>
        </a:p>
      </dgm:t>
    </dgm:pt>
    <dgm:pt modelId="{2BD46D45-4319-4089-863D-FD92622E86EE}" type="pres">
      <dgm:prSet presAssocID="{200BBA4F-3BFE-43AA-90AE-94F4BA895BCB}" presName="spacer" presStyleCnt="0"/>
      <dgm:spPr/>
    </dgm:pt>
    <dgm:pt modelId="{4BF76F31-453C-4B20-9A96-F1A9EC16B0E8}" type="pres">
      <dgm:prSet presAssocID="{FDF6EBAC-3EC9-41BD-A720-1428446131BE}" presName="parentText" presStyleLbl="node1" presStyleIdx="4" presStyleCnt="5">
        <dgm:presLayoutVars>
          <dgm:chMax val="0"/>
          <dgm:bulletEnabled val="1"/>
        </dgm:presLayoutVars>
      </dgm:prSet>
      <dgm:spPr/>
      <dgm:t>
        <a:bodyPr/>
        <a:lstStyle/>
        <a:p>
          <a:endParaRPr lang="es-EC"/>
        </a:p>
      </dgm:t>
    </dgm:pt>
  </dgm:ptLst>
  <dgm:cxnLst>
    <dgm:cxn modelId="{52E512CF-A248-4B34-A72C-75B28F489D04}" type="presOf" srcId="{C7048AD0-70CE-41DF-B1D6-DDAC7BDE4E51}" destId="{691F8A4A-07A5-4953-896D-510F47E33A22}" srcOrd="0" destOrd="0" presId="urn:microsoft.com/office/officeart/2005/8/layout/vList2"/>
    <dgm:cxn modelId="{14CC3A14-6938-4BC7-AFB9-EED60B5BB5CA}" srcId="{D2D6629A-EF3C-430A-A2E2-0F2EBCCB9FCC}" destId="{F036DAF2-C496-4531-B7B1-8343D8DF95B2}" srcOrd="3" destOrd="0" parTransId="{8923F2EF-6219-4EEE-932B-CD7CF076031A}" sibTransId="{200BBA4F-3BFE-43AA-90AE-94F4BA895BCB}"/>
    <dgm:cxn modelId="{B49AB114-9108-4D5C-89DF-EC3D05EFDA14}" type="presOf" srcId="{FDF6EBAC-3EC9-41BD-A720-1428446131BE}" destId="{4BF76F31-453C-4B20-9A96-F1A9EC16B0E8}" srcOrd="0" destOrd="0" presId="urn:microsoft.com/office/officeart/2005/8/layout/vList2"/>
    <dgm:cxn modelId="{EF379260-E4B5-4932-BCD8-794D78FB7E26}" type="presOf" srcId="{D2D6629A-EF3C-430A-A2E2-0F2EBCCB9FCC}" destId="{9FA59160-0B21-4AD2-87CC-B39E654E6AE1}" srcOrd="0" destOrd="0" presId="urn:microsoft.com/office/officeart/2005/8/layout/vList2"/>
    <dgm:cxn modelId="{994EA95E-62C0-4BD4-8419-F96583873C72}" srcId="{D2D6629A-EF3C-430A-A2E2-0F2EBCCB9FCC}" destId="{6F22E50A-B15C-498A-A1C3-1C1E0D9E415A}" srcOrd="1" destOrd="0" parTransId="{4606A5D1-6689-445C-B8D1-49A2CE2E19D0}" sibTransId="{D9C89E06-CF70-4F9D-9966-A9F453608186}"/>
    <dgm:cxn modelId="{2E8DECD5-B182-441B-975C-2C25D3FA7636}" srcId="{D2D6629A-EF3C-430A-A2E2-0F2EBCCB9FCC}" destId="{FDF6EBAC-3EC9-41BD-A720-1428446131BE}" srcOrd="4" destOrd="0" parTransId="{77F18595-CF8D-444C-81F3-924A24C6171F}" sibTransId="{160DBC49-0A72-432A-BAE7-4ACC76B2CC19}"/>
    <dgm:cxn modelId="{62A09E63-D70D-448E-ABCD-3EB5B05BC3C3}" type="presOf" srcId="{F036DAF2-C496-4531-B7B1-8343D8DF95B2}" destId="{4ACAB48A-C649-4FA8-A150-45E17DA7FF40}" srcOrd="0" destOrd="0" presId="urn:microsoft.com/office/officeart/2005/8/layout/vList2"/>
    <dgm:cxn modelId="{174451BA-DE97-498E-80ED-C315C32CA71F}" srcId="{D2D6629A-EF3C-430A-A2E2-0F2EBCCB9FCC}" destId="{5FCDE2F8-AB58-469C-B76F-B7096785A22D}" srcOrd="0" destOrd="0" parTransId="{CA1026FC-E4FC-478B-AB2B-0D7FC4A19B9B}" sibTransId="{18CFA6CC-4307-4F43-8210-6E1BE184BFB3}"/>
    <dgm:cxn modelId="{F95ADE29-B18D-4DFE-BA38-BE2188C44C41}" srcId="{D2D6629A-EF3C-430A-A2E2-0F2EBCCB9FCC}" destId="{C7048AD0-70CE-41DF-B1D6-DDAC7BDE4E51}" srcOrd="2" destOrd="0" parTransId="{B62B1094-72B2-46F1-995B-9350A6F83CA9}" sibTransId="{43907F32-E276-4EFE-A14A-D735F3678228}"/>
    <dgm:cxn modelId="{03F4CA03-6F42-4DF0-A0C0-E72BC2859372}" type="presOf" srcId="{6F22E50A-B15C-498A-A1C3-1C1E0D9E415A}" destId="{7840A814-CB3F-435D-A56C-535EAD4C1938}" srcOrd="0" destOrd="0" presId="urn:microsoft.com/office/officeart/2005/8/layout/vList2"/>
    <dgm:cxn modelId="{F7DA8E35-5CC5-4809-83D8-FC9BE7AA4F1B}" type="presOf" srcId="{5FCDE2F8-AB58-469C-B76F-B7096785A22D}" destId="{B5CDB935-7713-4E51-9FAE-56205226F57F}" srcOrd="0" destOrd="0" presId="urn:microsoft.com/office/officeart/2005/8/layout/vList2"/>
    <dgm:cxn modelId="{E6225E05-2950-46EE-8193-958A6855F9BD}" type="presParOf" srcId="{9FA59160-0B21-4AD2-87CC-B39E654E6AE1}" destId="{B5CDB935-7713-4E51-9FAE-56205226F57F}" srcOrd="0" destOrd="0" presId="urn:microsoft.com/office/officeart/2005/8/layout/vList2"/>
    <dgm:cxn modelId="{31D0A39E-3942-4EEA-9B94-B74095248314}" type="presParOf" srcId="{9FA59160-0B21-4AD2-87CC-B39E654E6AE1}" destId="{47A5F0F3-A003-4EE1-A767-549EDEAA5FEF}" srcOrd="1" destOrd="0" presId="urn:microsoft.com/office/officeart/2005/8/layout/vList2"/>
    <dgm:cxn modelId="{700FA24B-2553-4802-8FE9-65D9CA7533DF}" type="presParOf" srcId="{9FA59160-0B21-4AD2-87CC-B39E654E6AE1}" destId="{7840A814-CB3F-435D-A56C-535EAD4C1938}" srcOrd="2" destOrd="0" presId="urn:microsoft.com/office/officeart/2005/8/layout/vList2"/>
    <dgm:cxn modelId="{0814787C-CCC1-4594-960D-41BF4D9C57CF}" type="presParOf" srcId="{9FA59160-0B21-4AD2-87CC-B39E654E6AE1}" destId="{5A36B3F1-487D-4957-90ED-AEA8976A6B4F}" srcOrd="3" destOrd="0" presId="urn:microsoft.com/office/officeart/2005/8/layout/vList2"/>
    <dgm:cxn modelId="{A916D53D-AFAB-4235-AA7C-A9CBD6CB1489}" type="presParOf" srcId="{9FA59160-0B21-4AD2-87CC-B39E654E6AE1}" destId="{691F8A4A-07A5-4953-896D-510F47E33A22}" srcOrd="4" destOrd="0" presId="urn:microsoft.com/office/officeart/2005/8/layout/vList2"/>
    <dgm:cxn modelId="{B0470F41-4CFF-4A1A-99B2-50EE3637067C}" type="presParOf" srcId="{9FA59160-0B21-4AD2-87CC-B39E654E6AE1}" destId="{AC7636F3-888C-4D2F-97F0-4A70178A9829}" srcOrd="5" destOrd="0" presId="urn:microsoft.com/office/officeart/2005/8/layout/vList2"/>
    <dgm:cxn modelId="{6D3E97E3-A8B0-48BB-872B-CE2B8C476392}" type="presParOf" srcId="{9FA59160-0B21-4AD2-87CC-B39E654E6AE1}" destId="{4ACAB48A-C649-4FA8-A150-45E17DA7FF40}" srcOrd="6" destOrd="0" presId="urn:microsoft.com/office/officeart/2005/8/layout/vList2"/>
    <dgm:cxn modelId="{33FEC621-4BA7-4235-8E51-EDB7450D5A8E}" type="presParOf" srcId="{9FA59160-0B21-4AD2-87CC-B39E654E6AE1}" destId="{2BD46D45-4319-4089-863D-FD92622E86EE}" srcOrd="7" destOrd="0" presId="urn:microsoft.com/office/officeart/2005/8/layout/vList2"/>
    <dgm:cxn modelId="{88C47478-21A5-4103-A294-4F84F39370C1}" type="presParOf" srcId="{9FA59160-0B21-4AD2-87CC-B39E654E6AE1}" destId="{4BF76F31-453C-4B20-9A96-F1A9EC16B0E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2E39064-D8BD-4FD4-9B7D-C981346881E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877CB673-C3B6-46E4-B30F-A682D1C88D29}">
      <dgm:prSet phldrT="[Texto]"/>
      <dgm:spPr>
        <a:solidFill>
          <a:schemeClr val="accent2">
            <a:lumMod val="75000"/>
          </a:schemeClr>
        </a:solidFill>
      </dgm:spPr>
      <dgm:t>
        <a:bodyPr/>
        <a:lstStyle/>
        <a:p>
          <a:r>
            <a:rPr lang="es-EC" dirty="0" smtClean="0"/>
            <a:t>UTILIZADO </a:t>
          </a:r>
          <a:endParaRPr lang="es-EC" dirty="0"/>
        </a:p>
      </dgm:t>
    </dgm:pt>
    <dgm:pt modelId="{57125AA7-A87F-4D3B-9F6A-B5EA1AFFCE79}" type="parTrans" cxnId="{131358CD-1148-4593-9335-D6366AE6660C}">
      <dgm:prSet/>
      <dgm:spPr/>
      <dgm:t>
        <a:bodyPr/>
        <a:lstStyle/>
        <a:p>
          <a:endParaRPr lang="es-EC"/>
        </a:p>
      </dgm:t>
    </dgm:pt>
    <dgm:pt modelId="{BE9AB7D6-28E2-44D2-822D-2031851E85B9}" type="sibTrans" cxnId="{131358CD-1148-4593-9335-D6366AE6660C}">
      <dgm:prSet/>
      <dgm:spPr/>
      <dgm:t>
        <a:bodyPr/>
        <a:lstStyle/>
        <a:p>
          <a:endParaRPr lang="es-EC"/>
        </a:p>
      </dgm:t>
    </dgm:pt>
    <dgm:pt modelId="{526CE8C7-045B-487C-BC69-D6E32DFCCB2F}">
      <dgm:prSet phldrT="[Texto]" custT="1"/>
      <dgm:spPr/>
      <dgm:t>
        <a:bodyPr/>
        <a:lstStyle/>
        <a:p>
          <a:r>
            <a:rPr lang="es-ES" sz="1200" dirty="0" smtClean="0"/>
            <a:t>Casos en que la variable a controlar no puede medirse en línea o de una manera </a:t>
          </a:r>
          <a:r>
            <a:rPr lang="es-ES" sz="1200" dirty="0" err="1" smtClean="0"/>
            <a:t>facil</a:t>
          </a:r>
          <a:r>
            <a:rPr lang="es-ES" sz="1200" dirty="0" smtClean="0"/>
            <a:t>. Se recurre a una estimación en base a cierta relación </a:t>
          </a:r>
          <a:r>
            <a:rPr lang="es-ES" sz="1200" dirty="0" err="1" smtClean="0"/>
            <a:t>físicoquímica</a:t>
          </a:r>
          <a:r>
            <a:rPr lang="es-ES" sz="1200" dirty="0" smtClean="0"/>
            <a:t> o a cierto modelo.</a:t>
          </a:r>
          <a:endParaRPr lang="es-EC" sz="1300" dirty="0"/>
        </a:p>
      </dgm:t>
    </dgm:pt>
    <dgm:pt modelId="{409F0EB8-5F9A-4CFF-8D14-E75679D55F83}" type="parTrans" cxnId="{F1A1E4A0-F994-4D70-A56E-D05F01F83E2D}">
      <dgm:prSet/>
      <dgm:spPr/>
      <dgm:t>
        <a:bodyPr/>
        <a:lstStyle/>
        <a:p>
          <a:endParaRPr lang="es-EC"/>
        </a:p>
      </dgm:t>
    </dgm:pt>
    <dgm:pt modelId="{DA060AB3-90CD-4565-9F1A-B91B89DE4B0F}" type="sibTrans" cxnId="{F1A1E4A0-F994-4D70-A56E-D05F01F83E2D}">
      <dgm:prSet/>
      <dgm:spPr/>
      <dgm:t>
        <a:bodyPr/>
        <a:lstStyle/>
        <a:p>
          <a:endParaRPr lang="es-EC"/>
        </a:p>
      </dgm:t>
    </dgm:pt>
    <dgm:pt modelId="{7B13C4AA-55D7-4C59-8550-5EA59176F729}">
      <dgm:prSet phldrT="[Texto]"/>
      <dgm:spPr>
        <a:solidFill>
          <a:schemeClr val="accent2">
            <a:lumMod val="75000"/>
          </a:schemeClr>
        </a:solidFill>
      </dgm:spPr>
      <dgm:t>
        <a:bodyPr/>
        <a:lstStyle/>
        <a:p>
          <a:r>
            <a:rPr lang="es-EC" dirty="0" smtClean="0"/>
            <a:t>APLICACIONES </a:t>
          </a:r>
          <a:endParaRPr lang="es-EC" dirty="0"/>
        </a:p>
      </dgm:t>
    </dgm:pt>
    <dgm:pt modelId="{F58238A1-A486-4D73-B82E-C708A6F91D71}" type="parTrans" cxnId="{B71EA5E8-2D94-43CB-A478-B27576774258}">
      <dgm:prSet/>
      <dgm:spPr/>
      <dgm:t>
        <a:bodyPr/>
        <a:lstStyle/>
        <a:p>
          <a:endParaRPr lang="es-EC"/>
        </a:p>
      </dgm:t>
    </dgm:pt>
    <dgm:pt modelId="{03FADC13-0464-4DAC-ADA5-99D4545FBBDD}" type="sibTrans" cxnId="{B71EA5E8-2D94-43CB-A478-B27576774258}">
      <dgm:prSet/>
      <dgm:spPr/>
      <dgm:t>
        <a:bodyPr/>
        <a:lstStyle/>
        <a:p>
          <a:endParaRPr lang="es-EC"/>
        </a:p>
      </dgm:t>
    </dgm:pt>
    <dgm:pt modelId="{D2B6FAB4-7F5F-4ED3-BC27-E17BEC657E3E}">
      <dgm:prSet phldrT="[Texto]" custT="1"/>
      <dgm:spPr/>
      <dgm:t>
        <a:bodyPr/>
        <a:lstStyle/>
        <a:p>
          <a:r>
            <a:rPr lang="es-ES" sz="1400" dirty="0" smtClean="0"/>
            <a:t>Una destilación la composición del producto no puede medirse en línea pero se recurre a medir la temperatura y en función de ello inferir la composición. Cuando es en base a un algoritmo suele hablarse de “observadores” o “software </a:t>
          </a:r>
          <a:r>
            <a:rPr lang="es-ES" sz="1400" dirty="0" err="1" smtClean="0"/>
            <a:t>sensors</a:t>
          </a:r>
          <a:r>
            <a:rPr lang="es-ES" sz="1400" dirty="0" smtClean="0"/>
            <a:t>”.</a:t>
          </a:r>
          <a:endParaRPr lang="es-EC" sz="1400" dirty="0"/>
        </a:p>
      </dgm:t>
    </dgm:pt>
    <dgm:pt modelId="{6C88F65F-B7F0-4FCE-BCC3-79EFAFA5B17A}" type="parTrans" cxnId="{AFBF29EB-C129-4CB2-AA9C-2957ED7F2075}">
      <dgm:prSet/>
      <dgm:spPr/>
      <dgm:t>
        <a:bodyPr/>
        <a:lstStyle/>
        <a:p>
          <a:endParaRPr lang="es-EC"/>
        </a:p>
      </dgm:t>
    </dgm:pt>
    <dgm:pt modelId="{C0676891-BAE8-4772-A5FC-3B3E47FBCF3A}" type="sibTrans" cxnId="{AFBF29EB-C129-4CB2-AA9C-2957ED7F2075}">
      <dgm:prSet/>
      <dgm:spPr/>
      <dgm:t>
        <a:bodyPr/>
        <a:lstStyle/>
        <a:p>
          <a:endParaRPr lang="es-EC"/>
        </a:p>
      </dgm:t>
    </dgm:pt>
    <dgm:pt modelId="{909D9881-57F5-46D9-94C8-88C65B2A65C7}" type="pres">
      <dgm:prSet presAssocID="{92E39064-D8BD-4FD4-9B7D-C981346881EE}" presName="Name0" presStyleCnt="0">
        <dgm:presLayoutVars>
          <dgm:dir/>
          <dgm:animLvl val="lvl"/>
          <dgm:resizeHandles val="exact"/>
        </dgm:presLayoutVars>
      </dgm:prSet>
      <dgm:spPr/>
      <dgm:t>
        <a:bodyPr/>
        <a:lstStyle/>
        <a:p>
          <a:endParaRPr lang="es-EC"/>
        </a:p>
      </dgm:t>
    </dgm:pt>
    <dgm:pt modelId="{74E52E54-30AA-4DEA-AA9B-74073D485AEF}" type="pres">
      <dgm:prSet presAssocID="{877CB673-C3B6-46E4-B30F-A682D1C88D29}" presName="linNode" presStyleCnt="0"/>
      <dgm:spPr/>
    </dgm:pt>
    <dgm:pt modelId="{4FF71974-F3BC-4FBF-8EFA-9703D040F185}" type="pres">
      <dgm:prSet presAssocID="{877CB673-C3B6-46E4-B30F-A682D1C88D29}" presName="parentText" presStyleLbl="node1" presStyleIdx="0" presStyleCnt="2">
        <dgm:presLayoutVars>
          <dgm:chMax val="1"/>
          <dgm:bulletEnabled val="1"/>
        </dgm:presLayoutVars>
      </dgm:prSet>
      <dgm:spPr/>
      <dgm:t>
        <a:bodyPr/>
        <a:lstStyle/>
        <a:p>
          <a:endParaRPr lang="es-EC"/>
        </a:p>
      </dgm:t>
    </dgm:pt>
    <dgm:pt modelId="{FEA9C6F5-B3EA-4C90-A861-0374411FB99E}" type="pres">
      <dgm:prSet presAssocID="{877CB673-C3B6-46E4-B30F-A682D1C88D29}" presName="descendantText" presStyleLbl="alignAccFollowNode1" presStyleIdx="0" presStyleCnt="2">
        <dgm:presLayoutVars>
          <dgm:bulletEnabled val="1"/>
        </dgm:presLayoutVars>
      </dgm:prSet>
      <dgm:spPr/>
      <dgm:t>
        <a:bodyPr/>
        <a:lstStyle/>
        <a:p>
          <a:endParaRPr lang="es-EC"/>
        </a:p>
      </dgm:t>
    </dgm:pt>
    <dgm:pt modelId="{6A0408A8-1B21-47D3-BC84-3C476D653E59}" type="pres">
      <dgm:prSet presAssocID="{BE9AB7D6-28E2-44D2-822D-2031851E85B9}" presName="sp" presStyleCnt="0"/>
      <dgm:spPr/>
    </dgm:pt>
    <dgm:pt modelId="{6248DC5F-879B-46D0-AF34-A7A2D1A3FE26}" type="pres">
      <dgm:prSet presAssocID="{7B13C4AA-55D7-4C59-8550-5EA59176F729}" presName="linNode" presStyleCnt="0"/>
      <dgm:spPr/>
    </dgm:pt>
    <dgm:pt modelId="{B4A3DF24-AAAD-42F7-8133-D0D5F0558982}" type="pres">
      <dgm:prSet presAssocID="{7B13C4AA-55D7-4C59-8550-5EA59176F729}" presName="parentText" presStyleLbl="node1" presStyleIdx="1" presStyleCnt="2">
        <dgm:presLayoutVars>
          <dgm:chMax val="1"/>
          <dgm:bulletEnabled val="1"/>
        </dgm:presLayoutVars>
      </dgm:prSet>
      <dgm:spPr/>
      <dgm:t>
        <a:bodyPr/>
        <a:lstStyle/>
        <a:p>
          <a:endParaRPr lang="es-EC"/>
        </a:p>
      </dgm:t>
    </dgm:pt>
    <dgm:pt modelId="{D8F5D078-DA3B-4E78-BE4C-48D7985A90C8}" type="pres">
      <dgm:prSet presAssocID="{7B13C4AA-55D7-4C59-8550-5EA59176F729}" presName="descendantText" presStyleLbl="alignAccFollowNode1" presStyleIdx="1" presStyleCnt="2">
        <dgm:presLayoutVars>
          <dgm:bulletEnabled val="1"/>
        </dgm:presLayoutVars>
      </dgm:prSet>
      <dgm:spPr/>
      <dgm:t>
        <a:bodyPr/>
        <a:lstStyle/>
        <a:p>
          <a:endParaRPr lang="es-EC"/>
        </a:p>
      </dgm:t>
    </dgm:pt>
  </dgm:ptLst>
  <dgm:cxnLst>
    <dgm:cxn modelId="{696AC5ED-8611-495B-AF57-703358CD21B4}" type="presOf" srcId="{7B13C4AA-55D7-4C59-8550-5EA59176F729}" destId="{B4A3DF24-AAAD-42F7-8133-D0D5F0558982}" srcOrd="0" destOrd="0" presId="urn:microsoft.com/office/officeart/2005/8/layout/vList5"/>
    <dgm:cxn modelId="{199F3A6C-58A9-45CB-B467-504035595C9D}" type="presOf" srcId="{D2B6FAB4-7F5F-4ED3-BC27-E17BEC657E3E}" destId="{D8F5D078-DA3B-4E78-BE4C-48D7985A90C8}" srcOrd="0" destOrd="0" presId="urn:microsoft.com/office/officeart/2005/8/layout/vList5"/>
    <dgm:cxn modelId="{F1A1E4A0-F994-4D70-A56E-D05F01F83E2D}" srcId="{877CB673-C3B6-46E4-B30F-A682D1C88D29}" destId="{526CE8C7-045B-487C-BC69-D6E32DFCCB2F}" srcOrd="0" destOrd="0" parTransId="{409F0EB8-5F9A-4CFF-8D14-E75679D55F83}" sibTransId="{DA060AB3-90CD-4565-9F1A-B91B89DE4B0F}"/>
    <dgm:cxn modelId="{74E11AE1-6CDB-4FFE-B2E9-BE8D2D1B3627}" type="presOf" srcId="{877CB673-C3B6-46E4-B30F-A682D1C88D29}" destId="{4FF71974-F3BC-4FBF-8EFA-9703D040F185}" srcOrd="0" destOrd="0" presId="urn:microsoft.com/office/officeart/2005/8/layout/vList5"/>
    <dgm:cxn modelId="{AFBF29EB-C129-4CB2-AA9C-2957ED7F2075}" srcId="{7B13C4AA-55D7-4C59-8550-5EA59176F729}" destId="{D2B6FAB4-7F5F-4ED3-BC27-E17BEC657E3E}" srcOrd="0" destOrd="0" parTransId="{6C88F65F-B7F0-4FCE-BCC3-79EFAFA5B17A}" sibTransId="{C0676891-BAE8-4772-A5FC-3B3E47FBCF3A}"/>
    <dgm:cxn modelId="{131358CD-1148-4593-9335-D6366AE6660C}" srcId="{92E39064-D8BD-4FD4-9B7D-C981346881EE}" destId="{877CB673-C3B6-46E4-B30F-A682D1C88D29}" srcOrd="0" destOrd="0" parTransId="{57125AA7-A87F-4D3B-9F6A-B5EA1AFFCE79}" sibTransId="{BE9AB7D6-28E2-44D2-822D-2031851E85B9}"/>
    <dgm:cxn modelId="{21FD10F2-6946-4E62-8A88-FCECCDC823D6}" type="presOf" srcId="{92E39064-D8BD-4FD4-9B7D-C981346881EE}" destId="{909D9881-57F5-46D9-94C8-88C65B2A65C7}" srcOrd="0" destOrd="0" presId="urn:microsoft.com/office/officeart/2005/8/layout/vList5"/>
    <dgm:cxn modelId="{B71EA5E8-2D94-43CB-A478-B27576774258}" srcId="{92E39064-D8BD-4FD4-9B7D-C981346881EE}" destId="{7B13C4AA-55D7-4C59-8550-5EA59176F729}" srcOrd="1" destOrd="0" parTransId="{F58238A1-A486-4D73-B82E-C708A6F91D71}" sibTransId="{03FADC13-0464-4DAC-ADA5-99D4545FBBDD}"/>
    <dgm:cxn modelId="{B706AD3F-2DCC-4076-9380-B6D9E35B13C2}" type="presOf" srcId="{526CE8C7-045B-487C-BC69-D6E32DFCCB2F}" destId="{FEA9C6F5-B3EA-4C90-A861-0374411FB99E}" srcOrd="0" destOrd="0" presId="urn:microsoft.com/office/officeart/2005/8/layout/vList5"/>
    <dgm:cxn modelId="{C0076211-C81A-43D4-828C-5611AFE5B9C5}" type="presParOf" srcId="{909D9881-57F5-46D9-94C8-88C65B2A65C7}" destId="{74E52E54-30AA-4DEA-AA9B-74073D485AEF}" srcOrd="0" destOrd="0" presId="urn:microsoft.com/office/officeart/2005/8/layout/vList5"/>
    <dgm:cxn modelId="{25A3DE92-8CF1-4CCC-BAC9-5FB6031A788E}" type="presParOf" srcId="{74E52E54-30AA-4DEA-AA9B-74073D485AEF}" destId="{4FF71974-F3BC-4FBF-8EFA-9703D040F185}" srcOrd="0" destOrd="0" presId="urn:microsoft.com/office/officeart/2005/8/layout/vList5"/>
    <dgm:cxn modelId="{55EB49E1-4C19-4E5A-B43C-28D1B6567A40}" type="presParOf" srcId="{74E52E54-30AA-4DEA-AA9B-74073D485AEF}" destId="{FEA9C6F5-B3EA-4C90-A861-0374411FB99E}" srcOrd="1" destOrd="0" presId="urn:microsoft.com/office/officeart/2005/8/layout/vList5"/>
    <dgm:cxn modelId="{B85B4CDD-BC88-463F-B1E2-77C7F6C7C608}" type="presParOf" srcId="{909D9881-57F5-46D9-94C8-88C65B2A65C7}" destId="{6A0408A8-1B21-47D3-BC84-3C476D653E59}" srcOrd="1" destOrd="0" presId="urn:microsoft.com/office/officeart/2005/8/layout/vList5"/>
    <dgm:cxn modelId="{26086FE2-7B82-4FDF-B8A1-7AE837FAB9AC}" type="presParOf" srcId="{909D9881-57F5-46D9-94C8-88C65B2A65C7}" destId="{6248DC5F-879B-46D0-AF34-A7A2D1A3FE26}" srcOrd="2" destOrd="0" presId="urn:microsoft.com/office/officeart/2005/8/layout/vList5"/>
    <dgm:cxn modelId="{E2ABC41E-D3BF-4EA7-AD9D-A3CC5340BECC}" type="presParOf" srcId="{6248DC5F-879B-46D0-AF34-A7A2D1A3FE26}" destId="{B4A3DF24-AAAD-42F7-8133-D0D5F0558982}" srcOrd="0" destOrd="0" presId="urn:microsoft.com/office/officeart/2005/8/layout/vList5"/>
    <dgm:cxn modelId="{D04AD7F2-63E3-4C88-BF30-FE5B9398BEA5}" type="presParOf" srcId="{6248DC5F-879B-46D0-AF34-A7A2D1A3FE26}" destId="{D8F5D078-DA3B-4E78-BE4C-48D7985A90C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2E39064-D8BD-4FD4-9B7D-C981346881E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877CB673-C3B6-46E4-B30F-A682D1C88D29}">
      <dgm:prSet phldrT="[Texto]"/>
      <dgm:spPr>
        <a:solidFill>
          <a:schemeClr val="accent2">
            <a:lumMod val="75000"/>
          </a:schemeClr>
        </a:solidFill>
      </dgm:spPr>
      <dgm:t>
        <a:bodyPr/>
        <a:lstStyle/>
        <a:p>
          <a:r>
            <a:rPr lang="es-EC" dirty="0" smtClean="0"/>
            <a:t>UTILIZADO </a:t>
          </a:r>
          <a:endParaRPr lang="es-EC" dirty="0"/>
        </a:p>
      </dgm:t>
    </dgm:pt>
    <dgm:pt modelId="{57125AA7-A87F-4D3B-9F6A-B5EA1AFFCE79}" type="parTrans" cxnId="{131358CD-1148-4593-9335-D6366AE6660C}">
      <dgm:prSet/>
      <dgm:spPr/>
      <dgm:t>
        <a:bodyPr/>
        <a:lstStyle/>
        <a:p>
          <a:endParaRPr lang="es-EC"/>
        </a:p>
      </dgm:t>
    </dgm:pt>
    <dgm:pt modelId="{BE9AB7D6-28E2-44D2-822D-2031851E85B9}" type="sibTrans" cxnId="{131358CD-1148-4593-9335-D6366AE6660C}">
      <dgm:prSet/>
      <dgm:spPr/>
      <dgm:t>
        <a:bodyPr/>
        <a:lstStyle/>
        <a:p>
          <a:endParaRPr lang="es-EC"/>
        </a:p>
      </dgm:t>
    </dgm:pt>
    <dgm:pt modelId="{526CE8C7-045B-487C-BC69-D6E32DFCCB2F}">
      <dgm:prSet phldrT="[Texto]" custT="1"/>
      <dgm:spPr/>
      <dgm:t>
        <a:bodyPr/>
        <a:lstStyle/>
        <a:p>
          <a:r>
            <a:rPr lang="es-ES" sz="1200" dirty="0" smtClean="0"/>
            <a:t>Cuando se necesita un  control los parámetros del controlador automático frente a cambios en las condiciones operativas del proceso. </a:t>
          </a:r>
          <a:endParaRPr lang="es-EC" sz="1300" dirty="0"/>
        </a:p>
      </dgm:t>
    </dgm:pt>
    <dgm:pt modelId="{409F0EB8-5F9A-4CFF-8D14-E75679D55F83}" type="parTrans" cxnId="{F1A1E4A0-F994-4D70-A56E-D05F01F83E2D}">
      <dgm:prSet/>
      <dgm:spPr/>
      <dgm:t>
        <a:bodyPr/>
        <a:lstStyle/>
        <a:p>
          <a:endParaRPr lang="es-EC"/>
        </a:p>
      </dgm:t>
    </dgm:pt>
    <dgm:pt modelId="{DA060AB3-90CD-4565-9F1A-B91B89DE4B0F}" type="sibTrans" cxnId="{F1A1E4A0-F994-4D70-A56E-D05F01F83E2D}">
      <dgm:prSet/>
      <dgm:spPr/>
      <dgm:t>
        <a:bodyPr/>
        <a:lstStyle/>
        <a:p>
          <a:endParaRPr lang="es-EC"/>
        </a:p>
      </dgm:t>
    </dgm:pt>
    <dgm:pt modelId="{7B13C4AA-55D7-4C59-8550-5EA59176F729}">
      <dgm:prSet phldrT="[Texto]"/>
      <dgm:spPr>
        <a:solidFill>
          <a:schemeClr val="accent2">
            <a:lumMod val="75000"/>
          </a:schemeClr>
        </a:solidFill>
      </dgm:spPr>
      <dgm:t>
        <a:bodyPr/>
        <a:lstStyle/>
        <a:p>
          <a:r>
            <a:rPr lang="es-EC" dirty="0" smtClean="0"/>
            <a:t>APLICACIONES </a:t>
          </a:r>
          <a:endParaRPr lang="es-EC" dirty="0"/>
        </a:p>
      </dgm:t>
    </dgm:pt>
    <dgm:pt modelId="{F58238A1-A486-4D73-B82E-C708A6F91D71}" type="parTrans" cxnId="{B71EA5E8-2D94-43CB-A478-B27576774258}">
      <dgm:prSet/>
      <dgm:spPr/>
      <dgm:t>
        <a:bodyPr/>
        <a:lstStyle/>
        <a:p>
          <a:endParaRPr lang="es-EC"/>
        </a:p>
      </dgm:t>
    </dgm:pt>
    <dgm:pt modelId="{03FADC13-0464-4DAC-ADA5-99D4545FBBDD}" type="sibTrans" cxnId="{B71EA5E8-2D94-43CB-A478-B27576774258}">
      <dgm:prSet/>
      <dgm:spPr/>
      <dgm:t>
        <a:bodyPr/>
        <a:lstStyle/>
        <a:p>
          <a:endParaRPr lang="es-EC"/>
        </a:p>
      </dgm:t>
    </dgm:pt>
    <dgm:pt modelId="{D2B6FAB4-7F5F-4ED3-BC27-E17BEC657E3E}">
      <dgm:prSet phldrT="[Texto]" custT="1"/>
      <dgm:spPr/>
      <dgm:t>
        <a:bodyPr/>
        <a:lstStyle/>
        <a:p>
          <a:r>
            <a:rPr lang="es-ES" sz="1400" dirty="0" smtClean="0"/>
            <a:t>Falla  de intercambiadores, </a:t>
          </a:r>
          <a:endParaRPr lang="es-EC" sz="1400" dirty="0"/>
        </a:p>
      </dgm:t>
    </dgm:pt>
    <dgm:pt modelId="{6C88F65F-B7F0-4FCE-BCC3-79EFAFA5B17A}" type="parTrans" cxnId="{AFBF29EB-C129-4CB2-AA9C-2957ED7F2075}">
      <dgm:prSet/>
      <dgm:spPr/>
      <dgm:t>
        <a:bodyPr/>
        <a:lstStyle/>
        <a:p>
          <a:endParaRPr lang="es-EC"/>
        </a:p>
      </dgm:t>
    </dgm:pt>
    <dgm:pt modelId="{C0676891-BAE8-4772-A5FC-3B3E47FBCF3A}" type="sibTrans" cxnId="{AFBF29EB-C129-4CB2-AA9C-2957ED7F2075}">
      <dgm:prSet/>
      <dgm:spPr/>
      <dgm:t>
        <a:bodyPr/>
        <a:lstStyle/>
        <a:p>
          <a:endParaRPr lang="es-EC"/>
        </a:p>
      </dgm:t>
    </dgm:pt>
    <dgm:pt modelId="{F26845E2-F141-4344-9D6B-C10E1872BA2C}">
      <dgm:prSet phldrT="[Texto]" custT="1"/>
      <dgm:spPr/>
      <dgm:t>
        <a:bodyPr/>
        <a:lstStyle/>
        <a:p>
          <a:r>
            <a:rPr lang="es-ES" sz="1400" dirty="0" smtClean="0"/>
            <a:t>condiciones inusuales de operación (paradas, arranques, sistemas en batch), perturbaciones grandes y frecuentes, grandes variaciones ambientales, cambios en las especificaciones de los productos, fuerte comportamiento no lineal</a:t>
          </a:r>
          <a:endParaRPr lang="es-EC" sz="1400" dirty="0"/>
        </a:p>
      </dgm:t>
    </dgm:pt>
    <dgm:pt modelId="{34155BAC-5CBA-4039-9C28-59FC64BC6895}" type="parTrans" cxnId="{1FE6FAD7-9DCF-47BB-BD49-77D9B98C1DC0}">
      <dgm:prSet/>
      <dgm:spPr/>
      <dgm:t>
        <a:bodyPr/>
        <a:lstStyle/>
        <a:p>
          <a:endParaRPr lang="es-EC"/>
        </a:p>
      </dgm:t>
    </dgm:pt>
    <dgm:pt modelId="{E569B171-17C8-48FC-BFE8-D447FAA3A2A1}" type="sibTrans" cxnId="{1FE6FAD7-9DCF-47BB-BD49-77D9B98C1DC0}">
      <dgm:prSet/>
      <dgm:spPr/>
      <dgm:t>
        <a:bodyPr/>
        <a:lstStyle/>
        <a:p>
          <a:endParaRPr lang="es-EC"/>
        </a:p>
      </dgm:t>
    </dgm:pt>
    <dgm:pt modelId="{2373B55D-666F-459D-A95F-80A2B2886913}">
      <dgm:prSet phldrT="[Texto]" custT="1"/>
      <dgm:spPr/>
      <dgm:t>
        <a:bodyPr/>
        <a:lstStyle/>
        <a:p>
          <a:r>
            <a:rPr lang="es-EC" sz="1400" dirty="0" smtClean="0"/>
            <a:t>Análisis de un Ph </a:t>
          </a:r>
          <a:endParaRPr lang="es-EC" sz="1400" dirty="0"/>
        </a:p>
      </dgm:t>
    </dgm:pt>
    <dgm:pt modelId="{E4375CF5-40DB-4197-91C1-3A16D2877265}" type="parTrans" cxnId="{DB40A74D-F09D-4358-AC54-1BDE00C243E4}">
      <dgm:prSet/>
      <dgm:spPr/>
      <dgm:t>
        <a:bodyPr/>
        <a:lstStyle/>
        <a:p>
          <a:endParaRPr lang="es-EC"/>
        </a:p>
      </dgm:t>
    </dgm:pt>
    <dgm:pt modelId="{5AE2C09E-E48B-496A-BAC5-5D48B1547D5E}" type="sibTrans" cxnId="{DB40A74D-F09D-4358-AC54-1BDE00C243E4}">
      <dgm:prSet/>
      <dgm:spPr/>
      <dgm:t>
        <a:bodyPr/>
        <a:lstStyle/>
        <a:p>
          <a:endParaRPr lang="es-EC"/>
        </a:p>
      </dgm:t>
    </dgm:pt>
    <dgm:pt modelId="{97A97F24-1C83-4FD4-A157-08B22E83DC0D}">
      <dgm:prSet phldrT="[Texto]" custT="1"/>
      <dgm:spPr/>
      <dgm:t>
        <a:bodyPr/>
        <a:lstStyle/>
        <a:p>
          <a:endParaRPr lang="es-EC" sz="1300" dirty="0"/>
        </a:p>
      </dgm:t>
    </dgm:pt>
    <dgm:pt modelId="{98B83194-6F73-448B-8836-BFC60F7DE94F}" type="parTrans" cxnId="{2D1CCC55-A326-41C8-86DA-2F0F2F1BD621}">
      <dgm:prSet/>
      <dgm:spPr/>
      <dgm:t>
        <a:bodyPr/>
        <a:lstStyle/>
        <a:p>
          <a:endParaRPr lang="es-EC"/>
        </a:p>
      </dgm:t>
    </dgm:pt>
    <dgm:pt modelId="{1D1D0B6D-3EAB-4BB3-A23C-77AD5BB5E0FA}" type="sibTrans" cxnId="{2D1CCC55-A326-41C8-86DA-2F0F2F1BD621}">
      <dgm:prSet/>
      <dgm:spPr/>
      <dgm:t>
        <a:bodyPr/>
        <a:lstStyle/>
        <a:p>
          <a:endParaRPr lang="es-EC"/>
        </a:p>
      </dgm:t>
    </dgm:pt>
    <dgm:pt modelId="{D29A3FDF-0015-42DA-BB6C-81B8EE40C764}">
      <dgm:prSet phldrT="[Texto]" custT="1"/>
      <dgm:spPr/>
      <dgm:t>
        <a:bodyPr/>
        <a:lstStyle/>
        <a:p>
          <a:r>
            <a:rPr lang="es-EC" sz="1300" dirty="0" smtClean="0"/>
            <a:t>La ganancia de un proceso no es lineal </a:t>
          </a:r>
          <a:endParaRPr lang="es-EC" sz="1300" dirty="0"/>
        </a:p>
      </dgm:t>
    </dgm:pt>
    <dgm:pt modelId="{5A9FCA80-B9CA-48A2-BCBF-5902FEB2A05E}" type="parTrans" cxnId="{44CBFEBC-2C54-4C36-89E8-B40B60DFF5C0}">
      <dgm:prSet/>
      <dgm:spPr/>
      <dgm:t>
        <a:bodyPr/>
        <a:lstStyle/>
        <a:p>
          <a:endParaRPr lang="es-EC"/>
        </a:p>
      </dgm:t>
    </dgm:pt>
    <dgm:pt modelId="{61C7B945-A1A0-4DB3-BBD0-37BCC0C04F98}" type="sibTrans" cxnId="{44CBFEBC-2C54-4C36-89E8-B40B60DFF5C0}">
      <dgm:prSet/>
      <dgm:spPr/>
      <dgm:t>
        <a:bodyPr/>
        <a:lstStyle/>
        <a:p>
          <a:endParaRPr lang="es-EC"/>
        </a:p>
      </dgm:t>
    </dgm:pt>
    <dgm:pt modelId="{909D9881-57F5-46D9-94C8-88C65B2A65C7}" type="pres">
      <dgm:prSet presAssocID="{92E39064-D8BD-4FD4-9B7D-C981346881EE}" presName="Name0" presStyleCnt="0">
        <dgm:presLayoutVars>
          <dgm:dir/>
          <dgm:animLvl val="lvl"/>
          <dgm:resizeHandles val="exact"/>
        </dgm:presLayoutVars>
      </dgm:prSet>
      <dgm:spPr/>
      <dgm:t>
        <a:bodyPr/>
        <a:lstStyle/>
        <a:p>
          <a:endParaRPr lang="es-EC"/>
        </a:p>
      </dgm:t>
    </dgm:pt>
    <dgm:pt modelId="{74E52E54-30AA-4DEA-AA9B-74073D485AEF}" type="pres">
      <dgm:prSet presAssocID="{877CB673-C3B6-46E4-B30F-A682D1C88D29}" presName="linNode" presStyleCnt="0"/>
      <dgm:spPr/>
    </dgm:pt>
    <dgm:pt modelId="{4FF71974-F3BC-4FBF-8EFA-9703D040F185}" type="pres">
      <dgm:prSet presAssocID="{877CB673-C3B6-46E4-B30F-A682D1C88D29}" presName="parentText" presStyleLbl="node1" presStyleIdx="0" presStyleCnt="2">
        <dgm:presLayoutVars>
          <dgm:chMax val="1"/>
          <dgm:bulletEnabled val="1"/>
        </dgm:presLayoutVars>
      </dgm:prSet>
      <dgm:spPr/>
      <dgm:t>
        <a:bodyPr/>
        <a:lstStyle/>
        <a:p>
          <a:endParaRPr lang="es-EC"/>
        </a:p>
      </dgm:t>
    </dgm:pt>
    <dgm:pt modelId="{FEA9C6F5-B3EA-4C90-A861-0374411FB99E}" type="pres">
      <dgm:prSet presAssocID="{877CB673-C3B6-46E4-B30F-A682D1C88D29}" presName="descendantText" presStyleLbl="alignAccFollowNode1" presStyleIdx="0" presStyleCnt="2">
        <dgm:presLayoutVars>
          <dgm:bulletEnabled val="1"/>
        </dgm:presLayoutVars>
      </dgm:prSet>
      <dgm:spPr/>
      <dgm:t>
        <a:bodyPr/>
        <a:lstStyle/>
        <a:p>
          <a:endParaRPr lang="es-EC"/>
        </a:p>
      </dgm:t>
    </dgm:pt>
    <dgm:pt modelId="{6A0408A8-1B21-47D3-BC84-3C476D653E59}" type="pres">
      <dgm:prSet presAssocID="{BE9AB7D6-28E2-44D2-822D-2031851E85B9}" presName="sp" presStyleCnt="0"/>
      <dgm:spPr/>
    </dgm:pt>
    <dgm:pt modelId="{6248DC5F-879B-46D0-AF34-A7A2D1A3FE26}" type="pres">
      <dgm:prSet presAssocID="{7B13C4AA-55D7-4C59-8550-5EA59176F729}" presName="linNode" presStyleCnt="0"/>
      <dgm:spPr/>
    </dgm:pt>
    <dgm:pt modelId="{B4A3DF24-AAAD-42F7-8133-D0D5F0558982}" type="pres">
      <dgm:prSet presAssocID="{7B13C4AA-55D7-4C59-8550-5EA59176F729}" presName="parentText" presStyleLbl="node1" presStyleIdx="1" presStyleCnt="2">
        <dgm:presLayoutVars>
          <dgm:chMax val="1"/>
          <dgm:bulletEnabled val="1"/>
        </dgm:presLayoutVars>
      </dgm:prSet>
      <dgm:spPr/>
      <dgm:t>
        <a:bodyPr/>
        <a:lstStyle/>
        <a:p>
          <a:endParaRPr lang="es-EC"/>
        </a:p>
      </dgm:t>
    </dgm:pt>
    <dgm:pt modelId="{D8F5D078-DA3B-4E78-BE4C-48D7985A90C8}" type="pres">
      <dgm:prSet presAssocID="{7B13C4AA-55D7-4C59-8550-5EA59176F729}" presName="descendantText" presStyleLbl="alignAccFollowNode1" presStyleIdx="1" presStyleCnt="2">
        <dgm:presLayoutVars>
          <dgm:bulletEnabled val="1"/>
        </dgm:presLayoutVars>
      </dgm:prSet>
      <dgm:spPr/>
      <dgm:t>
        <a:bodyPr/>
        <a:lstStyle/>
        <a:p>
          <a:endParaRPr lang="es-EC"/>
        </a:p>
      </dgm:t>
    </dgm:pt>
  </dgm:ptLst>
  <dgm:cxnLst>
    <dgm:cxn modelId="{1FE6FAD7-9DCF-47BB-BD49-77D9B98C1DC0}" srcId="{7B13C4AA-55D7-4C59-8550-5EA59176F729}" destId="{F26845E2-F141-4344-9D6B-C10E1872BA2C}" srcOrd="1" destOrd="0" parTransId="{34155BAC-5CBA-4039-9C28-59FC64BC6895}" sibTransId="{E569B171-17C8-48FC-BFE8-D447FAA3A2A1}"/>
    <dgm:cxn modelId="{29F69099-4F32-4D36-B6C7-6260808075D7}" type="presOf" srcId="{7B13C4AA-55D7-4C59-8550-5EA59176F729}" destId="{B4A3DF24-AAAD-42F7-8133-D0D5F0558982}" srcOrd="0" destOrd="0" presId="urn:microsoft.com/office/officeart/2005/8/layout/vList5"/>
    <dgm:cxn modelId="{DB40A74D-F09D-4358-AC54-1BDE00C243E4}" srcId="{7B13C4AA-55D7-4C59-8550-5EA59176F729}" destId="{2373B55D-666F-459D-A95F-80A2B2886913}" srcOrd="2" destOrd="0" parTransId="{E4375CF5-40DB-4197-91C1-3A16D2877265}" sibTransId="{5AE2C09E-E48B-496A-BAC5-5D48B1547D5E}"/>
    <dgm:cxn modelId="{F1A1E4A0-F994-4D70-A56E-D05F01F83E2D}" srcId="{877CB673-C3B6-46E4-B30F-A682D1C88D29}" destId="{526CE8C7-045B-487C-BC69-D6E32DFCCB2F}" srcOrd="0" destOrd="0" parTransId="{409F0EB8-5F9A-4CFF-8D14-E75679D55F83}" sibTransId="{DA060AB3-90CD-4565-9F1A-B91B89DE4B0F}"/>
    <dgm:cxn modelId="{E1380D9C-74AC-4B26-8A69-297E5EBF5439}" type="presOf" srcId="{92E39064-D8BD-4FD4-9B7D-C981346881EE}" destId="{909D9881-57F5-46D9-94C8-88C65B2A65C7}" srcOrd="0" destOrd="0" presId="urn:microsoft.com/office/officeart/2005/8/layout/vList5"/>
    <dgm:cxn modelId="{B71EA5E8-2D94-43CB-A478-B27576774258}" srcId="{92E39064-D8BD-4FD4-9B7D-C981346881EE}" destId="{7B13C4AA-55D7-4C59-8550-5EA59176F729}" srcOrd="1" destOrd="0" parTransId="{F58238A1-A486-4D73-B82E-C708A6F91D71}" sibTransId="{03FADC13-0464-4DAC-ADA5-99D4545FBBDD}"/>
    <dgm:cxn modelId="{39E7B501-2BCB-4428-AA1D-7FA3E48F27DB}" type="presOf" srcId="{97A97F24-1C83-4FD4-A157-08B22E83DC0D}" destId="{FEA9C6F5-B3EA-4C90-A861-0374411FB99E}" srcOrd="0" destOrd="2" presId="urn:microsoft.com/office/officeart/2005/8/layout/vList5"/>
    <dgm:cxn modelId="{33FFFEE0-C969-4F08-B526-A60FACD1AD5E}" type="presOf" srcId="{526CE8C7-045B-487C-BC69-D6E32DFCCB2F}" destId="{FEA9C6F5-B3EA-4C90-A861-0374411FB99E}" srcOrd="0" destOrd="0" presId="urn:microsoft.com/office/officeart/2005/8/layout/vList5"/>
    <dgm:cxn modelId="{30B52973-A99C-446E-B6E3-5257E57C54B6}" type="presOf" srcId="{D2B6FAB4-7F5F-4ED3-BC27-E17BEC657E3E}" destId="{D8F5D078-DA3B-4E78-BE4C-48D7985A90C8}" srcOrd="0" destOrd="0" presId="urn:microsoft.com/office/officeart/2005/8/layout/vList5"/>
    <dgm:cxn modelId="{49FB0F1B-8EB5-4CDB-9B1E-96ED6D8E0DEA}" type="presOf" srcId="{2373B55D-666F-459D-A95F-80A2B2886913}" destId="{D8F5D078-DA3B-4E78-BE4C-48D7985A90C8}" srcOrd="0" destOrd="2" presId="urn:microsoft.com/office/officeart/2005/8/layout/vList5"/>
    <dgm:cxn modelId="{2D1CCC55-A326-41C8-86DA-2F0F2F1BD621}" srcId="{877CB673-C3B6-46E4-B30F-A682D1C88D29}" destId="{97A97F24-1C83-4FD4-A157-08B22E83DC0D}" srcOrd="2" destOrd="0" parTransId="{98B83194-6F73-448B-8836-BFC60F7DE94F}" sibTransId="{1D1D0B6D-3EAB-4BB3-A23C-77AD5BB5E0FA}"/>
    <dgm:cxn modelId="{52699180-1AF2-4CFA-8768-B4D3D0A918FF}" type="presOf" srcId="{877CB673-C3B6-46E4-B30F-A682D1C88D29}" destId="{4FF71974-F3BC-4FBF-8EFA-9703D040F185}" srcOrd="0" destOrd="0" presId="urn:microsoft.com/office/officeart/2005/8/layout/vList5"/>
    <dgm:cxn modelId="{AFBF29EB-C129-4CB2-AA9C-2957ED7F2075}" srcId="{7B13C4AA-55D7-4C59-8550-5EA59176F729}" destId="{D2B6FAB4-7F5F-4ED3-BC27-E17BEC657E3E}" srcOrd="0" destOrd="0" parTransId="{6C88F65F-B7F0-4FCE-BCC3-79EFAFA5B17A}" sibTransId="{C0676891-BAE8-4772-A5FC-3B3E47FBCF3A}"/>
    <dgm:cxn modelId="{44CBFEBC-2C54-4C36-89E8-B40B60DFF5C0}" srcId="{877CB673-C3B6-46E4-B30F-A682D1C88D29}" destId="{D29A3FDF-0015-42DA-BB6C-81B8EE40C764}" srcOrd="1" destOrd="0" parTransId="{5A9FCA80-B9CA-48A2-BCBF-5902FEB2A05E}" sibTransId="{61C7B945-A1A0-4DB3-BBD0-37BCC0C04F98}"/>
    <dgm:cxn modelId="{131358CD-1148-4593-9335-D6366AE6660C}" srcId="{92E39064-D8BD-4FD4-9B7D-C981346881EE}" destId="{877CB673-C3B6-46E4-B30F-A682D1C88D29}" srcOrd="0" destOrd="0" parTransId="{57125AA7-A87F-4D3B-9F6A-B5EA1AFFCE79}" sibTransId="{BE9AB7D6-28E2-44D2-822D-2031851E85B9}"/>
    <dgm:cxn modelId="{E52D9A99-377E-42EC-8A5C-BD788D9F7C67}" type="presOf" srcId="{F26845E2-F141-4344-9D6B-C10E1872BA2C}" destId="{D8F5D078-DA3B-4E78-BE4C-48D7985A90C8}" srcOrd="0" destOrd="1" presId="urn:microsoft.com/office/officeart/2005/8/layout/vList5"/>
    <dgm:cxn modelId="{94E1A3DE-401F-4EB1-895B-C247E120C6F3}" type="presOf" srcId="{D29A3FDF-0015-42DA-BB6C-81B8EE40C764}" destId="{FEA9C6F5-B3EA-4C90-A861-0374411FB99E}" srcOrd="0" destOrd="1" presId="urn:microsoft.com/office/officeart/2005/8/layout/vList5"/>
    <dgm:cxn modelId="{6734CA00-80D6-43A7-8016-488403FA39D6}" type="presParOf" srcId="{909D9881-57F5-46D9-94C8-88C65B2A65C7}" destId="{74E52E54-30AA-4DEA-AA9B-74073D485AEF}" srcOrd="0" destOrd="0" presId="urn:microsoft.com/office/officeart/2005/8/layout/vList5"/>
    <dgm:cxn modelId="{20E35AE5-F6E3-4211-AE57-B104B364013C}" type="presParOf" srcId="{74E52E54-30AA-4DEA-AA9B-74073D485AEF}" destId="{4FF71974-F3BC-4FBF-8EFA-9703D040F185}" srcOrd="0" destOrd="0" presId="urn:microsoft.com/office/officeart/2005/8/layout/vList5"/>
    <dgm:cxn modelId="{DD67212F-AF3A-41D9-93C3-03B3CAEE57D4}" type="presParOf" srcId="{74E52E54-30AA-4DEA-AA9B-74073D485AEF}" destId="{FEA9C6F5-B3EA-4C90-A861-0374411FB99E}" srcOrd="1" destOrd="0" presId="urn:microsoft.com/office/officeart/2005/8/layout/vList5"/>
    <dgm:cxn modelId="{8E743691-B2E1-49D6-94FF-0BAAC93F4FBF}" type="presParOf" srcId="{909D9881-57F5-46D9-94C8-88C65B2A65C7}" destId="{6A0408A8-1B21-47D3-BC84-3C476D653E59}" srcOrd="1" destOrd="0" presId="urn:microsoft.com/office/officeart/2005/8/layout/vList5"/>
    <dgm:cxn modelId="{70E25919-6C4A-47CA-B72C-08DD9F309C06}" type="presParOf" srcId="{909D9881-57F5-46D9-94C8-88C65B2A65C7}" destId="{6248DC5F-879B-46D0-AF34-A7A2D1A3FE26}" srcOrd="2" destOrd="0" presId="urn:microsoft.com/office/officeart/2005/8/layout/vList5"/>
    <dgm:cxn modelId="{5B1BC709-7662-4D5E-949D-2CF0A2704726}" type="presParOf" srcId="{6248DC5F-879B-46D0-AF34-A7A2D1A3FE26}" destId="{B4A3DF24-AAAD-42F7-8133-D0D5F0558982}" srcOrd="0" destOrd="0" presId="urn:microsoft.com/office/officeart/2005/8/layout/vList5"/>
    <dgm:cxn modelId="{7A8682EC-2D24-4D37-A974-499045160CD1}" type="presParOf" srcId="{6248DC5F-879B-46D0-AF34-A7A2D1A3FE26}" destId="{D8F5D078-DA3B-4E78-BE4C-48D7985A90C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A989809-85AB-4F72-AD6D-34C7182BCDD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976F8BDF-00E6-41B5-A396-F0EBC033263A}">
      <dgm:prSet phldrT="[Texto]"/>
      <dgm:spPr>
        <a:solidFill>
          <a:schemeClr val="accent2">
            <a:lumMod val="75000"/>
          </a:schemeClr>
        </a:solidFill>
      </dgm:spPr>
      <dgm:t>
        <a:bodyPr/>
        <a:lstStyle/>
        <a:p>
          <a:r>
            <a:rPr lang="es-EC" dirty="0" smtClean="0"/>
            <a:t>RIGIDEZ</a:t>
          </a:r>
          <a:endParaRPr lang="es-EC" dirty="0"/>
        </a:p>
      </dgm:t>
    </dgm:pt>
    <dgm:pt modelId="{8FCE4718-9F39-4A18-8505-590B40FCA2B8}" type="parTrans" cxnId="{3CBA673F-0180-4C12-8F85-CC1803F310B0}">
      <dgm:prSet/>
      <dgm:spPr/>
      <dgm:t>
        <a:bodyPr/>
        <a:lstStyle/>
        <a:p>
          <a:endParaRPr lang="es-EC"/>
        </a:p>
      </dgm:t>
    </dgm:pt>
    <dgm:pt modelId="{A2C0F1B6-5789-480C-BBFE-3A4843161948}" type="sibTrans" cxnId="{3CBA673F-0180-4C12-8F85-CC1803F310B0}">
      <dgm:prSet/>
      <dgm:spPr/>
      <dgm:t>
        <a:bodyPr/>
        <a:lstStyle/>
        <a:p>
          <a:endParaRPr lang="es-EC"/>
        </a:p>
      </dgm:t>
    </dgm:pt>
    <dgm:pt modelId="{8D8BCE6F-4FAD-46C2-8DCB-1D8E101A95A2}">
      <dgm:prSet phldrT="[Texto]"/>
      <dgm:spPr/>
      <dgm:t>
        <a:bodyPr/>
        <a:lstStyle/>
        <a:p>
          <a:r>
            <a:rPr lang="es-EC" dirty="0" smtClean="0"/>
            <a:t>Material </a:t>
          </a:r>
          <a:r>
            <a:rPr lang="es-EC" dirty="0" err="1" smtClean="0"/>
            <a:t>Rigido</a:t>
          </a:r>
          <a:endParaRPr lang="es-EC" dirty="0"/>
        </a:p>
      </dgm:t>
    </dgm:pt>
    <dgm:pt modelId="{2937AE4C-6202-4B6D-AC58-7C6592861AA7}" type="parTrans" cxnId="{488A6496-755F-4B42-8087-6EF95D73FFD5}">
      <dgm:prSet/>
      <dgm:spPr/>
      <dgm:t>
        <a:bodyPr/>
        <a:lstStyle/>
        <a:p>
          <a:endParaRPr lang="es-EC"/>
        </a:p>
      </dgm:t>
    </dgm:pt>
    <dgm:pt modelId="{EBFF36AA-D215-4EE2-AAEF-BE98F9A15A63}" type="sibTrans" cxnId="{488A6496-755F-4B42-8087-6EF95D73FFD5}">
      <dgm:prSet/>
      <dgm:spPr/>
      <dgm:t>
        <a:bodyPr/>
        <a:lstStyle/>
        <a:p>
          <a:endParaRPr lang="es-EC"/>
        </a:p>
      </dgm:t>
    </dgm:pt>
    <dgm:pt modelId="{6FFF7916-8705-45F7-903C-E03BAC000490}">
      <dgm:prSet phldrT="[Texto]"/>
      <dgm:spPr>
        <a:solidFill>
          <a:schemeClr val="accent2">
            <a:lumMod val="75000"/>
          </a:schemeClr>
        </a:solidFill>
      </dgm:spPr>
      <dgm:t>
        <a:bodyPr/>
        <a:lstStyle/>
        <a:p>
          <a:r>
            <a:rPr lang="es-EC" dirty="0" smtClean="0"/>
            <a:t>PESO</a:t>
          </a:r>
          <a:endParaRPr lang="es-EC" dirty="0"/>
        </a:p>
      </dgm:t>
    </dgm:pt>
    <dgm:pt modelId="{4A2F1160-947D-4524-8E1B-2E7758FDD6C0}" type="parTrans" cxnId="{224EB8F3-F69B-40CC-9CD0-92EB02825373}">
      <dgm:prSet/>
      <dgm:spPr/>
      <dgm:t>
        <a:bodyPr/>
        <a:lstStyle/>
        <a:p>
          <a:endParaRPr lang="es-EC"/>
        </a:p>
      </dgm:t>
    </dgm:pt>
    <dgm:pt modelId="{81E74559-14F2-4608-95FD-2AB498832058}" type="sibTrans" cxnId="{224EB8F3-F69B-40CC-9CD0-92EB02825373}">
      <dgm:prSet/>
      <dgm:spPr/>
      <dgm:t>
        <a:bodyPr/>
        <a:lstStyle/>
        <a:p>
          <a:endParaRPr lang="es-EC"/>
        </a:p>
      </dgm:t>
    </dgm:pt>
    <dgm:pt modelId="{526EB94F-72AC-4053-9335-22D560D7CE19}">
      <dgm:prSet phldrT="[Texto]"/>
      <dgm:spPr/>
      <dgm:t>
        <a:bodyPr/>
        <a:lstStyle/>
        <a:p>
          <a:r>
            <a:rPr lang="es-EC" dirty="0" smtClean="0"/>
            <a:t>Limitar movilidad</a:t>
          </a:r>
          <a:endParaRPr lang="es-EC" dirty="0"/>
        </a:p>
      </dgm:t>
    </dgm:pt>
    <dgm:pt modelId="{9CE50363-CA44-4001-BCE5-CF2B65B94734}" type="parTrans" cxnId="{89854DDF-15DF-4B8A-BDF1-589C986157E7}">
      <dgm:prSet/>
      <dgm:spPr/>
      <dgm:t>
        <a:bodyPr/>
        <a:lstStyle/>
        <a:p>
          <a:endParaRPr lang="es-EC"/>
        </a:p>
      </dgm:t>
    </dgm:pt>
    <dgm:pt modelId="{F9F81A66-D13C-478E-B90D-EAF095BB657D}" type="sibTrans" cxnId="{89854DDF-15DF-4B8A-BDF1-589C986157E7}">
      <dgm:prSet/>
      <dgm:spPr/>
      <dgm:t>
        <a:bodyPr/>
        <a:lstStyle/>
        <a:p>
          <a:endParaRPr lang="es-EC"/>
        </a:p>
      </dgm:t>
    </dgm:pt>
    <dgm:pt modelId="{2D4A4FFC-4C5D-4AFB-8579-9EA5DA5CA45E}">
      <dgm:prSet phldrT="[Texto]"/>
      <dgm:spPr>
        <a:solidFill>
          <a:schemeClr val="accent2">
            <a:lumMod val="75000"/>
          </a:schemeClr>
        </a:solidFill>
      </dgm:spPr>
      <dgm:t>
        <a:bodyPr/>
        <a:lstStyle/>
        <a:p>
          <a:r>
            <a:rPr lang="es-EC" dirty="0" smtClean="0"/>
            <a:t>DURABILIDAD</a:t>
          </a:r>
          <a:endParaRPr lang="es-EC" dirty="0"/>
        </a:p>
      </dgm:t>
    </dgm:pt>
    <dgm:pt modelId="{F137C184-20BE-4073-9469-A0D9D9F9F500}" type="parTrans" cxnId="{561D45C8-44E4-4F05-83F7-09ECCD429E7E}">
      <dgm:prSet/>
      <dgm:spPr/>
      <dgm:t>
        <a:bodyPr/>
        <a:lstStyle/>
        <a:p>
          <a:endParaRPr lang="es-EC"/>
        </a:p>
      </dgm:t>
    </dgm:pt>
    <dgm:pt modelId="{A2BCEE0A-80A5-49F7-8589-00198EE75139}" type="sibTrans" cxnId="{561D45C8-44E4-4F05-83F7-09ECCD429E7E}">
      <dgm:prSet/>
      <dgm:spPr/>
      <dgm:t>
        <a:bodyPr/>
        <a:lstStyle/>
        <a:p>
          <a:endParaRPr lang="es-EC"/>
        </a:p>
      </dgm:t>
    </dgm:pt>
    <dgm:pt modelId="{0BB5A01B-9048-4A65-B804-5F76B65D7896}">
      <dgm:prSet phldrT="[Texto]"/>
      <dgm:spPr/>
      <dgm:t>
        <a:bodyPr/>
        <a:lstStyle/>
        <a:p>
          <a:r>
            <a:rPr lang="es-EC" dirty="0" smtClean="0"/>
            <a:t>Desgaste</a:t>
          </a:r>
          <a:endParaRPr lang="es-EC" dirty="0"/>
        </a:p>
      </dgm:t>
    </dgm:pt>
    <dgm:pt modelId="{0CBE3499-6C7C-4292-B6AF-3B30B0AD89BE}" type="parTrans" cxnId="{DBF07EE2-1B54-45B5-BA5D-1343542E09DA}">
      <dgm:prSet/>
      <dgm:spPr/>
      <dgm:t>
        <a:bodyPr/>
        <a:lstStyle/>
        <a:p>
          <a:endParaRPr lang="es-EC"/>
        </a:p>
      </dgm:t>
    </dgm:pt>
    <dgm:pt modelId="{0B2AE601-CD4C-4CEC-B45A-1D62FAC1F2C7}" type="sibTrans" cxnId="{DBF07EE2-1B54-45B5-BA5D-1343542E09DA}">
      <dgm:prSet/>
      <dgm:spPr/>
      <dgm:t>
        <a:bodyPr/>
        <a:lstStyle/>
        <a:p>
          <a:endParaRPr lang="es-EC"/>
        </a:p>
      </dgm:t>
    </dgm:pt>
    <dgm:pt modelId="{EAC1F808-FA61-4B9A-92FB-417B25A80919}">
      <dgm:prSet phldrT="[Texto]"/>
      <dgm:spPr/>
      <dgm:t>
        <a:bodyPr/>
        <a:lstStyle/>
        <a:p>
          <a:r>
            <a:rPr lang="es-EC" dirty="0" smtClean="0"/>
            <a:t>Barato</a:t>
          </a:r>
          <a:endParaRPr lang="es-EC" dirty="0"/>
        </a:p>
      </dgm:t>
    </dgm:pt>
    <dgm:pt modelId="{5BA10275-65A1-487F-BF91-249AAB1994E7}" type="parTrans" cxnId="{BF7C7DED-D23B-4049-92A2-F668B8688277}">
      <dgm:prSet/>
      <dgm:spPr/>
      <dgm:t>
        <a:bodyPr/>
        <a:lstStyle/>
        <a:p>
          <a:endParaRPr lang="es-EC"/>
        </a:p>
      </dgm:t>
    </dgm:pt>
    <dgm:pt modelId="{9B4580DC-9381-46A2-BC65-84ED9D5FCC02}" type="sibTrans" cxnId="{BF7C7DED-D23B-4049-92A2-F668B8688277}">
      <dgm:prSet/>
      <dgm:spPr/>
      <dgm:t>
        <a:bodyPr/>
        <a:lstStyle/>
        <a:p>
          <a:endParaRPr lang="es-EC"/>
        </a:p>
      </dgm:t>
    </dgm:pt>
    <dgm:pt modelId="{03A05160-FA77-4B66-9F68-801D57192E1F}">
      <dgm:prSet phldrT="[Texto]"/>
      <dgm:spPr>
        <a:solidFill>
          <a:schemeClr val="accent2">
            <a:lumMod val="75000"/>
          </a:schemeClr>
        </a:solidFill>
      </dgm:spPr>
      <dgm:t>
        <a:bodyPr/>
        <a:lstStyle/>
        <a:p>
          <a:r>
            <a:rPr lang="es-EC" dirty="0" smtClean="0"/>
            <a:t>PORTABILIDAD</a:t>
          </a:r>
          <a:endParaRPr lang="es-EC" dirty="0"/>
        </a:p>
      </dgm:t>
    </dgm:pt>
    <dgm:pt modelId="{ADBF8E32-226E-4984-9482-A7BC270A2061}" type="parTrans" cxnId="{2D74874D-C1BC-4527-B61D-9B0F5FDCBC5B}">
      <dgm:prSet/>
      <dgm:spPr/>
      <dgm:t>
        <a:bodyPr/>
        <a:lstStyle/>
        <a:p>
          <a:endParaRPr lang="es-EC"/>
        </a:p>
      </dgm:t>
    </dgm:pt>
    <dgm:pt modelId="{DCA0E1FC-F3FE-4DEE-AA70-9072B0869692}" type="sibTrans" cxnId="{2D74874D-C1BC-4527-B61D-9B0F5FDCBC5B}">
      <dgm:prSet/>
      <dgm:spPr/>
      <dgm:t>
        <a:bodyPr/>
        <a:lstStyle/>
        <a:p>
          <a:endParaRPr lang="es-EC"/>
        </a:p>
      </dgm:t>
    </dgm:pt>
    <dgm:pt modelId="{9ED44F9E-7044-4239-9C2C-F43CA52F6976}">
      <dgm:prSet phldrT="[Texto]"/>
      <dgm:spPr/>
      <dgm:t>
        <a:bodyPr/>
        <a:lstStyle/>
        <a:p>
          <a:r>
            <a:rPr lang="es-EC" dirty="0" smtClean="0"/>
            <a:t>Portátil y fácil intercambio</a:t>
          </a:r>
          <a:endParaRPr lang="es-EC" dirty="0"/>
        </a:p>
      </dgm:t>
    </dgm:pt>
    <dgm:pt modelId="{A383EDEE-8E37-4A52-A3C5-76A81FFCBE75}" type="parTrans" cxnId="{0BE21288-24B6-4CB9-B590-2C5E9810EF47}">
      <dgm:prSet/>
      <dgm:spPr/>
      <dgm:t>
        <a:bodyPr/>
        <a:lstStyle/>
        <a:p>
          <a:endParaRPr lang="es-EC"/>
        </a:p>
      </dgm:t>
    </dgm:pt>
    <dgm:pt modelId="{74F7C3E6-FEB3-44DA-A194-46BC6CB99421}" type="sibTrans" cxnId="{0BE21288-24B6-4CB9-B590-2C5E9810EF47}">
      <dgm:prSet/>
      <dgm:spPr/>
      <dgm:t>
        <a:bodyPr/>
        <a:lstStyle/>
        <a:p>
          <a:endParaRPr lang="es-EC"/>
        </a:p>
      </dgm:t>
    </dgm:pt>
    <dgm:pt modelId="{2F2169A5-049C-473F-86E8-16DA6FEE5A5E}">
      <dgm:prSet phldrT="[Texto]"/>
      <dgm:spPr>
        <a:solidFill>
          <a:schemeClr val="accent2">
            <a:lumMod val="75000"/>
          </a:schemeClr>
        </a:solidFill>
      </dgm:spPr>
      <dgm:t>
        <a:bodyPr/>
        <a:lstStyle/>
        <a:p>
          <a:r>
            <a:rPr lang="es-EC" dirty="0" smtClean="0"/>
            <a:t>COSTO </a:t>
          </a:r>
          <a:endParaRPr lang="es-EC" dirty="0"/>
        </a:p>
      </dgm:t>
    </dgm:pt>
    <dgm:pt modelId="{3B7A350A-EA7D-44FB-8DB9-DB07512759A5}" type="parTrans" cxnId="{74FAF041-FE19-4BC8-9D02-D356174D3E2B}">
      <dgm:prSet/>
      <dgm:spPr/>
      <dgm:t>
        <a:bodyPr/>
        <a:lstStyle/>
        <a:p>
          <a:endParaRPr lang="es-EC"/>
        </a:p>
      </dgm:t>
    </dgm:pt>
    <dgm:pt modelId="{AB0EC0E0-2C40-48AC-A2B0-8F66D722058D}" type="sibTrans" cxnId="{74FAF041-FE19-4BC8-9D02-D356174D3E2B}">
      <dgm:prSet/>
      <dgm:spPr/>
      <dgm:t>
        <a:bodyPr/>
        <a:lstStyle/>
        <a:p>
          <a:endParaRPr lang="es-EC"/>
        </a:p>
      </dgm:t>
    </dgm:pt>
    <dgm:pt modelId="{8A4A2749-5203-4B1A-B1D4-5522703BFD12}">
      <dgm:prSet phldrT="[Texto]"/>
      <dgm:spPr/>
      <dgm:t>
        <a:bodyPr/>
        <a:lstStyle/>
        <a:p>
          <a:r>
            <a:rPr lang="es-EC" dirty="0" smtClean="0"/>
            <a:t>Estructura y </a:t>
          </a:r>
          <a:r>
            <a:rPr lang="es-EC" dirty="0" err="1" smtClean="0"/>
            <a:t>modulos</a:t>
          </a:r>
          <a:endParaRPr lang="es-EC" dirty="0"/>
        </a:p>
      </dgm:t>
    </dgm:pt>
    <dgm:pt modelId="{49C8B142-CCBE-4437-808B-F2612A58B634}" type="parTrans" cxnId="{3FB341CE-5FBA-4B76-A625-CBD630A51BA3}">
      <dgm:prSet/>
      <dgm:spPr/>
      <dgm:t>
        <a:bodyPr/>
        <a:lstStyle/>
        <a:p>
          <a:endParaRPr lang="es-EC"/>
        </a:p>
      </dgm:t>
    </dgm:pt>
    <dgm:pt modelId="{8C9BD5B9-697A-4719-B167-6512B0EECA05}" type="sibTrans" cxnId="{3FB341CE-5FBA-4B76-A625-CBD630A51BA3}">
      <dgm:prSet/>
      <dgm:spPr/>
      <dgm:t>
        <a:bodyPr/>
        <a:lstStyle/>
        <a:p>
          <a:endParaRPr lang="es-EC"/>
        </a:p>
      </dgm:t>
    </dgm:pt>
    <dgm:pt modelId="{51874D26-47D6-48C8-9012-4F9D5D56610A}">
      <dgm:prSet phldrT="[Texto]"/>
      <dgm:spPr/>
      <dgm:t>
        <a:bodyPr/>
        <a:lstStyle/>
        <a:p>
          <a:r>
            <a:rPr lang="es-EC" dirty="0" smtClean="0"/>
            <a:t>Piezas mecánicas</a:t>
          </a:r>
          <a:endParaRPr lang="es-EC" dirty="0"/>
        </a:p>
      </dgm:t>
    </dgm:pt>
    <dgm:pt modelId="{EAD4F6DA-553F-4CA0-94DB-B94789B8B8AD}" type="parTrans" cxnId="{0058266B-59F2-4D9A-9867-B14E86479E40}">
      <dgm:prSet/>
      <dgm:spPr/>
      <dgm:t>
        <a:bodyPr/>
        <a:lstStyle/>
        <a:p>
          <a:endParaRPr lang="es-EC"/>
        </a:p>
      </dgm:t>
    </dgm:pt>
    <dgm:pt modelId="{A8A92156-6511-4012-BCA3-E8C0C8508BAB}" type="sibTrans" cxnId="{0058266B-59F2-4D9A-9867-B14E86479E40}">
      <dgm:prSet/>
      <dgm:spPr/>
      <dgm:t>
        <a:bodyPr/>
        <a:lstStyle/>
        <a:p>
          <a:endParaRPr lang="es-EC"/>
        </a:p>
      </dgm:t>
    </dgm:pt>
    <dgm:pt modelId="{8D05AEED-CB99-498A-8ABD-B529DBED2B12}">
      <dgm:prSet phldrT="[Texto]"/>
      <dgm:spPr/>
      <dgm:t>
        <a:bodyPr/>
        <a:lstStyle/>
        <a:p>
          <a:r>
            <a:rPr lang="es-EC" dirty="0" smtClean="0"/>
            <a:t>Facilidad</a:t>
          </a:r>
          <a:endParaRPr lang="es-EC" dirty="0"/>
        </a:p>
      </dgm:t>
    </dgm:pt>
    <dgm:pt modelId="{2BA75BC7-D0C9-4829-BA69-C5360F7D610D}" type="parTrans" cxnId="{7A87EF58-DAFE-43F6-8216-2A83F6AE165E}">
      <dgm:prSet/>
      <dgm:spPr/>
      <dgm:t>
        <a:bodyPr/>
        <a:lstStyle/>
        <a:p>
          <a:endParaRPr lang="es-EC"/>
        </a:p>
      </dgm:t>
    </dgm:pt>
    <dgm:pt modelId="{C6C22B57-7AF3-499E-8336-084D86A5E056}" type="sibTrans" cxnId="{7A87EF58-DAFE-43F6-8216-2A83F6AE165E}">
      <dgm:prSet/>
      <dgm:spPr/>
      <dgm:t>
        <a:bodyPr/>
        <a:lstStyle/>
        <a:p>
          <a:endParaRPr lang="es-EC"/>
        </a:p>
      </dgm:t>
    </dgm:pt>
    <dgm:pt modelId="{4CB6E8D0-66C8-4797-8656-94A55C5D7BD1}">
      <dgm:prSet phldrT="[Texto]"/>
      <dgm:spPr/>
      <dgm:t>
        <a:bodyPr/>
        <a:lstStyle/>
        <a:p>
          <a:r>
            <a:rPr lang="es-EC" dirty="0" smtClean="0"/>
            <a:t>Costo de producción</a:t>
          </a:r>
          <a:endParaRPr lang="es-EC" dirty="0"/>
        </a:p>
      </dgm:t>
    </dgm:pt>
    <dgm:pt modelId="{94B2CDF3-AF9E-4363-BA11-972169AD512E}" type="parTrans" cxnId="{4383115C-AD6C-4959-B415-78693F4D2CF3}">
      <dgm:prSet/>
      <dgm:spPr/>
      <dgm:t>
        <a:bodyPr/>
        <a:lstStyle/>
        <a:p>
          <a:endParaRPr lang="es-EC"/>
        </a:p>
      </dgm:t>
    </dgm:pt>
    <dgm:pt modelId="{9009F5BF-561B-49E7-9E07-2CED33DCE5C7}" type="sibTrans" cxnId="{4383115C-AD6C-4959-B415-78693F4D2CF3}">
      <dgm:prSet/>
      <dgm:spPr/>
      <dgm:t>
        <a:bodyPr/>
        <a:lstStyle/>
        <a:p>
          <a:endParaRPr lang="es-EC"/>
        </a:p>
      </dgm:t>
    </dgm:pt>
    <dgm:pt modelId="{AC194A56-1EC3-4503-86BD-BAACABB2169B}" type="pres">
      <dgm:prSet presAssocID="{4A989809-85AB-4F72-AD6D-34C7182BCDD1}" presName="Name0" presStyleCnt="0">
        <dgm:presLayoutVars>
          <dgm:dir/>
          <dgm:animLvl val="lvl"/>
          <dgm:resizeHandles val="exact"/>
        </dgm:presLayoutVars>
      </dgm:prSet>
      <dgm:spPr/>
      <dgm:t>
        <a:bodyPr/>
        <a:lstStyle/>
        <a:p>
          <a:endParaRPr lang="es-EC"/>
        </a:p>
      </dgm:t>
    </dgm:pt>
    <dgm:pt modelId="{B94A39F1-89B9-489E-B560-83739C92FD66}" type="pres">
      <dgm:prSet presAssocID="{976F8BDF-00E6-41B5-A396-F0EBC033263A}" presName="linNode" presStyleCnt="0"/>
      <dgm:spPr/>
    </dgm:pt>
    <dgm:pt modelId="{DAFBAE8C-44D5-4C60-9057-A11FADFC7FDE}" type="pres">
      <dgm:prSet presAssocID="{976F8BDF-00E6-41B5-A396-F0EBC033263A}" presName="parentText" presStyleLbl="node1" presStyleIdx="0" presStyleCnt="5">
        <dgm:presLayoutVars>
          <dgm:chMax val="1"/>
          <dgm:bulletEnabled val="1"/>
        </dgm:presLayoutVars>
      </dgm:prSet>
      <dgm:spPr/>
      <dgm:t>
        <a:bodyPr/>
        <a:lstStyle/>
        <a:p>
          <a:endParaRPr lang="es-EC"/>
        </a:p>
      </dgm:t>
    </dgm:pt>
    <dgm:pt modelId="{4B541596-F7F5-494C-BF85-15199AA28487}" type="pres">
      <dgm:prSet presAssocID="{976F8BDF-00E6-41B5-A396-F0EBC033263A}" presName="descendantText" presStyleLbl="alignAccFollowNode1" presStyleIdx="0" presStyleCnt="5">
        <dgm:presLayoutVars>
          <dgm:bulletEnabled val="1"/>
        </dgm:presLayoutVars>
      </dgm:prSet>
      <dgm:spPr/>
      <dgm:t>
        <a:bodyPr/>
        <a:lstStyle/>
        <a:p>
          <a:endParaRPr lang="es-EC"/>
        </a:p>
      </dgm:t>
    </dgm:pt>
    <dgm:pt modelId="{ACDB9748-E741-4EDE-9BEC-2EA438EE4F2C}" type="pres">
      <dgm:prSet presAssocID="{A2C0F1B6-5789-480C-BBFE-3A4843161948}" presName="sp" presStyleCnt="0"/>
      <dgm:spPr/>
    </dgm:pt>
    <dgm:pt modelId="{886D1B9C-DF46-4E58-9D1F-F58B48B2C72C}" type="pres">
      <dgm:prSet presAssocID="{6FFF7916-8705-45F7-903C-E03BAC000490}" presName="linNode" presStyleCnt="0"/>
      <dgm:spPr/>
    </dgm:pt>
    <dgm:pt modelId="{EA88FAFC-A148-4841-B6A3-37758328C3C0}" type="pres">
      <dgm:prSet presAssocID="{6FFF7916-8705-45F7-903C-E03BAC000490}" presName="parentText" presStyleLbl="node1" presStyleIdx="1" presStyleCnt="5">
        <dgm:presLayoutVars>
          <dgm:chMax val="1"/>
          <dgm:bulletEnabled val="1"/>
        </dgm:presLayoutVars>
      </dgm:prSet>
      <dgm:spPr/>
      <dgm:t>
        <a:bodyPr/>
        <a:lstStyle/>
        <a:p>
          <a:endParaRPr lang="es-EC"/>
        </a:p>
      </dgm:t>
    </dgm:pt>
    <dgm:pt modelId="{4C69958E-5F87-4CB8-B4E9-E0A6C4DD9CD8}" type="pres">
      <dgm:prSet presAssocID="{6FFF7916-8705-45F7-903C-E03BAC000490}" presName="descendantText" presStyleLbl="alignAccFollowNode1" presStyleIdx="1" presStyleCnt="5">
        <dgm:presLayoutVars>
          <dgm:bulletEnabled val="1"/>
        </dgm:presLayoutVars>
      </dgm:prSet>
      <dgm:spPr/>
      <dgm:t>
        <a:bodyPr/>
        <a:lstStyle/>
        <a:p>
          <a:endParaRPr lang="es-EC"/>
        </a:p>
      </dgm:t>
    </dgm:pt>
    <dgm:pt modelId="{B5C8BFDF-3EE1-4BBD-96C8-0CB7389CA64F}" type="pres">
      <dgm:prSet presAssocID="{81E74559-14F2-4608-95FD-2AB498832058}" presName="sp" presStyleCnt="0"/>
      <dgm:spPr/>
    </dgm:pt>
    <dgm:pt modelId="{0499DA23-7A14-4F4D-A6DA-EAFEFC0D8C7E}" type="pres">
      <dgm:prSet presAssocID="{2D4A4FFC-4C5D-4AFB-8579-9EA5DA5CA45E}" presName="linNode" presStyleCnt="0"/>
      <dgm:spPr/>
    </dgm:pt>
    <dgm:pt modelId="{BACDB88A-E2B4-4EC5-878A-653D92EB4679}" type="pres">
      <dgm:prSet presAssocID="{2D4A4FFC-4C5D-4AFB-8579-9EA5DA5CA45E}" presName="parentText" presStyleLbl="node1" presStyleIdx="2" presStyleCnt="5">
        <dgm:presLayoutVars>
          <dgm:chMax val="1"/>
          <dgm:bulletEnabled val="1"/>
        </dgm:presLayoutVars>
      </dgm:prSet>
      <dgm:spPr/>
      <dgm:t>
        <a:bodyPr/>
        <a:lstStyle/>
        <a:p>
          <a:endParaRPr lang="es-EC"/>
        </a:p>
      </dgm:t>
    </dgm:pt>
    <dgm:pt modelId="{1C6C9C1A-81A7-4D03-B3EE-859158E1DB62}" type="pres">
      <dgm:prSet presAssocID="{2D4A4FFC-4C5D-4AFB-8579-9EA5DA5CA45E}" presName="descendantText" presStyleLbl="alignAccFollowNode1" presStyleIdx="2" presStyleCnt="5">
        <dgm:presLayoutVars>
          <dgm:bulletEnabled val="1"/>
        </dgm:presLayoutVars>
      </dgm:prSet>
      <dgm:spPr/>
      <dgm:t>
        <a:bodyPr/>
        <a:lstStyle/>
        <a:p>
          <a:endParaRPr lang="es-EC"/>
        </a:p>
      </dgm:t>
    </dgm:pt>
    <dgm:pt modelId="{C92169B6-69B4-4246-BCC3-4F767572B248}" type="pres">
      <dgm:prSet presAssocID="{A2BCEE0A-80A5-49F7-8589-00198EE75139}" presName="sp" presStyleCnt="0"/>
      <dgm:spPr/>
    </dgm:pt>
    <dgm:pt modelId="{6A48B892-8533-4AE4-8D9E-E4C6EF39D480}" type="pres">
      <dgm:prSet presAssocID="{03A05160-FA77-4B66-9F68-801D57192E1F}" presName="linNode" presStyleCnt="0"/>
      <dgm:spPr/>
    </dgm:pt>
    <dgm:pt modelId="{C654575C-5EBC-4F3B-A96B-CFB72D764F42}" type="pres">
      <dgm:prSet presAssocID="{03A05160-FA77-4B66-9F68-801D57192E1F}" presName="parentText" presStyleLbl="node1" presStyleIdx="3" presStyleCnt="5">
        <dgm:presLayoutVars>
          <dgm:chMax val="1"/>
          <dgm:bulletEnabled val="1"/>
        </dgm:presLayoutVars>
      </dgm:prSet>
      <dgm:spPr/>
      <dgm:t>
        <a:bodyPr/>
        <a:lstStyle/>
        <a:p>
          <a:endParaRPr lang="es-EC"/>
        </a:p>
      </dgm:t>
    </dgm:pt>
    <dgm:pt modelId="{D24CEF0E-7A8F-4CEA-8D24-6B17AF24DA7E}" type="pres">
      <dgm:prSet presAssocID="{03A05160-FA77-4B66-9F68-801D57192E1F}" presName="descendantText" presStyleLbl="alignAccFollowNode1" presStyleIdx="3" presStyleCnt="5">
        <dgm:presLayoutVars>
          <dgm:bulletEnabled val="1"/>
        </dgm:presLayoutVars>
      </dgm:prSet>
      <dgm:spPr/>
      <dgm:t>
        <a:bodyPr/>
        <a:lstStyle/>
        <a:p>
          <a:endParaRPr lang="es-EC"/>
        </a:p>
      </dgm:t>
    </dgm:pt>
    <dgm:pt modelId="{2EFADA53-6887-4150-95E1-10A56BB7A848}" type="pres">
      <dgm:prSet presAssocID="{DCA0E1FC-F3FE-4DEE-AA70-9072B0869692}" presName="sp" presStyleCnt="0"/>
      <dgm:spPr/>
    </dgm:pt>
    <dgm:pt modelId="{61C14B14-44E8-4336-99D7-06D38F240DFD}" type="pres">
      <dgm:prSet presAssocID="{2F2169A5-049C-473F-86E8-16DA6FEE5A5E}" presName="linNode" presStyleCnt="0"/>
      <dgm:spPr/>
    </dgm:pt>
    <dgm:pt modelId="{E6F2EBCC-7B46-4CB6-8842-CAAB060F8BBC}" type="pres">
      <dgm:prSet presAssocID="{2F2169A5-049C-473F-86E8-16DA6FEE5A5E}" presName="parentText" presStyleLbl="node1" presStyleIdx="4" presStyleCnt="5">
        <dgm:presLayoutVars>
          <dgm:chMax val="1"/>
          <dgm:bulletEnabled val="1"/>
        </dgm:presLayoutVars>
      </dgm:prSet>
      <dgm:spPr/>
      <dgm:t>
        <a:bodyPr/>
        <a:lstStyle/>
        <a:p>
          <a:endParaRPr lang="es-EC"/>
        </a:p>
      </dgm:t>
    </dgm:pt>
    <dgm:pt modelId="{A9E24829-B0C8-4C3A-A90E-5A06DEAC5C0B}" type="pres">
      <dgm:prSet presAssocID="{2F2169A5-049C-473F-86E8-16DA6FEE5A5E}" presName="descendantText" presStyleLbl="alignAccFollowNode1" presStyleIdx="4" presStyleCnt="5">
        <dgm:presLayoutVars>
          <dgm:bulletEnabled val="1"/>
        </dgm:presLayoutVars>
      </dgm:prSet>
      <dgm:spPr/>
      <dgm:t>
        <a:bodyPr/>
        <a:lstStyle/>
        <a:p>
          <a:endParaRPr lang="es-EC"/>
        </a:p>
      </dgm:t>
    </dgm:pt>
  </dgm:ptLst>
  <dgm:cxnLst>
    <dgm:cxn modelId="{838754A7-6D95-4661-AAA6-99851ACBE5E8}" type="presOf" srcId="{976F8BDF-00E6-41B5-A396-F0EBC033263A}" destId="{DAFBAE8C-44D5-4C60-9057-A11FADFC7FDE}" srcOrd="0" destOrd="0" presId="urn:microsoft.com/office/officeart/2005/8/layout/vList5"/>
    <dgm:cxn modelId="{4383115C-AD6C-4959-B415-78693F4D2CF3}" srcId="{2F2169A5-049C-473F-86E8-16DA6FEE5A5E}" destId="{4CB6E8D0-66C8-4797-8656-94A55C5D7BD1}" srcOrd="1" destOrd="0" parTransId="{94B2CDF3-AF9E-4363-BA11-972169AD512E}" sibTransId="{9009F5BF-561B-49E7-9E07-2CED33DCE5C7}"/>
    <dgm:cxn modelId="{3FB341CE-5FBA-4B76-A625-CBD630A51BA3}" srcId="{976F8BDF-00E6-41B5-A396-F0EBC033263A}" destId="{8A4A2749-5203-4B1A-B1D4-5522703BFD12}" srcOrd="1" destOrd="0" parTransId="{49C8B142-CCBE-4437-808B-F2612A58B634}" sibTransId="{8C9BD5B9-697A-4719-B167-6512B0EECA05}"/>
    <dgm:cxn modelId="{DBF07EE2-1B54-45B5-BA5D-1343542E09DA}" srcId="{2D4A4FFC-4C5D-4AFB-8579-9EA5DA5CA45E}" destId="{0BB5A01B-9048-4A65-B804-5F76B65D7896}" srcOrd="0" destOrd="0" parTransId="{0CBE3499-6C7C-4292-B6AF-3B30B0AD89BE}" sibTransId="{0B2AE601-CD4C-4CEC-B45A-1D62FAC1F2C7}"/>
    <dgm:cxn modelId="{D3150AA7-9790-4553-8D07-619BAADE92EE}" type="presOf" srcId="{526EB94F-72AC-4053-9335-22D560D7CE19}" destId="{4C69958E-5F87-4CB8-B4E9-E0A6C4DD9CD8}" srcOrd="0" destOrd="0" presId="urn:microsoft.com/office/officeart/2005/8/layout/vList5"/>
    <dgm:cxn modelId="{218827A6-EAF6-4706-BEA4-B9153F27B2D0}" type="presOf" srcId="{9ED44F9E-7044-4239-9C2C-F43CA52F6976}" destId="{D24CEF0E-7A8F-4CEA-8D24-6B17AF24DA7E}" srcOrd="0" destOrd="0" presId="urn:microsoft.com/office/officeart/2005/8/layout/vList5"/>
    <dgm:cxn modelId="{0105C820-7DF9-44A2-8ACB-ACA913CD376B}" type="presOf" srcId="{4A989809-85AB-4F72-AD6D-34C7182BCDD1}" destId="{AC194A56-1EC3-4503-86BD-BAACABB2169B}" srcOrd="0" destOrd="0" presId="urn:microsoft.com/office/officeart/2005/8/layout/vList5"/>
    <dgm:cxn modelId="{27873122-1E04-4AE5-A749-07170173EB55}" type="presOf" srcId="{8D8BCE6F-4FAD-46C2-8DCB-1D8E101A95A2}" destId="{4B541596-F7F5-494C-BF85-15199AA28487}" srcOrd="0" destOrd="0" presId="urn:microsoft.com/office/officeart/2005/8/layout/vList5"/>
    <dgm:cxn modelId="{F7D5BA4D-DBFC-485A-92AA-2F13421646BF}" type="presOf" srcId="{0BB5A01B-9048-4A65-B804-5F76B65D7896}" destId="{1C6C9C1A-81A7-4D03-B3EE-859158E1DB62}" srcOrd="0" destOrd="0" presId="urn:microsoft.com/office/officeart/2005/8/layout/vList5"/>
    <dgm:cxn modelId="{6BDABA69-D650-4AEE-9FD7-73DF1416B8FD}" type="presOf" srcId="{EAC1F808-FA61-4B9A-92FB-417B25A80919}" destId="{A9E24829-B0C8-4C3A-A90E-5A06DEAC5C0B}" srcOrd="0" destOrd="0" presId="urn:microsoft.com/office/officeart/2005/8/layout/vList5"/>
    <dgm:cxn modelId="{E14D92B0-F990-48A2-92B0-17F957B36399}" type="presOf" srcId="{8A4A2749-5203-4B1A-B1D4-5522703BFD12}" destId="{4B541596-F7F5-494C-BF85-15199AA28487}" srcOrd="0" destOrd="1" presId="urn:microsoft.com/office/officeart/2005/8/layout/vList5"/>
    <dgm:cxn modelId="{74FAF041-FE19-4BC8-9D02-D356174D3E2B}" srcId="{4A989809-85AB-4F72-AD6D-34C7182BCDD1}" destId="{2F2169A5-049C-473F-86E8-16DA6FEE5A5E}" srcOrd="4" destOrd="0" parTransId="{3B7A350A-EA7D-44FB-8DB9-DB07512759A5}" sibTransId="{AB0EC0E0-2C40-48AC-A2B0-8F66D722058D}"/>
    <dgm:cxn modelId="{9B0E81E2-CE1F-43A3-B0EB-B2BC4A185A09}" type="presOf" srcId="{2D4A4FFC-4C5D-4AFB-8579-9EA5DA5CA45E}" destId="{BACDB88A-E2B4-4EC5-878A-653D92EB4679}" srcOrd="0" destOrd="0" presId="urn:microsoft.com/office/officeart/2005/8/layout/vList5"/>
    <dgm:cxn modelId="{561D45C8-44E4-4F05-83F7-09ECCD429E7E}" srcId="{4A989809-85AB-4F72-AD6D-34C7182BCDD1}" destId="{2D4A4FFC-4C5D-4AFB-8579-9EA5DA5CA45E}" srcOrd="2" destOrd="0" parTransId="{F137C184-20BE-4073-9469-A0D9D9F9F500}" sibTransId="{A2BCEE0A-80A5-49F7-8589-00198EE75139}"/>
    <dgm:cxn modelId="{2D74874D-C1BC-4527-B61D-9B0F5FDCBC5B}" srcId="{4A989809-85AB-4F72-AD6D-34C7182BCDD1}" destId="{03A05160-FA77-4B66-9F68-801D57192E1F}" srcOrd="3" destOrd="0" parTransId="{ADBF8E32-226E-4984-9482-A7BC270A2061}" sibTransId="{DCA0E1FC-F3FE-4DEE-AA70-9072B0869692}"/>
    <dgm:cxn modelId="{62028228-89ED-446E-9843-60A0B59894C7}" type="presOf" srcId="{51874D26-47D6-48C8-9012-4F9D5D56610A}" destId="{1C6C9C1A-81A7-4D03-B3EE-859158E1DB62}" srcOrd="0" destOrd="1" presId="urn:microsoft.com/office/officeart/2005/8/layout/vList5"/>
    <dgm:cxn modelId="{0058266B-59F2-4D9A-9867-B14E86479E40}" srcId="{2D4A4FFC-4C5D-4AFB-8579-9EA5DA5CA45E}" destId="{51874D26-47D6-48C8-9012-4F9D5D56610A}" srcOrd="1" destOrd="0" parTransId="{EAD4F6DA-553F-4CA0-94DB-B94789B8B8AD}" sibTransId="{A8A92156-6511-4012-BCA3-E8C0C8508BAB}"/>
    <dgm:cxn modelId="{224EB8F3-F69B-40CC-9CD0-92EB02825373}" srcId="{4A989809-85AB-4F72-AD6D-34C7182BCDD1}" destId="{6FFF7916-8705-45F7-903C-E03BAC000490}" srcOrd="1" destOrd="0" parTransId="{4A2F1160-947D-4524-8E1B-2E7758FDD6C0}" sibTransId="{81E74559-14F2-4608-95FD-2AB498832058}"/>
    <dgm:cxn modelId="{416A5928-DD6B-4EF4-9205-44326D50409A}" type="presOf" srcId="{2F2169A5-049C-473F-86E8-16DA6FEE5A5E}" destId="{E6F2EBCC-7B46-4CB6-8842-CAAB060F8BBC}" srcOrd="0" destOrd="0" presId="urn:microsoft.com/office/officeart/2005/8/layout/vList5"/>
    <dgm:cxn modelId="{488A6496-755F-4B42-8087-6EF95D73FFD5}" srcId="{976F8BDF-00E6-41B5-A396-F0EBC033263A}" destId="{8D8BCE6F-4FAD-46C2-8DCB-1D8E101A95A2}" srcOrd="0" destOrd="0" parTransId="{2937AE4C-6202-4B6D-AC58-7C6592861AA7}" sibTransId="{EBFF36AA-D215-4EE2-AAEF-BE98F9A15A63}"/>
    <dgm:cxn modelId="{89854DDF-15DF-4B8A-BDF1-589C986157E7}" srcId="{6FFF7916-8705-45F7-903C-E03BAC000490}" destId="{526EB94F-72AC-4053-9335-22D560D7CE19}" srcOrd="0" destOrd="0" parTransId="{9CE50363-CA44-4001-BCE5-CF2B65B94734}" sibTransId="{F9F81A66-D13C-478E-B90D-EAF095BB657D}"/>
    <dgm:cxn modelId="{5966DEA7-F8B1-446A-BF74-AAA9B2ABFD35}" type="presOf" srcId="{4CB6E8D0-66C8-4797-8656-94A55C5D7BD1}" destId="{A9E24829-B0C8-4C3A-A90E-5A06DEAC5C0B}" srcOrd="0" destOrd="1" presId="urn:microsoft.com/office/officeart/2005/8/layout/vList5"/>
    <dgm:cxn modelId="{0BE21288-24B6-4CB9-B590-2C5E9810EF47}" srcId="{03A05160-FA77-4B66-9F68-801D57192E1F}" destId="{9ED44F9E-7044-4239-9C2C-F43CA52F6976}" srcOrd="0" destOrd="0" parTransId="{A383EDEE-8E37-4A52-A3C5-76A81FFCBE75}" sibTransId="{74F7C3E6-FEB3-44DA-A194-46BC6CB99421}"/>
    <dgm:cxn modelId="{BF7C7DED-D23B-4049-92A2-F668B8688277}" srcId="{2F2169A5-049C-473F-86E8-16DA6FEE5A5E}" destId="{EAC1F808-FA61-4B9A-92FB-417B25A80919}" srcOrd="0" destOrd="0" parTransId="{5BA10275-65A1-487F-BF91-249AAB1994E7}" sibTransId="{9B4580DC-9381-46A2-BC65-84ED9D5FCC02}"/>
    <dgm:cxn modelId="{9DEEACDA-0D89-4E45-8AD1-7818CE048E21}" type="presOf" srcId="{8D05AEED-CB99-498A-8ABD-B529DBED2B12}" destId="{D24CEF0E-7A8F-4CEA-8D24-6B17AF24DA7E}" srcOrd="0" destOrd="1" presId="urn:microsoft.com/office/officeart/2005/8/layout/vList5"/>
    <dgm:cxn modelId="{7A87EF58-DAFE-43F6-8216-2A83F6AE165E}" srcId="{03A05160-FA77-4B66-9F68-801D57192E1F}" destId="{8D05AEED-CB99-498A-8ABD-B529DBED2B12}" srcOrd="1" destOrd="0" parTransId="{2BA75BC7-D0C9-4829-BA69-C5360F7D610D}" sibTransId="{C6C22B57-7AF3-499E-8336-084D86A5E056}"/>
    <dgm:cxn modelId="{3CBA673F-0180-4C12-8F85-CC1803F310B0}" srcId="{4A989809-85AB-4F72-AD6D-34C7182BCDD1}" destId="{976F8BDF-00E6-41B5-A396-F0EBC033263A}" srcOrd="0" destOrd="0" parTransId="{8FCE4718-9F39-4A18-8505-590B40FCA2B8}" sibTransId="{A2C0F1B6-5789-480C-BBFE-3A4843161948}"/>
    <dgm:cxn modelId="{5FC6BB52-CE87-445A-A2E2-81C03180836F}" type="presOf" srcId="{03A05160-FA77-4B66-9F68-801D57192E1F}" destId="{C654575C-5EBC-4F3B-A96B-CFB72D764F42}" srcOrd="0" destOrd="0" presId="urn:microsoft.com/office/officeart/2005/8/layout/vList5"/>
    <dgm:cxn modelId="{F23CC1B3-5F4B-45F4-831F-5AE401E9D5F4}" type="presOf" srcId="{6FFF7916-8705-45F7-903C-E03BAC000490}" destId="{EA88FAFC-A148-4841-B6A3-37758328C3C0}" srcOrd="0" destOrd="0" presId="urn:microsoft.com/office/officeart/2005/8/layout/vList5"/>
    <dgm:cxn modelId="{C2100AF8-BC31-4FBF-BE93-2D5D500B1B4C}" type="presParOf" srcId="{AC194A56-1EC3-4503-86BD-BAACABB2169B}" destId="{B94A39F1-89B9-489E-B560-83739C92FD66}" srcOrd="0" destOrd="0" presId="urn:microsoft.com/office/officeart/2005/8/layout/vList5"/>
    <dgm:cxn modelId="{15121D28-6B0E-49B8-8CE1-02EEC59B32D2}" type="presParOf" srcId="{B94A39F1-89B9-489E-B560-83739C92FD66}" destId="{DAFBAE8C-44D5-4C60-9057-A11FADFC7FDE}" srcOrd="0" destOrd="0" presId="urn:microsoft.com/office/officeart/2005/8/layout/vList5"/>
    <dgm:cxn modelId="{6B625C58-CB6C-40B4-8E9F-5D0F4DDA4C2D}" type="presParOf" srcId="{B94A39F1-89B9-489E-B560-83739C92FD66}" destId="{4B541596-F7F5-494C-BF85-15199AA28487}" srcOrd="1" destOrd="0" presId="urn:microsoft.com/office/officeart/2005/8/layout/vList5"/>
    <dgm:cxn modelId="{FB1BCE9C-73F0-4388-AFAB-57D9D9384FFB}" type="presParOf" srcId="{AC194A56-1EC3-4503-86BD-BAACABB2169B}" destId="{ACDB9748-E741-4EDE-9BEC-2EA438EE4F2C}" srcOrd="1" destOrd="0" presId="urn:microsoft.com/office/officeart/2005/8/layout/vList5"/>
    <dgm:cxn modelId="{4B2C10B0-A27C-4191-B9D8-C072C467635D}" type="presParOf" srcId="{AC194A56-1EC3-4503-86BD-BAACABB2169B}" destId="{886D1B9C-DF46-4E58-9D1F-F58B48B2C72C}" srcOrd="2" destOrd="0" presId="urn:microsoft.com/office/officeart/2005/8/layout/vList5"/>
    <dgm:cxn modelId="{541EEE76-2FF5-4104-A259-58D74EA97296}" type="presParOf" srcId="{886D1B9C-DF46-4E58-9D1F-F58B48B2C72C}" destId="{EA88FAFC-A148-4841-B6A3-37758328C3C0}" srcOrd="0" destOrd="0" presId="urn:microsoft.com/office/officeart/2005/8/layout/vList5"/>
    <dgm:cxn modelId="{D3968579-2B9C-4182-9466-FAA1A8825C1A}" type="presParOf" srcId="{886D1B9C-DF46-4E58-9D1F-F58B48B2C72C}" destId="{4C69958E-5F87-4CB8-B4E9-E0A6C4DD9CD8}" srcOrd="1" destOrd="0" presId="urn:microsoft.com/office/officeart/2005/8/layout/vList5"/>
    <dgm:cxn modelId="{169056E2-DFEC-459C-B2E2-46396CA6650C}" type="presParOf" srcId="{AC194A56-1EC3-4503-86BD-BAACABB2169B}" destId="{B5C8BFDF-3EE1-4BBD-96C8-0CB7389CA64F}" srcOrd="3" destOrd="0" presId="urn:microsoft.com/office/officeart/2005/8/layout/vList5"/>
    <dgm:cxn modelId="{033B66FC-BE9A-4260-A87E-63AE71839B99}" type="presParOf" srcId="{AC194A56-1EC3-4503-86BD-BAACABB2169B}" destId="{0499DA23-7A14-4F4D-A6DA-EAFEFC0D8C7E}" srcOrd="4" destOrd="0" presId="urn:microsoft.com/office/officeart/2005/8/layout/vList5"/>
    <dgm:cxn modelId="{12AC3D07-9FC5-4882-A734-CE54C8B70F61}" type="presParOf" srcId="{0499DA23-7A14-4F4D-A6DA-EAFEFC0D8C7E}" destId="{BACDB88A-E2B4-4EC5-878A-653D92EB4679}" srcOrd="0" destOrd="0" presId="urn:microsoft.com/office/officeart/2005/8/layout/vList5"/>
    <dgm:cxn modelId="{9B419098-D6C1-41D0-B996-2557A3D134C7}" type="presParOf" srcId="{0499DA23-7A14-4F4D-A6DA-EAFEFC0D8C7E}" destId="{1C6C9C1A-81A7-4D03-B3EE-859158E1DB62}" srcOrd="1" destOrd="0" presId="urn:microsoft.com/office/officeart/2005/8/layout/vList5"/>
    <dgm:cxn modelId="{55BD82B1-55D2-4210-B45C-677E6B3AD5AF}" type="presParOf" srcId="{AC194A56-1EC3-4503-86BD-BAACABB2169B}" destId="{C92169B6-69B4-4246-BCC3-4F767572B248}" srcOrd="5" destOrd="0" presId="urn:microsoft.com/office/officeart/2005/8/layout/vList5"/>
    <dgm:cxn modelId="{C561CE60-BEE0-44CD-98B9-7A62748D0597}" type="presParOf" srcId="{AC194A56-1EC3-4503-86BD-BAACABB2169B}" destId="{6A48B892-8533-4AE4-8D9E-E4C6EF39D480}" srcOrd="6" destOrd="0" presId="urn:microsoft.com/office/officeart/2005/8/layout/vList5"/>
    <dgm:cxn modelId="{F417FB44-192C-4837-9821-8977756A726E}" type="presParOf" srcId="{6A48B892-8533-4AE4-8D9E-E4C6EF39D480}" destId="{C654575C-5EBC-4F3B-A96B-CFB72D764F42}" srcOrd="0" destOrd="0" presId="urn:microsoft.com/office/officeart/2005/8/layout/vList5"/>
    <dgm:cxn modelId="{4F5D9076-648C-4AA2-89B5-47B3A7119D6E}" type="presParOf" srcId="{6A48B892-8533-4AE4-8D9E-E4C6EF39D480}" destId="{D24CEF0E-7A8F-4CEA-8D24-6B17AF24DA7E}" srcOrd="1" destOrd="0" presId="urn:microsoft.com/office/officeart/2005/8/layout/vList5"/>
    <dgm:cxn modelId="{9C091E4E-5E27-43D3-8F99-46EFD4DCD035}" type="presParOf" srcId="{AC194A56-1EC3-4503-86BD-BAACABB2169B}" destId="{2EFADA53-6887-4150-95E1-10A56BB7A848}" srcOrd="7" destOrd="0" presId="urn:microsoft.com/office/officeart/2005/8/layout/vList5"/>
    <dgm:cxn modelId="{E6DDBD27-92F4-48B3-B2EA-3DDDD092DA7A}" type="presParOf" srcId="{AC194A56-1EC3-4503-86BD-BAACABB2169B}" destId="{61C14B14-44E8-4336-99D7-06D38F240DFD}" srcOrd="8" destOrd="0" presId="urn:microsoft.com/office/officeart/2005/8/layout/vList5"/>
    <dgm:cxn modelId="{9DD3F084-0765-4DB9-B6CA-6E5AE7B5E042}" type="presParOf" srcId="{61C14B14-44E8-4336-99D7-06D38F240DFD}" destId="{E6F2EBCC-7B46-4CB6-8842-CAAB060F8BBC}" srcOrd="0" destOrd="0" presId="urn:microsoft.com/office/officeart/2005/8/layout/vList5"/>
    <dgm:cxn modelId="{64ED5549-0964-4A8B-B736-57B289922E7B}" type="presParOf" srcId="{61C14B14-44E8-4336-99D7-06D38F240DFD}" destId="{A9E24829-B0C8-4C3A-A90E-5A06DEAC5C0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B180B9C-DC8F-41A5-ADCE-1EF5F7308BCE}" type="doc">
      <dgm:prSet loTypeId="urn:microsoft.com/office/officeart/2005/8/layout/hList1" loCatId="list" qsTypeId="urn:microsoft.com/office/officeart/2005/8/quickstyle/simple1" qsCatId="simple" csTypeId="urn:microsoft.com/office/officeart/2005/8/colors/accent1_2" csCatId="accent1" phldr="1"/>
      <dgm:spPr/>
    </dgm:pt>
    <dgm:pt modelId="{12FF3C71-6256-49B2-908F-90C5B7424AD8}">
      <dgm:prSet phldrT="[Texto]"/>
      <dgm:spPr>
        <a:solidFill>
          <a:schemeClr val="accent2">
            <a:lumMod val="75000"/>
          </a:schemeClr>
        </a:solidFill>
      </dgm:spPr>
      <dgm:t>
        <a:bodyPr/>
        <a:lstStyle/>
        <a:p>
          <a:r>
            <a:rPr lang="es-EC" dirty="0" smtClean="0"/>
            <a:t>Alternativa 1 </a:t>
          </a:r>
          <a:endParaRPr lang="es-EC" dirty="0"/>
        </a:p>
      </dgm:t>
    </dgm:pt>
    <dgm:pt modelId="{C6923545-45FC-472D-8897-18979F79DEC9}" type="parTrans" cxnId="{9FCE4AAC-096D-4FDA-8771-2DEDF6B4B50F}">
      <dgm:prSet/>
      <dgm:spPr/>
      <dgm:t>
        <a:bodyPr/>
        <a:lstStyle/>
        <a:p>
          <a:endParaRPr lang="es-EC"/>
        </a:p>
      </dgm:t>
    </dgm:pt>
    <dgm:pt modelId="{229B7791-F9C3-4E07-8E02-ED9184052ED4}" type="sibTrans" cxnId="{9FCE4AAC-096D-4FDA-8771-2DEDF6B4B50F}">
      <dgm:prSet/>
      <dgm:spPr/>
      <dgm:t>
        <a:bodyPr/>
        <a:lstStyle/>
        <a:p>
          <a:endParaRPr lang="es-EC"/>
        </a:p>
      </dgm:t>
    </dgm:pt>
    <dgm:pt modelId="{19835431-5349-4628-B6A3-4D9370CF54E4}">
      <dgm:prSet phldrT="[Texto]"/>
      <dgm:spPr>
        <a:solidFill>
          <a:schemeClr val="accent2">
            <a:lumMod val="75000"/>
          </a:schemeClr>
        </a:solidFill>
      </dgm:spPr>
      <dgm:t>
        <a:bodyPr/>
        <a:lstStyle/>
        <a:p>
          <a:r>
            <a:rPr lang="es-EC" dirty="0" smtClean="0"/>
            <a:t>Alternativa 2</a:t>
          </a:r>
          <a:endParaRPr lang="es-EC" dirty="0"/>
        </a:p>
      </dgm:t>
    </dgm:pt>
    <dgm:pt modelId="{FEEF3F10-30D5-459C-A434-AD0A19B02A62}" type="sibTrans" cxnId="{4286135A-80D8-4120-9247-FAEA513C8038}">
      <dgm:prSet/>
      <dgm:spPr/>
      <dgm:t>
        <a:bodyPr/>
        <a:lstStyle/>
        <a:p>
          <a:endParaRPr lang="es-EC"/>
        </a:p>
      </dgm:t>
    </dgm:pt>
    <dgm:pt modelId="{8EC1B3D2-B349-4C7C-A518-710E581FD59F}" type="parTrans" cxnId="{4286135A-80D8-4120-9247-FAEA513C8038}">
      <dgm:prSet/>
      <dgm:spPr/>
      <dgm:t>
        <a:bodyPr/>
        <a:lstStyle/>
        <a:p>
          <a:endParaRPr lang="es-EC"/>
        </a:p>
      </dgm:t>
    </dgm:pt>
    <dgm:pt modelId="{2C8C339F-A412-4B5D-AF1F-A4BEE5538BBD}" type="pres">
      <dgm:prSet presAssocID="{CB180B9C-DC8F-41A5-ADCE-1EF5F7308BCE}" presName="Name0" presStyleCnt="0">
        <dgm:presLayoutVars>
          <dgm:dir/>
          <dgm:animLvl val="lvl"/>
          <dgm:resizeHandles val="exact"/>
        </dgm:presLayoutVars>
      </dgm:prSet>
      <dgm:spPr/>
    </dgm:pt>
    <dgm:pt modelId="{9F3AA847-F1D7-42FC-9059-84AD88EB15BE}" type="pres">
      <dgm:prSet presAssocID="{12FF3C71-6256-49B2-908F-90C5B7424AD8}" presName="composite" presStyleCnt="0"/>
      <dgm:spPr/>
    </dgm:pt>
    <dgm:pt modelId="{4A83547A-D76C-4D35-8B4B-8146BEBDC386}" type="pres">
      <dgm:prSet presAssocID="{12FF3C71-6256-49B2-908F-90C5B7424AD8}" presName="parTx" presStyleLbl="alignNode1" presStyleIdx="0" presStyleCnt="2" custLinFactNeighborX="-1" custLinFactNeighborY="-37151">
        <dgm:presLayoutVars>
          <dgm:chMax val="0"/>
          <dgm:chPref val="0"/>
          <dgm:bulletEnabled val="1"/>
        </dgm:presLayoutVars>
      </dgm:prSet>
      <dgm:spPr/>
      <dgm:t>
        <a:bodyPr/>
        <a:lstStyle/>
        <a:p>
          <a:endParaRPr lang="es-EC"/>
        </a:p>
      </dgm:t>
    </dgm:pt>
    <dgm:pt modelId="{D5600210-87B1-4735-B27E-78F3CC107C3B}" type="pres">
      <dgm:prSet presAssocID="{12FF3C71-6256-49B2-908F-90C5B7424AD8}" presName="desTx" presStyleLbl="alignAccFollowNode1" presStyleIdx="0" presStyleCnt="2" custScaleY="125531">
        <dgm:presLayoutVars>
          <dgm:bulletEnabled val="1"/>
        </dgm:presLayoutVars>
      </dgm:prSet>
      <dgm:spPr>
        <a:blipFill rotWithShape="0">
          <a:blip xmlns:r="http://schemas.openxmlformats.org/officeDocument/2006/relationships" r:embed="rId1"/>
          <a:stretch>
            <a:fillRect/>
          </a:stretch>
        </a:blipFill>
      </dgm:spPr>
    </dgm:pt>
    <dgm:pt modelId="{79FF2900-1C27-42FB-92DF-8C2C700443A2}" type="pres">
      <dgm:prSet presAssocID="{229B7791-F9C3-4E07-8E02-ED9184052ED4}" presName="space" presStyleCnt="0"/>
      <dgm:spPr/>
    </dgm:pt>
    <dgm:pt modelId="{781365DE-D195-43E3-8674-83F91709CA4C}" type="pres">
      <dgm:prSet presAssocID="{19835431-5349-4628-B6A3-4D9370CF54E4}" presName="composite" presStyleCnt="0"/>
      <dgm:spPr/>
    </dgm:pt>
    <dgm:pt modelId="{80E5EC4D-F743-4F42-BA6F-881C1CB9045A}" type="pres">
      <dgm:prSet presAssocID="{19835431-5349-4628-B6A3-4D9370CF54E4}" presName="parTx" presStyleLbl="alignNode1" presStyleIdx="1" presStyleCnt="2" custLinFactNeighborX="1" custLinFactNeighborY="-27699">
        <dgm:presLayoutVars>
          <dgm:chMax val="0"/>
          <dgm:chPref val="0"/>
          <dgm:bulletEnabled val="1"/>
        </dgm:presLayoutVars>
      </dgm:prSet>
      <dgm:spPr/>
      <dgm:t>
        <a:bodyPr/>
        <a:lstStyle/>
        <a:p>
          <a:endParaRPr lang="es-EC"/>
        </a:p>
      </dgm:t>
    </dgm:pt>
    <dgm:pt modelId="{F93159EA-0DF3-4C3A-A004-4D61E7DD6A0E}" type="pres">
      <dgm:prSet presAssocID="{19835431-5349-4628-B6A3-4D9370CF54E4}" presName="desTx" presStyleLbl="alignAccFollowNode1" presStyleIdx="1" presStyleCnt="2" custScaleY="151367" custLinFactNeighborX="1" custLinFactNeighborY="7543">
        <dgm:presLayoutVars>
          <dgm:bulletEnabled val="1"/>
        </dgm:presLayoutVars>
      </dgm:prSet>
      <dgm:spPr>
        <a:blipFill rotWithShape="0">
          <a:blip xmlns:r="http://schemas.openxmlformats.org/officeDocument/2006/relationships" r:embed="rId2"/>
          <a:stretch>
            <a:fillRect/>
          </a:stretch>
        </a:blipFill>
      </dgm:spPr>
    </dgm:pt>
  </dgm:ptLst>
  <dgm:cxnLst>
    <dgm:cxn modelId="{DF269423-72B0-4471-A454-B27A8BE71131}" type="presOf" srcId="{12FF3C71-6256-49B2-908F-90C5B7424AD8}" destId="{4A83547A-D76C-4D35-8B4B-8146BEBDC386}" srcOrd="0" destOrd="0" presId="urn:microsoft.com/office/officeart/2005/8/layout/hList1"/>
    <dgm:cxn modelId="{9FCE4AAC-096D-4FDA-8771-2DEDF6B4B50F}" srcId="{CB180B9C-DC8F-41A5-ADCE-1EF5F7308BCE}" destId="{12FF3C71-6256-49B2-908F-90C5B7424AD8}" srcOrd="0" destOrd="0" parTransId="{C6923545-45FC-472D-8897-18979F79DEC9}" sibTransId="{229B7791-F9C3-4E07-8E02-ED9184052ED4}"/>
    <dgm:cxn modelId="{8D089A1C-2C33-4A14-B9CA-976383846A3B}" type="presOf" srcId="{CB180B9C-DC8F-41A5-ADCE-1EF5F7308BCE}" destId="{2C8C339F-A412-4B5D-AF1F-A4BEE5538BBD}" srcOrd="0" destOrd="0" presId="urn:microsoft.com/office/officeart/2005/8/layout/hList1"/>
    <dgm:cxn modelId="{11CE6589-410F-4DAD-BC1C-1D7F4FD77E9A}" type="presOf" srcId="{19835431-5349-4628-B6A3-4D9370CF54E4}" destId="{80E5EC4D-F743-4F42-BA6F-881C1CB9045A}" srcOrd="0" destOrd="0" presId="urn:microsoft.com/office/officeart/2005/8/layout/hList1"/>
    <dgm:cxn modelId="{4286135A-80D8-4120-9247-FAEA513C8038}" srcId="{CB180B9C-DC8F-41A5-ADCE-1EF5F7308BCE}" destId="{19835431-5349-4628-B6A3-4D9370CF54E4}" srcOrd="1" destOrd="0" parTransId="{8EC1B3D2-B349-4C7C-A518-710E581FD59F}" sibTransId="{FEEF3F10-30D5-459C-A434-AD0A19B02A62}"/>
    <dgm:cxn modelId="{E2637556-70FD-431D-BF24-3967C06BCA03}" type="presParOf" srcId="{2C8C339F-A412-4B5D-AF1F-A4BEE5538BBD}" destId="{9F3AA847-F1D7-42FC-9059-84AD88EB15BE}" srcOrd="0" destOrd="0" presId="urn:microsoft.com/office/officeart/2005/8/layout/hList1"/>
    <dgm:cxn modelId="{6C450A88-1D54-4B9E-8E7C-DB90F4B1518E}" type="presParOf" srcId="{9F3AA847-F1D7-42FC-9059-84AD88EB15BE}" destId="{4A83547A-D76C-4D35-8B4B-8146BEBDC386}" srcOrd="0" destOrd="0" presId="urn:microsoft.com/office/officeart/2005/8/layout/hList1"/>
    <dgm:cxn modelId="{3074394F-08BB-4DE3-A72F-B04D747998B6}" type="presParOf" srcId="{9F3AA847-F1D7-42FC-9059-84AD88EB15BE}" destId="{D5600210-87B1-4735-B27E-78F3CC107C3B}" srcOrd="1" destOrd="0" presId="urn:microsoft.com/office/officeart/2005/8/layout/hList1"/>
    <dgm:cxn modelId="{5FD26521-74AF-4C0D-AF9B-1A2B5602A8B3}" type="presParOf" srcId="{2C8C339F-A412-4B5D-AF1F-A4BEE5538BBD}" destId="{79FF2900-1C27-42FB-92DF-8C2C700443A2}" srcOrd="1" destOrd="0" presId="urn:microsoft.com/office/officeart/2005/8/layout/hList1"/>
    <dgm:cxn modelId="{D655F8F3-3F6B-44C6-A3E5-BCD6D7A1A78C}" type="presParOf" srcId="{2C8C339F-A412-4B5D-AF1F-A4BEE5538BBD}" destId="{781365DE-D195-43E3-8674-83F91709CA4C}" srcOrd="2" destOrd="0" presId="urn:microsoft.com/office/officeart/2005/8/layout/hList1"/>
    <dgm:cxn modelId="{E7F8FCD3-D6A9-4BEE-BD0C-5049611B8E3E}" type="presParOf" srcId="{781365DE-D195-43E3-8674-83F91709CA4C}" destId="{80E5EC4D-F743-4F42-BA6F-881C1CB9045A}" srcOrd="0" destOrd="0" presId="urn:microsoft.com/office/officeart/2005/8/layout/hList1"/>
    <dgm:cxn modelId="{D796805C-A862-4677-8297-A757641FC96F}" type="presParOf" srcId="{781365DE-D195-43E3-8674-83F91709CA4C}" destId="{F93159EA-0DF3-4C3A-A004-4D61E7DD6A0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18042CA-40C5-466B-AD62-6282F9EEA03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52ABE62E-CBEF-4E01-A53A-D764874DA1D3}">
      <dgm:prSet phldrT="[Texto]"/>
      <dgm:spPr>
        <a:solidFill>
          <a:srgbClr val="0070C0"/>
        </a:solidFill>
      </dgm:spPr>
      <dgm:t>
        <a:bodyPr/>
        <a:lstStyle/>
        <a:p>
          <a:r>
            <a:rPr lang="es-EC" dirty="0" smtClean="0"/>
            <a:t>Selección de materiales</a:t>
          </a:r>
          <a:endParaRPr lang="es-EC" dirty="0"/>
        </a:p>
      </dgm:t>
    </dgm:pt>
    <dgm:pt modelId="{7BA90E1B-864D-4F06-A981-C38D15AFA0A8}" type="parTrans" cxnId="{DBA3C3F2-C3B3-4B7A-A071-999F54B1CF24}">
      <dgm:prSet/>
      <dgm:spPr/>
      <dgm:t>
        <a:bodyPr/>
        <a:lstStyle/>
        <a:p>
          <a:endParaRPr lang="es-EC"/>
        </a:p>
      </dgm:t>
    </dgm:pt>
    <dgm:pt modelId="{C7582A0A-0300-4DFD-8A12-7A5F4B6472FE}" type="sibTrans" cxnId="{DBA3C3F2-C3B3-4B7A-A071-999F54B1CF24}">
      <dgm:prSet/>
      <dgm:spPr/>
      <dgm:t>
        <a:bodyPr/>
        <a:lstStyle/>
        <a:p>
          <a:endParaRPr lang="es-EC"/>
        </a:p>
      </dgm:t>
    </dgm:pt>
    <dgm:pt modelId="{33D11FF5-C704-4EC8-8D5C-BAF8A1A7001C}">
      <dgm:prSet phldrT="[Texto]"/>
      <dgm:spPr/>
      <dgm:t>
        <a:bodyPr/>
        <a:lstStyle/>
        <a:p>
          <a:r>
            <a:rPr lang="es-EC" dirty="0" smtClean="0"/>
            <a:t>AISI 1020</a:t>
          </a:r>
          <a:endParaRPr lang="es-EC" dirty="0"/>
        </a:p>
      </dgm:t>
    </dgm:pt>
    <dgm:pt modelId="{81B764D7-953F-4981-8190-C7B91D4240F8}" type="parTrans" cxnId="{F70877D5-DD4E-4572-B5B7-CB2AAFD859BE}">
      <dgm:prSet/>
      <dgm:spPr/>
      <dgm:t>
        <a:bodyPr/>
        <a:lstStyle/>
        <a:p>
          <a:endParaRPr lang="es-EC"/>
        </a:p>
      </dgm:t>
    </dgm:pt>
    <dgm:pt modelId="{5B43E228-1931-4D7E-B28D-F3D82471C5BB}" type="sibTrans" cxnId="{F70877D5-DD4E-4572-B5B7-CB2AAFD859BE}">
      <dgm:prSet/>
      <dgm:spPr/>
      <dgm:t>
        <a:bodyPr/>
        <a:lstStyle/>
        <a:p>
          <a:endParaRPr lang="es-EC"/>
        </a:p>
      </dgm:t>
    </dgm:pt>
    <dgm:pt modelId="{736B3D43-B279-4358-9F8A-B70EA7B36E12}">
      <dgm:prSet phldrT="[Texto]"/>
      <dgm:spPr/>
      <dgm:t>
        <a:bodyPr/>
        <a:lstStyle/>
        <a:p>
          <a:r>
            <a:rPr lang="es-EC" smtClean="0"/>
            <a:t>ASTM A36</a:t>
          </a:r>
          <a:endParaRPr lang="es-EC" dirty="0"/>
        </a:p>
      </dgm:t>
    </dgm:pt>
    <dgm:pt modelId="{CECEB273-1EDA-4A38-A9D1-F3CA9395B5F5}" type="parTrans" cxnId="{AABF3B80-F81B-46B4-BB33-C22F65397BC7}">
      <dgm:prSet/>
      <dgm:spPr/>
      <dgm:t>
        <a:bodyPr/>
        <a:lstStyle/>
        <a:p>
          <a:endParaRPr lang="es-EC"/>
        </a:p>
      </dgm:t>
    </dgm:pt>
    <dgm:pt modelId="{CEC59AEF-5E23-433F-8CA7-45385EF22893}" type="sibTrans" cxnId="{AABF3B80-F81B-46B4-BB33-C22F65397BC7}">
      <dgm:prSet/>
      <dgm:spPr/>
      <dgm:t>
        <a:bodyPr/>
        <a:lstStyle/>
        <a:p>
          <a:endParaRPr lang="es-EC"/>
        </a:p>
      </dgm:t>
    </dgm:pt>
    <dgm:pt modelId="{097E5DA7-328C-436F-B4A1-008380A5E318}">
      <dgm:prSet phldrT="[Texto]"/>
      <dgm:spPr/>
      <dgm:t>
        <a:bodyPr/>
        <a:lstStyle/>
        <a:p>
          <a:r>
            <a:rPr lang="es-EC" dirty="0" smtClean="0"/>
            <a:t>CES</a:t>
          </a:r>
          <a:endParaRPr lang="es-EC" dirty="0"/>
        </a:p>
      </dgm:t>
    </dgm:pt>
    <dgm:pt modelId="{C093A3C0-4DE6-4641-B4E3-55BE30E34C62}" type="parTrans" cxnId="{5E0A40F7-C484-4CCB-AAF6-4255F40035C7}">
      <dgm:prSet/>
      <dgm:spPr/>
      <dgm:t>
        <a:bodyPr/>
        <a:lstStyle/>
        <a:p>
          <a:endParaRPr lang="es-EC"/>
        </a:p>
      </dgm:t>
    </dgm:pt>
    <dgm:pt modelId="{2FB2D0CA-1A05-4E11-8947-405F4162C03A}" type="sibTrans" cxnId="{5E0A40F7-C484-4CCB-AAF6-4255F40035C7}">
      <dgm:prSet/>
      <dgm:spPr/>
      <dgm:t>
        <a:bodyPr/>
        <a:lstStyle/>
        <a:p>
          <a:endParaRPr lang="es-EC"/>
        </a:p>
      </dgm:t>
    </dgm:pt>
    <dgm:pt modelId="{11025F11-3AA0-4536-BA63-DD3EB88E59FB}" type="pres">
      <dgm:prSet presAssocID="{918042CA-40C5-466B-AD62-6282F9EEA031}" presName="Name0" presStyleCnt="0">
        <dgm:presLayoutVars>
          <dgm:dir/>
          <dgm:animLvl val="lvl"/>
          <dgm:resizeHandles val="exact"/>
        </dgm:presLayoutVars>
      </dgm:prSet>
      <dgm:spPr/>
      <dgm:t>
        <a:bodyPr/>
        <a:lstStyle/>
        <a:p>
          <a:endParaRPr lang="es-EC"/>
        </a:p>
      </dgm:t>
    </dgm:pt>
    <dgm:pt modelId="{730ADDEE-B138-4086-9098-E31459AC5689}" type="pres">
      <dgm:prSet presAssocID="{52ABE62E-CBEF-4E01-A53A-D764874DA1D3}" presName="linNode" presStyleCnt="0"/>
      <dgm:spPr/>
    </dgm:pt>
    <dgm:pt modelId="{901C2F97-3928-47E6-B4F3-B9894B106044}" type="pres">
      <dgm:prSet presAssocID="{52ABE62E-CBEF-4E01-A53A-D764874DA1D3}" presName="parentText" presStyleLbl="node1" presStyleIdx="0" presStyleCnt="1">
        <dgm:presLayoutVars>
          <dgm:chMax val="1"/>
          <dgm:bulletEnabled val="1"/>
        </dgm:presLayoutVars>
      </dgm:prSet>
      <dgm:spPr/>
      <dgm:t>
        <a:bodyPr/>
        <a:lstStyle/>
        <a:p>
          <a:endParaRPr lang="es-EC"/>
        </a:p>
      </dgm:t>
    </dgm:pt>
    <dgm:pt modelId="{606035F5-554A-46AF-B0A1-6F9C4FA60A39}" type="pres">
      <dgm:prSet presAssocID="{52ABE62E-CBEF-4E01-A53A-D764874DA1D3}" presName="descendantText" presStyleLbl="alignAccFollowNode1" presStyleIdx="0" presStyleCnt="1">
        <dgm:presLayoutVars>
          <dgm:bulletEnabled val="1"/>
        </dgm:presLayoutVars>
      </dgm:prSet>
      <dgm:spPr/>
      <dgm:t>
        <a:bodyPr/>
        <a:lstStyle/>
        <a:p>
          <a:endParaRPr lang="es-EC"/>
        </a:p>
      </dgm:t>
    </dgm:pt>
  </dgm:ptLst>
  <dgm:cxnLst>
    <dgm:cxn modelId="{F70877D5-DD4E-4572-B5B7-CB2AAFD859BE}" srcId="{52ABE62E-CBEF-4E01-A53A-D764874DA1D3}" destId="{33D11FF5-C704-4EC8-8D5C-BAF8A1A7001C}" srcOrd="1" destOrd="0" parTransId="{81B764D7-953F-4981-8190-C7B91D4240F8}" sibTransId="{5B43E228-1931-4D7E-B28D-F3D82471C5BB}"/>
    <dgm:cxn modelId="{41B6E46A-0851-4392-8079-31DBE0E5D9B0}" type="presOf" srcId="{918042CA-40C5-466B-AD62-6282F9EEA031}" destId="{11025F11-3AA0-4536-BA63-DD3EB88E59FB}" srcOrd="0" destOrd="0" presId="urn:microsoft.com/office/officeart/2005/8/layout/vList5"/>
    <dgm:cxn modelId="{AABF3B80-F81B-46B4-BB33-C22F65397BC7}" srcId="{52ABE62E-CBEF-4E01-A53A-D764874DA1D3}" destId="{736B3D43-B279-4358-9F8A-B70EA7B36E12}" srcOrd="2" destOrd="0" parTransId="{CECEB273-1EDA-4A38-A9D1-F3CA9395B5F5}" sibTransId="{CEC59AEF-5E23-433F-8CA7-45385EF22893}"/>
    <dgm:cxn modelId="{75D1C851-6187-4899-A9DE-EABE99E39EAA}" type="presOf" srcId="{097E5DA7-328C-436F-B4A1-008380A5E318}" destId="{606035F5-554A-46AF-B0A1-6F9C4FA60A39}" srcOrd="0" destOrd="0" presId="urn:microsoft.com/office/officeart/2005/8/layout/vList5"/>
    <dgm:cxn modelId="{DBA3C3F2-C3B3-4B7A-A071-999F54B1CF24}" srcId="{918042CA-40C5-466B-AD62-6282F9EEA031}" destId="{52ABE62E-CBEF-4E01-A53A-D764874DA1D3}" srcOrd="0" destOrd="0" parTransId="{7BA90E1B-864D-4F06-A981-C38D15AFA0A8}" sibTransId="{C7582A0A-0300-4DFD-8A12-7A5F4B6472FE}"/>
    <dgm:cxn modelId="{D6B2ACF0-62D5-40B1-8E4B-C0FEBC749407}" type="presOf" srcId="{736B3D43-B279-4358-9F8A-B70EA7B36E12}" destId="{606035F5-554A-46AF-B0A1-6F9C4FA60A39}" srcOrd="0" destOrd="2" presId="urn:microsoft.com/office/officeart/2005/8/layout/vList5"/>
    <dgm:cxn modelId="{391D781F-3B8D-4093-94AB-70DB77C925D4}" type="presOf" srcId="{33D11FF5-C704-4EC8-8D5C-BAF8A1A7001C}" destId="{606035F5-554A-46AF-B0A1-6F9C4FA60A39}" srcOrd="0" destOrd="1" presId="urn:microsoft.com/office/officeart/2005/8/layout/vList5"/>
    <dgm:cxn modelId="{48689DA1-31C8-46C7-A5AC-9459C1CF352A}" type="presOf" srcId="{52ABE62E-CBEF-4E01-A53A-D764874DA1D3}" destId="{901C2F97-3928-47E6-B4F3-B9894B106044}" srcOrd="0" destOrd="0" presId="urn:microsoft.com/office/officeart/2005/8/layout/vList5"/>
    <dgm:cxn modelId="{5E0A40F7-C484-4CCB-AAF6-4255F40035C7}" srcId="{52ABE62E-CBEF-4E01-A53A-D764874DA1D3}" destId="{097E5DA7-328C-436F-B4A1-008380A5E318}" srcOrd="0" destOrd="0" parTransId="{C093A3C0-4DE6-4641-B4E3-55BE30E34C62}" sibTransId="{2FB2D0CA-1A05-4E11-8947-405F4162C03A}"/>
    <dgm:cxn modelId="{345BE466-49ED-4BFB-8CD9-A0C3EC33905B}" type="presParOf" srcId="{11025F11-3AA0-4536-BA63-DD3EB88E59FB}" destId="{730ADDEE-B138-4086-9098-E31459AC5689}" srcOrd="0" destOrd="0" presId="urn:microsoft.com/office/officeart/2005/8/layout/vList5"/>
    <dgm:cxn modelId="{94E1B5E1-4811-4615-9398-50F4DF500E6C}" type="presParOf" srcId="{730ADDEE-B138-4086-9098-E31459AC5689}" destId="{901C2F97-3928-47E6-B4F3-B9894B106044}" srcOrd="0" destOrd="0" presId="urn:microsoft.com/office/officeart/2005/8/layout/vList5"/>
    <dgm:cxn modelId="{391856D3-67C6-4166-B93D-3631F9B1527B}" type="presParOf" srcId="{730ADDEE-B138-4086-9098-E31459AC5689}" destId="{606035F5-554A-46AF-B0A1-6F9C4FA60A3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18042CA-40C5-466B-AD62-6282F9EEA03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52ABE62E-CBEF-4E01-A53A-D764874DA1D3}">
      <dgm:prSet phldrT="[Texto]"/>
      <dgm:spPr>
        <a:solidFill>
          <a:srgbClr val="0070C0"/>
        </a:solidFill>
      </dgm:spPr>
      <dgm:t>
        <a:bodyPr/>
        <a:lstStyle/>
        <a:p>
          <a:r>
            <a:rPr lang="es-EC" dirty="0" smtClean="0"/>
            <a:t>Base lateral</a:t>
          </a:r>
          <a:endParaRPr lang="es-EC" dirty="0"/>
        </a:p>
      </dgm:t>
    </dgm:pt>
    <dgm:pt modelId="{7BA90E1B-864D-4F06-A981-C38D15AFA0A8}" type="parTrans" cxnId="{DBA3C3F2-C3B3-4B7A-A071-999F54B1CF24}">
      <dgm:prSet/>
      <dgm:spPr/>
      <dgm:t>
        <a:bodyPr/>
        <a:lstStyle/>
        <a:p>
          <a:endParaRPr lang="es-EC"/>
        </a:p>
      </dgm:t>
    </dgm:pt>
    <dgm:pt modelId="{C7582A0A-0300-4DFD-8A12-7A5F4B6472FE}" type="sibTrans" cxnId="{DBA3C3F2-C3B3-4B7A-A071-999F54B1CF24}">
      <dgm:prSet/>
      <dgm:spPr/>
      <dgm:t>
        <a:bodyPr/>
        <a:lstStyle/>
        <a:p>
          <a:endParaRPr lang="es-EC"/>
        </a:p>
      </dgm:t>
    </dgm:pt>
    <dgm:pt modelId="{736B3D43-B279-4358-9F8A-B70EA7B36E12}">
      <dgm:prSet phldrT="[Texto]"/>
      <dgm:spPr/>
      <dgm:t>
        <a:bodyPr/>
        <a:lstStyle/>
        <a:p>
          <a:r>
            <a:rPr lang="es-EC" dirty="0" smtClean="0"/>
            <a:t>0,5 m</a:t>
          </a:r>
          <a:endParaRPr lang="es-EC" dirty="0"/>
        </a:p>
      </dgm:t>
    </dgm:pt>
    <dgm:pt modelId="{CECEB273-1EDA-4A38-A9D1-F3CA9395B5F5}" type="parTrans" cxnId="{AABF3B80-F81B-46B4-BB33-C22F65397BC7}">
      <dgm:prSet/>
      <dgm:spPr/>
      <dgm:t>
        <a:bodyPr/>
        <a:lstStyle/>
        <a:p>
          <a:endParaRPr lang="es-EC"/>
        </a:p>
      </dgm:t>
    </dgm:pt>
    <dgm:pt modelId="{CEC59AEF-5E23-433F-8CA7-45385EF22893}" type="sibTrans" cxnId="{AABF3B80-F81B-46B4-BB33-C22F65397BC7}">
      <dgm:prSet/>
      <dgm:spPr/>
      <dgm:t>
        <a:bodyPr/>
        <a:lstStyle/>
        <a:p>
          <a:endParaRPr lang="es-EC"/>
        </a:p>
      </dgm:t>
    </dgm:pt>
    <dgm:pt modelId="{E72D1617-13A9-4306-9AAD-11B4D96AA635}">
      <dgm:prSet phldrT="[Texto]"/>
      <dgm:spPr/>
      <dgm:t>
        <a:bodyPr/>
        <a:lstStyle/>
        <a:p>
          <a:r>
            <a:rPr lang="es-EC" dirty="0" smtClean="0"/>
            <a:t>0,54 m</a:t>
          </a:r>
          <a:endParaRPr lang="es-EC" dirty="0"/>
        </a:p>
      </dgm:t>
    </dgm:pt>
    <dgm:pt modelId="{5C80FBF3-C0F9-4E71-B326-7080E3C35411}" type="parTrans" cxnId="{FF4BF8DA-96F1-4E74-AF3B-61F4A215C4D0}">
      <dgm:prSet/>
      <dgm:spPr/>
      <dgm:t>
        <a:bodyPr/>
        <a:lstStyle/>
        <a:p>
          <a:endParaRPr lang="es-EC"/>
        </a:p>
      </dgm:t>
    </dgm:pt>
    <dgm:pt modelId="{91D52925-289D-4CEA-9949-BDBA270E8573}" type="sibTrans" cxnId="{FF4BF8DA-96F1-4E74-AF3B-61F4A215C4D0}">
      <dgm:prSet/>
      <dgm:spPr/>
      <dgm:t>
        <a:bodyPr/>
        <a:lstStyle/>
        <a:p>
          <a:endParaRPr lang="es-EC"/>
        </a:p>
      </dgm:t>
    </dgm:pt>
    <dgm:pt modelId="{DB8580A9-AEC2-49E0-BD6A-93001607C78B}">
      <dgm:prSet phldrT="[Texto]"/>
      <dgm:spPr>
        <a:solidFill>
          <a:srgbClr val="0070C0"/>
        </a:solidFill>
      </dgm:spPr>
      <dgm:t>
        <a:bodyPr/>
        <a:lstStyle/>
        <a:p>
          <a:r>
            <a:rPr lang="es-EC" dirty="0" smtClean="0"/>
            <a:t>Base transversal</a:t>
          </a:r>
          <a:endParaRPr lang="es-EC" dirty="0"/>
        </a:p>
      </dgm:t>
    </dgm:pt>
    <dgm:pt modelId="{6104B42F-FBD0-4552-848B-5DF61B982114}" type="parTrans" cxnId="{593D9FCF-321F-4D21-93CB-6D628425909C}">
      <dgm:prSet/>
      <dgm:spPr/>
      <dgm:t>
        <a:bodyPr/>
        <a:lstStyle/>
        <a:p>
          <a:endParaRPr lang="es-EC"/>
        </a:p>
      </dgm:t>
    </dgm:pt>
    <dgm:pt modelId="{87871AD9-9E3A-41A9-97DB-D439080003DD}" type="sibTrans" cxnId="{593D9FCF-321F-4D21-93CB-6D628425909C}">
      <dgm:prSet/>
      <dgm:spPr/>
      <dgm:t>
        <a:bodyPr/>
        <a:lstStyle/>
        <a:p>
          <a:endParaRPr lang="es-EC"/>
        </a:p>
      </dgm:t>
    </dgm:pt>
    <dgm:pt modelId="{1F0BBDE6-32C1-4985-A4D9-953D9C9C39DC}">
      <dgm:prSet phldrT="[Texto]"/>
      <dgm:spPr/>
      <dgm:t>
        <a:bodyPr/>
        <a:lstStyle/>
        <a:p>
          <a:r>
            <a:rPr lang="es-EC" dirty="0" smtClean="0"/>
            <a:t>0,62m</a:t>
          </a:r>
          <a:endParaRPr lang="es-EC" dirty="0"/>
        </a:p>
      </dgm:t>
    </dgm:pt>
    <dgm:pt modelId="{2051F1DE-83C7-4A28-ACEF-941C6ACD1525}" type="parTrans" cxnId="{02E4BC0C-5FF9-47C0-A62A-C8FBFEC87154}">
      <dgm:prSet/>
      <dgm:spPr/>
      <dgm:t>
        <a:bodyPr/>
        <a:lstStyle/>
        <a:p>
          <a:endParaRPr lang="es-EC"/>
        </a:p>
      </dgm:t>
    </dgm:pt>
    <dgm:pt modelId="{BEE660F5-F7E8-44E5-8FBF-644F2B09F90F}" type="sibTrans" cxnId="{02E4BC0C-5FF9-47C0-A62A-C8FBFEC87154}">
      <dgm:prSet/>
      <dgm:spPr/>
      <dgm:t>
        <a:bodyPr/>
        <a:lstStyle/>
        <a:p>
          <a:endParaRPr lang="es-EC"/>
        </a:p>
      </dgm:t>
    </dgm:pt>
    <dgm:pt modelId="{4309D6BB-EE79-414A-95E6-92E6559A5A91}">
      <dgm:prSet phldrT="[Texto]"/>
      <dgm:spPr>
        <a:solidFill>
          <a:srgbClr val="0070C0"/>
        </a:solidFill>
      </dgm:spPr>
      <dgm:t>
        <a:bodyPr/>
        <a:lstStyle/>
        <a:p>
          <a:r>
            <a:rPr lang="es-EC" dirty="0" smtClean="0"/>
            <a:t>Lateral</a:t>
          </a:r>
          <a:endParaRPr lang="es-EC" dirty="0"/>
        </a:p>
      </dgm:t>
    </dgm:pt>
    <dgm:pt modelId="{402F660B-F6F9-455D-9D50-7AEB7F1081F8}" type="parTrans" cxnId="{CFC649A1-FCB0-4230-BE19-2DE3861B57E0}">
      <dgm:prSet/>
      <dgm:spPr/>
      <dgm:t>
        <a:bodyPr/>
        <a:lstStyle/>
        <a:p>
          <a:endParaRPr lang="es-EC"/>
        </a:p>
      </dgm:t>
    </dgm:pt>
    <dgm:pt modelId="{2282E829-D855-432E-94B0-2BC04E7914D5}" type="sibTrans" cxnId="{CFC649A1-FCB0-4230-BE19-2DE3861B57E0}">
      <dgm:prSet/>
      <dgm:spPr/>
      <dgm:t>
        <a:bodyPr/>
        <a:lstStyle/>
        <a:p>
          <a:endParaRPr lang="es-EC"/>
        </a:p>
      </dgm:t>
    </dgm:pt>
    <dgm:pt modelId="{EC5DBAF1-8388-4DEF-8CED-1614CF87AB79}">
      <dgm:prSet phldrT="[Texto]"/>
      <dgm:spPr/>
      <dgm:t>
        <a:bodyPr/>
        <a:lstStyle/>
        <a:p>
          <a:r>
            <a:rPr lang="es-EC" dirty="0" smtClean="0"/>
            <a:t>1,56 m</a:t>
          </a:r>
          <a:endParaRPr lang="es-EC" dirty="0"/>
        </a:p>
      </dgm:t>
    </dgm:pt>
    <dgm:pt modelId="{E2E48F51-709F-4BB4-A5FA-991D729C2DA9}" type="parTrans" cxnId="{F6B55A7E-BF1B-473E-912B-2E63E4327EB4}">
      <dgm:prSet/>
      <dgm:spPr/>
      <dgm:t>
        <a:bodyPr/>
        <a:lstStyle/>
        <a:p>
          <a:endParaRPr lang="es-EC"/>
        </a:p>
      </dgm:t>
    </dgm:pt>
    <dgm:pt modelId="{8997A916-6CE9-40FF-877D-F6676A0AB2C7}" type="sibTrans" cxnId="{F6B55A7E-BF1B-473E-912B-2E63E4327EB4}">
      <dgm:prSet/>
      <dgm:spPr/>
      <dgm:t>
        <a:bodyPr/>
        <a:lstStyle/>
        <a:p>
          <a:endParaRPr lang="es-EC"/>
        </a:p>
      </dgm:t>
    </dgm:pt>
    <dgm:pt modelId="{2FBD6461-7059-43FE-8EC6-91EF7402C4CC}">
      <dgm:prSet phldrT="[Texto]"/>
      <dgm:spPr>
        <a:solidFill>
          <a:srgbClr val="0070C0"/>
        </a:solidFill>
      </dgm:spPr>
      <dgm:t>
        <a:bodyPr/>
        <a:lstStyle/>
        <a:p>
          <a:r>
            <a:rPr lang="es-EC" dirty="0" smtClean="0"/>
            <a:t>Transversal</a:t>
          </a:r>
          <a:endParaRPr lang="es-EC" dirty="0"/>
        </a:p>
      </dgm:t>
    </dgm:pt>
    <dgm:pt modelId="{FE6BB5E0-0935-43E6-92CF-2E1A8EA83DAF}" type="parTrans" cxnId="{B881933F-5890-4415-BB96-6054C4E85C6F}">
      <dgm:prSet/>
      <dgm:spPr/>
      <dgm:t>
        <a:bodyPr/>
        <a:lstStyle/>
        <a:p>
          <a:endParaRPr lang="es-EC"/>
        </a:p>
      </dgm:t>
    </dgm:pt>
    <dgm:pt modelId="{1AC1179E-82BE-49E3-A829-92F439F68BEC}" type="sibTrans" cxnId="{B881933F-5890-4415-BB96-6054C4E85C6F}">
      <dgm:prSet/>
      <dgm:spPr/>
      <dgm:t>
        <a:bodyPr/>
        <a:lstStyle/>
        <a:p>
          <a:endParaRPr lang="es-EC"/>
        </a:p>
      </dgm:t>
    </dgm:pt>
    <dgm:pt modelId="{11025F11-3AA0-4536-BA63-DD3EB88E59FB}" type="pres">
      <dgm:prSet presAssocID="{918042CA-40C5-466B-AD62-6282F9EEA031}" presName="Name0" presStyleCnt="0">
        <dgm:presLayoutVars>
          <dgm:dir/>
          <dgm:animLvl val="lvl"/>
          <dgm:resizeHandles val="exact"/>
        </dgm:presLayoutVars>
      </dgm:prSet>
      <dgm:spPr/>
      <dgm:t>
        <a:bodyPr/>
        <a:lstStyle/>
        <a:p>
          <a:endParaRPr lang="es-EC"/>
        </a:p>
      </dgm:t>
    </dgm:pt>
    <dgm:pt modelId="{730ADDEE-B138-4086-9098-E31459AC5689}" type="pres">
      <dgm:prSet presAssocID="{52ABE62E-CBEF-4E01-A53A-D764874DA1D3}" presName="linNode" presStyleCnt="0"/>
      <dgm:spPr/>
    </dgm:pt>
    <dgm:pt modelId="{901C2F97-3928-47E6-B4F3-B9894B106044}" type="pres">
      <dgm:prSet presAssocID="{52ABE62E-CBEF-4E01-A53A-D764874DA1D3}" presName="parentText" presStyleLbl="node1" presStyleIdx="0" presStyleCnt="4">
        <dgm:presLayoutVars>
          <dgm:chMax val="1"/>
          <dgm:bulletEnabled val="1"/>
        </dgm:presLayoutVars>
      </dgm:prSet>
      <dgm:spPr/>
      <dgm:t>
        <a:bodyPr/>
        <a:lstStyle/>
        <a:p>
          <a:endParaRPr lang="es-EC"/>
        </a:p>
      </dgm:t>
    </dgm:pt>
    <dgm:pt modelId="{606035F5-554A-46AF-B0A1-6F9C4FA60A39}" type="pres">
      <dgm:prSet presAssocID="{52ABE62E-CBEF-4E01-A53A-D764874DA1D3}" presName="descendantText" presStyleLbl="alignAccFollowNode1" presStyleIdx="0" presStyleCnt="4">
        <dgm:presLayoutVars>
          <dgm:bulletEnabled val="1"/>
        </dgm:presLayoutVars>
      </dgm:prSet>
      <dgm:spPr/>
      <dgm:t>
        <a:bodyPr/>
        <a:lstStyle/>
        <a:p>
          <a:endParaRPr lang="es-EC"/>
        </a:p>
      </dgm:t>
    </dgm:pt>
    <dgm:pt modelId="{FA39628A-C1B3-460C-8D4E-B9FDD3F7FE86}" type="pres">
      <dgm:prSet presAssocID="{C7582A0A-0300-4DFD-8A12-7A5F4B6472FE}" presName="sp" presStyleCnt="0"/>
      <dgm:spPr/>
    </dgm:pt>
    <dgm:pt modelId="{62D6E149-F80A-4CA0-BAF7-8E08B6369811}" type="pres">
      <dgm:prSet presAssocID="{DB8580A9-AEC2-49E0-BD6A-93001607C78B}" presName="linNode" presStyleCnt="0"/>
      <dgm:spPr/>
    </dgm:pt>
    <dgm:pt modelId="{B6589C56-F527-4C5E-B670-5DC59094CB8E}" type="pres">
      <dgm:prSet presAssocID="{DB8580A9-AEC2-49E0-BD6A-93001607C78B}" presName="parentText" presStyleLbl="node1" presStyleIdx="1" presStyleCnt="4">
        <dgm:presLayoutVars>
          <dgm:chMax val="1"/>
          <dgm:bulletEnabled val="1"/>
        </dgm:presLayoutVars>
      </dgm:prSet>
      <dgm:spPr/>
      <dgm:t>
        <a:bodyPr/>
        <a:lstStyle/>
        <a:p>
          <a:endParaRPr lang="es-EC"/>
        </a:p>
      </dgm:t>
    </dgm:pt>
    <dgm:pt modelId="{1FEA248A-C152-48BE-B685-89FC6BDB91F4}" type="pres">
      <dgm:prSet presAssocID="{DB8580A9-AEC2-49E0-BD6A-93001607C78B}" presName="descendantText" presStyleLbl="alignAccFollowNode1" presStyleIdx="1" presStyleCnt="4">
        <dgm:presLayoutVars>
          <dgm:bulletEnabled val="1"/>
        </dgm:presLayoutVars>
      </dgm:prSet>
      <dgm:spPr/>
      <dgm:t>
        <a:bodyPr/>
        <a:lstStyle/>
        <a:p>
          <a:endParaRPr lang="es-EC"/>
        </a:p>
      </dgm:t>
    </dgm:pt>
    <dgm:pt modelId="{73D8E3F2-F7DA-408F-8A91-A95F0AFD9302}" type="pres">
      <dgm:prSet presAssocID="{87871AD9-9E3A-41A9-97DB-D439080003DD}" presName="sp" presStyleCnt="0"/>
      <dgm:spPr/>
    </dgm:pt>
    <dgm:pt modelId="{A51634A4-6147-4C3B-BAE5-52EBFCDB7917}" type="pres">
      <dgm:prSet presAssocID="{4309D6BB-EE79-414A-95E6-92E6559A5A91}" presName="linNode" presStyleCnt="0"/>
      <dgm:spPr/>
    </dgm:pt>
    <dgm:pt modelId="{17FA49DE-81C1-4723-A464-041268EED3AC}" type="pres">
      <dgm:prSet presAssocID="{4309D6BB-EE79-414A-95E6-92E6559A5A91}" presName="parentText" presStyleLbl="node1" presStyleIdx="2" presStyleCnt="4">
        <dgm:presLayoutVars>
          <dgm:chMax val="1"/>
          <dgm:bulletEnabled val="1"/>
        </dgm:presLayoutVars>
      </dgm:prSet>
      <dgm:spPr/>
      <dgm:t>
        <a:bodyPr/>
        <a:lstStyle/>
        <a:p>
          <a:endParaRPr lang="es-EC"/>
        </a:p>
      </dgm:t>
    </dgm:pt>
    <dgm:pt modelId="{4822A16E-D893-4CBB-A8A4-FC297AA0A76B}" type="pres">
      <dgm:prSet presAssocID="{4309D6BB-EE79-414A-95E6-92E6559A5A91}" presName="descendantText" presStyleLbl="alignAccFollowNode1" presStyleIdx="2" presStyleCnt="4">
        <dgm:presLayoutVars>
          <dgm:bulletEnabled val="1"/>
        </dgm:presLayoutVars>
      </dgm:prSet>
      <dgm:spPr/>
      <dgm:t>
        <a:bodyPr/>
        <a:lstStyle/>
        <a:p>
          <a:endParaRPr lang="es-EC"/>
        </a:p>
      </dgm:t>
    </dgm:pt>
    <dgm:pt modelId="{403D4B75-0CE8-461D-B43A-B761FE215961}" type="pres">
      <dgm:prSet presAssocID="{2282E829-D855-432E-94B0-2BC04E7914D5}" presName="sp" presStyleCnt="0"/>
      <dgm:spPr/>
    </dgm:pt>
    <dgm:pt modelId="{A109ABF2-F260-467D-A154-D76C617B6AA4}" type="pres">
      <dgm:prSet presAssocID="{2FBD6461-7059-43FE-8EC6-91EF7402C4CC}" presName="linNode" presStyleCnt="0"/>
      <dgm:spPr/>
    </dgm:pt>
    <dgm:pt modelId="{698CAD12-4CDE-4188-8576-A2C2DDF6784F}" type="pres">
      <dgm:prSet presAssocID="{2FBD6461-7059-43FE-8EC6-91EF7402C4CC}" presName="parentText" presStyleLbl="node1" presStyleIdx="3" presStyleCnt="4">
        <dgm:presLayoutVars>
          <dgm:chMax val="1"/>
          <dgm:bulletEnabled val="1"/>
        </dgm:presLayoutVars>
      </dgm:prSet>
      <dgm:spPr/>
      <dgm:t>
        <a:bodyPr/>
        <a:lstStyle/>
        <a:p>
          <a:endParaRPr lang="es-EC"/>
        </a:p>
      </dgm:t>
    </dgm:pt>
    <dgm:pt modelId="{E73ADF77-FCB4-4D3F-9F19-1278B1C7ED39}" type="pres">
      <dgm:prSet presAssocID="{2FBD6461-7059-43FE-8EC6-91EF7402C4CC}" presName="descendantText" presStyleLbl="alignAccFollowNode1" presStyleIdx="3" presStyleCnt="4">
        <dgm:presLayoutVars>
          <dgm:bulletEnabled val="1"/>
        </dgm:presLayoutVars>
      </dgm:prSet>
      <dgm:spPr/>
      <dgm:t>
        <a:bodyPr/>
        <a:lstStyle/>
        <a:p>
          <a:endParaRPr lang="es-EC"/>
        </a:p>
      </dgm:t>
    </dgm:pt>
  </dgm:ptLst>
  <dgm:cxnLst>
    <dgm:cxn modelId="{AABF3B80-F81B-46B4-BB33-C22F65397BC7}" srcId="{52ABE62E-CBEF-4E01-A53A-D764874DA1D3}" destId="{736B3D43-B279-4358-9F8A-B70EA7B36E12}" srcOrd="0" destOrd="0" parTransId="{CECEB273-1EDA-4A38-A9D1-F3CA9395B5F5}" sibTransId="{CEC59AEF-5E23-433F-8CA7-45385EF22893}"/>
    <dgm:cxn modelId="{CFC649A1-FCB0-4230-BE19-2DE3861B57E0}" srcId="{918042CA-40C5-466B-AD62-6282F9EEA031}" destId="{4309D6BB-EE79-414A-95E6-92E6559A5A91}" srcOrd="2" destOrd="0" parTransId="{402F660B-F6F9-455D-9D50-7AEB7F1081F8}" sibTransId="{2282E829-D855-432E-94B0-2BC04E7914D5}"/>
    <dgm:cxn modelId="{F6B55A7E-BF1B-473E-912B-2E63E4327EB4}" srcId="{4309D6BB-EE79-414A-95E6-92E6559A5A91}" destId="{EC5DBAF1-8388-4DEF-8CED-1614CF87AB79}" srcOrd="0" destOrd="0" parTransId="{E2E48F51-709F-4BB4-A5FA-991D729C2DA9}" sibTransId="{8997A916-6CE9-40FF-877D-F6676A0AB2C7}"/>
    <dgm:cxn modelId="{FF4BF8DA-96F1-4E74-AF3B-61F4A215C4D0}" srcId="{DB8580A9-AEC2-49E0-BD6A-93001607C78B}" destId="{E72D1617-13A9-4306-9AAD-11B4D96AA635}" srcOrd="0" destOrd="0" parTransId="{5C80FBF3-C0F9-4E71-B326-7080E3C35411}" sibTransId="{91D52925-289D-4CEA-9949-BDBA270E8573}"/>
    <dgm:cxn modelId="{02E4BC0C-5FF9-47C0-A62A-C8FBFEC87154}" srcId="{2FBD6461-7059-43FE-8EC6-91EF7402C4CC}" destId="{1F0BBDE6-32C1-4985-A4D9-953D9C9C39DC}" srcOrd="0" destOrd="0" parTransId="{2051F1DE-83C7-4A28-ACEF-941C6ACD1525}" sibTransId="{BEE660F5-F7E8-44E5-8FBF-644F2B09F90F}"/>
    <dgm:cxn modelId="{4C3BF7E9-BC32-4DA9-AA89-DCE77C0D8AAE}" type="presOf" srcId="{EC5DBAF1-8388-4DEF-8CED-1614CF87AB79}" destId="{4822A16E-D893-4CBB-A8A4-FC297AA0A76B}" srcOrd="0" destOrd="0" presId="urn:microsoft.com/office/officeart/2005/8/layout/vList5"/>
    <dgm:cxn modelId="{DBA3C3F2-C3B3-4B7A-A071-999F54B1CF24}" srcId="{918042CA-40C5-466B-AD62-6282F9EEA031}" destId="{52ABE62E-CBEF-4E01-A53A-D764874DA1D3}" srcOrd="0" destOrd="0" parTransId="{7BA90E1B-864D-4F06-A981-C38D15AFA0A8}" sibTransId="{C7582A0A-0300-4DFD-8A12-7A5F4B6472FE}"/>
    <dgm:cxn modelId="{E5F814BB-863F-4621-BF22-EF719DB033F4}" type="presOf" srcId="{2FBD6461-7059-43FE-8EC6-91EF7402C4CC}" destId="{698CAD12-4CDE-4188-8576-A2C2DDF6784F}" srcOrd="0" destOrd="0" presId="urn:microsoft.com/office/officeart/2005/8/layout/vList5"/>
    <dgm:cxn modelId="{A92B49F3-6189-4CA3-8CF0-B89F1D7CF16F}" type="presOf" srcId="{DB8580A9-AEC2-49E0-BD6A-93001607C78B}" destId="{B6589C56-F527-4C5E-B670-5DC59094CB8E}" srcOrd="0" destOrd="0" presId="urn:microsoft.com/office/officeart/2005/8/layout/vList5"/>
    <dgm:cxn modelId="{048D8CC5-8D07-4920-951E-48C035AF6BED}" type="presOf" srcId="{918042CA-40C5-466B-AD62-6282F9EEA031}" destId="{11025F11-3AA0-4536-BA63-DD3EB88E59FB}" srcOrd="0" destOrd="0" presId="urn:microsoft.com/office/officeart/2005/8/layout/vList5"/>
    <dgm:cxn modelId="{A09E7B8B-A3EB-4FE8-84AE-082A8E7E5CE2}" type="presOf" srcId="{E72D1617-13A9-4306-9AAD-11B4D96AA635}" destId="{1FEA248A-C152-48BE-B685-89FC6BDB91F4}" srcOrd="0" destOrd="0" presId="urn:microsoft.com/office/officeart/2005/8/layout/vList5"/>
    <dgm:cxn modelId="{06440AC9-7362-4BF3-A014-EA6E6BE3137D}" type="presOf" srcId="{4309D6BB-EE79-414A-95E6-92E6559A5A91}" destId="{17FA49DE-81C1-4723-A464-041268EED3AC}" srcOrd="0" destOrd="0" presId="urn:microsoft.com/office/officeart/2005/8/layout/vList5"/>
    <dgm:cxn modelId="{B881933F-5890-4415-BB96-6054C4E85C6F}" srcId="{918042CA-40C5-466B-AD62-6282F9EEA031}" destId="{2FBD6461-7059-43FE-8EC6-91EF7402C4CC}" srcOrd="3" destOrd="0" parTransId="{FE6BB5E0-0935-43E6-92CF-2E1A8EA83DAF}" sibTransId="{1AC1179E-82BE-49E3-A829-92F439F68BEC}"/>
    <dgm:cxn modelId="{94B5B5B0-C1EF-4701-BEB3-56279800A7FB}" type="presOf" srcId="{1F0BBDE6-32C1-4985-A4D9-953D9C9C39DC}" destId="{E73ADF77-FCB4-4D3F-9F19-1278B1C7ED39}" srcOrd="0" destOrd="0" presId="urn:microsoft.com/office/officeart/2005/8/layout/vList5"/>
    <dgm:cxn modelId="{3CA423B7-FFBC-4DEB-B664-225384234B54}" type="presOf" srcId="{52ABE62E-CBEF-4E01-A53A-D764874DA1D3}" destId="{901C2F97-3928-47E6-B4F3-B9894B106044}" srcOrd="0" destOrd="0" presId="urn:microsoft.com/office/officeart/2005/8/layout/vList5"/>
    <dgm:cxn modelId="{5FF3ACB8-4A84-4E19-9251-5D65819904A4}" type="presOf" srcId="{736B3D43-B279-4358-9F8A-B70EA7B36E12}" destId="{606035F5-554A-46AF-B0A1-6F9C4FA60A39}" srcOrd="0" destOrd="0" presId="urn:microsoft.com/office/officeart/2005/8/layout/vList5"/>
    <dgm:cxn modelId="{593D9FCF-321F-4D21-93CB-6D628425909C}" srcId="{918042CA-40C5-466B-AD62-6282F9EEA031}" destId="{DB8580A9-AEC2-49E0-BD6A-93001607C78B}" srcOrd="1" destOrd="0" parTransId="{6104B42F-FBD0-4552-848B-5DF61B982114}" sibTransId="{87871AD9-9E3A-41A9-97DB-D439080003DD}"/>
    <dgm:cxn modelId="{4633F01A-87F4-4157-B45D-CDA87E79832D}" type="presParOf" srcId="{11025F11-3AA0-4536-BA63-DD3EB88E59FB}" destId="{730ADDEE-B138-4086-9098-E31459AC5689}" srcOrd="0" destOrd="0" presId="urn:microsoft.com/office/officeart/2005/8/layout/vList5"/>
    <dgm:cxn modelId="{244875CC-4EF9-4DA6-B9E6-518684B3EAE1}" type="presParOf" srcId="{730ADDEE-B138-4086-9098-E31459AC5689}" destId="{901C2F97-3928-47E6-B4F3-B9894B106044}" srcOrd="0" destOrd="0" presId="urn:microsoft.com/office/officeart/2005/8/layout/vList5"/>
    <dgm:cxn modelId="{70AAEEC4-47CD-4702-A4F4-64A6ECBF0690}" type="presParOf" srcId="{730ADDEE-B138-4086-9098-E31459AC5689}" destId="{606035F5-554A-46AF-B0A1-6F9C4FA60A39}" srcOrd="1" destOrd="0" presId="urn:microsoft.com/office/officeart/2005/8/layout/vList5"/>
    <dgm:cxn modelId="{FF54B38D-1C9B-4CB6-8A80-BF044C5ED189}" type="presParOf" srcId="{11025F11-3AA0-4536-BA63-DD3EB88E59FB}" destId="{FA39628A-C1B3-460C-8D4E-B9FDD3F7FE86}" srcOrd="1" destOrd="0" presId="urn:microsoft.com/office/officeart/2005/8/layout/vList5"/>
    <dgm:cxn modelId="{13B66930-EFF9-46B3-93C6-CFD25467919A}" type="presParOf" srcId="{11025F11-3AA0-4536-BA63-DD3EB88E59FB}" destId="{62D6E149-F80A-4CA0-BAF7-8E08B6369811}" srcOrd="2" destOrd="0" presId="urn:microsoft.com/office/officeart/2005/8/layout/vList5"/>
    <dgm:cxn modelId="{C2A90CF9-004C-4F5D-8BB8-2A937206D405}" type="presParOf" srcId="{62D6E149-F80A-4CA0-BAF7-8E08B6369811}" destId="{B6589C56-F527-4C5E-B670-5DC59094CB8E}" srcOrd="0" destOrd="0" presId="urn:microsoft.com/office/officeart/2005/8/layout/vList5"/>
    <dgm:cxn modelId="{7FBB62A1-0A51-4AFA-9616-F6EA226AD304}" type="presParOf" srcId="{62D6E149-F80A-4CA0-BAF7-8E08B6369811}" destId="{1FEA248A-C152-48BE-B685-89FC6BDB91F4}" srcOrd="1" destOrd="0" presId="urn:microsoft.com/office/officeart/2005/8/layout/vList5"/>
    <dgm:cxn modelId="{25B02CA1-FD93-43E7-9561-B498F919EBED}" type="presParOf" srcId="{11025F11-3AA0-4536-BA63-DD3EB88E59FB}" destId="{73D8E3F2-F7DA-408F-8A91-A95F0AFD9302}" srcOrd="3" destOrd="0" presId="urn:microsoft.com/office/officeart/2005/8/layout/vList5"/>
    <dgm:cxn modelId="{D88B38B9-EFBA-4213-8A13-D05FCC3BD707}" type="presParOf" srcId="{11025F11-3AA0-4536-BA63-DD3EB88E59FB}" destId="{A51634A4-6147-4C3B-BAE5-52EBFCDB7917}" srcOrd="4" destOrd="0" presId="urn:microsoft.com/office/officeart/2005/8/layout/vList5"/>
    <dgm:cxn modelId="{CED53C50-05B2-43DB-BE47-9C7B28581FBD}" type="presParOf" srcId="{A51634A4-6147-4C3B-BAE5-52EBFCDB7917}" destId="{17FA49DE-81C1-4723-A464-041268EED3AC}" srcOrd="0" destOrd="0" presId="urn:microsoft.com/office/officeart/2005/8/layout/vList5"/>
    <dgm:cxn modelId="{EDB811DF-0BB2-466F-A6D5-56C912EE1B75}" type="presParOf" srcId="{A51634A4-6147-4C3B-BAE5-52EBFCDB7917}" destId="{4822A16E-D893-4CBB-A8A4-FC297AA0A76B}" srcOrd="1" destOrd="0" presId="urn:microsoft.com/office/officeart/2005/8/layout/vList5"/>
    <dgm:cxn modelId="{8A3D12B6-3DAD-4531-856C-F7BCE96FE323}" type="presParOf" srcId="{11025F11-3AA0-4536-BA63-DD3EB88E59FB}" destId="{403D4B75-0CE8-461D-B43A-B761FE215961}" srcOrd="5" destOrd="0" presId="urn:microsoft.com/office/officeart/2005/8/layout/vList5"/>
    <dgm:cxn modelId="{698CA9A7-76AD-4643-B812-9D874124CC1D}" type="presParOf" srcId="{11025F11-3AA0-4536-BA63-DD3EB88E59FB}" destId="{A109ABF2-F260-467D-A154-D76C617B6AA4}" srcOrd="6" destOrd="0" presId="urn:microsoft.com/office/officeart/2005/8/layout/vList5"/>
    <dgm:cxn modelId="{53E510A9-17FA-4A1C-91C6-1DC39FBB3B73}" type="presParOf" srcId="{A109ABF2-F260-467D-A154-D76C617B6AA4}" destId="{698CAD12-4CDE-4188-8576-A2C2DDF6784F}" srcOrd="0" destOrd="0" presId="urn:microsoft.com/office/officeart/2005/8/layout/vList5"/>
    <dgm:cxn modelId="{38E33ACF-E515-49E2-871A-7C2CCE83AE6A}" type="presParOf" srcId="{A109ABF2-F260-467D-A154-D76C617B6AA4}" destId="{E73ADF77-FCB4-4D3F-9F19-1278B1C7ED3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B180B9C-DC8F-41A5-ADCE-1EF5F7308BCE}" type="doc">
      <dgm:prSet loTypeId="urn:microsoft.com/office/officeart/2005/8/layout/hList1" loCatId="list" qsTypeId="urn:microsoft.com/office/officeart/2005/8/quickstyle/simple1" qsCatId="simple" csTypeId="urn:microsoft.com/office/officeart/2005/8/colors/accent1_2" csCatId="accent1" phldr="1"/>
      <dgm:spPr/>
    </dgm:pt>
    <dgm:pt modelId="{12FF3C71-6256-49B2-908F-90C5B7424AD8}">
      <dgm:prSet phldrT="[Texto]" custT="1"/>
      <dgm:spPr>
        <a:solidFill>
          <a:schemeClr val="accent2">
            <a:lumMod val="75000"/>
          </a:schemeClr>
        </a:solidFill>
      </dgm:spPr>
      <dgm:t>
        <a:bodyPr/>
        <a:lstStyle/>
        <a:p>
          <a:r>
            <a:rPr lang="es-EC" sz="1800" dirty="0" smtClean="0"/>
            <a:t>ENSAMBLE EN SOLIDWORKS </a:t>
          </a:r>
          <a:endParaRPr lang="es-EC" sz="1800" dirty="0"/>
        </a:p>
      </dgm:t>
    </dgm:pt>
    <dgm:pt modelId="{C6923545-45FC-472D-8897-18979F79DEC9}" type="parTrans" cxnId="{9FCE4AAC-096D-4FDA-8771-2DEDF6B4B50F}">
      <dgm:prSet/>
      <dgm:spPr/>
      <dgm:t>
        <a:bodyPr/>
        <a:lstStyle/>
        <a:p>
          <a:endParaRPr lang="es-EC"/>
        </a:p>
      </dgm:t>
    </dgm:pt>
    <dgm:pt modelId="{229B7791-F9C3-4E07-8E02-ED9184052ED4}" type="sibTrans" cxnId="{9FCE4AAC-096D-4FDA-8771-2DEDF6B4B50F}">
      <dgm:prSet/>
      <dgm:spPr/>
      <dgm:t>
        <a:bodyPr/>
        <a:lstStyle/>
        <a:p>
          <a:endParaRPr lang="es-EC"/>
        </a:p>
      </dgm:t>
    </dgm:pt>
    <dgm:pt modelId="{19835431-5349-4628-B6A3-4D9370CF54E4}">
      <dgm:prSet phldrT="[Texto]" custT="1"/>
      <dgm:spPr>
        <a:solidFill>
          <a:schemeClr val="accent2">
            <a:lumMod val="75000"/>
          </a:schemeClr>
        </a:solidFill>
      </dgm:spPr>
      <dgm:t>
        <a:bodyPr/>
        <a:lstStyle/>
        <a:p>
          <a:r>
            <a:rPr lang="es-EC" sz="1800" dirty="0" smtClean="0"/>
            <a:t>ESTRUCTURA EN SAP 2000</a:t>
          </a:r>
          <a:endParaRPr lang="es-EC" sz="1800" dirty="0"/>
        </a:p>
      </dgm:t>
    </dgm:pt>
    <dgm:pt modelId="{FEEF3F10-30D5-459C-A434-AD0A19B02A62}" type="sibTrans" cxnId="{4286135A-80D8-4120-9247-FAEA513C8038}">
      <dgm:prSet/>
      <dgm:spPr/>
      <dgm:t>
        <a:bodyPr/>
        <a:lstStyle/>
        <a:p>
          <a:endParaRPr lang="es-EC"/>
        </a:p>
      </dgm:t>
    </dgm:pt>
    <dgm:pt modelId="{8EC1B3D2-B349-4C7C-A518-710E581FD59F}" type="parTrans" cxnId="{4286135A-80D8-4120-9247-FAEA513C8038}">
      <dgm:prSet/>
      <dgm:spPr/>
      <dgm:t>
        <a:bodyPr/>
        <a:lstStyle/>
        <a:p>
          <a:endParaRPr lang="es-EC"/>
        </a:p>
      </dgm:t>
    </dgm:pt>
    <dgm:pt modelId="{2C8C339F-A412-4B5D-AF1F-A4BEE5538BBD}" type="pres">
      <dgm:prSet presAssocID="{CB180B9C-DC8F-41A5-ADCE-1EF5F7308BCE}" presName="Name0" presStyleCnt="0">
        <dgm:presLayoutVars>
          <dgm:dir/>
          <dgm:animLvl val="lvl"/>
          <dgm:resizeHandles val="exact"/>
        </dgm:presLayoutVars>
      </dgm:prSet>
      <dgm:spPr/>
    </dgm:pt>
    <dgm:pt modelId="{9F3AA847-F1D7-42FC-9059-84AD88EB15BE}" type="pres">
      <dgm:prSet presAssocID="{12FF3C71-6256-49B2-908F-90C5B7424AD8}" presName="composite" presStyleCnt="0"/>
      <dgm:spPr/>
    </dgm:pt>
    <dgm:pt modelId="{4A83547A-D76C-4D35-8B4B-8146BEBDC386}" type="pres">
      <dgm:prSet presAssocID="{12FF3C71-6256-49B2-908F-90C5B7424AD8}" presName="parTx" presStyleLbl="alignNode1" presStyleIdx="0" presStyleCnt="2" custLinFactNeighborX="-1" custLinFactNeighborY="-37151">
        <dgm:presLayoutVars>
          <dgm:chMax val="0"/>
          <dgm:chPref val="0"/>
          <dgm:bulletEnabled val="1"/>
        </dgm:presLayoutVars>
      </dgm:prSet>
      <dgm:spPr/>
      <dgm:t>
        <a:bodyPr/>
        <a:lstStyle/>
        <a:p>
          <a:endParaRPr lang="es-EC"/>
        </a:p>
      </dgm:t>
    </dgm:pt>
    <dgm:pt modelId="{D5600210-87B1-4735-B27E-78F3CC107C3B}" type="pres">
      <dgm:prSet presAssocID="{12FF3C71-6256-49B2-908F-90C5B7424AD8}" presName="desTx" presStyleLbl="alignAccFollowNode1" presStyleIdx="0" presStyleCnt="2" custScaleY="126158" custLinFactNeighborX="-1" custLinFactNeighborY="49093">
        <dgm:presLayoutVars>
          <dgm:bulletEnabled val="1"/>
        </dgm:presLayoutVars>
      </dgm:prSet>
      <dgm:spPr>
        <a:blipFill rotWithShape="0">
          <a:blip xmlns:r="http://schemas.openxmlformats.org/officeDocument/2006/relationships" r:embed="rId1"/>
          <a:stretch>
            <a:fillRect/>
          </a:stretch>
        </a:blipFill>
      </dgm:spPr>
    </dgm:pt>
    <dgm:pt modelId="{79FF2900-1C27-42FB-92DF-8C2C700443A2}" type="pres">
      <dgm:prSet presAssocID="{229B7791-F9C3-4E07-8E02-ED9184052ED4}" presName="space" presStyleCnt="0"/>
      <dgm:spPr/>
    </dgm:pt>
    <dgm:pt modelId="{781365DE-D195-43E3-8674-83F91709CA4C}" type="pres">
      <dgm:prSet presAssocID="{19835431-5349-4628-B6A3-4D9370CF54E4}" presName="composite" presStyleCnt="0"/>
      <dgm:spPr/>
    </dgm:pt>
    <dgm:pt modelId="{80E5EC4D-F743-4F42-BA6F-881C1CB9045A}" type="pres">
      <dgm:prSet presAssocID="{19835431-5349-4628-B6A3-4D9370CF54E4}" presName="parTx" presStyleLbl="alignNode1" presStyleIdx="1" presStyleCnt="2" custLinFactNeighborX="1" custLinFactNeighborY="-27699">
        <dgm:presLayoutVars>
          <dgm:chMax val="0"/>
          <dgm:chPref val="0"/>
          <dgm:bulletEnabled val="1"/>
        </dgm:presLayoutVars>
      </dgm:prSet>
      <dgm:spPr/>
      <dgm:t>
        <a:bodyPr/>
        <a:lstStyle/>
        <a:p>
          <a:endParaRPr lang="es-EC"/>
        </a:p>
      </dgm:t>
    </dgm:pt>
    <dgm:pt modelId="{F93159EA-0DF3-4C3A-A004-4D61E7DD6A0E}" type="pres">
      <dgm:prSet presAssocID="{19835431-5349-4628-B6A3-4D9370CF54E4}" presName="desTx" presStyleLbl="alignAccFollowNode1" presStyleIdx="1" presStyleCnt="2" custScaleY="125035" custLinFactNeighborX="1" custLinFactNeighborY="7543">
        <dgm:presLayoutVars>
          <dgm:bulletEnabled val="1"/>
        </dgm:presLayoutVars>
      </dgm:prSet>
      <dgm:spPr>
        <a:blipFill rotWithShape="0">
          <a:blip xmlns:r="http://schemas.openxmlformats.org/officeDocument/2006/relationships" r:embed="rId2"/>
          <a:stretch>
            <a:fillRect/>
          </a:stretch>
        </a:blipFill>
      </dgm:spPr>
    </dgm:pt>
  </dgm:ptLst>
  <dgm:cxnLst>
    <dgm:cxn modelId="{05622F61-C389-4E3A-B38D-2B313C154804}" type="presOf" srcId="{CB180B9C-DC8F-41A5-ADCE-1EF5F7308BCE}" destId="{2C8C339F-A412-4B5D-AF1F-A4BEE5538BBD}" srcOrd="0" destOrd="0" presId="urn:microsoft.com/office/officeart/2005/8/layout/hList1"/>
    <dgm:cxn modelId="{E38D17B4-482A-4BE9-967A-D807B220D23D}" type="presOf" srcId="{19835431-5349-4628-B6A3-4D9370CF54E4}" destId="{80E5EC4D-F743-4F42-BA6F-881C1CB9045A}" srcOrd="0" destOrd="0" presId="urn:microsoft.com/office/officeart/2005/8/layout/hList1"/>
    <dgm:cxn modelId="{9FCE4AAC-096D-4FDA-8771-2DEDF6B4B50F}" srcId="{CB180B9C-DC8F-41A5-ADCE-1EF5F7308BCE}" destId="{12FF3C71-6256-49B2-908F-90C5B7424AD8}" srcOrd="0" destOrd="0" parTransId="{C6923545-45FC-472D-8897-18979F79DEC9}" sibTransId="{229B7791-F9C3-4E07-8E02-ED9184052ED4}"/>
    <dgm:cxn modelId="{8F5AA5CB-BA21-40C8-BE3B-0E6E78CDADF1}" type="presOf" srcId="{12FF3C71-6256-49B2-908F-90C5B7424AD8}" destId="{4A83547A-D76C-4D35-8B4B-8146BEBDC386}" srcOrd="0" destOrd="0" presId="urn:microsoft.com/office/officeart/2005/8/layout/hList1"/>
    <dgm:cxn modelId="{4286135A-80D8-4120-9247-FAEA513C8038}" srcId="{CB180B9C-DC8F-41A5-ADCE-1EF5F7308BCE}" destId="{19835431-5349-4628-B6A3-4D9370CF54E4}" srcOrd="1" destOrd="0" parTransId="{8EC1B3D2-B349-4C7C-A518-710E581FD59F}" sibTransId="{FEEF3F10-30D5-459C-A434-AD0A19B02A62}"/>
    <dgm:cxn modelId="{3053ADB6-E98D-451B-8313-4C04F01D76DD}" type="presParOf" srcId="{2C8C339F-A412-4B5D-AF1F-A4BEE5538BBD}" destId="{9F3AA847-F1D7-42FC-9059-84AD88EB15BE}" srcOrd="0" destOrd="0" presId="urn:microsoft.com/office/officeart/2005/8/layout/hList1"/>
    <dgm:cxn modelId="{B0491B4B-A66E-4323-A880-7C9A6CBBC01D}" type="presParOf" srcId="{9F3AA847-F1D7-42FC-9059-84AD88EB15BE}" destId="{4A83547A-D76C-4D35-8B4B-8146BEBDC386}" srcOrd="0" destOrd="0" presId="urn:microsoft.com/office/officeart/2005/8/layout/hList1"/>
    <dgm:cxn modelId="{714D0045-080C-4EFD-8199-F1CA4EB7385B}" type="presParOf" srcId="{9F3AA847-F1D7-42FC-9059-84AD88EB15BE}" destId="{D5600210-87B1-4735-B27E-78F3CC107C3B}" srcOrd="1" destOrd="0" presId="urn:microsoft.com/office/officeart/2005/8/layout/hList1"/>
    <dgm:cxn modelId="{807A8077-2531-43BF-838A-92F8423E2B14}" type="presParOf" srcId="{2C8C339F-A412-4B5D-AF1F-A4BEE5538BBD}" destId="{79FF2900-1C27-42FB-92DF-8C2C700443A2}" srcOrd="1" destOrd="0" presId="urn:microsoft.com/office/officeart/2005/8/layout/hList1"/>
    <dgm:cxn modelId="{EB2BA501-CC80-4FE9-A360-7F21865B92DD}" type="presParOf" srcId="{2C8C339F-A412-4B5D-AF1F-A4BEE5538BBD}" destId="{781365DE-D195-43E3-8674-83F91709CA4C}" srcOrd="2" destOrd="0" presId="urn:microsoft.com/office/officeart/2005/8/layout/hList1"/>
    <dgm:cxn modelId="{1DB72F97-E961-42C3-92C7-9D107FEBA97C}" type="presParOf" srcId="{781365DE-D195-43E3-8674-83F91709CA4C}" destId="{80E5EC4D-F743-4F42-BA6F-881C1CB9045A}" srcOrd="0" destOrd="0" presId="urn:microsoft.com/office/officeart/2005/8/layout/hList1"/>
    <dgm:cxn modelId="{61211ECC-948F-46E3-B3AA-F428B2613ED9}" type="presParOf" srcId="{781365DE-D195-43E3-8674-83F91709CA4C}" destId="{F93159EA-0DF3-4C3A-A004-4D61E7DD6A0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B180B9C-DC8F-41A5-ADCE-1EF5F7308BCE}" type="doc">
      <dgm:prSet loTypeId="urn:microsoft.com/office/officeart/2005/8/layout/hList1" loCatId="list" qsTypeId="urn:microsoft.com/office/officeart/2005/8/quickstyle/simple1" qsCatId="simple" csTypeId="urn:microsoft.com/office/officeart/2005/8/colors/accent1_2" csCatId="accent1" phldr="1"/>
      <dgm:spPr/>
    </dgm:pt>
    <dgm:pt modelId="{12FF3C71-6256-49B2-908F-90C5B7424AD8}">
      <dgm:prSet phldrT="[Texto]" custT="1"/>
      <dgm:spPr>
        <a:solidFill>
          <a:schemeClr val="accent2">
            <a:lumMod val="75000"/>
          </a:schemeClr>
        </a:solidFill>
      </dgm:spPr>
      <dgm:t>
        <a:bodyPr/>
        <a:lstStyle/>
        <a:p>
          <a:r>
            <a:rPr lang="es-EC" sz="1800" dirty="0" smtClean="0"/>
            <a:t>MALLADO EN SAP</a:t>
          </a:r>
        </a:p>
        <a:p>
          <a:r>
            <a:rPr lang="es-EC" sz="1800" dirty="0" smtClean="0"/>
            <a:t>85010 NODOS</a:t>
          </a:r>
        </a:p>
        <a:p>
          <a:r>
            <a:rPr lang="es-EC" sz="1800" dirty="0" smtClean="0"/>
            <a:t>36390 ELEMENTOS</a:t>
          </a:r>
          <a:endParaRPr lang="es-EC" sz="1800" dirty="0"/>
        </a:p>
      </dgm:t>
    </dgm:pt>
    <dgm:pt modelId="{C6923545-45FC-472D-8897-18979F79DEC9}" type="parTrans" cxnId="{9FCE4AAC-096D-4FDA-8771-2DEDF6B4B50F}">
      <dgm:prSet/>
      <dgm:spPr/>
      <dgm:t>
        <a:bodyPr/>
        <a:lstStyle/>
        <a:p>
          <a:endParaRPr lang="es-EC"/>
        </a:p>
      </dgm:t>
    </dgm:pt>
    <dgm:pt modelId="{229B7791-F9C3-4E07-8E02-ED9184052ED4}" type="sibTrans" cxnId="{9FCE4AAC-096D-4FDA-8771-2DEDF6B4B50F}">
      <dgm:prSet/>
      <dgm:spPr/>
      <dgm:t>
        <a:bodyPr/>
        <a:lstStyle/>
        <a:p>
          <a:endParaRPr lang="es-EC"/>
        </a:p>
      </dgm:t>
    </dgm:pt>
    <dgm:pt modelId="{19835431-5349-4628-B6A3-4D9370CF54E4}">
      <dgm:prSet phldrT="[Texto]" custT="1"/>
      <dgm:spPr>
        <a:solidFill>
          <a:schemeClr val="accent2">
            <a:lumMod val="75000"/>
          </a:schemeClr>
        </a:solidFill>
      </dgm:spPr>
      <dgm:t>
        <a:bodyPr/>
        <a:lstStyle/>
        <a:p>
          <a:r>
            <a:rPr lang="es-EC" sz="1800" dirty="0" smtClean="0"/>
            <a:t>APLICACIÓN DE CARGAS</a:t>
          </a:r>
        </a:p>
        <a:p>
          <a:r>
            <a:rPr lang="es-EC" sz="1800" dirty="0" smtClean="0"/>
            <a:t>10Kg -&gt; 300N</a:t>
          </a:r>
          <a:endParaRPr lang="es-EC" sz="1800" dirty="0"/>
        </a:p>
      </dgm:t>
    </dgm:pt>
    <dgm:pt modelId="{FEEF3F10-30D5-459C-A434-AD0A19B02A62}" type="sibTrans" cxnId="{4286135A-80D8-4120-9247-FAEA513C8038}">
      <dgm:prSet/>
      <dgm:spPr/>
      <dgm:t>
        <a:bodyPr/>
        <a:lstStyle/>
        <a:p>
          <a:endParaRPr lang="es-EC"/>
        </a:p>
      </dgm:t>
    </dgm:pt>
    <dgm:pt modelId="{8EC1B3D2-B349-4C7C-A518-710E581FD59F}" type="parTrans" cxnId="{4286135A-80D8-4120-9247-FAEA513C8038}">
      <dgm:prSet/>
      <dgm:spPr/>
      <dgm:t>
        <a:bodyPr/>
        <a:lstStyle/>
        <a:p>
          <a:endParaRPr lang="es-EC"/>
        </a:p>
      </dgm:t>
    </dgm:pt>
    <dgm:pt modelId="{2C8C339F-A412-4B5D-AF1F-A4BEE5538BBD}" type="pres">
      <dgm:prSet presAssocID="{CB180B9C-DC8F-41A5-ADCE-1EF5F7308BCE}" presName="Name0" presStyleCnt="0">
        <dgm:presLayoutVars>
          <dgm:dir/>
          <dgm:animLvl val="lvl"/>
          <dgm:resizeHandles val="exact"/>
        </dgm:presLayoutVars>
      </dgm:prSet>
      <dgm:spPr/>
    </dgm:pt>
    <dgm:pt modelId="{9F3AA847-F1D7-42FC-9059-84AD88EB15BE}" type="pres">
      <dgm:prSet presAssocID="{12FF3C71-6256-49B2-908F-90C5B7424AD8}" presName="composite" presStyleCnt="0"/>
      <dgm:spPr/>
    </dgm:pt>
    <dgm:pt modelId="{4A83547A-D76C-4D35-8B4B-8146BEBDC386}" type="pres">
      <dgm:prSet presAssocID="{12FF3C71-6256-49B2-908F-90C5B7424AD8}" presName="parTx" presStyleLbl="alignNode1" presStyleIdx="0" presStyleCnt="2" custLinFactNeighborX="-1" custLinFactNeighborY="-37151">
        <dgm:presLayoutVars>
          <dgm:chMax val="0"/>
          <dgm:chPref val="0"/>
          <dgm:bulletEnabled val="1"/>
        </dgm:presLayoutVars>
      </dgm:prSet>
      <dgm:spPr/>
      <dgm:t>
        <a:bodyPr/>
        <a:lstStyle/>
        <a:p>
          <a:endParaRPr lang="es-EC"/>
        </a:p>
      </dgm:t>
    </dgm:pt>
    <dgm:pt modelId="{D5600210-87B1-4735-B27E-78F3CC107C3B}" type="pres">
      <dgm:prSet presAssocID="{12FF3C71-6256-49B2-908F-90C5B7424AD8}" presName="desTx" presStyleLbl="alignAccFollowNode1" presStyleIdx="0" presStyleCnt="2" custScaleY="126158" custLinFactNeighborX="-1" custLinFactNeighborY="49093">
        <dgm:presLayoutVars>
          <dgm:bulletEnabled val="1"/>
        </dgm:presLayoutVars>
      </dgm:prSet>
      <dgm:spPr>
        <a:blipFill rotWithShape="0">
          <a:blip xmlns:r="http://schemas.openxmlformats.org/officeDocument/2006/relationships" r:embed="rId1"/>
          <a:stretch>
            <a:fillRect/>
          </a:stretch>
        </a:blipFill>
      </dgm:spPr>
    </dgm:pt>
    <dgm:pt modelId="{79FF2900-1C27-42FB-92DF-8C2C700443A2}" type="pres">
      <dgm:prSet presAssocID="{229B7791-F9C3-4E07-8E02-ED9184052ED4}" presName="space" presStyleCnt="0"/>
      <dgm:spPr/>
    </dgm:pt>
    <dgm:pt modelId="{781365DE-D195-43E3-8674-83F91709CA4C}" type="pres">
      <dgm:prSet presAssocID="{19835431-5349-4628-B6A3-4D9370CF54E4}" presName="composite" presStyleCnt="0"/>
      <dgm:spPr/>
    </dgm:pt>
    <dgm:pt modelId="{80E5EC4D-F743-4F42-BA6F-881C1CB9045A}" type="pres">
      <dgm:prSet presAssocID="{19835431-5349-4628-B6A3-4D9370CF54E4}" presName="parTx" presStyleLbl="alignNode1" presStyleIdx="1" presStyleCnt="2" custLinFactNeighborX="1" custLinFactNeighborY="-27699">
        <dgm:presLayoutVars>
          <dgm:chMax val="0"/>
          <dgm:chPref val="0"/>
          <dgm:bulletEnabled val="1"/>
        </dgm:presLayoutVars>
      </dgm:prSet>
      <dgm:spPr/>
      <dgm:t>
        <a:bodyPr/>
        <a:lstStyle/>
        <a:p>
          <a:endParaRPr lang="es-EC"/>
        </a:p>
      </dgm:t>
    </dgm:pt>
    <dgm:pt modelId="{F93159EA-0DF3-4C3A-A004-4D61E7DD6A0E}" type="pres">
      <dgm:prSet presAssocID="{19835431-5349-4628-B6A3-4D9370CF54E4}" presName="desTx" presStyleLbl="alignAccFollowNode1" presStyleIdx="1" presStyleCnt="2" custScaleY="125035" custLinFactNeighborX="1" custLinFactNeighborY="7543">
        <dgm:presLayoutVars>
          <dgm:bulletEnabled val="1"/>
        </dgm:presLayoutVars>
      </dgm:prSet>
      <dgm:spPr>
        <a:blipFill rotWithShape="0">
          <a:blip xmlns:r="http://schemas.openxmlformats.org/officeDocument/2006/relationships" r:embed="rId2"/>
          <a:stretch>
            <a:fillRect/>
          </a:stretch>
        </a:blipFill>
      </dgm:spPr>
    </dgm:pt>
  </dgm:ptLst>
  <dgm:cxnLst>
    <dgm:cxn modelId="{9FCE4AAC-096D-4FDA-8771-2DEDF6B4B50F}" srcId="{CB180B9C-DC8F-41A5-ADCE-1EF5F7308BCE}" destId="{12FF3C71-6256-49B2-908F-90C5B7424AD8}" srcOrd="0" destOrd="0" parTransId="{C6923545-45FC-472D-8897-18979F79DEC9}" sibTransId="{229B7791-F9C3-4E07-8E02-ED9184052ED4}"/>
    <dgm:cxn modelId="{111CF96D-87C5-4669-A403-08BCE543A83B}" type="presOf" srcId="{19835431-5349-4628-B6A3-4D9370CF54E4}" destId="{80E5EC4D-F743-4F42-BA6F-881C1CB9045A}" srcOrd="0" destOrd="0" presId="urn:microsoft.com/office/officeart/2005/8/layout/hList1"/>
    <dgm:cxn modelId="{4286135A-80D8-4120-9247-FAEA513C8038}" srcId="{CB180B9C-DC8F-41A5-ADCE-1EF5F7308BCE}" destId="{19835431-5349-4628-B6A3-4D9370CF54E4}" srcOrd="1" destOrd="0" parTransId="{8EC1B3D2-B349-4C7C-A518-710E581FD59F}" sibTransId="{FEEF3F10-30D5-459C-A434-AD0A19B02A62}"/>
    <dgm:cxn modelId="{65DB2FBE-3E34-4583-9DCF-57D0C49BCDFB}" type="presOf" srcId="{12FF3C71-6256-49B2-908F-90C5B7424AD8}" destId="{4A83547A-D76C-4D35-8B4B-8146BEBDC386}" srcOrd="0" destOrd="0" presId="urn:microsoft.com/office/officeart/2005/8/layout/hList1"/>
    <dgm:cxn modelId="{D605A923-7ACA-4F6C-8881-057E132D7DE6}" type="presOf" srcId="{CB180B9C-DC8F-41A5-ADCE-1EF5F7308BCE}" destId="{2C8C339F-A412-4B5D-AF1F-A4BEE5538BBD}" srcOrd="0" destOrd="0" presId="urn:microsoft.com/office/officeart/2005/8/layout/hList1"/>
    <dgm:cxn modelId="{FF2653EB-2079-46B1-BB4B-87C15207CE00}" type="presParOf" srcId="{2C8C339F-A412-4B5D-AF1F-A4BEE5538BBD}" destId="{9F3AA847-F1D7-42FC-9059-84AD88EB15BE}" srcOrd="0" destOrd="0" presId="urn:microsoft.com/office/officeart/2005/8/layout/hList1"/>
    <dgm:cxn modelId="{3489E3E2-766A-4A79-9428-368EEF9F0C31}" type="presParOf" srcId="{9F3AA847-F1D7-42FC-9059-84AD88EB15BE}" destId="{4A83547A-D76C-4D35-8B4B-8146BEBDC386}" srcOrd="0" destOrd="0" presId="urn:microsoft.com/office/officeart/2005/8/layout/hList1"/>
    <dgm:cxn modelId="{D562D6D7-DAD5-49C7-911C-1CC2E7ABB5DD}" type="presParOf" srcId="{9F3AA847-F1D7-42FC-9059-84AD88EB15BE}" destId="{D5600210-87B1-4735-B27E-78F3CC107C3B}" srcOrd="1" destOrd="0" presId="urn:microsoft.com/office/officeart/2005/8/layout/hList1"/>
    <dgm:cxn modelId="{C8F901B6-F82A-4B01-A12F-C44C1DDC9EFA}" type="presParOf" srcId="{2C8C339F-A412-4B5D-AF1F-A4BEE5538BBD}" destId="{79FF2900-1C27-42FB-92DF-8C2C700443A2}" srcOrd="1" destOrd="0" presId="urn:microsoft.com/office/officeart/2005/8/layout/hList1"/>
    <dgm:cxn modelId="{F661740B-D310-4A7C-9F25-6449FF0303EE}" type="presParOf" srcId="{2C8C339F-A412-4B5D-AF1F-A4BEE5538BBD}" destId="{781365DE-D195-43E3-8674-83F91709CA4C}" srcOrd="2" destOrd="0" presId="urn:microsoft.com/office/officeart/2005/8/layout/hList1"/>
    <dgm:cxn modelId="{6C6E7793-E0BC-4784-903E-4DA13D33B326}" type="presParOf" srcId="{781365DE-D195-43E3-8674-83F91709CA4C}" destId="{80E5EC4D-F743-4F42-BA6F-881C1CB9045A}" srcOrd="0" destOrd="0" presId="urn:microsoft.com/office/officeart/2005/8/layout/hList1"/>
    <dgm:cxn modelId="{EC6605AE-D213-4388-8B54-7F3B1A6CC57E}" type="presParOf" srcId="{781365DE-D195-43E3-8674-83F91709CA4C}" destId="{F93159EA-0DF3-4C3A-A004-4D61E7DD6A0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AB49D6C-0C24-4727-AB71-5BCA9F1B6C0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275890EB-E5AE-44DC-9EB4-77239198A32F}">
      <dgm:prSet phldrT="[Texto]"/>
      <dgm:spPr/>
      <dgm:t>
        <a:bodyPr/>
        <a:lstStyle/>
        <a:p>
          <a:r>
            <a:rPr lang="es-ES" b="1" dirty="0" smtClean="0"/>
            <a:t>Resultados de la simulación</a:t>
          </a:r>
          <a:endParaRPr lang="es-EC" dirty="0"/>
        </a:p>
      </dgm:t>
    </dgm:pt>
    <dgm:pt modelId="{D39F33C1-20AA-43A1-A3F8-41866FF4D5C8}" type="sibTrans" cxnId="{F8029BB2-59DA-41EB-BA25-76CEC9E8FAE5}">
      <dgm:prSet/>
      <dgm:spPr/>
      <dgm:t>
        <a:bodyPr/>
        <a:lstStyle/>
        <a:p>
          <a:endParaRPr lang="es-EC"/>
        </a:p>
      </dgm:t>
    </dgm:pt>
    <dgm:pt modelId="{EE5E82A3-0BF2-4138-BD32-A61DFCF593B2}" type="parTrans" cxnId="{F8029BB2-59DA-41EB-BA25-76CEC9E8FAE5}">
      <dgm:prSet/>
      <dgm:spPr/>
      <dgm:t>
        <a:bodyPr/>
        <a:lstStyle/>
        <a:p>
          <a:endParaRPr lang="es-EC"/>
        </a:p>
      </dgm:t>
    </dgm:pt>
    <dgm:pt modelId="{99AFEAF1-F732-4B7E-8B47-CAB0F96C96AE}">
      <dgm:prSet/>
      <dgm:spPr/>
      <dgm:t>
        <a:bodyPr/>
        <a:lstStyle/>
        <a:p>
          <a:endParaRPr lang="es-EC"/>
        </a:p>
      </dgm:t>
    </dgm:pt>
    <dgm:pt modelId="{7359041D-DCF5-4F74-A1D8-FA98235A2CB1}" type="parTrans" cxnId="{C3CD9706-5BC8-487E-AED8-E12A39D0B357}">
      <dgm:prSet/>
      <dgm:spPr/>
      <dgm:t>
        <a:bodyPr/>
        <a:lstStyle/>
        <a:p>
          <a:endParaRPr lang="es-EC"/>
        </a:p>
      </dgm:t>
    </dgm:pt>
    <dgm:pt modelId="{22FF23D8-A1C4-4D3D-8779-B25286205186}" type="sibTrans" cxnId="{C3CD9706-5BC8-487E-AED8-E12A39D0B357}">
      <dgm:prSet/>
      <dgm:spPr/>
      <dgm:t>
        <a:bodyPr/>
        <a:lstStyle/>
        <a:p>
          <a:endParaRPr lang="es-EC"/>
        </a:p>
      </dgm:t>
    </dgm:pt>
    <dgm:pt modelId="{54C88815-DC24-4F2F-A233-36A95760EE8B}">
      <dgm:prSet/>
      <dgm:spPr/>
      <dgm:t>
        <a:bodyPr/>
        <a:lstStyle/>
        <a:p>
          <a:r>
            <a:rPr lang="es-ES" smtClean="0"/>
            <a:t>Carga aplicada en cada unión </a:t>
          </a:r>
          <a:endParaRPr lang="es-EC"/>
        </a:p>
      </dgm:t>
    </dgm:pt>
    <dgm:pt modelId="{2AAC25DE-5828-4110-A415-FF693BD15C39}" type="parTrans" cxnId="{B17CE79D-5311-4B6F-90C1-41143D36D46A}">
      <dgm:prSet/>
      <dgm:spPr/>
      <dgm:t>
        <a:bodyPr/>
        <a:lstStyle/>
        <a:p>
          <a:endParaRPr lang="es-EC"/>
        </a:p>
      </dgm:t>
    </dgm:pt>
    <dgm:pt modelId="{EECE7856-C5D3-4C95-BBB1-E0E4E369C8C9}" type="sibTrans" cxnId="{B17CE79D-5311-4B6F-90C1-41143D36D46A}">
      <dgm:prSet/>
      <dgm:spPr/>
      <dgm:t>
        <a:bodyPr/>
        <a:lstStyle/>
        <a:p>
          <a:endParaRPr lang="es-EC"/>
        </a:p>
      </dgm:t>
    </dgm:pt>
    <dgm:pt modelId="{9F440D98-AA9B-4904-8F5F-3D430D4EF182}">
      <dgm:prSet/>
      <dgm:spPr/>
      <dgm:t>
        <a:bodyPr/>
        <a:lstStyle/>
        <a:p>
          <a:r>
            <a:rPr lang="es-ES" smtClean="0"/>
            <a:t>10 Kg</a:t>
          </a:r>
          <a:endParaRPr lang="es-EC"/>
        </a:p>
      </dgm:t>
    </dgm:pt>
    <dgm:pt modelId="{496269EC-3949-4124-9B8C-C2E8479DD86D}" type="parTrans" cxnId="{95315E83-F14F-416E-81FC-CBBC1BED75DE}">
      <dgm:prSet/>
      <dgm:spPr/>
      <dgm:t>
        <a:bodyPr/>
        <a:lstStyle/>
        <a:p>
          <a:endParaRPr lang="es-EC"/>
        </a:p>
      </dgm:t>
    </dgm:pt>
    <dgm:pt modelId="{A5F9A7B0-27A6-4884-B055-6DC93F747168}" type="sibTrans" cxnId="{95315E83-F14F-416E-81FC-CBBC1BED75DE}">
      <dgm:prSet/>
      <dgm:spPr/>
      <dgm:t>
        <a:bodyPr/>
        <a:lstStyle/>
        <a:p>
          <a:endParaRPr lang="es-EC"/>
        </a:p>
      </dgm:t>
    </dgm:pt>
    <dgm:pt modelId="{0EC3A85B-CF1C-427C-A21D-90504B414B53}">
      <dgm:prSet/>
      <dgm:spPr/>
      <dgm:t>
        <a:bodyPr/>
        <a:lstStyle/>
        <a:p>
          <a:endParaRPr lang="es-EC"/>
        </a:p>
      </dgm:t>
    </dgm:pt>
    <dgm:pt modelId="{1038F375-0205-40C4-9077-7F6DC15AF5AE}" type="parTrans" cxnId="{94ACF775-3555-4386-8B14-E2302525F493}">
      <dgm:prSet/>
      <dgm:spPr/>
      <dgm:t>
        <a:bodyPr/>
        <a:lstStyle/>
        <a:p>
          <a:endParaRPr lang="es-EC"/>
        </a:p>
      </dgm:t>
    </dgm:pt>
    <dgm:pt modelId="{27F60441-9958-4424-B70A-436606554588}" type="sibTrans" cxnId="{94ACF775-3555-4386-8B14-E2302525F493}">
      <dgm:prSet/>
      <dgm:spPr/>
      <dgm:t>
        <a:bodyPr/>
        <a:lstStyle/>
        <a:p>
          <a:endParaRPr lang="es-EC"/>
        </a:p>
      </dgm:t>
    </dgm:pt>
    <dgm:pt modelId="{56B1FF1D-6F05-4C14-872B-71FBD2713720}">
      <dgm:prSet/>
      <dgm:spPr/>
      <dgm:t>
        <a:bodyPr/>
        <a:lstStyle/>
        <a:p>
          <a:r>
            <a:rPr lang="es-ES" smtClean="0"/>
            <a:t>Carga total aplicada</a:t>
          </a:r>
          <a:endParaRPr lang="es-EC"/>
        </a:p>
      </dgm:t>
    </dgm:pt>
    <dgm:pt modelId="{DE6228B1-C84C-4FFF-B041-DC7C828E6481}" type="parTrans" cxnId="{3826258C-49B3-43C1-AB76-3E2462CC50D7}">
      <dgm:prSet/>
      <dgm:spPr/>
      <dgm:t>
        <a:bodyPr/>
        <a:lstStyle/>
        <a:p>
          <a:endParaRPr lang="es-EC"/>
        </a:p>
      </dgm:t>
    </dgm:pt>
    <dgm:pt modelId="{9BA436D5-1696-43FF-BCB8-7D1AA0658F8D}" type="sibTrans" cxnId="{3826258C-49B3-43C1-AB76-3E2462CC50D7}">
      <dgm:prSet/>
      <dgm:spPr/>
      <dgm:t>
        <a:bodyPr/>
        <a:lstStyle/>
        <a:p>
          <a:endParaRPr lang="es-EC"/>
        </a:p>
      </dgm:t>
    </dgm:pt>
    <dgm:pt modelId="{4902C3AF-922C-4345-A11F-34E83285DEAE}">
      <dgm:prSet/>
      <dgm:spPr/>
      <dgm:t>
        <a:bodyPr/>
        <a:lstStyle/>
        <a:p>
          <a:r>
            <a:rPr lang="es-ES" smtClean="0"/>
            <a:t>300 N</a:t>
          </a:r>
          <a:endParaRPr lang="es-EC"/>
        </a:p>
      </dgm:t>
    </dgm:pt>
    <dgm:pt modelId="{99BB8787-0062-41A7-ACE3-C5CDAEA60B23}" type="parTrans" cxnId="{9C972B87-2272-4EB0-95E9-E6BC1CF6AD0D}">
      <dgm:prSet/>
      <dgm:spPr/>
      <dgm:t>
        <a:bodyPr/>
        <a:lstStyle/>
        <a:p>
          <a:endParaRPr lang="es-EC"/>
        </a:p>
      </dgm:t>
    </dgm:pt>
    <dgm:pt modelId="{AFBBE97C-5217-4E0F-94CF-773552F7E223}" type="sibTrans" cxnId="{9C972B87-2272-4EB0-95E9-E6BC1CF6AD0D}">
      <dgm:prSet/>
      <dgm:spPr/>
      <dgm:t>
        <a:bodyPr/>
        <a:lstStyle/>
        <a:p>
          <a:endParaRPr lang="es-EC"/>
        </a:p>
      </dgm:t>
    </dgm:pt>
    <dgm:pt modelId="{D99F91B3-DE0E-4358-8A71-358AA5AC2FBB}">
      <dgm:prSet/>
      <dgm:spPr/>
      <dgm:t>
        <a:bodyPr/>
        <a:lstStyle/>
        <a:p>
          <a:endParaRPr lang="es-EC"/>
        </a:p>
      </dgm:t>
    </dgm:pt>
    <dgm:pt modelId="{BE15C9AE-8C77-4BA1-AFBA-B4D2A77ED20C}" type="parTrans" cxnId="{231B2D17-991D-4A4F-92EF-F8628FEDE713}">
      <dgm:prSet/>
      <dgm:spPr/>
      <dgm:t>
        <a:bodyPr/>
        <a:lstStyle/>
        <a:p>
          <a:endParaRPr lang="es-EC"/>
        </a:p>
      </dgm:t>
    </dgm:pt>
    <dgm:pt modelId="{B5300307-27D0-4316-A2BA-F1F544D3CFF0}" type="sibTrans" cxnId="{231B2D17-991D-4A4F-92EF-F8628FEDE713}">
      <dgm:prSet/>
      <dgm:spPr/>
      <dgm:t>
        <a:bodyPr/>
        <a:lstStyle/>
        <a:p>
          <a:endParaRPr lang="es-EC"/>
        </a:p>
      </dgm:t>
    </dgm:pt>
    <dgm:pt modelId="{D752AA32-DD6C-4FF8-8712-9CD19E2B66AA}">
      <dgm:prSet/>
      <dgm:spPr/>
      <dgm:t>
        <a:bodyPr/>
        <a:lstStyle/>
        <a:p>
          <a:r>
            <a:rPr lang="es-ES" smtClean="0"/>
            <a:t>Esfuerzo equivalente máximo </a:t>
          </a:r>
          <a:endParaRPr lang="es-EC"/>
        </a:p>
      </dgm:t>
    </dgm:pt>
    <dgm:pt modelId="{9263A753-7B4A-4C2C-8525-44561CB89433}" type="parTrans" cxnId="{D9769B04-E934-4B51-BD25-846854B6DA80}">
      <dgm:prSet/>
      <dgm:spPr/>
      <dgm:t>
        <a:bodyPr/>
        <a:lstStyle/>
        <a:p>
          <a:endParaRPr lang="es-EC"/>
        </a:p>
      </dgm:t>
    </dgm:pt>
    <dgm:pt modelId="{A8820D8F-4D06-471E-AF12-2C5B63D26C16}" type="sibTrans" cxnId="{D9769B04-E934-4B51-BD25-846854B6DA80}">
      <dgm:prSet/>
      <dgm:spPr/>
      <dgm:t>
        <a:bodyPr/>
        <a:lstStyle/>
        <a:p>
          <a:endParaRPr lang="es-EC"/>
        </a:p>
      </dgm:t>
    </dgm:pt>
    <dgm:pt modelId="{DD137556-27AB-4923-81E9-D59C0B8A9A76}">
      <dgm:prSet/>
      <dgm:spPr/>
      <dgm:t>
        <a:bodyPr/>
        <a:lstStyle/>
        <a:p>
          <a:r>
            <a:rPr lang="es-ES" smtClean="0"/>
            <a:t>21.48 MPa</a:t>
          </a:r>
          <a:endParaRPr lang="es-EC"/>
        </a:p>
      </dgm:t>
    </dgm:pt>
    <dgm:pt modelId="{7CA1C9F0-2018-45C2-A858-9DE1C986D442}" type="parTrans" cxnId="{134526BC-F012-4AE6-A5B7-03AD12F7ED94}">
      <dgm:prSet/>
      <dgm:spPr/>
      <dgm:t>
        <a:bodyPr/>
        <a:lstStyle/>
        <a:p>
          <a:endParaRPr lang="es-EC"/>
        </a:p>
      </dgm:t>
    </dgm:pt>
    <dgm:pt modelId="{ACAF806B-1769-4B35-8805-6C2F4210EE4F}" type="sibTrans" cxnId="{134526BC-F012-4AE6-A5B7-03AD12F7ED94}">
      <dgm:prSet/>
      <dgm:spPr/>
      <dgm:t>
        <a:bodyPr/>
        <a:lstStyle/>
        <a:p>
          <a:endParaRPr lang="es-EC"/>
        </a:p>
      </dgm:t>
    </dgm:pt>
    <dgm:pt modelId="{1D235706-222A-4CF8-B4B7-95876103D816}">
      <dgm:prSet/>
      <dgm:spPr/>
      <dgm:t>
        <a:bodyPr/>
        <a:lstStyle/>
        <a:p>
          <a:endParaRPr lang="es-EC"/>
        </a:p>
      </dgm:t>
    </dgm:pt>
    <dgm:pt modelId="{9054E45F-F64F-4E0E-90E9-4666E37F6944}" type="parTrans" cxnId="{0A792066-C71A-42F7-B8BD-43F5B3B6CD12}">
      <dgm:prSet/>
      <dgm:spPr/>
      <dgm:t>
        <a:bodyPr/>
        <a:lstStyle/>
        <a:p>
          <a:endParaRPr lang="es-EC"/>
        </a:p>
      </dgm:t>
    </dgm:pt>
    <dgm:pt modelId="{3E3A1BFB-C928-4ED5-B29E-E8B10CFD42A6}" type="sibTrans" cxnId="{0A792066-C71A-42F7-B8BD-43F5B3B6CD12}">
      <dgm:prSet/>
      <dgm:spPr/>
      <dgm:t>
        <a:bodyPr/>
        <a:lstStyle/>
        <a:p>
          <a:endParaRPr lang="es-EC"/>
        </a:p>
      </dgm:t>
    </dgm:pt>
    <dgm:pt modelId="{A8EA4BC2-9558-4847-B477-9549B021DB6F}">
      <dgm:prSet/>
      <dgm:spPr/>
      <dgm:t>
        <a:bodyPr/>
        <a:lstStyle/>
        <a:p>
          <a:r>
            <a:rPr lang="es-ES" smtClean="0"/>
            <a:t>Deformación máxima </a:t>
          </a:r>
          <a:endParaRPr lang="es-EC"/>
        </a:p>
      </dgm:t>
    </dgm:pt>
    <dgm:pt modelId="{945CC8B6-A389-4731-BFEA-F2C268341B65}" type="parTrans" cxnId="{2824D322-155B-4CDA-A4FA-B272F6F3D3EA}">
      <dgm:prSet/>
      <dgm:spPr/>
      <dgm:t>
        <a:bodyPr/>
        <a:lstStyle/>
        <a:p>
          <a:endParaRPr lang="es-EC"/>
        </a:p>
      </dgm:t>
    </dgm:pt>
    <dgm:pt modelId="{F61E709D-24AA-47AF-93FE-71B526DB8A11}" type="sibTrans" cxnId="{2824D322-155B-4CDA-A4FA-B272F6F3D3EA}">
      <dgm:prSet/>
      <dgm:spPr/>
      <dgm:t>
        <a:bodyPr/>
        <a:lstStyle/>
        <a:p>
          <a:endParaRPr lang="es-EC"/>
        </a:p>
      </dgm:t>
    </dgm:pt>
    <dgm:pt modelId="{96E7B415-463D-4762-BAB2-0DD29E306E61}">
      <dgm:prSet/>
      <dgm:spPr/>
      <dgm:t>
        <a:bodyPr/>
        <a:lstStyle/>
        <a:p>
          <a:r>
            <a:rPr lang="es-ES" smtClean="0"/>
            <a:t>0.00018 mm</a:t>
          </a:r>
          <a:endParaRPr lang="es-EC"/>
        </a:p>
      </dgm:t>
    </dgm:pt>
    <dgm:pt modelId="{71426699-1E0A-4016-99D5-B4A6F32C6742}" type="parTrans" cxnId="{5EFFF5EF-19EA-497B-8B7F-49226BC5621C}">
      <dgm:prSet/>
      <dgm:spPr/>
      <dgm:t>
        <a:bodyPr/>
        <a:lstStyle/>
        <a:p>
          <a:endParaRPr lang="es-EC"/>
        </a:p>
      </dgm:t>
    </dgm:pt>
    <dgm:pt modelId="{F11FDB33-B7E1-4D46-AD53-D395B5E330DF}" type="sibTrans" cxnId="{5EFFF5EF-19EA-497B-8B7F-49226BC5621C}">
      <dgm:prSet/>
      <dgm:spPr/>
      <dgm:t>
        <a:bodyPr/>
        <a:lstStyle/>
        <a:p>
          <a:endParaRPr lang="es-EC"/>
        </a:p>
      </dgm:t>
    </dgm:pt>
    <dgm:pt modelId="{34C0A93F-8235-4462-8621-9F38A72F4E50}">
      <dgm:prSet/>
      <dgm:spPr/>
      <dgm:t>
        <a:bodyPr/>
        <a:lstStyle/>
        <a:p>
          <a:endParaRPr lang="es-EC"/>
        </a:p>
      </dgm:t>
    </dgm:pt>
    <dgm:pt modelId="{DEB621FE-F6EE-446A-A00B-341935F8085B}" type="parTrans" cxnId="{A2095EC3-EDE8-4D79-B30A-0E10544DE592}">
      <dgm:prSet/>
      <dgm:spPr/>
      <dgm:t>
        <a:bodyPr/>
        <a:lstStyle/>
        <a:p>
          <a:endParaRPr lang="es-EC"/>
        </a:p>
      </dgm:t>
    </dgm:pt>
    <dgm:pt modelId="{FAFDB992-4E64-403E-AE25-0300FBB84B97}" type="sibTrans" cxnId="{A2095EC3-EDE8-4D79-B30A-0E10544DE592}">
      <dgm:prSet/>
      <dgm:spPr/>
      <dgm:t>
        <a:bodyPr/>
        <a:lstStyle/>
        <a:p>
          <a:endParaRPr lang="es-EC"/>
        </a:p>
      </dgm:t>
    </dgm:pt>
    <dgm:pt modelId="{3CCB1E79-3276-433A-954A-935504157465}">
      <dgm:prSet/>
      <dgm:spPr/>
      <dgm:t>
        <a:bodyPr/>
        <a:lstStyle/>
        <a:p>
          <a:r>
            <a:rPr lang="es-ES" smtClean="0"/>
            <a:t>Factor de seguridad</a:t>
          </a:r>
          <a:endParaRPr lang="es-EC"/>
        </a:p>
      </dgm:t>
    </dgm:pt>
    <dgm:pt modelId="{8FF5EB67-AB9C-4A97-AFBC-85C4AD2A7A01}" type="parTrans" cxnId="{BA6080CC-7D62-49EE-84D9-3601453A2382}">
      <dgm:prSet/>
      <dgm:spPr/>
      <dgm:t>
        <a:bodyPr/>
        <a:lstStyle/>
        <a:p>
          <a:endParaRPr lang="es-EC"/>
        </a:p>
      </dgm:t>
    </dgm:pt>
    <dgm:pt modelId="{11A74B63-C22D-4A95-8F37-390BC7EE9ED9}" type="sibTrans" cxnId="{BA6080CC-7D62-49EE-84D9-3601453A2382}">
      <dgm:prSet/>
      <dgm:spPr/>
      <dgm:t>
        <a:bodyPr/>
        <a:lstStyle/>
        <a:p>
          <a:endParaRPr lang="es-EC"/>
        </a:p>
      </dgm:t>
    </dgm:pt>
    <dgm:pt modelId="{EDA5FA77-6B3B-4696-B318-A55B4C0F577D}">
      <dgm:prSet/>
      <dgm:spPr/>
      <dgm:t>
        <a:bodyPr/>
        <a:lstStyle/>
        <a:p>
          <a:r>
            <a:rPr lang="es-ES" dirty="0" smtClean="0"/>
            <a:t>11.64</a:t>
          </a:r>
          <a:endParaRPr lang="es-EC" dirty="0"/>
        </a:p>
      </dgm:t>
    </dgm:pt>
    <dgm:pt modelId="{9C9F8E7E-69C4-4652-A4AB-F58496B2B990}" type="parTrans" cxnId="{59AA746A-8FC2-4942-9E80-A13EC77A6A52}">
      <dgm:prSet/>
      <dgm:spPr/>
      <dgm:t>
        <a:bodyPr/>
        <a:lstStyle/>
        <a:p>
          <a:endParaRPr lang="es-EC"/>
        </a:p>
      </dgm:t>
    </dgm:pt>
    <dgm:pt modelId="{6FB8A5A2-9C82-4664-994B-2046203EC254}" type="sibTrans" cxnId="{59AA746A-8FC2-4942-9E80-A13EC77A6A52}">
      <dgm:prSet/>
      <dgm:spPr/>
      <dgm:t>
        <a:bodyPr/>
        <a:lstStyle/>
        <a:p>
          <a:endParaRPr lang="es-EC"/>
        </a:p>
      </dgm:t>
    </dgm:pt>
    <dgm:pt modelId="{A4D0E800-5977-4063-B2D1-2AA4BB36A5B8}">
      <dgm:prSet phldrT="[Texto]"/>
      <dgm:spPr>
        <a:blipFill rotWithShape="0">
          <a:blip xmlns:r="http://schemas.openxmlformats.org/officeDocument/2006/relationships" r:embed="rId1"/>
          <a:stretch>
            <a:fillRect/>
          </a:stretch>
        </a:blipFill>
      </dgm:spPr>
      <dgm:t>
        <a:bodyPr/>
        <a:lstStyle/>
        <a:p>
          <a:r>
            <a:rPr lang="es-EC" dirty="0" smtClean="0"/>
            <a:t> </a:t>
          </a:r>
          <a:endParaRPr lang="es-EC" dirty="0"/>
        </a:p>
      </dgm:t>
    </dgm:pt>
    <dgm:pt modelId="{E418274B-248E-418D-BBF4-D88C75ACABAD}" type="sibTrans" cxnId="{D0CA48AE-CCA6-472C-8503-482A141CEDCE}">
      <dgm:prSet/>
      <dgm:spPr/>
      <dgm:t>
        <a:bodyPr/>
        <a:lstStyle/>
        <a:p>
          <a:endParaRPr lang="es-EC"/>
        </a:p>
      </dgm:t>
    </dgm:pt>
    <dgm:pt modelId="{58581583-5EAA-4885-8749-B9B5641A0E09}" type="parTrans" cxnId="{D0CA48AE-CCA6-472C-8503-482A141CEDCE}">
      <dgm:prSet/>
      <dgm:spPr/>
      <dgm:t>
        <a:bodyPr/>
        <a:lstStyle/>
        <a:p>
          <a:endParaRPr lang="es-EC"/>
        </a:p>
      </dgm:t>
    </dgm:pt>
    <dgm:pt modelId="{647AC909-190C-4BFC-8BDE-5BC1985EA45B}" type="pres">
      <dgm:prSet presAssocID="{0AB49D6C-0C24-4727-AB71-5BCA9F1B6C0A}" presName="Name0" presStyleCnt="0">
        <dgm:presLayoutVars>
          <dgm:dir/>
          <dgm:animLvl val="lvl"/>
          <dgm:resizeHandles val="exact"/>
        </dgm:presLayoutVars>
      </dgm:prSet>
      <dgm:spPr/>
      <dgm:t>
        <a:bodyPr/>
        <a:lstStyle/>
        <a:p>
          <a:endParaRPr lang="es-EC"/>
        </a:p>
      </dgm:t>
    </dgm:pt>
    <dgm:pt modelId="{9EDFAAA9-A14B-4FB9-AF40-33B563079FEA}" type="pres">
      <dgm:prSet presAssocID="{A4D0E800-5977-4063-B2D1-2AA4BB36A5B8}" presName="linNode" presStyleCnt="0"/>
      <dgm:spPr/>
    </dgm:pt>
    <dgm:pt modelId="{28C6C9DB-D1E3-4649-95E7-55EF89626229}" type="pres">
      <dgm:prSet presAssocID="{A4D0E800-5977-4063-B2D1-2AA4BB36A5B8}" presName="parentText" presStyleLbl="node1" presStyleIdx="0" presStyleCnt="1">
        <dgm:presLayoutVars>
          <dgm:chMax val="1"/>
          <dgm:bulletEnabled val="1"/>
        </dgm:presLayoutVars>
      </dgm:prSet>
      <dgm:spPr/>
      <dgm:t>
        <a:bodyPr/>
        <a:lstStyle/>
        <a:p>
          <a:endParaRPr lang="es-EC"/>
        </a:p>
      </dgm:t>
    </dgm:pt>
    <dgm:pt modelId="{40A95049-EFA3-4BF9-8AA9-3012919DF0A1}" type="pres">
      <dgm:prSet presAssocID="{A4D0E800-5977-4063-B2D1-2AA4BB36A5B8}" presName="descendantText" presStyleLbl="alignAccFollowNode1" presStyleIdx="0" presStyleCnt="1">
        <dgm:presLayoutVars>
          <dgm:bulletEnabled val="1"/>
        </dgm:presLayoutVars>
      </dgm:prSet>
      <dgm:spPr/>
      <dgm:t>
        <a:bodyPr/>
        <a:lstStyle/>
        <a:p>
          <a:endParaRPr lang="es-EC"/>
        </a:p>
      </dgm:t>
    </dgm:pt>
  </dgm:ptLst>
  <dgm:cxnLst>
    <dgm:cxn modelId="{9D359865-C11F-4D6A-8F6E-6BD90F172511}" type="presOf" srcId="{D752AA32-DD6C-4FF8-8712-9CD19E2B66AA}" destId="{40A95049-EFA3-4BF9-8AA9-3012919DF0A1}" srcOrd="0" destOrd="8" presId="urn:microsoft.com/office/officeart/2005/8/layout/vList5"/>
    <dgm:cxn modelId="{C38BE706-3F82-4EF9-BEE6-420FD6193AF3}" type="presOf" srcId="{96E7B415-463D-4762-BAB2-0DD29E306E61}" destId="{40A95049-EFA3-4BF9-8AA9-3012919DF0A1}" srcOrd="0" destOrd="12" presId="urn:microsoft.com/office/officeart/2005/8/layout/vList5"/>
    <dgm:cxn modelId="{BA6080CC-7D62-49EE-84D9-3601453A2382}" srcId="{34C0A93F-8235-4462-8621-9F38A72F4E50}" destId="{3CCB1E79-3276-433A-954A-935504157465}" srcOrd="0" destOrd="0" parTransId="{8FF5EB67-AB9C-4A97-AFBC-85C4AD2A7A01}" sibTransId="{11A74B63-C22D-4A95-8F37-390BC7EE9ED9}"/>
    <dgm:cxn modelId="{A0F2CE7F-765C-4145-8FD6-F55A6ACFE7CA}" type="presOf" srcId="{275890EB-E5AE-44DC-9EB4-77239198A32F}" destId="{40A95049-EFA3-4BF9-8AA9-3012919DF0A1}" srcOrd="0" destOrd="0" presId="urn:microsoft.com/office/officeart/2005/8/layout/vList5"/>
    <dgm:cxn modelId="{93E3D7BC-4E4C-42F4-9926-2B129D4ADA14}" type="presOf" srcId="{A4D0E800-5977-4063-B2D1-2AA4BB36A5B8}" destId="{28C6C9DB-D1E3-4649-95E7-55EF89626229}" srcOrd="0" destOrd="0" presId="urn:microsoft.com/office/officeart/2005/8/layout/vList5"/>
    <dgm:cxn modelId="{9C972B87-2272-4EB0-95E9-E6BC1CF6AD0D}" srcId="{56B1FF1D-6F05-4C14-872B-71FBD2713720}" destId="{4902C3AF-922C-4345-A11F-34E83285DEAE}" srcOrd="0" destOrd="0" parTransId="{99BB8787-0062-41A7-ACE3-C5CDAEA60B23}" sibTransId="{AFBBE97C-5217-4E0F-94CF-773552F7E223}"/>
    <dgm:cxn modelId="{58C8FB9C-54CD-4118-8101-82F69600D549}" type="presOf" srcId="{0AB49D6C-0C24-4727-AB71-5BCA9F1B6C0A}" destId="{647AC909-190C-4BFC-8BDE-5BC1985EA45B}" srcOrd="0" destOrd="0" presId="urn:microsoft.com/office/officeart/2005/8/layout/vList5"/>
    <dgm:cxn modelId="{E1A99CF2-087D-4EAD-80B9-D5EACC396FED}" type="presOf" srcId="{0EC3A85B-CF1C-427C-A21D-90504B414B53}" destId="{40A95049-EFA3-4BF9-8AA9-3012919DF0A1}" srcOrd="0" destOrd="4" presId="urn:microsoft.com/office/officeart/2005/8/layout/vList5"/>
    <dgm:cxn modelId="{0A792066-C71A-42F7-B8BD-43F5B3B6CD12}" srcId="{A4D0E800-5977-4063-B2D1-2AA4BB36A5B8}" destId="{1D235706-222A-4CF8-B4B7-95876103D816}" srcOrd="4" destOrd="0" parTransId="{9054E45F-F64F-4E0E-90E9-4666E37F6944}" sibTransId="{3E3A1BFB-C928-4ED5-B29E-E8B10CFD42A6}"/>
    <dgm:cxn modelId="{A033B16D-1B11-4370-BDF9-2BFE1F15DB90}" type="presOf" srcId="{DD137556-27AB-4923-81E9-D59C0B8A9A76}" destId="{40A95049-EFA3-4BF9-8AA9-3012919DF0A1}" srcOrd="0" destOrd="9" presId="urn:microsoft.com/office/officeart/2005/8/layout/vList5"/>
    <dgm:cxn modelId="{59AA746A-8FC2-4942-9E80-A13EC77A6A52}" srcId="{3CCB1E79-3276-433A-954A-935504157465}" destId="{EDA5FA77-6B3B-4696-B318-A55B4C0F577D}" srcOrd="0" destOrd="0" parTransId="{9C9F8E7E-69C4-4652-A4AB-F58496B2B990}" sibTransId="{6FB8A5A2-9C82-4664-994B-2046203EC254}"/>
    <dgm:cxn modelId="{2A2F778E-AAD5-4E2C-A62F-6A0D6D04CC79}" type="presOf" srcId="{D99F91B3-DE0E-4358-8A71-358AA5AC2FBB}" destId="{40A95049-EFA3-4BF9-8AA9-3012919DF0A1}" srcOrd="0" destOrd="7" presId="urn:microsoft.com/office/officeart/2005/8/layout/vList5"/>
    <dgm:cxn modelId="{5AD012F0-D09F-45EC-B308-3A0984D31E89}" type="presOf" srcId="{9F440D98-AA9B-4904-8F5F-3D430D4EF182}" destId="{40A95049-EFA3-4BF9-8AA9-3012919DF0A1}" srcOrd="0" destOrd="3" presId="urn:microsoft.com/office/officeart/2005/8/layout/vList5"/>
    <dgm:cxn modelId="{5EFFF5EF-19EA-497B-8B7F-49226BC5621C}" srcId="{A8EA4BC2-9558-4847-B477-9549B021DB6F}" destId="{96E7B415-463D-4762-BAB2-0DD29E306E61}" srcOrd="0" destOrd="0" parTransId="{71426699-1E0A-4016-99D5-B4A6F32C6742}" sibTransId="{F11FDB33-B7E1-4D46-AD53-D395B5E330DF}"/>
    <dgm:cxn modelId="{35EB293A-7A19-4481-8DB9-101C6A1D3BE3}" type="presOf" srcId="{34C0A93F-8235-4462-8621-9F38A72F4E50}" destId="{40A95049-EFA3-4BF9-8AA9-3012919DF0A1}" srcOrd="0" destOrd="13" presId="urn:microsoft.com/office/officeart/2005/8/layout/vList5"/>
    <dgm:cxn modelId="{231B2D17-991D-4A4F-92EF-F8628FEDE713}" srcId="{A4D0E800-5977-4063-B2D1-2AA4BB36A5B8}" destId="{D99F91B3-DE0E-4358-8A71-358AA5AC2FBB}" srcOrd="3" destOrd="0" parTransId="{BE15C9AE-8C77-4BA1-AFBA-B4D2A77ED20C}" sibTransId="{B5300307-27D0-4316-A2BA-F1F544D3CFF0}"/>
    <dgm:cxn modelId="{134526BC-F012-4AE6-A5B7-03AD12F7ED94}" srcId="{D752AA32-DD6C-4FF8-8712-9CD19E2B66AA}" destId="{DD137556-27AB-4923-81E9-D59C0B8A9A76}" srcOrd="0" destOrd="0" parTransId="{7CA1C9F0-2018-45C2-A858-9DE1C986D442}" sibTransId="{ACAF806B-1769-4B35-8805-6C2F4210EE4F}"/>
    <dgm:cxn modelId="{D9769B04-E934-4B51-BD25-846854B6DA80}" srcId="{D99F91B3-DE0E-4358-8A71-358AA5AC2FBB}" destId="{D752AA32-DD6C-4FF8-8712-9CD19E2B66AA}" srcOrd="0" destOrd="0" parTransId="{9263A753-7B4A-4C2C-8525-44561CB89433}" sibTransId="{A8820D8F-4D06-471E-AF12-2C5B63D26C16}"/>
    <dgm:cxn modelId="{80631A39-D997-4532-AEDD-EED2D71F6336}" type="presOf" srcId="{1D235706-222A-4CF8-B4B7-95876103D816}" destId="{40A95049-EFA3-4BF9-8AA9-3012919DF0A1}" srcOrd="0" destOrd="10" presId="urn:microsoft.com/office/officeart/2005/8/layout/vList5"/>
    <dgm:cxn modelId="{95315E83-F14F-416E-81FC-CBBC1BED75DE}" srcId="{54C88815-DC24-4F2F-A233-36A95760EE8B}" destId="{9F440D98-AA9B-4904-8F5F-3D430D4EF182}" srcOrd="0" destOrd="0" parTransId="{496269EC-3949-4124-9B8C-C2E8479DD86D}" sibTransId="{A5F9A7B0-27A6-4884-B055-6DC93F747168}"/>
    <dgm:cxn modelId="{B17CE79D-5311-4B6F-90C1-41143D36D46A}" srcId="{99AFEAF1-F732-4B7E-8B47-CAB0F96C96AE}" destId="{54C88815-DC24-4F2F-A233-36A95760EE8B}" srcOrd="0" destOrd="0" parTransId="{2AAC25DE-5828-4110-A415-FF693BD15C39}" sibTransId="{EECE7856-C5D3-4C95-BBB1-E0E4E369C8C9}"/>
    <dgm:cxn modelId="{FF530B24-C521-497E-AF5B-651895AEF617}" type="presOf" srcId="{EDA5FA77-6B3B-4696-B318-A55B4C0F577D}" destId="{40A95049-EFA3-4BF9-8AA9-3012919DF0A1}" srcOrd="0" destOrd="15" presId="urn:microsoft.com/office/officeart/2005/8/layout/vList5"/>
    <dgm:cxn modelId="{9DB614A4-3D4E-4CEA-ADC1-666EC55D7171}" type="presOf" srcId="{A8EA4BC2-9558-4847-B477-9549B021DB6F}" destId="{40A95049-EFA3-4BF9-8AA9-3012919DF0A1}" srcOrd="0" destOrd="11" presId="urn:microsoft.com/office/officeart/2005/8/layout/vList5"/>
    <dgm:cxn modelId="{B57A7944-B85F-4678-BFB7-A06980366C61}" type="presOf" srcId="{4902C3AF-922C-4345-A11F-34E83285DEAE}" destId="{40A95049-EFA3-4BF9-8AA9-3012919DF0A1}" srcOrd="0" destOrd="6" presId="urn:microsoft.com/office/officeart/2005/8/layout/vList5"/>
    <dgm:cxn modelId="{3826258C-49B3-43C1-AB76-3E2462CC50D7}" srcId="{0EC3A85B-CF1C-427C-A21D-90504B414B53}" destId="{56B1FF1D-6F05-4C14-872B-71FBD2713720}" srcOrd="0" destOrd="0" parTransId="{DE6228B1-C84C-4FFF-B041-DC7C828E6481}" sibTransId="{9BA436D5-1696-43FF-BCB8-7D1AA0658F8D}"/>
    <dgm:cxn modelId="{94ACF775-3555-4386-8B14-E2302525F493}" srcId="{A4D0E800-5977-4063-B2D1-2AA4BB36A5B8}" destId="{0EC3A85B-CF1C-427C-A21D-90504B414B53}" srcOrd="2" destOrd="0" parTransId="{1038F375-0205-40C4-9077-7F6DC15AF5AE}" sibTransId="{27F60441-9958-4424-B70A-436606554588}"/>
    <dgm:cxn modelId="{0615613D-6AC3-4222-B452-52EDFC06DD18}" type="presOf" srcId="{99AFEAF1-F732-4B7E-8B47-CAB0F96C96AE}" destId="{40A95049-EFA3-4BF9-8AA9-3012919DF0A1}" srcOrd="0" destOrd="1" presId="urn:microsoft.com/office/officeart/2005/8/layout/vList5"/>
    <dgm:cxn modelId="{A73895EE-E549-405D-8D2D-EADE301E0638}" type="presOf" srcId="{3CCB1E79-3276-433A-954A-935504157465}" destId="{40A95049-EFA3-4BF9-8AA9-3012919DF0A1}" srcOrd="0" destOrd="14" presId="urn:microsoft.com/office/officeart/2005/8/layout/vList5"/>
    <dgm:cxn modelId="{D0CA48AE-CCA6-472C-8503-482A141CEDCE}" srcId="{0AB49D6C-0C24-4727-AB71-5BCA9F1B6C0A}" destId="{A4D0E800-5977-4063-B2D1-2AA4BB36A5B8}" srcOrd="0" destOrd="0" parTransId="{58581583-5EAA-4885-8749-B9B5641A0E09}" sibTransId="{E418274B-248E-418D-BBF4-D88C75ACABAD}"/>
    <dgm:cxn modelId="{A2095EC3-EDE8-4D79-B30A-0E10544DE592}" srcId="{A4D0E800-5977-4063-B2D1-2AA4BB36A5B8}" destId="{34C0A93F-8235-4462-8621-9F38A72F4E50}" srcOrd="5" destOrd="0" parTransId="{DEB621FE-F6EE-446A-A00B-341935F8085B}" sibTransId="{FAFDB992-4E64-403E-AE25-0300FBB84B97}"/>
    <dgm:cxn modelId="{2824D322-155B-4CDA-A4FA-B272F6F3D3EA}" srcId="{1D235706-222A-4CF8-B4B7-95876103D816}" destId="{A8EA4BC2-9558-4847-B477-9549B021DB6F}" srcOrd="0" destOrd="0" parTransId="{945CC8B6-A389-4731-BFEA-F2C268341B65}" sibTransId="{F61E709D-24AA-47AF-93FE-71B526DB8A11}"/>
    <dgm:cxn modelId="{C70CE035-464B-42FC-9228-C720AEB657BA}" type="presOf" srcId="{56B1FF1D-6F05-4C14-872B-71FBD2713720}" destId="{40A95049-EFA3-4BF9-8AA9-3012919DF0A1}" srcOrd="0" destOrd="5" presId="urn:microsoft.com/office/officeart/2005/8/layout/vList5"/>
    <dgm:cxn modelId="{C3CD9706-5BC8-487E-AED8-E12A39D0B357}" srcId="{A4D0E800-5977-4063-B2D1-2AA4BB36A5B8}" destId="{99AFEAF1-F732-4B7E-8B47-CAB0F96C96AE}" srcOrd="1" destOrd="0" parTransId="{7359041D-DCF5-4F74-A1D8-FA98235A2CB1}" sibTransId="{22FF23D8-A1C4-4D3D-8779-B25286205186}"/>
    <dgm:cxn modelId="{662622A9-68CE-4305-9BE6-D4385AFFBF55}" type="presOf" srcId="{54C88815-DC24-4F2F-A233-36A95760EE8B}" destId="{40A95049-EFA3-4BF9-8AA9-3012919DF0A1}" srcOrd="0" destOrd="2" presId="urn:microsoft.com/office/officeart/2005/8/layout/vList5"/>
    <dgm:cxn modelId="{F8029BB2-59DA-41EB-BA25-76CEC9E8FAE5}" srcId="{A4D0E800-5977-4063-B2D1-2AA4BB36A5B8}" destId="{275890EB-E5AE-44DC-9EB4-77239198A32F}" srcOrd="0" destOrd="0" parTransId="{EE5E82A3-0BF2-4138-BD32-A61DFCF593B2}" sibTransId="{D39F33C1-20AA-43A1-A3F8-41866FF4D5C8}"/>
    <dgm:cxn modelId="{C2F6E2F0-14AE-439C-BA60-AA49F8D98CD3}" type="presParOf" srcId="{647AC909-190C-4BFC-8BDE-5BC1985EA45B}" destId="{9EDFAAA9-A14B-4FB9-AF40-33B563079FEA}" srcOrd="0" destOrd="0" presId="urn:microsoft.com/office/officeart/2005/8/layout/vList5"/>
    <dgm:cxn modelId="{08C051BF-9BC9-4B92-996C-ADD4BADBA9B6}" type="presParOf" srcId="{9EDFAAA9-A14B-4FB9-AF40-33B563079FEA}" destId="{28C6C9DB-D1E3-4649-95E7-55EF89626229}" srcOrd="0" destOrd="0" presId="urn:microsoft.com/office/officeart/2005/8/layout/vList5"/>
    <dgm:cxn modelId="{B3F46B96-3C58-431B-8A86-A74F887B8D7A}" type="presParOf" srcId="{9EDFAAA9-A14B-4FB9-AF40-33B563079FEA}" destId="{40A95049-EFA3-4BF9-8AA9-3012919DF0A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18042CA-40C5-466B-AD62-6282F9EEA03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52ABE62E-CBEF-4E01-A53A-D764874DA1D3}">
      <dgm:prSet phldrT="[Texto]"/>
      <dgm:spPr>
        <a:solidFill>
          <a:srgbClr val="0070C0"/>
        </a:solidFill>
      </dgm:spPr>
      <dgm:t>
        <a:bodyPr/>
        <a:lstStyle/>
        <a:p>
          <a:r>
            <a:rPr lang="es-EC" dirty="0" smtClean="0"/>
            <a:t>Regulador de voltaje</a:t>
          </a:r>
        </a:p>
      </dgm:t>
    </dgm:pt>
    <dgm:pt modelId="{7BA90E1B-864D-4F06-A981-C38D15AFA0A8}" type="parTrans" cxnId="{DBA3C3F2-C3B3-4B7A-A071-999F54B1CF24}">
      <dgm:prSet/>
      <dgm:spPr/>
      <dgm:t>
        <a:bodyPr/>
        <a:lstStyle/>
        <a:p>
          <a:endParaRPr lang="es-EC"/>
        </a:p>
      </dgm:t>
    </dgm:pt>
    <dgm:pt modelId="{C7582A0A-0300-4DFD-8A12-7A5F4B6472FE}" type="sibTrans" cxnId="{DBA3C3F2-C3B3-4B7A-A071-999F54B1CF24}">
      <dgm:prSet/>
      <dgm:spPr/>
      <dgm:t>
        <a:bodyPr/>
        <a:lstStyle/>
        <a:p>
          <a:endParaRPr lang="es-EC"/>
        </a:p>
      </dgm:t>
    </dgm:pt>
    <dgm:pt modelId="{736B3D43-B279-4358-9F8A-B70EA7B36E12}">
      <dgm:prSet phldrT="[Texto]" custT="1"/>
      <dgm:spPr/>
      <dgm:t>
        <a:bodyPr/>
        <a:lstStyle/>
        <a:p>
          <a:r>
            <a:rPr lang="es-EC" sz="1400" dirty="0" smtClean="0"/>
            <a:t>DC-DC de 24 V a 5 V; 3A</a:t>
          </a:r>
          <a:endParaRPr lang="es-EC" sz="1400" dirty="0"/>
        </a:p>
      </dgm:t>
    </dgm:pt>
    <dgm:pt modelId="{CECEB273-1EDA-4A38-A9D1-F3CA9395B5F5}" type="parTrans" cxnId="{AABF3B80-F81B-46B4-BB33-C22F65397BC7}">
      <dgm:prSet/>
      <dgm:spPr/>
      <dgm:t>
        <a:bodyPr/>
        <a:lstStyle/>
        <a:p>
          <a:endParaRPr lang="es-EC"/>
        </a:p>
      </dgm:t>
    </dgm:pt>
    <dgm:pt modelId="{CEC59AEF-5E23-433F-8CA7-45385EF22893}" type="sibTrans" cxnId="{AABF3B80-F81B-46B4-BB33-C22F65397BC7}">
      <dgm:prSet/>
      <dgm:spPr/>
      <dgm:t>
        <a:bodyPr/>
        <a:lstStyle/>
        <a:p>
          <a:endParaRPr lang="es-EC"/>
        </a:p>
      </dgm:t>
    </dgm:pt>
    <dgm:pt modelId="{E72D1617-13A9-4306-9AAD-11B4D96AA635}">
      <dgm:prSet phldrT="[Texto]" custT="1"/>
      <dgm:spPr/>
      <dgm:t>
        <a:bodyPr/>
        <a:lstStyle/>
        <a:p>
          <a:r>
            <a:rPr lang="es-EC" sz="1400" dirty="0" smtClean="0"/>
            <a:t>Alimentación 5 V</a:t>
          </a:r>
          <a:endParaRPr lang="es-EC" sz="1400" dirty="0"/>
        </a:p>
      </dgm:t>
    </dgm:pt>
    <dgm:pt modelId="{5C80FBF3-C0F9-4E71-B326-7080E3C35411}" type="parTrans" cxnId="{FF4BF8DA-96F1-4E74-AF3B-61F4A215C4D0}">
      <dgm:prSet/>
      <dgm:spPr/>
      <dgm:t>
        <a:bodyPr/>
        <a:lstStyle/>
        <a:p>
          <a:endParaRPr lang="es-EC"/>
        </a:p>
      </dgm:t>
    </dgm:pt>
    <dgm:pt modelId="{91D52925-289D-4CEA-9949-BDBA270E8573}" type="sibTrans" cxnId="{FF4BF8DA-96F1-4E74-AF3B-61F4A215C4D0}">
      <dgm:prSet/>
      <dgm:spPr/>
      <dgm:t>
        <a:bodyPr/>
        <a:lstStyle/>
        <a:p>
          <a:endParaRPr lang="es-EC"/>
        </a:p>
      </dgm:t>
    </dgm:pt>
    <dgm:pt modelId="{DB8580A9-AEC2-49E0-BD6A-93001607C78B}">
      <dgm:prSet phldrT="[Texto]"/>
      <dgm:spPr>
        <a:solidFill>
          <a:srgbClr val="0070C0"/>
        </a:solidFill>
      </dgm:spPr>
      <dgm:t>
        <a:bodyPr/>
        <a:lstStyle/>
        <a:p>
          <a:r>
            <a:rPr lang="es-EC" dirty="0" smtClean="0"/>
            <a:t>Sensor de Temperatura</a:t>
          </a:r>
          <a:endParaRPr lang="es-EC" dirty="0"/>
        </a:p>
      </dgm:t>
    </dgm:pt>
    <dgm:pt modelId="{6104B42F-FBD0-4552-848B-5DF61B982114}" type="parTrans" cxnId="{593D9FCF-321F-4D21-93CB-6D628425909C}">
      <dgm:prSet/>
      <dgm:spPr/>
      <dgm:t>
        <a:bodyPr/>
        <a:lstStyle/>
        <a:p>
          <a:endParaRPr lang="es-EC"/>
        </a:p>
      </dgm:t>
    </dgm:pt>
    <dgm:pt modelId="{87871AD9-9E3A-41A9-97DB-D439080003DD}" type="sibTrans" cxnId="{593D9FCF-321F-4D21-93CB-6D628425909C}">
      <dgm:prSet/>
      <dgm:spPr/>
      <dgm:t>
        <a:bodyPr/>
        <a:lstStyle/>
        <a:p>
          <a:endParaRPr lang="es-EC"/>
        </a:p>
      </dgm:t>
    </dgm:pt>
    <dgm:pt modelId="{1F0BBDE6-32C1-4985-A4D9-953D9C9C39DC}">
      <dgm:prSet phldrT="[Texto]" custT="1"/>
      <dgm:spPr/>
      <dgm:t>
        <a:bodyPr/>
        <a:lstStyle/>
        <a:p>
          <a:r>
            <a:rPr lang="es-EC" sz="1400" dirty="0" smtClean="0"/>
            <a:t>Resistencia al calor 500ºC</a:t>
          </a:r>
          <a:endParaRPr lang="es-EC" sz="1400" dirty="0"/>
        </a:p>
      </dgm:t>
    </dgm:pt>
    <dgm:pt modelId="{2051F1DE-83C7-4A28-ACEF-941C6ACD1525}" type="parTrans" cxnId="{02E4BC0C-5FF9-47C0-A62A-C8FBFEC87154}">
      <dgm:prSet/>
      <dgm:spPr/>
      <dgm:t>
        <a:bodyPr/>
        <a:lstStyle/>
        <a:p>
          <a:endParaRPr lang="es-EC"/>
        </a:p>
      </dgm:t>
    </dgm:pt>
    <dgm:pt modelId="{BEE660F5-F7E8-44E5-8FBF-644F2B09F90F}" type="sibTrans" cxnId="{02E4BC0C-5FF9-47C0-A62A-C8FBFEC87154}">
      <dgm:prSet/>
      <dgm:spPr/>
      <dgm:t>
        <a:bodyPr/>
        <a:lstStyle/>
        <a:p>
          <a:endParaRPr lang="es-EC"/>
        </a:p>
      </dgm:t>
    </dgm:pt>
    <dgm:pt modelId="{4309D6BB-EE79-414A-95E6-92E6559A5A91}">
      <dgm:prSet phldrT="[Texto]"/>
      <dgm:spPr>
        <a:solidFill>
          <a:srgbClr val="0070C0"/>
        </a:solidFill>
      </dgm:spPr>
      <dgm:t>
        <a:bodyPr/>
        <a:lstStyle/>
        <a:p>
          <a:r>
            <a:rPr lang="es-EC" dirty="0" err="1" smtClean="0"/>
            <a:t>Arduino</a:t>
          </a:r>
          <a:endParaRPr lang="es-EC" dirty="0"/>
        </a:p>
      </dgm:t>
    </dgm:pt>
    <dgm:pt modelId="{402F660B-F6F9-455D-9D50-7AEB7F1081F8}" type="parTrans" cxnId="{CFC649A1-FCB0-4230-BE19-2DE3861B57E0}">
      <dgm:prSet/>
      <dgm:spPr/>
      <dgm:t>
        <a:bodyPr/>
        <a:lstStyle/>
        <a:p>
          <a:endParaRPr lang="es-EC"/>
        </a:p>
      </dgm:t>
    </dgm:pt>
    <dgm:pt modelId="{2282E829-D855-432E-94B0-2BC04E7914D5}" type="sibTrans" cxnId="{CFC649A1-FCB0-4230-BE19-2DE3861B57E0}">
      <dgm:prSet/>
      <dgm:spPr/>
      <dgm:t>
        <a:bodyPr/>
        <a:lstStyle/>
        <a:p>
          <a:endParaRPr lang="es-EC"/>
        </a:p>
      </dgm:t>
    </dgm:pt>
    <dgm:pt modelId="{EC5DBAF1-8388-4DEF-8CED-1614CF87AB79}">
      <dgm:prSet phldrT="[Texto]" custT="1"/>
      <dgm:spPr/>
      <dgm:t>
        <a:bodyPr/>
        <a:lstStyle/>
        <a:p>
          <a:r>
            <a:rPr lang="es-EC" sz="1400" dirty="0" smtClean="0"/>
            <a:t>Uno</a:t>
          </a:r>
          <a:endParaRPr lang="es-EC" sz="1400" dirty="0"/>
        </a:p>
      </dgm:t>
    </dgm:pt>
    <dgm:pt modelId="{E2E48F51-709F-4BB4-A5FA-991D729C2DA9}" type="parTrans" cxnId="{F6B55A7E-BF1B-473E-912B-2E63E4327EB4}">
      <dgm:prSet/>
      <dgm:spPr/>
      <dgm:t>
        <a:bodyPr/>
        <a:lstStyle/>
        <a:p>
          <a:endParaRPr lang="es-EC"/>
        </a:p>
      </dgm:t>
    </dgm:pt>
    <dgm:pt modelId="{8997A916-6CE9-40FF-877D-F6676A0AB2C7}" type="sibTrans" cxnId="{F6B55A7E-BF1B-473E-912B-2E63E4327EB4}">
      <dgm:prSet/>
      <dgm:spPr/>
      <dgm:t>
        <a:bodyPr/>
        <a:lstStyle/>
        <a:p>
          <a:endParaRPr lang="es-EC"/>
        </a:p>
      </dgm:t>
    </dgm:pt>
    <dgm:pt modelId="{2FBD6461-7059-43FE-8EC6-91EF7402C4CC}">
      <dgm:prSet phldrT="[Texto]"/>
      <dgm:spPr>
        <a:solidFill>
          <a:srgbClr val="0070C0"/>
        </a:solidFill>
      </dgm:spPr>
      <dgm:t>
        <a:bodyPr/>
        <a:lstStyle/>
        <a:p>
          <a:r>
            <a:rPr lang="es-EC" dirty="0" smtClean="0"/>
            <a:t>Niquelina</a:t>
          </a:r>
          <a:endParaRPr lang="es-EC" dirty="0"/>
        </a:p>
      </dgm:t>
    </dgm:pt>
    <dgm:pt modelId="{FE6BB5E0-0935-43E6-92CF-2E1A8EA83DAF}" type="parTrans" cxnId="{B881933F-5890-4415-BB96-6054C4E85C6F}">
      <dgm:prSet/>
      <dgm:spPr/>
      <dgm:t>
        <a:bodyPr/>
        <a:lstStyle/>
        <a:p>
          <a:endParaRPr lang="es-EC"/>
        </a:p>
      </dgm:t>
    </dgm:pt>
    <dgm:pt modelId="{1AC1179E-82BE-49E3-A829-92F439F68BEC}" type="sibTrans" cxnId="{B881933F-5890-4415-BB96-6054C4E85C6F}">
      <dgm:prSet/>
      <dgm:spPr/>
      <dgm:t>
        <a:bodyPr/>
        <a:lstStyle/>
        <a:p>
          <a:endParaRPr lang="es-EC"/>
        </a:p>
      </dgm:t>
    </dgm:pt>
    <dgm:pt modelId="{4EF018AC-D01D-42F5-BBAD-12FEA96249E3}">
      <dgm:prSet phldrT="[Texto]" custT="1"/>
      <dgm:spPr/>
      <dgm:t>
        <a:bodyPr/>
        <a:lstStyle/>
        <a:p>
          <a:r>
            <a:rPr lang="es-EC" sz="1400" dirty="0" smtClean="0"/>
            <a:t>LM35 encapsulado metálico</a:t>
          </a:r>
          <a:endParaRPr lang="es-EC" sz="1400" dirty="0"/>
        </a:p>
      </dgm:t>
    </dgm:pt>
    <dgm:pt modelId="{9B57EA84-F942-47CA-ABAA-C21165374938}" type="parTrans" cxnId="{2FCDC845-69F6-4C75-B731-CF25380D4AD1}">
      <dgm:prSet/>
      <dgm:spPr/>
      <dgm:t>
        <a:bodyPr/>
        <a:lstStyle/>
        <a:p>
          <a:endParaRPr lang="es-EC"/>
        </a:p>
      </dgm:t>
    </dgm:pt>
    <dgm:pt modelId="{3E91FDCE-1789-4423-98F4-BA4F4A195F25}" type="sibTrans" cxnId="{2FCDC845-69F6-4C75-B731-CF25380D4AD1}">
      <dgm:prSet/>
      <dgm:spPr/>
      <dgm:t>
        <a:bodyPr/>
        <a:lstStyle/>
        <a:p>
          <a:endParaRPr lang="es-EC"/>
        </a:p>
      </dgm:t>
    </dgm:pt>
    <dgm:pt modelId="{8F7F7FCD-67C6-49A2-A4F5-B873DD6E2909}">
      <dgm:prSet phldrT="[Texto]" custT="1"/>
      <dgm:spPr/>
      <dgm:t>
        <a:bodyPr/>
        <a:lstStyle/>
        <a:p>
          <a:r>
            <a:rPr lang="es-EC" sz="1400" dirty="0" smtClean="0"/>
            <a:t>150 </a:t>
          </a:r>
          <a:r>
            <a:rPr lang="es-EC" sz="1400" dirty="0" err="1" smtClean="0"/>
            <a:t>ºC</a:t>
          </a:r>
          <a:r>
            <a:rPr lang="es-EC" sz="1400" dirty="0" smtClean="0"/>
            <a:t> / -55ºC</a:t>
          </a:r>
          <a:endParaRPr lang="es-EC" sz="1400" dirty="0"/>
        </a:p>
      </dgm:t>
    </dgm:pt>
    <dgm:pt modelId="{8E033673-BAD1-493F-90A1-95E6338F5DE6}" type="parTrans" cxnId="{F873A1FA-A0C8-43AC-B315-D8845ADB3A7F}">
      <dgm:prSet/>
      <dgm:spPr/>
      <dgm:t>
        <a:bodyPr/>
        <a:lstStyle/>
        <a:p>
          <a:endParaRPr lang="es-EC"/>
        </a:p>
      </dgm:t>
    </dgm:pt>
    <dgm:pt modelId="{BB3332F7-2898-4977-B4DD-0F66B36F2BE1}" type="sibTrans" cxnId="{F873A1FA-A0C8-43AC-B315-D8845ADB3A7F}">
      <dgm:prSet/>
      <dgm:spPr/>
      <dgm:t>
        <a:bodyPr/>
        <a:lstStyle/>
        <a:p>
          <a:endParaRPr lang="es-EC"/>
        </a:p>
      </dgm:t>
    </dgm:pt>
    <dgm:pt modelId="{462DE1EC-B019-4DF2-A118-F906C3A9050B}">
      <dgm:prSet phldrT="[Texto]" custT="1"/>
      <dgm:spPr/>
      <dgm:t>
        <a:bodyPr/>
        <a:lstStyle/>
        <a:p>
          <a:r>
            <a:rPr lang="es-EC" sz="1400" dirty="0" smtClean="0"/>
            <a:t>Alimentación 5V</a:t>
          </a:r>
          <a:endParaRPr lang="es-EC" sz="1400" dirty="0"/>
        </a:p>
      </dgm:t>
    </dgm:pt>
    <dgm:pt modelId="{53169185-FB73-4D2A-93D2-1F2CEEDDB22C}" type="parTrans" cxnId="{ED1A21FF-A577-4965-BEE6-798FD2B0DE87}">
      <dgm:prSet/>
      <dgm:spPr/>
      <dgm:t>
        <a:bodyPr/>
        <a:lstStyle/>
        <a:p>
          <a:endParaRPr lang="es-EC"/>
        </a:p>
      </dgm:t>
    </dgm:pt>
    <dgm:pt modelId="{F049FACF-A750-4001-8610-05E54E24E766}" type="sibTrans" cxnId="{ED1A21FF-A577-4965-BEE6-798FD2B0DE87}">
      <dgm:prSet/>
      <dgm:spPr/>
      <dgm:t>
        <a:bodyPr/>
        <a:lstStyle/>
        <a:p>
          <a:endParaRPr lang="es-EC"/>
        </a:p>
      </dgm:t>
    </dgm:pt>
    <dgm:pt modelId="{BF471FCF-F86D-4793-9347-51D938AE455E}">
      <dgm:prSet phldrT="[Texto]" custT="1"/>
      <dgm:spPr/>
      <dgm:t>
        <a:bodyPr/>
        <a:lstStyle/>
        <a:p>
          <a:r>
            <a:rPr lang="es-EC" sz="1400" dirty="0" smtClean="0"/>
            <a:t>Fabricación Nacional.</a:t>
          </a:r>
          <a:endParaRPr lang="es-EC" sz="1400" dirty="0"/>
        </a:p>
      </dgm:t>
    </dgm:pt>
    <dgm:pt modelId="{BE5A3AB6-9416-4BDA-BC61-C56ABA8A85A6}" type="parTrans" cxnId="{B5C7D872-EAE9-408E-ADD2-E165B8D58A55}">
      <dgm:prSet/>
      <dgm:spPr/>
      <dgm:t>
        <a:bodyPr/>
        <a:lstStyle/>
        <a:p>
          <a:endParaRPr lang="es-EC"/>
        </a:p>
      </dgm:t>
    </dgm:pt>
    <dgm:pt modelId="{75261068-CA1F-477C-9A50-CC663E0B00D0}" type="sibTrans" cxnId="{B5C7D872-EAE9-408E-ADD2-E165B8D58A55}">
      <dgm:prSet/>
      <dgm:spPr/>
      <dgm:t>
        <a:bodyPr/>
        <a:lstStyle/>
        <a:p>
          <a:endParaRPr lang="es-EC"/>
        </a:p>
      </dgm:t>
    </dgm:pt>
    <dgm:pt modelId="{F3152010-ABD6-4C06-BD0D-9C730F4D4155}">
      <dgm:prSet phldrT="[Texto]" custT="1"/>
      <dgm:spPr/>
      <dgm:t>
        <a:bodyPr/>
        <a:lstStyle/>
        <a:p>
          <a:r>
            <a:rPr lang="es-EC" sz="1400" dirty="0" smtClean="0"/>
            <a:t>Alimentación 12V</a:t>
          </a:r>
          <a:endParaRPr lang="es-EC" sz="1400" dirty="0"/>
        </a:p>
      </dgm:t>
    </dgm:pt>
    <dgm:pt modelId="{3B38A29A-C9EE-4A84-B5EE-885D0200E6B0}" type="parTrans" cxnId="{EC62B990-50B4-4B9A-A6D6-EB856EC9960D}">
      <dgm:prSet/>
      <dgm:spPr/>
      <dgm:t>
        <a:bodyPr/>
        <a:lstStyle/>
        <a:p>
          <a:endParaRPr lang="es-EC"/>
        </a:p>
      </dgm:t>
    </dgm:pt>
    <dgm:pt modelId="{EFA26D6A-4808-42E8-846E-7EB5828BD0AA}" type="sibTrans" cxnId="{EC62B990-50B4-4B9A-A6D6-EB856EC9960D}">
      <dgm:prSet/>
      <dgm:spPr/>
      <dgm:t>
        <a:bodyPr/>
        <a:lstStyle/>
        <a:p>
          <a:endParaRPr lang="es-EC"/>
        </a:p>
      </dgm:t>
    </dgm:pt>
    <dgm:pt modelId="{4F9D4DA9-DC97-4821-8D25-CEE6F1637623}">
      <dgm:prSet phldrT="[Texto]"/>
      <dgm:spPr>
        <a:solidFill>
          <a:srgbClr val="0070C0"/>
        </a:solidFill>
      </dgm:spPr>
      <dgm:t>
        <a:bodyPr/>
        <a:lstStyle/>
        <a:p>
          <a:r>
            <a:rPr lang="es-EC" dirty="0" smtClean="0"/>
            <a:t>Ventilador</a:t>
          </a:r>
          <a:endParaRPr lang="es-EC" dirty="0"/>
        </a:p>
      </dgm:t>
    </dgm:pt>
    <dgm:pt modelId="{7879CF7A-2721-47A0-A3BF-6A9CDC8501F1}" type="parTrans" cxnId="{9AA15385-798F-4333-88CA-2E9EC0B62F03}">
      <dgm:prSet/>
      <dgm:spPr/>
      <dgm:t>
        <a:bodyPr/>
        <a:lstStyle/>
        <a:p>
          <a:endParaRPr lang="es-EC"/>
        </a:p>
      </dgm:t>
    </dgm:pt>
    <dgm:pt modelId="{AE0385F4-0F66-404F-8A1E-549CA4998DD6}" type="sibTrans" cxnId="{9AA15385-798F-4333-88CA-2E9EC0B62F03}">
      <dgm:prSet/>
      <dgm:spPr/>
      <dgm:t>
        <a:bodyPr/>
        <a:lstStyle/>
        <a:p>
          <a:endParaRPr lang="es-EC"/>
        </a:p>
      </dgm:t>
    </dgm:pt>
    <dgm:pt modelId="{715FC86B-7F96-4A8C-8C82-5A781CDCED2E}">
      <dgm:prSet phldrT="[Texto]" custT="1"/>
      <dgm:spPr/>
      <dgm:t>
        <a:bodyPr/>
        <a:lstStyle/>
        <a:p>
          <a:r>
            <a:rPr lang="es-EC" sz="1400" dirty="0" smtClean="0"/>
            <a:t>Lm329</a:t>
          </a:r>
          <a:endParaRPr lang="es-EC" sz="1400" dirty="0"/>
        </a:p>
      </dgm:t>
    </dgm:pt>
    <dgm:pt modelId="{D972ADA3-723D-4839-82E0-60E9C23C4E8B}" type="parTrans" cxnId="{FAA626AA-7823-46DA-A3D8-BCA55F95AD2B}">
      <dgm:prSet/>
      <dgm:spPr/>
      <dgm:t>
        <a:bodyPr/>
        <a:lstStyle/>
        <a:p>
          <a:endParaRPr lang="es-EC"/>
        </a:p>
      </dgm:t>
    </dgm:pt>
    <dgm:pt modelId="{F6BAC6B7-AA9F-459C-8F46-E722040B5049}" type="sibTrans" cxnId="{FAA626AA-7823-46DA-A3D8-BCA55F95AD2B}">
      <dgm:prSet/>
      <dgm:spPr/>
      <dgm:t>
        <a:bodyPr/>
        <a:lstStyle/>
        <a:p>
          <a:endParaRPr lang="es-EC"/>
        </a:p>
      </dgm:t>
    </dgm:pt>
    <dgm:pt modelId="{8746D0AB-CEE5-49A1-9660-B28490C89E59}">
      <dgm:prSet phldrT="[Texto]"/>
      <dgm:spPr>
        <a:solidFill>
          <a:srgbClr val="0070C0"/>
        </a:solidFill>
      </dgm:spPr>
      <dgm:t>
        <a:bodyPr/>
        <a:lstStyle/>
        <a:p>
          <a:r>
            <a:rPr lang="es-EC" dirty="0" smtClean="0"/>
            <a:t>Filtro de señal</a:t>
          </a:r>
          <a:endParaRPr lang="es-EC" dirty="0"/>
        </a:p>
      </dgm:t>
    </dgm:pt>
    <dgm:pt modelId="{A47BE979-32C1-4F27-86BD-4C4DDA7A9DCD}" type="parTrans" cxnId="{2DEF3E9A-8867-45F5-BF52-F13E32A95503}">
      <dgm:prSet/>
      <dgm:spPr/>
      <dgm:t>
        <a:bodyPr/>
        <a:lstStyle/>
        <a:p>
          <a:endParaRPr lang="es-EC"/>
        </a:p>
      </dgm:t>
    </dgm:pt>
    <dgm:pt modelId="{0249BA43-CAC3-4CFD-889E-BCFB2A4A42E5}" type="sibTrans" cxnId="{2DEF3E9A-8867-45F5-BF52-F13E32A95503}">
      <dgm:prSet/>
      <dgm:spPr/>
      <dgm:t>
        <a:bodyPr/>
        <a:lstStyle/>
        <a:p>
          <a:endParaRPr lang="es-EC"/>
        </a:p>
      </dgm:t>
    </dgm:pt>
    <dgm:pt modelId="{4C8888F6-A6D0-43DE-8A41-E2368BD4E6B9}">
      <dgm:prSet phldrT="[Texto]" custT="1"/>
      <dgm:spPr/>
      <dgm:t>
        <a:bodyPr/>
        <a:lstStyle/>
        <a:p>
          <a:r>
            <a:rPr lang="es-EC" sz="1400" dirty="0" smtClean="0"/>
            <a:t>Amplificador operacional</a:t>
          </a:r>
          <a:endParaRPr lang="es-EC" sz="1400" dirty="0"/>
        </a:p>
      </dgm:t>
    </dgm:pt>
    <dgm:pt modelId="{ECAC69A7-FFDC-4108-A814-E3D12E657034}" type="parTrans" cxnId="{C40B9739-B3C3-4FDD-9EDC-1253515C5A1E}">
      <dgm:prSet/>
      <dgm:spPr/>
      <dgm:t>
        <a:bodyPr/>
        <a:lstStyle/>
        <a:p>
          <a:endParaRPr lang="es-EC"/>
        </a:p>
      </dgm:t>
    </dgm:pt>
    <dgm:pt modelId="{0AAED68B-0D57-4A0B-9343-D65955B6E7F6}" type="sibTrans" cxnId="{C40B9739-B3C3-4FDD-9EDC-1253515C5A1E}">
      <dgm:prSet/>
      <dgm:spPr/>
      <dgm:t>
        <a:bodyPr/>
        <a:lstStyle/>
        <a:p>
          <a:endParaRPr lang="es-EC"/>
        </a:p>
      </dgm:t>
    </dgm:pt>
    <dgm:pt modelId="{842559F0-E8DF-480A-9EEF-69ABDF029927}">
      <dgm:prSet phldrT="[Texto]" custT="1"/>
      <dgm:spPr/>
      <dgm:t>
        <a:bodyPr/>
        <a:lstStyle/>
        <a:p>
          <a:r>
            <a:rPr lang="es-EC" sz="1400" dirty="0" smtClean="0"/>
            <a:t>IRFZ44N</a:t>
          </a:r>
          <a:endParaRPr lang="es-EC" sz="1400" dirty="0"/>
        </a:p>
      </dgm:t>
    </dgm:pt>
    <dgm:pt modelId="{615F5437-B4F7-48F5-9843-659DA28771F0}" type="parTrans" cxnId="{ECE44515-1139-4D77-9054-E862085815DA}">
      <dgm:prSet/>
      <dgm:spPr/>
      <dgm:t>
        <a:bodyPr/>
        <a:lstStyle/>
        <a:p>
          <a:endParaRPr lang="es-EC"/>
        </a:p>
      </dgm:t>
    </dgm:pt>
    <dgm:pt modelId="{D921425A-3E5B-4DF8-A7C0-88EC1DCF2917}" type="sibTrans" cxnId="{ECE44515-1139-4D77-9054-E862085815DA}">
      <dgm:prSet/>
      <dgm:spPr/>
      <dgm:t>
        <a:bodyPr/>
        <a:lstStyle/>
        <a:p>
          <a:endParaRPr lang="es-EC"/>
        </a:p>
      </dgm:t>
    </dgm:pt>
    <dgm:pt modelId="{0998D306-C5C2-45B6-8B3B-FD5D5D96B4A1}">
      <dgm:prSet phldrT="[Texto]"/>
      <dgm:spPr>
        <a:solidFill>
          <a:srgbClr val="0070C0"/>
        </a:solidFill>
      </dgm:spPr>
      <dgm:t>
        <a:bodyPr/>
        <a:lstStyle/>
        <a:p>
          <a:r>
            <a:rPr lang="es-EC" dirty="0" smtClean="0"/>
            <a:t>Potencia</a:t>
          </a:r>
          <a:endParaRPr lang="es-EC" dirty="0"/>
        </a:p>
      </dgm:t>
    </dgm:pt>
    <dgm:pt modelId="{D58D552F-5E88-4D68-B38B-F6ACBDF1BFF8}" type="parTrans" cxnId="{78D2A457-3E41-4F98-B5EE-858D08064852}">
      <dgm:prSet/>
      <dgm:spPr/>
      <dgm:t>
        <a:bodyPr/>
        <a:lstStyle/>
        <a:p>
          <a:endParaRPr lang="es-EC"/>
        </a:p>
      </dgm:t>
    </dgm:pt>
    <dgm:pt modelId="{5CCD1F72-2A8B-4DB7-9960-51C5CFDDFD2A}" type="sibTrans" cxnId="{78D2A457-3E41-4F98-B5EE-858D08064852}">
      <dgm:prSet/>
      <dgm:spPr/>
      <dgm:t>
        <a:bodyPr/>
        <a:lstStyle/>
        <a:p>
          <a:endParaRPr lang="es-EC"/>
        </a:p>
      </dgm:t>
    </dgm:pt>
    <dgm:pt modelId="{CFA94AE9-8ADA-48AF-BCC2-E055C208286D}">
      <dgm:prSet phldrT="[Texto]" custT="1"/>
      <dgm:spPr/>
      <dgm:t>
        <a:bodyPr/>
        <a:lstStyle/>
        <a:p>
          <a:r>
            <a:rPr lang="es-EC" sz="1400" dirty="0" smtClean="0"/>
            <a:t>MOSFET</a:t>
          </a:r>
          <a:endParaRPr lang="es-EC" sz="1400" dirty="0"/>
        </a:p>
      </dgm:t>
    </dgm:pt>
    <dgm:pt modelId="{4E785C80-42F5-4F44-B81B-AC84605B472C}" type="parTrans" cxnId="{3A8E6E6E-6E21-432E-ADED-61E7AFAA089E}">
      <dgm:prSet/>
      <dgm:spPr/>
      <dgm:t>
        <a:bodyPr/>
        <a:lstStyle/>
        <a:p>
          <a:endParaRPr lang="es-EC"/>
        </a:p>
      </dgm:t>
    </dgm:pt>
    <dgm:pt modelId="{6DA3125E-4FA8-4902-9BCD-D78AAAFA2728}" type="sibTrans" cxnId="{3A8E6E6E-6E21-432E-ADED-61E7AFAA089E}">
      <dgm:prSet/>
      <dgm:spPr/>
      <dgm:t>
        <a:bodyPr/>
        <a:lstStyle/>
        <a:p>
          <a:endParaRPr lang="es-EC"/>
        </a:p>
      </dgm:t>
    </dgm:pt>
    <dgm:pt modelId="{11025F11-3AA0-4536-BA63-DD3EB88E59FB}" type="pres">
      <dgm:prSet presAssocID="{918042CA-40C5-466B-AD62-6282F9EEA031}" presName="Name0" presStyleCnt="0">
        <dgm:presLayoutVars>
          <dgm:dir/>
          <dgm:animLvl val="lvl"/>
          <dgm:resizeHandles val="exact"/>
        </dgm:presLayoutVars>
      </dgm:prSet>
      <dgm:spPr/>
      <dgm:t>
        <a:bodyPr/>
        <a:lstStyle/>
        <a:p>
          <a:endParaRPr lang="es-EC"/>
        </a:p>
      </dgm:t>
    </dgm:pt>
    <dgm:pt modelId="{730ADDEE-B138-4086-9098-E31459AC5689}" type="pres">
      <dgm:prSet presAssocID="{52ABE62E-CBEF-4E01-A53A-D764874DA1D3}" presName="linNode" presStyleCnt="0"/>
      <dgm:spPr/>
    </dgm:pt>
    <dgm:pt modelId="{901C2F97-3928-47E6-B4F3-B9894B106044}" type="pres">
      <dgm:prSet presAssocID="{52ABE62E-CBEF-4E01-A53A-D764874DA1D3}" presName="parentText" presStyleLbl="node1" presStyleIdx="0" presStyleCnt="7">
        <dgm:presLayoutVars>
          <dgm:chMax val="1"/>
          <dgm:bulletEnabled val="1"/>
        </dgm:presLayoutVars>
      </dgm:prSet>
      <dgm:spPr/>
      <dgm:t>
        <a:bodyPr/>
        <a:lstStyle/>
        <a:p>
          <a:endParaRPr lang="es-EC"/>
        </a:p>
      </dgm:t>
    </dgm:pt>
    <dgm:pt modelId="{606035F5-554A-46AF-B0A1-6F9C4FA60A39}" type="pres">
      <dgm:prSet presAssocID="{52ABE62E-CBEF-4E01-A53A-D764874DA1D3}" presName="descendantText" presStyleLbl="alignAccFollowNode1" presStyleIdx="0" presStyleCnt="7">
        <dgm:presLayoutVars>
          <dgm:bulletEnabled val="1"/>
        </dgm:presLayoutVars>
      </dgm:prSet>
      <dgm:spPr/>
      <dgm:t>
        <a:bodyPr/>
        <a:lstStyle/>
        <a:p>
          <a:endParaRPr lang="es-EC"/>
        </a:p>
      </dgm:t>
    </dgm:pt>
    <dgm:pt modelId="{FA39628A-C1B3-460C-8D4E-B9FDD3F7FE86}" type="pres">
      <dgm:prSet presAssocID="{C7582A0A-0300-4DFD-8A12-7A5F4B6472FE}" presName="sp" presStyleCnt="0"/>
      <dgm:spPr/>
    </dgm:pt>
    <dgm:pt modelId="{62D6E149-F80A-4CA0-BAF7-8E08B6369811}" type="pres">
      <dgm:prSet presAssocID="{DB8580A9-AEC2-49E0-BD6A-93001607C78B}" presName="linNode" presStyleCnt="0"/>
      <dgm:spPr/>
    </dgm:pt>
    <dgm:pt modelId="{B6589C56-F527-4C5E-B670-5DC59094CB8E}" type="pres">
      <dgm:prSet presAssocID="{DB8580A9-AEC2-49E0-BD6A-93001607C78B}" presName="parentText" presStyleLbl="node1" presStyleIdx="1" presStyleCnt="7">
        <dgm:presLayoutVars>
          <dgm:chMax val="1"/>
          <dgm:bulletEnabled val="1"/>
        </dgm:presLayoutVars>
      </dgm:prSet>
      <dgm:spPr/>
      <dgm:t>
        <a:bodyPr/>
        <a:lstStyle/>
        <a:p>
          <a:endParaRPr lang="es-EC"/>
        </a:p>
      </dgm:t>
    </dgm:pt>
    <dgm:pt modelId="{1FEA248A-C152-48BE-B685-89FC6BDB91F4}" type="pres">
      <dgm:prSet presAssocID="{DB8580A9-AEC2-49E0-BD6A-93001607C78B}" presName="descendantText" presStyleLbl="alignAccFollowNode1" presStyleIdx="1" presStyleCnt="7">
        <dgm:presLayoutVars>
          <dgm:bulletEnabled val="1"/>
        </dgm:presLayoutVars>
      </dgm:prSet>
      <dgm:spPr/>
      <dgm:t>
        <a:bodyPr/>
        <a:lstStyle/>
        <a:p>
          <a:endParaRPr lang="es-EC"/>
        </a:p>
      </dgm:t>
    </dgm:pt>
    <dgm:pt modelId="{73D8E3F2-F7DA-408F-8A91-A95F0AFD9302}" type="pres">
      <dgm:prSet presAssocID="{87871AD9-9E3A-41A9-97DB-D439080003DD}" presName="sp" presStyleCnt="0"/>
      <dgm:spPr/>
    </dgm:pt>
    <dgm:pt modelId="{A51634A4-6147-4C3B-BAE5-52EBFCDB7917}" type="pres">
      <dgm:prSet presAssocID="{4309D6BB-EE79-414A-95E6-92E6559A5A91}" presName="linNode" presStyleCnt="0"/>
      <dgm:spPr/>
    </dgm:pt>
    <dgm:pt modelId="{17FA49DE-81C1-4723-A464-041268EED3AC}" type="pres">
      <dgm:prSet presAssocID="{4309D6BB-EE79-414A-95E6-92E6559A5A91}" presName="parentText" presStyleLbl="node1" presStyleIdx="2" presStyleCnt="7">
        <dgm:presLayoutVars>
          <dgm:chMax val="1"/>
          <dgm:bulletEnabled val="1"/>
        </dgm:presLayoutVars>
      </dgm:prSet>
      <dgm:spPr/>
      <dgm:t>
        <a:bodyPr/>
        <a:lstStyle/>
        <a:p>
          <a:endParaRPr lang="es-EC"/>
        </a:p>
      </dgm:t>
    </dgm:pt>
    <dgm:pt modelId="{4822A16E-D893-4CBB-A8A4-FC297AA0A76B}" type="pres">
      <dgm:prSet presAssocID="{4309D6BB-EE79-414A-95E6-92E6559A5A91}" presName="descendantText" presStyleLbl="alignAccFollowNode1" presStyleIdx="2" presStyleCnt="7">
        <dgm:presLayoutVars>
          <dgm:bulletEnabled val="1"/>
        </dgm:presLayoutVars>
      </dgm:prSet>
      <dgm:spPr/>
      <dgm:t>
        <a:bodyPr/>
        <a:lstStyle/>
        <a:p>
          <a:endParaRPr lang="es-EC"/>
        </a:p>
      </dgm:t>
    </dgm:pt>
    <dgm:pt modelId="{403D4B75-0CE8-461D-B43A-B761FE215961}" type="pres">
      <dgm:prSet presAssocID="{2282E829-D855-432E-94B0-2BC04E7914D5}" presName="sp" presStyleCnt="0"/>
      <dgm:spPr/>
    </dgm:pt>
    <dgm:pt modelId="{A109ABF2-F260-467D-A154-D76C617B6AA4}" type="pres">
      <dgm:prSet presAssocID="{2FBD6461-7059-43FE-8EC6-91EF7402C4CC}" presName="linNode" presStyleCnt="0"/>
      <dgm:spPr/>
    </dgm:pt>
    <dgm:pt modelId="{698CAD12-4CDE-4188-8576-A2C2DDF6784F}" type="pres">
      <dgm:prSet presAssocID="{2FBD6461-7059-43FE-8EC6-91EF7402C4CC}" presName="parentText" presStyleLbl="node1" presStyleIdx="3" presStyleCnt="7">
        <dgm:presLayoutVars>
          <dgm:chMax val="1"/>
          <dgm:bulletEnabled val="1"/>
        </dgm:presLayoutVars>
      </dgm:prSet>
      <dgm:spPr/>
      <dgm:t>
        <a:bodyPr/>
        <a:lstStyle/>
        <a:p>
          <a:endParaRPr lang="es-EC"/>
        </a:p>
      </dgm:t>
    </dgm:pt>
    <dgm:pt modelId="{E73ADF77-FCB4-4D3F-9F19-1278B1C7ED39}" type="pres">
      <dgm:prSet presAssocID="{2FBD6461-7059-43FE-8EC6-91EF7402C4CC}" presName="descendantText" presStyleLbl="alignAccFollowNode1" presStyleIdx="3" presStyleCnt="7">
        <dgm:presLayoutVars>
          <dgm:bulletEnabled val="1"/>
        </dgm:presLayoutVars>
      </dgm:prSet>
      <dgm:spPr/>
      <dgm:t>
        <a:bodyPr/>
        <a:lstStyle/>
        <a:p>
          <a:endParaRPr lang="es-EC"/>
        </a:p>
      </dgm:t>
    </dgm:pt>
    <dgm:pt modelId="{54D0C134-4E83-4F04-97DA-A22A3BF2A5BD}" type="pres">
      <dgm:prSet presAssocID="{1AC1179E-82BE-49E3-A829-92F439F68BEC}" presName="sp" presStyleCnt="0"/>
      <dgm:spPr/>
    </dgm:pt>
    <dgm:pt modelId="{F8361426-6414-4507-A24B-BAF2AEE0EE22}" type="pres">
      <dgm:prSet presAssocID="{4F9D4DA9-DC97-4821-8D25-CEE6F1637623}" presName="linNode" presStyleCnt="0"/>
      <dgm:spPr/>
    </dgm:pt>
    <dgm:pt modelId="{57AB31F4-8DC0-4643-A887-691C93D54084}" type="pres">
      <dgm:prSet presAssocID="{4F9D4DA9-DC97-4821-8D25-CEE6F1637623}" presName="parentText" presStyleLbl="node1" presStyleIdx="4" presStyleCnt="7">
        <dgm:presLayoutVars>
          <dgm:chMax val="1"/>
          <dgm:bulletEnabled val="1"/>
        </dgm:presLayoutVars>
      </dgm:prSet>
      <dgm:spPr/>
      <dgm:t>
        <a:bodyPr/>
        <a:lstStyle/>
        <a:p>
          <a:endParaRPr lang="es-EC"/>
        </a:p>
      </dgm:t>
    </dgm:pt>
    <dgm:pt modelId="{BCB71E3B-A816-40FA-859D-7ADBE5233104}" type="pres">
      <dgm:prSet presAssocID="{4F9D4DA9-DC97-4821-8D25-CEE6F1637623}" presName="descendantText" presStyleLbl="alignAccFollowNode1" presStyleIdx="4" presStyleCnt="7">
        <dgm:presLayoutVars>
          <dgm:bulletEnabled val="1"/>
        </dgm:presLayoutVars>
      </dgm:prSet>
      <dgm:spPr/>
      <dgm:t>
        <a:bodyPr/>
        <a:lstStyle/>
        <a:p>
          <a:endParaRPr lang="es-EC"/>
        </a:p>
      </dgm:t>
    </dgm:pt>
    <dgm:pt modelId="{2C86C030-FA63-4DB0-9654-77E61645C00A}" type="pres">
      <dgm:prSet presAssocID="{AE0385F4-0F66-404F-8A1E-549CA4998DD6}" presName="sp" presStyleCnt="0"/>
      <dgm:spPr/>
    </dgm:pt>
    <dgm:pt modelId="{41AF712C-971A-4757-A4ED-B1C7377EFA55}" type="pres">
      <dgm:prSet presAssocID="{8746D0AB-CEE5-49A1-9660-B28490C89E59}" presName="linNode" presStyleCnt="0"/>
      <dgm:spPr/>
    </dgm:pt>
    <dgm:pt modelId="{DD507D5A-6932-4D93-A1D8-A50C52E1AED7}" type="pres">
      <dgm:prSet presAssocID="{8746D0AB-CEE5-49A1-9660-B28490C89E59}" presName="parentText" presStyleLbl="node1" presStyleIdx="5" presStyleCnt="7">
        <dgm:presLayoutVars>
          <dgm:chMax val="1"/>
          <dgm:bulletEnabled val="1"/>
        </dgm:presLayoutVars>
      </dgm:prSet>
      <dgm:spPr/>
      <dgm:t>
        <a:bodyPr/>
        <a:lstStyle/>
        <a:p>
          <a:endParaRPr lang="es-EC"/>
        </a:p>
      </dgm:t>
    </dgm:pt>
    <dgm:pt modelId="{098C8B3C-EB81-46CC-88F3-99F7BA5DAEBE}" type="pres">
      <dgm:prSet presAssocID="{8746D0AB-CEE5-49A1-9660-B28490C89E59}" presName="descendantText" presStyleLbl="alignAccFollowNode1" presStyleIdx="5" presStyleCnt="7">
        <dgm:presLayoutVars>
          <dgm:bulletEnabled val="1"/>
        </dgm:presLayoutVars>
      </dgm:prSet>
      <dgm:spPr/>
      <dgm:t>
        <a:bodyPr/>
        <a:lstStyle/>
        <a:p>
          <a:endParaRPr lang="es-EC"/>
        </a:p>
      </dgm:t>
    </dgm:pt>
    <dgm:pt modelId="{ECE8CBCB-C1C7-40F4-8B14-CB2DE004080A}" type="pres">
      <dgm:prSet presAssocID="{0249BA43-CAC3-4CFD-889E-BCFB2A4A42E5}" presName="sp" presStyleCnt="0"/>
      <dgm:spPr/>
    </dgm:pt>
    <dgm:pt modelId="{58E13B5E-6435-4986-9347-CD146209EFA9}" type="pres">
      <dgm:prSet presAssocID="{0998D306-C5C2-45B6-8B3B-FD5D5D96B4A1}" presName="linNode" presStyleCnt="0"/>
      <dgm:spPr/>
    </dgm:pt>
    <dgm:pt modelId="{8E65EFA7-5806-4CB1-B443-F1233FD03B59}" type="pres">
      <dgm:prSet presAssocID="{0998D306-C5C2-45B6-8B3B-FD5D5D96B4A1}" presName="parentText" presStyleLbl="node1" presStyleIdx="6" presStyleCnt="7">
        <dgm:presLayoutVars>
          <dgm:chMax val="1"/>
          <dgm:bulletEnabled val="1"/>
        </dgm:presLayoutVars>
      </dgm:prSet>
      <dgm:spPr/>
      <dgm:t>
        <a:bodyPr/>
        <a:lstStyle/>
        <a:p>
          <a:endParaRPr lang="es-EC"/>
        </a:p>
      </dgm:t>
    </dgm:pt>
    <dgm:pt modelId="{8FF609FC-224F-4B06-9C8C-D1BB6837BB3E}" type="pres">
      <dgm:prSet presAssocID="{0998D306-C5C2-45B6-8B3B-FD5D5D96B4A1}" presName="descendantText" presStyleLbl="alignAccFollowNode1" presStyleIdx="6" presStyleCnt="7">
        <dgm:presLayoutVars>
          <dgm:bulletEnabled val="1"/>
        </dgm:presLayoutVars>
      </dgm:prSet>
      <dgm:spPr/>
      <dgm:t>
        <a:bodyPr/>
        <a:lstStyle/>
        <a:p>
          <a:endParaRPr lang="es-EC"/>
        </a:p>
      </dgm:t>
    </dgm:pt>
  </dgm:ptLst>
  <dgm:cxnLst>
    <dgm:cxn modelId="{BCDB7F53-DC52-4195-B289-B2CE957B89F8}" type="presOf" srcId="{BF471FCF-F86D-4793-9347-51D938AE455E}" destId="{E73ADF77-FCB4-4D3F-9F19-1278B1C7ED39}" srcOrd="0" destOrd="1" presId="urn:microsoft.com/office/officeart/2005/8/layout/vList5"/>
    <dgm:cxn modelId="{C40B9739-B3C3-4FDD-9EDC-1253515C5A1E}" srcId="{8746D0AB-CEE5-49A1-9660-B28490C89E59}" destId="{4C8888F6-A6D0-43DE-8A41-E2368BD4E6B9}" srcOrd="1" destOrd="0" parTransId="{ECAC69A7-FFDC-4108-A814-E3D12E657034}" sibTransId="{0AAED68B-0D57-4A0B-9343-D65955B6E7F6}"/>
    <dgm:cxn modelId="{B5C7D872-EAE9-408E-ADD2-E165B8D58A55}" srcId="{2FBD6461-7059-43FE-8EC6-91EF7402C4CC}" destId="{BF471FCF-F86D-4793-9347-51D938AE455E}" srcOrd="1" destOrd="0" parTransId="{BE5A3AB6-9416-4BDA-BC61-C56ABA8A85A6}" sibTransId="{75261068-CA1F-477C-9A50-CC663E0B00D0}"/>
    <dgm:cxn modelId="{C5B65273-62C0-4092-B47D-5445DD464A44}" type="presOf" srcId="{E72D1617-13A9-4306-9AAD-11B4D96AA635}" destId="{1FEA248A-C152-48BE-B685-89FC6BDB91F4}" srcOrd="0" destOrd="0" presId="urn:microsoft.com/office/officeart/2005/8/layout/vList5"/>
    <dgm:cxn modelId="{AC3DD221-A726-4AC6-9512-3C6D0C14D6F2}" type="presOf" srcId="{4F9D4DA9-DC97-4821-8D25-CEE6F1637623}" destId="{57AB31F4-8DC0-4643-A887-691C93D54084}" srcOrd="0" destOrd="0" presId="urn:microsoft.com/office/officeart/2005/8/layout/vList5"/>
    <dgm:cxn modelId="{FAA626AA-7823-46DA-A3D8-BCA55F95AD2B}" srcId="{8746D0AB-CEE5-49A1-9660-B28490C89E59}" destId="{715FC86B-7F96-4A8C-8C82-5A781CDCED2E}" srcOrd="0" destOrd="0" parTransId="{D972ADA3-723D-4839-82E0-60E9C23C4E8B}" sibTransId="{F6BAC6B7-AA9F-459C-8F46-E722040B5049}"/>
    <dgm:cxn modelId="{CFDBF800-B5D5-4984-A750-E2DC3A398F7E}" type="presOf" srcId="{4EF018AC-D01D-42F5-BBAD-12FEA96249E3}" destId="{1FEA248A-C152-48BE-B685-89FC6BDB91F4}" srcOrd="0" destOrd="1" presId="urn:microsoft.com/office/officeart/2005/8/layout/vList5"/>
    <dgm:cxn modelId="{7DC345B7-C148-4D79-9C18-CB2621EE6ED9}" type="presOf" srcId="{715FC86B-7F96-4A8C-8C82-5A781CDCED2E}" destId="{098C8B3C-EB81-46CC-88F3-99F7BA5DAEBE}" srcOrd="0" destOrd="0" presId="urn:microsoft.com/office/officeart/2005/8/layout/vList5"/>
    <dgm:cxn modelId="{EC62B990-50B4-4B9A-A6D6-EB856EC9960D}" srcId="{4F9D4DA9-DC97-4821-8D25-CEE6F1637623}" destId="{F3152010-ABD6-4C06-BD0D-9C730F4D4155}" srcOrd="0" destOrd="0" parTransId="{3B38A29A-C9EE-4A84-B5EE-885D0200E6B0}" sibTransId="{EFA26D6A-4808-42E8-846E-7EB5828BD0AA}"/>
    <dgm:cxn modelId="{FF4BF8DA-96F1-4E74-AF3B-61F4A215C4D0}" srcId="{DB8580A9-AEC2-49E0-BD6A-93001607C78B}" destId="{E72D1617-13A9-4306-9AAD-11B4D96AA635}" srcOrd="0" destOrd="0" parTransId="{5C80FBF3-C0F9-4E71-B326-7080E3C35411}" sibTransId="{91D52925-289D-4CEA-9949-BDBA270E8573}"/>
    <dgm:cxn modelId="{F6B55A7E-BF1B-473E-912B-2E63E4327EB4}" srcId="{4309D6BB-EE79-414A-95E6-92E6559A5A91}" destId="{EC5DBAF1-8388-4DEF-8CED-1614CF87AB79}" srcOrd="0" destOrd="0" parTransId="{E2E48F51-709F-4BB4-A5FA-991D729C2DA9}" sibTransId="{8997A916-6CE9-40FF-877D-F6676A0AB2C7}"/>
    <dgm:cxn modelId="{593D9FCF-321F-4D21-93CB-6D628425909C}" srcId="{918042CA-40C5-466B-AD62-6282F9EEA031}" destId="{DB8580A9-AEC2-49E0-BD6A-93001607C78B}" srcOrd="1" destOrd="0" parTransId="{6104B42F-FBD0-4552-848B-5DF61B982114}" sibTransId="{87871AD9-9E3A-41A9-97DB-D439080003DD}"/>
    <dgm:cxn modelId="{05948DA9-DC8C-4AE1-A862-2797429D1313}" type="presOf" srcId="{F3152010-ABD6-4C06-BD0D-9C730F4D4155}" destId="{BCB71E3B-A816-40FA-859D-7ADBE5233104}" srcOrd="0" destOrd="0" presId="urn:microsoft.com/office/officeart/2005/8/layout/vList5"/>
    <dgm:cxn modelId="{ED1A21FF-A577-4965-BEE6-798FD2B0DE87}" srcId="{4309D6BB-EE79-414A-95E6-92E6559A5A91}" destId="{462DE1EC-B019-4DF2-A118-F906C3A9050B}" srcOrd="1" destOrd="0" parTransId="{53169185-FB73-4D2A-93D2-1F2CEEDDB22C}" sibTransId="{F049FACF-A750-4001-8610-05E54E24E766}"/>
    <dgm:cxn modelId="{7775AB3F-52EF-402B-982D-BD2E0449EEBE}" type="presOf" srcId="{52ABE62E-CBEF-4E01-A53A-D764874DA1D3}" destId="{901C2F97-3928-47E6-B4F3-B9894B106044}" srcOrd="0" destOrd="0" presId="urn:microsoft.com/office/officeart/2005/8/layout/vList5"/>
    <dgm:cxn modelId="{78D2A457-3E41-4F98-B5EE-858D08064852}" srcId="{918042CA-40C5-466B-AD62-6282F9EEA031}" destId="{0998D306-C5C2-45B6-8B3B-FD5D5D96B4A1}" srcOrd="6" destOrd="0" parTransId="{D58D552F-5E88-4D68-B38B-F6ACBDF1BFF8}" sibTransId="{5CCD1F72-2A8B-4DB7-9960-51C5CFDDFD2A}"/>
    <dgm:cxn modelId="{6E9AC99E-A801-4463-9C91-826487BFE0E1}" type="presOf" srcId="{4C8888F6-A6D0-43DE-8A41-E2368BD4E6B9}" destId="{098C8B3C-EB81-46CC-88F3-99F7BA5DAEBE}" srcOrd="0" destOrd="1" presId="urn:microsoft.com/office/officeart/2005/8/layout/vList5"/>
    <dgm:cxn modelId="{AABF3B80-F81B-46B4-BB33-C22F65397BC7}" srcId="{52ABE62E-CBEF-4E01-A53A-D764874DA1D3}" destId="{736B3D43-B279-4358-9F8A-B70EA7B36E12}" srcOrd="0" destOrd="0" parTransId="{CECEB273-1EDA-4A38-A9D1-F3CA9395B5F5}" sibTransId="{CEC59AEF-5E23-433F-8CA7-45385EF22893}"/>
    <dgm:cxn modelId="{F873A1FA-A0C8-43AC-B315-D8845ADB3A7F}" srcId="{DB8580A9-AEC2-49E0-BD6A-93001607C78B}" destId="{8F7F7FCD-67C6-49A2-A4F5-B873DD6E2909}" srcOrd="2" destOrd="0" parTransId="{8E033673-BAD1-493F-90A1-95E6338F5DE6}" sibTransId="{BB3332F7-2898-4977-B4DD-0F66B36F2BE1}"/>
    <dgm:cxn modelId="{5BC9F66E-8C4B-4A51-A650-15971EE54306}" type="presOf" srcId="{4309D6BB-EE79-414A-95E6-92E6559A5A91}" destId="{17FA49DE-81C1-4723-A464-041268EED3AC}" srcOrd="0" destOrd="0" presId="urn:microsoft.com/office/officeart/2005/8/layout/vList5"/>
    <dgm:cxn modelId="{2FCDC845-69F6-4C75-B731-CF25380D4AD1}" srcId="{DB8580A9-AEC2-49E0-BD6A-93001607C78B}" destId="{4EF018AC-D01D-42F5-BBAD-12FEA96249E3}" srcOrd="1" destOrd="0" parTransId="{9B57EA84-F942-47CA-ABAA-C21165374938}" sibTransId="{3E91FDCE-1789-4423-98F4-BA4F4A195F25}"/>
    <dgm:cxn modelId="{3A8E6E6E-6E21-432E-ADED-61E7AFAA089E}" srcId="{0998D306-C5C2-45B6-8B3B-FD5D5D96B4A1}" destId="{CFA94AE9-8ADA-48AF-BCC2-E055C208286D}" srcOrd="1" destOrd="0" parTransId="{4E785C80-42F5-4F44-B81B-AC84605B472C}" sibTransId="{6DA3125E-4FA8-4902-9BCD-D78AAAFA2728}"/>
    <dgm:cxn modelId="{DBA3C3F2-C3B3-4B7A-A071-999F54B1CF24}" srcId="{918042CA-40C5-466B-AD62-6282F9EEA031}" destId="{52ABE62E-CBEF-4E01-A53A-D764874DA1D3}" srcOrd="0" destOrd="0" parTransId="{7BA90E1B-864D-4F06-A981-C38D15AFA0A8}" sibTransId="{C7582A0A-0300-4DFD-8A12-7A5F4B6472FE}"/>
    <dgm:cxn modelId="{3C661596-BC43-41D2-9624-D08196719C89}" type="presOf" srcId="{736B3D43-B279-4358-9F8A-B70EA7B36E12}" destId="{606035F5-554A-46AF-B0A1-6F9C4FA60A39}" srcOrd="0" destOrd="0" presId="urn:microsoft.com/office/officeart/2005/8/layout/vList5"/>
    <dgm:cxn modelId="{2DEF3E9A-8867-45F5-BF52-F13E32A95503}" srcId="{918042CA-40C5-466B-AD62-6282F9EEA031}" destId="{8746D0AB-CEE5-49A1-9660-B28490C89E59}" srcOrd="5" destOrd="0" parTransId="{A47BE979-32C1-4F27-86BD-4C4DDA7A9DCD}" sibTransId="{0249BA43-CAC3-4CFD-889E-BCFB2A4A42E5}"/>
    <dgm:cxn modelId="{B881933F-5890-4415-BB96-6054C4E85C6F}" srcId="{918042CA-40C5-466B-AD62-6282F9EEA031}" destId="{2FBD6461-7059-43FE-8EC6-91EF7402C4CC}" srcOrd="3" destOrd="0" parTransId="{FE6BB5E0-0935-43E6-92CF-2E1A8EA83DAF}" sibTransId="{1AC1179E-82BE-49E3-A829-92F439F68BEC}"/>
    <dgm:cxn modelId="{BD5B4A68-DCB8-4DAE-BDE2-71E101BE794A}" type="presOf" srcId="{1F0BBDE6-32C1-4985-A4D9-953D9C9C39DC}" destId="{E73ADF77-FCB4-4D3F-9F19-1278B1C7ED39}" srcOrd="0" destOrd="0" presId="urn:microsoft.com/office/officeart/2005/8/layout/vList5"/>
    <dgm:cxn modelId="{F00BBCE1-0BC8-4097-8646-E6FD65F50CF4}" type="presOf" srcId="{842559F0-E8DF-480A-9EEF-69ABDF029927}" destId="{8FF609FC-224F-4B06-9C8C-D1BB6837BB3E}" srcOrd="0" destOrd="0" presId="urn:microsoft.com/office/officeart/2005/8/layout/vList5"/>
    <dgm:cxn modelId="{B7E49CBB-E091-4404-9A0F-B00142F34581}" type="presOf" srcId="{8F7F7FCD-67C6-49A2-A4F5-B873DD6E2909}" destId="{1FEA248A-C152-48BE-B685-89FC6BDB91F4}" srcOrd="0" destOrd="2" presId="urn:microsoft.com/office/officeart/2005/8/layout/vList5"/>
    <dgm:cxn modelId="{1E1E3936-9E3C-4472-BD0C-4777FF40DBBC}" type="presOf" srcId="{2FBD6461-7059-43FE-8EC6-91EF7402C4CC}" destId="{698CAD12-4CDE-4188-8576-A2C2DDF6784F}" srcOrd="0" destOrd="0" presId="urn:microsoft.com/office/officeart/2005/8/layout/vList5"/>
    <dgm:cxn modelId="{BBCBE2A7-4D8C-4B0F-B020-DC97B46F6532}" type="presOf" srcId="{0998D306-C5C2-45B6-8B3B-FD5D5D96B4A1}" destId="{8E65EFA7-5806-4CB1-B443-F1233FD03B59}" srcOrd="0" destOrd="0" presId="urn:microsoft.com/office/officeart/2005/8/layout/vList5"/>
    <dgm:cxn modelId="{35A5E110-FF0F-4317-85A0-2DE3A5A634DC}" type="presOf" srcId="{8746D0AB-CEE5-49A1-9660-B28490C89E59}" destId="{DD507D5A-6932-4D93-A1D8-A50C52E1AED7}" srcOrd="0" destOrd="0" presId="urn:microsoft.com/office/officeart/2005/8/layout/vList5"/>
    <dgm:cxn modelId="{ECE44515-1139-4D77-9054-E862085815DA}" srcId="{0998D306-C5C2-45B6-8B3B-FD5D5D96B4A1}" destId="{842559F0-E8DF-480A-9EEF-69ABDF029927}" srcOrd="0" destOrd="0" parTransId="{615F5437-B4F7-48F5-9843-659DA28771F0}" sibTransId="{D921425A-3E5B-4DF8-A7C0-88EC1DCF2917}"/>
    <dgm:cxn modelId="{02E4BC0C-5FF9-47C0-A62A-C8FBFEC87154}" srcId="{2FBD6461-7059-43FE-8EC6-91EF7402C4CC}" destId="{1F0BBDE6-32C1-4985-A4D9-953D9C9C39DC}" srcOrd="0" destOrd="0" parTransId="{2051F1DE-83C7-4A28-ACEF-941C6ACD1525}" sibTransId="{BEE660F5-F7E8-44E5-8FBF-644F2B09F90F}"/>
    <dgm:cxn modelId="{AB19EFD4-0D0E-43D0-AED5-4C793832D132}" type="presOf" srcId="{DB8580A9-AEC2-49E0-BD6A-93001607C78B}" destId="{B6589C56-F527-4C5E-B670-5DC59094CB8E}" srcOrd="0" destOrd="0" presId="urn:microsoft.com/office/officeart/2005/8/layout/vList5"/>
    <dgm:cxn modelId="{8D61F108-0C75-4EBD-8A11-E880E9BC36CE}" type="presOf" srcId="{462DE1EC-B019-4DF2-A118-F906C3A9050B}" destId="{4822A16E-D893-4CBB-A8A4-FC297AA0A76B}" srcOrd="0" destOrd="1" presId="urn:microsoft.com/office/officeart/2005/8/layout/vList5"/>
    <dgm:cxn modelId="{A97D39C0-4D8C-4159-A089-F5562B0C9DD6}" type="presOf" srcId="{918042CA-40C5-466B-AD62-6282F9EEA031}" destId="{11025F11-3AA0-4536-BA63-DD3EB88E59FB}" srcOrd="0" destOrd="0" presId="urn:microsoft.com/office/officeart/2005/8/layout/vList5"/>
    <dgm:cxn modelId="{7F0F6CBD-07BE-4B0A-AE81-289B5CD57267}" type="presOf" srcId="{CFA94AE9-8ADA-48AF-BCC2-E055C208286D}" destId="{8FF609FC-224F-4B06-9C8C-D1BB6837BB3E}" srcOrd="0" destOrd="1" presId="urn:microsoft.com/office/officeart/2005/8/layout/vList5"/>
    <dgm:cxn modelId="{4C2EB193-1F86-4131-8C48-272C3F14EE73}" type="presOf" srcId="{EC5DBAF1-8388-4DEF-8CED-1614CF87AB79}" destId="{4822A16E-D893-4CBB-A8A4-FC297AA0A76B}" srcOrd="0" destOrd="0" presId="urn:microsoft.com/office/officeart/2005/8/layout/vList5"/>
    <dgm:cxn modelId="{9AA15385-798F-4333-88CA-2E9EC0B62F03}" srcId="{918042CA-40C5-466B-AD62-6282F9EEA031}" destId="{4F9D4DA9-DC97-4821-8D25-CEE6F1637623}" srcOrd="4" destOrd="0" parTransId="{7879CF7A-2721-47A0-A3BF-6A9CDC8501F1}" sibTransId="{AE0385F4-0F66-404F-8A1E-549CA4998DD6}"/>
    <dgm:cxn modelId="{CFC649A1-FCB0-4230-BE19-2DE3861B57E0}" srcId="{918042CA-40C5-466B-AD62-6282F9EEA031}" destId="{4309D6BB-EE79-414A-95E6-92E6559A5A91}" srcOrd="2" destOrd="0" parTransId="{402F660B-F6F9-455D-9D50-7AEB7F1081F8}" sibTransId="{2282E829-D855-432E-94B0-2BC04E7914D5}"/>
    <dgm:cxn modelId="{5880D96E-8CEC-4EBD-A035-6A692052DB85}" type="presParOf" srcId="{11025F11-3AA0-4536-BA63-DD3EB88E59FB}" destId="{730ADDEE-B138-4086-9098-E31459AC5689}" srcOrd="0" destOrd="0" presId="urn:microsoft.com/office/officeart/2005/8/layout/vList5"/>
    <dgm:cxn modelId="{02C7FFEB-651F-4222-B29A-916081CF30B0}" type="presParOf" srcId="{730ADDEE-B138-4086-9098-E31459AC5689}" destId="{901C2F97-3928-47E6-B4F3-B9894B106044}" srcOrd="0" destOrd="0" presId="urn:microsoft.com/office/officeart/2005/8/layout/vList5"/>
    <dgm:cxn modelId="{EC592558-BAE5-4DFD-91F9-12E7341DF0E2}" type="presParOf" srcId="{730ADDEE-B138-4086-9098-E31459AC5689}" destId="{606035F5-554A-46AF-B0A1-6F9C4FA60A39}" srcOrd="1" destOrd="0" presId="urn:microsoft.com/office/officeart/2005/8/layout/vList5"/>
    <dgm:cxn modelId="{7DD862B9-597E-4F71-962C-75AF6C5CCA1C}" type="presParOf" srcId="{11025F11-3AA0-4536-BA63-DD3EB88E59FB}" destId="{FA39628A-C1B3-460C-8D4E-B9FDD3F7FE86}" srcOrd="1" destOrd="0" presId="urn:microsoft.com/office/officeart/2005/8/layout/vList5"/>
    <dgm:cxn modelId="{2BE0BFAC-46ED-4C14-84F8-B87701D423DC}" type="presParOf" srcId="{11025F11-3AA0-4536-BA63-DD3EB88E59FB}" destId="{62D6E149-F80A-4CA0-BAF7-8E08B6369811}" srcOrd="2" destOrd="0" presId="urn:microsoft.com/office/officeart/2005/8/layout/vList5"/>
    <dgm:cxn modelId="{40A48953-1C13-48E9-8536-46ACD1538FDB}" type="presParOf" srcId="{62D6E149-F80A-4CA0-BAF7-8E08B6369811}" destId="{B6589C56-F527-4C5E-B670-5DC59094CB8E}" srcOrd="0" destOrd="0" presId="urn:microsoft.com/office/officeart/2005/8/layout/vList5"/>
    <dgm:cxn modelId="{DEF73541-F348-4294-97FA-1E4970B1DBE3}" type="presParOf" srcId="{62D6E149-F80A-4CA0-BAF7-8E08B6369811}" destId="{1FEA248A-C152-48BE-B685-89FC6BDB91F4}" srcOrd="1" destOrd="0" presId="urn:microsoft.com/office/officeart/2005/8/layout/vList5"/>
    <dgm:cxn modelId="{FEC2CB3A-E0F7-4CCE-87B7-851A3A117B9C}" type="presParOf" srcId="{11025F11-3AA0-4536-BA63-DD3EB88E59FB}" destId="{73D8E3F2-F7DA-408F-8A91-A95F0AFD9302}" srcOrd="3" destOrd="0" presId="urn:microsoft.com/office/officeart/2005/8/layout/vList5"/>
    <dgm:cxn modelId="{0A9B55AB-F17C-490C-9242-D4827C22ABC3}" type="presParOf" srcId="{11025F11-3AA0-4536-BA63-DD3EB88E59FB}" destId="{A51634A4-6147-4C3B-BAE5-52EBFCDB7917}" srcOrd="4" destOrd="0" presId="urn:microsoft.com/office/officeart/2005/8/layout/vList5"/>
    <dgm:cxn modelId="{CB3F87FF-D489-49E4-AAC2-AB7BD262EC3F}" type="presParOf" srcId="{A51634A4-6147-4C3B-BAE5-52EBFCDB7917}" destId="{17FA49DE-81C1-4723-A464-041268EED3AC}" srcOrd="0" destOrd="0" presId="urn:microsoft.com/office/officeart/2005/8/layout/vList5"/>
    <dgm:cxn modelId="{05BDD8EE-6765-4E1A-92E3-1E821C18AB1D}" type="presParOf" srcId="{A51634A4-6147-4C3B-BAE5-52EBFCDB7917}" destId="{4822A16E-D893-4CBB-A8A4-FC297AA0A76B}" srcOrd="1" destOrd="0" presId="urn:microsoft.com/office/officeart/2005/8/layout/vList5"/>
    <dgm:cxn modelId="{4202D1BF-3884-49E7-98DE-B5CC8EEEBEFF}" type="presParOf" srcId="{11025F11-3AA0-4536-BA63-DD3EB88E59FB}" destId="{403D4B75-0CE8-461D-B43A-B761FE215961}" srcOrd="5" destOrd="0" presId="urn:microsoft.com/office/officeart/2005/8/layout/vList5"/>
    <dgm:cxn modelId="{9418C49B-97DF-4E44-9833-45C3FFC44CE6}" type="presParOf" srcId="{11025F11-3AA0-4536-BA63-DD3EB88E59FB}" destId="{A109ABF2-F260-467D-A154-D76C617B6AA4}" srcOrd="6" destOrd="0" presId="urn:microsoft.com/office/officeart/2005/8/layout/vList5"/>
    <dgm:cxn modelId="{DE4AE8FD-2C29-48BF-93E8-5597F0A386D7}" type="presParOf" srcId="{A109ABF2-F260-467D-A154-D76C617B6AA4}" destId="{698CAD12-4CDE-4188-8576-A2C2DDF6784F}" srcOrd="0" destOrd="0" presId="urn:microsoft.com/office/officeart/2005/8/layout/vList5"/>
    <dgm:cxn modelId="{1026470E-06B7-4F9F-A125-8CEE58E09357}" type="presParOf" srcId="{A109ABF2-F260-467D-A154-D76C617B6AA4}" destId="{E73ADF77-FCB4-4D3F-9F19-1278B1C7ED39}" srcOrd="1" destOrd="0" presId="urn:microsoft.com/office/officeart/2005/8/layout/vList5"/>
    <dgm:cxn modelId="{08F02204-25D5-41E6-B153-0064C9D69B23}" type="presParOf" srcId="{11025F11-3AA0-4536-BA63-DD3EB88E59FB}" destId="{54D0C134-4E83-4F04-97DA-A22A3BF2A5BD}" srcOrd="7" destOrd="0" presId="urn:microsoft.com/office/officeart/2005/8/layout/vList5"/>
    <dgm:cxn modelId="{3315B0DA-BA48-4CBE-B103-D980781E89E1}" type="presParOf" srcId="{11025F11-3AA0-4536-BA63-DD3EB88E59FB}" destId="{F8361426-6414-4507-A24B-BAF2AEE0EE22}" srcOrd="8" destOrd="0" presId="urn:microsoft.com/office/officeart/2005/8/layout/vList5"/>
    <dgm:cxn modelId="{F6FC41CA-FE5D-4C36-B9AD-5E6B5577DB40}" type="presParOf" srcId="{F8361426-6414-4507-A24B-BAF2AEE0EE22}" destId="{57AB31F4-8DC0-4643-A887-691C93D54084}" srcOrd="0" destOrd="0" presId="urn:microsoft.com/office/officeart/2005/8/layout/vList5"/>
    <dgm:cxn modelId="{F20A97E1-64BF-45FC-A776-CFE57FE14A7D}" type="presParOf" srcId="{F8361426-6414-4507-A24B-BAF2AEE0EE22}" destId="{BCB71E3B-A816-40FA-859D-7ADBE5233104}" srcOrd="1" destOrd="0" presId="urn:microsoft.com/office/officeart/2005/8/layout/vList5"/>
    <dgm:cxn modelId="{80175CFF-4FFB-4F0D-AF51-70AB2D669775}" type="presParOf" srcId="{11025F11-3AA0-4536-BA63-DD3EB88E59FB}" destId="{2C86C030-FA63-4DB0-9654-77E61645C00A}" srcOrd="9" destOrd="0" presId="urn:microsoft.com/office/officeart/2005/8/layout/vList5"/>
    <dgm:cxn modelId="{6375C67C-44D6-4373-AFFB-94E305E317C3}" type="presParOf" srcId="{11025F11-3AA0-4536-BA63-DD3EB88E59FB}" destId="{41AF712C-971A-4757-A4ED-B1C7377EFA55}" srcOrd="10" destOrd="0" presId="urn:microsoft.com/office/officeart/2005/8/layout/vList5"/>
    <dgm:cxn modelId="{033D3FC4-62BD-4D5A-8AB8-9AF5BC326EFE}" type="presParOf" srcId="{41AF712C-971A-4757-A4ED-B1C7377EFA55}" destId="{DD507D5A-6932-4D93-A1D8-A50C52E1AED7}" srcOrd="0" destOrd="0" presId="urn:microsoft.com/office/officeart/2005/8/layout/vList5"/>
    <dgm:cxn modelId="{9FCB9B6E-99B2-4AA9-B02A-85B8FBF2B1EC}" type="presParOf" srcId="{41AF712C-971A-4757-A4ED-B1C7377EFA55}" destId="{098C8B3C-EB81-46CC-88F3-99F7BA5DAEBE}" srcOrd="1" destOrd="0" presId="urn:microsoft.com/office/officeart/2005/8/layout/vList5"/>
    <dgm:cxn modelId="{24BAF17C-983B-45B8-9E7C-B7FD87468CB0}" type="presParOf" srcId="{11025F11-3AA0-4536-BA63-DD3EB88E59FB}" destId="{ECE8CBCB-C1C7-40F4-8B14-CB2DE004080A}" srcOrd="11" destOrd="0" presId="urn:microsoft.com/office/officeart/2005/8/layout/vList5"/>
    <dgm:cxn modelId="{04B1B8EC-0340-43C1-BC60-D551314066DC}" type="presParOf" srcId="{11025F11-3AA0-4536-BA63-DD3EB88E59FB}" destId="{58E13B5E-6435-4986-9347-CD146209EFA9}" srcOrd="12" destOrd="0" presId="urn:microsoft.com/office/officeart/2005/8/layout/vList5"/>
    <dgm:cxn modelId="{CD7F4F66-D01B-4A57-B286-218AB9780C56}" type="presParOf" srcId="{58E13B5E-6435-4986-9347-CD146209EFA9}" destId="{8E65EFA7-5806-4CB1-B443-F1233FD03B59}" srcOrd="0" destOrd="0" presId="urn:microsoft.com/office/officeart/2005/8/layout/vList5"/>
    <dgm:cxn modelId="{712D13FF-9C3D-41F3-92CA-1AD9A84E9298}" type="presParOf" srcId="{58E13B5E-6435-4986-9347-CD146209EFA9}" destId="{8FF609FC-224F-4B06-9C8C-D1BB6837BB3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C411E8-6C91-466E-A3EA-4FF45FCDED44}" type="doc">
      <dgm:prSet loTypeId="urn:microsoft.com/office/officeart/2005/8/layout/radial4" loCatId="relationship" qsTypeId="urn:microsoft.com/office/officeart/2005/8/quickstyle/3d2" qsCatId="3D" csTypeId="urn:microsoft.com/office/officeart/2005/8/colors/accent0_1" csCatId="mainScheme" phldr="1"/>
      <dgm:spPr/>
      <dgm:t>
        <a:bodyPr/>
        <a:lstStyle/>
        <a:p>
          <a:endParaRPr lang="es-EC"/>
        </a:p>
      </dgm:t>
    </dgm:pt>
    <dgm:pt modelId="{E09A8CCF-B7CE-4269-9D9E-1430A57B3B44}">
      <dgm:prSet phldrT="[Texto]" custT="1"/>
      <dgm:spPr>
        <a:solidFill>
          <a:schemeClr val="accent2">
            <a:lumMod val="75000"/>
          </a:schemeClr>
        </a:solidFill>
      </dgm:spPr>
      <dgm:t>
        <a:bodyPr/>
        <a:lstStyle/>
        <a:p>
          <a:r>
            <a:rPr lang="es-EC" sz="1500" b="1" dirty="0" smtClean="0"/>
            <a:t>Diseño, automatización, Mecatrónica</a:t>
          </a:r>
          <a:endParaRPr lang="es-EC" sz="1500" b="1" dirty="0"/>
        </a:p>
      </dgm:t>
    </dgm:pt>
    <dgm:pt modelId="{381CB01E-46FD-49F5-BA35-C4D0D5E767BB}" type="parTrans" cxnId="{9F8BFF2B-194C-437F-8F83-95E1EE8AF5AD}">
      <dgm:prSet/>
      <dgm:spPr/>
      <dgm:t>
        <a:bodyPr/>
        <a:lstStyle/>
        <a:p>
          <a:endParaRPr lang="es-EC"/>
        </a:p>
      </dgm:t>
    </dgm:pt>
    <dgm:pt modelId="{C9819EF7-75D0-46F4-B92E-8C79F26CF78B}" type="sibTrans" cxnId="{9F8BFF2B-194C-437F-8F83-95E1EE8AF5AD}">
      <dgm:prSet/>
      <dgm:spPr/>
      <dgm:t>
        <a:bodyPr/>
        <a:lstStyle/>
        <a:p>
          <a:endParaRPr lang="es-EC"/>
        </a:p>
      </dgm:t>
    </dgm:pt>
    <dgm:pt modelId="{753F7ABF-0273-4926-B3E2-9D98B32C9F75}">
      <dgm:prSet phldrT="[Texto]"/>
      <dgm:spPr>
        <a:solidFill>
          <a:schemeClr val="accent2">
            <a:lumMod val="75000"/>
          </a:schemeClr>
        </a:solidFill>
      </dgm:spPr>
      <dgm:t>
        <a:bodyPr/>
        <a:lstStyle/>
        <a:p>
          <a:r>
            <a:rPr lang="es-EC" smtClean="0"/>
            <a:t>Teorías de Control</a:t>
          </a:r>
          <a:endParaRPr lang="es-EC" dirty="0"/>
        </a:p>
      </dgm:t>
    </dgm:pt>
    <dgm:pt modelId="{BBA6D98A-70B8-4117-8570-B81270BE2367}" type="parTrans" cxnId="{1236535C-E7C1-4BA1-951D-B3E77CD10882}">
      <dgm:prSet/>
      <dgm:spPr>
        <a:solidFill>
          <a:srgbClr val="F8F460"/>
        </a:solidFill>
      </dgm:spPr>
      <dgm:t>
        <a:bodyPr/>
        <a:lstStyle/>
        <a:p>
          <a:endParaRPr lang="es-EC"/>
        </a:p>
      </dgm:t>
    </dgm:pt>
    <dgm:pt modelId="{5F967927-FA81-4472-BD32-5F552358B3CE}" type="sibTrans" cxnId="{1236535C-E7C1-4BA1-951D-B3E77CD10882}">
      <dgm:prSet/>
      <dgm:spPr/>
      <dgm:t>
        <a:bodyPr/>
        <a:lstStyle/>
        <a:p>
          <a:endParaRPr lang="es-EC"/>
        </a:p>
      </dgm:t>
    </dgm:pt>
    <dgm:pt modelId="{4A833EAC-4FDC-4F0F-BB91-2736410C113B}">
      <dgm:prSet phldrT="[Texto]"/>
      <dgm:spPr>
        <a:solidFill>
          <a:schemeClr val="accent2">
            <a:lumMod val="75000"/>
          </a:schemeClr>
        </a:solidFill>
      </dgm:spPr>
      <dgm:t>
        <a:bodyPr/>
        <a:lstStyle/>
        <a:p>
          <a:r>
            <a:rPr lang="es-EC" dirty="0" smtClean="0"/>
            <a:t>Procesos Industriales</a:t>
          </a:r>
          <a:endParaRPr lang="es-EC" dirty="0"/>
        </a:p>
      </dgm:t>
    </dgm:pt>
    <dgm:pt modelId="{4987AFE8-014F-4F51-BF64-D654480C5E83}" type="parTrans" cxnId="{DB57E358-B69B-43CB-9F25-2D1D8E4A5003}">
      <dgm:prSet/>
      <dgm:spPr>
        <a:solidFill>
          <a:srgbClr val="F8F460"/>
        </a:solidFill>
      </dgm:spPr>
      <dgm:t>
        <a:bodyPr/>
        <a:lstStyle/>
        <a:p>
          <a:endParaRPr lang="es-EC"/>
        </a:p>
      </dgm:t>
    </dgm:pt>
    <dgm:pt modelId="{220D15B5-6966-4532-A06A-B7ECA3C14F77}" type="sibTrans" cxnId="{DB57E358-B69B-43CB-9F25-2D1D8E4A5003}">
      <dgm:prSet/>
      <dgm:spPr/>
      <dgm:t>
        <a:bodyPr/>
        <a:lstStyle/>
        <a:p>
          <a:endParaRPr lang="es-EC"/>
        </a:p>
      </dgm:t>
    </dgm:pt>
    <dgm:pt modelId="{0DE0A94E-8BCC-42B1-B5B5-C1326A8944E0}">
      <dgm:prSet phldrT="[Texto]"/>
      <dgm:spPr>
        <a:solidFill>
          <a:schemeClr val="accent2">
            <a:lumMod val="75000"/>
          </a:schemeClr>
        </a:solidFill>
      </dgm:spPr>
      <dgm:t>
        <a:bodyPr/>
        <a:lstStyle/>
        <a:p>
          <a:r>
            <a:rPr lang="es-EC" dirty="0" smtClean="0"/>
            <a:t>Tecnología tiempo y</a:t>
          </a:r>
          <a:endParaRPr lang="es-EC" dirty="0"/>
        </a:p>
      </dgm:t>
    </dgm:pt>
    <dgm:pt modelId="{DD0A1D79-2D35-4C2D-97FD-454CA4CACE11}" type="parTrans" cxnId="{5F5EFFCA-8AE7-4BBC-A217-62F5710D3ED7}">
      <dgm:prSet/>
      <dgm:spPr>
        <a:solidFill>
          <a:srgbClr val="F8F460"/>
        </a:solidFill>
      </dgm:spPr>
      <dgm:t>
        <a:bodyPr/>
        <a:lstStyle/>
        <a:p>
          <a:endParaRPr lang="es-EC"/>
        </a:p>
      </dgm:t>
    </dgm:pt>
    <dgm:pt modelId="{14CA0EDF-A572-4933-985F-80DC01403BC2}" type="sibTrans" cxnId="{5F5EFFCA-8AE7-4BBC-A217-62F5710D3ED7}">
      <dgm:prSet/>
      <dgm:spPr/>
      <dgm:t>
        <a:bodyPr/>
        <a:lstStyle/>
        <a:p>
          <a:endParaRPr lang="es-EC"/>
        </a:p>
      </dgm:t>
    </dgm:pt>
    <dgm:pt modelId="{9BF8F3F9-F572-44F2-B8A3-C743951ABDE7}">
      <dgm:prSet phldrT="[Texto]"/>
      <dgm:spPr>
        <a:solidFill>
          <a:schemeClr val="accent2">
            <a:lumMod val="75000"/>
          </a:schemeClr>
        </a:solidFill>
      </dgm:spPr>
      <dgm:t>
        <a:bodyPr/>
        <a:lstStyle/>
        <a:p>
          <a:r>
            <a:rPr lang="es-EC" dirty="0" smtClean="0"/>
            <a:t>Laboratorios PLCS y Procesos </a:t>
          </a:r>
          <a:endParaRPr lang="es-EC" dirty="0"/>
        </a:p>
      </dgm:t>
    </dgm:pt>
    <dgm:pt modelId="{67F59164-0EAF-4500-8272-15CF9BD2EDAD}" type="parTrans" cxnId="{BCB73B36-56CA-49CD-8B68-6D689DB622FD}">
      <dgm:prSet/>
      <dgm:spPr>
        <a:solidFill>
          <a:srgbClr val="F8F460"/>
        </a:solidFill>
      </dgm:spPr>
      <dgm:t>
        <a:bodyPr/>
        <a:lstStyle/>
        <a:p>
          <a:endParaRPr lang="es-EC"/>
        </a:p>
      </dgm:t>
    </dgm:pt>
    <dgm:pt modelId="{55D45208-5DBF-4FA6-A4F3-41E173D00818}" type="sibTrans" cxnId="{BCB73B36-56CA-49CD-8B68-6D689DB622FD}">
      <dgm:prSet/>
      <dgm:spPr/>
      <dgm:t>
        <a:bodyPr/>
        <a:lstStyle/>
        <a:p>
          <a:endParaRPr lang="es-EC"/>
        </a:p>
      </dgm:t>
    </dgm:pt>
    <dgm:pt modelId="{40C4534A-33BC-4E08-8B0D-309A0EE9B9F3}">
      <dgm:prSet phldrT="[Texto]" custT="1"/>
      <dgm:spPr>
        <a:solidFill>
          <a:schemeClr val="accent2">
            <a:lumMod val="75000"/>
          </a:schemeClr>
        </a:solidFill>
      </dgm:spPr>
      <dgm:t>
        <a:bodyPr/>
        <a:lstStyle/>
        <a:p>
          <a:r>
            <a:rPr lang="es-EC" sz="1800" dirty="0" smtClean="0"/>
            <a:t>Estudiantes-Innovació</a:t>
          </a:r>
          <a:r>
            <a:rPr lang="es-EC" sz="1600" dirty="0" smtClean="0"/>
            <a:t>n </a:t>
          </a:r>
          <a:endParaRPr lang="es-EC" sz="1600" dirty="0"/>
        </a:p>
      </dgm:t>
    </dgm:pt>
    <dgm:pt modelId="{5EF8EC4E-8BC3-4DF5-B2FD-E2AC7F60BB59}" type="parTrans" cxnId="{81101680-1FCA-411D-86DC-2C746D75EE35}">
      <dgm:prSet/>
      <dgm:spPr>
        <a:solidFill>
          <a:srgbClr val="F8F460"/>
        </a:solidFill>
      </dgm:spPr>
      <dgm:t>
        <a:bodyPr/>
        <a:lstStyle/>
        <a:p>
          <a:endParaRPr lang="es-EC"/>
        </a:p>
      </dgm:t>
    </dgm:pt>
    <dgm:pt modelId="{3A9837AC-8D7C-487C-915A-D0205A87A046}" type="sibTrans" cxnId="{81101680-1FCA-411D-86DC-2C746D75EE35}">
      <dgm:prSet/>
      <dgm:spPr/>
      <dgm:t>
        <a:bodyPr/>
        <a:lstStyle/>
        <a:p>
          <a:endParaRPr lang="es-EC"/>
        </a:p>
      </dgm:t>
    </dgm:pt>
    <dgm:pt modelId="{8DE7094F-43EC-4977-AF5E-67B711B9D51C}" type="pres">
      <dgm:prSet presAssocID="{C7C411E8-6C91-466E-A3EA-4FF45FCDED44}" presName="cycle" presStyleCnt="0">
        <dgm:presLayoutVars>
          <dgm:chMax val="1"/>
          <dgm:dir/>
          <dgm:animLvl val="ctr"/>
          <dgm:resizeHandles val="exact"/>
        </dgm:presLayoutVars>
      </dgm:prSet>
      <dgm:spPr/>
      <dgm:t>
        <a:bodyPr/>
        <a:lstStyle/>
        <a:p>
          <a:endParaRPr lang="es-EC"/>
        </a:p>
      </dgm:t>
    </dgm:pt>
    <dgm:pt modelId="{0ED7FF34-FAE7-4C99-8EC2-DCF8B5AC88DE}" type="pres">
      <dgm:prSet presAssocID="{E09A8CCF-B7CE-4269-9D9E-1430A57B3B44}" presName="centerShape" presStyleLbl="node0" presStyleIdx="0" presStyleCnt="1" custScaleX="164354"/>
      <dgm:spPr/>
      <dgm:t>
        <a:bodyPr/>
        <a:lstStyle/>
        <a:p>
          <a:endParaRPr lang="es-EC"/>
        </a:p>
      </dgm:t>
    </dgm:pt>
    <dgm:pt modelId="{4A0FAE41-E144-4A1C-8AD9-85D5FB5E81C3}" type="pres">
      <dgm:prSet presAssocID="{BBA6D98A-70B8-4117-8570-B81270BE2367}" presName="parTrans" presStyleLbl="bgSibTrans2D1" presStyleIdx="0" presStyleCnt="5" custScaleX="120308"/>
      <dgm:spPr/>
      <dgm:t>
        <a:bodyPr/>
        <a:lstStyle/>
        <a:p>
          <a:endParaRPr lang="es-EC"/>
        </a:p>
      </dgm:t>
    </dgm:pt>
    <dgm:pt modelId="{5F3B10E1-2404-4D57-811E-B0D97254C1CE}" type="pres">
      <dgm:prSet presAssocID="{753F7ABF-0273-4926-B3E2-9D98B32C9F75}" presName="node" presStyleLbl="node1" presStyleIdx="0" presStyleCnt="5">
        <dgm:presLayoutVars>
          <dgm:bulletEnabled val="1"/>
        </dgm:presLayoutVars>
      </dgm:prSet>
      <dgm:spPr/>
      <dgm:t>
        <a:bodyPr/>
        <a:lstStyle/>
        <a:p>
          <a:endParaRPr lang="es-EC"/>
        </a:p>
      </dgm:t>
    </dgm:pt>
    <dgm:pt modelId="{D968A875-9AA2-4D56-997D-1D4392790815}" type="pres">
      <dgm:prSet presAssocID="{4987AFE8-014F-4F51-BF64-D654480C5E83}" presName="parTrans" presStyleLbl="bgSibTrans2D1" presStyleIdx="1" presStyleCnt="5" custScaleX="120308"/>
      <dgm:spPr/>
      <dgm:t>
        <a:bodyPr/>
        <a:lstStyle/>
        <a:p>
          <a:endParaRPr lang="es-EC"/>
        </a:p>
      </dgm:t>
    </dgm:pt>
    <dgm:pt modelId="{47263D91-F778-4CD9-938F-0060AF83BB52}" type="pres">
      <dgm:prSet presAssocID="{4A833EAC-4FDC-4F0F-BB91-2736410C113B}" presName="node" presStyleLbl="node1" presStyleIdx="1" presStyleCnt="5">
        <dgm:presLayoutVars>
          <dgm:bulletEnabled val="1"/>
        </dgm:presLayoutVars>
      </dgm:prSet>
      <dgm:spPr/>
      <dgm:t>
        <a:bodyPr/>
        <a:lstStyle/>
        <a:p>
          <a:endParaRPr lang="es-EC"/>
        </a:p>
      </dgm:t>
    </dgm:pt>
    <dgm:pt modelId="{6AA7788D-13EC-492E-85A9-70F6DD6F23FC}" type="pres">
      <dgm:prSet presAssocID="{DD0A1D79-2D35-4C2D-97FD-454CA4CACE11}" presName="parTrans" presStyleLbl="bgSibTrans2D1" presStyleIdx="2" presStyleCnt="5" custScaleX="120309"/>
      <dgm:spPr/>
      <dgm:t>
        <a:bodyPr/>
        <a:lstStyle/>
        <a:p>
          <a:endParaRPr lang="es-EC"/>
        </a:p>
      </dgm:t>
    </dgm:pt>
    <dgm:pt modelId="{DE447454-23F9-4DA3-95C3-4AB07EF29E0F}" type="pres">
      <dgm:prSet presAssocID="{0DE0A94E-8BCC-42B1-B5B5-C1326A8944E0}" presName="node" presStyleLbl="node1" presStyleIdx="2" presStyleCnt="5">
        <dgm:presLayoutVars>
          <dgm:bulletEnabled val="1"/>
        </dgm:presLayoutVars>
      </dgm:prSet>
      <dgm:spPr/>
      <dgm:t>
        <a:bodyPr/>
        <a:lstStyle/>
        <a:p>
          <a:endParaRPr lang="es-EC"/>
        </a:p>
      </dgm:t>
    </dgm:pt>
    <dgm:pt modelId="{F7B23747-3F6A-49E8-B88E-AD108BB3C13A}" type="pres">
      <dgm:prSet presAssocID="{67F59164-0EAF-4500-8272-15CF9BD2EDAD}" presName="parTrans" presStyleLbl="bgSibTrans2D1" presStyleIdx="3" presStyleCnt="5"/>
      <dgm:spPr/>
      <dgm:t>
        <a:bodyPr/>
        <a:lstStyle/>
        <a:p>
          <a:endParaRPr lang="es-EC"/>
        </a:p>
      </dgm:t>
    </dgm:pt>
    <dgm:pt modelId="{18A2114E-58E1-493D-B6F2-6FE077B1D1E1}" type="pres">
      <dgm:prSet presAssocID="{9BF8F3F9-F572-44F2-B8A3-C743951ABDE7}" presName="node" presStyleLbl="node1" presStyleIdx="3" presStyleCnt="5">
        <dgm:presLayoutVars>
          <dgm:bulletEnabled val="1"/>
        </dgm:presLayoutVars>
      </dgm:prSet>
      <dgm:spPr/>
      <dgm:t>
        <a:bodyPr/>
        <a:lstStyle/>
        <a:p>
          <a:endParaRPr lang="es-EC"/>
        </a:p>
      </dgm:t>
    </dgm:pt>
    <dgm:pt modelId="{BBCA0063-18D4-42E4-A67E-404ADEBFC2A2}" type="pres">
      <dgm:prSet presAssocID="{5EF8EC4E-8BC3-4DF5-B2FD-E2AC7F60BB59}" presName="parTrans" presStyleLbl="bgSibTrans2D1" presStyleIdx="4" presStyleCnt="5" custLinFactNeighborX="-14367" custLinFactNeighborY="-7404"/>
      <dgm:spPr/>
      <dgm:t>
        <a:bodyPr/>
        <a:lstStyle/>
        <a:p>
          <a:endParaRPr lang="es-EC"/>
        </a:p>
      </dgm:t>
    </dgm:pt>
    <dgm:pt modelId="{3AD47D3F-9774-4CC9-ABD7-41FBD9535505}" type="pres">
      <dgm:prSet presAssocID="{40C4534A-33BC-4E08-8B0D-309A0EE9B9F3}" presName="node" presStyleLbl="node1" presStyleIdx="4" presStyleCnt="5">
        <dgm:presLayoutVars>
          <dgm:bulletEnabled val="1"/>
        </dgm:presLayoutVars>
      </dgm:prSet>
      <dgm:spPr/>
      <dgm:t>
        <a:bodyPr/>
        <a:lstStyle/>
        <a:p>
          <a:endParaRPr lang="es-EC"/>
        </a:p>
      </dgm:t>
    </dgm:pt>
  </dgm:ptLst>
  <dgm:cxnLst>
    <dgm:cxn modelId="{A903C58F-66FF-4B49-8657-B4785D5A25BF}" type="presOf" srcId="{5EF8EC4E-8BC3-4DF5-B2FD-E2AC7F60BB59}" destId="{BBCA0063-18D4-42E4-A67E-404ADEBFC2A2}" srcOrd="0" destOrd="0" presId="urn:microsoft.com/office/officeart/2005/8/layout/radial4"/>
    <dgm:cxn modelId="{B2B707EF-BB87-4588-B96D-7E3D230162A8}" type="presOf" srcId="{C7C411E8-6C91-466E-A3EA-4FF45FCDED44}" destId="{8DE7094F-43EC-4977-AF5E-67B711B9D51C}" srcOrd="0" destOrd="0" presId="urn:microsoft.com/office/officeart/2005/8/layout/radial4"/>
    <dgm:cxn modelId="{71A6E08C-9AFC-4BD1-A3D8-25A9CA84518E}" type="presOf" srcId="{9BF8F3F9-F572-44F2-B8A3-C743951ABDE7}" destId="{18A2114E-58E1-493D-B6F2-6FE077B1D1E1}" srcOrd="0" destOrd="0" presId="urn:microsoft.com/office/officeart/2005/8/layout/radial4"/>
    <dgm:cxn modelId="{980663CC-6999-4644-BCDA-78F05869E255}" type="presOf" srcId="{0DE0A94E-8BCC-42B1-B5B5-C1326A8944E0}" destId="{DE447454-23F9-4DA3-95C3-4AB07EF29E0F}" srcOrd="0" destOrd="0" presId="urn:microsoft.com/office/officeart/2005/8/layout/radial4"/>
    <dgm:cxn modelId="{81101680-1FCA-411D-86DC-2C746D75EE35}" srcId="{E09A8CCF-B7CE-4269-9D9E-1430A57B3B44}" destId="{40C4534A-33BC-4E08-8B0D-309A0EE9B9F3}" srcOrd="4" destOrd="0" parTransId="{5EF8EC4E-8BC3-4DF5-B2FD-E2AC7F60BB59}" sibTransId="{3A9837AC-8D7C-487C-915A-D0205A87A046}"/>
    <dgm:cxn modelId="{38DE8C21-CAE0-4DA6-9027-F11A773433B4}" type="presOf" srcId="{67F59164-0EAF-4500-8272-15CF9BD2EDAD}" destId="{F7B23747-3F6A-49E8-B88E-AD108BB3C13A}" srcOrd="0" destOrd="0" presId="urn:microsoft.com/office/officeart/2005/8/layout/radial4"/>
    <dgm:cxn modelId="{9F8BFF2B-194C-437F-8F83-95E1EE8AF5AD}" srcId="{C7C411E8-6C91-466E-A3EA-4FF45FCDED44}" destId="{E09A8CCF-B7CE-4269-9D9E-1430A57B3B44}" srcOrd="0" destOrd="0" parTransId="{381CB01E-46FD-49F5-BA35-C4D0D5E767BB}" sibTransId="{C9819EF7-75D0-46F4-B92E-8C79F26CF78B}"/>
    <dgm:cxn modelId="{BCB73B36-56CA-49CD-8B68-6D689DB622FD}" srcId="{E09A8CCF-B7CE-4269-9D9E-1430A57B3B44}" destId="{9BF8F3F9-F572-44F2-B8A3-C743951ABDE7}" srcOrd="3" destOrd="0" parTransId="{67F59164-0EAF-4500-8272-15CF9BD2EDAD}" sibTransId="{55D45208-5DBF-4FA6-A4F3-41E173D00818}"/>
    <dgm:cxn modelId="{699835EC-4201-4FB1-9728-24866F083854}" type="presOf" srcId="{E09A8CCF-B7CE-4269-9D9E-1430A57B3B44}" destId="{0ED7FF34-FAE7-4C99-8EC2-DCF8B5AC88DE}" srcOrd="0" destOrd="0" presId="urn:microsoft.com/office/officeart/2005/8/layout/radial4"/>
    <dgm:cxn modelId="{1D7E8973-0EED-4804-A59E-610E29C0742B}" type="presOf" srcId="{4A833EAC-4FDC-4F0F-BB91-2736410C113B}" destId="{47263D91-F778-4CD9-938F-0060AF83BB52}" srcOrd="0" destOrd="0" presId="urn:microsoft.com/office/officeart/2005/8/layout/radial4"/>
    <dgm:cxn modelId="{92D9B934-6EC3-47D9-B34D-17DC6EB07611}" type="presOf" srcId="{DD0A1D79-2D35-4C2D-97FD-454CA4CACE11}" destId="{6AA7788D-13EC-492E-85A9-70F6DD6F23FC}" srcOrd="0" destOrd="0" presId="urn:microsoft.com/office/officeart/2005/8/layout/radial4"/>
    <dgm:cxn modelId="{C8EBAA26-1D5E-495F-AD8E-15BCA001540C}" type="presOf" srcId="{40C4534A-33BC-4E08-8B0D-309A0EE9B9F3}" destId="{3AD47D3F-9774-4CC9-ABD7-41FBD9535505}" srcOrd="0" destOrd="0" presId="urn:microsoft.com/office/officeart/2005/8/layout/radial4"/>
    <dgm:cxn modelId="{C225515B-1937-4185-94A9-C875D83CCB35}" type="presOf" srcId="{BBA6D98A-70B8-4117-8570-B81270BE2367}" destId="{4A0FAE41-E144-4A1C-8AD9-85D5FB5E81C3}" srcOrd="0" destOrd="0" presId="urn:microsoft.com/office/officeart/2005/8/layout/radial4"/>
    <dgm:cxn modelId="{259BDA64-8207-45AB-9A3D-AA4CED1C50C7}" type="presOf" srcId="{4987AFE8-014F-4F51-BF64-D654480C5E83}" destId="{D968A875-9AA2-4D56-997D-1D4392790815}" srcOrd="0" destOrd="0" presId="urn:microsoft.com/office/officeart/2005/8/layout/radial4"/>
    <dgm:cxn modelId="{DB57E358-B69B-43CB-9F25-2D1D8E4A5003}" srcId="{E09A8CCF-B7CE-4269-9D9E-1430A57B3B44}" destId="{4A833EAC-4FDC-4F0F-BB91-2736410C113B}" srcOrd="1" destOrd="0" parTransId="{4987AFE8-014F-4F51-BF64-D654480C5E83}" sibTransId="{220D15B5-6966-4532-A06A-B7ECA3C14F77}"/>
    <dgm:cxn modelId="{5F5EFFCA-8AE7-4BBC-A217-62F5710D3ED7}" srcId="{E09A8CCF-B7CE-4269-9D9E-1430A57B3B44}" destId="{0DE0A94E-8BCC-42B1-B5B5-C1326A8944E0}" srcOrd="2" destOrd="0" parTransId="{DD0A1D79-2D35-4C2D-97FD-454CA4CACE11}" sibTransId="{14CA0EDF-A572-4933-985F-80DC01403BC2}"/>
    <dgm:cxn modelId="{1236535C-E7C1-4BA1-951D-B3E77CD10882}" srcId="{E09A8CCF-B7CE-4269-9D9E-1430A57B3B44}" destId="{753F7ABF-0273-4926-B3E2-9D98B32C9F75}" srcOrd="0" destOrd="0" parTransId="{BBA6D98A-70B8-4117-8570-B81270BE2367}" sibTransId="{5F967927-FA81-4472-BD32-5F552358B3CE}"/>
    <dgm:cxn modelId="{1BBC0EB3-F42B-48B9-BBE1-35527AC37B5F}" type="presOf" srcId="{753F7ABF-0273-4926-B3E2-9D98B32C9F75}" destId="{5F3B10E1-2404-4D57-811E-B0D97254C1CE}" srcOrd="0" destOrd="0" presId="urn:microsoft.com/office/officeart/2005/8/layout/radial4"/>
    <dgm:cxn modelId="{3D724AB8-8B01-40CF-A9E6-7146E7D50A51}" type="presParOf" srcId="{8DE7094F-43EC-4977-AF5E-67B711B9D51C}" destId="{0ED7FF34-FAE7-4C99-8EC2-DCF8B5AC88DE}" srcOrd="0" destOrd="0" presId="urn:microsoft.com/office/officeart/2005/8/layout/radial4"/>
    <dgm:cxn modelId="{DBE1BFE0-3EFE-4E23-B62E-03925226EACE}" type="presParOf" srcId="{8DE7094F-43EC-4977-AF5E-67B711B9D51C}" destId="{4A0FAE41-E144-4A1C-8AD9-85D5FB5E81C3}" srcOrd="1" destOrd="0" presId="urn:microsoft.com/office/officeart/2005/8/layout/radial4"/>
    <dgm:cxn modelId="{A6AF97D7-3691-467D-8089-9DF25505EB63}" type="presParOf" srcId="{8DE7094F-43EC-4977-AF5E-67B711B9D51C}" destId="{5F3B10E1-2404-4D57-811E-B0D97254C1CE}" srcOrd="2" destOrd="0" presId="urn:microsoft.com/office/officeart/2005/8/layout/radial4"/>
    <dgm:cxn modelId="{228E6CF1-10CD-4183-B483-7CE572471BE0}" type="presParOf" srcId="{8DE7094F-43EC-4977-AF5E-67B711B9D51C}" destId="{D968A875-9AA2-4D56-997D-1D4392790815}" srcOrd="3" destOrd="0" presId="urn:microsoft.com/office/officeart/2005/8/layout/radial4"/>
    <dgm:cxn modelId="{9B6E751A-3A82-43AC-93D1-3D03F7F37765}" type="presParOf" srcId="{8DE7094F-43EC-4977-AF5E-67B711B9D51C}" destId="{47263D91-F778-4CD9-938F-0060AF83BB52}" srcOrd="4" destOrd="0" presId="urn:microsoft.com/office/officeart/2005/8/layout/radial4"/>
    <dgm:cxn modelId="{41DA9D12-982C-4350-A423-F80A3B10F9C8}" type="presParOf" srcId="{8DE7094F-43EC-4977-AF5E-67B711B9D51C}" destId="{6AA7788D-13EC-492E-85A9-70F6DD6F23FC}" srcOrd="5" destOrd="0" presId="urn:microsoft.com/office/officeart/2005/8/layout/radial4"/>
    <dgm:cxn modelId="{16395EEC-BAFF-469A-9A4E-25895880DA96}" type="presParOf" srcId="{8DE7094F-43EC-4977-AF5E-67B711B9D51C}" destId="{DE447454-23F9-4DA3-95C3-4AB07EF29E0F}" srcOrd="6" destOrd="0" presId="urn:microsoft.com/office/officeart/2005/8/layout/radial4"/>
    <dgm:cxn modelId="{31678B2E-CA88-46F2-BFB6-F0967CB0128E}" type="presParOf" srcId="{8DE7094F-43EC-4977-AF5E-67B711B9D51C}" destId="{F7B23747-3F6A-49E8-B88E-AD108BB3C13A}" srcOrd="7" destOrd="0" presId="urn:microsoft.com/office/officeart/2005/8/layout/radial4"/>
    <dgm:cxn modelId="{D9043A8E-3102-49CA-AD26-7185D5123EFE}" type="presParOf" srcId="{8DE7094F-43EC-4977-AF5E-67B711B9D51C}" destId="{18A2114E-58E1-493D-B6F2-6FE077B1D1E1}" srcOrd="8" destOrd="0" presId="urn:microsoft.com/office/officeart/2005/8/layout/radial4"/>
    <dgm:cxn modelId="{694D64D1-2EAF-4F12-A0F8-15834B88ECB9}" type="presParOf" srcId="{8DE7094F-43EC-4977-AF5E-67B711B9D51C}" destId="{BBCA0063-18D4-42E4-A67E-404ADEBFC2A2}" srcOrd="9" destOrd="0" presId="urn:microsoft.com/office/officeart/2005/8/layout/radial4"/>
    <dgm:cxn modelId="{6C3AC7C8-1740-4911-A915-797F845A0AB8}" type="presParOf" srcId="{8DE7094F-43EC-4977-AF5E-67B711B9D51C}" destId="{3AD47D3F-9774-4CC9-ABD7-41FBD9535505}" srcOrd="10"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0.xml><?xml version="1.0" encoding="utf-8"?>
<dgm:dataModel xmlns:dgm="http://schemas.openxmlformats.org/drawingml/2006/diagram" xmlns:a="http://schemas.openxmlformats.org/drawingml/2006/main">
  <dgm:ptLst>
    <dgm:pt modelId="{918042CA-40C5-466B-AD62-6282F9EEA03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52ABE62E-CBEF-4E01-A53A-D764874DA1D3}">
      <dgm:prSet phldrT="[Texto]"/>
      <dgm:spPr>
        <a:solidFill>
          <a:srgbClr val="0070C0"/>
        </a:solidFill>
      </dgm:spPr>
      <dgm:t>
        <a:bodyPr/>
        <a:lstStyle/>
        <a:p>
          <a:r>
            <a:rPr lang="es-EC" dirty="0" err="1" smtClean="0"/>
            <a:t>Encoder</a:t>
          </a:r>
          <a:r>
            <a:rPr lang="es-EC" dirty="0" smtClean="0"/>
            <a:t> incremental</a:t>
          </a:r>
        </a:p>
      </dgm:t>
    </dgm:pt>
    <dgm:pt modelId="{7BA90E1B-864D-4F06-A981-C38D15AFA0A8}" type="parTrans" cxnId="{DBA3C3F2-C3B3-4B7A-A071-999F54B1CF24}">
      <dgm:prSet/>
      <dgm:spPr/>
      <dgm:t>
        <a:bodyPr/>
        <a:lstStyle/>
        <a:p>
          <a:endParaRPr lang="es-EC"/>
        </a:p>
      </dgm:t>
    </dgm:pt>
    <dgm:pt modelId="{C7582A0A-0300-4DFD-8A12-7A5F4B6472FE}" type="sibTrans" cxnId="{DBA3C3F2-C3B3-4B7A-A071-999F54B1CF24}">
      <dgm:prSet/>
      <dgm:spPr/>
      <dgm:t>
        <a:bodyPr/>
        <a:lstStyle/>
        <a:p>
          <a:endParaRPr lang="es-EC"/>
        </a:p>
      </dgm:t>
    </dgm:pt>
    <dgm:pt modelId="{736B3D43-B279-4358-9F8A-B70EA7B36E12}">
      <dgm:prSet phldrT="[Texto]" custT="1"/>
      <dgm:spPr/>
      <dgm:t>
        <a:bodyPr/>
        <a:lstStyle/>
        <a:p>
          <a:r>
            <a:rPr lang="es-EC" sz="1800" dirty="0" smtClean="0"/>
            <a:t>10 orificios</a:t>
          </a:r>
          <a:endParaRPr lang="es-EC" sz="1800" dirty="0"/>
        </a:p>
      </dgm:t>
    </dgm:pt>
    <dgm:pt modelId="{CECEB273-1EDA-4A38-A9D1-F3CA9395B5F5}" type="parTrans" cxnId="{AABF3B80-F81B-46B4-BB33-C22F65397BC7}">
      <dgm:prSet/>
      <dgm:spPr/>
      <dgm:t>
        <a:bodyPr/>
        <a:lstStyle/>
        <a:p>
          <a:endParaRPr lang="es-EC"/>
        </a:p>
      </dgm:t>
    </dgm:pt>
    <dgm:pt modelId="{CEC59AEF-5E23-433F-8CA7-45385EF22893}" type="sibTrans" cxnId="{AABF3B80-F81B-46B4-BB33-C22F65397BC7}">
      <dgm:prSet/>
      <dgm:spPr/>
      <dgm:t>
        <a:bodyPr/>
        <a:lstStyle/>
        <a:p>
          <a:endParaRPr lang="es-EC"/>
        </a:p>
      </dgm:t>
    </dgm:pt>
    <dgm:pt modelId="{E72D1617-13A9-4306-9AAD-11B4D96AA635}">
      <dgm:prSet phldrT="[Texto]" custT="1"/>
      <dgm:spPr/>
      <dgm:t>
        <a:bodyPr/>
        <a:lstStyle/>
        <a:p>
          <a:r>
            <a:rPr lang="es-EC" sz="1800" dirty="0" smtClean="0"/>
            <a:t>PIC</a:t>
          </a:r>
          <a:endParaRPr lang="es-EC" sz="1800" dirty="0"/>
        </a:p>
      </dgm:t>
    </dgm:pt>
    <dgm:pt modelId="{5C80FBF3-C0F9-4E71-B326-7080E3C35411}" type="parTrans" cxnId="{FF4BF8DA-96F1-4E74-AF3B-61F4A215C4D0}">
      <dgm:prSet/>
      <dgm:spPr/>
      <dgm:t>
        <a:bodyPr/>
        <a:lstStyle/>
        <a:p>
          <a:endParaRPr lang="es-EC"/>
        </a:p>
      </dgm:t>
    </dgm:pt>
    <dgm:pt modelId="{91D52925-289D-4CEA-9949-BDBA270E8573}" type="sibTrans" cxnId="{FF4BF8DA-96F1-4E74-AF3B-61F4A215C4D0}">
      <dgm:prSet/>
      <dgm:spPr/>
      <dgm:t>
        <a:bodyPr/>
        <a:lstStyle/>
        <a:p>
          <a:endParaRPr lang="es-EC"/>
        </a:p>
      </dgm:t>
    </dgm:pt>
    <dgm:pt modelId="{1F0BBDE6-32C1-4985-A4D9-953D9C9C39DC}">
      <dgm:prSet phldrT="[Texto]" custT="1"/>
      <dgm:spPr/>
      <dgm:t>
        <a:bodyPr/>
        <a:lstStyle/>
        <a:p>
          <a:r>
            <a:rPr lang="es-EC" sz="1800" dirty="0" smtClean="0"/>
            <a:t>Acople metálico</a:t>
          </a:r>
          <a:endParaRPr lang="es-EC" sz="1800" dirty="0"/>
        </a:p>
      </dgm:t>
    </dgm:pt>
    <dgm:pt modelId="{2051F1DE-83C7-4A28-ACEF-941C6ACD1525}" type="parTrans" cxnId="{02E4BC0C-5FF9-47C0-A62A-C8FBFEC87154}">
      <dgm:prSet/>
      <dgm:spPr/>
      <dgm:t>
        <a:bodyPr/>
        <a:lstStyle/>
        <a:p>
          <a:endParaRPr lang="es-EC"/>
        </a:p>
      </dgm:t>
    </dgm:pt>
    <dgm:pt modelId="{BEE660F5-F7E8-44E5-8FBF-644F2B09F90F}" type="sibTrans" cxnId="{02E4BC0C-5FF9-47C0-A62A-C8FBFEC87154}">
      <dgm:prSet/>
      <dgm:spPr/>
      <dgm:t>
        <a:bodyPr/>
        <a:lstStyle/>
        <a:p>
          <a:endParaRPr lang="es-EC"/>
        </a:p>
      </dgm:t>
    </dgm:pt>
    <dgm:pt modelId="{4309D6BB-EE79-414A-95E6-92E6559A5A91}">
      <dgm:prSet phldrT="[Texto]" custT="1"/>
      <dgm:spPr>
        <a:solidFill>
          <a:srgbClr val="0070C0"/>
        </a:solidFill>
      </dgm:spPr>
      <dgm:t>
        <a:bodyPr/>
        <a:lstStyle/>
        <a:p>
          <a:r>
            <a:rPr lang="es-EC" sz="2000" dirty="0" smtClean="0"/>
            <a:t>Motor DC</a:t>
          </a:r>
          <a:endParaRPr lang="es-EC" sz="2000" dirty="0"/>
        </a:p>
      </dgm:t>
    </dgm:pt>
    <dgm:pt modelId="{402F660B-F6F9-455D-9D50-7AEB7F1081F8}" type="parTrans" cxnId="{CFC649A1-FCB0-4230-BE19-2DE3861B57E0}">
      <dgm:prSet/>
      <dgm:spPr/>
      <dgm:t>
        <a:bodyPr/>
        <a:lstStyle/>
        <a:p>
          <a:endParaRPr lang="es-EC"/>
        </a:p>
      </dgm:t>
    </dgm:pt>
    <dgm:pt modelId="{2282E829-D855-432E-94B0-2BC04E7914D5}" type="sibTrans" cxnId="{CFC649A1-FCB0-4230-BE19-2DE3861B57E0}">
      <dgm:prSet/>
      <dgm:spPr/>
      <dgm:t>
        <a:bodyPr/>
        <a:lstStyle/>
        <a:p>
          <a:endParaRPr lang="es-EC"/>
        </a:p>
      </dgm:t>
    </dgm:pt>
    <dgm:pt modelId="{2FBD6461-7059-43FE-8EC6-91EF7402C4CC}">
      <dgm:prSet phldrT="[Texto]"/>
      <dgm:spPr>
        <a:solidFill>
          <a:srgbClr val="0070C0"/>
        </a:solidFill>
      </dgm:spPr>
      <dgm:t>
        <a:bodyPr/>
        <a:lstStyle/>
        <a:p>
          <a:r>
            <a:rPr lang="es-EC" dirty="0" smtClean="0"/>
            <a:t>Servomotor</a:t>
          </a:r>
          <a:endParaRPr lang="es-EC" dirty="0"/>
        </a:p>
      </dgm:t>
    </dgm:pt>
    <dgm:pt modelId="{FE6BB5E0-0935-43E6-92CF-2E1A8EA83DAF}" type="parTrans" cxnId="{B881933F-5890-4415-BB96-6054C4E85C6F}">
      <dgm:prSet/>
      <dgm:spPr/>
      <dgm:t>
        <a:bodyPr/>
        <a:lstStyle/>
        <a:p>
          <a:endParaRPr lang="es-EC"/>
        </a:p>
      </dgm:t>
    </dgm:pt>
    <dgm:pt modelId="{1AC1179E-82BE-49E3-A829-92F439F68BEC}" type="sibTrans" cxnId="{B881933F-5890-4415-BB96-6054C4E85C6F}">
      <dgm:prSet/>
      <dgm:spPr/>
      <dgm:t>
        <a:bodyPr/>
        <a:lstStyle/>
        <a:p>
          <a:endParaRPr lang="es-EC"/>
        </a:p>
      </dgm:t>
    </dgm:pt>
    <dgm:pt modelId="{4EF018AC-D01D-42F5-BBAD-12FEA96249E3}">
      <dgm:prSet phldrT="[Texto]" custT="1"/>
      <dgm:spPr/>
      <dgm:t>
        <a:bodyPr/>
        <a:lstStyle/>
        <a:p>
          <a:r>
            <a:rPr lang="es-EC" sz="1800" dirty="0" smtClean="0"/>
            <a:t>18F4550</a:t>
          </a:r>
          <a:endParaRPr lang="es-EC" sz="1800" dirty="0"/>
        </a:p>
      </dgm:t>
    </dgm:pt>
    <dgm:pt modelId="{9B57EA84-F942-47CA-ABAA-C21165374938}" type="parTrans" cxnId="{2FCDC845-69F6-4C75-B731-CF25380D4AD1}">
      <dgm:prSet/>
      <dgm:spPr/>
      <dgm:t>
        <a:bodyPr/>
        <a:lstStyle/>
        <a:p>
          <a:endParaRPr lang="es-EC"/>
        </a:p>
      </dgm:t>
    </dgm:pt>
    <dgm:pt modelId="{3E91FDCE-1789-4423-98F4-BA4F4A195F25}" type="sibTrans" cxnId="{2FCDC845-69F6-4C75-B731-CF25380D4AD1}">
      <dgm:prSet/>
      <dgm:spPr/>
      <dgm:t>
        <a:bodyPr/>
        <a:lstStyle/>
        <a:p>
          <a:endParaRPr lang="es-EC"/>
        </a:p>
      </dgm:t>
    </dgm:pt>
    <dgm:pt modelId="{462DE1EC-B019-4DF2-A118-F906C3A9050B}">
      <dgm:prSet phldrT="[Texto]" custT="1"/>
      <dgm:spPr/>
      <dgm:t>
        <a:bodyPr/>
        <a:lstStyle/>
        <a:p>
          <a:r>
            <a:rPr lang="es-EC" sz="1800" dirty="0" smtClean="0"/>
            <a:t>Velocidad 4400 rpm limitado a 3000 rpm</a:t>
          </a:r>
          <a:endParaRPr lang="es-EC" sz="1800" dirty="0"/>
        </a:p>
      </dgm:t>
    </dgm:pt>
    <dgm:pt modelId="{53169185-FB73-4D2A-93D2-1F2CEEDDB22C}" type="parTrans" cxnId="{ED1A21FF-A577-4965-BEE6-798FD2B0DE87}">
      <dgm:prSet/>
      <dgm:spPr/>
      <dgm:t>
        <a:bodyPr/>
        <a:lstStyle/>
        <a:p>
          <a:endParaRPr lang="es-EC"/>
        </a:p>
      </dgm:t>
    </dgm:pt>
    <dgm:pt modelId="{F049FACF-A750-4001-8610-05E54E24E766}" type="sibTrans" cxnId="{ED1A21FF-A577-4965-BEE6-798FD2B0DE87}">
      <dgm:prSet/>
      <dgm:spPr/>
      <dgm:t>
        <a:bodyPr/>
        <a:lstStyle/>
        <a:p>
          <a:endParaRPr lang="es-EC"/>
        </a:p>
      </dgm:t>
    </dgm:pt>
    <dgm:pt modelId="{842559F0-E8DF-480A-9EEF-69ABDF029927}">
      <dgm:prSet phldrT="[Texto]" custT="1"/>
      <dgm:spPr/>
      <dgm:t>
        <a:bodyPr/>
        <a:lstStyle/>
        <a:p>
          <a:r>
            <a:rPr lang="es-EC" sz="1800" dirty="0" smtClean="0"/>
            <a:t>IRFZ44N</a:t>
          </a:r>
          <a:endParaRPr lang="es-EC" sz="1800" dirty="0"/>
        </a:p>
      </dgm:t>
    </dgm:pt>
    <dgm:pt modelId="{615F5437-B4F7-48F5-9843-659DA28771F0}" type="parTrans" cxnId="{ECE44515-1139-4D77-9054-E862085815DA}">
      <dgm:prSet/>
      <dgm:spPr/>
      <dgm:t>
        <a:bodyPr/>
        <a:lstStyle/>
        <a:p>
          <a:endParaRPr lang="es-EC"/>
        </a:p>
      </dgm:t>
    </dgm:pt>
    <dgm:pt modelId="{D921425A-3E5B-4DF8-A7C0-88EC1DCF2917}" type="sibTrans" cxnId="{ECE44515-1139-4D77-9054-E862085815DA}">
      <dgm:prSet/>
      <dgm:spPr/>
      <dgm:t>
        <a:bodyPr/>
        <a:lstStyle/>
        <a:p>
          <a:endParaRPr lang="es-EC"/>
        </a:p>
      </dgm:t>
    </dgm:pt>
    <dgm:pt modelId="{0998D306-C5C2-45B6-8B3B-FD5D5D96B4A1}">
      <dgm:prSet phldrT="[Texto]"/>
      <dgm:spPr>
        <a:solidFill>
          <a:srgbClr val="0070C0"/>
        </a:solidFill>
      </dgm:spPr>
      <dgm:t>
        <a:bodyPr/>
        <a:lstStyle/>
        <a:p>
          <a:r>
            <a:rPr lang="es-EC" dirty="0" smtClean="0"/>
            <a:t>Potencia</a:t>
          </a:r>
          <a:endParaRPr lang="es-EC" dirty="0"/>
        </a:p>
      </dgm:t>
    </dgm:pt>
    <dgm:pt modelId="{D58D552F-5E88-4D68-B38B-F6ACBDF1BFF8}" type="parTrans" cxnId="{78D2A457-3E41-4F98-B5EE-858D08064852}">
      <dgm:prSet/>
      <dgm:spPr/>
      <dgm:t>
        <a:bodyPr/>
        <a:lstStyle/>
        <a:p>
          <a:endParaRPr lang="es-EC"/>
        </a:p>
      </dgm:t>
    </dgm:pt>
    <dgm:pt modelId="{5CCD1F72-2A8B-4DB7-9960-51C5CFDDFD2A}" type="sibTrans" cxnId="{78D2A457-3E41-4F98-B5EE-858D08064852}">
      <dgm:prSet/>
      <dgm:spPr/>
      <dgm:t>
        <a:bodyPr/>
        <a:lstStyle/>
        <a:p>
          <a:endParaRPr lang="es-EC"/>
        </a:p>
      </dgm:t>
    </dgm:pt>
    <dgm:pt modelId="{CFA94AE9-8ADA-48AF-BCC2-E055C208286D}">
      <dgm:prSet phldrT="[Texto]" custT="1"/>
      <dgm:spPr/>
      <dgm:t>
        <a:bodyPr/>
        <a:lstStyle/>
        <a:p>
          <a:r>
            <a:rPr lang="es-EC" sz="1800" dirty="0" smtClean="0"/>
            <a:t>MOSFET</a:t>
          </a:r>
          <a:endParaRPr lang="es-EC" sz="1800" dirty="0"/>
        </a:p>
      </dgm:t>
    </dgm:pt>
    <dgm:pt modelId="{4E785C80-42F5-4F44-B81B-AC84605B472C}" type="parTrans" cxnId="{3A8E6E6E-6E21-432E-ADED-61E7AFAA089E}">
      <dgm:prSet/>
      <dgm:spPr/>
      <dgm:t>
        <a:bodyPr/>
        <a:lstStyle/>
        <a:p>
          <a:endParaRPr lang="es-EC"/>
        </a:p>
      </dgm:t>
    </dgm:pt>
    <dgm:pt modelId="{6DA3125E-4FA8-4902-9BCD-D78AAAFA2728}" type="sibTrans" cxnId="{3A8E6E6E-6E21-432E-ADED-61E7AFAA089E}">
      <dgm:prSet/>
      <dgm:spPr/>
      <dgm:t>
        <a:bodyPr/>
        <a:lstStyle/>
        <a:p>
          <a:endParaRPr lang="es-EC"/>
        </a:p>
      </dgm:t>
    </dgm:pt>
    <dgm:pt modelId="{F4D221AA-6439-410E-99B4-59D831C85720}">
      <dgm:prSet phldrT="[Texto]" custT="1"/>
      <dgm:spPr/>
      <dgm:t>
        <a:bodyPr/>
        <a:lstStyle/>
        <a:p>
          <a:r>
            <a:rPr lang="es-EC" sz="1800" dirty="0" smtClean="0"/>
            <a:t>infrarrojo</a:t>
          </a:r>
          <a:endParaRPr lang="es-EC" sz="1800" dirty="0"/>
        </a:p>
      </dgm:t>
    </dgm:pt>
    <dgm:pt modelId="{1825C7D4-8BA6-4D96-B932-DBD08AC143D5}" type="parTrans" cxnId="{71B829D5-ADC6-47C4-9C3E-D93F03EE5A1F}">
      <dgm:prSet/>
      <dgm:spPr/>
      <dgm:t>
        <a:bodyPr/>
        <a:lstStyle/>
        <a:p>
          <a:endParaRPr lang="es-EC"/>
        </a:p>
      </dgm:t>
    </dgm:pt>
    <dgm:pt modelId="{D1FD82F0-8A23-4160-9F48-A582FA3A102F}" type="sibTrans" cxnId="{71B829D5-ADC6-47C4-9C3E-D93F03EE5A1F}">
      <dgm:prSet/>
      <dgm:spPr/>
      <dgm:t>
        <a:bodyPr/>
        <a:lstStyle/>
        <a:p>
          <a:endParaRPr lang="es-EC"/>
        </a:p>
      </dgm:t>
    </dgm:pt>
    <dgm:pt modelId="{DB8580A9-AEC2-49E0-BD6A-93001607C78B}">
      <dgm:prSet phldrT="[Texto]"/>
      <dgm:spPr>
        <a:solidFill>
          <a:srgbClr val="0070C0"/>
        </a:solidFill>
      </dgm:spPr>
      <dgm:t>
        <a:bodyPr/>
        <a:lstStyle/>
        <a:p>
          <a:r>
            <a:rPr lang="es-EC" dirty="0" err="1" smtClean="0"/>
            <a:t>Microcontrolador</a:t>
          </a:r>
          <a:endParaRPr lang="es-EC" dirty="0"/>
        </a:p>
      </dgm:t>
    </dgm:pt>
    <dgm:pt modelId="{87871AD9-9E3A-41A9-97DB-D439080003DD}" type="sibTrans" cxnId="{593D9FCF-321F-4D21-93CB-6D628425909C}">
      <dgm:prSet/>
      <dgm:spPr/>
      <dgm:t>
        <a:bodyPr/>
        <a:lstStyle/>
        <a:p>
          <a:endParaRPr lang="es-EC"/>
        </a:p>
      </dgm:t>
    </dgm:pt>
    <dgm:pt modelId="{6104B42F-FBD0-4552-848B-5DF61B982114}" type="parTrans" cxnId="{593D9FCF-321F-4D21-93CB-6D628425909C}">
      <dgm:prSet/>
      <dgm:spPr/>
      <dgm:t>
        <a:bodyPr/>
        <a:lstStyle/>
        <a:p>
          <a:endParaRPr lang="es-EC"/>
        </a:p>
      </dgm:t>
    </dgm:pt>
    <dgm:pt modelId="{9ECA6B14-8A5E-4BC8-9BB9-A0CBA36B010A}">
      <dgm:prSet phldrT="[Texto]" custT="1"/>
      <dgm:spPr/>
      <dgm:t>
        <a:bodyPr/>
        <a:lstStyle/>
        <a:p>
          <a:r>
            <a:rPr lang="es-EC" sz="1800" dirty="0" smtClean="0"/>
            <a:t>Voltaje 24 V DC</a:t>
          </a:r>
          <a:endParaRPr lang="es-EC" sz="1800" dirty="0"/>
        </a:p>
      </dgm:t>
    </dgm:pt>
    <dgm:pt modelId="{94A55E1C-3FCF-4771-9ABD-A19EC0000273}" type="parTrans" cxnId="{4B939D22-BCC4-4FDB-8B04-ED7CC1507A69}">
      <dgm:prSet/>
      <dgm:spPr/>
      <dgm:t>
        <a:bodyPr/>
        <a:lstStyle/>
        <a:p>
          <a:endParaRPr lang="es-EC"/>
        </a:p>
      </dgm:t>
    </dgm:pt>
    <dgm:pt modelId="{1568D31D-A269-4D72-8F81-EE8A40E6885E}" type="sibTrans" cxnId="{4B939D22-BCC4-4FDB-8B04-ED7CC1507A69}">
      <dgm:prSet/>
      <dgm:spPr/>
      <dgm:t>
        <a:bodyPr/>
        <a:lstStyle/>
        <a:p>
          <a:endParaRPr lang="es-EC"/>
        </a:p>
      </dgm:t>
    </dgm:pt>
    <dgm:pt modelId="{91ECB05A-3324-4A8D-9655-C12092253929}">
      <dgm:prSet phldrT="[Texto]" custT="1"/>
      <dgm:spPr/>
      <dgm:t>
        <a:bodyPr/>
        <a:lstStyle/>
        <a:p>
          <a:r>
            <a:rPr lang="es-EC" sz="1800" dirty="0" smtClean="0"/>
            <a:t>Voltaje 5V</a:t>
          </a:r>
          <a:endParaRPr lang="es-EC" sz="1800" dirty="0"/>
        </a:p>
      </dgm:t>
    </dgm:pt>
    <dgm:pt modelId="{E3E3E69F-097E-409F-8DA0-DE615BAAB05C}" type="parTrans" cxnId="{9F5DD6EB-0887-42C1-A09B-7873EE590A08}">
      <dgm:prSet/>
      <dgm:spPr/>
      <dgm:t>
        <a:bodyPr/>
        <a:lstStyle/>
        <a:p>
          <a:endParaRPr lang="es-EC"/>
        </a:p>
      </dgm:t>
    </dgm:pt>
    <dgm:pt modelId="{2F37CA84-6979-424B-8C97-88529CA2918D}" type="sibTrans" cxnId="{9F5DD6EB-0887-42C1-A09B-7873EE590A08}">
      <dgm:prSet/>
      <dgm:spPr/>
      <dgm:t>
        <a:bodyPr/>
        <a:lstStyle/>
        <a:p>
          <a:endParaRPr lang="es-EC"/>
        </a:p>
      </dgm:t>
    </dgm:pt>
    <dgm:pt modelId="{11025F11-3AA0-4536-BA63-DD3EB88E59FB}" type="pres">
      <dgm:prSet presAssocID="{918042CA-40C5-466B-AD62-6282F9EEA031}" presName="Name0" presStyleCnt="0">
        <dgm:presLayoutVars>
          <dgm:dir/>
          <dgm:animLvl val="lvl"/>
          <dgm:resizeHandles val="exact"/>
        </dgm:presLayoutVars>
      </dgm:prSet>
      <dgm:spPr/>
      <dgm:t>
        <a:bodyPr/>
        <a:lstStyle/>
        <a:p>
          <a:endParaRPr lang="es-EC"/>
        </a:p>
      </dgm:t>
    </dgm:pt>
    <dgm:pt modelId="{730ADDEE-B138-4086-9098-E31459AC5689}" type="pres">
      <dgm:prSet presAssocID="{52ABE62E-CBEF-4E01-A53A-D764874DA1D3}" presName="linNode" presStyleCnt="0"/>
      <dgm:spPr/>
    </dgm:pt>
    <dgm:pt modelId="{901C2F97-3928-47E6-B4F3-B9894B106044}" type="pres">
      <dgm:prSet presAssocID="{52ABE62E-CBEF-4E01-A53A-D764874DA1D3}" presName="parentText" presStyleLbl="node1" presStyleIdx="0" presStyleCnt="5">
        <dgm:presLayoutVars>
          <dgm:chMax val="1"/>
          <dgm:bulletEnabled val="1"/>
        </dgm:presLayoutVars>
      </dgm:prSet>
      <dgm:spPr/>
      <dgm:t>
        <a:bodyPr/>
        <a:lstStyle/>
        <a:p>
          <a:endParaRPr lang="es-EC"/>
        </a:p>
      </dgm:t>
    </dgm:pt>
    <dgm:pt modelId="{606035F5-554A-46AF-B0A1-6F9C4FA60A39}" type="pres">
      <dgm:prSet presAssocID="{52ABE62E-CBEF-4E01-A53A-D764874DA1D3}" presName="descendantText" presStyleLbl="alignAccFollowNode1" presStyleIdx="0" presStyleCnt="5">
        <dgm:presLayoutVars>
          <dgm:bulletEnabled val="1"/>
        </dgm:presLayoutVars>
      </dgm:prSet>
      <dgm:spPr/>
      <dgm:t>
        <a:bodyPr/>
        <a:lstStyle/>
        <a:p>
          <a:endParaRPr lang="es-EC"/>
        </a:p>
      </dgm:t>
    </dgm:pt>
    <dgm:pt modelId="{FA39628A-C1B3-460C-8D4E-B9FDD3F7FE86}" type="pres">
      <dgm:prSet presAssocID="{C7582A0A-0300-4DFD-8A12-7A5F4B6472FE}" presName="sp" presStyleCnt="0"/>
      <dgm:spPr/>
    </dgm:pt>
    <dgm:pt modelId="{62D6E149-F80A-4CA0-BAF7-8E08B6369811}" type="pres">
      <dgm:prSet presAssocID="{DB8580A9-AEC2-49E0-BD6A-93001607C78B}" presName="linNode" presStyleCnt="0"/>
      <dgm:spPr/>
    </dgm:pt>
    <dgm:pt modelId="{B6589C56-F527-4C5E-B670-5DC59094CB8E}" type="pres">
      <dgm:prSet presAssocID="{DB8580A9-AEC2-49E0-BD6A-93001607C78B}" presName="parentText" presStyleLbl="node1" presStyleIdx="1" presStyleCnt="5">
        <dgm:presLayoutVars>
          <dgm:chMax val="1"/>
          <dgm:bulletEnabled val="1"/>
        </dgm:presLayoutVars>
      </dgm:prSet>
      <dgm:spPr/>
      <dgm:t>
        <a:bodyPr/>
        <a:lstStyle/>
        <a:p>
          <a:endParaRPr lang="es-EC"/>
        </a:p>
      </dgm:t>
    </dgm:pt>
    <dgm:pt modelId="{1FEA248A-C152-48BE-B685-89FC6BDB91F4}" type="pres">
      <dgm:prSet presAssocID="{DB8580A9-AEC2-49E0-BD6A-93001607C78B}" presName="descendantText" presStyleLbl="alignAccFollowNode1" presStyleIdx="1" presStyleCnt="5">
        <dgm:presLayoutVars>
          <dgm:bulletEnabled val="1"/>
        </dgm:presLayoutVars>
      </dgm:prSet>
      <dgm:spPr/>
      <dgm:t>
        <a:bodyPr/>
        <a:lstStyle/>
        <a:p>
          <a:endParaRPr lang="es-EC"/>
        </a:p>
      </dgm:t>
    </dgm:pt>
    <dgm:pt modelId="{73D8E3F2-F7DA-408F-8A91-A95F0AFD9302}" type="pres">
      <dgm:prSet presAssocID="{87871AD9-9E3A-41A9-97DB-D439080003DD}" presName="sp" presStyleCnt="0"/>
      <dgm:spPr/>
    </dgm:pt>
    <dgm:pt modelId="{A51634A4-6147-4C3B-BAE5-52EBFCDB7917}" type="pres">
      <dgm:prSet presAssocID="{4309D6BB-EE79-414A-95E6-92E6559A5A91}" presName="linNode" presStyleCnt="0"/>
      <dgm:spPr/>
    </dgm:pt>
    <dgm:pt modelId="{17FA49DE-81C1-4723-A464-041268EED3AC}" type="pres">
      <dgm:prSet presAssocID="{4309D6BB-EE79-414A-95E6-92E6559A5A91}" presName="parentText" presStyleLbl="node1" presStyleIdx="2" presStyleCnt="5">
        <dgm:presLayoutVars>
          <dgm:chMax val="1"/>
          <dgm:bulletEnabled val="1"/>
        </dgm:presLayoutVars>
      </dgm:prSet>
      <dgm:spPr/>
      <dgm:t>
        <a:bodyPr/>
        <a:lstStyle/>
        <a:p>
          <a:endParaRPr lang="es-EC"/>
        </a:p>
      </dgm:t>
    </dgm:pt>
    <dgm:pt modelId="{4822A16E-D893-4CBB-A8A4-FC297AA0A76B}" type="pres">
      <dgm:prSet presAssocID="{4309D6BB-EE79-414A-95E6-92E6559A5A91}" presName="descendantText" presStyleLbl="alignAccFollowNode1" presStyleIdx="2" presStyleCnt="5">
        <dgm:presLayoutVars>
          <dgm:bulletEnabled val="1"/>
        </dgm:presLayoutVars>
      </dgm:prSet>
      <dgm:spPr/>
      <dgm:t>
        <a:bodyPr/>
        <a:lstStyle/>
        <a:p>
          <a:endParaRPr lang="es-EC"/>
        </a:p>
      </dgm:t>
    </dgm:pt>
    <dgm:pt modelId="{403D4B75-0CE8-461D-B43A-B761FE215961}" type="pres">
      <dgm:prSet presAssocID="{2282E829-D855-432E-94B0-2BC04E7914D5}" presName="sp" presStyleCnt="0"/>
      <dgm:spPr/>
    </dgm:pt>
    <dgm:pt modelId="{A109ABF2-F260-467D-A154-D76C617B6AA4}" type="pres">
      <dgm:prSet presAssocID="{2FBD6461-7059-43FE-8EC6-91EF7402C4CC}" presName="linNode" presStyleCnt="0"/>
      <dgm:spPr/>
    </dgm:pt>
    <dgm:pt modelId="{698CAD12-4CDE-4188-8576-A2C2DDF6784F}" type="pres">
      <dgm:prSet presAssocID="{2FBD6461-7059-43FE-8EC6-91EF7402C4CC}" presName="parentText" presStyleLbl="node1" presStyleIdx="3" presStyleCnt="5">
        <dgm:presLayoutVars>
          <dgm:chMax val="1"/>
          <dgm:bulletEnabled val="1"/>
        </dgm:presLayoutVars>
      </dgm:prSet>
      <dgm:spPr/>
      <dgm:t>
        <a:bodyPr/>
        <a:lstStyle/>
        <a:p>
          <a:endParaRPr lang="es-EC"/>
        </a:p>
      </dgm:t>
    </dgm:pt>
    <dgm:pt modelId="{E73ADF77-FCB4-4D3F-9F19-1278B1C7ED39}" type="pres">
      <dgm:prSet presAssocID="{2FBD6461-7059-43FE-8EC6-91EF7402C4CC}" presName="descendantText" presStyleLbl="alignAccFollowNode1" presStyleIdx="3" presStyleCnt="5">
        <dgm:presLayoutVars>
          <dgm:bulletEnabled val="1"/>
        </dgm:presLayoutVars>
      </dgm:prSet>
      <dgm:spPr/>
      <dgm:t>
        <a:bodyPr/>
        <a:lstStyle/>
        <a:p>
          <a:endParaRPr lang="es-EC"/>
        </a:p>
      </dgm:t>
    </dgm:pt>
    <dgm:pt modelId="{54D0C134-4E83-4F04-97DA-A22A3BF2A5BD}" type="pres">
      <dgm:prSet presAssocID="{1AC1179E-82BE-49E3-A829-92F439F68BEC}" presName="sp" presStyleCnt="0"/>
      <dgm:spPr/>
    </dgm:pt>
    <dgm:pt modelId="{58E13B5E-6435-4986-9347-CD146209EFA9}" type="pres">
      <dgm:prSet presAssocID="{0998D306-C5C2-45B6-8B3B-FD5D5D96B4A1}" presName="linNode" presStyleCnt="0"/>
      <dgm:spPr/>
    </dgm:pt>
    <dgm:pt modelId="{8E65EFA7-5806-4CB1-B443-F1233FD03B59}" type="pres">
      <dgm:prSet presAssocID="{0998D306-C5C2-45B6-8B3B-FD5D5D96B4A1}" presName="parentText" presStyleLbl="node1" presStyleIdx="4" presStyleCnt="5">
        <dgm:presLayoutVars>
          <dgm:chMax val="1"/>
          <dgm:bulletEnabled val="1"/>
        </dgm:presLayoutVars>
      </dgm:prSet>
      <dgm:spPr/>
      <dgm:t>
        <a:bodyPr/>
        <a:lstStyle/>
        <a:p>
          <a:endParaRPr lang="es-EC"/>
        </a:p>
      </dgm:t>
    </dgm:pt>
    <dgm:pt modelId="{8FF609FC-224F-4B06-9C8C-D1BB6837BB3E}" type="pres">
      <dgm:prSet presAssocID="{0998D306-C5C2-45B6-8B3B-FD5D5D96B4A1}" presName="descendantText" presStyleLbl="alignAccFollowNode1" presStyleIdx="4" presStyleCnt="5">
        <dgm:presLayoutVars>
          <dgm:bulletEnabled val="1"/>
        </dgm:presLayoutVars>
      </dgm:prSet>
      <dgm:spPr/>
      <dgm:t>
        <a:bodyPr/>
        <a:lstStyle/>
        <a:p>
          <a:endParaRPr lang="es-EC"/>
        </a:p>
      </dgm:t>
    </dgm:pt>
  </dgm:ptLst>
  <dgm:cxnLst>
    <dgm:cxn modelId="{870DFB0B-F1E0-4C7E-995F-EA81C633F0B8}" type="presOf" srcId="{0998D306-C5C2-45B6-8B3B-FD5D5D96B4A1}" destId="{8E65EFA7-5806-4CB1-B443-F1233FD03B59}" srcOrd="0" destOrd="0" presId="urn:microsoft.com/office/officeart/2005/8/layout/vList5"/>
    <dgm:cxn modelId="{D5FF24AC-342A-441D-96E0-85F455CB74E5}" type="presOf" srcId="{CFA94AE9-8ADA-48AF-BCC2-E055C208286D}" destId="{8FF609FC-224F-4B06-9C8C-D1BB6837BB3E}" srcOrd="0" destOrd="1" presId="urn:microsoft.com/office/officeart/2005/8/layout/vList5"/>
    <dgm:cxn modelId="{4B939D22-BCC4-4FDB-8B04-ED7CC1507A69}" srcId="{4309D6BB-EE79-414A-95E6-92E6559A5A91}" destId="{9ECA6B14-8A5E-4BC8-9BB9-A0CBA36B010A}" srcOrd="1" destOrd="0" parTransId="{94A55E1C-3FCF-4771-9ABD-A19EC0000273}" sibTransId="{1568D31D-A269-4D72-8F81-EE8A40E6885E}"/>
    <dgm:cxn modelId="{742A0B89-3338-462B-A94F-F1DD5A75B215}" type="presOf" srcId="{2FBD6461-7059-43FE-8EC6-91EF7402C4CC}" destId="{698CAD12-4CDE-4188-8576-A2C2DDF6784F}" srcOrd="0" destOrd="0" presId="urn:microsoft.com/office/officeart/2005/8/layout/vList5"/>
    <dgm:cxn modelId="{2FCDC845-69F6-4C75-B731-CF25380D4AD1}" srcId="{DB8580A9-AEC2-49E0-BD6A-93001607C78B}" destId="{4EF018AC-D01D-42F5-BBAD-12FEA96249E3}" srcOrd="1" destOrd="0" parTransId="{9B57EA84-F942-47CA-ABAA-C21165374938}" sibTransId="{3E91FDCE-1789-4423-98F4-BA4F4A195F25}"/>
    <dgm:cxn modelId="{7E14EEA0-435E-4BF0-AE85-87122F95D079}" type="presOf" srcId="{736B3D43-B279-4358-9F8A-B70EA7B36E12}" destId="{606035F5-554A-46AF-B0A1-6F9C4FA60A39}" srcOrd="0" destOrd="0" presId="urn:microsoft.com/office/officeart/2005/8/layout/vList5"/>
    <dgm:cxn modelId="{324D1635-B4AB-430A-A5B7-32F356B4B27C}" type="presOf" srcId="{4EF018AC-D01D-42F5-BBAD-12FEA96249E3}" destId="{1FEA248A-C152-48BE-B685-89FC6BDB91F4}" srcOrd="0" destOrd="1" presId="urn:microsoft.com/office/officeart/2005/8/layout/vList5"/>
    <dgm:cxn modelId="{ED1A21FF-A577-4965-BEE6-798FD2B0DE87}" srcId="{4309D6BB-EE79-414A-95E6-92E6559A5A91}" destId="{462DE1EC-B019-4DF2-A118-F906C3A9050B}" srcOrd="0" destOrd="0" parTransId="{53169185-FB73-4D2A-93D2-1F2CEEDDB22C}" sibTransId="{F049FACF-A750-4001-8610-05E54E24E766}"/>
    <dgm:cxn modelId="{02E4BC0C-5FF9-47C0-A62A-C8FBFEC87154}" srcId="{2FBD6461-7059-43FE-8EC6-91EF7402C4CC}" destId="{1F0BBDE6-32C1-4985-A4D9-953D9C9C39DC}" srcOrd="0" destOrd="0" parTransId="{2051F1DE-83C7-4A28-ACEF-941C6ACD1525}" sibTransId="{BEE660F5-F7E8-44E5-8FBF-644F2B09F90F}"/>
    <dgm:cxn modelId="{DBA3C3F2-C3B3-4B7A-A071-999F54B1CF24}" srcId="{918042CA-40C5-466B-AD62-6282F9EEA031}" destId="{52ABE62E-CBEF-4E01-A53A-D764874DA1D3}" srcOrd="0" destOrd="0" parTransId="{7BA90E1B-864D-4F06-A981-C38D15AFA0A8}" sibTransId="{C7582A0A-0300-4DFD-8A12-7A5F4B6472FE}"/>
    <dgm:cxn modelId="{0DD7B4BD-98ED-4B46-8E34-EAEBBBE08FBA}" type="presOf" srcId="{91ECB05A-3324-4A8D-9655-C12092253929}" destId="{E73ADF77-FCB4-4D3F-9F19-1278B1C7ED39}" srcOrd="0" destOrd="1" presId="urn:microsoft.com/office/officeart/2005/8/layout/vList5"/>
    <dgm:cxn modelId="{B96E0102-1B48-4966-A2AB-2EC2D74DE3DF}" type="presOf" srcId="{DB8580A9-AEC2-49E0-BD6A-93001607C78B}" destId="{B6589C56-F527-4C5E-B670-5DC59094CB8E}" srcOrd="0" destOrd="0" presId="urn:microsoft.com/office/officeart/2005/8/layout/vList5"/>
    <dgm:cxn modelId="{78D2A457-3E41-4F98-B5EE-858D08064852}" srcId="{918042CA-40C5-466B-AD62-6282F9EEA031}" destId="{0998D306-C5C2-45B6-8B3B-FD5D5D96B4A1}" srcOrd="4" destOrd="0" parTransId="{D58D552F-5E88-4D68-B38B-F6ACBDF1BFF8}" sibTransId="{5CCD1F72-2A8B-4DB7-9960-51C5CFDDFD2A}"/>
    <dgm:cxn modelId="{AABF3B80-F81B-46B4-BB33-C22F65397BC7}" srcId="{52ABE62E-CBEF-4E01-A53A-D764874DA1D3}" destId="{736B3D43-B279-4358-9F8A-B70EA7B36E12}" srcOrd="0" destOrd="0" parTransId="{CECEB273-1EDA-4A38-A9D1-F3CA9395B5F5}" sibTransId="{CEC59AEF-5E23-433F-8CA7-45385EF22893}"/>
    <dgm:cxn modelId="{593D9FCF-321F-4D21-93CB-6D628425909C}" srcId="{918042CA-40C5-466B-AD62-6282F9EEA031}" destId="{DB8580A9-AEC2-49E0-BD6A-93001607C78B}" srcOrd="1" destOrd="0" parTransId="{6104B42F-FBD0-4552-848B-5DF61B982114}" sibTransId="{87871AD9-9E3A-41A9-97DB-D439080003DD}"/>
    <dgm:cxn modelId="{ECE44515-1139-4D77-9054-E862085815DA}" srcId="{0998D306-C5C2-45B6-8B3B-FD5D5D96B4A1}" destId="{842559F0-E8DF-480A-9EEF-69ABDF029927}" srcOrd="0" destOrd="0" parTransId="{615F5437-B4F7-48F5-9843-659DA28771F0}" sibTransId="{D921425A-3E5B-4DF8-A7C0-88EC1DCF2917}"/>
    <dgm:cxn modelId="{D8002EE5-9B52-470C-8E3F-55BEDF607BE9}" type="presOf" srcId="{1F0BBDE6-32C1-4985-A4D9-953D9C9C39DC}" destId="{E73ADF77-FCB4-4D3F-9F19-1278B1C7ED39}" srcOrd="0" destOrd="0" presId="urn:microsoft.com/office/officeart/2005/8/layout/vList5"/>
    <dgm:cxn modelId="{3A8E6E6E-6E21-432E-ADED-61E7AFAA089E}" srcId="{0998D306-C5C2-45B6-8B3B-FD5D5D96B4A1}" destId="{CFA94AE9-8ADA-48AF-BCC2-E055C208286D}" srcOrd="1" destOrd="0" parTransId="{4E785C80-42F5-4F44-B81B-AC84605B472C}" sibTransId="{6DA3125E-4FA8-4902-9BCD-D78AAAFA2728}"/>
    <dgm:cxn modelId="{3CEEF436-046D-47E2-8791-F55A39415D7C}" type="presOf" srcId="{842559F0-E8DF-480A-9EEF-69ABDF029927}" destId="{8FF609FC-224F-4B06-9C8C-D1BB6837BB3E}" srcOrd="0" destOrd="0" presId="urn:microsoft.com/office/officeart/2005/8/layout/vList5"/>
    <dgm:cxn modelId="{75B3B922-759C-46F3-8B1D-E73D29E21D4C}" type="presOf" srcId="{9ECA6B14-8A5E-4BC8-9BB9-A0CBA36B010A}" destId="{4822A16E-D893-4CBB-A8A4-FC297AA0A76B}" srcOrd="0" destOrd="1" presId="urn:microsoft.com/office/officeart/2005/8/layout/vList5"/>
    <dgm:cxn modelId="{B881933F-5890-4415-BB96-6054C4E85C6F}" srcId="{918042CA-40C5-466B-AD62-6282F9EEA031}" destId="{2FBD6461-7059-43FE-8EC6-91EF7402C4CC}" srcOrd="3" destOrd="0" parTransId="{FE6BB5E0-0935-43E6-92CF-2E1A8EA83DAF}" sibTransId="{1AC1179E-82BE-49E3-A829-92F439F68BEC}"/>
    <dgm:cxn modelId="{BB3C6673-29C6-4ADF-A3DF-2CBACF199DDA}" type="presOf" srcId="{F4D221AA-6439-410E-99B4-59D831C85720}" destId="{606035F5-554A-46AF-B0A1-6F9C4FA60A39}" srcOrd="0" destOrd="1" presId="urn:microsoft.com/office/officeart/2005/8/layout/vList5"/>
    <dgm:cxn modelId="{9F5DD6EB-0887-42C1-A09B-7873EE590A08}" srcId="{2FBD6461-7059-43FE-8EC6-91EF7402C4CC}" destId="{91ECB05A-3324-4A8D-9655-C12092253929}" srcOrd="1" destOrd="0" parTransId="{E3E3E69F-097E-409F-8DA0-DE615BAAB05C}" sibTransId="{2F37CA84-6979-424B-8C97-88529CA2918D}"/>
    <dgm:cxn modelId="{1A0F5562-B7D8-4875-83F4-E401D590B6C4}" type="presOf" srcId="{462DE1EC-B019-4DF2-A118-F906C3A9050B}" destId="{4822A16E-D893-4CBB-A8A4-FC297AA0A76B}" srcOrd="0" destOrd="0" presId="urn:microsoft.com/office/officeart/2005/8/layout/vList5"/>
    <dgm:cxn modelId="{FF4BF8DA-96F1-4E74-AF3B-61F4A215C4D0}" srcId="{DB8580A9-AEC2-49E0-BD6A-93001607C78B}" destId="{E72D1617-13A9-4306-9AAD-11B4D96AA635}" srcOrd="0" destOrd="0" parTransId="{5C80FBF3-C0F9-4E71-B326-7080E3C35411}" sibTransId="{91D52925-289D-4CEA-9949-BDBA270E8573}"/>
    <dgm:cxn modelId="{DFBF63BC-C218-4D90-AE62-AACC4DCBEB19}" type="presOf" srcId="{918042CA-40C5-466B-AD62-6282F9EEA031}" destId="{11025F11-3AA0-4536-BA63-DD3EB88E59FB}" srcOrd="0" destOrd="0" presId="urn:microsoft.com/office/officeart/2005/8/layout/vList5"/>
    <dgm:cxn modelId="{3E3F4D89-5B0A-4D7B-B671-6CBBEE8E53E5}" type="presOf" srcId="{E72D1617-13A9-4306-9AAD-11B4D96AA635}" destId="{1FEA248A-C152-48BE-B685-89FC6BDB91F4}" srcOrd="0" destOrd="0" presId="urn:microsoft.com/office/officeart/2005/8/layout/vList5"/>
    <dgm:cxn modelId="{71B829D5-ADC6-47C4-9C3E-D93F03EE5A1F}" srcId="{52ABE62E-CBEF-4E01-A53A-D764874DA1D3}" destId="{F4D221AA-6439-410E-99B4-59D831C85720}" srcOrd="1" destOrd="0" parTransId="{1825C7D4-8BA6-4D96-B932-DBD08AC143D5}" sibTransId="{D1FD82F0-8A23-4160-9F48-A582FA3A102F}"/>
    <dgm:cxn modelId="{F278D8A6-AE96-4D65-AA70-7BEAB6155B12}" type="presOf" srcId="{52ABE62E-CBEF-4E01-A53A-D764874DA1D3}" destId="{901C2F97-3928-47E6-B4F3-B9894B106044}" srcOrd="0" destOrd="0" presId="urn:microsoft.com/office/officeart/2005/8/layout/vList5"/>
    <dgm:cxn modelId="{6ACD1162-AF7F-4502-B2D7-9A4DFB6809CE}" type="presOf" srcId="{4309D6BB-EE79-414A-95E6-92E6559A5A91}" destId="{17FA49DE-81C1-4723-A464-041268EED3AC}" srcOrd="0" destOrd="0" presId="urn:microsoft.com/office/officeart/2005/8/layout/vList5"/>
    <dgm:cxn modelId="{CFC649A1-FCB0-4230-BE19-2DE3861B57E0}" srcId="{918042CA-40C5-466B-AD62-6282F9EEA031}" destId="{4309D6BB-EE79-414A-95E6-92E6559A5A91}" srcOrd="2" destOrd="0" parTransId="{402F660B-F6F9-455D-9D50-7AEB7F1081F8}" sibTransId="{2282E829-D855-432E-94B0-2BC04E7914D5}"/>
    <dgm:cxn modelId="{13C5119D-A205-4E4B-8F74-17B9DA30A610}" type="presParOf" srcId="{11025F11-3AA0-4536-BA63-DD3EB88E59FB}" destId="{730ADDEE-B138-4086-9098-E31459AC5689}" srcOrd="0" destOrd="0" presId="urn:microsoft.com/office/officeart/2005/8/layout/vList5"/>
    <dgm:cxn modelId="{EFFCEE6F-B723-4076-B8BB-445FC5275A8D}" type="presParOf" srcId="{730ADDEE-B138-4086-9098-E31459AC5689}" destId="{901C2F97-3928-47E6-B4F3-B9894B106044}" srcOrd="0" destOrd="0" presId="urn:microsoft.com/office/officeart/2005/8/layout/vList5"/>
    <dgm:cxn modelId="{5A4F60F3-D445-409E-AA96-68FAFCDFCDB9}" type="presParOf" srcId="{730ADDEE-B138-4086-9098-E31459AC5689}" destId="{606035F5-554A-46AF-B0A1-6F9C4FA60A39}" srcOrd="1" destOrd="0" presId="urn:microsoft.com/office/officeart/2005/8/layout/vList5"/>
    <dgm:cxn modelId="{F1D8780F-AB8D-487F-8D24-9A191837AC58}" type="presParOf" srcId="{11025F11-3AA0-4536-BA63-DD3EB88E59FB}" destId="{FA39628A-C1B3-460C-8D4E-B9FDD3F7FE86}" srcOrd="1" destOrd="0" presId="urn:microsoft.com/office/officeart/2005/8/layout/vList5"/>
    <dgm:cxn modelId="{80407C0E-0250-4A0C-96D7-B58205B0D9AF}" type="presParOf" srcId="{11025F11-3AA0-4536-BA63-DD3EB88E59FB}" destId="{62D6E149-F80A-4CA0-BAF7-8E08B6369811}" srcOrd="2" destOrd="0" presId="urn:microsoft.com/office/officeart/2005/8/layout/vList5"/>
    <dgm:cxn modelId="{DCCE645F-E1EF-4E3B-8802-1468953FD300}" type="presParOf" srcId="{62D6E149-F80A-4CA0-BAF7-8E08B6369811}" destId="{B6589C56-F527-4C5E-B670-5DC59094CB8E}" srcOrd="0" destOrd="0" presId="urn:microsoft.com/office/officeart/2005/8/layout/vList5"/>
    <dgm:cxn modelId="{15BFCEB1-5413-41B0-BBFA-07E35155CDA6}" type="presParOf" srcId="{62D6E149-F80A-4CA0-BAF7-8E08B6369811}" destId="{1FEA248A-C152-48BE-B685-89FC6BDB91F4}" srcOrd="1" destOrd="0" presId="urn:microsoft.com/office/officeart/2005/8/layout/vList5"/>
    <dgm:cxn modelId="{8A3A9F4A-0AC5-4815-A3DB-A123BCF77F79}" type="presParOf" srcId="{11025F11-3AA0-4536-BA63-DD3EB88E59FB}" destId="{73D8E3F2-F7DA-408F-8A91-A95F0AFD9302}" srcOrd="3" destOrd="0" presId="urn:microsoft.com/office/officeart/2005/8/layout/vList5"/>
    <dgm:cxn modelId="{558F67B3-A57C-4F78-9C9A-888988238D8C}" type="presParOf" srcId="{11025F11-3AA0-4536-BA63-DD3EB88E59FB}" destId="{A51634A4-6147-4C3B-BAE5-52EBFCDB7917}" srcOrd="4" destOrd="0" presId="urn:microsoft.com/office/officeart/2005/8/layout/vList5"/>
    <dgm:cxn modelId="{E06229D6-1F1C-42B2-B5AC-751DA7A0B6CD}" type="presParOf" srcId="{A51634A4-6147-4C3B-BAE5-52EBFCDB7917}" destId="{17FA49DE-81C1-4723-A464-041268EED3AC}" srcOrd="0" destOrd="0" presId="urn:microsoft.com/office/officeart/2005/8/layout/vList5"/>
    <dgm:cxn modelId="{95C7E200-3BA8-4CF6-88C5-2C3EC75B2C3F}" type="presParOf" srcId="{A51634A4-6147-4C3B-BAE5-52EBFCDB7917}" destId="{4822A16E-D893-4CBB-A8A4-FC297AA0A76B}" srcOrd="1" destOrd="0" presId="urn:microsoft.com/office/officeart/2005/8/layout/vList5"/>
    <dgm:cxn modelId="{C3ACDABE-E482-440A-95EA-2B51AD1557F8}" type="presParOf" srcId="{11025F11-3AA0-4536-BA63-DD3EB88E59FB}" destId="{403D4B75-0CE8-461D-B43A-B761FE215961}" srcOrd="5" destOrd="0" presId="urn:microsoft.com/office/officeart/2005/8/layout/vList5"/>
    <dgm:cxn modelId="{5940BB73-EE53-43D1-B3FA-1EE0F84CE16E}" type="presParOf" srcId="{11025F11-3AA0-4536-BA63-DD3EB88E59FB}" destId="{A109ABF2-F260-467D-A154-D76C617B6AA4}" srcOrd="6" destOrd="0" presId="urn:microsoft.com/office/officeart/2005/8/layout/vList5"/>
    <dgm:cxn modelId="{63AB8BA6-3B16-4686-8498-F2116BBAED5B}" type="presParOf" srcId="{A109ABF2-F260-467D-A154-D76C617B6AA4}" destId="{698CAD12-4CDE-4188-8576-A2C2DDF6784F}" srcOrd="0" destOrd="0" presId="urn:microsoft.com/office/officeart/2005/8/layout/vList5"/>
    <dgm:cxn modelId="{D3613214-19BA-41CB-B787-A8C05D9C25CE}" type="presParOf" srcId="{A109ABF2-F260-467D-A154-D76C617B6AA4}" destId="{E73ADF77-FCB4-4D3F-9F19-1278B1C7ED39}" srcOrd="1" destOrd="0" presId="urn:microsoft.com/office/officeart/2005/8/layout/vList5"/>
    <dgm:cxn modelId="{10868A9B-EB18-4A36-B92E-BF8A31442922}" type="presParOf" srcId="{11025F11-3AA0-4536-BA63-DD3EB88E59FB}" destId="{54D0C134-4E83-4F04-97DA-A22A3BF2A5BD}" srcOrd="7" destOrd="0" presId="urn:microsoft.com/office/officeart/2005/8/layout/vList5"/>
    <dgm:cxn modelId="{F0DE5B87-02EB-4A29-B952-1D66B56F435C}" type="presParOf" srcId="{11025F11-3AA0-4536-BA63-DD3EB88E59FB}" destId="{58E13B5E-6435-4986-9347-CD146209EFA9}" srcOrd="8" destOrd="0" presId="urn:microsoft.com/office/officeart/2005/8/layout/vList5"/>
    <dgm:cxn modelId="{F4813AE7-F181-4868-8F56-725AE61745CA}" type="presParOf" srcId="{58E13B5E-6435-4986-9347-CD146209EFA9}" destId="{8E65EFA7-5806-4CB1-B443-F1233FD03B59}" srcOrd="0" destOrd="0" presId="urn:microsoft.com/office/officeart/2005/8/layout/vList5"/>
    <dgm:cxn modelId="{5FF0E895-7308-43DD-9E01-76189F3F601A}" type="presParOf" srcId="{58E13B5E-6435-4986-9347-CD146209EFA9}" destId="{8FF609FC-224F-4B06-9C8C-D1BB6837BB3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95E82F3D-B780-4AD1-A9BE-4087BDE3C30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2059C899-6345-46E8-BA99-EC7CA248D564}">
      <dgm:prSet phldrT="[Texto]"/>
      <dgm:spPr>
        <a:solidFill>
          <a:schemeClr val="accent2">
            <a:lumMod val="75000"/>
          </a:schemeClr>
        </a:solidFill>
      </dgm:spPr>
      <dgm:t>
        <a:bodyPr/>
        <a:lstStyle/>
        <a:p>
          <a:r>
            <a:rPr lang="es-EC" dirty="0" smtClean="0"/>
            <a:t>Modelamiento de la Planta de temperatura </a:t>
          </a:r>
          <a:endParaRPr lang="es-EC" dirty="0"/>
        </a:p>
      </dgm:t>
    </dgm:pt>
    <dgm:pt modelId="{5718606D-6227-49D9-AF81-B1F9A5FD990F}" type="parTrans" cxnId="{3E17B528-43C1-47AF-953B-A18C65D925F6}">
      <dgm:prSet/>
      <dgm:spPr/>
      <dgm:t>
        <a:bodyPr/>
        <a:lstStyle/>
        <a:p>
          <a:endParaRPr lang="es-EC"/>
        </a:p>
      </dgm:t>
    </dgm:pt>
    <dgm:pt modelId="{32C78DFC-8F11-43DD-AB42-D711525DB267}" type="sibTrans" cxnId="{3E17B528-43C1-47AF-953B-A18C65D925F6}">
      <dgm:prSet/>
      <dgm:spPr/>
      <dgm:t>
        <a:bodyPr/>
        <a:lstStyle/>
        <a:p>
          <a:endParaRPr lang="es-EC"/>
        </a:p>
      </dgm:t>
    </dgm:pt>
    <dgm:pt modelId="{F82BCE7E-7A1B-4E92-84D9-05EAC08628E7}">
      <dgm:prSet phldrT="[Texto]"/>
      <dgm:spPr>
        <a:solidFill>
          <a:schemeClr val="accent2">
            <a:lumMod val="75000"/>
          </a:schemeClr>
        </a:solidFill>
      </dgm:spPr>
      <dgm:t>
        <a:bodyPr/>
        <a:lstStyle/>
        <a:p>
          <a:r>
            <a:rPr lang="es-EC" dirty="0" smtClean="0"/>
            <a:t>Modelamiento de la Planta de velocidad </a:t>
          </a:r>
          <a:endParaRPr lang="es-EC" dirty="0"/>
        </a:p>
      </dgm:t>
    </dgm:pt>
    <dgm:pt modelId="{6AE21137-62AD-4C44-A05D-4DDFBC2523DB}" type="parTrans" cxnId="{239FD693-5C03-4FD5-9ED6-344C8A601860}">
      <dgm:prSet/>
      <dgm:spPr/>
      <dgm:t>
        <a:bodyPr/>
        <a:lstStyle/>
        <a:p>
          <a:endParaRPr lang="es-EC"/>
        </a:p>
      </dgm:t>
    </dgm:pt>
    <dgm:pt modelId="{1B8E3239-DD8F-4F15-AECD-229922B3B85F}" type="sibTrans" cxnId="{239FD693-5C03-4FD5-9ED6-344C8A601860}">
      <dgm:prSet/>
      <dgm:spPr/>
      <dgm:t>
        <a:bodyPr/>
        <a:lstStyle/>
        <a:p>
          <a:endParaRPr lang="es-EC"/>
        </a:p>
      </dgm:t>
    </dgm:pt>
    <dgm:pt modelId="{4F17C7F0-1EF9-4756-B6C7-15FB99B90B04}" type="pres">
      <dgm:prSet presAssocID="{95E82F3D-B780-4AD1-A9BE-4087BDE3C306}" presName="linear" presStyleCnt="0">
        <dgm:presLayoutVars>
          <dgm:animLvl val="lvl"/>
          <dgm:resizeHandles val="exact"/>
        </dgm:presLayoutVars>
      </dgm:prSet>
      <dgm:spPr/>
      <dgm:t>
        <a:bodyPr/>
        <a:lstStyle/>
        <a:p>
          <a:endParaRPr lang="es-EC"/>
        </a:p>
      </dgm:t>
    </dgm:pt>
    <dgm:pt modelId="{DFF5386D-9D48-493B-9CE8-D34DCB199054}" type="pres">
      <dgm:prSet presAssocID="{2059C899-6345-46E8-BA99-EC7CA248D564}" presName="parentText" presStyleLbl="node1" presStyleIdx="0" presStyleCnt="2">
        <dgm:presLayoutVars>
          <dgm:chMax val="0"/>
          <dgm:bulletEnabled val="1"/>
        </dgm:presLayoutVars>
      </dgm:prSet>
      <dgm:spPr/>
      <dgm:t>
        <a:bodyPr/>
        <a:lstStyle/>
        <a:p>
          <a:endParaRPr lang="es-EC"/>
        </a:p>
      </dgm:t>
    </dgm:pt>
    <dgm:pt modelId="{76619E43-19EA-4179-AE1D-9B893254A3EB}" type="pres">
      <dgm:prSet presAssocID="{32C78DFC-8F11-43DD-AB42-D711525DB267}" presName="spacer" presStyleCnt="0"/>
      <dgm:spPr/>
    </dgm:pt>
    <dgm:pt modelId="{4048E471-04FF-4B54-80D0-B317D410DA4E}" type="pres">
      <dgm:prSet presAssocID="{F82BCE7E-7A1B-4E92-84D9-05EAC08628E7}" presName="parentText" presStyleLbl="node1" presStyleIdx="1" presStyleCnt="2">
        <dgm:presLayoutVars>
          <dgm:chMax val="0"/>
          <dgm:bulletEnabled val="1"/>
        </dgm:presLayoutVars>
      </dgm:prSet>
      <dgm:spPr/>
      <dgm:t>
        <a:bodyPr/>
        <a:lstStyle/>
        <a:p>
          <a:endParaRPr lang="es-EC"/>
        </a:p>
      </dgm:t>
    </dgm:pt>
  </dgm:ptLst>
  <dgm:cxnLst>
    <dgm:cxn modelId="{46590957-316C-4BE9-996A-CDBF8CD1498B}" type="presOf" srcId="{95E82F3D-B780-4AD1-A9BE-4087BDE3C306}" destId="{4F17C7F0-1EF9-4756-B6C7-15FB99B90B04}" srcOrd="0" destOrd="0" presId="urn:microsoft.com/office/officeart/2005/8/layout/vList2"/>
    <dgm:cxn modelId="{3E17B528-43C1-47AF-953B-A18C65D925F6}" srcId="{95E82F3D-B780-4AD1-A9BE-4087BDE3C306}" destId="{2059C899-6345-46E8-BA99-EC7CA248D564}" srcOrd="0" destOrd="0" parTransId="{5718606D-6227-49D9-AF81-B1F9A5FD990F}" sibTransId="{32C78DFC-8F11-43DD-AB42-D711525DB267}"/>
    <dgm:cxn modelId="{09AC68A0-F9DF-4B11-82F5-0174FAFDE04D}" type="presOf" srcId="{2059C899-6345-46E8-BA99-EC7CA248D564}" destId="{DFF5386D-9D48-493B-9CE8-D34DCB199054}" srcOrd="0" destOrd="0" presId="urn:microsoft.com/office/officeart/2005/8/layout/vList2"/>
    <dgm:cxn modelId="{33EDD58C-6693-4DC6-9942-77C21B3B8D9A}" type="presOf" srcId="{F82BCE7E-7A1B-4E92-84D9-05EAC08628E7}" destId="{4048E471-04FF-4B54-80D0-B317D410DA4E}" srcOrd="0" destOrd="0" presId="urn:microsoft.com/office/officeart/2005/8/layout/vList2"/>
    <dgm:cxn modelId="{239FD693-5C03-4FD5-9ED6-344C8A601860}" srcId="{95E82F3D-B780-4AD1-A9BE-4087BDE3C306}" destId="{F82BCE7E-7A1B-4E92-84D9-05EAC08628E7}" srcOrd="1" destOrd="0" parTransId="{6AE21137-62AD-4C44-A05D-4DDFBC2523DB}" sibTransId="{1B8E3239-DD8F-4F15-AECD-229922B3B85F}"/>
    <dgm:cxn modelId="{E5AC23F7-244C-4E5C-A277-608B38EF3029}" type="presParOf" srcId="{4F17C7F0-1EF9-4756-B6C7-15FB99B90B04}" destId="{DFF5386D-9D48-493B-9CE8-D34DCB199054}" srcOrd="0" destOrd="0" presId="urn:microsoft.com/office/officeart/2005/8/layout/vList2"/>
    <dgm:cxn modelId="{62159EBB-6601-41BE-931C-1856E735EEDC}" type="presParOf" srcId="{4F17C7F0-1EF9-4756-B6C7-15FB99B90B04}" destId="{76619E43-19EA-4179-AE1D-9B893254A3EB}" srcOrd="1" destOrd="0" presId="urn:microsoft.com/office/officeart/2005/8/layout/vList2"/>
    <dgm:cxn modelId="{48B5FC99-76F8-41D2-8806-B5D07D1D11EE}" type="presParOf" srcId="{4F17C7F0-1EF9-4756-B6C7-15FB99B90B04}" destId="{4048E471-04FF-4B54-80D0-B317D410DA4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8D7BFE6-6551-45A6-B9AC-EDC403957B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2D792ABC-6E10-4575-82DE-F48FE622B42B}">
      <dgm:prSet phldrT="[Texto]"/>
      <dgm:spPr>
        <a:solidFill>
          <a:schemeClr val="accent2">
            <a:lumMod val="75000"/>
          </a:schemeClr>
        </a:solidFill>
      </dgm:spPr>
      <dgm:t>
        <a:bodyPr/>
        <a:lstStyle/>
        <a:p>
          <a:r>
            <a:rPr lang="es-EC" dirty="0" smtClean="0"/>
            <a:t>Protocolo de comunicación</a:t>
          </a:r>
          <a:endParaRPr lang="es-EC" dirty="0"/>
        </a:p>
      </dgm:t>
    </dgm:pt>
    <dgm:pt modelId="{1AAB6E60-6A56-4970-8944-C38DFF891799}" type="parTrans" cxnId="{36DF5A04-9F6A-425A-B2AB-66F8122A559C}">
      <dgm:prSet/>
      <dgm:spPr/>
      <dgm:t>
        <a:bodyPr/>
        <a:lstStyle/>
        <a:p>
          <a:endParaRPr lang="es-EC"/>
        </a:p>
      </dgm:t>
    </dgm:pt>
    <dgm:pt modelId="{D691F3CE-AB32-419B-818D-159F8D9DF0E1}" type="sibTrans" cxnId="{36DF5A04-9F6A-425A-B2AB-66F8122A559C}">
      <dgm:prSet/>
      <dgm:spPr/>
      <dgm:t>
        <a:bodyPr/>
        <a:lstStyle/>
        <a:p>
          <a:endParaRPr lang="es-EC"/>
        </a:p>
      </dgm:t>
    </dgm:pt>
    <dgm:pt modelId="{7EB985B6-B96D-439A-A00C-054A1523CBD6}">
      <dgm:prSet phldrT="[Texto]"/>
      <dgm:spPr/>
      <dgm:t>
        <a:bodyPr/>
        <a:lstStyle/>
        <a:p>
          <a:r>
            <a:rPr lang="es-EC" dirty="0" smtClean="0"/>
            <a:t>PC puerto serial </a:t>
          </a:r>
          <a:endParaRPr lang="es-EC" dirty="0"/>
        </a:p>
      </dgm:t>
    </dgm:pt>
    <dgm:pt modelId="{96C0DAA3-C05D-437E-9709-730FD5F96A33}" type="parTrans" cxnId="{879608A8-2EF2-41D3-95A3-6D9965EAA361}">
      <dgm:prSet/>
      <dgm:spPr/>
      <dgm:t>
        <a:bodyPr/>
        <a:lstStyle/>
        <a:p>
          <a:endParaRPr lang="es-EC"/>
        </a:p>
      </dgm:t>
    </dgm:pt>
    <dgm:pt modelId="{F1A1D0B4-C4B8-467E-84DB-4A5CA82A88A6}" type="sibTrans" cxnId="{879608A8-2EF2-41D3-95A3-6D9965EAA361}">
      <dgm:prSet/>
      <dgm:spPr/>
      <dgm:t>
        <a:bodyPr/>
        <a:lstStyle/>
        <a:p>
          <a:endParaRPr lang="es-EC"/>
        </a:p>
      </dgm:t>
    </dgm:pt>
    <dgm:pt modelId="{20B58855-2860-4E72-A7B8-3E681008532D}">
      <dgm:prSet phldrT="[Texto]"/>
      <dgm:spPr>
        <a:solidFill>
          <a:schemeClr val="accent2">
            <a:lumMod val="75000"/>
          </a:schemeClr>
        </a:solidFill>
      </dgm:spPr>
      <dgm:t>
        <a:bodyPr/>
        <a:lstStyle/>
        <a:p>
          <a:r>
            <a:rPr lang="es-EC" dirty="0" smtClean="0"/>
            <a:t>Toma de datos </a:t>
          </a:r>
          <a:endParaRPr lang="es-EC" dirty="0"/>
        </a:p>
      </dgm:t>
    </dgm:pt>
    <dgm:pt modelId="{4E4EE6B0-F9EB-4C80-AC2C-433C64108003}" type="parTrans" cxnId="{4634466C-74A5-43A8-9147-886F281E3D98}">
      <dgm:prSet/>
      <dgm:spPr/>
      <dgm:t>
        <a:bodyPr/>
        <a:lstStyle/>
        <a:p>
          <a:endParaRPr lang="es-EC"/>
        </a:p>
      </dgm:t>
    </dgm:pt>
    <dgm:pt modelId="{3870EE1A-B1E4-4209-84FB-EE1BD0B5E824}" type="sibTrans" cxnId="{4634466C-74A5-43A8-9147-886F281E3D98}">
      <dgm:prSet/>
      <dgm:spPr/>
      <dgm:t>
        <a:bodyPr/>
        <a:lstStyle/>
        <a:p>
          <a:endParaRPr lang="es-EC"/>
        </a:p>
      </dgm:t>
    </dgm:pt>
    <dgm:pt modelId="{ED334F21-DD4A-43F7-A7E7-11BF34EF6D06}">
      <dgm:prSet phldrT="[Texto]"/>
      <dgm:spPr/>
      <dgm:t>
        <a:bodyPr/>
        <a:lstStyle/>
        <a:p>
          <a:r>
            <a:rPr lang="es-EC" dirty="0" smtClean="0"/>
            <a:t>Micro controlador Arduino</a:t>
          </a:r>
          <a:endParaRPr lang="es-EC" dirty="0"/>
        </a:p>
      </dgm:t>
    </dgm:pt>
    <dgm:pt modelId="{83041562-C707-4F72-BC9E-AB2FAFF67476}" type="parTrans" cxnId="{8B0579B9-20E4-4705-8134-070BF728D471}">
      <dgm:prSet/>
      <dgm:spPr/>
      <dgm:t>
        <a:bodyPr/>
        <a:lstStyle/>
        <a:p>
          <a:endParaRPr lang="es-EC"/>
        </a:p>
      </dgm:t>
    </dgm:pt>
    <dgm:pt modelId="{7E52216E-0525-4BB1-83E8-69C04652AF3E}" type="sibTrans" cxnId="{8B0579B9-20E4-4705-8134-070BF728D471}">
      <dgm:prSet/>
      <dgm:spPr/>
      <dgm:t>
        <a:bodyPr/>
        <a:lstStyle/>
        <a:p>
          <a:endParaRPr lang="es-EC"/>
        </a:p>
      </dgm:t>
    </dgm:pt>
    <dgm:pt modelId="{86470A79-4661-4733-9265-5AEE8FFF0B5A}">
      <dgm:prSet phldrT="[Texto]"/>
      <dgm:spPr/>
      <dgm:t>
        <a:bodyPr/>
        <a:lstStyle/>
        <a:p>
          <a:r>
            <a:rPr lang="es-EC" dirty="0" smtClean="0"/>
            <a:t>Comunicación RS232</a:t>
          </a:r>
          <a:endParaRPr lang="es-EC" dirty="0"/>
        </a:p>
      </dgm:t>
    </dgm:pt>
    <dgm:pt modelId="{444CE8A3-2154-437F-8837-C79BD4CF45B1}" type="parTrans" cxnId="{004C313D-72FA-4073-A9D5-EE189B769958}">
      <dgm:prSet/>
      <dgm:spPr/>
      <dgm:t>
        <a:bodyPr/>
        <a:lstStyle/>
        <a:p>
          <a:endParaRPr lang="es-EC"/>
        </a:p>
      </dgm:t>
    </dgm:pt>
    <dgm:pt modelId="{13B65FCC-3F0A-4856-8F00-69125770D9A3}" type="sibTrans" cxnId="{004C313D-72FA-4073-A9D5-EE189B769958}">
      <dgm:prSet/>
      <dgm:spPr/>
      <dgm:t>
        <a:bodyPr/>
        <a:lstStyle/>
        <a:p>
          <a:endParaRPr lang="es-EC"/>
        </a:p>
      </dgm:t>
    </dgm:pt>
    <dgm:pt modelId="{44140591-5C8C-4A4C-8E6B-CA667D890082}" type="pres">
      <dgm:prSet presAssocID="{88D7BFE6-6551-45A6-B9AC-EDC403957B23}" presName="linear" presStyleCnt="0">
        <dgm:presLayoutVars>
          <dgm:animLvl val="lvl"/>
          <dgm:resizeHandles val="exact"/>
        </dgm:presLayoutVars>
      </dgm:prSet>
      <dgm:spPr/>
      <dgm:t>
        <a:bodyPr/>
        <a:lstStyle/>
        <a:p>
          <a:endParaRPr lang="es-EC"/>
        </a:p>
      </dgm:t>
    </dgm:pt>
    <dgm:pt modelId="{7D9CFD9F-4592-41DD-94FF-604657E984AF}" type="pres">
      <dgm:prSet presAssocID="{2D792ABC-6E10-4575-82DE-F48FE622B42B}" presName="parentText" presStyleLbl="node1" presStyleIdx="0" presStyleCnt="2">
        <dgm:presLayoutVars>
          <dgm:chMax val="0"/>
          <dgm:bulletEnabled val="1"/>
        </dgm:presLayoutVars>
      </dgm:prSet>
      <dgm:spPr/>
      <dgm:t>
        <a:bodyPr/>
        <a:lstStyle/>
        <a:p>
          <a:endParaRPr lang="es-EC"/>
        </a:p>
      </dgm:t>
    </dgm:pt>
    <dgm:pt modelId="{984FF53F-B92B-4248-AEB7-7474C2938C80}" type="pres">
      <dgm:prSet presAssocID="{2D792ABC-6E10-4575-82DE-F48FE622B42B}" presName="childText" presStyleLbl="revTx" presStyleIdx="0" presStyleCnt="2">
        <dgm:presLayoutVars>
          <dgm:bulletEnabled val="1"/>
        </dgm:presLayoutVars>
      </dgm:prSet>
      <dgm:spPr/>
      <dgm:t>
        <a:bodyPr/>
        <a:lstStyle/>
        <a:p>
          <a:endParaRPr lang="es-EC"/>
        </a:p>
      </dgm:t>
    </dgm:pt>
    <dgm:pt modelId="{3846FBE5-986A-4F8D-865A-4867013E051D}" type="pres">
      <dgm:prSet presAssocID="{20B58855-2860-4E72-A7B8-3E681008532D}" presName="parentText" presStyleLbl="node1" presStyleIdx="1" presStyleCnt="2">
        <dgm:presLayoutVars>
          <dgm:chMax val="0"/>
          <dgm:bulletEnabled val="1"/>
        </dgm:presLayoutVars>
      </dgm:prSet>
      <dgm:spPr/>
      <dgm:t>
        <a:bodyPr/>
        <a:lstStyle/>
        <a:p>
          <a:endParaRPr lang="es-EC"/>
        </a:p>
      </dgm:t>
    </dgm:pt>
    <dgm:pt modelId="{190A1C45-4E0B-445F-8BDC-F6449C84983D}" type="pres">
      <dgm:prSet presAssocID="{20B58855-2860-4E72-A7B8-3E681008532D}" presName="childText" presStyleLbl="revTx" presStyleIdx="1" presStyleCnt="2">
        <dgm:presLayoutVars>
          <dgm:bulletEnabled val="1"/>
        </dgm:presLayoutVars>
      </dgm:prSet>
      <dgm:spPr/>
      <dgm:t>
        <a:bodyPr/>
        <a:lstStyle/>
        <a:p>
          <a:endParaRPr lang="es-EC"/>
        </a:p>
      </dgm:t>
    </dgm:pt>
  </dgm:ptLst>
  <dgm:cxnLst>
    <dgm:cxn modelId="{36DF5A04-9F6A-425A-B2AB-66F8122A559C}" srcId="{88D7BFE6-6551-45A6-B9AC-EDC403957B23}" destId="{2D792ABC-6E10-4575-82DE-F48FE622B42B}" srcOrd="0" destOrd="0" parTransId="{1AAB6E60-6A56-4970-8944-C38DFF891799}" sibTransId="{D691F3CE-AB32-419B-818D-159F8D9DF0E1}"/>
    <dgm:cxn modelId="{004C313D-72FA-4073-A9D5-EE189B769958}" srcId="{2D792ABC-6E10-4575-82DE-F48FE622B42B}" destId="{86470A79-4661-4733-9265-5AEE8FFF0B5A}" srcOrd="1" destOrd="0" parTransId="{444CE8A3-2154-437F-8837-C79BD4CF45B1}" sibTransId="{13B65FCC-3F0A-4856-8F00-69125770D9A3}"/>
    <dgm:cxn modelId="{2AB688A9-3653-40E9-915A-584E1D87CEC3}" type="presOf" srcId="{86470A79-4661-4733-9265-5AEE8FFF0B5A}" destId="{984FF53F-B92B-4248-AEB7-7474C2938C80}" srcOrd="0" destOrd="1" presId="urn:microsoft.com/office/officeart/2005/8/layout/vList2"/>
    <dgm:cxn modelId="{1A9103CB-A0E3-495A-BA87-22696F7B9C76}" type="presOf" srcId="{88D7BFE6-6551-45A6-B9AC-EDC403957B23}" destId="{44140591-5C8C-4A4C-8E6B-CA667D890082}" srcOrd="0" destOrd="0" presId="urn:microsoft.com/office/officeart/2005/8/layout/vList2"/>
    <dgm:cxn modelId="{43178DFE-26CF-4B49-AF14-1A19AC9B8A91}" type="presOf" srcId="{ED334F21-DD4A-43F7-A7E7-11BF34EF6D06}" destId="{190A1C45-4E0B-445F-8BDC-F6449C84983D}" srcOrd="0" destOrd="0" presId="urn:microsoft.com/office/officeart/2005/8/layout/vList2"/>
    <dgm:cxn modelId="{FE51E70D-8DBA-4789-B6F0-C252EC958BFD}" type="presOf" srcId="{2D792ABC-6E10-4575-82DE-F48FE622B42B}" destId="{7D9CFD9F-4592-41DD-94FF-604657E984AF}" srcOrd="0" destOrd="0" presId="urn:microsoft.com/office/officeart/2005/8/layout/vList2"/>
    <dgm:cxn modelId="{8B0579B9-20E4-4705-8134-070BF728D471}" srcId="{20B58855-2860-4E72-A7B8-3E681008532D}" destId="{ED334F21-DD4A-43F7-A7E7-11BF34EF6D06}" srcOrd="0" destOrd="0" parTransId="{83041562-C707-4F72-BC9E-AB2FAFF67476}" sibTransId="{7E52216E-0525-4BB1-83E8-69C04652AF3E}"/>
    <dgm:cxn modelId="{4634466C-74A5-43A8-9147-886F281E3D98}" srcId="{88D7BFE6-6551-45A6-B9AC-EDC403957B23}" destId="{20B58855-2860-4E72-A7B8-3E681008532D}" srcOrd="1" destOrd="0" parTransId="{4E4EE6B0-F9EB-4C80-AC2C-433C64108003}" sibTransId="{3870EE1A-B1E4-4209-84FB-EE1BD0B5E824}"/>
    <dgm:cxn modelId="{B306F4D1-9364-4ED1-BD18-E950E0437556}" type="presOf" srcId="{20B58855-2860-4E72-A7B8-3E681008532D}" destId="{3846FBE5-986A-4F8D-865A-4867013E051D}" srcOrd="0" destOrd="0" presId="urn:microsoft.com/office/officeart/2005/8/layout/vList2"/>
    <dgm:cxn modelId="{879608A8-2EF2-41D3-95A3-6D9965EAA361}" srcId="{2D792ABC-6E10-4575-82DE-F48FE622B42B}" destId="{7EB985B6-B96D-439A-A00C-054A1523CBD6}" srcOrd="0" destOrd="0" parTransId="{96C0DAA3-C05D-437E-9709-730FD5F96A33}" sibTransId="{F1A1D0B4-C4B8-467E-84DB-4A5CA82A88A6}"/>
    <dgm:cxn modelId="{A320D034-2CB6-416E-B622-1FED442AFE90}" type="presOf" srcId="{7EB985B6-B96D-439A-A00C-054A1523CBD6}" destId="{984FF53F-B92B-4248-AEB7-7474C2938C80}" srcOrd="0" destOrd="0" presId="urn:microsoft.com/office/officeart/2005/8/layout/vList2"/>
    <dgm:cxn modelId="{9C1C944D-5805-436B-9155-4038CA69B8C1}" type="presParOf" srcId="{44140591-5C8C-4A4C-8E6B-CA667D890082}" destId="{7D9CFD9F-4592-41DD-94FF-604657E984AF}" srcOrd="0" destOrd="0" presId="urn:microsoft.com/office/officeart/2005/8/layout/vList2"/>
    <dgm:cxn modelId="{9FEA5E06-7595-4A3E-826B-2E98E9226EE7}" type="presParOf" srcId="{44140591-5C8C-4A4C-8E6B-CA667D890082}" destId="{984FF53F-B92B-4248-AEB7-7474C2938C80}" srcOrd="1" destOrd="0" presId="urn:microsoft.com/office/officeart/2005/8/layout/vList2"/>
    <dgm:cxn modelId="{3B0E580A-0867-467E-8334-D918231FAB5C}" type="presParOf" srcId="{44140591-5C8C-4A4C-8E6B-CA667D890082}" destId="{3846FBE5-986A-4F8D-865A-4867013E051D}" srcOrd="2" destOrd="0" presId="urn:microsoft.com/office/officeart/2005/8/layout/vList2"/>
    <dgm:cxn modelId="{C3FC8734-5AD3-4526-8679-BA0ABF8A1ADD}" type="presParOf" srcId="{44140591-5C8C-4A4C-8E6B-CA667D890082}" destId="{190A1C45-4E0B-445F-8BDC-F6449C84983D}"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88D7BFE6-6551-45A6-B9AC-EDC403957B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2D792ABC-6E10-4575-82DE-F48FE622B42B}">
      <dgm:prSet phldrT="[Texto]"/>
      <dgm:spPr>
        <a:solidFill>
          <a:schemeClr val="accent2">
            <a:lumMod val="75000"/>
          </a:schemeClr>
        </a:solidFill>
      </dgm:spPr>
      <dgm:t>
        <a:bodyPr/>
        <a:lstStyle/>
        <a:p>
          <a:r>
            <a:rPr lang="es-EC" dirty="0" smtClean="0"/>
            <a:t>Toma de datos </a:t>
          </a:r>
          <a:endParaRPr lang="es-EC" dirty="0"/>
        </a:p>
      </dgm:t>
    </dgm:pt>
    <dgm:pt modelId="{1AAB6E60-6A56-4970-8944-C38DFF891799}" type="parTrans" cxnId="{36DF5A04-9F6A-425A-B2AB-66F8122A559C}">
      <dgm:prSet/>
      <dgm:spPr/>
      <dgm:t>
        <a:bodyPr/>
        <a:lstStyle/>
        <a:p>
          <a:endParaRPr lang="es-EC"/>
        </a:p>
      </dgm:t>
    </dgm:pt>
    <dgm:pt modelId="{D691F3CE-AB32-419B-818D-159F8D9DF0E1}" type="sibTrans" cxnId="{36DF5A04-9F6A-425A-B2AB-66F8122A559C}">
      <dgm:prSet/>
      <dgm:spPr/>
      <dgm:t>
        <a:bodyPr/>
        <a:lstStyle/>
        <a:p>
          <a:endParaRPr lang="es-EC"/>
        </a:p>
      </dgm:t>
    </dgm:pt>
    <dgm:pt modelId="{7EB985B6-B96D-439A-A00C-054A1523CBD6}">
      <dgm:prSet phldrT="[Texto]"/>
      <dgm:spPr/>
      <dgm:t>
        <a:bodyPr/>
        <a:lstStyle/>
        <a:p>
          <a:endParaRPr lang="es-EC" dirty="0"/>
        </a:p>
      </dgm:t>
    </dgm:pt>
    <dgm:pt modelId="{96C0DAA3-C05D-437E-9709-730FD5F96A33}" type="parTrans" cxnId="{879608A8-2EF2-41D3-95A3-6D9965EAA361}">
      <dgm:prSet/>
      <dgm:spPr/>
      <dgm:t>
        <a:bodyPr/>
        <a:lstStyle/>
        <a:p>
          <a:endParaRPr lang="es-EC"/>
        </a:p>
      </dgm:t>
    </dgm:pt>
    <dgm:pt modelId="{F1A1D0B4-C4B8-467E-84DB-4A5CA82A88A6}" type="sibTrans" cxnId="{879608A8-2EF2-41D3-95A3-6D9965EAA361}">
      <dgm:prSet/>
      <dgm:spPr/>
      <dgm:t>
        <a:bodyPr/>
        <a:lstStyle/>
        <a:p>
          <a:endParaRPr lang="es-EC"/>
        </a:p>
      </dgm:t>
    </dgm:pt>
    <dgm:pt modelId="{20B58855-2860-4E72-A7B8-3E681008532D}">
      <dgm:prSet phldrT="[Texto]"/>
      <dgm:spPr>
        <a:solidFill>
          <a:schemeClr val="accent2">
            <a:lumMod val="75000"/>
          </a:schemeClr>
        </a:solidFill>
      </dgm:spPr>
      <dgm:t>
        <a:bodyPr/>
        <a:lstStyle/>
        <a:p>
          <a:r>
            <a:rPr lang="es-EC" dirty="0" smtClean="0"/>
            <a:t>Captura de datos </a:t>
          </a:r>
          <a:endParaRPr lang="es-EC" dirty="0"/>
        </a:p>
      </dgm:t>
    </dgm:pt>
    <dgm:pt modelId="{4E4EE6B0-F9EB-4C80-AC2C-433C64108003}" type="parTrans" cxnId="{4634466C-74A5-43A8-9147-886F281E3D98}">
      <dgm:prSet/>
      <dgm:spPr/>
      <dgm:t>
        <a:bodyPr/>
        <a:lstStyle/>
        <a:p>
          <a:endParaRPr lang="es-EC"/>
        </a:p>
      </dgm:t>
    </dgm:pt>
    <dgm:pt modelId="{3870EE1A-B1E4-4209-84FB-EE1BD0B5E824}" type="sibTrans" cxnId="{4634466C-74A5-43A8-9147-886F281E3D98}">
      <dgm:prSet/>
      <dgm:spPr/>
      <dgm:t>
        <a:bodyPr/>
        <a:lstStyle/>
        <a:p>
          <a:endParaRPr lang="es-EC"/>
        </a:p>
      </dgm:t>
    </dgm:pt>
    <dgm:pt modelId="{ED334F21-DD4A-43F7-A7E7-11BF34EF6D06}">
      <dgm:prSet phldrT="[Texto]"/>
      <dgm:spPr/>
      <dgm:t>
        <a:bodyPr/>
        <a:lstStyle/>
        <a:p>
          <a:endParaRPr lang="es-EC" dirty="0"/>
        </a:p>
      </dgm:t>
    </dgm:pt>
    <dgm:pt modelId="{83041562-C707-4F72-BC9E-AB2FAFF67476}" type="parTrans" cxnId="{8B0579B9-20E4-4705-8134-070BF728D471}">
      <dgm:prSet/>
      <dgm:spPr/>
      <dgm:t>
        <a:bodyPr/>
        <a:lstStyle/>
        <a:p>
          <a:endParaRPr lang="es-EC"/>
        </a:p>
      </dgm:t>
    </dgm:pt>
    <dgm:pt modelId="{7E52216E-0525-4BB1-83E8-69C04652AF3E}" type="sibTrans" cxnId="{8B0579B9-20E4-4705-8134-070BF728D471}">
      <dgm:prSet/>
      <dgm:spPr/>
      <dgm:t>
        <a:bodyPr/>
        <a:lstStyle/>
        <a:p>
          <a:endParaRPr lang="es-EC"/>
        </a:p>
      </dgm:t>
    </dgm:pt>
    <dgm:pt modelId="{CC244D29-3C46-4F0E-B5E5-5E4BA8834A30}">
      <dgm:prSet/>
      <dgm:spPr/>
      <dgm:t>
        <a:bodyPr/>
        <a:lstStyle/>
        <a:p>
          <a:r>
            <a:rPr lang="es-ES" dirty="0" smtClean="0"/>
            <a:t>Identificación del modelo matemático que gobierna el sistema del módulo de temperatura,.</a:t>
          </a:r>
          <a:endParaRPr lang="es-EC" dirty="0"/>
        </a:p>
      </dgm:t>
    </dgm:pt>
    <dgm:pt modelId="{89A3D6C3-646B-48E1-B6CB-DEC061BBA0D5}" type="parTrans" cxnId="{86001DC0-9BAE-408C-81A6-0BBE47791D95}">
      <dgm:prSet/>
      <dgm:spPr/>
      <dgm:t>
        <a:bodyPr/>
        <a:lstStyle/>
        <a:p>
          <a:endParaRPr lang="es-EC"/>
        </a:p>
      </dgm:t>
    </dgm:pt>
    <dgm:pt modelId="{A6FA47BE-7F83-475F-85E5-F854843E90ED}" type="sibTrans" cxnId="{86001DC0-9BAE-408C-81A6-0BBE47791D95}">
      <dgm:prSet/>
      <dgm:spPr/>
      <dgm:t>
        <a:bodyPr/>
        <a:lstStyle/>
        <a:p>
          <a:endParaRPr lang="es-EC"/>
        </a:p>
      </dgm:t>
    </dgm:pt>
    <dgm:pt modelId="{98B5F579-2A9D-4A68-94E6-585C2ED62250}">
      <dgm:prSet phldrT="[Texto]"/>
      <dgm:spPr/>
      <dgm:t>
        <a:bodyPr/>
        <a:lstStyle/>
        <a:p>
          <a:endParaRPr lang="es-EC" dirty="0"/>
        </a:p>
      </dgm:t>
    </dgm:pt>
    <dgm:pt modelId="{2F20CE48-0981-4630-BFB7-27D3CD208902}" type="parTrans" cxnId="{93CDAD9E-0BAE-465A-8B57-C06FD4790327}">
      <dgm:prSet/>
      <dgm:spPr/>
      <dgm:t>
        <a:bodyPr/>
        <a:lstStyle/>
        <a:p>
          <a:endParaRPr lang="es-EC"/>
        </a:p>
      </dgm:t>
    </dgm:pt>
    <dgm:pt modelId="{E79B7DF0-00B7-44F0-84D8-83D787329437}" type="sibTrans" cxnId="{93CDAD9E-0BAE-465A-8B57-C06FD4790327}">
      <dgm:prSet/>
      <dgm:spPr/>
      <dgm:t>
        <a:bodyPr/>
        <a:lstStyle/>
        <a:p>
          <a:endParaRPr lang="es-EC"/>
        </a:p>
      </dgm:t>
    </dgm:pt>
    <dgm:pt modelId="{DEC0113D-21DC-42CC-B0D0-81CC8C9C9046}">
      <dgm:prSet/>
      <dgm:spPr/>
      <dgm:t>
        <a:bodyPr/>
        <a:lstStyle/>
        <a:p>
          <a:r>
            <a:rPr lang="es-ES" dirty="0" smtClean="0"/>
            <a:t>Adquiere los datos de entrada y salida durante un intervalo de tiempo y con un tiempo de muestreo preestablecido, capturándolos en Excel </a:t>
          </a:r>
          <a:endParaRPr lang="es-EC" dirty="0"/>
        </a:p>
      </dgm:t>
    </dgm:pt>
    <dgm:pt modelId="{5A461357-4095-4152-854C-DE7A76F0B997}" type="parTrans" cxnId="{E60BF64F-FD8E-4AE0-A5C0-4EF31087A6DB}">
      <dgm:prSet/>
      <dgm:spPr/>
      <dgm:t>
        <a:bodyPr/>
        <a:lstStyle/>
        <a:p>
          <a:endParaRPr lang="es-EC"/>
        </a:p>
      </dgm:t>
    </dgm:pt>
    <dgm:pt modelId="{468C3B5F-018B-4505-8096-C959F8454814}" type="sibTrans" cxnId="{E60BF64F-FD8E-4AE0-A5C0-4EF31087A6DB}">
      <dgm:prSet/>
      <dgm:spPr/>
      <dgm:t>
        <a:bodyPr/>
        <a:lstStyle/>
        <a:p>
          <a:endParaRPr lang="es-EC"/>
        </a:p>
      </dgm:t>
    </dgm:pt>
    <dgm:pt modelId="{AC0280A6-6EAF-4ADF-971A-4E1FB96C2BB9}">
      <dgm:prSet phldrT="[Texto]"/>
      <dgm:spPr/>
      <dgm:t>
        <a:bodyPr/>
        <a:lstStyle/>
        <a:p>
          <a:endParaRPr lang="es-EC" dirty="0"/>
        </a:p>
      </dgm:t>
    </dgm:pt>
    <dgm:pt modelId="{FA314D0A-1094-46FA-AFD4-CA8681D10AB4}" type="parTrans" cxnId="{2DF8507D-DE71-4D1F-9CAE-B2750B70B48A}">
      <dgm:prSet/>
      <dgm:spPr/>
      <dgm:t>
        <a:bodyPr/>
        <a:lstStyle/>
        <a:p>
          <a:endParaRPr lang="es-EC"/>
        </a:p>
      </dgm:t>
    </dgm:pt>
    <dgm:pt modelId="{EBBC4EB4-0FBA-43C1-8352-9498C3039F3E}" type="sibTrans" cxnId="{2DF8507D-DE71-4D1F-9CAE-B2750B70B48A}">
      <dgm:prSet/>
      <dgm:spPr/>
      <dgm:t>
        <a:bodyPr/>
        <a:lstStyle/>
        <a:p>
          <a:endParaRPr lang="es-EC"/>
        </a:p>
      </dgm:t>
    </dgm:pt>
    <dgm:pt modelId="{44140591-5C8C-4A4C-8E6B-CA667D890082}" type="pres">
      <dgm:prSet presAssocID="{88D7BFE6-6551-45A6-B9AC-EDC403957B23}" presName="linear" presStyleCnt="0">
        <dgm:presLayoutVars>
          <dgm:animLvl val="lvl"/>
          <dgm:resizeHandles val="exact"/>
        </dgm:presLayoutVars>
      </dgm:prSet>
      <dgm:spPr/>
      <dgm:t>
        <a:bodyPr/>
        <a:lstStyle/>
        <a:p>
          <a:endParaRPr lang="es-EC"/>
        </a:p>
      </dgm:t>
    </dgm:pt>
    <dgm:pt modelId="{7D9CFD9F-4592-41DD-94FF-604657E984AF}" type="pres">
      <dgm:prSet presAssocID="{2D792ABC-6E10-4575-82DE-F48FE622B42B}" presName="parentText" presStyleLbl="node1" presStyleIdx="0" presStyleCnt="2">
        <dgm:presLayoutVars>
          <dgm:chMax val="0"/>
          <dgm:bulletEnabled val="1"/>
        </dgm:presLayoutVars>
      </dgm:prSet>
      <dgm:spPr/>
      <dgm:t>
        <a:bodyPr/>
        <a:lstStyle/>
        <a:p>
          <a:endParaRPr lang="es-EC"/>
        </a:p>
      </dgm:t>
    </dgm:pt>
    <dgm:pt modelId="{984FF53F-B92B-4248-AEB7-7474C2938C80}" type="pres">
      <dgm:prSet presAssocID="{2D792ABC-6E10-4575-82DE-F48FE622B42B}" presName="childText" presStyleLbl="revTx" presStyleIdx="0" presStyleCnt="2">
        <dgm:presLayoutVars>
          <dgm:bulletEnabled val="1"/>
        </dgm:presLayoutVars>
      </dgm:prSet>
      <dgm:spPr/>
      <dgm:t>
        <a:bodyPr/>
        <a:lstStyle/>
        <a:p>
          <a:endParaRPr lang="es-EC"/>
        </a:p>
      </dgm:t>
    </dgm:pt>
    <dgm:pt modelId="{3846FBE5-986A-4F8D-865A-4867013E051D}" type="pres">
      <dgm:prSet presAssocID="{20B58855-2860-4E72-A7B8-3E681008532D}" presName="parentText" presStyleLbl="node1" presStyleIdx="1" presStyleCnt="2">
        <dgm:presLayoutVars>
          <dgm:chMax val="0"/>
          <dgm:bulletEnabled val="1"/>
        </dgm:presLayoutVars>
      </dgm:prSet>
      <dgm:spPr/>
      <dgm:t>
        <a:bodyPr/>
        <a:lstStyle/>
        <a:p>
          <a:endParaRPr lang="es-EC"/>
        </a:p>
      </dgm:t>
    </dgm:pt>
    <dgm:pt modelId="{190A1C45-4E0B-445F-8BDC-F6449C84983D}" type="pres">
      <dgm:prSet presAssocID="{20B58855-2860-4E72-A7B8-3E681008532D}" presName="childText" presStyleLbl="revTx" presStyleIdx="1" presStyleCnt="2">
        <dgm:presLayoutVars>
          <dgm:bulletEnabled val="1"/>
        </dgm:presLayoutVars>
      </dgm:prSet>
      <dgm:spPr/>
      <dgm:t>
        <a:bodyPr/>
        <a:lstStyle/>
        <a:p>
          <a:endParaRPr lang="es-EC"/>
        </a:p>
      </dgm:t>
    </dgm:pt>
  </dgm:ptLst>
  <dgm:cxnLst>
    <dgm:cxn modelId="{F1228DB8-E38B-4DA5-AC75-F7703EC1328F}" type="presOf" srcId="{DEC0113D-21DC-42CC-B0D0-81CC8C9C9046}" destId="{190A1C45-4E0B-445F-8BDC-F6449C84983D}" srcOrd="0" destOrd="1" presId="urn:microsoft.com/office/officeart/2005/8/layout/vList2"/>
    <dgm:cxn modelId="{4634466C-74A5-43A8-9147-886F281E3D98}" srcId="{88D7BFE6-6551-45A6-B9AC-EDC403957B23}" destId="{20B58855-2860-4E72-A7B8-3E681008532D}" srcOrd="1" destOrd="0" parTransId="{4E4EE6B0-F9EB-4C80-AC2C-433C64108003}" sibTransId="{3870EE1A-B1E4-4209-84FB-EE1BD0B5E824}"/>
    <dgm:cxn modelId="{E8259D87-2EEA-417D-9956-7A18D40F5B73}" type="presOf" srcId="{98B5F579-2A9D-4A68-94E6-585C2ED62250}" destId="{984FF53F-B92B-4248-AEB7-7474C2938C80}" srcOrd="0" destOrd="2" presId="urn:microsoft.com/office/officeart/2005/8/layout/vList2"/>
    <dgm:cxn modelId="{86001DC0-9BAE-408C-81A6-0BBE47791D95}" srcId="{2D792ABC-6E10-4575-82DE-F48FE622B42B}" destId="{CC244D29-3C46-4F0E-B5E5-5E4BA8834A30}" srcOrd="1" destOrd="0" parTransId="{89A3D6C3-646B-48E1-B6CB-DEC061BBA0D5}" sibTransId="{A6FA47BE-7F83-475F-85E5-F854843E90ED}"/>
    <dgm:cxn modelId="{9A71E2FB-9BA9-4EFD-89E6-9303138806CF}" type="presOf" srcId="{AC0280A6-6EAF-4ADF-971A-4E1FB96C2BB9}" destId="{190A1C45-4E0B-445F-8BDC-F6449C84983D}" srcOrd="0" destOrd="2" presId="urn:microsoft.com/office/officeart/2005/8/layout/vList2"/>
    <dgm:cxn modelId="{4400E874-F2FD-4DFB-AE7C-CDF5852A29FD}" type="presOf" srcId="{20B58855-2860-4E72-A7B8-3E681008532D}" destId="{3846FBE5-986A-4F8D-865A-4867013E051D}" srcOrd="0" destOrd="0" presId="urn:microsoft.com/office/officeart/2005/8/layout/vList2"/>
    <dgm:cxn modelId="{8B0579B9-20E4-4705-8134-070BF728D471}" srcId="{20B58855-2860-4E72-A7B8-3E681008532D}" destId="{ED334F21-DD4A-43F7-A7E7-11BF34EF6D06}" srcOrd="0" destOrd="0" parTransId="{83041562-C707-4F72-BC9E-AB2FAFF67476}" sibTransId="{7E52216E-0525-4BB1-83E8-69C04652AF3E}"/>
    <dgm:cxn modelId="{52B4294B-C268-4DBE-9F7B-1230BA452F9B}" type="presOf" srcId="{ED334F21-DD4A-43F7-A7E7-11BF34EF6D06}" destId="{190A1C45-4E0B-445F-8BDC-F6449C84983D}" srcOrd="0" destOrd="0" presId="urn:microsoft.com/office/officeart/2005/8/layout/vList2"/>
    <dgm:cxn modelId="{93CDAD9E-0BAE-465A-8B57-C06FD4790327}" srcId="{2D792ABC-6E10-4575-82DE-F48FE622B42B}" destId="{98B5F579-2A9D-4A68-94E6-585C2ED62250}" srcOrd="2" destOrd="0" parTransId="{2F20CE48-0981-4630-BFB7-27D3CD208902}" sibTransId="{E79B7DF0-00B7-44F0-84D8-83D787329437}"/>
    <dgm:cxn modelId="{879608A8-2EF2-41D3-95A3-6D9965EAA361}" srcId="{2D792ABC-6E10-4575-82DE-F48FE622B42B}" destId="{7EB985B6-B96D-439A-A00C-054A1523CBD6}" srcOrd="0" destOrd="0" parTransId="{96C0DAA3-C05D-437E-9709-730FD5F96A33}" sibTransId="{F1A1D0B4-C4B8-467E-84DB-4A5CA82A88A6}"/>
    <dgm:cxn modelId="{B24DABEC-FB8A-41A7-BE6A-2351ECCB0950}" type="presOf" srcId="{CC244D29-3C46-4F0E-B5E5-5E4BA8834A30}" destId="{984FF53F-B92B-4248-AEB7-7474C2938C80}" srcOrd="0" destOrd="1" presId="urn:microsoft.com/office/officeart/2005/8/layout/vList2"/>
    <dgm:cxn modelId="{36DF5A04-9F6A-425A-B2AB-66F8122A559C}" srcId="{88D7BFE6-6551-45A6-B9AC-EDC403957B23}" destId="{2D792ABC-6E10-4575-82DE-F48FE622B42B}" srcOrd="0" destOrd="0" parTransId="{1AAB6E60-6A56-4970-8944-C38DFF891799}" sibTransId="{D691F3CE-AB32-419B-818D-159F8D9DF0E1}"/>
    <dgm:cxn modelId="{148A2CEE-F2BF-4DFC-8CF0-FC670F146FAF}" type="presOf" srcId="{7EB985B6-B96D-439A-A00C-054A1523CBD6}" destId="{984FF53F-B92B-4248-AEB7-7474C2938C80}" srcOrd="0" destOrd="0" presId="urn:microsoft.com/office/officeart/2005/8/layout/vList2"/>
    <dgm:cxn modelId="{9E6DCE6A-2AAC-4A52-971C-0B0A9E03223D}" type="presOf" srcId="{88D7BFE6-6551-45A6-B9AC-EDC403957B23}" destId="{44140591-5C8C-4A4C-8E6B-CA667D890082}" srcOrd="0" destOrd="0" presId="urn:microsoft.com/office/officeart/2005/8/layout/vList2"/>
    <dgm:cxn modelId="{E60BF64F-FD8E-4AE0-A5C0-4EF31087A6DB}" srcId="{20B58855-2860-4E72-A7B8-3E681008532D}" destId="{DEC0113D-21DC-42CC-B0D0-81CC8C9C9046}" srcOrd="1" destOrd="0" parTransId="{5A461357-4095-4152-854C-DE7A76F0B997}" sibTransId="{468C3B5F-018B-4505-8096-C959F8454814}"/>
    <dgm:cxn modelId="{AB291C30-E1BC-45E2-B8AA-807946653B67}" type="presOf" srcId="{2D792ABC-6E10-4575-82DE-F48FE622B42B}" destId="{7D9CFD9F-4592-41DD-94FF-604657E984AF}" srcOrd="0" destOrd="0" presId="urn:microsoft.com/office/officeart/2005/8/layout/vList2"/>
    <dgm:cxn modelId="{2DF8507D-DE71-4D1F-9CAE-B2750B70B48A}" srcId="{20B58855-2860-4E72-A7B8-3E681008532D}" destId="{AC0280A6-6EAF-4ADF-971A-4E1FB96C2BB9}" srcOrd="2" destOrd="0" parTransId="{FA314D0A-1094-46FA-AFD4-CA8681D10AB4}" sibTransId="{EBBC4EB4-0FBA-43C1-8352-9498C3039F3E}"/>
    <dgm:cxn modelId="{557DE08B-FE8D-41D4-A36E-1D125C4CCD17}" type="presParOf" srcId="{44140591-5C8C-4A4C-8E6B-CA667D890082}" destId="{7D9CFD9F-4592-41DD-94FF-604657E984AF}" srcOrd="0" destOrd="0" presId="urn:microsoft.com/office/officeart/2005/8/layout/vList2"/>
    <dgm:cxn modelId="{CDE827E8-1515-4D07-A239-49F0D771E1C1}" type="presParOf" srcId="{44140591-5C8C-4A4C-8E6B-CA667D890082}" destId="{984FF53F-B92B-4248-AEB7-7474C2938C80}" srcOrd="1" destOrd="0" presId="urn:microsoft.com/office/officeart/2005/8/layout/vList2"/>
    <dgm:cxn modelId="{0CD738BB-B9E9-4FE9-A548-8E37B8538189}" type="presParOf" srcId="{44140591-5C8C-4A4C-8E6B-CA667D890082}" destId="{3846FBE5-986A-4F8D-865A-4867013E051D}" srcOrd="2" destOrd="0" presId="urn:microsoft.com/office/officeart/2005/8/layout/vList2"/>
    <dgm:cxn modelId="{87001E79-99D5-4415-9127-059E0D2B11E2}" type="presParOf" srcId="{44140591-5C8C-4A4C-8E6B-CA667D890082}" destId="{190A1C45-4E0B-445F-8BDC-F6449C84983D}"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88D7BFE6-6551-45A6-B9AC-EDC403957B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2D792ABC-6E10-4575-82DE-F48FE622B42B}">
      <dgm:prSet phldrT="[Texto]"/>
      <dgm:spPr>
        <a:solidFill>
          <a:schemeClr val="accent2">
            <a:lumMod val="75000"/>
          </a:schemeClr>
        </a:solidFill>
      </dgm:spPr>
      <dgm:t>
        <a:bodyPr/>
        <a:lstStyle/>
        <a:p>
          <a:r>
            <a:rPr lang="es-EC" dirty="0" smtClean="0"/>
            <a:t>Almacenamiento de datos </a:t>
          </a:r>
          <a:endParaRPr lang="es-EC" dirty="0"/>
        </a:p>
      </dgm:t>
    </dgm:pt>
    <dgm:pt modelId="{1AAB6E60-6A56-4970-8944-C38DFF891799}" type="parTrans" cxnId="{36DF5A04-9F6A-425A-B2AB-66F8122A559C}">
      <dgm:prSet/>
      <dgm:spPr/>
      <dgm:t>
        <a:bodyPr/>
        <a:lstStyle/>
        <a:p>
          <a:endParaRPr lang="es-EC"/>
        </a:p>
      </dgm:t>
    </dgm:pt>
    <dgm:pt modelId="{D691F3CE-AB32-419B-818D-159F8D9DF0E1}" type="sibTrans" cxnId="{36DF5A04-9F6A-425A-B2AB-66F8122A559C}">
      <dgm:prSet/>
      <dgm:spPr/>
      <dgm:t>
        <a:bodyPr/>
        <a:lstStyle/>
        <a:p>
          <a:endParaRPr lang="es-EC"/>
        </a:p>
      </dgm:t>
    </dgm:pt>
    <dgm:pt modelId="{7EB985B6-B96D-439A-A00C-054A1523CBD6}">
      <dgm:prSet phldrT="[Texto]"/>
      <dgm:spPr/>
      <dgm:t>
        <a:bodyPr/>
        <a:lstStyle/>
        <a:p>
          <a:r>
            <a:rPr lang="es-EC" dirty="0" smtClean="0"/>
            <a:t>Tomados los datos en Excel se almacenan de forma vectorial</a:t>
          </a:r>
          <a:endParaRPr lang="es-EC" dirty="0"/>
        </a:p>
      </dgm:t>
    </dgm:pt>
    <dgm:pt modelId="{96C0DAA3-C05D-437E-9709-730FD5F96A33}" type="parTrans" cxnId="{879608A8-2EF2-41D3-95A3-6D9965EAA361}">
      <dgm:prSet/>
      <dgm:spPr/>
      <dgm:t>
        <a:bodyPr/>
        <a:lstStyle/>
        <a:p>
          <a:endParaRPr lang="es-EC"/>
        </a:p>
      </dgm:t>
    </dgm:pt>
    <dgm:pt modelId="{F1A1D0B4-C4B8-467E-84DB-4A5CA82A88A6}" type="sibTrans" cxnId="{879608A8-2EF2-41D3-95A3-6D9965EAA361}">
      <dgm:prSet/>
      <dgm:spPr/>
      <dgm:t>
        <a:bodyPr/>
        <a:lstStyle/>
        <a:p>
          <a:endParaRPr lang="es-EC"/>
        </a:p>
      </dgm:t>
    </dgm:pt>
    <dgm:pt modelId="{20B58855-2860-4E72-A7B8-3E681008532D}">
      <dgm:prSet phldrT="[Texto]"/>
      <dgm:spPr>
        <a:solidFill>
          <a:schemeClr val="accent2">
            <a:lumMod val="75000"/>
          </a:schemeClr>
        </a:solidFill>
      </dgm:spPr>
      <dgm:t>
        <a:bodyPr/>
        <a:lstStyle/>
        <a:p>
          <a:r>
            <a:rPr lang="es-EC" dirty="0" smtClean="0"/>
            <a:t>Importe a </a:t>
          </a:r>
          <a:r>
            <a:rPr lang="es-EC" dirty="0" err="1" smtClean="0"/>
            <a:t>Matlab</a:t>
          </a:r>
          <a:r>
            <a:rPr lang="es-EC" dirty="0" smtClean="0"/>
            <a:t> </a:t>
          </a:r>
          <a:endParaRPr lang="es-EC" dirty="0"/>
        </a:p>
      </dgm:t>
    </dgm:pt>
    <dgm:pt modelId="{4E4EE6B0-F9EB-4C80-AC2C-433C64108003}" type="parTrans" cxnId="{4634466C-74A5-43A8-9147-886F281E3D98}">
      <dgm:prSet/>
      <dgm:spPr/>
      <dgm:t>
        <a:bodyPr/>
        <a:lstStyle/>
        <a:p>
          <a:endParaRPr lang="es-EC"/>
        </a:p>
      </dgm:t>
    </dgm:pt>
    <dgm:pt modelId="{3870EE1A-B1E4-4209-84FB-EE1BD0B5E824}" type="sibTrans" cxnId="{4634466C-74A5-43A8-9147-886F281E3D98}">
      <dgm:prSet/>
      <dgm:spPr/>
      <dgm:t>
        <a:bodyPr/>
        <a:lstStyle/>
        <a:p>
          <a:endParaRPr lang="es-EC"/>
        </a:p>
      </dgm:t>
    </dgm:pt>
    <dgm:pt modelId="{ED334F21-DD4A-43F7-A7E7-11BF34EF6D06}">
      <dgm:prSet phldrT="[Texto]"/>
      <dgm:spPr/>
      <dgm:t>
        <a:bodyPr/>
        <a:lstStyle/>
        <a:p>
          <a:endParaRPr lang="es-EC" dirty="0"/>
        </a:p>
      </dgm:t>
    </dgm:pt>
    <dgm:pt modelId="{83041562-C707-4F72-BC9E-AB2FAFF67476}" type="parTrans" cxnId="{8B0579B9-20E4-4705-8134-070BF728D471}">
      <dgm:prSet/>
      <dgm:spPr/>
      <dgm:t>
        <a:bodyPr/>
        <a:lstStyle/>
        <a:p>
          <a:endParaRPr lang="es-EC"/>
        </a:p>
      </dgm:t>
    </dgm:pt>
    <dgm:pt modelId="{7E52216E-0525-4BB1-83E8-69C04652AF3E}" type="sibTrans" cxnId="{8B0579B9-20E4-4705-8134-070BF728D471}">
      <dgm:prSet/>
      <dgm:spPr/>
      <dgm:t>
        <a:bodyPr/>
        <a:lstStyle/>
        <a:p>
          <a:endParaRPr lang="es-EC"/>
        </a:p>
      </dgm:t>
    </dgm:pt>
    <dgm:pt modelId="{98B5F579-2A9D-4A68-94E6-585C2ED62250}">
      <dgm:prSet phldrT="[Texto]"/>
      <dgm:spPr/>
      <dgm:t>
        <a:bodyPr/>
        <a:lstStyle/>
        <a:p>
          <a:endParaRPr lang="es-EC" dirty="0"/>
        </a:p>
      </dgm:t>
    </dgm:pt>
    <dgm:pt modelId="{2F20CE48-0981-4630-BFB7-27D3CD208902}" type="parTrans" cxnId="{93CDAD9E-0BAE-465A-8B57-C06FD4790327}">
      <dgm:prSet/>
      <dgm:spPr/>
      <dgm:t>
        <a:bodyPr/>
        <a:lstStyle/>
        <a:p>
          <a:endParaRPr lang="es-EC"/>
        </a:p>
      </dgm:t>
    </dgm:pt>
    <dgm:pt modelId="{E79B7DF0-00B7-44F0-84D8-83D787329437}" type="sibTrans" cxnId="{93CDAD9E-0BAE-465A-8B57-C06FD4790327}">
      <dgm:prSet/>
      <dgm:spPr/>
      <dgm:t>
        <a:bodyPr/>
        <a:lstStyle/>
        <a:p>
          <a:endParaRPr lang="es-EC"/>
        </a:p>
      </dgm:t>
    </dgm:pt>
    <dgm:pt modelId="{DEC0113D-21DC-42CC-B0D0-81CC8C9C9046}">
      <dgm:prSet/>
      <dgm:spPr/>
      <dgm:t>
        <a:bodyPr/>
        <a:lstStyle/>
        <a:p>
          <a:r>
            <a:rPr lang="es-ES" dirty="0" smtClean="0"/>
            <a:t>De forma vectorial se transfieren los datos a </a:t>
          </a:r>
          <a:r>
            <a:rPr lang="es-ES" dirty="0" err="1" smtClean="0"/>
            <a:t>Matlab</a:t>
          </a:r>
          <a:r>
            <a:rPr lang="es-ES" dirty="0" smtClean="0"/>
            <a:t> a fin de utilizar la herramienta </a:t>
          </a:r>
          <a:r>
            <a:rPr lang="es-ES" dirty="0" err="1" smtClean="0"/>
            <a:t>Ident</a:t>
          </a:r>
          <a:r>
            <a:rPr lang="es-ES" dirty="0" smtClean="0"/>
            <a:t> para establecer la planta </a:t>
          </a:r>
          <a:endParaRPr lang="es-EC" dirty="0"/>
        </a:p>
      </dgm:t>
    </dgm:pt>
    <dgm:pt modelId="{5A461357-4095-4152-854C-DE7A76F0B997}" type="parTrans" cxnId="{E60BF64F-FD8E-4AE0-A5C0-4EF31087A6DB}">
      <dgm:prSet/>
      <dgm:spPr/>
      <dgm:t>
        <a:bodyPr/>
        <a:lstStyle/>
        <a:p>
          <a:endParaRPr lang="es-EC"/>
        </a:p>
      </dgm:t>
    </dgm:pt>
    <dgm:pt modelId="{468C3B5F-018B-4505-8096-C959F8454814}" type="sibTrans" cxnId="{E60BF64F-FD8E-4AE0-A5C0-4EF31087A6DB}">
      <dgm:prSet/>
      <dgm:spPr/>
      <dgm:t>
        <a:bodyPr/>
        <a:lstStyle/>
        <a:p>
          <a:endParaRPr lang="es-EC"/>
        </a:p>
      </dgm:t>
    </dgm:pt>
    <dgm:pt modelId="{AC0280A6-6EAF-4ADF-971A-4E1FB96C2BB9}">
      <dgm:prSet phldrT="[Texto]"/>
      <dgm:spPr/>
      <dgm:t>
        <a:bodyPr/>
        <a:lstStyle/>
        <a:p>
          <a:endParaRPr lang="es-EC" dirty="0"/>
        </a:p>
      </dgm:t>
    </dgm:pt>
    <dgm:pt modelId="{FA314D0A-1094-46FA-AFD4-CA8681D10AB4}" type="parTrans" cxnId="{2DF8507D-DE71-4D1F-9CAE-B2750B70B48A}">
      <dgm:prSet/>
      <dgm:spPr/>
      <dgm:t>
        <a:bodyPr/>
        <a:lstStyle/>
        <a:p>
          <a:endParaRPr lang="es-EC"/>
        </a:p>
      </dgm:t>
    </dgm:pt>
    <dgm:pt modelId="{EBBC4EB4-0FBA-43C1-8352-9498C3039F3E}" type="sibTrans" cxnId="{2DF8507D-DE71-4D1F-9CAE-B2750B70B48A}">
      <dgm:prSet/>
      <dgm:spPr/>
      <dgm:t>
        <a:bodyPr/>
        <a:lstStyle/>
        <a:p>
          <a:endParaRPr lang="es-EC"/>
        </a:p>
      </dgm:t>
    </dgm:pt>
    <dgm:pt modelId="{1560B165-0EB8-4155-9D5A-8DCD896F49C7}">
      <dgm:prSet/>
      <dgm:spPr/>
      <dgm:t>
        <a:bodyPr/>
        <a:lstStyle/>
        <a:p>
          <a:r>
            <a:rPr lang="es-EC" dirty="0" smtClean="0"/>
            <a:t>Vector de salida datos Excel</a:t>
          </a:r>
          <a:endParaRPr lang="es-EC" dirty="0"/>
        </a:p>
      </dgm:t>
    </dgm:pt>
    <dgm:pt modelId="{291FAA91-DF5E-4391-81ED-A45C95ED01F3}" type="parTrans" cxnId="{7A30F71B-5E69-4B63-91F4-B1B5A2A01BBF}">
      <dgm:prSet/>
      <dgm:spPr/>
      <dgm:t>
        <a:bodyPr/>
        <a:lstStyle/>
        <a:p>
          <a:endParaRPr lang="es-EC"/>
        </a:p>
      </dgm:t>
    </dgm:pt>
    <dgm:pt modelId="{36DECB65-D4C4-430C-ACFE-EC8A00ADE3BC}" type="sibTrans" cxnId="{7A30F71B-5E69-4B63-91F4-B1B5A2A01BBF}">
      <dgm:prSet/>
      <dgm:spPr/>
      <dgm:t>
        <a:bodyPr/>
        <a:lstStyle/>
        <a:p>
          <a:endParaRPr lang="es-EC"/>
        </a:p>
      </dgm:t>
    </dgm:pt>
    <dgm:pt modelId="{4BF569D0-B9F6-43F6-8134-225BBC78B64F}">
      <dgm:prSet/>
      <dgm:spPr/>
      <dgm:t>
        <a:bodyPr/>
        <a:lstStyle/>
        <a:p>
          <a:r>
            <a:rPr lang="es-EC" smtClean="0"/>
            <a:t>Numero de datos 273</a:t>
          </a:r>
          <a:endParaRPr lang="es-EC"/>
        </a:p>
      </dgm:t>
    </dgm:pt>
    <dgm:pt modelId="{D4BEC3B2-2FAF-4C18-9C14-3DAF0465FBFE}" type="parTrans" cxnId="{DF54EBB0-3C67-4909-98FB-35F3D4011437}">
      <dgm:prSet/>
      <dgm:spPr/>
      <dgm:t>
        <a:bodyPr/>
        <a:lstStyle/>
        <a:p>
          <a:endParaRPr lang="es-EC"/>
        </a:p>
      </dgm:t>
    </dgm:pt>
    <dgm:pt modelId="{8E3C3C93-CCF4-48B2-9F35-C896DD154CDA}" type="sibTrans" cxnId="{DF54EBB0-3C67-4909-98FB-35F3D4011437}">
      <dgm:prSet/>
      <dgm:spPr/>
      <dgm:t>
        <a:bodyPr/>
        <a:lstStyle/>
        <a:p>
          <a:endParaRPr lang="es-EC"/>
        </a:p>
      </dgm:t>
    </dgm:pt>
    <dgm:pt modelId="{EC514250-14F6-4AFF-91DA-B137246F742F}">
      <dgm:prSet/>
      <dgm:spPr/>
      <dgm:t>
        <a:bodyPr/>
        <a:lstStyle/>
        <a:p>
          <a:r>
            <a:rPr lang="es-EC" dirty="0" smtClean="0"/>
            <a:t>Vectores de entrada 5v </a:t>
          </a:r>
          <a:endParaRPr lang="es-EC" dirty="0"/>
        </a:p>
      </dgm:t>
    </dgm:pt>
    <dgm:pt modelId="{437C0B68-F839-48F1-93BD-B67297AA8DA3}" type="parTrans" cxnId="{3667E892-D2B1-486F-A9F8-9A00AE317CF3}">
      <dgm:prSet/>
      <dgm:spPr/>
      <dgm:t>
        <a:bodyPr/>
        <a:lstStyle/>
        <a:p>
          <a:endParaRPr lang="es-EC"/>
        </a:p>
      </dgm:t>
    </dgm:pt>
    <dgm:pt modelId="{DF514C34-CDA6-4F1A-A8BA-99518C8A5F3D}" type="sibTrans" cxnId="{3667E892-D2B1-486F-A9F8-9A00AE317CF3}">
      <dgm:prSet/>
      <dgm:spPr/>
      <dgm:t>
        <a:bodyPr/>
        <a:lstStyle/>
        <a:p>
          <a:endParaRPr lang="es-EC"/>
        </a:p>
      </dgm:t>
    </dgm:pt>
    <dgm:pt modelId="{44140591-5C8C-4A4C-8E6B-CA667D890082}" type="pres">
      <dgm:prSet presAssocID="{88D7BFE6-6551-45A6-B9AC-EDC403957B23}" presName="linear" presStyleCnt="0">
        <dgm:presLayoutVars>
          <dgm:animLvl val="lvl"/>
          <dgm:resizeHandles val="exact"/>
        </dgm:presLayoutVars>
      </dgm:prSet>
      <dgm:spPr/>
      <dgm:t>
        <a:bodyPr/>
        <a:lstStyle/>
        <a:p>
          <a:endParaRPr lang="es-EC"/>
        </a:p>
      </dgm:t>
    </dgm:pt>
    <dgm:pt modelId="{7D9CFD9F-4592-41DD-94FF-604657E984AF}" type="pres">
      <dgm:prSet presAssocID="{2D792ABC-6E10-4575-82DE-F48FE622B42B}" presName="parentText" presStyleLbl="node1" presStyleIdx="0" presStyleCnt="2" custLinFactNeighborX="-3796" custLinFactNeighborY="7451">
        <dgm:presLayoutVars>
          <dgm:chMax val="0"/>
          <dgm:bulletEnabled val="1"/>
        </dgm:presLayoutVars>
      </dgm:prSet>
      <dgm:spPr/>
      <dgm:t>
        <a:bodyPr/>
        <a:lstStyle/>
        <a:p>
          <a:endParaRPr lang="es-EC"/>
        </a:p>
      </dgm:t>
    </dgm:pt>
    <dgm:pt modelId="{984FF53F-B92B-4248-AEB7-7474C2938C80}" type="pres">
      <dgm:prSet presAssocID="{2D792ABC-6E10-4575-82DE-F48FE622B42B}" presName="childText" presStyleLbl="revTx" presStyleIdx="0" presStyleCnt="2">
        <dgm:presLayoutVars>
          <dgm:bulletEnabled val="1"/>
        </dgm:presLayoutVars>
      </dgm:prSet>
      <dgm:spPr/>
      <dgm:t>
        <a:bodyPr/>
        <a:lstStyle/>
        <a:p>
          <a:endParaRPr lang="es-EC"/>
        </a:p>
      </dgm:t>
    </dgm:pt>
    <dgm:pt modelId="{3846FBE5-986A-4F8D-865A-4867013E051D}" type="pres">
      <dgm:prSet presAssocID="{20B58855-2860-4E72-A7B8-3E681008532D}" presName="parentText" presStyleLbl="node1" presStyleIdx="1" presStyleCnt="2">
        <dgm:presLayoutVars>
          <dgm:chMax val="0"/>
          <dgm:bulletEnabled val="1"/>
        </dgm:presLayoutVars>
      </dgm:prSet>
      <dgm:spPr/>
      <dgm:t>
        <a:bodyPr/>
        <a:lstStyle/>
        <a:p>
          <a:endParaRPr lang="es-EC"/>
        </a:p>
      </dgm:t>
    </dgm:pt>
    <dgm:pt modelId="{190A1C45-4E0B-445F-8BDC-F6449C84983D}" type="pres">
      <dgm:prSet presAssocID="{20B58855-2860-4E72-A7B8-3E681008532D}" presName="childText" presStyleLbl="revTx" presStyleIdx="1" presStyleCnt="2">
        <dgm:presLayoutVars>
          <dgm:bulletEnabled val="1"/>
        </dgm:presLayoutVars>
      </dgm:prSet>
      <dgm:spPr/>
      <dgm:t>
        <a:bodyPr/>
        <a:lstStyle/>
        <a:p>
          <a:endParaRPr lang="es-EC"/>
        </a:p>
      </dgm:t>
    </dgm:pt>
  </dgm:ptLst>
  <dgm:cxnLst>
    <dgm:cxn modelId="{E5E1FA64-384F-43F2-85A3-37CAEBA4D85C}" type="presOf" srcId="{20B58855-2860-4E72-A7B8-3E681008532D}" destId="{3846FBE5-986A-4F8D-865A-4867013E051D}" srcOrd="0" destOrd="0" presId="urn:microsoft.com/office/officeart/2005/8/layout/vList2"/>
    <dgm:cxn modelId="{9E61757B-32BC-49F4-BFD1-9CE1F3387FE7}" type="presOf" srcId="{98B5F579-2A9D-4A68-94E6-585C2ED62250}" destId="{984FF53F-B92B-4248-AEB7-7474C2938C80}" srcOrd="0" destOrd="1" presId="urn:microsoft.com/office/officeart/2005/8/layout/vList2"/>
    <dgm:cxn modelId="{4634466C-74A5-43A8-9147-886F281E3D98}" srcId="{88D7BFE6-6551-45A6-B9AC-EDC403957B23}" destId="{20B58855-2860-4E72-A7B8-3E681008532D}" srcOrd="1" destOrd="0" parTransId="{4E4EE6B0-F9EB-4C80-AC2C-433C64108003}" sibTransId="{3870EE1A-B1E4-4209-84FB-EE1BD0B5E824}"/>
    <dgm:cxn modelId="{3667E892-D2B1-486F-A9F8-9A00AE317CF3}" srcId="{20B58855-2860-4E72-A7B8-3E681008532D}" destId="{EC514250-14F6-4AFF-91DA-B137246F742F}" srcOrd="4" destOrd="0" parTransId="{437C0B68-F839-48F1-93BD-B67297AA8DA3}" sibTransId="{DF514C34-CDA6-4F1A-A8BA-99518C8A5F3D}"/>
    <dgm:cxn modelId="{3815775C-31D4-4A86-9E6B-79EC5FCB18C7}" type="presOf" srcId="{88D7BFE6-6551-45A6-B9AC-EDC403957B23}" destId="{44140591-5C8C-4A4C-8E6B-CA667D890082}" srcOrd="0" destOrd="0" presId="urn:microsoft.com/office/officeart/2005/8/layout/vList2"/>
    <dgm:cxn modelId="{CD740273-84BB-41D6-B858-91BBB5CB125B}" type="presOf" srcId="{7EB985B6-B96D-439A-A00C-054A1523CBD6}" destId="{984FF53F-B92B-4248-AEB7-7474C2938C80}" srcOrd="0" destOrd="0" presId="urn:microsoft.com/office/officeart/2005/8/layout/vList2"/>
    <dgm:cxn modelId="{8B0579B9-20E4-4705-8134-070BF728D471}" srcId="{20B58855-2860-4E72-A7B8-3E681008532D}" destId="{ED334F21-DD4A-43F7-A7E7-11BF34EF6D06}" srcOrd="0" destOrd="0" parTransId="{83041562-C707-4F72-BC9E-AB2FAFF67476}" sibTransId="{7E52216E-0525-4BB1-83E8-69C04652AF3E}"/>
    <dgm:cxn modelId="{93CDAD9E-0BAE-465A-8B57-C06FD4790327}" srcId="{2D792ABC-6E10-4575-82DE-F48FE622B42B}" destId="{98B5F579-2A9D-4A68-94E6-585C2ED62250}" srcOrd="1" destOrd="0" parTransId="{2F20CE48-0981-4630-BFB7-27D3CD208902}" sibTransId="{E79B7DF0-00B7-44F0-84D8-83D787329437}"/>
    <dgm:cxn modelId="{99DE95DB-90BD-4470-BF0D-47158C3678F6}" type="presOf" srcId="{EC514250-14F6-4AFF-91DA-B137246F742F}" destId="{190A1C45-4E0B-445F-8BDC-F6449C84983D}" srcOrd="0" destOrd="4" presId="urn:microsoft.com/office/officeart/2005/8/layout/vList2"/>
    <dgm:cxn modelId="{879608A8-2EF2-41D3-95A3-6D9965EAA361}" srcId="{2D792ABC-6E10-4575-82DE-F48FE622B42B}" destId="{7EB985B6-B96D-439A-A00C-054A1523CBD6}" srcOrd="0" destOrd="0" parTransId="{96C0DAA3-C05D-437E-9709-730FD5F96A33}" sibTransId="{F1A1D0B4-C4B8-467E-84DB-4A5CA82A88A6}"/>
    <dgm:cxn modelId="{DF54EBB0-3C67-4909-98FB-35F3D4011437}" srcId="{20B58855-2860-4E72-A7B8-3E681008532D}" destId="{4BF569D0-B9F6-43F6-8134-225BBC78B64F}" srcOrd="3" destOrd="0" parTransId="{D4BEC3B2-2FAF-4C18-9C14-3DAF0465FBFE}" sibTransId="{8E3C3C93-CCF4-48B2-9F35-C896DD154CDA}"/>
    <dgm:cxn modelId="{36DF5A04-9F6A-425A-B2AB-66F8122A559C}" srcId="{88D7BFE6-6551-45A6-B9AC-EDC403957B23}" destId="{2D792ABC-6E10-4575-82DE-F48FE622B42B}" srcOrd="0" destOrd="0" parTransId="{1AAB6E60-6A56-4970-8944-C38DFF891799}" sibTransId="{D691F3CE-AB32-419B-818D-159F8D9DF0E1}"/>
    <dgm:cxn modelId="{E60BF64F-FD8E-4AE0-A5C0-4EF31087A6DB}" srcId="{20B58855-2860-4E72-A7B8-3E681008532D}" destId="{DEC0113D-21DC-42CC-B0D0-81CC8C9C9046}" srcOrd="1" destOrd="0" parTransId="{5A461357-4095-4152-854C-DE7A76F0B997}" sibTransId="{468C3B5F-018B-4505-8096-C959F8454814}"/>
    <dgm:cxn modelId="{20ED390F-E944-4D4F-91F8-C1CBC631E8AE}" type="presOf" srcId="{2D792ABC-6E10-4575-82DE-F48FE622B42B}" destId="{7D9CFD9F-4592-41DD-94FF-604657E984AF}" srcOrd="0" destOrd="0" presId="urn:microsoft.com/office/officeart/2005/8/layout/vList2"/>
    <dgm:cxn modelId="{F580F3A6-7F48-4316-B9B9-81F4E88A419E}" type="presOf" srcId="{ED334F21-DD4A-43F7-A7E7-11BF34EF6D06}" destId="{190A1C45-4E0B-445F-8BDC-F6449C84983D}" srcOrd="0" destOrd="0" presId="urn:microsoft.com/office/officeart/2005/8/layout/vList2"/>
    <dgm:cxn modelId="{2DF8507D-DE71-4D1F-9CAE-B2750B70B48A}" srcId="{20B58855-2860-4E72-A7B8-3E681008532D}" destId="{AC0280A6-6EAF-4ADF-971A-4E1FB96C2BB9}" srcOrd="5" destOrd="0" parTransId="{FA314D0A-1094-46FA-AFD4-CA8681D10AB4}" sibTransId="{EBBC4EB4-0FBA-43C1-8352-9498C3039F3E}"/>
    <dgm:cxn modelId="{BC5BFC86-0B81-4028-9FD3-7FCD1494F9F7}" type="presOf" srcId="{AC0280A6-6EAF-4ADF-971A-4E1FB96C2BB9}" destId="{190A1C45-4E0B-445F-8BDC-F6449C84983D}" srcOrd="0" destOrd="5" presId="urn:microsoft.com/office/officeart/2005/8/layout/vList2"/>
    <dgm:cxn modelId="{7A30F71B-5E69-4B63-91F4-B1B5A2A01BBF}" srcId="{20B58855-2860-4E72-A7B8-3E681008532D}" destId="{1560B165-0EB8-4155-9D5A-8DCD896F49C7}" srcOrd="2" destOrd="0" parTransId="{291FAA91-DF5E-4391-81ED-A45C95ED01F3}" sibTransId="{36DECB65-D4C4-430C-ACFE-EC8A00ADE3BC}"/>
    <dgm:cxn modelId="{71B3C034-363C-4DD5-AB8A-5C9E7F1D1AF2}" type="presOf" srcId="{DEC0113D-21DC-42CC-B0D0-81CC8C9C9046}" destId="{190A1C45-4E0B-445F-8BDC-F6449C84983D}" srcOrd="0" destOrd="1" presId="urn:microsoft.com/office/officeart/2005/8/layout/vList2"/>
    <dgm:cxn modelId="{7D23CB3A-629E-4D89-A2EC-0DF8FD60C5A0}" type="presOf" srcId="{1560B165-0EB8-4155-9D5A-8DCD896F49C7}" destId="{190A1C45-4E0B-445F-8BDC-F6449C84983D}" srcOrd="0" destOrd="2" presId="urn:microsoft.com/office/officeart/2005/8/layout/vList2"/>
    <dgm:cxn modelId="{8F73B35D-F06C-4AD2-8431-CDB3ADFDE68A}" type="presOf" srcId="{4BF569D0-B9F6-43F6-8134-225BBC78B64F}" destId="{190A1C45-4E0B-445F-8BDC-F6449C84983D}" srcOrd="0" destOrd="3" presId="urn:microsoft.com/office/officeart/2005/8/layout/vList2"/>
    <dgm:cxn modelId="{3CE28006-286A-465E-880B-6F61492C9D42}" type="presParOf" srcId="{44140591-5C8C-4A4C-8E6B-CA667D890082}" destId="{7D9CFD9F-4592-41DD-94FF-604657E984AF}" srcOrd="0" destOrd="0" presId="urn:microsoft.com/office/officeart/2005/8/layout/vList2"/>
    <dgm:cxn modelId="{A78962A9-94C3-49AF-ADC6-8EE77743C658}" type="presParOf" srcId="{44140591-5C8C-4A4C-8E6B-CA667D890082}" destId="{984FF53F-B92B-4248-AEB7-7474C2938C80}" srcOrd="1" destOrd="0" presId="urn:microsoft.com/office/officeart/2005/8/layout/vList2"/>
    <dgm:cxn modelId="{635514D2-B9DB-4880-B9E9-112D3C75399B}" type="presParOf" srcId="{44140591-5C8C-4A4C-8E6B-CA667D890082}" destId="{3846FBE5-986A-4F8D-865A-4867013E051D}" srcOrd="2" destOrd="0" presId="urn:microsoft.com/office/officeart/2005/8/layout/vList2"/>
    <dgm:cxn modelId="{5749009E-700D-4518-B021-79EFD3EC9BCE}" type="presParOf" srcId="{44140591-5C8C-4A4C-8E6B-CA667D890082}" destId="{190A1C45-4E0B-445F-8BDC-F6449C84983D}"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88D7BFE6-6551-45A6-B9AC-EDC403957B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20B58855-2860-4E72-A7B8-3E681008532D}">
      <dgm:prSet phldrT="[Texto]"/>
      <dgm:spPr>
        <a:solidFill>
          <a:schemeClr val="accent2">
            <a:lumMod val="75000"/>
          </a:schemeClr>
        </a:solidFill>
      </dgm:spPr>
      <dgm:t>
        <a:bodyPr/>
        <a:lstStyle/>
        <a:p>
          <a:r>
            <a:rPr lang="es-EC" dirty="0" smtClean="0"/>
            <a:t>Entrada y Salida </a:t>
          </a:r>
          <a:endParaRPr lang="es-EC" dirty="0"/>
        </a:p>
      </dgm:t>
    </dgm:pt>
    <dgm:pt modelId="{4E4EE6B0-F9EB-4C80-AC2C-433C64108003}" type="parTrans" cxnId="{4634466C-74A5-43A8-9147-886F281E3D98}">
      <dgm:prSet/>
      <dgm:spPr/>
      <dgm:t>
        <a:bodyPr/>
        <a:lstStyle/>
        <a:p>
          <a:endParaRPr lang="es-EC"/>
        </a:p>
      </dgm:t>
    </dgm:pt>
    <dgm:pt modelId="{3870EE1A-B1E4-4209-84FB-EE1BD0B5E824}" type="sibTrans" cxnId="{4634466C-74A5-43A8-9147-886F281E3D98}">
      <dgm:prSet/>
      <dgm:spPr/>
      <dgm:t>
        <a:bodyPr/>
        <a:lstStyle/>
        <a:p>
          <a:endParaRPr lang="es-EC"/>
        </a:p>
      </dgm:t>
    </dgm:pt>
    <dgm:pt modelId="{ED334F21-DD4A-43F7-A7E7-11BF34EF6D06}">
      <dgm:prSet phldrT="[Texto]"/>
      <dgm:spPr/>
      <dgm:t>
        <a:bodyPr/>
        <a:lstStyle/>
        <a:p>
          <a:r>
            <a:rPr lang="es-EC" dirty="0" smtClean="0"/>
            <a:t>Verificación de señales </a:t>
          </a:r>
          <a:endParaRPr lang="es-EC" dirty="0"/>
        </a:p>
      </dgm:t>
    </dgm:pt>
    <dgm:pt modelId="{83041562-C707-4F72-BC9E-AB2FAFF67476}" type="parTrans" cxnId="{8B0579B9-20E4-4705-8134-070BF728D471}">
      <dgm:prSet/>
      <dgm:spPr/>
      <dgm:t>
        <a:bodyPr/>
        <a:lstStyle/>
        <a:p>
          <a:endParaRPr lang="es-EC"/>
        </a:p>
      </dgm:t>
    </dgm:pt>
    <dgm:pt modelId="{7E52216E-0525-4BB1-83E8-69C04652AF3E}" type="sibTrans" cxnId="{8B0579B9-20E4-4705-8134-070BF728D471}">
      <dgm:prSet/>
      <dgm:spPr/>
      <dgm:t>
        <a:bodyPr/>
        <a:lstStyle/>
        <a:p>
          <a:endParaRPr lang="es-EC"/>
        </a:p>
      </dgm:t>
    </dgm:pt>
    <dgm:pt modelId="{98B5F579-2A9D-4A68-94E6-585C2ED62250}">
      <dgm:prSet phldrT="[Texto]"/>
      <dgm:spPr/>
      <dgm:t>
        <a:bodyPr/>
        <a:lstStyle/>
        <a:p>
          <a:endParaRPr lang="es-EC" dirty="0"/>
        </a:p>
      </dgm:t>
    </dgm:pt>
    <dgm:pt modelId="{2F20CE48-0981-4630-BFB7-27D3CD208902}" type="parTrans" cxnId="{93CDAD9E-0BAE-465A-8B57-C06FD4790327}">
      <dgm:prSet/>
      <dgm:spPr/>
      <dgm:t>
        <a:bodyPr/>
        <a:lstStyle/>
        <a:p>
          <a:endParaRPr lang="es-EC"/>
        </a:p>
      </dgm:t>
    </dgm:pt>
    <dgm:pt modelId="{E79B7DF0-00B7-44F0-84D8-83D787329437}" type="sibTrans" cxnId="{93CDAD9E-0BAE-465A-8B57-C06FD4790327}">
      <dgm:prSet/>
      <dgm:spPr/>
      <dgm:t>
        <a:bodyPr/>
        <a:lstStyle/>
        <a:p>
          <a:endParaRPr lang="es-EC"/>
        </a:p>
      </dgm:t>
    </dgm:pt>
    <dgm:pt modelId="{AC0280A6-6EAF-4ADF-971A-4E1FB96C2BB9}">
      <dgm:prSet phldrT="[Texto]"/>
      <dgm:spPr/>
      <dgm:t>
        <a:bodyPr/>
        <a:lstStyle/>
        <a:p>
          <a:endParaRPr lang="es-EC" dirty="0"/>
        </a:p>
      </dgm:t>
    </dgm:pt>
    <dgm:pt modelId="{FA314D0A-1094-46FA-AFD4-CA8681D10AB4}" type="parTrans" cxnId="{2DF8507D-DE71-4D1F-9CAE-B2750B70B48A}">
      <dgm:prSet/>
      <dgm:spPr/>
      <dgm:t>
        <a:bodyPr/>
        <a:lstStyle/>
        <a:p>
          <a:endParaRPr lang="es-EC"/>
        </a:p>
      </dgm:t>
    </dgm:pt>
    <dgm:pt modelId="{EBBC4EB4-0FBA-43C1-8352-9498C3039F3E}" type="sibTrans" cxnId="{2DF8507D-DE71-4D1F-9CAE-B2750B70B48A}">
      <dgm:prSet/>
      <dgm:spPr/>
      <dgm:t>
        <a:bodyPr/>
        <a:lstStyle/>
        <a:p>
          <a:endParaRPr lang="es-EC"/>
        </a:p>
      </dgm:t>
    </dgm:pt>
    <dgm:pt modelId="{7EB985B6-B96D-439A-A00C-054A1523CBD6}">
      <dgm:prSet phldrT="[Texto]"/>
      <dgm:spPr/>
      <dgm:t>
        <a:bodyPr/>
        <a:lstStyle/>
        <a:p>
          <a:r>
            <a:rPr lang="es-EC" dirty="0" smtClean="0"/>
            <a:t>Se ingresan los datos adquiridos tanto de entrada como de salida </a:t>
          </a:r>
          <a:endParaRPr lang="es-EC" dirty="0"/>
        </a:p>
      </dgm:t>
    </dgm:pt>
    <dgm:pt modelId="{F1A1D0B4-C4B8-467E-84DB-4A5CA82A88A6}" type="sibTrans" cxnId="{879608A8-2EF2-41D3-95A3-6D9965EAA361}">
      <dgm:prSet/>
      <dgm:spPr/>
      <dgm:t>
        <a:bodyPr/>
        <a:lstStyle/>
        <a:p>
          <a:endParaRPr lang="es-EC"/>
        </a:p>
      </dgm:t>
    </dgm:pt>
    <dgm:pt modelId="{96C0DAA3-C05D-437E-9709-730FD5F96A33}" type="parTrans" cxnId="{879608A8-2EF2-41D3-95A3-6D9965EAA361}">
      <dgm:prSet/>
      <dgm:spPr/>
      <dgm:t>
        <a:bodyPr/>
        <a:lstStyle/>
        <a:p>
          <a:endParaRPr lang="es-EC"/>
        </a:p>
      </dgm:t>
    </dgm:pt>
    <dgm:pt modelId="{2D792ABC-6E10-4575-82DE-F48FE622B42B}">
      <dgm:prSet phldrT="[Texto]"/>
      <dgm:spPr>
        <a:solidFill>
          <a:schemeClr val="accent2">
            <a:lumMod val="75000"/>
          </a:schemeClr>
        </a:solidFill>
      </dgm:spPr>
      <dgm:t>
        <a:bodyPr/>
        <a:lstStyle/>
        <a:p>
          <a:r>
            <a:rPr lang="es-EC" dirty="0" smtClean="0"/>
            <a:t>Ingreso de datos en </a:t>
          </a:r>
          <a:r>
            <a:rPr lang="es-EC" dirty="0" err="1" smtClean="0"/>
            <a:t>Ident</a:t>
          </a:r>
          <a:r>
            <a:rPr lang="es-EC" dirty="0" smtClean="0"/>
            <a:t> </a:t>
          </a:r>
          <a:endParaRPr lang="es-EC" dirty="0"/>
        </a:p>
      </dgm:t>
    </dgm:pt>
    <dgm:pt modelId="{D691F3CE-AB32-419B-818D-159F8D9DF0E1}" type="sibTrans" cxnId="{36DF5A04-9F6A-425A-B2AB-66F8122A559C}">
      <dgm:prSet/>
      <dgm:spPr/>
      <dgm:t>
        <a:bodyPr/>
        <a:lstStyle/>
        <a:p>
          <a:endParaRPr lang="es-EC"/>
        </a:p>
      </dgm:t>
    </dgm:pt>
    <dgm:pt modelId="{1AAB6E60-6A56-4970-8944-C38DFF891799}" type="parTrans" cxnId="{36DF5A04-9F6A-425A-B2AB-66F8122A559C}">
      <dgm:prSet/>
      <dgm:spPr/>
      <dgm:t>
        <a:bodyPr/>
        <a:lstStyle/>
        <a:p>
          <a:endParaRPr lang="es-EC"/>
        </a:p>
      </dgm:t>
    </dgm:pt>
    <dgm:pt modelId="{44140591-5C8C-4A4C-8E6B-CA667D890082}" type="pres">
      <dgm:prSet presAssocID="{88D7BFE6-6551-45A6-B9AC-EDC403957B23}" presName="linear" presStyleCnt="0">
        <dgm:presLayoutVars>
          <dgm:animLvl val="lvl"/>
          <dgm:resizeHandles val="exact"/>
        </dgm:presLayoutVars>
      </dgm:prSet>
      <dgm:spPr/>
      <dgm:t>
        <a:bodyPr/>
        <a:lstStyle/>
        <a:p>
          <a:endParaRPr lang="es-EC"/>
        </a:p>
      </dgm:t>
    </dgm:pt>
    <dgm:pt modelId="{7D9CFD9F-4592-41DD-94FF-604657E984AF}" type="pres">
      <dgm:prSet presAssocID="{2D792ABC-6E10-4575-82DE-F48FE622B42B}" presName="parentText" presStyleLbl="node1" presStyleIdx="0" presStyleCnt="2" custLinFactNeighborX="-1563" custLinFactNeighborY="8123">
        <dgm:presLayoutVars>
          <dgm:chMax val="0"/>
          <dgm:bulletEnabled val="1"/>
        </dgm:presLayoutVars>
      </dgm:prSet>
      <dgm:spPr/>
      <dgm:t>
        <a:bodyPr/>
        <a:lstStyle/>
        <a:p>
          <a:endParaRPr lang="es-EC"/>
        </a:p>
      </dgm:t>
    </dgm:pt>
    <dgm:pt modelId="{984FF53F-B92B-4248-AEB7-7474C2938C80}" type="pres">
      <dgm:prSet presAssocID="{2D792ABC-6E10-4575-82DE-F48FE622B42B}" presName="childText" presStyleLbl="revTx" presStyleIdx="0" presStyleCnt="2">
        <dgm:presLayoutVars>
          <dgm:bulletEnabled val="1"/>
        </dgm:presLayoutVars>
      </dgm:prSet>
      <dgm:spPr/>
      <dgm:t>
        <a:bodyPr/>
        <a:lstStyle/>
        <a:p>
          <a:endParaRPr lang="es-EC"/>
        </a:p>
      </dgm:t>
    </dgm:pt>
    <dgm:pt modelId="{3846FBE5-986A-4F8D-865A-4867013E051D}" type="pres">
      <dgm:prSet presAssocID="{20B58855-2860-4E72-A7B8-3E681008532D}" presName="parentText" presStyleLbl="node1" presStyleIdx="1" presStyleCnt="2">
        <dgm:presLayoutVars>
          <dgm:chMax val="0"/>
          <dgm:bulletEnabled val="1"/>
        </dgm:presLayoutVars>
      </dgm:prSet>
      <dgm:spPr/>
      <dgm:t>
        <a:bodyPr/>
        <a:lstStyle/>
        <a:p>
          <a:endParaRPr lang="es-EC"/>
        </a:p>
      </dgm:t>
    </dgm:pt>
    <dgm:pt modelId="{190A1C45-4E0B-445F-8BDC-F6449C84983D}" type="pres">
      <dgm:prSet presAssocID="{20B58855-2860-4E72-A7B8-3E681008532D}" presName="childText" presStyleLbl="revTx" presStyleIdx="1" presStyleCnt="2">
        <dgm:presLayoutVars>
          <dgm:bulletEnabled val="1"/>
        </dgm:presLayoutVars>
      </dgm:prSet>
      <dgm:spPr/>
      <dgm:t>
        <a:bodyPr/>
        <a:lstStyle/>
        <a:p>
          <a:endParaRPr lang="es-EC"/>
        </a:p>
      </dgm:t>
    </dgm:pt>
  </dgm:ptLst>
  <dgm:cxnLst>
    <dgm:cxn modelId="{99B01F96-FFE1-45E3-8D73-140A59B244EE}" type="presOf" srcId="{ED334F21-DD4A-43F7-A7E7-11BF34EF6D06}" destId="{190A1C45-4E0B-445F-8BDC-F6449C84983D}" srcOrd="0" destOrd="0" presId="urn:microsoft.com/office/officeart/2005/8/layout/vList2"/>
    <dgm:cxn modelId="{6E8E1D18-AC0D-4997-80A8-4A956B661B68}" type="presOf" srcId="{2D792ABC-6E10-4575-82DE-F48FE622B42B}" destId="{7D9CFD9F-4592-41DD-94FF-604657E984AF}" srcOrd="0" destOrd="0" presId="urn:microsoft.com/office/officeart/2005/8/layout/vList2"/>
    <dgm:cxn modelId="{36DF5A04-9F6A-425A-B2AB-66F8122A559C}" srcId="{88D7BFE6-6551-45A6-B9AC-EDC403957B23}" destId="{2D792ABC-6E10-4575-82DE-F48FE622B42B}" srcOrd="0" destOrd="0" parTransId="{1AAB6E60-6A56-4970-8944-C38DFF891799}" sibTransId="{D691F3CE-AB32-419B-818D-159F8D9DF0E1}"/>
    <dgm:cxn modelId="{5D7A9F99-698F-4B50-BD8C-B74E1FA20648}" type="presOf" srcId="{98B5F579-2A9D-4A68-94E6-585C2ED62250}" destId="{984FF53F-B92B-4248-AEB7-7474C2938C80}" srcOrd="0" destOrd="1" presId="urn:microsoft.com/office/officeart/2005/8/layout/vList2"/>
    <dgm:cxn modelId="{2DF8507D-DE71-4D1F-9CAE-B2750B70B48A}" srcId="{20B58855-2860-4E72-A7B8-3E681008532D}" destId="{AC0280A6-6EAF-4ADF-971A-4E1FB96C2BB9}" srcOrd="1" destOrd="0" parTransId="{FA314D0A-1094-46FA-AFD4-CA8681D10AB4}" sibTransId="{EBBC4EB4-0FBA-43C1-8352-9498C3039F3E}"/>
    <dgm:cxn modelId="{1A46A170-DF03-4A42-89FD-9E251F2F015D}" type="presOf" srcId="{AC0280A6-6EAF-4ADF-971A-4E1FB96C2BB9}" destId="{190A1C45-4E0B-445F-8BDC-F6449C84983D}" srcOrd="0" destOrd="1" presId="urn:microsoft.com/office/officeart/2005/8/layout/vList2"/>
    <dgm:cxn modelId="{77D29EDE-6EAA-498F-91B7-CB424F3F4057}" type="presOf" srcId="{88D7BFE6-6551-45A6-B9AC-EDC403957B23}" destId="{44140591-5C8C-4A4C-8E6B-CA667D890082}" srcOrd="0" destOrd="0" presId="urn:microsoft.com/office/officeart/2005/8/layout/vList2"/>
    <dgm:cxn modelId="{E179ACE2-B5FA-4E98-90C9-D1F50ADC3CA9}" type="presOf" srcId="{7EB985B6-B96D-439A-A00C-054A1523CBD6}" destId="{984FF53F-B92B-4248-AEB7-7474C2938C80}" srcOrd="0" destOrd="0" presId="urn:microsoft.com/office/officeart/2005/8/layout/vList2"/>
    <dgm:cxn modelId="{8B0579B9-20E4-4705-8134-070BF728D471}" srcId="{20B58855-2860-4E72-A7B8-3E681008532D}" destId="{ED334F21-DD4A-43F7-A7E7-11BF34EF6D06}" srcOrd="0" destOrd="0" parTransId="{83041562-C707-4F72-BC9E-AB2FAFF67476}" sibTransId="{7E52216E-0525-4BB1-83E8-69C04652AF3E}"/>
    <dgm:cxn modelId="{93CDAD9E-0BAE-465A-8B57-C06FD4790327}" srcId="{2D792ABC-6E10-4575-82DE-F48FE622B42B}" destId="{98B5F579-2A9D-4A68-94E6-585C2ED62250}" srcOrd="1" destOrd="0" parTransId="{2F20CE48-0981-4630-BFB7-27D3CD208902}" sibTransId="{E79B7DF0-00B7-44F0-84D8-83D787329437}"/>
    <dgm:cxn modelId="{4634466C-74A5-43A8-9147-886F281E3D98}" srcId="{88D7BFE6-6551-45A6-B9AC-EDC403957B23}" destId="{20B58855-2860-4E72-A7B8-3E681008532D}" srcOrd="1" destOrd="0" parTransId="{4E4EE6B0-F9EB-4C80-AC2C-433C64108003}" sibTransId="{3870EE1A-B1E4-4209-84FB-EE1BD0B5E824}"/>
    <dgm:cxn modelId="{D3610E02-0B6D-42EC-80E7-B82E3A5D4CFE}" type="presOf" srcId="{20B58855-2860-4E72-A7B8-3E681008532D}" destId="{3846FBE5-986A-4F8D-865A-4867013E051D}" srcOrd="0" destOrd="0" presId="urn:microsoft.com/office/officeart/2005/8/layout/vList2"/>
    <dgm:cxn modelId="{879608A8-2EF2-41D3-95A3-6D9965EAA361}" srcId="{2D792ABC-6E10-4575-82DE-F48FE622B42B}" destId="{7EB985B6-B96D-439A-A00C-054A1523CBD6}" srcOrd="0" destOrd="0" parTransId="{96C0DAA3-C05D-437E-9709-730FD5F96A33}" sibTransId="{F1A1D0B4-C4B8-467E-84DB-4A5CA82A88A6}"/>
    <dgm:cxn modelId="{126266C2-FD73-445C-B184-E4344829CCF2}" type="presParOf" srcId="{44140591-5C8C-4A4C-8E6B-CA667D890082}" destId="{7D9CFD9F-4592-41DD-94FF-604657E984AF}" srcOrd="0" destOrd="0" presId="urn:microsoft.com/office/officeart/2005/8/layout/vList2"/>
    <dgm:cxn modelId="{67A1AAE9-8D25-47D2-9669-B9F7D17A6FAB}" type="presParOf" srcId="{44140591-5C8C-4A4C-8E6B-CA667D890082}" destId="{984FF53F-B92B-4248-AEB7-7474C2938C80}" srcOrd="1" destOrd="0" presId="urn:microsoft.com/office/officeart/2005/8/layout/vList2"/>
    <dgm:cxn modelId="{A10FCE00-86AB-42BE-92CD-B89E395E2BC9}" type="presParOf" srcId="{44140591-5C8C-4A4C-8E6B-CA667D890082}" destId="{3846FBE5-986A-4F8D-865A-4867013E051D}" srcOrd="2" destOrd="0" presId="urn:microsoft.com/office/officeart/2005/8/layout/vList2"/>
    <dgm:cxn modelId="{1969A6B6-3D87-4FDC-A8E8-9161F9E4A205}" type="presParOf" srcId="{44140591-5C8C-4A4C-8E6B-CA667D890082}" destId="{190A1C45-4E0B-445F-8BDC-F6449C84983D}"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88D7BFE6-6551-45A6-B9AC-EDC403957B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98B5F579-2A9D-4A68-94E6-585C2ED62250}">
      <dgm:prSet phldrT="[Texto]"/>
      <dgm:spPr/>
      <dgm:t>
        <a:bodyPr/>
        <a:lstStyle/>
        <a:p>
          <a:endParaRPr lang="es-EC" dirty="0"/>
        </a:p>
      </dgm:t>
    </dgm:pt>
    <dgm:pt modelId="{2F20CE48-0981-4630-BFB7-27D3CD208902}" type="parTrans" cxnId="{93CDAD9E-0BAE-465A-8B57-C06FD4790327}">
      <dgm:prSet/>
      <dgm:spPr/>
      <dgm:t>
        <a:bodyPr/>
        <a:lstStyle/>
        <a:p>
          <a:endParaRPr lang="es-EC"/>
        </a:p>
      </dgm:t>
    </dgm:pt>
    <dgm:pt modelId="{E79B7DF0-00B7-44F0-84D8-83D787329437}" type="sibTrans" cxnId="{93CDAD9E-0BAE-465A-8B57-C06FD4790327}">
      <dgm:prSet/>
      <dgm:spPr/>
      <dgm:t>
        <a:bodyPr/>
        <a:lstStyle/>
        <a:p>
          <a:endParaRPr lang="es-EC"/>
        </a:p>
      </dgm:t>
    </dgm:pt>
    <dgm:pt modelId="{7EB985B6-B96D-439A-A00C-054A1523CBD6}">
      <dgm:prSet phldrT="[Texto]"/>
      <dgm:spPr/>
      <dgm:t>
        <a:bodyPr/>
        <a:lstStyle/>
        <a:p>
          <a:r>
            <a:rPr lang="es-EC" dirty="0" smtClean="0"/>
            <a:t>Ingresados los datos de salida y entrada se analiza el estimador mediante </a:t>
          </a:r>
          <a:r>
            <a:rPr lang="es-EC" dirty="0" err="1" smtClean="0"/>
            <a:t>Process</a:t>
          </a:r>
          <a:r>
            <a:rPr lang="es-EC" dirty="0" smtClean="0"/>
            <a:t> </a:t>
          </a:r>
          <a:r>
            <a:rPr lang="es-EC" dirty="0" err="1" smtClean="0"/>
            <a:t>Model</a:t>
          </a:r>
          <a:endParaRPr lang="es-EC" dirty="0"/>
        </a:p>
      </dgm:t>
    </dgm:pt>
    <dgm:pt modelId="{F1A1D0B4-C4B8-467E-84DB-4A5CA82A88A6}" type="sibTrans" cxnId="{879608A8-2EF2-41D3-95A3-6D9965EAA361}">
      <dgm:prSet/>
      <dgm:spPr/>
      <dgm:t>
        <a:bodyPr/>
        <a:lstStyle/>
        <a:p>
          <a:endParaRPr lang="es-EC"/>
        </a:p>
      </dgm:t>
    </dgm:pt>
    <dgm:pt modelId="{96C0DAA3-C05D-437E-9709-730FD5F96A33}" type="parTrans" cxnId="{879608A8-2EF2-41D3-95A3-6D9965EAA361}">
      <dgm:prSet/>
      <dgm:spPr/>
      <dgm:t>
        <a:bodyPr/>
        <a:lstStyle/>
        <a:p>
          <a:endParaRPr lang="es-EC"/>
        </a:p>
      </dgm:t>
    </dgm:pt>
    <dgm:pt modelId="{2D792ABC-6E10-4575-82DE-F48FE622B42B}">
      <dgm:prSet phldrT="[Texto]"/>
      <dgm:spPr>
        <a:solidFill>
          <a:schemeClr val="accent2">
            <a:lumMod val="75000"/>
          </a:schemeClr>
        </a:solidFill>
      </dgm:spPr>
      <dgm:t>
        <a:bodyPr/>
        <a:lstStyle/>
        <a:p>
          <a:r>
            <a:rPr lang="es-EC" dirty="0" err="1" smtClean="0"/>
            <a:t>Process</a:t>
          </a:r>
          <a:r>
            <a:rPr lang="es-EC" dirty="0" smtClean="0"/>
            <a:t> </a:t>
          </a:r>
          <a:r>
            <a:rPr lang="es-EC" dirty="0" err="1" smtClean="0"/>
            <a:t>Model</a:t>
          </a:r>
          <a:r>
            <a:rPr lang="es-EC" dirty="0" smtClean="0"/>
            <a:t> </a:t>
          </a:r>
          <a:endParaRPr lang="es-EC" dirty="0"/>
        </a:p>
      </dgm:t>
    </dgm:pt>
    <dgm:pt modelId="{D691F3CE-AB32-419B-818D-159F8D9DF0E1}" type="sibTrans" cxnId="{36DF5A04-9F6A-425A-B2AB-66F8122A559C}">
      <dgm:prSet/>
      <dgm:spPr/>
      <dgm:t>
        <a:bodyPr/>
        <a:lstStyle/>
        <a:p>
          <a:endParaRPr lang="es-EC"/>
        </a:p>
      </dgm:t>
    </dgm:pt>
    <dgm:pt modelId="{1AAB6E60-6A56-4970-8944-C38DFF891799}" type="parTrans" cxnId="{36DF5A04-9F6A-425A-B2AB-66F8122A559C}">
      <dgm:prSet/>
      <dgm:spPr/>
      <dgm:t>
        <a:bodyPr/>
        <a:lstStyle/>
        <a:p>
          <a:endParaRPr lang="es-EC"/>
        </a:p>
      </dgm:t>
    </dgm:pt>
    <dgm:pt modelId="{3BBB071B-F898-47E9-943D-795A51F29C0A}">
      <dgm:prSet phldrT="[Texto]"/>
      <dgm:spPr/>
      <dgm:t>
        <a:bodyPr/>
        <a:lstStyle/>
        <a:p>
          <a:r>
            <a:rPr lang="es-EC" dirty="0" smtClean="0"/>
            <a:t>Análisis para evitar el desbordamiento</a:t>
          </a:r>
          <a:endParaRPr lang="es-EC" dirty="0"/>
        </a:p>
      </dgm:t>
    </dgm:pt>
    <dgm:pt modelId="{7B6E7A97-7E61-4288-850E-F235CB2F9AD1}" type="parTrans" cxnId="{DBE73108-501A-48E3-AA88-7EE91378ED81}">
      <dgm:prSet/>
      <dgm:spPr/>
      <dgm:t>
        <a:bodyPr/>
        <a:lstStyle/>
        <a:p>
          <a:endParaRPr lang="es-EC"/>
        </a:p>
      </dgm:t>
    </dgm:pt>
    <dgm:pt modelId="{242ACF51-1F19-4F88-9C8E-131EFC5726E8}" type="sibTrans" cxnId="{DBE73108-501A-48E3-AA88-7EE91378ED81}">
      <dgm:prSet/>
      <dgm:spPr/>
      <dgm:t>
        <a:bodyPr/>
        <a:lstStyle/>
        <a:p>
          <a:endParaRPr lang="es-EC"/>
        </a:p>
      </dgm:t>
    </dgm:pt>
    <dgm:pt modelId="{70BE0B94-D8CE-4472-87A7-54D1E2DCCE1C}">
      <dgm:prSet phldrT="[Texto]"/>
      <dgm:spPr/>
      <dgm:t>
        <a:bodyPr/>
        <a:lstStyle/>
        <a:p>
          <a:r>
            <a:rPr lang="es-EC" dirty="0" err="1" smtClean="0"/>
            <a:t>Delay</a:t>
          </a:r>
          <a:r>
            <a:rPr lang="es-EC" dirty="0" smtClean="0"/>
            <a:t> Adecuado</a:t>
          </a:r>
          <a:endParaRPr lang="es-EC" dirty="0"/>
        </a:p>
      </dgm:t>
    </dgm:pt>
    <dgm:pt modelId="{50E80378-AEB8-435D-AF7A-5938BC3A7E44}" type="parTrans" cxnId="{C0CA9823-D845-498F-8019-517A83E73A3C}">
      <dgm:prSet/>
      <dgm:spPr/>
      <dgm:t>
        <a:bodyPr/>
        <a:lstStyle/>
        <a:p>
          <a:endParaRPr lang="es-EC"/>
        </a:p>
      </dgm:t>
    </dgm:pt>
    <dgm:pt modelId="{8A72DB8B-2D95-48F2-AEC7-BED14F6A3D42}" type="sibTrans" cxnId="{C0CA9823-D845-498F-8019-517A83E73A3C}">
      <dgm:prSet/>
      <dgm:spPr/>
      <dgm:t>
        <a:bodyPr/>
        <a:lstStyle/>
        <a:p>
          <a:endParaRPr lang="es-EC"/>
        </a:p>
      </dgm:t>
    </dgm:pt>
    <dgm:pt modelId="{CC051F09-4A0F-4539-99C1-1A1BCC4D7717}">
      <dgm:prSet phldrT="[Texto]"/>
      <dgm:spPr/>
      <dgm:t>
        <a:bodyPr/>
        <a:lstStyle/>
        <a:p>
          <a:r>
            <a:rPr lang="es-EC" dirty="0" smtClean="0"/>
            <a:t>Determinación de la Planta de temperatura </a:t>
          </a:r>
          <a:endParaRPr lang="es-EC" dirty="0"/>
        </a:p>
      </dgm:t>
    </dgm:pt>
    <dgm:pt modelId="{E1C2EECB-4CC2-4F16-A793-AAEDA46619ED}" type="parTrans" cxnId="{C252EB67-9E59-46CD-9B9A-3683C9D54C45}">
      <dgm:prSet/>
      <dgm:spPr/>
      <dgm:t>
        <a:bodyPr/>
        <a:lstStyle/>
        <a:p>
          <a:endParaRPr lang="es-EC"/>
        </a:p>
      </dgm:t>
    </dgm:pt>
    <dgm:pt modelId="{0A53B07B-0322-4422-8463-BB9F8ACE8DFE}" type="sibTrans" cxnId="{C252EB67-9E59-46CD-9B9A-3683C9D54C45}">
      <dgm:prSet/>
      <dgm:spPr/>
      <dgm:t>
        <a:bodyPr/>
        <a:lstStyle/>
        <a:p>
          <a:endParaRPr lang="es-EC"/>
        </a:p>
      </dgm:t>
    </dgm:pt>
    <dgm:pt modelId="{44140591-5C8C-4A4C-8E6B-CA667D890082}" type="pres">
      <dgm:prSet presAssocID="{88D7BFE6-6551-45A6-B9AC-EDC403957B23}" presName="linear" presStyleCnt="0">
        <dgm:presLayoutVars>
          <dgm:animLvl val="lvl"/>
          <dgm:resizeHandles val="exact"/>
        </dgm:presLayoutVars>
      </dgm:prSet>
      <dgm:spPr/>
      <dgm:t>
        <a:bodyPr/>
        <a:lstStyle/>
        <a:p>
          <a:endParaRPr lang="es-EC"/>
        </a:p>
      </dgm:t>
    </dgm:pt>
    <dgm:pt modelId="{7D9CFD9F-4592-41DD-94FF-604657E984AF}" type="pres">
      <dgm:prSet presAssocID="{2D792ABC-6E10-4575-82DE-F48FE622B42B}" presName="parentText" presStyleLbl="node1" presStyleIdx="0" presStyleCnt="1" custLinFactNeighborY="433">
        <dgm:presLayoutVars>
          <dgm:chMax val="0"/>
          <dgm:bulletEnabled val="1"/>
        </dgm:presLayoutVars>
      </dgm:prSet>
      <dgm:spPr/>
      <dgm:t>
        <a:bodyPr/>
        <a:lstStyle/>
        <a:p>
          <a:endParaRPr lang="es-EC"/>
        </a:p>
      </dgm:t>
    </dgm:pt>
    <dgm:pt modelId="{984FF53F-B92B-4248-AEB7-7474C2938C80}" type="pres">
      <dgm:prSet presAssocID="{2D792ABC-6E10-4575-82DE-F48FE622B42B}" presName="childText" presStyleLbl="revTx" presStyleIdx="0" presStyleCnt="1">
        <dgm:presLayoutVars>
          <dgm:bulletEnabled val="1"/>
        </dgm:presLayoutVars>
      </dgm:prSet>
      <dgm:spPr/>
      <dgm:t>
        <a:bodyPr/>
        <a:lstStyle/>
        <a:p>
          <a:endParaRPr lang="es-EC"/>
        </a:p>
      </dgm:t>
    </dgm:pt>
  </dgm:ptLst>
  <dgm:cxnLst>
    <dgm:cxn modelId="{EF6223E0-00A9-40F1-93A9-B5FE67322C5C}" type="presOf" srcId="{CC051F09-4A0F-4539-99C1-1A1BCC4D7717}" destId="{984FF53F-B92B-4248-AEB7-7474C2938C80}" srcOrd="0" destOrd="3" presId="urn:microsoft.com/office/officeart/2005/8/layout/vList2"/>
    <dgm:cxn modelId="{DBE73108-501A-48E3-AA88-7EE91378ED81}" srcId="{2D792ABC-6E10-4575-82DE-F48FE622B42B}" destId="{3BBB071B-F898-47E9-943D-795A51F29C0A}" srcOrd="1" destOrd="0" parTransId="{7B6E7A97-7E61-4288-850E-F235CB2F9AD1}" sibTransId="{242ACF51-1F19-4F88-9C8E-131EFC5726E8}"/>
    <dgm:cxn modelId="{601DA31C-7ADD-4C88-BAEB-CBEB430016C7}" type="presOf" srcId="{2D792ABC-6E10-4575-82DE-F48FE622B42B}" destId="{7D9CFD9F-4592-41DD-94FF-604657E984AF}" srcOrd="0" destOrd="0" presId="urn:microsoft.com/office/officeart/2005/8/layout/vList2"/>
    <dgm:cxn modelId="{36DF5A04-9F6A-425A-B2AB-66F8122A559C}" srcId="{88D7BFE6-6551-45A6-B9AC-EDC403957B23}" destId="{2D792ABC-6E10-4575-82DE-F48FE622B42B}" srcOrd="0" destOrd="0" parTransId="{1AAB6E60-6A56-4970-8944-C38DFF891799}" sibTransId="{D691F3CE-AB32-419B-818D-159F8D9DF0E1}"/>
    <dgm:cxn modelId="{7CD9C7A9-4E2F-442C-ADB5-63753DF376A4}" type="presOf" srcId="{7EB985B6-B96D-439A-A00C-054A1523CBD6}" destId="{984FF53F-B92B-4248-AEB7-7474C2938C80}" srcOrd="0" destOrd="0" presId="urn:microsoft.com/office/officeart/2005/8/layout/vList2"/>
    <dgm:cxn modelId="{025EEDDE-2414-4812-BE2E-D9ED995E8D7B}" type="presOf" srcId="{70BE0B94-D8CE-4472-87A7-54D1E2DCCE1C}" destId="{984FF53F-B92B-4248-AEB7-7474C2938C80}" srcOrd="0" destOrd="2" presId="urn:microsoft.com/office/officeart/2005/8/layout/vList2"/>
    <dgm:cxn modelId="{FD9F4327-C59B-4815-81B9-63B29801F7AE}" type="presOf" srcId="{98B5F579-2A9D-4A68-94E6-585C2ED62250}" destId="{984FF53F-B92B-4248-AEB7-7474C2938C80}" srcOrd="0" destOrd="4" presId="urn:microsoft.com/office/officeart/2005/8/layout/vList2"/>
    <dgm:cxn modelId="{C252EB67-9E59-46CD-9B9A-3683C9D54C45}" srcId="{2D792ABC-6E10-4575-82DE-F48FE622B42B}" destId="{CC051F09-4A0F-4539-99C1-1A1BCC4D7717}" srcOrd="3" destOrd="0" parTransId="{E1C2EECB-4CC2-4F16-A793-AAEDA46619ED}" sibTransId="{0A53B07B-0322-4422-8463-BB9F8ACE8DFE}"/>
    <dgm:cxn modelId="{C0CA9823-D845-498F-8019-517A83E73A3C}" srcId="{2D792ABC-6E10-4575-82DE-F48FE622B42B}" destId="{70BE0B94-D8CE-4472-87A7-54D1E2DCCE1C}" srcOrd="2" destOrd="0" parTransId="{50E80378-AEB8-435D-AF7A-5938BC3A7E44}" sibTransId="{8A72DB8B-2D95-48F2-AEC7-BED14F6A3D42}"/>
    <dgm:cxn modelId="{93CDAD9E-0BAE-465A-8B57-C06FD4790327}" srcId="{2D792ABC-6E10-4575-82DE-F48FE622B42B}" destId="{98B5F579-2A9D-4A68-94E6-585C2ED62250}" srcOrd="4" destOrd="0" parTransId="{2F20CE48-0981-4630-BFB7-27D3CD208902}" sibTransId="{E79B7DF0-00B7-44F0-84D8-83D787329437}"/>
    <dgm:cxn modelId="{2459C662-E3F2-443E-92C4-316D602D4281}" type="presOf" srcId="{88D7BFE6-6551-45A6-B9AC-EDC403957B23}" destId="{44140591-5C8C-4A4C-8E6B-CA667D890082}" srcOrd="0" destOrd="0" presId="urn:microsoft.com/office/officeart/2005/8/layout/vList2"/>
    <dgm:cxn modelId="{879608A8-2EF2-41D3-95A3-6D9965EAA361}" srcId="{2D792ABC-6E10-4575-82DE-F48FE622B42B}" destId="{7EB985B6-B96D-439A-A00C-054A1523CBD6}" srcOrd="0" destOrd="0" parTransId="{96C0DAA3-C05D-437E-9709-730FD5F96A33}" sibTransId="{F1A1D0B4-C4B8-467E-84DB-4A5CA82A88A6}"/>
    <dgm:cxn modelId="{41EB093A-FA59-49AC-86D1-647FAB986F8E}" type="presOf" srcId="{3BBB071B-F898-47E9-943D-795A51F29C0A}" destId="{984FF53F-B92B-4248-AEB7-7474C2938C80}" srcOrd="0" destOrd="1" presId="urn:microsoft.com/office/officeart/2005/8/layout/vList2"/>
    <dgm:cxn modelId="{8C9F38C0-A897-4633-9E95-2D6EC06A8A32}" type="presParOf" srcId="{44140591-5C8C-4A4C-8E6B-CA667D890082}" destId="{7D9CFD9F-4592-41DD-94FF-604657E984AF}" srcOrd="0" destOrd="0" presId="urn:microsoft.com/office/officeart/2005/8/layout/vList2"/>
    <dgm:cxn modelId="{801DDA42-B13E-4C74-BFD5-8B873ED213F6}" type="presParOf" srcId="{44140591-5C8C-4A4C-8E6B-CA667D890082}" destId="{984FF53F-B92B-4248-AEB7-7474C2938C80}"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88D7BFE6-6551-45A6-B9AC-EDC403957B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98B5F579-2A9D-4A68-94E6-585C2ED62250}">
      <dgm:prSet phldrT="[Texto]"/>
      <dgm:spPr/>
      <dgm:t>
        <a:bodyPr/>
        <a:lstStyle/>
        <a:p>
          <a:endParaRPr lang="es-EC" dirty="0"/>
        </a:p>
      </dgm:t>
    </dgm:pt>
    <dgm:pt modelId="{2F20CE48-0981-4630-BFB7-27D3CD208902}" type="parTrans" cxnId="{93CDAD9E-0BAE-465A-8B57-C06FD4790327}">
      <dgm:prSet/>
      <dgm:spPr/>
      <dgm:t>
        <a:bodyPr/>
        <a:lstStyle/>
        <a:p>
          <a:endParaRPr lang="es-EC"/>
        </a:p>
      </dgm:t>
    </dgm:pt>
    <dgm:pt modelId="{E79B7DF0-00B7-44F0-84D8-83D787329437}" type="sibTrans" cxnId="{93CDAD9E-0BAE-465A-8B57-C06FD4790327}">
      <dgm:prSet/>
      <dgm:spPr/>
      <dgm:t>
        <a:bodyPr/>
        <a:lstStyle/>
        <a:p>
          <a:endParaRPr lang="es-EC"/>
        </a:p>
      </dgm:t>
    </dgm:pt>
    <dgm:pt modelId="{7EB985B6-B96D-439A-A00C-054A1523CBD6}">
      <dgm:prSet phldrT="[Texto]"/>
      <dgm:spPr/>
      <dgm:t>
        <a:bodyPr/>
        <a:lstStyle/>
        <a:p>
          <a:r>
            <a:rPr lang="es-EC" dirty="0" smtClean="0"/>
            <a:t>Se Obtiene mediante </a:t>
          </a:r>
          <a:r>
            <a:rPr lang="es-EC" dirty="0" err="1" smtClean="0"/>
            <a:t>process</a:t>
          </a:r>
          <a:r>
            <a:rPr lang="es-EC" dirty="0" smtClean="0"/>
            <a:t> </a:t>
          </a:r>
          <a:r>
            <a:rPr lang="es-EC" dirty="0" err="1" smtClean="0"/>
            <a:t>Model</a:t>
          </a:r>
          <a:r>
            <a:rPr lang="es-EC" dirty="0" smtClean="0"/>
            <a:t> los valores de K, Tp1, </a:t>
          </a:r>
          <a:r>
            <a:rPr lang="es-EC" dirty="0" err="1" smtClean="0"/>
            <a:t>Td</a:t>
          </a:r>
          <a:endParaRPr lang="es-EC" dirty="0"/>
        </a:p>
      </dgm:t>
    </dgm:pt>
    <dgm:pt modelId="{F1A1D0B4-C4B8-467E-84DB-4A5CA82A88A6}" type="sibTrans" cxnId="{879608A8-2EF2-41D3-95A3-6D9965EAA361}">
      <dgm:prSet/>
      <dgm:spPr/>
      <dgm:t>
        <a:bodyPr/>
        <a:lstStyle/>
        <a:p>
          <a:endParaRPr lang="es-EC"/>
        </a:p>
      </dgm:t>
    </dgm:pt>
    <dgm:pt modelId="{96C0DAA3-C05D-437E-9709-730FD5F96A33}" type="parTrans" cxnId="{879608A8-2EF2-41D3-95A3-6D9965EAA361}">
      <dgm:prSet/>
      <dgm:spPr/>
      <dgm:t>
        <a:bodyPr/>
        <a:lstStyle/>
        <a:p>
          <a:endParaRPr lang="es-EC"/>
        </a:p>
      </dgm:t>
    </dgm:pt>
    <dgm:pt modelId="{2D792ABC-6E10-4575-82DE-F48FE622B42B}">
      <dgm:prSet phldrT="[Texto]"/>
      <dgm:spPr>
        <a:solidFill>
          <a:schemeClr val="accent2">
            <a:lumMod val="75000"/>
          </a:schemeClr>
        </a:solidFill>
      </dgm:spPr>
      <dgm:t>
        <a:bodyPr/>
        <a:lstStyle/>
        <a:p>
          <a:r>
            <a:rPr lang="es-EC" dirty="0" err="1" smtClean="0"/>
            <a:t>Analisis</a:t>
          </a:r>
          <a:r>
            <a:rPr lang="es-EC" dirty="0" smtClean="0"/>
            <a:t> de Valores Obtenidos </a:t>
          </a:r>
          <a:endParaRPr lang="es-EC" dirty="0"/>
        </a:p>
      </dgm:t>
    </dgm:pt>
    <dgm:pt modelId="{D691F3CE-AB32-419B-818D-159F8D9DF0E1}" type="sibTrans" cxnId="{36DF5A04-9F6A-425A-B2AB-66F8122A559C}">
      <dgm:prSet/>
      <dgm:spPr/>
      <dgm:t>
        <a:bodyPr/>
        <a:lstStyle/>
        <a:p>
          <a:endParaRPr lang="es-EC"/>
        </a:p>
      </dgm:t>
    </dgm:pt>
    <dgm:pt modelId="{1AAB6E60-6A56-4970-8944-C38DFF891799}" type="parTrans" cxnId="{36DF5A04-9F6A-425A-B2AB-66F8122A559C}">
      <dgm:prSet/>
      <dgm:spPr/>
      <dgm:t>
        <a:bodyPr/>
        <a:lstStyle/>
        <a:p>
          <a:endParaRPr lang="es-EC"/>
        </a:p>
      </dgm:t>
    </dgm:pt>
    <dgm:pt modelId="{CF25362C-FBEC-4A13-B729-09A16EBF3683}">
      <dgm:prSet phldrT="[Texto]"/>
      <dgm:spPr/>
      <dgm:t>
        <a:bodyPr/>
        <a:lstStyle/>
        <a:p>
          <a:r>
            <a:rPr lang="es-EC" dirty="0" smtClean="0"/>
            <a:t>K es la constante Proporcional y Tp1 y </a:t>
          </a:r>
          <a:r>
            <a:rPr lang="es-EC" dirty="0" err="1" smtClean="0"/>
            <a:t>Td</a:t>
          </a:r>
          <a:r>
            <a:rPr lang="es-EC" dirty="0" smtClean="0"/>
            <a:t> son los valores </a:t>
          </a:r>
          <a:r>
            <a:rPr lang="es-EC" dirty="0" err="1" smtClean="0"/>
            <a:t>correspodientes</a:t>
          </a:r>
          <a:r>
            <a:rPr lang="es-EC" dirty="0" smtClean="0"/>
            <a:t> a L y T para la función de transferencia</a:t>
          </a:r>
          <a:endParaRPr lang="es-EC" dirty="0"/>
        </a:p>
      </dgm:t>
    </dgm:pt>
    <dgm:pt modelId="{C6B9D0B5-086B-4B11-A79B-56597EC4FFFD}" type="parTrans" cxnId="{8B9C35D1-67F6-49E8-A1B8-449076804E47}">
      <dgm:prSet/>
      <dgm:spPr/>
      <dgm:t>
        <a:bodyPr/>
        <a:lstStyle/>
        <a:p>
          <a:endParaRPr lang="es-EC"/>
        </a:p>
      </dgm:t>
    </dgm:pt>
    <dgm:pt modelId="{AA1C5E48-722F-43D8-ADF2-9DD7802819D7}" type="sibTrans" cxnId="{8B9C35D1-67F6-49E8-A1B8-449076804E47}">
      <dgm:prSet/>
      <dgm:spPr/>
      <dgm:t>
        <a:bodyPr/>
        <a:lstStyle/>
        <a:p>
          <a:endParaRPr lang="es-EC"/>
        </a:p>
      </dgm:t>
    </dgm:pt>
    <dgm:pt modelId="{44140591-5C8C-4A4C-8E6B-CA667D890082}" type="pres">
      <dgm:prSet presAssocID="{88D7BFE6-6551-45A6-B9AC-EDC403957B23}" presName="linear" presStyleCnt="0">
        <dgm:presLayoutVars>
          <dgm:animLvl val="lvl"/>
          <dgm:resizeHandles val="exact"/>
        </dgm:presLayoutVars>
      </dgm:prSet>
      <dgm:spPr/>
      <dgm:t>
        <a:bodyPr/>
        <a:lstStyle/>
        <a:p>
          <a:endParaRPr lang="es-EC"/>
        </a:p>
      </dgm:t>
    </dgm:pt>
    <dgm:pt modelId="{7D9CFD9F-4592-41DD-94FF-604657E984AF}" type="pres">
      <dgm:prSet presAssocID="{2D792ABC-6E10-4575-82DE-F48FE622B42B}" presName="parentText" presStyleLbl="node1" presStyleIdx="0" presStyleCnt="1" custLinFactNeighborY="433">
        <dgm:presLayoutVars>
          <dgm:chMax val="0"/>
          <dgm:bulletEnabled val="1"/>
        </dgm:presLayoutVars>
      </dgm:prSet>
      <dgm:spPr/>
      <dgm:t>
        <a:bodyPr/>
        <a:lstStyle/>
        <a:p>
          <a:endParaRPr lang="es-EC"/>
        </a:p>
      </dgm:t>
    </dgm:pt>
    <dgm:pt modelId="{984FF53F-B92B-4248-AEB7-7474C2938C80}" type="pres">
      <dgm:prSet presAssocID="{2D792ABC-6E10-4575-82DE-F48FE622B42B}" presName="childText" presStyleLbl="revTx" presStyleIdx="0" presStyleCnt="1">
        <dgm:presLayoutVars>
          <dgm:bulletEnabled val="1"/>
        </dgm:presLayoutVars>
      </dgm:prSet>
      <dgm:spPr/>
      <dgm:t>
        <a:bodyPr/>
        <a:lstStyle/>
        <a:p>
          <a:endParaRPr lang="es-EC"/>
        </a:p>
      </dgm:t>
    </dgm:pt>
  </dgm:ptLst>
  <dgm:cxnLst>
    <dgm:cxn modelId="{93CDAD9E-0BAE-465A-8B57-C06FD4790327}" srcId="{2D792ABC-6E10-4575-82DE-F48FE622B42B}" destId="{98B5F579-2A9D-4A68-94E6-585C2ED62250}" srcOrd="2" destOrd="0" parTransId="{2F20CE48-0981-4630-BFB7-27D3CD208902}" sibTransId="{E79B7DF0-00B7-44F0-84D8-83D787329437}"/>
    <dgm:cxn modelId="{36DF5A04-9F6A-425A-B2AB-66F8122A559C}" srcId="{88D7BFE6-6551-45A6-B9AC-EDC403957B23}" destId="{2D792ABC-6E10-4575-82DE-F48FE622B42B}" srcOrd="0" destOrd="0" parTransId="{1AAB6E60-6A56-4970-8944-C38DFF891799}" sibTransId="{D691F3CE-AB32-419B-818D-159F8D9DF0E1}"/>
    <dgm:cxn modelId="{B3D4BEFA-91DE-42CF-B902-47869FF0AD16}" type="presOf" srcId="{98B5F579-2A9D-4A68-94E6-585C2ED62250}" destId="{984FF53F-B92B-4248-AEB7-7474C2938C80}" srcOrd="0" destOrd="2" presId="urn:microsoft.com/office/officeart/2005/8/layout/vList2"/>
    <dgm:cxn modelId="{0C37B6EE-6C8F-4389-8642-B36FE2E33F61}" type="presOf" srcId="{2D792ABC-6E10-4575-82DE-F48FE622B42B}" destId="{7D9CFD9F-4592-41DD-94FF-604657E984AF}" srcOrd="0" destOrd="0" presId="urn:microsoft.com/office/officeart/2005/8/layout/vList2"/>
    <dgm:cxn modelId="{6833697F-0EA0-4425-A7E2-87605DA4078D}" type="presOf" srcId="{CF25362C-FBEC-4A13-B729-09A16EBF3683}" destId="{984FF53F-B92B-4248-AEB7-7474C2938C80}" srcOrd="0" destOrd="1" presId="urn:microsoft.com/office/officeart/2005/8/layout/vList2"/>
    <dgm:cxn modelId="{CDA844C0-7ABD-4B46-9FF4-E34D3A13251A}" type="presOf" srcId="{7EB985B6-B96D-439A-A00C-054A1523CBD6}" destId="{984FF53F-B92B-4248-AEB7-7474C2938C80}" srcOrd="0" destOrd="0" presId="urn:microsoft.com/office/officeart/2005/8/layout/vList2"/>
    <dgm:cxn modelId="{8B9C35D1-67F6-49E8-A1B8-449076804E47}" srcId="{2D792ABC-6E10-4575-82DE-F48FE622B42B}" destId="{CF25362C-FBEC-4A13-B729-09A16EBF3683}" srcOrd="1" destOrd="0" parTransId="{C6B9D0B5-086B-4B11-A79B-56597EC4FFFD}" sibTransId="{AA1C5E48-722F-43D8-ADF2-9DD7802819D7}"/>
    <dgm:cxn modelId="{5E69CD9B-6BF7-442A-BCFA-6CE97B4B0F65}" type="presOf" srcId="{88D7BFE6-6551-45A6-B9AC-EDC403957B23}" destId="{44140591-5C8C-4A4C-8E6B-CA667D890082}" srcOrd="0" destOrd="0" presId="urn:microsoft.com/office/officeart/2005/8/layout/vList2"/>
    <dgm:cxn modelId="{879608A8-2EF2-41D3-95A3-6D9965EAA361}" srcId="{2D792ABC-6E10-4575-82DE-F48FE622B42B}" destId="{7EB985B6-B96D-439A-A00C-054A1523CBD6}" srcOrd="0" destOrd="0" parTransId="{96C0DAA3-C05D-437E-9709-730FD5F96A33}" sibTransId="{F1A1D0B4-C4B8-467E-84DB-4A5CA82A88A6}"/>
    <dgm:cxn modelId="{0A70315E-1BBE-412E-AE1F-1ED21B528435}" type="presParOf" srcId="{44140591-5C8C-4A4C-8E6B-CA667D890082}" destId="{7D9CFD9F-4592-41DD-94FF-604657E984AF}" srcOrd="0" destOrd="0" presId="urn:microsoft.com/office/officeart/2005/8/layout/vList2"/>
    <dgm:cxn modelId="{429B9438-A5D1-416C-86DF-7B73D22DDFB0}" type="presParOf" srcId="{44140591-5C8C-4A4C-8E6B-CA667D890082}" destId="{984FF53F-B92B-4248-AEB7-7474C2938C80}"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88D7BFE6-6551-45A6-B9AC-EDC403957B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98B5F579-2A9D-4A68-94E6-585C2ED62250}">
      <dgm:prSet phldrT="[Texto]"/>
      <dgm:spPr/>
      <dgm:t>
        <a:bodyPr/>
        <a:lstStyle/>
        <a:p>
          <a:endParaRPr lang="es-EC" dirty="0"/>
        </a:p>
      </dgm:t>
    </dgm:pt>
    <dgm:pt modelId="{2F20CE48-0981-4630-BFB7-27D3CD208902}" type="parTrans" cxnId="{93CDAD9E-0BAE-465A-8B57-C06FD4790327}">
      <dgm:prSet/>
      <dgm:spPr/>
      <dgm:t>
        <a:bodyPr/>
        <a:lstStyle/>
        <a:p>
          <a:endParaRPr lang="es-EC"/>
        </a:p>
      </dgm:t>
    </dgm:pt>
    <dgm:pt modelId="{E79B7DF0-00B7-44F0-84D8-83D787329437}" type="sibTrans" cxnId="{93CDAD9E-0BAE-465A-8B57-C06FD4790327}">
      <dgm:prSet/>
      <dgm:spPr/>
      <dgm:t>
        <a:bodyPr/>
        <a:lstStyle/>
        <a:p>
          <a:endParaRPr lang="es-EC"/>
        </a:p>
      </dgm:t>
    </dgm:pt>
    <dgm:pt modelId="{7EB985B6-B96D-439A-A00C-054A1523CBD6}">
      <dgm:prSet phldrT="[Texto]"/>
      <dgm:spPr/>
      <dgm:t>
        <a:bodyPr/>
        <a:lstStyle/>
        <a:p>
          <a:r>
            <a:rPr lang="es-EC" dirty="0" smtClean="0"/>
            <a:t>Se ejecuta </a:t>
          </a:r>
          <a:r>
            <a:rPr lang="es-EC" dirty="0" err="1" smtClean="0"/>
            <a:t>Process</a:t>
          </a:r>
          <a:r>
            <a:rPr lang="es-EC" dirty="0" smtClean="0"/>
            <a:t> </a:t>
          </a:r>
          <a:r>
            <a:rPr lang="es-EC" dirty="0" err="1" smtClean="0"/>
            <a:t>Model</a:t>
          </a:r>
          <a:r>
            <a:rPr lang="es-EC" dirty="0" smtClean="0"/>
            <a:t> y se obtiene la planta estimada.</a:t>
          </a:r>
          <a:endParaRPr lang="es-EC" dirty="0"/>
        </a:p>
      </dgm:t>
    </dgm:pt>
    <dgm:pt modelId="{F1A1D0B4-C4B8-467E-84DB-4A5CA82A88A6}" type="sibTrans" cxnId="{879608A8-2EF2-41D3-95A3-6D9965EAA361}">
      <dgm:prSet/>
      <dgm:spPr/>
      <dgm:t>
        <a:bodyPr/>
        <a:lstStyle/>
        <a:p>
          <a:endParaRPr lang="es-EC"/>
        </a:p>
      </dgm:t>
    </dgm:pt>
    <dgm:pt modelId="{96C0DAA3-C05D-437E-9709-730FD5F96A33}" type="parTrans" cxnId="{879608A8-2EF2-41D3-95A3-6D9965EAA361}">
      <dgm:prSet/>
      <dgm:spPr/>
      <dgm:t>
        <a:bodyPr/>
        <a:lstStyle/>
        <a:p>
          <a:endParaRPr lang="es-EC"/>
        </a:p>
      </dgm:t>
    </dgm:pt>
    <dgm:pt modelId="{2D792ABC-6E10-4575-82DE-F48FE622B42B}">
      <dgm:prSet phldrT="[Texto]"/>
      <dgm:spPr>
        <a:solidFill>
          <a:schemeClr val="accent2">
            <a:lumMod val="75000"/>
          </a:schemeClr>
        </a:solidFill>
      </dgm:spPr>
      <dgm:t>
        <a:bodyPr/>
        <a:lstStyle/>
        <a:p>
          <a:r>
            <a:rPr lang="es-EC" dirty="0" err="1" smtClean="0"/>
            <a:t>Aproximacion</a:t>
          </a:r>
          <a:r>
            <a:rPr lang="es-EC" dirty="0" smtClean="0"/>
            <a:t> de la función de transferencia Obtenida </a:t>
          </a:r>
          <a:endParaRPr lang="es-EC" dirty="0"/>
        </a:p>
      </dgm:t>
    </dgm:pt>
    <dgm:pt modelId="{D691F3CE-AB32-419B-818D-159F8D9DF0E1}" type="sibTrans" cxnId="{36DF5A04-9F6A-425A-B2AB-66F8122A559C}">
      <dgm:prSet/>
      <dgm:spPr/>
      <dgm:t>
        <a:bodyPr/>
        <a:lstStyle/>
        <a:p>
          <a:endParaRPr lang="es-EC"/>
        </a:p>
      </dgm:t>
    </dgm:pt>
    <dgm:pt modelId="{1AAB6E60-6A56-4970-8944-C38DFF891799}" type="parTrans" cxnId="{36DF5A04-9F6A-425A-B2AB-66F8122A559C}">
      <dgm:prSet/>
      <dgm:spPr/>
      <dgm:t>
        <a:bodyPr/>
        <a:lstStyle/>
        <a:p>
          <a:endParaRPr lang="es-EC"/>
        </a:p>
      </dgm:t>
    </dgm:pt>
    <dgm:pt modelId="{D3341A67-E89A-482E-B527-69CD92EE9816}">
      <dgm:prSet phldrT="[Texto]"/>
      <dgm:spPr/>
      <dgm:t>
        <a:bodyPr/>
        <a:lstStyle/>
        <a:p>
          <a:endParaRPr lang="es-EC" dirty="0"/>
        </a:p>
      </dgm:t>
    </dgm:pt>
    <dgm:pt modelId="{F139BBFE-6FBD-4FEC-9357-2DF44D73474A}" type="parTrans" cxnId="{46837B36-F776-476D-9F9B-42A72A139B02}">
      <dgm:prSet/>
      <dgm:spPr/>
      <dgm:t>
        <a:bodyPr/>
        <a:lstStyle/>
        <a:p>
          <a:endParaRPr lang="es-EC"/>
        </a:p>
      </dgm:t>
    </dgm:pt>
    <dgm:pt modelId="{8333E55D-8C28-425D-A69B-9F30329EA639}" type="sibTrans" cxnId="{46837B36-F776-476D-9F9B-42A72A139B02}">
      <dgm:prSet/>
      <dgm:spPr/>
      <dgm:t>
        <a:bodyPr/>
        <a:lstStyle/>
        <a:p>
          <a:endParaRPr lang="es-EC"/>
        </a:p>
      </dgm:t>
    </dgm:pt>
    <dgm:pt modelId="{FAA9D4C0-4189-4E86-B24B-EB65B09FA1E5}">
      <dgm:prSet phldrT="[Texto]"/>
      <dgm:spPr/>
      <dgm:t>
        <a:bodyPr/>
        <a:lstStyle/>
        <a:p>
          <a:r>
            <a:rPr lang="es-EC" dirty="0" err="1" smtClean="0"/>
            <a:t>Aproximacion</a:t>
          </a:r>
          <a:r>
            <a:rPr lang="es-EC" dirty="0" smtClean="0"/>
            <a:t> del 96,5%</a:t>
          </a:r>
          <a:endParaRPr lang="es-EC" dirty="0"/>
        </a:p>
      </dgm:t>
    </dgm:pt>
    <dgm:pt modelId="{25EBEEE1-FDD7-42DF-9CD7-249484FA6F9E}" type="parTrans" cxnId="{91880AFD-C634-4229-AE60-F464D53B5FAA}">
      <dgm:prSet/>
      <dgm:spPr/>
      <dgm:t>
        <a:bodyPr/>
        <a:lstStyle/>
        <a:p>
          <a:endParaRPr lang="es-EC"/>
        </a:p>
      </dgm:t>
    </dgm:pt>
    <dgm:pt modelId="{A90C50D3-F403-4C3E-938E-D6D5D9CDC73D}" type="sibTrans" cxnId="{91880AFD-C634-4229-AE60-F464D53B5FAA}">
      <dgm:prSet/>
      <dgm:spPr/>
      <dgm:t>
        <a:bodyPr/>
        <a:lstStyle/>
        <a:p>
          <a:endParaRPr lang="es-EC"/>
        </a:p>
      </dgm:t>
    </dgm:pt>
    <dgm:pt modelId="{44140591-5C8C-4A4C-8E6B-CA667D890082}" type="pres">
      <dgm:prSet presAssocID="{88D7BFE6-6551-45A6-B9AC-EDC403957B23}" presName="linear" presStyleCnt="0">
        <dgm:presLayoutVars>
          <dgm:animLvl val="lvl"/>
          <dgm:resizeHandles val="exact"/>
        </dgm:presLayoutVars>
      </dgm:prSet>
      <dgm:spPr/>
      <dgm:t>
        <a:bodyPr/>
        <a:lstStyle/>
        <a:p>
          <a:endParaRPr lang="es-EC"/>
        </a:p>
      </dgm:t>
    </dgm:pt>
    <dgm:pt modelId="{7D9CFD9F-4592-41DD-94FF-604657E984AF}" type="pres">
      <dgm:prSet presAssocID="{2D792ABC-6E10-4575-82DE-F48FE622B42B}" presName="parentText" presStyleLbl="node1" presStyleIdx="0" presStyleCnt="1" custLinFactNeighborY="433">
        <dgm:presLayoutVars>
          <dgm:chMax val="0"/>
          <dgm:bulletEnabled val="1"/>
        </dgm:presLayoutVars>
      </dgm:prSet>
      <dgm:spPr/>
      <dgm:t>
        <a:bodyPr/>
        <a:lstStyle/>
        <a:p>
          <a:endParaRPr lang="es-EC"/>
        </a:p>
      </dgm:t>
    </dgm:pt>
    <dgm:pt modelId="{984FF53F-B92B-4248-AEB7-7474C2938C80}" type="pres">
      <dgm:prSet presAssocID="{2D792ABC-6E10-4575-82DE-F48FE622B42B}" presName="childText" presStyleLbl="revTx" presStyleIdx="0" presStyleCnt="1">
        <dgm:presLayoutVars>
          <dgm:bulletEnabled val="1"/>
        </dgm:presLayoutVars>
      </dgm:prSet>
      <dgm:spPr/>
      <dgm:t>
        <a:bodyPr/>
        <a:lstStyle/>
        <a:p>
          <a:endParaRPr lang="es-EC"/>
        </a:p>
      </dgm:t>
    </dgm:pt>
  </dgm:ptLst>
  <dgm:cxnLst>
    <dgm:cxn modelId="{B3A2A301-A633-4DD7-A440-3DFD12772B36}" type="presOf" srcId="{2D792ABC-6E10-4575-82DE-F48FE622B42B}" destId="{7D9CFD9F-4592-41DD-94FF-604657E984AF}" srcOrd="0" destOrd="0" presId="urn:microsoft.com/office/officeart/2005/8/layout/vList2"/>
    <dgm:cxn modelId="{E0DD1E40-BBF5-4A4A-B45E-ED831E5F6F0B}" type="presOf" srcId="{88D7BFE6-6551-45A6-B9AC-EDC403957B23}" destId="{44140591-5C8C-4A4C-8E6B-CA667D890082}" srcOrd="0" destOrd="0" presId="urn:microsoft.com/office/officeart/2005/8/layout/vList2"/>
    <dgm:cxn modelId="{36DF5A04-9F6A-425A-B2AB-66F8122A559C}" srcId="{88D7BFE6-6551-45A6-B9AC-EDC403957B23}" destId="{2D792ABC-6E10-4575-82DE-F48FE622B42B}" srcOrd="0" destOrd="0" parTransId="{1AAB6E60-6A56-4970-8944-C38DFF891799}" sibTransId="{D691F3CE-AB32-419B-818D-159F8D9DF0E1}"/>
    <dgm:cxn modelId="{91880AFD-C634-4229-AE60-F464D53B5FAA}" srcId="{2D792ABC-6E10-4575-82DE-F48FE622B42B}" destId="{FAA9D4C0-4189-4E86-B24B-EB65B09FA1E5}" srcOrd="1" destOrd="0" parTransId="{25EBEEE1-FDD7-42DF-9CD7-249484FA6F9E}" sibTransId="{A90C50D3-F403-4C3E-938E-D6D5D9CDC73D}"/>
    <dgm:cxn modelId="{41A49E83-CBCC-48FB-9300-ABD828079320}" type="presOf" srcId="{7EB985B6-B96D-439A-A00C-054A1523CBD6}" destId="{984FF53F-B92B-4248-AEB7-7474C2938C80}" srcOrd="0" destOrd="0" presId="urn:microsoft.com/office/officeart/2005/8/layout/vList2"/>
    <dgm:cxn modelId="{0866247D-6FAF-4B15-847D-962FC03CE35C}" type="presOf" srcId="{D3341A67-E89A-482E-B527-69CD92EE9816}" destId="{984FF53F-B92B-4248-AEB7-7474C2938C80}" srcOrd="0" destOrd="2" presId="urn:microsoft.com/office/officeart/2005/8/layout/vList2"/>
    <dgm:cxn modelId="{93CDAD9E-0BAE-465A-8B57-C06FD4790327}" srcId="{2D792ABC-6E10-4575-82DE-F48FE622B42B}" destId="{98B5F579-2A9D-4A68-94E6-585C2ED62250}" srcOrd="3" destOrd="0" parTransId="{2F20CE48-0981-4630-BFB7-27D3CD208902}" sibTransId="{E79B7DF0-00B7-44F0-84D8-83D787329437}"/>
    <dgm:cxn modelId="{CCDD4F04-185A-47A6-A1B8-314F6FA73B1F}" type="presOf" srcId="{FAA9D4C0-4189-4E86-B24B-EB65B09FA1E5}" destId="{984FF53F-B92B-4248-AEB7-7474C2938C80}" srcOrd="0" destOrd="1" presId="urn:microsoft.com/office/officeart/2005/8/layout/vList2"/>
    <dgm:cxn modelId="{879608A8-2EF2-41D3-95A3-6D9965EAA361}" srcId="{2D792ABC-6E10-4575-82DE-F48FE622B42B}" destId="{7EB985B6-B96D-439A-A00C-054A1523CBD6}" srcOrd="0" destOrd="0" parTransId="{96C0DAA3-C05D-437E-9709-730FD5F96A33}" sibTransId="{F1A1D0B4-C4B8-467E-84DB-4A5CA82A88A6}"/>
    <dgm:cxn modelId="{46837B36-F776-476D-9F9B-42A72A139B02}" srcId="{2D792ABC-6E10-4575-82DE-F48FE622B42B}" destId="{D3341A67-E89A-482E-B527-69CD92EE9816}" srcOrd="2" destOrd="0" parTransId="{F139BBFE-6FBD-4FEC-9357-2DF44D73474A}" sibTransId="{8333E55D-8C28-425D-A69B-9F30329EA639}"/>
    <dgm:cxn modelId="{28D160DE-84B3-4855-BD1D-D9CF8D2D57D0}" type="presOf" srcId="{98B5F579-2A9D-4A68-94E6-585C2ED62250}" destId="{984FF53F-B92B-4248-AEB7-7474C2938C80}" srcOrd="0" destOrd="3" presId="urn:microsoft.com/office/officeart/2005/8/layout/vList2"/>
    <dgm:cxn modelId="{6DDE66ED-DDFC-49F9-A084-884353EB44B1}" type="presParOf" srcId="{44140591-5C8C-4A4C-8E6B-CA667D890082}" destId="{7D9CFD9F-4592-41DD-94FF-604657E984AF}" srcOrd="0" destOrd="0" presId="urn:microsoft.com/office/officeart/2005/8/layout/vList2"/>
    <dgm:cxn modelId="{0163AB7E-CAEF-4C3C-8BE3-E730CFECDDD0}" type="presParOf" srcId="{44140591-5C8C-4A4C-8E6B-CA667D890082}" destId="{984FF53F-B92B-4248-AEB7-7474C2938C80}"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88D7BFE6-6551-45A6-B9AC-EDC403957B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98B5F579-2A9D-4A68-94E6-585C2ED62250}">
      <dgm:prSet phldrT="[Texto]"/>
      <dgm:spPr/>
      <dgm:t>
        <a:bodyPr/>
        <a:lstStyle/>
        <a:p>
          <a:endParaRPr lang="es-EC" dirty="0"/>
        </a:p>
      </dgm:t>
    </dgm:pt>
    <dgm:pt modelId="{2F20CE48-0981-4630-BFB7-27D3CD208902}" type="parTrans" cxnId="{93CDAD9E-0BAE-465A-8B57-C06FD4790327}">
      <dgm:prSet/>
      <dgm:spPr/>
      <dgm:t>
        <a:bodyPr/>
        <a:lstStyle/>
        <a:p>
          <a:endParaRPr lang="es-EC"/>
        </a:p>
      </dgm:t>
    </dgm:pt>
    <dgm:pt modelId="{E79B7DF0-00B7-44F0-84D8-83D787329437}" type="sibTrans" cxnId="{93CDAD9E-0BAE-465A-8B57-C06FD4790327}">
      <dgm:prSet/>
      <dgm:spPr/>
      <dgm:t>
        <a:bodyPr/>
        <a:lstStyle/>
        <a:p>
          <a:endParaRPr lang="es-EC"/>
        </a:p>
      </dgm:t>
    </dgm:pt>
    <dgm:pt modelId="{7EB985B6-B96D-439A-A00C-054A1523CBD6}">
      <dgm:prSet phldrT="[Texto]"/>
      <dgm:spPr/>
      <dgm:t>
        <a:bodyPr/>
        <a:lstStyle/>
        <a:p>
          <a:endParaRPr lang="es-EC" dirty="0"/>
        </a:p>
      </dgm:t>
    </dgm:pt>
    <dgm:pt modelId="{F1A1D0B4-C4B8-467E-84DB-4A5CA82A88A6}" type="sibTrans" cxnId="{879608A8-2EF2-41D3-95A3-6D9965EAA361}">
      <dgm:prSet/>
      <dgm:spPr/>
      <dgm:t>
        <a:bodyPr/>
        <a:lstStyle/>
        <a:p>
          <a:endParaRPr lang="es-EC"/>
        </a:p>
      </dgm:t>
    </dgm:pt>
    <dgm:pt modelId="{96C0DAA3-C05D-437E-9709-730FD5F96A33}" type="parTrans" cxnId="{879608A8-2EF2-41D3-95A3-6D9965EAA361}">
      <dgm:prSet/>
      <dgm:spPr/>
      <dgm:t>
        <a:bodyPr/>
        <a:lstStyle/>
        <a:p>
          <a:endParaRPr lang="es-EC"/>
        </a:p>
      </dgm:t>
    </dgm:pt>
    <dgm:pt modelId="{2D792ABC-6E10-4575-82DE-F48FE622B42B}">
      <dgm:prSet phldrT="[Texto]"/>
      <dgm:spPr>
        <a:solidFill>
          <a:schemeClr val="accent2">
            <a:lumMod val="75000"/>
          </a:schemeClr>
        </a:solidFill>
      </dgm:spPr>
      <dgm:t>
        <a:bodyPr/>
        <a:lstStyle/>
        <a:p>
          <a:r>
            <a:rPr lang="es-EC" dirty="0" err="1" smtClean="0"/>
            <a:t>Funcion</a:t>
          </a:r>
          <a:r>
            <a:rPr lang="es-EC" dirty="0" smtClean="0"/>
            <a:t> de transferencia </a:t>
          </a:r>
          <a:endParaRPr lang="es-EC" dirty="0"/>
        </a:p>
      </dgm:t>
    </dgm:pt>
    <dgm:pt modelId="{D691F3CE-AB32-419B-818D-159F8D9DF0E1}" type="sibTrans" cxnId="{36DF5A04-9F6A-425A-B2AB-66F8122A559C}">
      <dgm:prSet/>
      <dgm:spPr/>
      <dgm:t>
        <a:bodyPr/>
        <a:lstStyle/>
        <a:p>
          <a:endParaRPr lang="es-EC"/>
        </a:p>
      </dgm:t>
    </dgm:pt>
    <dgm:pt modelId="{1AAB6E60-6A56-4970-8944-C38DFF891799}" type="parTrans" cxnId="{36DF5A04-9F6A-425A-B2AB-66F8122A559C}">
      <dgm:prSet/>
      <dgm:spPr/>
      <dgm:t>
        <a:bodyPr/>
        <a:lstStyle/>
        <a:p>
          <a:endParaRPr lang="es-EC"/>
        </a:p>
      </dgm:t>
    </dgm:pt>
    <dgm:pt modelId="{D3341A67-E89A-482E-B527-69CD92EE9816}">
      <dgm:prSet phldrT="[Texto]"/>
      <dgm:spPr/>
      <dgm:t>
        <a:bodyPr/>
        <a:lstStyle/>
        <a:p>
          <a:endParaRPr lang="es-EC" dirty="0"/>
        </a:p>
      </dgm:t>
    </dgm:pt>
    <dgm:pt modelId="{F139BBFE-6FBD-4FEC-9357-2DF44D73474A}" type="parTrans" cxnId="{46837B36-F776-476D-9F9B-42A72A139B02}">
      <dgm:prSet/>
      <dgm:spPr/>
      <dgm:t>
        <a:bodyPr/>
        <a:lstStyle/>
        <a:p>
          <a:endParaRPr lang="es-EC"/>
        </a:p>
      </dgm:t>
    </dgm:pt>
    <dgm:pt modelId="{8333E55D-8C28-425D-A69B-9F30329EA639}" type="sibTrans" cxnId="{46837B36-F776-476D-9F9B-42A72A139B02}">
      <dgm:prSet/>
      <dgm:spPr/>
      <dgm:t>
        <a:bodyPr/>
        <a:lstStyle/>
        <a:p>
          <a:endParaRPr lang="es-EC"/>
        </a:p>
      </dgm:t>
    </dgm:pt>
    <dgm:pt modelId="{44140591-5C8C-4A4C-8E6B-CA667D890082}" type="pres">
      <dgm:prSet presAssocID="{88D7BFE6-6551-45A6-B9AC-EDC403957B23}" presName="linear" presStyleCnt="0">
        <dgm:presLayoutVars>
          <dgm:animLvl val="lvl"/>
          <dgm:resizeHandles val="exact"/>
        </dgm:presLayoutVars>
      </dgm:prSet>
      <dgm:spPr/>
      <dgm:t>
        <a:bodyPr/>
        <a:lstStyle/>
        <a:p>
          <a:endParaRPr lang="es-EC"/>
        </a:p>
      </dgm:t>
    </dgm:pt>
    <dgm:pt modelId="{7D9CFD9F-4592-41DD-94FF-604657E984AF}" type="pres">
      <dgm:prSet presAssocID="{2D792ABC-6E10-4575-82DE-F48FE622B42B}" presName="parentText" presStyleLbl="node1" presStyleIdx="0" presStyleCnt="1" custLinFactNeighborY="433">
        <dgm:presLayoutVars>
          <dgm:chMax val="0"/>
          <dgm:bulletEnabled val="1"/>
        </dgm:presLayoutVars>
      </dgm:prSet>
      <dgm:spPr/>
      <dgm:t>
        <a:bodyPr/>
        <a:lstStyle/>
        <a:p>
          <a:endParaRPr lang="es-EC"/>
        </a:p>
      </dgm:t>
    </dgm:pt>
    <dgm:pt modelId="{984FF53F-B92B-4248-AEB7-7474C2938C80}" type="pres">
      <dgm:prSet presAssocID="{2D792ABC-6E10-4575-82DE-F48FE622B42B}" presName="childText" presStyleLbl="revTx" presStyleIdx="0" presStyleCnt="1">
        <dgm:presLayoutVars>
          <dgm:bulletEnabled val="1"/>
        </dgm:presLayoutVars>
      </dgm:prSet>
      <dgm:spPr/>
      <dgm:t>
        <a:bodyPr/>
        <a:lstStyle/>
        <a:p>
          <a:endParaRPr lang="es-EC"/>
        </a:p>
      </dgm:t>
    </dgm:pt>
  </dgm:ptLst>
  <dgm:cxnLst>
    <dgm:cxn modelId="{36DF5A04-9F6A-425A-B2AB-66F8122A559C}" srcId="{88D7BFE6-6551-45A6-B9AC-EDC403957B23}" destId="{2D792ABC-6E10-4575-82DE-F48FE622B42B}" srcOrd="0" destOrd="0" parTransId="{1AAB6E60-6A56-4970-8944-C38DFF891799}" sibTransId="{D691F3CE-AB32-419B-818D-159F8D9DF0E1}"/>
    <dgm:cxn modelId="{975F9741-2731-4917-B307-331A7503C9B0}" type="presOf" srcId="{7EB985B6-B96D-439A-A00C-054A1523CBD6}" destId="{984FF53F-B92B-4248-AEB7-7474C2938C80}" srcOrd="0" destOrd="0" presId="urn:microsoft.com/office/officeart/2005/8/layout/vList2"/>
    <dgm:cxn modelId="{A4E0A653-38B4-4F87-ABE6-CCCE1EB38FA9}" type="presOf" srcId="{D3341A67-E89A-482E-B527-69CD92EE9816}" destId="{984FF53F-B92B-4248-AEB7-7474C2938C80}" srcOrd="0" destOrd="1" presId="urn:microsoft.com/office/officeart/2005/8/layout/vList2"/>
    <dgm:cxn modelId="{67BCD3AA-384D-43B4-B37F-1E45A31FCE98}" type="presOf" srcId="{98B5F579-2A9D-4A68-94E6-585C2ED62250}" destId="{984FF53F-B92B-4248-AEB7-7474C2938C80}" srcOrd="0" destOrd="2" presId="urn:microsoft.com/office/officeart/2005/8/layout/vList2"/>
    <dgm:cxn modelId="{93CDAD9E-0BAE-465A-8B57-C06FD4790327}" srcId="{2D792ABC-6E10-4575-82DE-F48FE622B42B}" destId="{98B5F579-2A9D-4A68-94E6-585C2ED62250}" srcOrd="2" destOrd="0" parTransId="{2F20CE48-0981-4630-BFB7-27D3CD208902}" sibTransId="{E79B7DF0-00B7-44F0-84D8-83D787329437}"/>
    <dgm:cxn modelId="{2DC15E0F-B52A-40BE-B864-03E7CCD8646D}" type="presOf" srcId="{88D7BFE6-6551-45A6-B9AC-EDC403957B23}" destId="{44140591-5C8C-4A4C-8E6B-CA667D890082}" srcOrd="0" destOrd="0" presId="urn:microsoft.com/office/officeart/2005/8/layout/vList2"/>
    <dgm:cxn modelId="{879608A8-2EF2-41D3-95A3-6D9965EAA361}" srcId="{2D792ABC-6E10-4575-82DE-F48FE622B42B}" destId="{7EB985B6-B96D-439A-A00C-054A1523CBD6}" srcOrd="0" destOrd="0" parTransId="{96C0DAA3-C05D-437E-9709-730FD5F96A33}" sibTransId="{F1A1D0B4-C4B8-467E-84DB-4A5CA82A88A6}"/>
    <dgm:cxn modelId="{375AE92C-B5C8-41BB-9694-8AC7F930EECB}" type="presOf" srcId="{2D792ABC-6E10-4575-82DE-F48FE622B42B}" destId="{7D9CFD9F-4592-41DD-94FF-604657E984AF}" srcOrd="0" destOrd="0" presId="urn:microsoft.com/office/officeart/2005/8/layout/vList2"/>
    <dgm:cxn modelId="{46837B36-F776-476D-9F9B-42A72A139B02}" srcId="{2D792ABC-6E10-4575-82DE-F48FE622B42B}" destId="{D3341A67-E89A-482E-B527-69CD92EE9816}" srcOrd="1" destOrd="0" parTransId="{F139BBFE-6FBD-4FEC-9357-2DF44D73474A}" sibTransId="{8333E55D-8C28-425D-A69B-9F30329EA639}"/>
    <dgm:cxn modelId="{2C998244-8E41-40F7-85C0-BE133895FEE3}" type="presParOf" srcId="{44140591-5C8C-4A4C-8E6B-CA667D890082}" destId="{7D9CFD9F-4592-41DD-94FF-604657E984AF}" srcOrd="0" destOrd="0" presId="urn:microsoft.com/office/officeart/2005/8/layout/vList2"/>
    <dgm:cxn modelId="{FADBF372-A76C-4C56-8C1B-4C9CD26F63C5}" type="presParOf" srcId="{44140591-5C8C-4A4C-8E6B-CA667D890082}" destId="{984FF53F-B92B-4248-AEB7-7474C2938C80}"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CBCBD0-D88D-4B0A-B584-D8A24492D2F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3FCC1003-814D-49AE-9429-D5D47CE1AD35}">
      <dgm:prSet phldrT="[Texto]"/>
      <dgm:spPr>
        <a:solidFill>
          <a:schemeClr val="accent2">
            <a:lumMod val="75000"/>
          </a:schemeClr>
        </a:solidFill>
      </dgm:spPr>
      <dgm:t>
        <a:bodyPr/>
        <a:lstStyle/>
        <a:p>
          <a:r>
            <a:rPr lang="es-EC" dirty="0" smtClean="0"/>
            <a:t>Proceso</a:t>
          </a:r>
          <a:endParaRPr lang="es-EC" dirty="0"/>
        </a:p>
      </dgm:t>
    </dgm:pt>
    <dgm:pt modelId="{3D7BB03F-6F2E-444D-BF13-CDB81E5E152E}" type="parTrans" cxnId="{9D319F89-758B-4DCE-8EE4-524A21FA7E14}">
      <dgm:prSet/>
      <dgm:spPr/>
      <dgm:t>
        <a:bodyPr/>
        <a:lstStyle/>
        <a:p>
          <a:endParaRPr lang="es-EC"/>
        </a:p>
      </dgm:t>
    </dgm:pt>
    <dgm:pt modelId="{2E843F5A-881E-4930-9C42-82E647465281}" type="sibTrans" cxnId="{9D319F89-758B-4DCE-8EE4-524A21FA7E14}">
      <dgm:prSet/>
      <dgm:spPr/>
      <dgm:t>
        <a:bodyPr/>
        <a:lstStyle/>
        <a:p>
          <a:endParaRPr lang="es-EC"/>
        </a:p>
      </dgm:t>
    </dgm:pt>
    <dgm:pt modelId="{719D753B-317C-43F5-9BD6-5FDAF36E9D98}">
      <dgm:prSet phldrT="[Texto]"/>
      <dgm:spPr/>
      <dgm:t>
        <a:bodyPr/>
        <a:lstStyle/>
        <a:p>
          <a:r>
            <a:rPr lang="es-EC" dirty="0" smtClean="0"/>
            <a:t>Cambiar o refinar materias primas para obtener producto final</a:t>
          </a:r>
          <a:endParaRPr lang="es-EC" dirty="0"/>
        </a:p>
      </dgm:t>
    </dgm:pt>
    <dgm:pt modelId="{F17FB55F-901B-4DD4-8A9B-FE4112C18161}" type="parTrans" cxnId="{4AAA5DC7-6717-4AAE-AA14-18FF3BF7851A}">
      <dgm:prSet/>
      <dgm:spPr/>
      <dgm:t>
        <a:bodyPr/>
        <a:lstStyle/>
        <a:p>
          <a:endParaRPr lang="es-EC"/>
        </a:p>
      </dgm:t>
    </dgm:pt>
    <dgm:pt modelId="{4E8CD4E9-351B-4CBC-8684-36DFAF879A8E}" type="sibTrans" cxnId="{4AAA5DC7-6717-4AAE-AA14-18FF3BF7851A}">
      <dgm:prSet/>
      <dgm:spPr/>
      <dgm:t>
        <a:bodyPr/>
        <a:lstStyle/>
        <a:p>
          <a:endParaRPr lang="es-EC"/>
        </a:p>
      </dgm:t>
    </dgm:pt>
    <dgm:pt modelId="{776857D4-2058-47D1-A7FE-79E8F29C1C71}">
      <dgm:prSet phldrT="[Texto]"/>
      <dgm:spPr>
        <a:solidFill>
          <a:schemeClr val="accent2">
            <a:lumMod val="75000"/>
          </a:schemeClr>
        </a:solidFill>
      </dgm:spPr>
      <dgm:t>
        <a:bodyPr/>
        <a:lstStyle/>
        <a:p>
          <a:r>
            <a:rPr lang="es-EC" dirty="0" smtClean="0"/>
            <a:t>Instrumentación y control de Procesos </a:t>
          </a:r>
          <a:endParaRPr lang="es-EC" dirty="0"/>
        </a:p>
      </dgm:t>
    </dgm:pt>
    <dgm:pt modelId="{FD181341-5DB8-41F4-B76B-CE73372DF5AE}" type="parTrans" cxnId="{755A0001-04C8-4F50-ACCB-584EDD5CAD24}">
      <dgm:prSet/>
      <dgm:spPr/>
      <dgm:t>
        <a:bodyPr/>
        <a:lstStyle/>
        <a:p>
          <a:endParaRPr lang="es-EC"/>
        </a:p>
      </dgm:t>
    </dgm:pt>
    <dgm:pt modelId="{6F3AC67F-3991-465F-BB00-39FD7FD17166}" type="sibTrans" cxnId="{755A0001-04C8-4F50-ACCB-584EDD5CAD24}">
      <dgm:prSet/>
      <dgm:spPr/>
      <dgm:t>
        <a:bodyPr/>
        <a:lstStyle/>
        <a:p>
          <a:endParaRPr lang="es-EC"/>
        </a:p>
      </dgm:t>
    </dgm:pt>
    <dgm:pt modelId="{658744A7-981A-49F9-9050-15E1CAD0819E}">
      <dgm:prSet phldrT="[Texto]"/>
      <dgm:spPr/>
      <dgm:t>
        <a:bodyPr/>
        <a:lstStyle/>
        <a:p>
          <a:r>
            <a:rPr lang="es-EC" dirty="0" smtClean="0"/>
            <a:t>Combinación de ramas de la ingeniería, sistemas de control, automatización, informática.</a:t>
          </a:r>
          <a:endParaRPr lang="es-EC" dirty="0"/>
        </a:p>
      </dgm:t>
    </dgm:pt>
    <dgm:pt modelId="{1F12ED96-ADED-4462-AF27-169C7992ECAE}" type="parTrans" cxnId="{9702721E-7FC5-4462-8FF8-5B882A0F1472}">
      <dgm:prSet/>
      <dgm:spPr/>
      <dgm:t>
        <a:bodyPr/>
        <a:lstStyle/>
        <a:p>
          <a:endParaRPr lang="es-EC"/>
        </a:p>
      </dgm:t>
    </dgm:pt>
    <dgm:pt modelId="{47001AF2-E30B-4D81-AB48-110C424A447B}" type="sibTrans" cxnId="{9702721E-7FC5-4462-8FF8-5B882A0F1472}">
      <dgm:prSet/>
      <dgm:spPr/>
      <dgm:t>
        <a:bodyPr/>
        <a:lstStyle/>
        <a:p>
          <a:endParaRPr lang="es-EC"/>
        </a:p>
      </dgm:t>
    </dgm:pt>
    <dgm:pt modelId="{1419A1FF-A7CA-4A21-8B2D-1D40BAF36675}">
      <dgm:prSet phldrT="[Texto]"/>
      <dgm:spPr/>
      <dgm:t>
        <a:bodyPr/>
        <a:lstStyle/>
        <a:p>
          <a:r>
            <a:rPr lang="es-EC" dirty="0" smtClean="0"/>
            <a:t>Diseño y automatización para procesos de manufactura: Petróleo, textiles, Alimenticia etc.</a:t>
          </a:r>
          <a:endParaRPr lang="es-EC" dirty="0"/>
        </a:p>
      </dgm:t>
    </dgm:pt>
    <dgm:pt modelId="{73824EA6-EB4D-4FE3-A154-BB8D122B0C70}" type="parTrans" cxnId="{57661F9A-B624-403B-BD50-B02386AF2821}">
      <dgm:prSet/>
      <dgm:spPr/>
      <dgm:t>
        <a:bodyPr/>
        <a:lstStyle/>
        <a:p>
          <a:endParaRPr lang="es-EC"/>
        </a:p>
      </dgm:t>
    </dgm:pt>
    <dgm:pt modelId="{44ECCDF5-E5AB-45A9-AC17-59C607D3ECA3}" type="sibTrans" cxnId="{57661F9A-B624-403B-BD50-B02386AF2821}">
      <dgm:prSet/>
      <dgm:spPr/>
      <dgm:t>
        <a:bodyPr/>
        <a:lstStyle/>
        <a:p>
          <a:endParaRPr lang="es-EC"/>
        </a:p>
      </dgm:t>
    </dgm:pt>
    <dgm:pt modelId="{4D7F6D75-FD52-4F10-8B94-F0BA4B3E1FDD}" type="pres">
      <dgm:prSet presAssocID="{6ACBCBD0-D88D-4B0A-B584-D8A24492D2FA}" presName="linear" presStyleCnt="0">
        <dgm:presLayoutVars>
          <dgm:animLvl val="lvl"/>
          <dgm:resizeHandles val="exact"/>
        </dgm:presLayoutVars>
      </dgm:prSet>
      <dgm:spPr/>
      <dgm:t>
        <a:bodyPr/>
        <a:lstStyle/>
        <a:p>
          <a:endParaRPr lang="es-EC"/>
        </a:p>
      </dgm:t>
    </dgm:pt>
    <dgm:pt modelId="{1491D7B1-4AC3-4BC8-A9D2-23144D51F402}" type="pres">
      <dgm:prSet presAssocID="{3FCC1003-814D-49AE-9429-D5D47CE1AD35}" presName="parentText" presStyleLbl="node1" presStyleIdx="0" presStyleCnt="2" custLinFactNeighborX="-27557" custLinFactNeighborY="-8530">
        <dgm:presLayoutVars>
          <dgm:chMax val="0"/>
          <dgm:bulletEnabled val="1"/>
        </dgm:presLayoutVars>
      </dgm:prSet>
      <dgm:spPr/>
      <dgm:t>
        <a:bodyPr/>
        <a:lstStyle/>
        <a:p>
          <a:endParaRPr lang="es-EC"/>
        </a:p>
      </dgm:t>
    </dgm:pt>
    <dgm:pt modelId="{7EE955A8-CADC-4637-B7E0-755D3B962B8F}" type="pres">
      <dgm:prSet presAssocID="{3FCC1003-814D-49AE-9429-D5D47CE1AD35}" presName="childText" presStyleLbl="revTx" presStyleIdx="0" presStyleCnt="2">
        <dgm:presLayoutVars>
          <dgm:bulletEnabled val="1"/>
        </dgm:presLayoutVars>
      </dgm:prSet>
      <dgm:spPr/>
      <dgm:t>
        <a:bodyPr/>
        <a:lstStyle/>
        <a:p>
          <a:endParaRPr lang="es-EC"/>
        </a:p>
      </dgm:t>
    </dgm:pt>
    <dgm:pt modelId="{2AA8AEDE-7030-4D8B-B04A-A48ED4C948E7}" type="pres">
      <dgm:prSet presAssocID="{776857D4-2058-47D1-A7FE-79E8F29C1C71}" presName="parentText" presStyleLbl="node1" presStyleIdx="1" presStyleCnt="2">
        <dgm:presLayoutVars>
          <dgm:chMax val="0"/>
          <dgm:bulletEnabled val="1"/>
        </dgm:presLayoutVars>
      </dgm:prSet>
      <dgm:spPr/>
      <dgm:t>
        <a:bodyPr/>
        <a:lstStyle/>
        <a:p>
          <a:endParaRPr lang="es-EC"/>
        </a:p>
      </dgm:t>
    </dgm:pt>
    <dgm:pt modelId="{45F7EF09-3982-4922-A163-2855BE65A849}" type="pres">
      <dgm:prSet presAssocID="{776857D4-2058-47D1-A7FE-79E8F29C1C71}" presName="childText" presStyleLbl="revTx" presStyleIdx="1" presStyleCnt="2">
        <dgm:presLayoutVars>
          <dgm:bulletEnabled val="1"/>
        </dgm:presLayoutVars>
      </dgm:prSet>
      <dgm:spPr/>
      <dgm:t>
        <a:bodyPr/>
        <a:lstStyle/>
        <a:p>
          <a:endParaRPr lang="es-EC"/>
        </a:p>
      </dgm:t>
    </dgm:pt>
  </dgm:ptLst>
  <dgm:cxnLst>
    <dgm:cxn modelId="{9D319F89-758B-4DCE-8EE4-524A21FA7E14}" srcId="{6ACBCBD0-D88D-4B0A-B584-D8A24492D2FA}" destId="{3FCC1003-814D-49AE-9429-D5D47CE1AD35}" srcOrd="0" destOrd="0" parTransId="{3D7BB03F-6F2E-444D-BF13-CDB81E5E152E}" sibTransId="{2E843F5A-881E-4930-9C42-82E647465281}"/>
    <dgm:cxn modelId="{9CF75C9A-8E3F-464F-B2E0-C88E11F4E48B}" type="presOf" srcId="{1419A1FF-A7CA-4A21-8B2D-1D40BAF36675}" destId="{45F7EF09-3982-4922-A163-2855BE65A849}" srcOrd="0" destOrd="1" presId="urn:microsoft.com/office/officeart/2005/8/layout/vList2"/>
    <dgm:cxn modelId="{4AAA5DC7-6717-4AAE-AA14-18FF3BF7851A}" srcId="{3FCC1003-814D-49AE-9429-D5D47CE1AD35}" destId="{719D753B-317C-43F5-9BD6-5FDAF36E9D98}" srcOrd="0" destOrd="0" parTransId="{F17FB55F-901B-4DD4-8A9B-FE4112C18161}" sibTransId="{4E8CD4E9-351B-4CBC-8684-36DFAF879A8E}"/>
    <dgm:cxn modelId="{F8C61708-A2A4-4C7A-AE9C-D29AEBFCCA2F}" type="presOf" srcId="{776857D4-2058-47D1-A7FE-79E8F29C1C71}" destId="{2AA8AEDE-7030-4D8B-B04A-A48ED4C948E7}" srcOrd="0" destOrd="0" presId="urn:microsoft.com/office/officeart/2005/8/layout/vList2"/>
    <dgm:cxn modelId="{D8B53A6B-0752-4E62-B33D-81B598EF11A5}" type="presOf" srcId="{658744A7-981A-49F9-9050-15E1CAD0819E}" destId="{45F7EF09-3982-4922-A163-2855BE65A849}" srcOrd="0" destOrd="0" presId="urn:microsoft.com/office/officeart/2005/8/layout/vList2"/>
    <dgm:cxn modelId="{57661F9A-B624-403B-BD50-B02386AF2821}" srcId="{776857D4-2058-47D1-A7FE-79E8F29C1C71}" destId="{1419A1FF-A7CA-4A21-8B2D-1D40BAF36675}" srcOrd="1" destOrd="0" parTransId="{73824EA6-EB4D-4FE3-A154-BB8D122B0C70}" sibTransId="{44ECCDF5-E5AB-45A9-AC17-59C607D3ECA3}"/>
    <dgm:cxn modelId="{9702721E-7FC5-4462-8FF8-5B882A0F1472}" srcId="{776857D4-2058-47D1-A7FE-79E8F29C1C71}" destId="{658744A7-981A-49F9-9050-15E1CAD0819E}" srcOrd="0" destOrd="0" parTransId="{1F12ED96-ADED-4462-AF27-169C7992ECAE}" sibTransId="{47001AF2-E30B-4D81-AB48-110C424A447B}"/>
    <dgm:cxn modelId="{B0CCBDAF-20E2-4D76-A634-2781DF39788E}" type="presOf" srcId="{3FCC1003-814D-49AE-9429-D5D47CE1AD35}" destId="{1491D7B1-4AC3-4BC8-A9D2-23144D51F402}" srcOrd="0" destOrd="0" presId="urn:microsoft.com/office/officeart/2005/8/layout/vList2"/>
    <dgm:cxn modelId="{755A0001-04C8-4F50-ACCB-584EDD5CAD24}" srcId="{6ACBCBD0-D88D-4B0A-B584-D8A24492D2FA}" destId="{776857D4-2058-47D1-A7FE-79E8F29C1C71}" srcOrd="1" destOrd="0" parTransId="{FD181341-5DB8-41F4-B76B-CE73372DF5AE}" sibTransId="{6F3AC67F-3991-465F-BB00-39FD7FD17166}"/>
    <dgm:cxn modelId="{B6199DC6-DFA8-4753-9CF5-370397653548}" type="presOf" srcId="{6ACBCBD0-D88D-4B0A-B584-D8A24492D2FA}" destId="{4D7F6D75-FD52-4F10-8B94-F0BA4B3E1FDD}" srcOrd="0" destOrd="0" presId="urn:microsoft.com/office/officeart/2005/8/layout/vList2"/>
    <dgm:cxn modelId="{4C1E3C85-071B-49BC-84D5-944B91A7BF05}" type="presOf" srcId="{719D753B-317C-43F5-9BD6-5FDAF36E9D98}" destId="{7EE955A8-CADC-4637-B7E0-755D3B962B8F}" srcOrd="0" destOrd="0" presId="urn:microsoft.com/office/officeart/2005/8/layout/vList2"/>
    <dgm:cxn modelId="{0FD6C45C-520F-4567-88A6-2C4AC9BFBD16}" type="presParOf" srcId="{4D7F6D75-FD52-4F10-8B94-F0BA4B3E1FDD}" destId="{1491D7B1-4AC3-4BC8-A9D2-23144D51F402}" srcOrd="0" destOrd="0" presId="urn:microsoft.com/office/officeart/2005/8/layout/vList2"/>
    <dgm:cxn modelId="{AB55B61C-300D-4E21-A43D-D9A3926A3157}" type="presParOf" srcId="{4D7F6D75-FD52-4F10-8B94-F0BA4B3E1FDD}" destId="{7EE955A8-CADC-4637-B7E0-755D3B962B8F}" srcOrd="1" destOrd="0" presId="urn:microsoft.com/office/officeart/2005/8/layout/vList2"/>
    <dgm:cxn modelId="{AF7A4C8A-5D4B-40E6-871D-28205678BC9F}" type="presParOf" srcId="{4D7F6D75-FD52-4F10-8B94-F0BA4B3E1FDD}" destId="{2AA8AEDE-7030-4D8B-B04A-A48ED4C948E7}" srcOrd="2" destOrd="0" presId="urn:microsoft.com/office/officeart/2005/8/layout/vList2"/>
    <dgm:cxn modelId="{80804E07-8A09-476E-927A-1794C4D81C9A}" type="presParOf" srcId="{4D7F6D75-FD52-4F10-8B94-F0BA4B3E1FDD}" destId="{45F7EF09-3982-4922-A163-2855BE65A849}"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88D7BFE6-6551-45A6-B9AC-EDC403957B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98B5F579-2A9D-4A68-94E6-585C2ED62250}">
      <dgm:prSet phldrT="[Texto]"/>
      <dgm:spPr/>
      <dgm:t>
        <a:bodyPr/>
        <a:lstStyle/>
        <a:p>
          <a:endParaRPr lang="es-EC" dirty="0"/>
        </a:p>
      </dgm:t>
    </dgm:pt>
    <dgm:pt modelId="{2F20CE48-0981-4630-BFB7-27D3CD208902}" type="parTrans" cxnId="{93CDAD9E-0BAE-465A-8B57-C06FD4790327}">
      <dgm:prSet/>
      <dgm:spPr/>
      <dgm:t>
        <a:bodyPr/>
        <a:lstStyle/>
        <a:p>
          <a:endParaRPr lang="es-EC"/>
        </a:p>
      </dgm:t>
    </dgm:pt>
    <dgm:pt modelId="{E79B7DF0-00B7-44F0-84D8-83D787329437}" type="sibTrans" cxnId="{93CDAD9E-0BAE-465A-8B57-C06FD4790327}">
      <dgm:prSet/>
      <dgm:spPr/>
      <dgm:t>
        <a:bodyPr/>
        <a:lstStyle/>
        <a:p>
          <a:endParaRPr lang="es-EC"/>
        </a:p>
      </dgm:t>
    </dgm:pt>
    <dgm:pt modelId="{7EB985B6-B96D-439A-A00C-054A1523CBD6}">
      <dgm:prSet phldrT="[Texto]"/>
      <dgm:spPr/>
      <dgm:t>
        <a:bodyPr/>
        <a:lstStyle/>
        <a:p>
          <a:r>
            <a:rPr lang="es-EC" dirty="0" err="1" smtClean="0"/>
            <a:t>Determinacion</a:t>
          </a:r>
          <a:r>
            <a:rPr lang="es-EC" dirty="0" smtClean="0"/>
            <a:t> de un PID </a:t>
          </a:r>
          <a:r>
            <a:rPr lang="es-EC" dirty="0" err="1" smtClean="0"/>
            <a:t>sinntonizacion</a:t>
          </a:r>
          <a:r>
            <a:rPr lang="es-EC" dirty="0" smtClean="0"/>
            <a:t>.</a:t>
          </a:r>
          <a:endParaRPr lang="es-EC" dirty="0"/>
        </a:p>
      </dgm:t>
    </dgm:pt>
    <dgm:pt modelId="{F1A1D0B4-C4B8-467E-84DB-4A5CA82A88A6}" type="sibTrans" cxnId="{879608A8-2EF2-41D3-95A3-6D9965EAA361}">
      <dgm:prSet/>
      <dgm:spPr/>
      <dgm:t>
        <a:bodyPr/>
        <a:lstStyle/>
        <a:p>
          <a:endParaRPr lang="es-EC"/>
        </a:p>
      </dgm:t>
    </dgm:pt>
    <dgm:pt modelId="{96C0DAA3-C05D-437E-9709-730FD5F96A33}" type="parTrans" cxnId="{879608A8-2EF2-41D3-95A3-6D9965EAA361}">
      <dgm:prSet/>
      <dgm:spPr/>
      <dgm:t>
        <a:bodyPr/>
        <a:lstStyle/>
        <a:p>
          <a:endParaRPr lang="es-EC"/>
        </a:p>
      </dgm:t>
    </dgm:pt>
    <dgm:pt modelId="{2D792ABC-6E10-4575-82DE-F48FE622B42B}">
      <dgm:prSet phldrT="[Texto]"/>
      <dgm:spPr>
        <a:solidFill>
          <a:schemeClr val="accent2">
            <a:lumMod val="75000"/>
          </a:schemeClr>
        </a:solidFill>
      </dgm:spPr>
      <dgm:t>
        <a:bodyPr/>
        <a:lstStyle/>
        <a:p>
          <a:r>
            <a:rPr lang="es-EC" dirty="0" err="1" smtClean="0"/>
            <a:t>Ziegler-Nichols</a:t>
          </a:r>
          <a:endParaRPr lang="es-EC" dirty="0"/>
        </a:p>
      </dgm:t>
    </dgm:pt>
    <dgm:pt modelId="{D691F3CE-AB32-419B-818D-159F8D9DF0E1}" type="sibTrans" cxnId="{36DF5A04-9F6A-425A-B2AB-66F8122A559C}">
      <dgm:prSet/>
      <dgm:spPr/>
      <dgm:t>
        <a:bodyPr/>
        <a:lstStyle/>
        <a:p>
          <a:endParaRPr lang="es-EC"/>
        </a:p>
      </dgm:t>
    </dgm:pt>
    <dgm:pt modelId="{1AAB6E60-6A56-4970-8944-C38DFF891799}" type="parTrans" cxnId="{36DF5A04-9F6A-425A-B2AB-66F8122A559C}">
      <dgm:prSet/>
      <dgm:spPr/>
      <dgm:t>
        <a:bodyPr/>
        <a:lstStyle/>
        <a:p>
          <a:endParaRPr lang="es-EC"/>
        </a:p>
      </dgm:t>
    </dgm:pt>
    <dgm:pt modelId="{D3341A67-E89A-482E-B527-69CD92EE9816}">
      <dgm:prSet phldrT="[Texto]"/>
      <dgm:spPr/>
      <dgm:t>
        <a:bodyPr/>
        <a:lstStyle/>
        <a:p>
          <a:endParaRPr lang="es-EC" dirty="0"/>
        </a:p>
      </dgm:t>
    </dgm:pt>
    <dgm:pt modelId="{F139BBFE-6FBD-4FEC-9357-2DF44D73474A}" type="parTrans" cxnId="{46837B36-F776-476D-9F9B-42A72A139B02}">
      <dgm:prSet/>
      <dgm:spPr/>
      <dgm:t>
        <a:bodyPr/>
        <a:lstStyle/>
        <a:p>
          <a:endParaRPr lang="es-EC"/>
        </a:p>
      </dgm:t>
    </dgm:pt>
    <dgm:pt modelId="{8333E55D-8C28-425D-A69B-9F30329EA639}" type="sibTrans" cxnId="{46837B36-F776-476D-9F9B-42A72A139B02}">
      <dgm:prSet/>
      <dgm:spPr/>
      <dgm:t>
        <a:bodyPr/>
        <a:lstStyle/>
        <a:p>
          <a:endParaRPr lang="es-EC"/>
        </a:p>
      </dgm:t>
    </dgm:pt>
    <dgm:pt modelId="{63508C3B-C331-4C51-B60A-CD4417570C62}">
      <dgm:prSet phldrT="[Texto]"/>
      <dgm:spPr/>
      <dgm:t>
        <a:bodyPr/>
        <a:lstStyle/>
        <a:p>
          <a:r>
            <a:rPr lang="es-EC" dirty="0" smtClean="0"/>
            <a:t>Ajuste de </a:t>
          </a:r>
          <a:r>
            <a:rPr lang="es-EC" dirty="0" err="1" smtClean="0"/>
            <a:t>paramtetros</a:t>
          </a:r>
          <a:r>
            <a:rPr lang="es-EC" dirty="0" smtClean="0"/>
            <a:t> obtenidos en la función de transferencia donde el tiempo integral ti y el tiempo derivativo </a:t>
          </a:r>
          <a:r>
            <a:rPr lang="es-EC" dirty="0" err="1" smtClean="0"/>
            <a:t>td</a:t>
          </a:r>
          <a:r>
            <a:rPr lang="es-EC" dirty="0" smtClean="0"/>
            <a:t> son obtenidos en la función de transferencia T= Tp1 y L= retraso </a:t>
          </a:r>
          <a:endParaRPr lang="es-EC" dirty="0"/>
        </a:p>
      </dgm:t>
    </dgm:pt>
    <dgm:pt modelId="{064CEA3B-59B6-41C4-8A1F-A7ECF0E5CF07}" type="parTrans" cxnId="{11C1A4BF-BD73-445E-AA1E-E151E7F7D654}">
      <dgm:prSet/>
      <dgm:spPr/>
      <dgm:t>
        <a:bodyPr/>
        <a:lstStyle/>
        <a:p>
          <a:endParaRPr lang="es-EC"/>
        </a:p>
      </dgm:t>
    </dgm:pt>
    <dgm:pt modelId="{0FC00BA3-33E8-4C1A-B20C-DFA5D3C2337E}" type="sibTrans" cxnId="{11C1A4BF-BD73-445E-AA1E-E151E7F7D654}">
      <dgm:prSet/>
      <dgm:spPr/>
      <dgm:t>
        <a:bodyPr/>
        <a:lstStyle/>
        <a:p>
          <a:endParaRPr lang="es-EC"/>
        </a:p>
      </dgm:t>
    </dgm:pt>
    <dgm:pt modelId="{3AA20093-77D1-4F91-821E-A631A273915E}">
      <dgm:prSet phldrT="[Texto]"/>
      <dgm:spPr/>
      <dgm:t>
        <a:bodyPr/>
        <a:lstStyle/>
        <a:p>
          <a:endParaRPr lang="es-EC" dirty="0"/>
        </a:p>
      </dgm:t>
    </dgm:pt>
    <dgm:pt modelId="{29126775-B8CB-4759-ADB6-1956856025E0}" type="parTrans" cxnId="{B85FA262-6A11-4485-9EFF-080F4B1C7A72}">
      <dgm:prSet/>
      <dgm:spPr/>
      <dgm:t>
        <a:bodyPr/>
        <a:lstStyle/>
        <a:p>
          <a:endParaRPr lang="es-EC"/>
        </a:p>
      </dgm:t>
    </dgm:pt>
    <dgm:pt modelId="{E7E223B7-D582-491D-B237-C692E1BA1B4F}" type="sibTrans" cxnId="{B85FA262-6A11-4485-9EFF-080F4B1C7A72}">
      <dgm:prSet/>
      <dgm:spPr/>
      <dgm:t>
        <a:bodyPr/>
        <a:lstStyle/>
        <a:p>
          <a:endParaRPr lang="es-EC"/>
        </a:p>
      </dgm:t>
    </dgm:pt>
    <dgm:pt modelId="{6802DA86-A8D3-4AF3-8D48-790E7E8F3205}">
      <dgm:prSet phldrT="[Texto]"/>
      <dgm:spPr/>
      <dgm:t>
        <a:bodyPr/>
        <a:lstStyle/>
        <a:p>
          <a:r>
            <a:rPr lang="es-EC" dirty="0" smtClean="0"/>
            <a:t>Realizando el ajuste pertinente con los puntos de inflexión se obtienen ti y </a:t>
          </a:r>
          <a:r>
            <a:rPr lang="es-EC" dirty="0" err="1" smtClean="0"/>
            <a:t>td</a:t>
          </a:r>
          <a:r>
            <a:rPr lang="es-EC" dirty="0" smtClean="0"/>
            <a:t> </a:t>
          </a:r>
          <a:endParaRPr lang="es-EC" dirty="0"/>
        </a:p>
      </dgm:t>
    </dgm:pt>
    <dgm:pt modelId="{342124BB-026F-4696-9546-00F1553C7C1C}" type="parTrans" cxnId="{65BA8F88-71BC-4C36-893A-BB9DCB643BF8}">
      <dgm:prSet/>
      <dgm:spPr/>
      <dgm:t>
        <a:bodyPr/>
        <a:lstStyle/>
        <a:p>
          <a:endParaRPr lang="es-EC"/>
        </a:p>
      </dgm:t>
    </dgm:pt>
    <dgm:pt modelId="{28514305-D9D2-4C7B-B92F-C85F9F9BB0BA}" type="sibTrans" cxnId="{65BA8F88-71BC-4C36-893A-BB9DCB643BF8}">
      <dgm:prSet/>
      <dgm:spPr/>
      <dgm:t>
        <a:bodyPr/>
        <a:lstStyle/>
        <a:p>
          <a:endParaRPr lang="es-EC"/>
        </a:p>
      </dgm:t>
    </dgm:pt>
    <dgm:pt modelId="{8A912FA4-436A-44DC-8A15-E93C2DF0771A}">
      <dgm:prSet phldrT="[Texto]"/>
      <dgm:spPr/>
      <dgm:t>
        <a:bodyPr/>
        <a:lstStyle/>
        <a:p>
          <a:endParaRPr lang="es-EC" dirty="0"/>
        </a:p>
      </dgm:t>
    </dgm:pt>
    <dgm:pt modelId="{AB0512E1-A8BD-40D3-B4A5-4D3950F270A8}" type="parTrans" cxnId="{1C6D8290-4758-4816-865D-DDB7377B6D2A}">
      <dgm:prSet/>
      <dgm:spPr/>
      <dgm:t>
        <a:bodyPr/>
        <a:lstStyle/>
        <a:p>
          <a:endParaRPr lang="es-EC"/>
        </a:p>
      </dgm:t>
    </dgm:pt>
    <dgm:pt modelId="{37473936-BDFA-4CEF-83EC-8C0E340E7785}" type="sibTrans" cxnId="{1C6D8290-4758-4816-865D-DDB7377B6D2A}">
      <dgm:prSet/>
      <dgm:spPr/>
      <dgm:t>
        <a:bodyPr/>
        <a:lstStyle/>
        <a:p>
          <a:endParaRPr lang="es-EC"/>
        </a:p>
      </dgm:t>
    </dgm:pt>
    <dgm:pt modelId="{343B9687-28B9-4E4D-AD90-4131C3EA48EB}">
      <dgm:prSet phldrT="[Texto]"/>
      <dgm:spPr/>
      <dgm:t>
        <a:bodyPr/>
        <a:lstStyle/>
        <a:p>
          <a:r>
            <a:rPr lang="es-EC" dirty="0" smtClean="0"/>
            <a:t>Nota: Minutos sobre repetición(PLC) y segundos sobre repetición (</a:t>
          </a:r>
          <a:r>
            <a:rPr lang="es-EC" dirty="0" err="1" smtClean="0"/>
            <a:t>Ziegler-Nichols</a:t>
          </a:r>
          <a:r>
            <a:rPr lang="es-EC" dirty="0" smtClean="0"/>
            <a:t>)</a:t>
          </a:r>
          <a:endParaRPr lang="es-EC" dirty="0"/>
        </a:p>
      </dgm:t>
    </dgm:pt>
    <dgm:pt modelId="{9D8DD2A9-C9C6-4C24-B1D5-1AE040792EBF}" type="parTrans" cxnId="{C447E7FE-E559-4AC2-A751-734D1F282BBA}">
      <dgm:prSet/>
      <dgm:spPr/>
      <dgm:t>
        <a:bodyPr/>
        <a:lstStyle/>
        <a:p>
          <a:endParaRPr lang="es-EC"/>
        </a:p>
      </dgm:t>
    </dgm:pt>
    <dgm:pt modelId="{3903E61B-44B0-47C9-994D-204406ACCD08}" type="sibTrans" cxnId="{C447E7FE-E559-4AC2-A751-734D1F282BBA}">
      <dgm:prSet/>
      <dgm:spPr/>
      <dgm:t>
        <a:bodyPr/>
        <a:lstStyle/>
        <a:p>
          <a:endParaRPr lang="es-EC"/>
        </a:p>
      </dgm:t>
    </dgm:pt>
    <dgm:pt modelId="{44140591-5C8C-4A4C-8E6B-CA667D890082}" type="pres">
      <dgm:prSet presAssocID="{88D7BFE6-6551-45A6-B9AC-EDC403957B23}" presName="linear" presStyleCnt="0">
        <dgm:presLayoutVars>
          <dgm:animLvl val="lvl"/>
          <dgm:resizeHandles val="exact"/>
        </dgm:presLayoutVars>
      </dgm:prSet>
      <dgm:spPr/>
      <dgm:t>
        <a:bodyPr/>
        <a:lstStyle/>
        <a:p>
          <a:endParaRPr lang="es-EC"/>
        </a:p>
      </dgm:t>
    </dgm:pt>
    <dgm:pt modelId="{7D9CFD9F-4592-41DD-94FF-604657E984AF}" type="pres">
      <dgm:prSet presAssocID="{2D792ABC-6E10-4575-82DE-F48FE622B42B}" presName="parentText" presStyleLbl="node1" presStyleIdx="0" presStyleCnt="1" custLinFactNeighborY="433">
        <dgm:presLayoutVars>
          <dgm:chMax val="0"/>
          <dgm:bulletEnabled val="1"/>
        </dgm:presLayoutVars>
      </dgm:prSet>
      <dgm:spPr/>
      <dgm:t>
        <a:bodyPr/>
        <a:lstStyle/>
        <a:p>
          <a:endParaRPr lang="es-EC"/>
        </a:p>
      </dgm:t>
    </dgm:pt>
    <dgm:pt modelId="{984FF53F-B92B-4248-AEB7-7474C2938C80}" type="pres">
      <dgm:prSet presAssocID="{2D792ABC-6E10-4575-82DE-F48FE622B42B}" presName="childText" presStyleLbl="revTx" presStyleIdx="0" presStyleCnt="1">
        <dgm:presLayoutVars>
          <dgm:bulletEnabled val="1"/>
        </dgm:presLayoutVars>
      </dgm:prSet>
      <dgm:spPr/>
      <dgm:t>
        <a:bodyPr/>
        <a:lstStyle/>
        <a:p>
          <a:endParaRPr lang="es-EC"/>
        </a:p>
      </dgm:t>
    </dgm:pt>
  </dgm:ptLst>
  <dgm:cxnLst>
    <dgm:cxn modelId="{65BA8F88-71BC-4C36-893A-BB9DCB643BF8}" srcId="{2D792ABC-6E10-4575-82DE-F48FE622B42B}" destId="{6802DA86-A8D3-4AF3-8D48-790E7E8F3205}" srcOrd="3" destOrd="0" parTransId="{342124BB-026F-4696-9546-00F1553C7C1C}" sibTransId="{28514305-D9D2-4C7B-B92F-C85F9F9BB0BA}"/>
    <dgm:cxn modelId="{36DF5A04-9F6A-425A-B2AB-66F8122A559C}" srcId="{88D7BFE6-6551-45A6-B9AC-EDC403957B23}" destId="{2D792ABC-6E10-4575-82DE-F48FE622B42B}" srcOrd="0" destOrd="0" parTransId="{1AAB6E60-6A56-4970-8944-C38DFF891799}" sibTransId="{D691F3CE-AB32-419B-818D-159F8D9DF0E1}"/>
    <dgm:cxn modelId="{88919EF8-CC31-40E3-A758-DBC8724D7122}" type="presOf" srcId="{2D792ABC-6E10-4575-82DE-F48FE622B42B}" destId="{7D9CFD9F-4592-41DD-94FF-604657E984AF}" srcOrd="0" destOrd="0" presId="urn:microsoft.com/office/officeart/2005/8/layout/vList2"/>
    <dgm:cxn modelId="{98AD8934-138C-4A0E-B7D3-5276E33C3665}" type="presOf" srcId="{88D7BFE6-6551-45A6-B9AC-EDC403957B23}" destId="{44140591-5C8C-4A4C-8E6B-CA667D890082}" srcOrd="0" destOrd="0" presId="urn:microsoft.com/office/officeart/2005/8/layout/vList2"/>
    <dgm:cxn modelId="{B85FA262-6A11-4485-9EFF-080F4B1C7A72}" srcId="{2D792ABC-6E10-4575-82DE-F48FE622B42B}" destId="{3AA20093-77D1-4F91-821E-A631A273915E}" srcOrd="1" destOrd="0" parTransId="{29126775-B8CB-4759-ADB6-1956856025E0}" sibTransId="{E7E223B7-D582-491D-B237-C692E1BA1B4F}"/>
    <dgm:cxn modelId="{C447E7FE-E559-4AC2-A751-734D1F282BBA}" srcId="{2D792ABC-6E10-4575-82DE-F48FE622B42B}" destId="{343B9687-28B9-4E4D-AD90-4131C3EA48EB}" srcOrd="4" destOrd="0" parTransId="{9D8DD2A9-C9C6-4C24-B1D5-1AE040792EBF}" sibTransId="{3903E61B-44B0-47C9-994D-204406ACCD08}"/>
    <dgm:cxn modelId="{C802818F-D191-4D99-A5E7-BC0B51AEF2FD}" type="presOf" srcId="{8A912FA4-436A-44DC-8A15-E93C2DF0771A}" destId="{984FF53F-B92B-4248-AEB7-7474C2938C80}" srcOrd="0" destOrd="5" presId="urn:microsoft.com/office/officeart/2005/8/layout/vList2"/>
    <dgm:cxn modelId="{11C1A4BF-BD73-445E-AA1E-E151E7F7D654}" srcId="{2D792ABC-6E10-4575-82DE-F48FE622B42B}" destId="{63508C3B-C331-4C51-B60A-CD4417570C62}" srcOrd="2" destOrd="0" parTransId="{064CEA3B-59B6-41C4-8A1F-A7ECF0E5CF07}" sibTransId="{0FC00BA3-33E8-4C1A-B20C-DFA5D3C2337E}"/>
    <dgm:cxn modelId="{B0073474-6A3C-4DE7-BCA1-32B89AE4095D}" type="presOf" srcId="{D3341A67-E89A-482E-B527-69CD92EE9816}" destId="{984FF53F-B92B-4248-AEB7-7474C2938C80}" srcOrd="0" destOrd="6" presId="urn:microsoft.com/office/officeart/2005/8/layout/vList2"/>
    <dgm:cxn modelId="{4771F082-D0B8-46ED-BB8A-4F6057B95B08}" type="presOf" srcId="{343B9687-28B9-4E4D-AD90-4131C3EA48EB}" destId="{984FF53F-B92B-4248-AEB7-7474C2938C80}" srcOrd="0" destOrd="4" presId="urn:microsoft.com/office/officeart/2005/8/layout/vList2"/>
    <dgm:cxn modelId="{25126E2A-B151-421C-8D4F-52B3A1456A4E}" type="presOf" srcId="{7EB985B6-B96D-439A-A00C-054A1523CBD6}" destId="{984FF53F-B92B-4248-AEB7-7474C2938C80}" srcOrd="0" destOrd="0" presId="urn:microsoft.com/office/officeart/2005/8/layout/vList2"/>
    <dgm:cxn modelId="{6338B86C-EDB5-48B8-B69B-7DCB570A4A7F}" type="presOf" srcId="{6802DA86-A8D3-4AF3-8D48-790E7E8F3205}" destId="{984FF53F-B92B-4248-AEB7-7474C2938C80}" srcOrd="0" destOrd="3" presId="urn:microsoft.com/office/officeart/2005/8/layout/vList2"/>
    <dgm:cxn modelId="{93CDAD9E-0BAE-465A-8B57-C06FD4790327}" srcId="{2D792ABC-6E10-4575-82DE-F48FE622B42B}" destId="{98B5F579-2A9D-4A68-94E6-585C2ED62250}" srcOrd="7" destOrd="0" parTransId="{2F20CE48-0981-4630-BFB7-27D3CD208902}" sibTransId="{E79B7DF0-00B7-44F0-84D8-83D787329437}"/>
    <dgm:cxn modelId="{A8D860D3-E930-4868-A5F6-253D5DC746B6}" type="presOf" srcId="{63508C3B-C331-4C51-B60A-CD4417570C62}" destId="{984FF53F-B92B-4248-AEB7-7474C2938C80}" srcOrd="0" destOrd="2" presId="urn:microsoft.com/office/officeart/2005/8/layout/vList2"/>
    <dgm:cxn modelId="{879608A8-2EF2-41D3-95A3-6D9965EAA361}" srcId="{2D792ABC-6E10-4575-82DE-F48FE622B42B}" destId="{7EB985B6-B96D-439A-A00C-054A1523CBD6}" srcOrd="0" destOrd="0" parTransId="{96C0DAA3-C05D-437E-9709-730FD5F96A33}" sibTransId="{F1A1D0B4-C4B8-467E-84DB-4A5CA82A88A6}"/>
    <dgm:cxn modelId="{1C6D8290-4758-4816-865D-DDB7377B6D2A}" srcId="{2D792ABC-6E10-4575-82DE-F48FE622B42B}" destId="{8A912FA4-436A-44DC-8A15-E93C2DF0771A}" srcOrd="5" destOrd="0" parTransId="{AB0512E1-A8BD-40D3-B4A5-4D3950F270A8}" sibTransId="{37473936-BDFA-4CEF-83EC-8C0E340E7785}"/>
    <dgm:cxn modelId="{46837B36-F776-476D-9F9B-42A72A139B02}" srcId="{2D792ABC-6E10-4575-82DE-F48FE622B42B}" destId="{D3341A67-E89A-482E-B527-69CD92EE9816}" srcOrd="6" destOrd="0" parTransId="{F139BBFE-6FBD-4FEC-9357-2DF44D73474A}" sibTransId="{8333E55D-8C28-425D-A69B-9F30329EA639}"/>
    <dgm:cxn modelId="{D0A9933E-7317-4EB9-99F3-B49889CCCC8D}" type="presOf" srcId="{3AA20093-77D1-4F91-821E-A631A273915E}" destId="{984FF53F-B92B-4248-AEB7-7474C2938C80}" srcOrd="0" destOrd="1" presId="urn:microsoft.com/office/officeart/2005/8/layout/vList2"/>
    <dgm:cxn modelId="{9E0DFF6D-387A-4AB6-B5D2-C9F24C10FD40}" type="presOf" srcId="{98B5F579-2A9D-4A68-94E6-585C2ED62250}" destId="{984FF53F-B92B-4248-AEB7-7474C2938C80}" srcOrd="0" destOrd="7" presId="urn:microsoft.com/office/officeart/2005/8/layout/vList2"/>
    <dgm:cxn modelId="{B80219D4-80B9-4E65-A616-285D6260C9DA}" type="presParOf" srcId="{44140591-5C8C-4A4C-8E6B-CA667D890082}" destId="{7D9CFD9F-4592-41DD-94FF-604657E984AF}" srcOrd="0" destOrd="0" presId="urn:microsoft.com/office/officeart/2005/8/layout/vList2"/>
    <dgm:cxn modelId="{F0E35C96-26E6-4BA4-850F-05B506CE72FE}" type="presParOf" srcId="{44140591-5C8C-4A4C-8E6B-CA667D890082}" destId="{984FF53F-B92B-4248-AEB7-7474C2938C80}"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88D7BFE6-6551-45A6-B9AC-EDC403957B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2D792ABC-6E10-4575-82DE-F48FE622B42B}">
      <dgm:prSet phldrT="[Texto]"/>
      <dgm:spPr>
        <a:solidFill>
          <a:schemeClr val="accent2">
            <a:lumMod val="75000"/>
          </a:schemeClr>
        </a:solidFill>
      </dgm:spPr>
      <dgm:t>
        <a:bodyPr/>
        <a:lstStyle/>
        <a:p>
          <a:r>
            <a:rPr lang="es-EC" dirty="0" smtClean="0"/>
            <a:t>Protocolo de comunicación</a:t>
          </a:r>
          <a:endParaRPr lang="es-EC" dirty="0"/>
        </a:p>
      </dgm:t>
    </dgm:pt>
    <dgm:pt modelId="{1AAB6E60-6A56-4970-8944-C38DFF891799}" type="parTrans" cxnId="{36DF5A04-9F6A-425A-B2AB-66F8122A559C}">
      <dgm:prSet/>
      <dgm:spPr/>
      <dgm:t>
        <a:bodyPr/>
        <a:lstStyle/>
        <a:p>
          <a:endParaRPr lang="es-EC"/>
        </a:p>
      </dgm:t>
    </dgm:pt>
    <dgm:pt modelId="{D691F3CE-AB32-419B-818D-159F8D9DF0E1}" type="sibTrans" cxnId="{36DF5A04-9F6A-425A-B2AB-66F8122A559C}">
      <dgm:prSet/>
      <dgm:spPr/>
      <dgm:t>
        <a:bodyPr/>
        <a:lstStyle/>
        <a:p>
          <a:endParaRPr lang="es-EC"/>
        </a:p>
      </dgm:t>
    </dgm:pt>
    <dgm:pt modelId="{7EB985B6-B96D-439A-A00C-054A1523CBD6}">
      <dgm:prSet phldrT="[Texto]"/>
      <dgm:spPr/>
      <dgm:t>
        <a:bodyPr/>
        <a:lstStyle/>
        <a:p>
          <a:r>
            <a:rPr lang="es-EC" dirty="0" smtClean="0"/>
            <a:t>PC puerto serial </a:t>
          </a:r>
          <a:endParaRPr lang="es-EC" dirty="0"/>
        </a:p>
      </dgm:t>
    </dgm:pt>
    <dgm:pt modelId="{96C0DAA3-C05D-437E-9709-730FD5F96A33}" type="parTrans" cxnId="{879608A8-2EF2-41D3-95A3-6D9965EAA361}">
      <dgm:prSet/>
      <dgm:spPr/>
      <dgm:t>
        <a:bodyPr/>
        <a:lstStyle/>
        <a:p>
          <a:endParaRPr lang="es-EC"/>
        </a:p>
      </dgm:t>
    </dgm:pt>
    <dgm:pt modelId="{F1A1D0B4-C4B8-467E-84DB-4A5CA82A88A6}" type="sibTrans" cxnId="{879608A8-2EF2-41D3-95A3-6D9965EAA361}">
      <dgm:prSet/>
      <dgm:spPr/>
      <dgm:t>
        <a:bodyPr/>
        <a:lstStyle/>
        <a:p>
          <a:endParaRPr lang="es-EC"/>
        </a:p>
      </dgm:t>
    </dgm:pt>
    <dgm:pt modelId="{20B58855-2860-4E72-A7B8-3E681008532D}">
      <dgm:prSet phldrT="[Texto]"/>
      <dgm:spPr>
        <a:solidFill>
          <a:schemeClr val="accent2">
            <a:lumMod val="75000"/>
          </a:schemeClr>
        </a:solidFill>
      </dgm:spPr>
      <dgm:t>
        <a:bodyPr/>
        <a:lstStyle/>
        <a:p>
          <a:r>
            <a:rPr lang="es-EC" dirty="0" smtClean="0"/>
            <a:t>Toma de datos </a:t>
          </a:r>
          <a:endParaRPr lang="es-EC" dirty="0"/>
        </a:p>
      </dgm:t>
    </dgm:pt>
    <dgm:pt modelId="{4E4EE6B0-F9EB-4C80-AC2C-433C64108003}" type="parTrans" cxnId="{4634466C-74A5-43A8-9147-886F281E3D98}">
      <dgm:prSet/>
      <dgm:spPr/>
      <dgm:t>
        <a:bodyPr/>
        <a:lstStyle/>
        <a:p>
          <a:endParaRPr lang="es-EC"/>
        </a:p>
      </dgm:t>
    </dgm:pt>
    <dgm:pt modelId="{3870EE1A-B1E4-4209-84FB-EE1BD0B5E824}" type="sibTrans" cxnId="{4634466C-74A5-43A8-9147-886F281E3D98}">
      <dgm:prSet/>
      <dgm:spPr/>
      <dgm:t>
        <a:bodyPr/>
        <a:lstStyle/>
        <a:p>
          <a:endParaRPr lang="es-EC"/>
        </a:p>
      </dgm:t>
    </dgm:pt>
    <dgm:pt modelId="{ED334F21-DD4A-43F7-A7E7-11BF34EF6D06}">
      <dgm:prSet phldrT="[Texto]"/>
      <dgm:spPr/>
      <dgm:t>
        <a:bodyPr/>
        <a:lstStyle/>
        <a:p>
          <a:r>
            <a:rPr lang="es-EC" dirty="0" err="1" smtClean="0"/>
            <a:t>Pic</a:t>
          </a:r>
          <a:r>
            <a:rPr lang="es-EC" dirty="0" smtClean="0"/>
            <a:t> 16f877a</a:t>
          </a:r>
          <a:endParaRPr lang="es-EC" dirty="0"/>
        </a:p>
      </dgm:t>
    </dgm:pt>
    <dgm:pt modelId="{83041562-C707-4F72-BC9E-AB2FAFF67476}" type="parTrans" cxnId="{8B0579B9-20E4-4705-8134-070BF728D471}">
      <dgm:prSet/>
      <dgm:spPr/>
      <dgm:t>
        <a:bodyPr/>
        <a:lstStyle/>
        <a:p>
          <a:endParaRPr lang="es-EC"/>
        </a:p>
      </dgm:t>
    </dgm:pt>
    <dgm:pt modelId="{7E52216E-0525-4BB1-83E8-69C04652AF3E}" type="sibTrans" cxnId="{8B0579B9-20E4-4705-8134-070BF728D471}">
      <dgm:prSet/>
      <dgm:spPr/>
      <dgm:t>
        <a:bodyPr/>
        <a:lstStyle/>
        <a:p>
          <a:endParaRPr lang="es-EC"/>
        </a:p>
      </dgm:t>
    </dgm:pt>
    <dgm:pt modelId="{86470A79-4661-4733-9265-5AEE8FFF0B5A}">
      <dgm:prSet phldrT="[Texto]"/>
      <dgm:spPr/>
      <dgm:t>
        <a:bodyPr/>
        <a:lstStyle/>
        <a:p>
          <a:r>
            <a:rPr lang="es-EC" dirty="0" smtClean="0"/>
            <a:t>Comunicación RS232</a:t>
          </a:r>
          <a:endParaRPr lang="es-EC" dirty="0"/>
        </a:p>
      </dgm:t>
    </dgm:pt>
    <dgm:pt modelId="{444CE8A3-2154-437F-8837-C79BD4CF45B1}" type="parTrans" cxnId="{004C313D-72FA-4073-A9D5-EE189B769958}">
      <dgm:prSet/>
      <dgm:spPr/>
      <dgm:t>
        <a:bodyPr/>
        <a:lstStyle/>
        <a:p>
          <a:endParaRPr lang="es-EC"/>
        </a:p>
      </dgm:t>
    </dgm:pt>
    <dgm:pt modelId="{13B65FCC-3F0A-4856-8F00-69125770D9A3}" type="sibTrans" cxnId="{004C313D-72FA-4073-A9D5-EE189B769958}">
      <dgm:prSet/>
      <dgm:spPr/>
      <dgm:t>
        <a:bodyPr/>
        <a:lstStyle/>
        <a:p>
          <a:endParaRPr lang="es-EC"/>
        </a:p>
      </dgm:t>
    </dgm:pt>
    <dgm:pt modelId="{9651BD8B-1A89-4B11-879A-9523E3560272}">
      <dgm:prSet phldrT="[Texto]"/>
      <dgm:spPr/>
      <dgm:t>
        <a:bodyPr/>
        <a:lstStyle/>
        <a:p>
          <a:r>
            <a:rPr lang="es-EC" dirty="0" smtClean="0"/>
            <a:t>Toma de datos instantánea </a:t>
          </a:r>
          <a:endParaRPr lang="es-EC" dirty="0"/>
        </a:p>
      </dgm:t>
    </dgm:pt>
    <dgm:pt modelId="{A77EF4E4-A76B-4058-86A6-7DC86C9D622F}" type="parTrans" cxnId="{5E534F36-D4CE-4070-99C1-CA01F5C083F7}">
      <dgm:prSet/>
      <dgm:spPr/>
      <dgm:t>
        <a:bodyPr/>
        <a:lstStyle/>
        <a:p>
          <a:endParaRPr lang="es-EC"/>
        </a:p>
      </dgm:t>
    </dgm:pt>
    <dgm:pt modelId="{C8F04818-B793-4ED4-B0F4-4279A0CF2194}" type="sibTrans" cxnId="{5E534F36-D4CE-4070-99C1-CA01F5C083F7}">
      <dgm:prSet/>
      <dgm:spPr/>
      <dgm:t>
        <a:bodyPr/>
        <a:lstStyle/>
        <a:p>
          <a:endParaRPr lang="es-EC"/>
        </a:p>
      </dgm:t>
    </dgm:pt>
    <dgm:pt modelId="{44140591-5C8C-4A4C-8E6B-CA667D890082}" type="pres">
      <dgm:prSet presAssocID="{88D7BFE6-6551-45A6-B9AC-EDC403957B23}" presName="linear" presStyleCnt="0">
        <dgm:presLayoutVars>
          <dgm:animLvl val="lvl"/>
          <dgm:resizeHandles val="exact"/>
        </dgm:presLayoutVars>
      </dgm:prSet>
      <dgm:spPr/>
      <dgm:t>
        <a:bodyPr/>
        <a:lstStyle/>
        <a:p>
          <a:endParaRPr lang="es-EC"/>
        </a:p>
      </dgm:t>
    </dgm:pt>
    <dgm:pt modelId="{7D9CFD9F-4592-41DD-94FF-604657E984AF}" type="pres">
      <dgm:prSet presAssocID="{2D792ABC-6E10-4575-82DE-F48FE622B42B}" presName="parentText" presStyleLbl="node1" presStyleIdx="0" presStyleCnt="2">
        <dgm:presLayoutVars>
          <dgm:chMax val="0"/>
          <dgm:bulletEnabled val="1"/>
        </dgm:presLayoutVars>
      </dgm:prSet>
      <dgm:spPr/>
      <dgm:t>
        <a:bodyPr/>
        <a:lstStyle/>
        <a:p>
          <a:endParaRPr lang="es-EC"/>
        </a:p>
      </dgm:t>
    </dgm:pt>
    <dgm:pt modelId="{984FF53F-B92B-4248-AEB7-7474C2938C80}" type="pres">
      <dgm:prSet presAssocID="{2D792ABC-6E10-4575-82DE-F48FE622B42B}" presName="childText" presStyleLbl="revTx" presStyleIdx="0" presStyleCnt="2">
        <dgm:presLayoutVars>
          <dgm:bulletEnabled val="1"/>
        </dgm:presLayoutVars>
      </dgm:prSet>
      <dgm:spPr/>
      <dgm:t>
        <a:bodyPr/>
        <a:lstStyle/>
        <a:p>
          <a:endParaRPr lang="es-EC"/>
        </a:p>
      </dgm:t>
    </dgm:pt>
    <dgm:pt modelId="{3846FBE5-986A-4F8D-865A-4867013E051D}" type="pres">
      <dgm:prSet presAssocID="{20B58855-2860-4E72-A7B8-3E681008532D}" presName="parentText" presStyleLbl="node1" presStyleIdx="1" presStyleCnt="2">
        <dgm:presLayoutVars>
          <dgm:chMax val="0"/>
          <dgm:bulletEnabled val="1"/>
        </dgm:presLayoutVars>
      </dgm:prSet>
      <dgm:spPr/>
      <dgm:t>
        <a:bodyPr/>
        <a:lstStyle/>
        <a:p>
          <a:endParaRPr lang="es-EC"/>
        </a:p>
      </dgm:t>
    </dgm:pt>
    <dgm:pt modelId="{190A1C45-4E0B-445F-8BDC-F6449C84983D}" type="pres">
      <dgm:prSet presAssocID="{20B58855-2860-4E72-A7B8-3E681008532D}" presName="childText" presStyleLbl="revTx" presStyleIdx="1" presStyleCnt="2">
        <dgm:presLayoutVars>
          <dgm:bulletEnabled val="1"/>
        </dgm:presLayoutVars>
      </dgm:prSet>
      <dgm:spPr/>
      <dgm:t>
        <a:bodyPr/>
        <a:lstStyle/>
        <a:p>
          <a:endParaRPr lang="es-EC"/>
        </a:p>
      </dgm:t>
    </dgm:pt>
  </dgm:ptLst>
  <dgm:cxnLst>
    <dgm:cxn modelId="{F2FB4C8C-82A1-4A1B-8C7C-B4E82CF41901}" type="presOf" srcId="{88D7BFE6-6551-45A6-B9AC-EDC403957B23}" destId="{44140591-5C8C-4A4C-8E6B-CA667D890082}" srcOrd="0" destOrd="0" presId="urn:microsoft.com/office/officeart/2005/8/layout/vList2"/>
    <dgm:cxn modelId="{4634466C-74A5-43A8-9147-886F281E3D98}" srcId="{88D7BFE6-6551-45A6-B9AC-EDC403957B23}" destId="{20B58855-2860-4E72-A7B8-3E681008532D}" srcOrd="1" destOrd="0" parTransId="{4E4EE6B0-F9EB-4C80-AC2C-433C64108003}" sibTransId="{3870EE1A-B1E4-4209-84FB-EE1BD0B5E824}"/>
    <dgm:cxn modelId="{004C313D-72FA-4073-A9D5-EE189B769958}" srcId="{2D792ABC-6E10-4575-82DE-F48FE622B42B}" destId="{86470A79-4661-4733-9265-5AEE8FFF0B5A}" srcOrd="1" destOrd="0" parTransId="{444CE8A3-2154-437F-8837-C79BD4CF45B1}" sibTransId="{13B65FCC-3F0A-4856-8F00-69125770D9A3}"/>
    <dgm:cxn modelId="{CF72815D-BF33-4154-A324-29FB461F9F70}" type="presOf" srcId="{2D792ABC-6E10-4575-82DE-F48FE622B42B}" destId="{7D9CFD9F-4592-41DD-94FF-604657E984AF}" srcOrd="0" destOrd="0" presId="urn:microsoft.com/office/officeart/2005/8/layout/vList2"/>
    <dgm:cxn modelId="{8B0579B9-20E4-4705-8134-070BF728D471}" srcId="{20B58855-2860-4E72-A7B8-3E681008532D}" destId="{ED334F21-DD4A-43F7-A7E7-11BF34EF6D06}" srcOrd="0" destOrd="0" parTransId="{83041562-C707-4F72-BC9E-AB2FAFF67476}" sibTransId="{7E52216E-0525-4BB1-83E8-69C04652AF3E}"/>
    <dgm:cxn modelId="{A639F815-687A-4AF1-976F-529B60DC0F7F}" type="presOf" srcId="{7EB985B6-B96D-439A-A00C-054A1523CBD6}" destId="{984FF53F-B92B-4248-AEB7-7474C2938C80}" srcOrd="0" destOrd="0" presId="urn:microsoft.com/office/officeart/2005/8/layout/vList2"/>
    <dgm:cxn modelId="{879608A8-2EF2-41D3-95A3-6D9965EAA361}" srcId="{2D792ABC-6E10-4575-82DE-F48FE622B42B}" destId="{7EB985B6-B96D-439A-A00C-054A1523CBD6}" srcOrd="0" destOrd="0" parTransId="{96C0DAA3-C05D-437E-9709-730FD5F96A33}" sibTransId="{F1A1D0B4-C4B8-467E-84DB-4A5CA82A88A6}"/>
    <dgm:cxn modelId="{4DA01E0B-87C0-4BA5-80AF-72041E9235E3}" type="presOf" srcId="{20B58855-2860-4E72-A7B8-3E681008532D}" destId="{3846FBE5-986A-4F8D-865A-4867013E051D}" srcOrd="0" destOrd="0" presId="urn:microsoft.com/office/officeart/2005/8/layout/vList2"/>
    <dgm:cxn modelId="{C0BB3F24-E8BA-46C9-A0A6-E2B11E8CE4AF}" type="presOf" srcId="{86470A79-4661-4733-9265-5AEE8FFF0B5A}" destId="{984FF53F-B92B-4248-AEB7-7474C2938C80}" srcOrd="0" destOrd="1" presId="urn:microsoft.com/office/officeart/2005/8/layout/vList2"/>
    <dgm:cxn modelId="{36DF5A04-9F6A-425A-B2AB-66F8122A559C}" srcId="{88D7BFE6-6551-45A6-B9AC-EDC403957B23}" destId="{2D792ABC-6E10-4575-82DE-F48FE622B42B}" srcOrd="0" destOrd="0" parTransId="{1AAB6E60-6A56-4970-8944-C38DFF891799}" sibTransId="{D691F3CE-AB32-419B-818D-159F8D9DF0E1}"/>
    <dgm:cxn modelId="{5E534F36-D4CE-4070-99C1-CA01F5C083F7}" srcId="{20B58855-2860-4E72-A7B8-3E681008532D}" destId="{9651BD8B-1A89-4B11-879A-9523E3560272}" srcOrd="1" destOrd="0" parTransId="{A77EF4E4-A76B-4058-86A6-7DC86C9D622F}" sibTransId="{C8F04818-B793-4ED4-B0F4-4279A0CF2194}"/>
    <dgm:cxn modelId="{9B9993B9-BD00-43D9-929C-8D53D119AA01}" type="presOf" srcId="{9651BD8B-1A89-4B11-879A-9523E3560272}" destId="{190A1C45-4E0B-445F-8BDC-F6449C84983D}" srcOrd="0" destOrd="1" presId="urn:microsoft.com/office/officeart/2005/8/layout/vList2"/>
    <dgm:cxn modelId="{4D0FEC4C-6AB2-45AC-AB14-83D35B2A9E3C}" type="presOf" srcId="{ED334F21-DD4A-43F7-A7E7-11BF34EF6D06}" destId="{190A1C45-4E0B-445F-8BDC-F6449C84983D}" srcOrd="0" destOrd="0" presId="urn:microsoft.com/office/officeart/2005/8/layout/vList2"/>
    <dgm:cxn modelId="{85A6DF4C-4080-41AD-BEDC-53D7FE2E7E9D}" type="presParOf" srcId="{44140591-5C8C-4A4C-8E6B-CA667D890082}" destId="{7D9CFD9F-4592-41DD-94FF-604657E984AF}" srcOrd="0" destOrd="0" presId="urn:microsoft.com/office/officeart/2005/8/layout/vList2"/>
    <dgm:cxn modelId="{66B7BC82-7837-44A7-8B29-165A5340FC79}" type="presParOf" srcId="{44140591-5C8C-4A4C-8E6B-CA667D890082}" destId="{984FF53F-B92B-4248-AEB7-7474C2938C80}" srcOrd="1" destOrd="0" presId="urn:microsoft.com/office/officeart/2005/8/layout/vList2"/>
    <dgm:cxn modelId="{7DFEBDE0-DF32-4E27-AED0-45D3534C0F46}" type="presParOf" srcId="{44140591-5C8C-4A4C-8E6B-CA667D890082}" destId="{3846FBE5-986A-4F8D-865A-4867013E051D}" srcOrd="2" destOrd="0" presId="urn:microsoft.com/office/officeart/2005/8/layout/vList2"/>
    <dgm:cxn modelId="{48695D00-7592-4A8B-9970-333FB8FCE461}" type="presParOf" srcId="{44140591-5C8C-4A4C-8E6B-CA667D890082}" destId="{190A1C45-4E0B-445F-8BDC-F6449C84983D}"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88D7BFE6-6551-45A6-B9AC-EDC403957B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2D792ABC-6E10-4575-82DE-F48FE622B42B}">
      <dgm:prSet phldrT="[Texto]"/>
      <dgm:spPr>
        <a:solidFill>
          <a:schemeClr val="accent2">
            <a:lumMod val="75000"/>
          </a:schemeClr>
        </a:solidFill>
      </dgm:spPr>
      <dgm:t>
        <a:bodyPr/>
        <a:lstStyle/>
        <a:p>
          <a:r>
            <a:rPr lang="es-EC" dirty="0" smtClean="0"/>
            <a:t>Toma de datos </a:t>
          </a:r>
          <a:endParaRPr lang="es-EC" dirty="0"/>
        </a:p>
      </dgm:t>
    </dgm:pt>
    <dgm:pt modelId="{1AAB6E60-6A56-4970-8944-C38DFF891799}" type="parTrans" cxnId="{36DF5A04-9F6A-425A-B2AB-66F8122A559C}">
      <dgm:prSet/>
      <dgm:spPr/>
      <dgm:t>
        <a:bodyPr/>
        <a:lstStyle/>
        <a:p>
          <a:endParaRPr lang="es-EC"/>
        </a:p>
      </dgm:t>
    </dgm:pt>
    <dgm:pt modelId="{D691F3CE-AB32-419B-818D-159F8D9DF0E1}" type="sibTrans" cxnId="{36DF5A04-9F6A-425A-B2AB-66F8122A559C}">
      <dgm:prSet/>
      <dgm:spPr/>
      <dgm:t>
        <a:bodyPr/>
        <a:lstStyle/>
        <a:p>
          <a:endParaRPr lang="es-EC"/>
        </a:p>
      </dgm:t>
    </dgm:pt>
    <dgm:pt modelId="{7EB985B6-B96D-439A-A00C-054A1523CBD6}">
      <dgm:prSet phldrT="[Texto]"/>
      <dgm:spPr/>
      <dgm:t>
        <a:bodyPr/>
        <a:lstStyle/>
        <a:p>
          <a:endParaRPr lang="es-EC" dirty="0"/>
        </a:p>
      </dgm:t>
    </dgm:pt>
    <dgm:pt modelId="{96C0DAA3-C05D-437E-9709-730FD5F96A33}" type="parTrans" cxnId="{879608A8-2EF2-41D3-95A3-6D9965EAA361}">
      <dgm:prSet/>
      <dgm:spPr/>
      <dgm:t>
        <a:bodyPr/>
        <a:lstStyle/>
        <a:p>
          <a:endParaRPr lang="es-EC"/>
        </a:p>
      </dgm:t>
    </dgm:pt>
    <dgm:pt modelId="{F1A1D0B4-C4B8-467E-84DB-4A5CA82A88A6}" type="sibTrans" cxnId="{879608A8-2EF2-41D3-95A3-6D9965EAA361}">
      <dgm:prSet/>
      <dgm:spPr/>
      <dgm:t>
        <a:bodyPr/>
        <a:lstStyle/>
        <a:p>
          <a:endParaRPr lang="es-EC"/>
        </a:p>
      </dgm:t>
    </dgm:pt>
    <dgm:pt modelId="{20B58855-2860-4E72-A7B8-3E681008532D}">
      <dgm:prSet phldrT="[Texto]"/>
      <dgm:spPr>
        <a:solidFill>
          <a:schemeClr val="accent2">
            <a:lumMod val="75000"/>
          </a:schemeClr>
        </a:solidFill>
      </dgm:spPr>
      <dgm:t>
        <a:bodyPr/>
        <a:lstStyle/>
        <a:p>
          <a:r>
            <a:rPr lang="es-EC" dirty="0" smtClean="0"/>
            <a:t>Captura de datos </a:t>
          </a:r>
          <a:endParaRPr lang="es-EC" dirty="0"/>
        </a:p>
      </dgm:t>
    </dgm:pt>
    <dgm:pt modelId="{4E4EE6B0-F9EB-4C80-AC2C-433C64108003}" type="parTrans" cxnId="{4634466C-74A5-43A8-9147-886F281E3D98}">
      <dgm:prSet/>
      <dgm:spPr/>
      <dgm:t>
        <a:bodyPr/>
        <a:lstStyle/>
        <a:p>
          <a:endParaRPr lang="es-EC"/>
        </a:p>
      </dgm:t>
    </dgm:pt>
    <dgm:pt modelId="{3870EE1A-B1E4-4209-84FB-EE1BD0B5E824}" type="sibTrans" cxnId="{4634466C-74A5-43A8-9147-886F281E3D98}">
      <dgm:prSet/>
      <dgm:spPr/>
      <dgm:t>
        <a:bodyPr/>
        <a:lstStyle/>
        <a:p>
          <a:endParaRPr lang="es-EC"/>
        </a:p>
      </dgm:t>
    </dgm:pt>
    <dgm:pt modelId="{ED334F21-DD4A-43F7-A7E7-11BF34EF6D06}">
      <dgm:prSet phldrT="[Texto]"/>
      <dgm:spPr/>
      <dgm:t>
        <a:bodyPr/>
        <a:lstStyle/>
        <a:p>
          <a:endParaRPr lang="es-EC" dirty="0"/>
        </a:p>
      </dgm:t>
    </dgm:pt>
    <dgm:pt modelId="{83041562-C707-4F72-BC9E-AB2FAFF67476}" type="parTrans" cxnId="{8B0579B9-20E4-4705-8134-070BF728D471}">
      <dgm:prSet/>
      <dgm:spPr/>
      <dgm:t>
        <a:bodyPr/>
        <a:lstStyle/>
        <a:p>
          <a:endParaRPr lang="es-EC"/>
        </a:p>
      </dgm:t>
    </dgm:pt>
    <dgm:pt modelId="{7E52216E-0525-4BB1-83E8-69C04652AF3E}" type="sibTrans" cxnId="{8B0579B9-20E4-4705-8134-070BF728D471}">
      <dgm:prSet/>
      <dgm:spPr/>
      <dgm:t>
        <a:bodyPr/>
        <a:lstStyle/>
        <a:p>
          <a:endParaRPr lang="es-EC"/>
        </a:p>
      </dgm:t>
    </dgm:pt>
    <dgm:pt modelId="{CC244D29-3C46-4F0E-B5E5-5E4BA8834A30}">
      <dgm:prSet/>
      <dgm:spPr/>
      <dgm:t>
        <a:bodyPr/>
        <a:lstStyle/>
        <a:p>
          <a:r>
            <a:rPr lang="es-ES" dirty="0" smtClean="0"/>
            <a:t>Identificación del modelo matemático que gobierna el sistema del módulo de velocidad .</a:t>
          </a:r>
          <a:endParaRPr lang="es-EC" dirty="0"/>
        </a:p>
      </dgm:t>
    </dgm:pt>
    <dgm:pt modelId="{89A3D6C3-646B-48E1-B6CB-DEC061BBA0D5}" type="parTrans" cxnId="{86001DC0-9BAE-408C-81A6-0BBE47791D95}">
      <dgm:prSet/>
      <dgm:spPr/>
      <dgm:t>
        <a:bodyPr/>
        <a:lstStyle/>
        <a:p>
          <a:endParaRPr lang="es-EC"/>
        </a:p>
      </dgm:t>
    </dgm:pt>
    <dgm:pt modelId="{A6FA47BE-7F83-475F-85E5-F854843E90ED}" type="sibTrans" cxnId="{86001DC0-9BAE-408C-81A6-0BBE47791D95}">
      <dgm:prSet/>
      <dgm:spPr/>
      <dgm:t>
        <a:bodyPr/>
        <a:lstStyle/>
        <a:p>
          <a:endParaRPr lang="es-EC"/>
        </a:p>
      </dgm:t>
    </dgm:pt>
    <dgm:pt modelId="{98B5F579-2A9D-4A68-94E6-585C2ED62250}">
      <dgm:prSet phldrT="[Texto]"/>
      <dgm:spPr/>
      <dgm:t>
        <a:bodyPr/>
        <a:lstStyle/>
        <a:p>
          <a:endParaRPr lang="es-EC" dirty="0"/>
        </a:p>
      </dgm:t>
    </dgm:pt>
    <dgm:pt modelId="{2F20CE48-0981-4630-BFB7-27D3CD208902}" type="parTrans" cxnId="{93CDAD9E-0BAE-465A-8B57-C06FD4790327}">
      <dgm:prSet/>
      <dgm:spPr/>
      <dgm:t>
        <a:bodyPr/>
        <a:lstStyle/>
        <a:p>
          <a:endParaRPr lang="es-EC"/>
        </a:p>
      </dgm:t>
    </dgm:pt>
    <dgm:pt modelId="{E79B7DF0-00B7-44F0-84D8-83D787329437}" type="sibTrans" cxnId="{93CDAD9E-0BAE-465A-8B57-C06FD4790327}">
      <dgm:prSet/>
      <dgm:spPr/>
      <dgm:t>
        <a:bodyPr/>
        <a:lstStyle/>
        <a:p>
          <a:endParaRPr lang="es-EC"/>
        </a:p>
      </dgm:t>
    </dgm:pt>
    <dgm:pt modelId="{DEC0113D-21DC-42CC-B0D0-81CC8C9C9046}">
      <dgm:prSet/>
      <dgm:spPr/>
      <dgm:t>
        <a:bodyPr/>
        <a:lstStyle/>
        <a:p>
          <a:r>
            <a:rPr lang="es-ES" dirty="0" smtClean="0"/>
            <a:t>Adquiere los datos de entrada y salida durante un intervalo de tiempo y con un tiempo de muestreo preestablecido, capturándolos en Excel </a:t>
          </a:r>
          <a:endParaRPr lang="es-EC" dirty="0"/>
        </a:p>
      </dgm:t>
    </dgm:pt>
    <dgm:pt modelId="{5A461357-4095-4152-854C-DE7A76F0B997}" type="parTrans" cxnId="{E60BF64F-FD8E-4AE0-A5C0-4EF31087A6DB}">
      <dgm:prSet/>
      <dgm:spPr/>
      <dgm:t>
        <a:bodyPr/>
        <a:lstStyle/>
        <a:p>
          <a:endParaRPr lang="es-EC"/>
        </a:p>
      </dgm:t>
    </dgm:pt>
    <dgm:pt modelId="{468C3B5F-018B-4505-8096-C959F8454814}" type="sibTrans" cxnId="{E60BF64F-FD8E-4AE0-A5C0-4EF31087A6DB}">
      <dgm:prSet/>
      <dgm:spPr/>
      <dgm:t>
        <a:bodyPr/>
        <a:lstStyle/>
        <a:p>
          <a:endParaRPr lang="es-EC"/>
        </a:p>
      </dgm:t>
    </dgm:pt>
    <dgm:pt modelId="{AC0280A6-6EAF-4ADF-971A-4E1FB96C2BB9}">
      <dgm:prSet phldrT="[Texto]"/>
      <dgm:spPr/>
      <dgm:t>
        <a:bodyPr/>
        <a:lstStyle/>
        <a:p>
          <a:endParaRPr lang="es-EC" dirty="0"/>
        </a:p>
      </dgm:t>
    </dgm:pt>
    <dgm:pt modelId="{FA314D0A-1094-46FA-AFD4-CA8681D10AB4}" type="parTrans" cxnId="{2DF8507D-DE71-4D1F-9CAE-B2750B70B48A}">
      <dgm:prSet/>
      <dgm:spPr/>
      <dgm:t>
        <a:bodyPr/>
        <a:lstStyle/>
        <a:p>
          <a:endParaRPr lang="es-EC"/>
        </a:p>
      </dgm:t>
    </dgm:pt>
    <dgm:pt modelId="{EBBC4EB4-0FBA-43C1-8352-9498C3039F3E}" type="sibTrans" cxnId="{2DF8507D-DE71-4D1F-9CAE-B2750B70B48A}">
      <dgm:prSet/>
      <dgm:spPr/>
      <dgm:t>
        <a:bodyPr/>
        <a:lstStyle/>
        <a:p>
          <a:endParaRPr lang="es-EC"/>
        </a:p>
      </dgm:t>
    </dgm:pt>
    <dgm:pt modelId="{44140591-5C8C-4A4C-8E6B-CA667D890082}" type="pres">
      <dgm:prSet presAssocID="{88D7BFE6-6551-45A6-B9AC-EDC403957B23}" presName="linear" presStyleCnt="0">
        <dgm:presLayoutVars>
          <dgm:animLvl val="lvl"/>
          <dgm:resizeHandles val="exact"/>
        </dgm:presLayoutVars>
      </dgm:prSet>
      <dgm:spPr/>
      <dgm:t>
        <a:bodyPr/>
        <a:lstStyle/>
        <a:p>
          <a:endParaRPr lang="es-EC"/>
        </a:p>
      </dgm:t>
    </dgm:pt>
    <dgm:pt modelId="{7D9CFD9F-4592-41DD-94FF-604657E984AF}" type="pres">
      <dgm:prSet presAssocID="{2D792ABC-6E10-4575-82DE-F48FE622B42B}" presName="parentText" presStyleLbl="node1" presStyleIdx="0" presStyleCnt="2">
        <dgm:presLayoutVars>
          <dgm:chMax val="0"/>
          <dgm:bulletEnabled val="1"/>
        </dgm:presLayoutVars>
      </dgm:prSet>
      <dgm:spPr/>
      <dgm:t>
        <a:bodyPr/>
        <a:lstStyle/>
        <a:p>
          <a:endParaRPr lang="es-EC"/>
        </a:p>
      </dgm:t>
    </dgm:pt>
    <dgm:pt modelId="{984FF53F-B92B-4248-AEB7-7474C2938C80}" type="pres">
      <dgm:prSet presAssocID="{2D792ABC-6E10-4575-82DE-F48FE622B42B}" presName="childText" presStyleLbl="revTx" presStyleIdx="0" presStyleCnt="2">
        <dgm:presLayoutVars>
          <dgm:bulletEnabled val="1"/>
        </dgm:presLayoutVars>
      </dgm:prSet>
      <dgm:spPr/>
      <dgm:t>
        <a:bodyPr/>
        <a:lstStyle/>
        <a:p>
          <a:endParaRPr lang="es-EC"/>
        </a:p>
      </dgm:t>
    </dgm:pt>
    <dgm:pt modelId="{3846FBE5-986A-4F8D-865A-4867013E051D}" type="pres">
      <dgm:prSet presAssocID="{20B58855-2860-4E72-A7B8-3E681008532D}" presName="parentText" presStyleLbl="node1" presStyleIdx="1" presStyleCnt="2">
        <dgm:presLayoutVars>
          <dgm:chMax val="0"/>
          <dgm:bulletEnabled val="1"/>
        </dgm:presLayoutVars>
      </dgm:prSet>
      <dgm:spPr/>
      <dgm:t>
        <a:bodyPr/>
        <a:lstStyle/>
        <a:p>
          <a:endParaRPr lang="es-EC"/>
        </a:p>
      </dgm:t>
    </dgm:pt>
    <dgm:pt modelId="{190A1C45-4E0B-445F-8BDC-F6449C84983D}" type="pres">
      <dgm:prSet presAssocID="{20B58855-2860-4E72-A7B8-3E681008532D}" presName="childText" presStyleLbl="revTx" presStyleIdx="1" presStyleCnt="2">
        <dgm:presLayoutVars>
          <dgm:bulletEnabled val="1"/>
        </dgm:presLayoutVars>
      </dgm:prSet>
      <dgm:spPr/>
      <dgm:t>
        <a:bodyPr/>
        <a:lstStyle/>
        <a:p>
          <a:endParaRPr lang="es-EC"/>
        </a:p>
      </dgm:t>
    </dgm:pt>
  </dgm:ptLst>
  <dgm:cxnLst>
    <dgm:cxn modelId="{4634466C-74A5-43A8-9147-886F281E3D98}" srcId="{88D7BFE6-6551-45A6-B9AC-EDC403957B23}" destId="{20B58855-2860-4E72-A7B8-3E681008532D}" srcOrd="1" destOrd="0" parTransId="{4E4EE6B0-F9EB-4C80-AC2C-433C64108003}" sibTransId="{3870EE1A-B1E4-4209-84FB-EE1BD0B5E824}"/>
    <dgm:cxn modelId="{86001DC0-9BAE-408C-81A6-0BBE47791D95}" srcId="{2D792ABC-6E10-4575-82DE-F48FE622B42B}" destId="{CC244D29-3C46-4F0E-B5E5-5E4BA8834A30}" srcOrd="1" destOrd="0" parTransId="{89A3D6C3-646B-48E1-B6CB-DEC061BBA0D5}" sibTransId="{A6FA47BE-7F83-475F-85E5-F854843E90ED}"/>
    <dgm:cxn modelId="{8B0579B9-20E4-4705-8134-070BF728D471}" srcId="{20B58855-2860-4E72-A7B8-3E681008532D}" destId="{ED334F21-DD4A-43F7-A7E7-11BF34EF6D06}" srcOrd="0" destOrd="0" parTransId="{83041562-C707-4F72-BC9E-AB2FAFF67476}" sibTransId="{7E52216E-0525-4BB1-83E8-69C04652AF3E}"/>
    <dgm:cxn modelId="{9B117B39-DBB5-48A3-8D3C-5969CA7E1BA0}" type="presOf" srcId="{2D792ABC-6E10-4575-82DE-F48FE622B42B}" destId="{7D9CFD9F-4592-41DD-94FF-604657E984AF}" srcOrd="0" destOrd="0" presId="urn:microsoft.com/office/officeart/2005/8/layout/vList2"/>
    <dgm:cxn modelId="{93CDAD9E-0BAE-465A-8B57-C06FD4790327}" srcId="{2D792ABC-6E10-4575-82DE-F48FE622B42B}" destId="{98B5F579-2A9D-4A68-94E6-585C2ED62250}" srcOrd="2" destOrd="0" parTransId="{2F20CE48-0981-4630-BFB7-27D3CD208902}" sibTransId="{E79B7DF0-00B7-44F0-84D8-83D787329437}"/>
    <dgm:cxn modelId="{19BBD619-119C-4936-9926-E620AD481BFD}" type="presOf" srcId="{20B58855-2860-4E72-A7B8-3E681008532D}" destId="{3846FBE5-986A-4F8D-865A-4867013E051D}" srcOrd="0" destOrd="0" presId="urn:microsoft.com/office/officeart/2005/8/layout/vList2"/>
    <dgm:cxn modelId="{879608A8-2EF2-41D3-95A3-6D9965EAA361}" srcId="{2D792ABC-6E10-4575-82DE-F48FE622B42B}" destId="{7EB985B6-B96D-439A-A00C-054A1523CBD6}" srcOrd="0" destOrd="0" parTransId="{96C0DAA3-C05D-437E-9709-730FD5F96A33}" sibTransId="{F1A1D0B4-C4B8-467E-84DB-4A5CA82A88A6}"/>
    <dgm:cxn modelId="{D9714FD4-535C-489B-948A-5F7C872359EC}" type="presOf" srcId="{88D7BFE6-6551-45A6-B9AC-EDC403957B23}" destId="{44140591-5C8C-4A4C-8E6B-CA667D890082}" srcOrd="0" destOrd="0" presId="urn:microsoft.com/office/officeart/2005/8/layout/vList2"/>
    <dgm:cxn modelId="{3671C55B-B113-40FB-BBBB-D1ABAED721FC}" type="presOf" srcId="{ED334F21-DD4A-43F7-A7E7-11BF34EF6D06}" destId="{190A1C45-4E0B-445F-8BDC-F6449C84983D}" srcOrd="0" destOrd="0" presId="urn:microsoft.com/office/officeart/2005/8/layout/vList2"/>
    <dgm:cxn modelId="{E328AC30-9E7D-4866-9FE6-3EEA0C57132C}" type="presOf" srcId="{7EB985B6-B96D-439A-A00C-054A1523CBD6}" destId="{984FF53F-B92B-4248-AEB7-7474C2938C80}" srcOrd="0" destOrd="0" presId="urn:microsoft.com/office/officeart/2005/8/layout/vList2"/>
    <dgm:cxn modelId="{36DF5A04-9F6A-425A-B2AB-66F8122A559C}" srcId="{88D7BFE6-6551-45A6-B9AC-EDC403957B23}" destId="{2D792ABC-6E10-4575-82DE-F48FE622B42B}" srcOrd="0" destOrd="0" parTransId="{1AAB6E60-6A56-4970-8944-C38DFF891799}" sibTransId="{D691F3CE-AB32-419B-818D-159F8D9DF0E1}"/>
    <dgm:cxn modelId="{E60BF64F-FD8E-4AE0-A5C0-4EF31087A6DB}" srcId="{20B58855-2860-4E72-A7B8-3E681008532D}" destId="{DEC0113D-21DC-42CC-B0D0-81CC8C9C9046}" srcOrd="1" destOrd="0" parTransId="{5A461357-4095-4152-854C-DE7A76F0B997}" sibTransId="{468C3B5F-018B-4505-8096-C959F8454814}"/>
    <dgm:cxn modelId="{64BA8CBF-09F0-48BD-AECD-586E3918ADD1}" type="presOf" srcId="{98B5F579-2A9D-4A68-94E6-585C2ED62250}" destId="{984FF53F-B92B-4248-AEB7-7474C2938C80}" srcOrd="0" destOrd="2" presId="urn:microsoft.com/office/officeart/2005/8/layout/vList2"/>
    <dgm:cxn modelId="{2DF8507D-DE71-4D1F-9CAE-B2750B70B48A}" srcId="{20B58855-2860-4E72-A7B8-3E681008532D}" destId="{AC0280A6-6EAF-4ADF-971A-4E1FB96C2BB9}" srcOrd="2" destOrd="0" parTransId="{FA314D0A-1094-46FA-AFD4-CA8681D10AB4}" sibTransId="{EBBC4EB4-0FBA-43C1-8352-9498C3039F3E}"/>
    <dgm:cxn modelId="{52BC8E0B-C13C-4D27-8122-795BDA4E6AA2}" type="presOf" srcId="{AC0280A6-6EAF-4ADF-971A-4E1FB96C2BB9}" destId="{190A1C45-4E0B-445F-8BDC-F6449C84983D}" srcOrd="0" destOrd="2" presId="urn:microsoft.com/office/officeart/2005/8/layout/vList2"/>
    <dgm:cxn modelId="{2C86171E-3FAD-499E-990E-C26BDD410683}" type="presOf" srcId="{CC244D29-3C46-4F0E-B5E5-5E4BA8834A30}" destId="{984FF53F-B92B-4248-AEB7-7474C2938C80}" srcOrd="0" destOrd="1" presId="urn:microsoft.com/office/officeart/2005/8/layout/vList2"/>
    <dgm:cxn modelId="{91414B0F-0165-46EF-9023-9829AA9A8EDD}" type="presOf" srcId="{DEC0113D-21DC-42CC-B0D0-81CC8C9C9046}" destId="{190A1C45-4E0B-445F-8BDC-F6449C84983D}" srcOrd="0" destOrd="1" presId="urn:microsoft.com/office/officeart/2005/8/layout/vList2"/>
    <dgm:cxn modelId="{77C967DE-DF3B-4262-BF4B-D9422D7FD221}" type="presParOf" srcId="{44140591-5C8C-4A4C-8E6B-CA667D890082}" destId="{7D9CFD9F-4592-41DD-94FF-604657E984AF}" srcOrd="0" destOrd="0" presId="urn:microsoft.com/office/officeart/2005/8/layout/vList2"/>
    <dgm:cxn modelId="{4DE048A7-5737-46BB-AB27-97AEADEDC2E3}" type="presParOf" srcId="{44140591-5C8C-4A4C-8E6B-CA667D890082}" destId="{984FF53F-B92B-4248-AEB7-7474C2938C80}" srcOrd="1" destOrd="0" presId="urn:microsoft.com/office/officeart/2005/8/layout/vList2"/>
    <dgm:cxn modelId="{B3B61431-D3EA-4718-AB2D-FA68DE4D94BE}" type="presParOf" srcId="{44140591-5C8C-4A4C-8E6B-CA667D890082}" destId="{3846FBE5-986A-4F8D-865A-4867013E051D}" srcOrd="2" destOrd="0" presId="urn:microsoft.com/office/officeart/2005/8/layout/vList2"/>
    <dgm:cxn modelId="{D567B429-7376-44F0-8944-82F9A470B9EC}" type="presParOf" srcId="{44140591-5C8C-4A4C-8E6B-CA667D890082}" destId="{190A1C45-4E0B-445F-8BDC-F6449C84983D}"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88D7BFE6-6551-45A6-B9AC-EDC403957B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98B5F579-2A9D-4A68-94E6-585C2ED62250}">
      <dgm:prSet phldrT="[Texto]"/>
      <dgm:spPr/>
      <dgm:t>
        <a:bodyPr/>
        <a:lstStyle/>
        <a:p>
          <a:endParaRPr lang="es-EC" dirty="0"/>
        </a:p>
      </dgm:t>
    </dgm:pt>
    <dgm:pt modelId="{2F20CE48-0981-4630-BFB7-27D3CD208902}" type="parTrans" cxnId="{93CDAD9E-0BAE-465A-8B57-C06FD4790327}">
      <dgm:prSet/>
      <dgm:spPr/>
      <dgm:t>
        <a:bodyPr/>
        <a:lstStyle/>
        <a:p>
          <a:endParaRPr lang="es-EC"/>
        </a:p>
      </dgm:t>
    </dgm:pt>
    <dgm:pt modelId="{E79B7DF0-00B7-44F0-84D8-83D787329437}" type="sibTrans" cxnId="{93CDAD9E-0BAE-465A-8B57-C06FD4790327}">
      <dgm:prSet/>
      <dgm:spPr/>
      <dgm:t>
        <a:bodyPr/>
        <a:lstStyle/>
        <a:p>
          <a:endParaRPr lang="es-EC"/>
        </a:p>
      </dgm:t>
    </dgm:pt>
    <dgm:pt modelId="{7EB985B6-B96D-439A-A00C-054A1523CBD6}">
      <dgm:prSet phldrT="[Texto]"/>
      <dgm:spPr/>
      <dgm:t>
        <a:bodyPr/>
        <a:lstStyle/>
        <a:p>
          <a:r>
            <a:rPr lang="es-EC" dirty="0" smtClean="0"/>
            <a:t>Se realiza procedimiento análogo al de la obtención de la planta de temperatura</a:t>
          </a:r>
          <a:endParaRPr lang="es-EC" dirty="0"/>
        </a:p>
      </dgm:t>
    </dgm:pt>
    <dgm:pt modelId="{F1A1D0B4-C4B8-467E-84DB-4A5CA82A88A6}" type="sibTrans" cxnId="{879608A8-2EF2-41D3-95A3-6D9965EAA361}">
      <dgm:prSet/>
      <dgm:spPr/>
      <dgm:t>
        <a:bodyPr/>
        <a:lstStyle/>
        <a:p>
          <a:endParaRPr lang="es-EC"/>
        </a:p>
      </dgm:t>
    </dgm:pt>
    <dgm:pt modelId="{96C0DAA3-C05D-437E-9709-730FD5F96A33}" type="parTrans" cxnId="{879608A8-2EF2-41D3-95A3-6D9965EAA361}">
      <dgm:prSet/>
      <dgm:spPr/>
      <dgm:t>
        <a:bodyPr/>
        <a:lstStyle/>
        <a:p>
          <a:endParaRPr lang="es-EC"/>
        </a:p>
      </dgm:t>
    </dgm:pt>
    <dgm:pt modelId="{2D792ABC-6E10-4575-82DE-F48FE622B42B}">
      <dgm:prSet phldrT="[Texto]"/>
      <dgm:spPr>
        <a:solidFill>
          <a:schemeClr val="accent2">
            <a:lumMod val="75000"/>
          </a:schemeClr>
        </a:solidFill>
      </dgm:spPr>
      <dgm:t>
        <a:bodyPr/>
        <a:lstStyle/>
        <a:p>
          <a:r>
            <a:rPr lang="es-EC" dirty="0" err="1" smtClean="0"/>
            <a:t>Ziegler-Nichols</a:t>
          </a:r>
          <a:endParaRPr lang="es-EC" dirty="0"/>
        </a:p>
      </dgm:t>
    </dgm:pt>
    <dgm:pt modelId="{D691F3CE-AB32-419B-818D-159F8D9DF0E1}" type="sibTrans" cxnId="{36DF5A04-9F6A-425A-B2AB-66F8122A559C}">
      <dgm:prSet/>
      <dgm:spPr/>
      <dgm:t>
        <a:bodyPr/>
        <a:lstStyle/>
        <a:p>
          <a:endParaRPr lang="es-EC"/>
        </a:p>
      </dgm:t>
    </dgm:pt>
    <dgm:pt modelId="{1AAB6E60-6A56-4970-8944-C38DFF891799}" type="parTrans" cxnId="{36DF5A04-9F6A-425A-B2AB-66F8122A559C}">
      <dgm:prSet/>
      <dgm:spPr/>
      <dgm:t>
        <a:bodyPr/>
        <a:lstStyle/>
        <a:p>
          <a:endParaRPr lang="es-EC"/>
        </a:p>
      </dgm:t>
    </dgm:pt>
    <dgm:pt modelId="{D3341A67-E89A-482E-B527-69CD92EE9816}">
      <dgm:prSet phldrT="[Texto]"/>
      <dgm:spPr/>
      <dgm:t>
        <a:bodyPr/>
        <a:lstStyle/>
        <a:p>
          <a:endParaRPr lang="es-EC" dirty="0"/>
        </a:p>
      </dgm:t>
    </dgm:pt>
    <dgm:pt modelId="{F139BBFE-6FBD-4FEC-9357-2DF44D73474A}" type="parTrans" cxnId="{46837B36-F776-476D-9F9B-42A72A139B02}">
      <dgm:prSet/>
      <dgm:spPr/>
      <dgm:t>
        <a:bodyPr/>
        <a:lstStyle/>
        <a:p>
          <a:endParaRPr lang="es-EC"/>
        </a:p>
      </dgm:t>
    </dgm:pt>
    <dgm:pt modelId="{8333E55D-8C28-425D-A69B-9F30329EA639}" type="sibTrans" cxnId="{46837B36-F776-476D-9F9B-42A72A139B02}">
      <dgm:prSet/>
      <dgm:spPr/>
      <dgm:t>
        <a:bodyPr/>
        <a:lstStyle/>
        <a:p>
          <a:endParaRPr lang="es-EC"/>
        </a:p>
      </dgm:t>
    </dgm:pt>
    <dgm:pt modelId="{8A912FA4-436A-44DC-8A15-E93C2DF0771A}">
      <dgm:prSet phldrT="[Texto]"/>
      <dgm:spPr/>
      <dgm:t>
        <a:bodyPr/>
        <a:lstStyle/>
        <a:p>
          <a:endParaRPr lang="es-EC" dirty="0"/>
        </a:p>
      </dgm:t>
    </dgm:pt>
    <dgm:pt modelId="{AB0512E1-A8BD-40D3-B4A5-4D3950F270A8}" type="parTrans" cxnId="{1C6D8290-4758-4816-865D-DDB7377B6D2A}">
      <dgm:prSet/>
      <dgm:spPr/>
      <dgm:t>
        <a:bodyPr/>
        <a:lstStyle/>
        <a:p>
          <a:endParaRPr lang="es-EC"/>
        </a:p>
      </dgm:t>
    </dgm:pt>
    <dgm:pt modelId="{37473936-BDFA-4CEF-83EC-8C0E340E7785}" type="sibTrans" cxnId="{1C6D8290-4758-4816-865D-DDB7377B6D2A}">
      <dgm:prSet/>
      <dgm:spPr/>
      <dgm:t>
        <a:bodyPr/>
        <a:lstStyle/>
        <a:p>
          <a:endParaRPr lang="es-EC"/>
        </a:p>
      </dgm:t>
    </dgm:pt>
    <dgm:pt modelId="{FBE2B649-BB57-4991-9F79-31EBEA4C2307}">
      <dgm:prSet phldrT="[Texto]"/>
      <dgm:spPr/>
      <dgm:t>
        <a:bodyPr/>
        <a:lstStyle/>
        <a:p>
          <a:r>
            <a:rPr lang="es-EC" dirty="0" smtClean="0"/>
            <a:t>Se realizan los mismos ajustes en los parámetros obtenidos </a:t>
          </a:r>
          <a:endParaRPr lang="es-EC" dirty="0"/>
        </a:p>
      </dgm:t>
    </dgm:pt>
    <dgm:pt modelId="{BDEE440D-78E2-44C8-AB6D-97C6F50953BE}" type="parTrans" cxnId="{A4EE5D77-B294-4E75-B68B-955308216A20}">
      <dgm:prSet/>
      <dgm:spPr/>
      <dgm:t>
        <a:bodyPr/>
        <a:lstStyle/>
        <a:p>
          <a:endParaRPr lang="es-EC"/>
        </a:p>
      </dgm:t>
    </dgm:pt>
    <dgm:pt modelId="{23650FC0-0155-4060-8377-C43D54D7C6FB}" type="sibTrans" cxnId="{A4EE5D77-B294-4E75-B68B-955308216A20}">
      <dgm:prSet/>
      <dgm:spPr/>
      <dgm:t>
        <a:bodyPr/>
        <a:lstStyle/>
        <a:p>
          <a:endParaRPr lang="es-EC"/>
        </a:p>
      </dgm:t>
    </dgm:pt>
    <dgm:pt modelId="{44140591-5C8C-4A4C-8E6B-CA667D890082}" type="pres">
      <dgm:prSet presAssocID="{88D7BFE6-6551-45A6-B9AC-EDC403957B23}" presName="linear" presStyleCnt="0">
        <dgm:presLayoutVars>
          <dgm:animLvl val="lvl"/>
          <dgm:resizeHandles val="exact"/>
        </dgm:presLayoutVars>
      </dgm:prSet>
      <dgm:spPr/>
      <dgm:t>
        <a:bodyPr/>
        <a:lstStyle/>
        <a:p>
          <a:endParaRPr lang="es-EC"/>
        </a:p>
      </dgm:t>
    </dgm:pt>
    <dgm:pt modelId="{7D9CFD9F-4592-41DD-94FF-604657E984AF}" type="pres">
      <dgm:prSet presAssocID="{2D792ABC-6E10-4575-82DE-F48FE622B42B}" presName="parentText" presStyleLbl="node1" presStyleIdx="0" presStyleCnt="1" custLinFactNeighborY="433">
        <dgm:presLayoutVars>
          <dgm:chMax val="0"/>
          <dgm:bulletEnabled val="1"/>
        </dgm:presLayoutVars>
      </dgm:prSet>
      <dgm:spPr/>
      <dgm:t>
        <a:bodyPr/>
        <a:lstStyle/>
        <a:p>
          <a:endParaRPr lang="es-EC"/>
        </a:p>
      </dgm:t>
    </dgm:pt>
    <dgm:pt modelId="{984FF53F-B92B-4248-AEB7-7474C2938C80}" type="pres">
      <dgm:prSet presAssocID="{2D792ABC-6E10-4575-82DE-F48FE622B42B}" presName="childText" presStyleLbl="revTx" presStyleIdx="0" presStyleCnt="1">
        <dgm:presLayoutVars>
          <dgm:bulletEnabled val="1"/>
        </dgm:presLayoutVars>
      </dgm:prSet>
      <dgm:spPr/>
      <dgm:t>
        <a:bodyPr/>
        <a:lstStyle/>
        <a:p>
          <a:endParaRPr lang="es-EC"/>
        </a:p>
      </dgm:t>
    </dgm:pt>
  </dgm:ptLst>
  <dgm:cxnLst>
    <dgm:cxn modelId="{06ADD564-461E-4501-AD56-568B6A343C96}" type="presOf" srcId="{FBE2B649-BB57-4991-9F79-31EBEA4C2307}" destId="{984FF53F-B92B-4248-AEB7-7474C2938C80}" srcOrd="0" destOrd="1" presId="urn:microsoft.com/office/officeart/2005/8/layout/vList2"/>
    <dgm:cxn modelId="{6CC657AA-5471-4228-AECE-9FA6905425B3}" type="presOf" srcId="{D3341A67-E89A-482E-B527-69CD92EE9816}" destId="{984FF53F-B92B-4248-AEB7-7474C2938C80}" srcOrd="0" destOrd="3" presId="urn:microsoft.com/office/officeart/2005/8/layout/vList2"/>
    <dgm:cxn modelId="{06881A7A-7826-4275-A646-B83E1380930D}" type="presOf" srcId="{7EB985B6-B96D-439A-A00C-054A1523CBD6}" destId="{984FF53F-B92B-4248-AEB7-7474C2938C80}" srcOrd="0" destOrd="0" presId="urn:microsoft.com/office/officeart/2005/8/layout/vList2"/>
    <dgm:cxn modelId="{36DF5A04-9F6A-425A-B2AB-66F8122A559C}" srcId="{88D7BFE6-6551-45A6-B9AC-EDC403957B23}" destId="{2D792ABC-6E10-4575-82DE-F48FE622B42B}" srcOrd="0" destOrd="0" parTransId="{1AAB6E60-6A56-4970-8944-C38DFF891799}" sibTransId="{D691F3CE-AB32-419B-818D-159F8D9DF0E1}"/>
    <dgm:cxn modelId="{A4EE5D77-B294-4E75-B68B-955308216A20}" srcId="{2D792ABC-6E10-4575-82DE-F48FE622B42B}" destId="{FBE2B649-BB57-4991-9F79-31EBEA4C2307}" srcOrd="1" destOrd="0" parTransId="{BDEE440D-78E2-44C8-AB6D-97C6F50953BE}" sibTransId="{23650FC0-0155-4060-8377-C43D54D7C6FB}"/>
    <dgm:cxn modelId="{D9B70559-122F-40E6-A40D-738E2FE7B719}" type="presOf" srcId="{88D7BFE6-6551-45A6-B9AC-EDC403957B23}" destId="{44140591-5C8C-4A4C-8E6B-CA667D890082}" srcOrd="0" destOrd="0" presId="urn:microsoft.com/office/officeart/2005/8/layout/vList2"/>
    <dgm:cxn modelId="{1509BFD6-DB1F-40A8-92AF-CA51203D2011}" type="presOf" srcId="{8A912FA4-436A-44DC-8A15-E93C2DF0771A}" destId="{984FF53F-B92B-4248-AEB7-7474C2938C80}" srcOrd="0" destOrd="2" presId="urn:microsoft.com/office/officeart/2005/8/layout/vList2"/>
    <dgm:cxn modelId="{A919974C-9AE5-49EF-9289-568689FC5F93}" type="presOf" srcId="{2D792ABC-6E10-4575-82DE-F48FE622B42B}" destId="{7D9CFD9F-4592-41DD-94FF-604657E984AF}" srcOrd="0" destOrd="0" presId="urn:microsoft.com/office/officeart/2005/8/layout/vList2"/>
    <dgm:cxn modelId="{93CDAD9E-0BAE-465A-8B57-C06FD4790327}" srcId="{2D792ABC-6E10-4575-82DE-F48FE622B42B}" destId="{98B5F579-2A9D-4A68-94E6-585C2ED62250}" srcOrd="4" destOrd="0" parTransId="{2F20CE48-0981-4630-BFB7-27D3CD208902}" sibTransId="{E79B7DF0-00B7-44F0-84D8-83D787329437}"/>
    <dgm:cxn modelId="{1C6D8290-4758-4816-865D-DDB7377B6D2A}" srcId="{2D792ABC-6E10-4575-82DE-F48FE622B42B}" destId="{8A912FA4-436A-44DC-8A15-E93C2DF0771A}" srcOrd="2" destOrd="0" parTransId="{AB0512E1-A8BD-40D3-B4A5-4D3950F270A8}" sibTransId="{37473936-BDFA-4CEF-83EC-8C0E340E7785}"/>
    <dgm:cxn modelId="{879608A8-2EF2-41D3-95A3-6D9965EAA361}" srcId="{2D792ABC-6E10-4575-82DE-F48FE622B42B}" destId="{7EB985B6-B96D-439A-A00C-054A1523CBD6}" srcOrd="0" destOrd="0" parTransId="{96C0DAA3-C05D-437E-9709-730FD5F96A33}" sibTransId="{F1A1D0B4-C4B8-467E-84DB-4A5CA82A88A6}"/>
    <dgm:cxn modelId="{46837B36-F776-476D-9F9B-42A72A139B02}" srcId="{2D792ABC-6E10-4575-82DE-F48FE622B42B}" destId="{D3341A67-E89A-482E-B527-69CD92EE9816}" srcOrd="3" destOrd="0" parTransId="{F139BBFE-6FBD-4FEC-9357-2DF44D73474A}" sibTransId="{8333E55D-8C28-425D-A69B-9F30329EA639}"/>
    <dgm:cxn modelId="{FBCB4CAC-F77B-4C07-8C7B-91A0EC63031A}" type="presOf" srcId="{98B5F579-2A9D-4A68-94E6-585C2ED62250}" destId="{984FF53F-B92B-4248-AEB7-7474C2938C80}" srcOrd="0" destOrd="4" presId="urn:microsoft.com/office/officeart/2005/8/layout/vList2"/>
    <dgm:cxn modelId="{936D27FA-E4C1-4137-8F5C-3A0167BE22D1}" type="presParOf" srcId="{44140591-5C8C-4A4C-8E6B-CA667D890082}" destId="{7D9CFD9F-4592-41DD-94FF-604657E984AF}" srcOrd="0" destOrd="0" presId="urn:microsoft.com/office/officeart/2005/8/layout/vList2"/>
    <dgm:cxn modelId="{B59E0AFD-6995-4A2E-953C-38F163C02D3C}" type="presParOf" srcId="{44140591-5C8C-4A4C-8E6B-CA667D890082}" destId="{984FF53F-B92B-4248-AEB7-7474C2938C80}"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BB84166-65A7-4FFD-B64E-2045D1E7A2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F868746F-6CA6-4C6B-9E33-7A1EC25BFA0B}">
      <dgm:prSet phldrT="[Texto]"/>
      <dgm:spPr>
        <a:solidFill>
          <a:schemeClr val="accent2">
            <a:lumMod val="75000"/>
          </a:schemeClr>
        </a:solidFill>
      </dgm:spPr>
      <dgm:t>
        <a:bodyPr/>
        <a:lstStyle/>
        <a:p>
          <a:r>
            <a:rPr lang="es-EC" dirty="0" smtClean="0"/>
            <a:t>Control On-off</a:t>
          </a:r>
          <a:endParaRPr lang="es-EC" dirty="0"/>
        </a:p>
      </dgm:t>
    </dgm:pt>
    <dgm:pt modelId="{CE92B872-095F-41B3-8FCB-4784CB08F5F7}" type="parTrans" cxnId="{2610511E-D1B7-4831-A97A-F576F251569C}">
      <dgm:prSet/>
      <dgm:spPr/>
      <dgm:t>
        <a:bodyPr/>
        <a:lstStyle/>
        <a:p>
          <a:endParaRPr lang="es-EC"/>
        </a:p>
      </dgm:t>
    </dgm:pt>
    <dgm:pt modelId="{E14F25D8-2A0C-4012-A125-66F7AA7C6F3E}" type="sibTrans" cxnId="{2610511E-D1B7-4831-A97A-F576F251569C}">
      <dgm:prSet/>
      <dgm:spPr/>
      <dgm:t>
        <a:bodyPr/>
        <a:lstStyle/>
        <a:p>
          <a:endParaRPr lang="es-EC"/>
        </a:p>
      </dgm:t>
    </dgm:pt>
    <dgm:pt modelId="{93EA1801-3282-477E-AE7E-C355829EC0B1}">
      <dgm:prSet phldrT="[Texto]"/>
      <dgm:spPr>
        <a:solidFill>
          <a:schemeClr val="accent2">
            <a:lumMod val="75000"/>
          </a:schemeClr>
        </a:solidFill>
      </dgm:spPr>
      <dgm:t>
        <a:bodyPr/>
        <a:lstStyle/>
        <a:p>
          <a:r>
            <a:rPr lang="es-EC" dirty="0" smtClean="0"/>
            <a:t>Control PID </a:t>
          </a:r>
        </a:p>
      </dgm:t>
    </dgm:pt>
    <dgm:pt modelId="{B02E0963-7922-4040-92BF-167D4FA221A9}" type="parTrans" cxnId="{CFDA65E3-AC86-41D8-91CE-AFEED0441FC3}">
      <dgm:prSet/>
      <dgm:spPr/>
      <dgm:t>
        <a:bodyPr/>
        <a:lstStyle/>
        <a:p>
          <a:endParaRPr lang="es-EC"/>
        </a:p>
      </dgm:t>
    </dgm:pt>
    <dgm:pt modelId="{1434262D-1CE2-4B91-AF80-479DB0E47B97}" type="sibTrans" cxnId="{CFDA65E3-AC86-41D8-91CE-AFEED0441FC3}">
      <dgm:prSet/>
      <dgm:spPr/>
      <dgm:t>
        <a:bodyPr/>
        <a:lstStyle/>
        <a:p>
          <a:endParaRPr lang="es-EC"/>
        </a:p>
      </dgm:t>
    </dgm:pt>
    <dgm:pt modelId="{47FFA9A4-8FDC-464E-9A42-5022222BBA3A}">
      <dgm:prSet phldrT="[Texto]"/>
      <dgm:spPr>
        <a:solidFill>
          <a:schemeClr val="accent2">
            <a:lumMod val="75000"/>
          </a:schemeClr>
        </a:solidFill>
      </dgm:spPr>
      <dgm:t>
        <a:bodyPr/>
        <a:lstStyle/>
        <a:p>
          <a:r>
            <a:rPr lang="es-EC" dirty="0" smtClean="0"/>
            <a:t>Control Razón</a:t>
          </a:r>
        </a:p>
      </dgm:t>
    </dgm:pt>
    <dgm:pt modelId="{16F60B90-C5B6-49CA-AB70-85750FE2F42A}" type="parTrans" cxnId="{D9DF16AE-3A31-4C1D-955B-1C37203C00A6}">
      <dgm:prSet/>
      <dgm:spPr/>
      <dgm:t>
        <a:bodyPr/>
        <a:lstStyle/>
        <a:p>
          <a:endParaRPr lang="es-EC"/>
        </a:p>
      </dgm:t>
    </dgm:pt>
    <dgm:pt modelId="{4DF416FF-1884-41C4-B7F3-DE8DC8EC86A0}" type="sibTrans" cxnId="{D9DF16AE-3A31-4C1D-955B-1C37203C00A6}">
      <dgm:prSet/>
      <dgm:spPr/>
      <dgm:t>
        <a:bodyPr/>
        <a:lstStyle/>
        <a:p>
          <a:endParaRPr lang="es-EC"/>
        </a:p>
      </dgm:t>
    </dgm:pt>
    <dgm:pt modelId="{D4A39731-8EF4-4503-8BF6-31B1875C03F8}">
      <dgm:prSet phldrT="[Texto]"/>
      <dgm:spPr>
        <a:solidFill>
          <a:schemeClr val="accent2">
            <a:lumMod val="75000"/>
          </a:schemeClr>
        </a:solidFill>
      </dgm:spPr>
      <dgm:t>
        <a:bodyPr/>
        <a:lstStyle/>
        <a:p>
          <a:r>
            <a:rPr lang="es-EC" dirty="0" smtClean="0"/>
            <a:t>Control Sobre posición</a:t>
          </a:r>
        </a:p>
      </dgm:t>
    </dgm:pt>
    <dgm:pt modelId="{E4D33D94-BAC3-4243-9EB7-25CD8CCC66CA}" type="parTrans" cxnId="{048C42F6-C5C4-406E-ADB7-875DE12D1729}">
      <dgm:prSet/>
      <dgm:spPr/>
      <dgm:t>
        <a:bodyPr/>
        <a:lstStyle/>
        <a:p>
          <a:endParaRPr lang="es-EC"/>
        </a:p>
      </dgm:t>
    </dgm:pt>
    <dgm:pt modelId="{3B015448-BCD3-4531-AD7A-F64BDCFBF8DC}" type="sibTrans" cxnId="{048C42F6-C5C4-406E-ADB7-875DE12D1729}">
      <dgm:prSet/>
      <dgm:spPr/>
      <dgm:t>
        <a:bodyPr/>
        <a:lstStyle/>
        <a:p>
          <a:endParaRPr lang="es-EC"/>
        </a:p>
      </dgm:t>
    </dgm:pt>
    <dgm:pt modelId="{A156D792-4D8A-417A-A0B7-802535FDD6AF}">
      <dgm:prSet phldrT="[Texto]"/>
      <dgm:spPr>
        <a:solidFill>
          <a:schemeClr val="accent2">
            <a:lumMod val="75000"/>
          </a:schemeClr>
        </a:solidFill>
      </dgm:spPr>
      <dgm:t>
        <a:bodyPr/>
        <a:lstStyle/>
        <a:p>
          <a:r>
            <a:rPr lang="es-EC" dirty="0" smtClean="0"/>
            <a:t>Control selectivo</a:t>
          </a:r>
        </a:p>
      </dgm:t>
    </dgm:pt>
    <dgm:pt modelId="{DD00375D-2B44-402A-9C93-B33B6D8F979D}" type="parTrans" cxnId="{CCDCB65C-939F-4B25-837C-E9C2FC2A57B5}">
      <dgm:prSet/>
      <dgm:spPr/>
      <dgm:t>
        <a:bodyPr/>
        <a:lstStyle/>
        <a:p>
          <a:endParaRPr lang="es-EC"/>
        </a:p>
      </dgm:t>
    </dgm:pt>
    <dgm:pt modelId="{A2DFCC99-CA75-4244-B162-FBE363943F2B}" type="sibTrans" cxnId="{CCDCB65C-939F-4B25-837C-E9C2FC2A57B5}">
      <dgm:prSet/>
      <dgm:spPr/>
      <dgm:t>
        <a:bodyPr/>
        <a:lstStyle/>
        <a:p>
          <a:endParaRPr lang="es-EC"/>
        </a:p>
      </dgm:t>
    </dgm:pt>
    <dgm:pt modelId="{FFC6B0F8-B5E7-4CDA-9985-A005DD042C4C}">
      <dgm:prSet phldrT="[Texto]"/>
      <dgm:spPr>
        <a:solidFill>
          <a:schemeClr val="accent2">
            <a:lumMod val="75000"/>
          </a:schemeClr>
        </a:solidFill>
      </dgm:spPr>
      <dgm:t>
        <a:bodyPr/>
        <a:lstStyle/>
        <a:p>
          <a:r>
            <a:rPr lang="es-EC" dirty="0" smtClean="0"/>
            <a:t>Control Cascada</a:t>
          </a:r>
        </a:p>
      </dgm:t>
    </dgm:pt>
    <dgm:pt modelId="{B007BBCD-84B9-4565-BB59-A0D235C39E14}" type="parTrans" cxnId="{0053E27F-5B2E-4B0D-915C-01EE3631EB87}">
      <dgm:prSet/>
      <dgm:spPr/>
      <dgm:t>
        <a:bodyPr/>
        <a:lstStyle/>
        <a:p>
          <a:endParaRPr lang="es-EC"/>
        </a:p>
      </dgm:t>
    </dgm:pt>
    <dgm:pt modelId="{82A58287-84B9-4710-BD51-27F604DBD9D3}" type="sibTrans" cxnId="{0053E27F-5B2E-4B0D-915C-01EE3631EB87}">
      <dgm:prSet/>
      <dgm:spPr/>
      <dgm:t>
        <a:bodyPr/>
        <a:lstStyle/>
        <a:p>
          <a:endParaRPr lang="es-EC"/>
        </a:p>
      </dgm:t>
    </dgm:pt>
    <dgm:pt modelId="{524292CD-4059-46BB-82B3-44765785769C}">
      <dgm:prSet phldrT="[Texto]"/>
      <dgm:spPr>
        <a:solidFill>
          <a:schemeClr val="accent2">
            <a:lumMod val="75000"/>
          </a:schemeClr>
        </a:solidFill>
      </dgm:spPr>
      <dgm:t>
        <a:bodyPr/>
        <a:lstStyle/>
        <a:p>
          <a:r>
            <a:rPr lang="es-EC" dirty="0" smtClean="0"/>
            <a:t>Control Selectivo</a:t>
          </a:r>
        </a:p>
      </dgm:t>
    </dgm:pt>
    <dgm:pt modelId="{1C377716-78C9-4947-8136-61290C790B23}" type="parTrans" cxnId="{F7639D5B-CDDC-4817-A742-686C65947376}">
      <dgm:prSet/>
      <dgm:spPr/>
      <dgm:t>
        <a:bodyPr/>
        <a:lstStyle/>
        <a:p>
          <a:endParaRPr lang="es-EC"/>
        </a:p>
      </dgm:t>
    </dgm:pt>
    <dgm:pt modelId="{B05AE479-1980-44AF-AC79-354AF61DDD36}" type="sibTrans" cxnId="{F7639D5B-CDDC-4817-A742-686C65947376}">
      <dgm:prSet/>
      <dgm:spPr/>
      <dgm:t>
        <a:bodyPr/>
        <a:lstStyle/>
        <a:p>
          <a:endParaRPr lang="es-EC"/>
        </a:p>
      </dgm:t>
    </dgm:pt>
    <dgm:pt modelId="{7C46C8CB-3253-461A-BCE7-A518D805410E}" type="pres">
      <dgm:prSet presAssocID="{ABB84166-65A7-4FFD-B64E-2045D1E7A255}" presName="linear" presStyleCnt="0">
        <dgm:presLayoutVars>
          <dgm:animLvl val="lvl"/>
          <dgm:resizeHandles val="exact"/>
        </dgm:presLayoutVars>
      </dgm:prSet>
      <dgm:spPr/>
      <dgm:t>
        <a:bodyPr/>
        <a:lstStyle/>
        <a:p>
          <a:endParaRPr lang="es-EC"/>
        </a:p>
      </dgm:t>
    </dgm:pt>
    <dgm:pt modelId="{1369AC9C-CC40-4838-A14A-DBAA121BEDAD}" type="pres">
      <dgm:prSet presAssocID="{F868746F-6CA6-4C6B-9E33-7A1EC25BFA0B}" presName="parentText" presStyleLbl="node1" presStyleIdx="0" presStyleCnt="7">
        <dgm:presLayoutVars>
          <dgm:chMax val="0"/>
          <dgm:bulletEnabled val="1"/>
        </dgm:presLayoutVars>
      </dgm:prSet>
      <dgm:spPr/>
      <dgm:t>
        <a:bodyPr/>
        <a:lstStyle/>
        <a:p>
          <a:endParaRPr lang="es-EC"/>
        </a:p>
      </dgm:t>
    </dgm:pt>
    <dgm:pt modelId="{96330A34-456F-4942-9F1B-0647396352A6}" type="pres">
      <dgm:prSet presAssocID="{E14F25D8-2A0C-4012-A125-66F7AA7C6F3E}" presName="spacer" presStyleCnt="0"/>
      <dgm:spPr/>
    </dgm:pt>
    <dgm:pt modelId="{011BDE1E-F068-48AB-B2A1-F8AE098A767D}" type="pres">
      <dgm:prSet presAssocID="{93EA1801-3282-477E-AE7E-C355829EC0B1}" presName="parentText" presStyleLbl="node1" presStyleIdx="1" presStyleCnt="7">
        <dgm:presLayoutVars>
          <dgm:chMax val="0"/>
          <dgm:bulletEnabled val="1"/>
        </dgm:presLayoutVars>
      </dgm:prSet>
      <dgm:spPr/>
      <dgm:t>
        <a:bodyPr/>
        <a:lstStyle/>
        <a:p>
          <a:endParaRPr lang="es-EC"/>
        </a:p>
      </dgm:t>
    </dgm:pt>
    <dgm:pt modelId="{6CB21492-7889-4086-833D-7471A5469877}" type="pres">
      <dgm:prSet presAssocID="{1434262D-1CE2-4B91-AF80-479DB0E47B97}" presName="spacer" presStyleCnt="0"/>
      <dgm:spPr/>
    </dgm:pt>
    <dgm:pt modelId="{1D3D0F03-201F-4F4E-BD83-63E854A22DBA}" type="pres">
      <dgm:prSet presAssocID="{47FFA9A4-8FDC-464E-9A42-5022222BBA3A}" presName="parentText" presStyleLbl="node1" presStyleIdx="2" presStyleCnt="7">
        <dgm:presLayoutVars>
          <dgm:chMax val="0"/>
          <dgm:bulletEnabled val="1"/>
        </dgm:presLayoutVars>
      </dgm:prSet>
      <dgm:spPr/>
      <dgm:t>
        <a:bodyPr/>
        <a:lstStyle/>
        <a:p>
          <a:endParaRPr lang="es-EC"/>
        </a:p>
      </dgm:t>
    </dgm:pt>
    <dgm:pt modelId="{D82CDE14-DCF6-4356-B022-EABB39E8F792}" type="pres">
      <dgm:prSet presAssocID="{4DF416FF-1884-41C4-B7F3-DE8DC8EC86A0}" presName="spacer" presStyleCnt="0"/>
      <dgm:spPr/>
    </dgm:pt>
    <dgm:pt modelId="{6D2EAF72-5CA4-4CC9-ABC4-55ECA7D2DBEC}" type="pres">
      <dgm:prSet presAssocID="{D4A39731-8EF4-4503-8BF6-31B1875C03F8}" presName="parentText" presStyleLbl="node1" presStyleIdx="3" presStyleCnt="7">
        <dgm:presLayoutVars>
          <dgm:chMax val="0"/>
          <dgm:bulletEnabled val="1"/>
        </dgm:presLayoutVars>
      </dgm:prSet>
      <dgm:spPr/>
      <dgm:t>
        <a:bodyPr/>
        <a:lstStyle/>
        <a:p>
          <a:endParaRPr lang="es-EC"/>
        </a:p>
      </dgm:t>
    </dgm:pt>
    <dgm:pt modelId="{20FDE576-B0BA-43C8-9259-E11F5F57D06C}" type="pres">
      <dgm:prSet presAssocID="{3B015448-BCD3-4531-AD7A-F64BDCFBF8DC}" presName="spacer" presStyleCnt="0"/>
      <dgm:spPr/>
    </dgm:pt>
    <dgm:pt modelId="{322D5FA8-4CE5-470B-8661-DD077900E4E6}" type="pres">
      <dgm:prSet presAssocID="{A156D792-4D8A-417A-A0B7-802535FDD6AF}" presName="parentText" presStyleLbl="node1" presStyleIdx="4" presStyleCnt="7">
        <dgm:presLayoutVars>
          <dgm:chMax val="0"/>
          <dgm:bulletEnabled val="1"/>
        </dgm:presLayoutVars>
      </dgm:prSet>
      <dgm:spPr/>
      <dgm:t>
        <a:bodyPr/>
        <a:lstStyle/>
        <a:p>
          <a:endParaRPr lang="es-EC"/>
        </a:p>
      </dgm:t>
    </dgm:pt>
    <dgm:pt modelId="{A7D4A239-D3BF-4290-B169-EF379D62848B}" type="pres">
      <dgm:prSet presAssocID="{A2DFCC99-CA75-4244-B162-FBE363943F2B}" presName="spacer" presStyleCnt="0"/>
      <dgm:spPr/>
    </dgm:pt>
    <dgm:pt modelId="{66925607-BAE1-4A4D-AF15-734B60A383C6}" type="pres">
      <dgm:prSet presAssocID="{FFC6B0F8-B5E7-4CDA-9985-A005DD042C4C}" presName="parentText" presStyleLbl="node1" presStyleIdx="5" presStyleCnt="7">
        <dgm:presLayoutVars>
          <dgm:chMax val="0"/>
          <dgm:bulletEnabled val="1"/>
        </dgm:presLayoutVars>
      </dgm:prSet>
      <dgm:spPr/>
      <dgm:t>
        <a:bodyPr/>
        <a:lstStyle/>
        <a:p>
          <a:endParaRPr lang="es-EC"/>
        </a:p>
      </dgm:t>
    </dgm:pt>
    <dgm:pt modelId="{6C4D27E2-17F3-442B-AA5C-05596A1CD952}" type="pres">
      <dgm:prSet presAssocID="{82A58287-84B9-4710-BD51-27F604DBD9D3}" presName="spacer" presStyleCnt="0"/>
      <dgm:spPr/>
    </dgm:pt>
    <dgm:pt modelId="{B48C2AE6-7672-4308-AB1F-5DDA208F63D0}" type="pres">
      <dgm:prSet presAssocID="{524292CD-4059-46BB-82B3-44765785769C}" presName="parentText" presStyleLbl="node1" presStyleIdx="6" presStyleCnt="7">
        <dgm:presLayoutVars>
          <dgm:chMax val="0"/>
          <dgm:bulletEnabled val="1"/>
        </dgm:presLayoutVars>
      </dgm:prSet>
      <dgm:spPr/>
      <dgm:t>
        <a:bodyPr/>
        <a:lstStyle/>
        <a:p>
          <a:endParaRPr lang="es-EC"/>
        </a:p>
      </dgm:t>
    </dgm:pt>
  </dgm:ptLst>
  <dgm:cxnLst>
    <dgm:cxn modelId="{992CB650-75A8-4DB5-8FDB-81608096CC5F}" type="presOf" srcId="{FFC6B0F8-B5E7-4CDA-9985-A005DD042C4C}" destId="{66925607-BAE1-4A4D-AF15-734B60A383C6}" srcOrd="0" destOrd="0" presId="urn:microsoft.com/office/officeart/2005/8/layout/vList2"/>
    <dgm:cxn modelId="{F7639D5B-CDDC-4817-A742-686C65947376}" srcId="{ABB84166-65A7-4FFD-B64E-2045D1E7A255}" destId="{524292CD-4059-46BB-82B3-44765785769C}" srcOrd="6" destOrd="0" parTransId="{1C377716-78C9-4947-8136-61290C790B23}" sibTransId="{B05AE479-1980-44AF-AC79-354AF61DDD36}"/>
    <dgm:cxn modelId="{7D3F9899-4520-48B6-8C43-CD8E3FF3B844}" type="presOf" srcId="{93EA1801-3282-477E-AE7E-C355829EC0B1}" destId="{011BDE1E-F068-48AB-B2A1-F8AE098A767D}" srcOrd="0" destOrd="0" presId="urn:microsoft.com/office/officeart/2005/8/layout/vList2"/>
    <dgm:cxn modelId="{0053E27F-5B2E-4B0D-915C-01EE3631EB87}" srcId="{ABB84166-65A7-4FFD-B64E-2045D1E7A255}" destId="{FFC6B0F8-B5E7-4CDA-9985-A005DD042C4C}" srcOrd="5" destOrd="0" parTransId="{B007BBCD-84B9-4565-BB59-A0D235C39E14}" sibTransId="{82A58287-84B9-4710-BD51-27F604DBD9D3}"/>
    <dgm:cxn modelId="{CCDCB65C-939F-4B25-837C-E9C2FC2A57B5}" srcId="{ABB84166-65A7-4FFD-B64E-2045D1E7A255}" destId="{A156D792-4D8A-417A-A0B7-802535FDD6AF}" srcOrd="4" destOrd="0" parTransId="{DD00375D-2B44-402A-9C93-B33B6D8F979D}" sibTransId="{A2DFCC99-CA75-4244-B162-FBE363943F2B}"/>
    <dgm:cxn modelId="{4DB80242-06AD-4223-8306-9A1CE6C1A0B3}" type="presOf" srcId="{ABB84166-65A7-4FFD-B64E-2045D1E7A255}" destId="{7C46C8CB-3253-461A-BCE7-A518D805410E}" srcOrd="0" destOrd="0" presId="urn:microsoft.com/office/officeart/2005/8/layout/vList2"/>
    <dgm:cxn modelId="{2610511E-D1B7-4831-A97A-F576F251569C}" srcId="{ABB84166-65A7-4FFD-B64E-2045D1E7A255}" destId="{F868746F-6CA6-4C6B-9E33-7A1EC25BFA0B}" srcOrd="0" destOrd="0" parTransId="{CE92B872-095F-41B3-8FCB-4784CB08F5F7}" sibTransId="{E14F25D8-2A0C-4012-A125-66F7AA7C6F3E}"/>
    <dgm:cxn modelId="{CFDA65E3-AC86-41D8-91CE-AFEED0441FC3}" srcId="{ABB84166-65A7-4FFD-B64E-2045D1E7A255}" destId="{93EA1801-3282-477E-AE7E-C355829EC0B1}" srcOrd="1" destOrd="0" parTransId="{B02E0963-7922-4040-92BF-167D4FA221A9}" sibTransId="{1434262D-1CE2-4B91-AF80-479DB0E47B97}"/>
    <dgm:cxn modelId="{D9DF16AE-3A31-4C1D-955B-1C37203C00A6}" srcId="{ABB84166-65A7-4FFD-B64E-2045D1E7A255}" destId="{47FFA9A4-8FDC-464E-9A42-5022222BBA3A}" srcOrd="2" destOrd="0" parTransId="{16F60B90-C5B6-49CA-AB70-85750FE2F42A}" sibTransId="{4DF416FF-1884-41C4-B7F3-DE8DC8EC86A0}"/>
    <dgm:cxn modelId="{4FE2496F-95DB-4E82-BD2B-B07EE60D8106}" type="presOf" srcId="{D4A39731-8EF4-4503-8BF6-31B1875C03F8}" destId="{6D2EAF72-5CA4-4CC9-ABC4-55ECA7D2DBEC}" srcOrd="0" destOrd="0" presId="urn:microsoft.com/office/officeart/2005/8/layout/vList2"/>
    <dgm:cxn modelId="{C27980BD-1119-453C-AC19-864B450F931F}" type="presOf" srcId="{A156D792-4D8A-417A-A0B7-802535FDD6AF}" destId="{322D5FA8-4CE5-470B-8661-DD077900E4E6}" srcOrd="0" destOrd="0" presId="urn:microsoft.com/office/officeart/2005/8/layout/vList2"/>
    <dgm:cxn modelId="{B047BE20-A17C-4E47-BB27-7F488B3E3AA4}" type="presOf" srcId="{47FFA9A4-8FDC-464E-9A42-5022222BBA3A}" destId="{1D3D0F03-201F-4F4E-BD83-63E854A22DBA}" srcOrd="0" destOrd="0" presId="urn:microsoft.com/office/officeart/2005/8/layout/vList2"/>
    <dgm:cxn modelId="{F506CD3E-212C-4858-814D-508281EAF7FB}" type="presOf" srcId="{524292CD-4059-46BB-82B3-44765785769C}" destId="{B48C2AE6-7672-4308-AB1F-5DDA208F63D0}" srcOrd="0" destOrd="0" presId="urn:microsoft.com/office/officeart/2005/8/layout/vList2"/>
    <dgm:cxn modelId="{EDF38747-89B1-4BB6-97D0-BF9F9BB40407}" type="presOf" srcId="{F868746F-6CA6-4C6B-9E33-7A1EC25BFA0B}" destId="{1369AC9C-CC40-4838-A14A-DBAA121BEDAD}" srcOrd="0" destOrd="0" presId="urn:microsoft.com/office/officeart/2005/8/layout/vList2"/>
    <dgm:cxn modelId="{048C42F6-C5C4-406E-ADB7-875DE12D1729}" srcId="{ABB84166-65A7-4FFD-B64E-2045D1E7A255}" destId="{D4A39731-8EF4-4503-8BF6-31B1875C03F8}" srcOrd="3" destOrd="0" parTransId="{E4D33D94-BAC3-4243-9EB7-25CD8CCC66CA}" sibTransId="{3B015448-BCD3-4531-AD7A-F64BDCFBF8DC}"/>
    <dgm:cxn modelId="{2055317F-C59B-449E-B5AC-B3F9DA2F62BD}" type="presParOf" srcId="{7C46C8CB-3253-461A-BCE7-A518D805410E}" destId="{1369AC9C-CC40-4838-A14A-DBAA121BEDAD}" srcOrd="0" destOrd="0" presId="urn:microsoft.com/office/officeart/2005/8/layout/vList2"/>
    <dgm:cxn modelId="{B0241B26-18C4-4221-B83A-2550A419D6B4}" type="presParOf" srcId="{7C46C8CB-3253-461A-BCE7-A518D805410E}" destId="{96330A34-456F-4942-9F1B-0647396352A6}" srcOrd="1" destOrd="0" presId="urn:microsoft.com/office/officeart/2005/8/layout/vList2"/>
    <dgm:cxn modelId="{E9BDB06B-B737-461C-A563-C86E98193492}" type="presParOf" srcId="{7C46C8CB-3253-461A-BCE7-A518D805410E}" destId="{011BDE1E-F068-48AB-B2A1-F8AE098A767D}" srcOrd="2" destOrd="0" presId="urn:microsoft.com/office/officeart/2005/8/layout/vList2"/>
    <dgm:cxn modelId="{92C51876-F653-4946-B585-51B4EFA24CE1}" type="presParOf" srcId="{7C46C8CB-3253-461A-BCE7-A518D805410E}" destId="{6CB21492-7889-4086-833D-7471A5469877}" srcOrd="3" destOrd="0" presId="urn:microsoft.com/office/officeart/2005/8/layout/vList2"/>
    <dgm:cxn modelId="{877022CC-1453-4207-8581-74602074B06E}" type="presParOf" srcId="{7C46C8CB-3253-461A-BCE7-A518D805410E}" destId="{1D3D0F03-201F-4F4E-BD83-63E854A22DBA}" srcOrd="4" destOrd="0" presId="urn:microsoft.com/office/officeart/2005/8/layout/vList2"/>
    <dgm:cxn modelId="{663520E1-C8ED-4329-8DAB-390B8C578E09}" type="presParOf" srcId="{7C46C8CB-3253-461A-BCE7-A518D805410E}" destId="{D82CDE14-DCF6-4356-B022-EABB39E8F792}" srcOrd="5" destOrd="0" presId="urn:microsoft.com/office/officeart/2005/8/layout/vList2"/>
    <dgm:cxn modelId="{B3D723B8-DA7C-4DEC-8D60-5513A04358A4}" type="presParOf" srcId="{7C46C8CB-3253-461A-BCE7-A518D805410E}" destId="{6D2EAF72-5CA4-4CC9-ABC4-55ECA7D2DBEC}" srcOrd="6" destOrd="0" presId="urn:microsoft.com/office/officeart/2005/8/layout/vList2"/>
    <dgm:cxn modelId="{A04D7DD0-11D3-4DC9-878C-262533A0D8EA}" type="presParOf" srcId="{7C46C8CB-3253-461A-BCE7-A518D805410E}" destId="{20FDE576-B0BA-43C8-9259-E11F5F57D06C}" srcOrd="7" destOrd="0" presId="urn:microsoft.com/office/officeart/2005/8/layout/vList2"/>
    <dgm:cxn modelId="{45490D4B-D317-4930-A1AB-32D2D08C5277}" type="presParOf" srcId="{7C46C8CB-3253-461A-BCE7-A518D805410E}" destId="{322D5FA8-4CE5-470B-8661-DD077900E4E6}" srcOrd="8" destOrd="0" presId="urn:microsoft.com/office/officeart/2005/8/layout/vList2"/>
    <dgm:cxn modelId="{DEB87275-7DAF-4F4B-91F6-72915F5737EE}" type="presParOf" srcId="{7C46C8CB-3253-461A-BCE7-A518D805410E}" destId="{A7D4A239-D3BF-4290-B169-EF379D62848B}" srcOrd="9" destOrd="0" presId="urn:microsoft.com/office/officeart/2005/8/layout/vList2"/>
    <dgm:cxn modelId="{75FDB8CF-2C9A-4AD6-8B99-2AD2F9568A38}" type="presParOf" srcId="{7C46C8CB-3253-461A-BCE7-A518D805410E}" destId="{66925607-BAE1-4A4D-AF15-734B60A383C6}" srcOrd="10" destOrd="0" presId="urn:microsoft.com/office/officeart/2005/8/layout/vList2"/>
    <dgm:cxn modelId="{F3A47EDD-4D71-4724-BA78-4A3FE4EFD0A5}" type="presParOf" srcId="{7C46C8CB-3253-461A-BCE7-A518D805410E}" destId="{6C4D27E2-17F3-442B-AA5C-05596A1CD952}" srcOrd="11" destOrd="0" presId="urn:microsoft.com/office/officeart/2005/8/layout/vList2"/>
    <dgm:cxn modelId="{B1569028-4E92-40E4-B616-715807E14870}" type="presParOf" srcId="{7C46C8CB-3253-461A-BCE7-A518D805410E}" destId="{B48C2AE6-7672-4308-AB1F-5DDA208F63D0}"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0.xml><?xml version="1.0" encoding="utf-8"?>
<dgm:dataModel xmlns:dgm="http://schemas.openxmlformats.org/drawingml/2006/diagram" xmlns:a="http://schemas.openxmlformats.org/drawingml/2006/main">
  <dgm:ptLst>
    <dgm:pt modelId="{7422F00B-1315-435A-8148-DD0CD3C93A5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76F54622-C139-4E49-9B96-C7E9880F7117}">
      <dgm:prSet phldrT="[Texto]" custT="1"/>
      <dgm:spPr>
        <a:solidFill>
          <a:schemeClr val="bg1">
            <a:lumMod val="75000"/>
            <a:alpha val="90000"/>
          </a:schemeClr>
        </a:solidFill>
      </dgm:spPr>
      <dgm:t>
        <a:bodyPr/>
        <a:lstStyle/>
        <a:p>
          <a:r>
            <a:rPr lang="es-ES" sz="2000" dirty="0" smtClean="0"/>
            <a:t>El Valor Actual Neto es la cantidad monetaria que resulta de regresar los flujos netos del futuro hacia el presente con una tasa de descuento</a:t>
          </a:r>
          <a:endParaRPr lang="es-EC" sz="2000" dirty="0"/>
        </a:p>
      </dgm:t>
    </dgm:pt>
    <dgm:pt modelId="{D0EB4FAD-1533-4F0D-8A04-C53A171E6C9E}" type="parTrans" cxnId="{87C6AF3B-A056-4CB3-A64B-9914826D79B8}">
      <dgm:prSet/>
      <dgm:spPr/>
      <dgm:t>
        <a:bodyPr/>
        <a:lstStyle/>
        <a:p>
          <a:endParaRPr lang="es-EC"/>
        </a:p>
      </dgm:t>
    </dgm:pt>
    <dgm:pt modelId="{28FF7103-37A8-4CB0-BE53-9E854131D414}" type="sibTrans" cxnId="{87C6AF3B-A056-4CB3-A64B-9914826D79B8}">
      <dgm:prSet/>
      <dgm:spPr/>
      <dgm:t>
        <a:bodyPr/>
        <a:lstStyle/>
        <a:p>
          <a:endParaRPr lang="es-EC"/>
        </a:p>
      </dgm:t>
    </dgm:pt>
    <dgm:pt modelId="{5C971850-D3F9-4127-BF42-01FBB5F220DA}">
      <dgm:prSet phldrT="[Texto]" custT="1"/>
      <dgm:spPr>
        <a:solidFill>
          <a:schemeClr val="accent2">
            <a:lumMod val="75000"/>
          </a:schemeClr>
        </a:solidFill>
      </dgm:spPr>
      <dgm:t>
        <a:bodyPr/>
        <a:lstStyle/>
        <a:p>
          <a:r>
            <a:rPr lang="es-EC" sz="3600" b="1" dirty="0" smtClean="0">
              <a:solidFill>
                <a:schemeClr val="bg1"/>
              </a:solidFill>
            </a:rPr>
            <a:t>VAN </a:t>
          </a:r>
          <a:endParaRPr lang="es-EC" sz="3600" b="1" dirty="0">
            <a:solidFill>
              <a:schemeClr val="bg1"/>
            </a:solidFill>
          </a:endParaRPr>
        </a:p>
      </dgm:t>
    </dgm:pt>
    <dgm:pt modelId="{4555FD72-702C-405E-BE27-32077527F38F}" type="parTrans" cxnId="{1ED1F096-22BA-49B0-9912-26D5001B2F4A}">
      <dgm:prSet/>
      <dgm:spPr/>
      <dgm:t>
        <a:bodyPr/>
        <a:lstStyle/>
        <a:p>
          <a:endParaRPr lang="es-EC"/>
        </a:p>
      </dgm:t>
    </dgm:pt>
    <dgm:pt modelId="{C861A3ED-B080-4450-8ED3-93B3BC19E6D4}" type="sibTrans" cxnId="{1ED1F096-22BA-49B0-9912-26D5001B2F4A}">
      <dgm:prSet/>
      <dgm:spPr/>
      <dgm:t>
        <a:bodyPr/>
        <a:lstStyle/>
        <a:p>
          <a:endParaRPr lang="es-EC"/>
        </a:p>
      </dgm:t>
    </dgm:pt>
    <dgm:pt modelId="{0840C7B0-5FD1-44E9-998E-D68C6D36F5AD}">
      <dgm:prSet phldrT="[Texto]" custT="1"/>
      <dgm:spPr>
        <a:blipFill rotWithShape="0">
          <a:blip xmlns:r="http://schemas.openxmlformats.org/officeDocument/2006/relationships" r:embed="rId1"/>
          <a:stretch>
            <a:fillRect/>
          </a:stretch>
        </a:blipFill>
      </dgm:spPr>
      <dgm:t>
        <a:bodyPr/>
        <a:lstStyle/>
        <a:p>
          <a:r>
            <a:rPr lang="es-EC">
              <a:noFill/>
            </a:rPr>
            <a:t> </a:t>
          </a:r>
        </a:p>
      </dgm:t>
    </dgm:pt>
    <dgm:pt modelId="{C5BCBB2E-FA68-477C-946E-11CC58624330}" type="parTrans" cxnId="{0C5013EB-CF79-4C74-B922-C3E1FFEAC806}">
      <dgm:prSet/>
      <dgm:spPr/>
      <dgm:t>
        <a:bodyPr/>
        <a:lstStyle/>
        <a:p>
          <a:endParaRPr lang="es-EC"/>
        </a:p>
      </dgm:t>
    </dgm:pt>
    <dgm:pt modelId="{BDECC6CE-721A-4359-B890-9E9AC1D8E4AB}" type="sibTrans" cxnId="{0C5013EB-CF79-4C74-B922-C3E1FFEAC806}">
      <dgm:prSet/>
      <dgm:spPr/>
      <dgm:t>
        <a:bodyPr/>
        <a:lstStyle/>
        <a:p>
          <a:endParaRPr lang="es-EC"/>
        </a:p>
      </dgm:t>
    </dgm:pt>
    <dgm:pt modelId="{46320FC8-1938-4FFD-9475-A793541F0B7C}">
      <dgm:prSet phldrT="[Texto]" custT="1"/>
      <dgm:spPr>
        <a:solidFill>
          <a:schemeClr val="accent2">
            <a:lumMod val="75000"/>
          </a:schemeClr>
        </a:solidFill>
      </dgm:spPr>
      <dgm:t>
        <a:bodyPr/>
        <a:lstStyle/>
        <a:p>
          <a:r>
            <a:rPr lang="es-EC" sz="3600" b="1" dirty="0" smtClean="0">
              <a:solidFill>
                <a:schemeClr val="bg1"/>
              </a:solidFill>
            </a:rPr>
            <a:t>VAN</a:t>
          </a:r>
          <a:endParaRPr lang="es-EC" sz="3600" b="1" dirty="0">
            <a:solidFill>
              <a:schemeClr val="bg1"/>
            </a:solidFill>
          </a:endParaRPr>
        </a:p>
      </dgm:t>
    </dgm:pt>
    <dgm:pt modelId="{E7F72E1B-ACA4-4A11-8CAB-8786B056A71C}" type="sibTrans" cxnId="{DFBD27FB-2322-4A7B-BD7D-EAEBF225FF96}">
      <dgm:prSet/>
      <dgm:spPr/>
      <dgm:t>
        <a:bodyPr/>
        <a:lstStyle/>
        <a:p>
          <a:endParaRPr lang="es-EC"/>
        </a:p>
      </dgm:t>
    </dgm:pt>
    <dgm:pt modelId="{582F1E0E-2E98-45DC-B515-4A52520E6377}" type="parTrans" cxnId="{DFBD27FB-2322-4A7B-BD7D-EAEBF225FF96}">
      <dgm:prSet/>
      <dgm:spPr/>
      <dgm:t>
        <a:bodyPr/>
        <a:lstStyle/>
        <a:p>
          <a:endParaRPr lang="es-EC"/>
        </a:p>
      </dgm:t>
    </dgm:pt>
    <dgm:pt modelId="{B1571AA2-86AB-4AF4-97AD-784018564356}">
      <dgm:prSet phldrT="[Texto]" custT="1"/>
      <dgm:spPr>
        <a:solidFill>
          <a:schemeClr val="bg1">
            <a:lumMod val="75000"/>
            <a:alpha val="90000"/>
          </a:schemeClr>
        </a:solidFill>
      </dgm:spPr>
      <dgm:t>
        <a:bodyPr/>
        <a:lstStyle/>
        <a:p>
          <a:endParaRPr lang="es-EC" sz="2400" dirty="0"/>
        </a:p>
      </dgm:t>
    </dgm:pt>
    <dgm:pt modelId="{D1B9341C-69C8-4318-B5D2-F54281ED65D9}" type="parTrans" cxnId="{2BFEEE2D-3893-4B37-831F-DC6A7240B21B}">
      <dgm:prSet/>
      <dgm:spPr/>
      <dgm:t>
        <a:bodyPr/>
        <a:lstStyle/>
        <a:p>
          <a:endParaRPr lang="es-EC"/>
        </a:p>
      </dgm:t>
    </dgm:pt>
    <dgm:pt modelId="{37DCACA0-EF25-411A-A854-1ADE8454CD0B}" type="sibTrans" cxnId="{2BFEEE2D-3893-4B37-831F-DC6A7240B21B}">
      <dgm:prSet/>
      <dgm:spPr/>
      <dgm:t>
        <a:bodyPr/>
        <a:lstStyle/>
        <a:p>
          <a:endParaRPr lang="es-EC"/>
        </a:p>
      </dgm:t>
    </dgm:pt>
    <dgm:pt modelId="{9B34ED1F-8023-42FC-923A-9E5B57B70F8A}">
      <dgm:prSet phldrT="[Texto]" custT="1"/>
      <dgm:spPr>
        <a:solidFill>
          <a:schemeClr val="accent2">
            <a:lumMod val="75000"/>
            <a:alpha val="90000"/>
          </a:schemeClr>
        </a:solidFill>
      </dgm:spPr>
      <dgm:t>
        <a:bodyPr/>
        <a:lstStyle/>
        <a:p>
          <a:r>
            <a:rPr lang="es-EC" sz="3600" b="1" dirty="0" smtClean="0"/>
            <a:t>VAN </a:t>
          </a:r>
          <a:endParaRPr lang="es-EC" sz="3600" b="1" dirty="0"/>
        </a:p>
      </dgm:t>
    </dgm:pt>
    <dgm:pt modelId="{245647AC-02BE-4359-A746-310A6118F405}" type="parTrans" cxnId="{115B33E2-B0C9-44C5-92C8-AB3759419FFB}">
      <dgm:prSet/>
      <dgm:spPr/>
      <dgm:t>
        <a:bodyPr/>
        <a:lstStyle/>
        <a:p>
          <a:endParaRPr lang="es-EC"/>
        </a:p>
      </dgm:t>
    </dgm:pt>
    <dgm:pt modelId="{B0A45225-995F-4D32-90BA-72AE741C6902}" type="sibTrans" cxnId="{115B33E2-B0C9-44C5-92C8-AB3759419FFB}">
      <dgm:prSet/>
      <dgm:spPr/>
      <dgm:t>
        <a:bodyPr/>
        <a:lstStyle/>
        <a:p>
          <a:endParaRPr lang="es-EC"/>
        </a:p>
      </dgm:t>
    </dgm:pt>
    <dgm:pt modelId="{9F955C7A-BCD6-4FA0-8D55-D126850F13EC}">
      <dgm:prSet custT="1"/>
      <dgm:spPr/>
      <dgm:t>
        <a:bodyPr/>
        <a:lstStyle/>
        <a:p>
          <a:r>
            <a:rPr lang="es-ES" sz="1600" dirty="0" smtClean="0"/>
            <a:t>VAN:	Valor  actual neto</a:t>
          </a:r>
          <a:endParaRPr lang="es-EC" sz="1600" dirty="0"/>
        </a:p>
      </dgm:t>
    </dgm:pt>
    <dgm:pt modelId="{A041DF0D-E36E-411A-9E1D-6EA6F8250ED2}" type="parTrans" cxnId="{33952580-7E43-40FA-B64C-4413B8DDC0FF}">
      <dgm:prSet/>
      <dgm:spPr/>
      <dgm:t>
        <a:bodyPr/>
        <a:lstStyle/>
        <a:p>
          <a:endParaRPr lang="es-EC"/>
        </a:p>
      </dgm:t>
    </dgm:pt>
    <dgm:pt modelId="{CA5C0563-6B3F-4886-815D-3C84C0F6A7FA}" type="sibTrans" cxnId="{33952580-7E43-40FA-B64C-4413B8DDC0FF}">
      <dgm:prSet/>
      <dgm:spPr/>
      <dgm:t>
        <a:bodyPr/>
        <a:lstStyle/>
        <a:p>
          <a:endParaRPr lang="es-EC"/>
        </a:p>
      </dgm:t>
    </dgm:pt>
    <dgm:pt modelId="{6A559493-D63A-4CA2-9B52-AA7FD69FB1A7}">
      <dgm:prSet custT="1"/>
      <dgm:spPr/>
      <dgm:t>
        <a:bodyPr/>
        <a:lstStyle/>
        <a:p>
          <a:r>
            <a:rPr lang="es-ES" sz="1600" dirty="0" err="1" smtClean="0"/>
            <a:t>Fo</a:t>
          </a:r>
          <a:r>
            <a:rPr lang="es-ES" sz="1600" dirty="0" smtClean="0"/>
            <a:t>:	Coste total de inversión</a:t>
          </a:r>
          <a:endParaRPr lang="es-EC" sz="1600" dirty="0"/>
        </a:p>
      </dgm:t>
    </dgm:pt>
    <dgm:pt modelId="{D308C6AC-7B69-418F-AF62-605F863230C2}" type="parTrans" cxnId="{286CAEC9-C473-4784-9248-EF9C14D7AFF5}">
      <dgm:prSet/>
      <dgm:spPr/>
      <dgm:t>
        <a:bodyPr/>
        <a:lstStyle/>
        <a:p>
          <a:endParaRPr lang="es-EC"/>
        </a:p>
      </dgm:t>
    </dgm:pt>
    <dgm:pt modelId="{F85AFA65-3BE4-42E4-8A30-30EEE22C06BA}" type="sibTrans" cxnId="{286CAEC9-C473-4784-9248-EF9C14D7AFF5}">
      <dgm:prSet/>
      <dgm:spPr/>
      <dgm:t>
        <a:bodyPr/>
        <a:lstStyle/>
        <a:p>
          <a:endParaRPr lang="es-EC"/>
        </a:p>
      </dgm:t>
    </dgm:pt>
    <dgm:pt modelId="{DB501A2D-5E3F-46D6-B7E1-E197B13785B6}">
      <dgm:prSet custT="1"/>
      <dgm:spPr/>
      <dgm:t>
        <a:bodyPr/>
        <a:lstStyle/>
        <a:p>
          <a:r>
            <a:rPr lang="es-ES" sz="1600" dirty="0" err="1" smtClean="0"/>
            <a:t>Fn</a:t>
          </a:r>
          <a:r>
            <a:rPr lang="es-ES" sz="1600" dirty="0" smtClean="0"/>
            <a:t>:	Flujo de carga neto anual</a:t>
          </a:r>
          <a:endParaRPr lang="es-EC" sz="1600" dirty="0"/>
        </a:p>
      </dgm:t>
    </dgm:pt>
    <dgm:pt modelId="{EFCCBAE9-F79B-42EC-A32C-EFF6A8EA5B95}" type="parTrans" cxnId="{512C084D-25F9-4C04-BBE9-8917BF31FDEE}">
      <dgm:prSet/>
      <dgm:spPr/>
      <dgm:t>
        <a:bodyPr/>
        <a:lstStyle/>
        <a:p>
          <a:endParaRPr lang="es-EC"/>
        </a:p>
      </dgm:t>
    </dgm:pt>
    <dgm:pt modelId="{0A4BCB41-7D4A-424A-A1AB-A032C42B8317}" type="sibTrans" cxnId="{512C084D-25F9-4C04-BBE9-8917BF31FDEE}">
      <dgm:prSet/>
      <dgm:spPr/>
      <dgm:t>
        <a:bodyPr/>
        <a:lstStyle/>
        <a:p>
          <a:endParaRPr lang="es-EC"/>
        </a:p>
      </dgm:t>
    </dgm:pt>
    <dgm:pt modelId="{32F86546-26F4-4ACF-A5A7-533C6C82C4D4}">
      <dgm:prSet custT="1"/>
      <dgm:spPr/>
      <dgm:t>
        <a:bodyPr/>
        <a:lstStyle/>
        <a:p>
          <a:r>
            <a:rPr lang="es-ES" sz="1600" dirty="0" smtClean="0"/>
            <a:t>d:	Tasa de interés</a:t>
          </a:r>
          <a:endParaRPr lang="es-EC" sz="1600" dirty="0"/>
        </a:p>
      </dgm:t>
    </dgm:pt>
    <dgm:pt modelId="{9A7AB41C-BDF5-491F-813D-605A0C0A2FE6}" type="parTrans" cxnId="{41B40236-BEE9-48A6-B907-DC42C75DD146}">
      <dgm:prSet/>
      <dgm:spPr/>
      <dgm:t>
        <a:bodyPr/>
        <a:lstStyle/>
        <a:p>
          <a:endParaRPr lang="es-EC"/>
        </a:p>
      </dgm:t>
    </dgm:pt>
    <dgm:pt modelId="{20A68497-372E-40CB-9F67-2CADF4003820}" type="sibTrans" cxnId="{41B40236-BEE9-48A6-B907-DC42C75DD146}">
      <dgm:prSet/>
      <dgm:spPr/>
      <dgm:t>
        <a:bodyPr/>
        <a:lstStyle/>
        <a:p>
          <a:endParaRPr lang="es-EC"/>
        </a:p>
      </dgm:t>
    </dgm:pt>
    <dgm:pt modelId="{CD0FD33D-71D6-4A1E-A504-4757601BE846}">
      <dgm:prSet custT="1"/>
      <dgm:spPr/>
      <dgm:t>
        <a:bodyPr/>
        <a:lstStyle/>
        <a:p>
          <a:r>
            <a:rPr lang="es-ES" sz="1600" dirty="0" smtClean="0"/>
            <a:t>n:	número de años</a:t>
          </a:r>
          <a:endParaRPr lang="es-EC" sz="1600" dirty="0"/>
        </a:p>
      </dgm:t>
    </dgm:pt>
    <dgm:pt modelId="{D2BE9887-51B4-45E4-AE9E-C92D739FDBE0}" type="parTrans" cxnId="{73B66981-FEF4-4D7A-AE51-883B7F1E6646}">
      <dgm:prSet/>
      <dgm:spPr/>
      <dgm:t>
        <a:bodyPr/>
        <a:lstStyle/>
        <a:p>
          <a:endParaRPr lang="es-EC"/>
        </a:p>
      </dgm:t>
    </dgm:pt>
    <dgm:pt modelId="{D518DA1F-5063-48F7-B1E9-726A1E9F98CB}" type="sibTrans" cxnId="{73B66981-FEF4-4D7A-AE51-883B7F1E6646}">
      <dgm:prSet/>
      <dgm:spPr/>
      <dgm:t>
        <a:bodyPr/>
        <a:lstStyle/>
        <a:p>
          <a:endParaRPr lang="es-EC"/>
        </a:p>
      </dgm:t>
    </dgm:pt>
    <dgm:pt modelId="{372296A6-153C-467F-BAF7-517C87A6BD4C}" type="pres">
      <dgm:prSet presAssocID="{7422F00B-1315-435A-8148-DD0CD3C93A54}" presName="Name0" presStyleCnt="0">
        <dgm:presLayoutVars>
          <dgm:dir/>
          <dgm:animLvl val="lvl"/>
          <dgm:resizeHandles val="exact"/>
        </dgm:presLayoutVars>
      </dgm:prSet>
      <dgm:spPr/>
      <dgm:t>
        <a:bodyPr/>
        <a:lstStyle/>
        <a:p>
          <a:endParaRPr lang="es-EC"/>
        </a:p>
      </dgm:t>
    </dgm:pt>
    <dgm:pt modelId="{FA1EF85D-9E10-4DFA-A9F6-512D3226A53D}" type="pres">
      <dgm:prSet presAssocID="{46320FC8-1938-4FFD-9475-A793541F0B7C}" presName="linNode" presStyleCnt="0"/>
      <dgm:spPr/>
    </dgm:pt>
    <dgm:pt modelId="{79C92E55-2B16-4106-9449-85EED6A30817}" type="pres">
      <dgm:prSet presAssocID="{46320FC8-1938-4FFD-9475-A793541F0B7C}" presName="parentText" presStyleLbl="node1" presStyleIdx="0" presStyleCnt="3">
        <dgm:presLayoutVars>
          <dgm:chMax val="1"/>
          <dgm:bulletEnabled val="1"/>
        </dgm:presLayoutVars>
      </dgm:prSet>
      <dgm:spPr/>
      <dgm:t>
        <a:bodyPr/>
        <a:lstStyle/>
        <a:p>
          <a:endParaRPr lang="es-EC"/>
        </a:p>
      </dgm:t>
    </dgm:pt>
    <dgm:pt modelId="{2EBF9D80-7E29-4436-895D-6CF45BB4BEB8}" type="pres">
      <dgm:prSet presAssocID="{46320FC8-1938-4FFD-9475-A793541F0B7C}" presName="descendantText" presStyleLbl="alignAccFollowNode1" presStyleIdx="0" presStyleCnt="3" custScaleY="113614">
        <dgm:presLayoutVars>
          <dgm:bulletEnabled val="1"/>
        </dgm:presLayoutVars>
      </dgm:prSet>
      <dgm:spPr/>
      <dgm:t>
        <a:bodyPr/>
        <a:lstStyle/>
        <a:p>
          <a:endParaRPr lang="es-EC"/>
        </a:p>
      </dgm:t>
    </dgm:pt>
    <dgm:pt modelId="{19DB4AC7-A9C3-43F1-94D5-BCCC11F7FE4B}" type="pres">
      <dgm:prSet presAssocID="{E7F72E1B-ACA4-4A11-8CAB-8786B056A71C}" presName="sp" presStyleCnt="0"/>
      <dgm:spPr/>
    </dgm:pt>
    <dgm:pt modelId="{CF091E53-E4DD-48BB-A769-B1773DFD758A}" type="pres">
      <dgm:prSet presAssocID="{5C971850-D3F9-4127-BF42-01FBB5F220DA}" presName="linNode" presStyleCnt="0"/>
      <dgm:spPr/>
    </dgm:pt>
    <dgm:pt modelId="{F1664825-5C1B-4594-84C5-1D39764FCD29}" type="pres">
      <dgm:prSet presAssocID="{5C971850-D3F9-4127-BF42-01FBB5F220DA}" presName="parentText" presStyleLbl="node1" presStyleIdx="1" presStyleCnt="3">
        <dgm:presLayoutVars>
          <dgm:chMax val="1"/>
          <dgm:bulletEnabled val="1"/>
        </dgm:presLayoutVars>
      </dgm:prSet>
      <dgm:spPr/>
      <dgm:t>
        <a:bodyPr/>
        <a:lstStyle/>
        <a:p>
          <a:endParaRPr lang="es-EC"/>
        </a:p>
      </dgm:t>
    </dgm:pt>
    <dgm:pt modelId="{79D4CB06-FF52-4C0E-919B-178FC2FEAF9E}" type="pres">
      <dgm:prSet presAssocID="{5C971850-D3F9-4127-BF42-01FBB5F220DA}" presName="descendantText" presStyleLbl="alignAccFollowNode1" presStyleIdx="1" presStyleCnt="3">
        <dgm:presLayoutVars>
          <dgm:bulletEnabled val="1"/>
        </dgm:presLayoutVars>
      </dgm:prSet>
      <dgm:spPr/>
      <dgm:t>
        <a:bodyPr/>
        <a:lstStyle/>
        <a:p>
          <a:endParaRPr lang="es-EC"/>
        </a:p>
      </dgm:t>
    </dgm:pt>
    <dgm:pt modelId="{21DDA2A9-D1E1-4522-AB0B-38FD2776B4FC}" type="pres">
      <dgm:prSet presAssocID="{C861A3ED-B080-4450-8ED3-93B3BC19E6D4}" presName="sp" presStyleCnt="0"/>
      <dgm:spPr/>
    </dgm:pt>
    <dgm:pt modelId="{2C150E4B-8271-4E02-A9AB-3F07CF81A7F5}" type="pres">
      <dgm:prSet presAssocID="{9B34ED1F-8023-42FC-923A-9E5B57B70F8A}" presName="linNode" presStyleCnt="0"/>
      <dgm:spPr/>
    </dgm:pt>
    <dgm:pt modelId="{39AE22FB-A54C-447B-AD67-62C4DCB3E30E}" type="pres">
      <dgm:prSet presAssocID="{9B34ED1F-8023-42FC-923A-9E5B57B70F8A}" presName="parentText" presStyleLbl="node1" presStyleIdx="2" presStyleCnt="3">
        <dgm:presLayoutVars>
          <dgm:chMax val="1"/>
          <dgm:bulletEnabled val="1"/>
        </dgm:presLayoutVars>
      </dgm:prSet>
      <dgm:spPr/>
      <dgm:t>
        <a:bodyPr/>
        <a:lstStyle/>
        <a:p>
          <a:endParaRPr lang="es-EC"/>
        </a:p>
      </dgm:t>
    </dgm:pt>
    <dgm:pt modelId="{CC5F21A9-415E-4C9B-8D44-33408BADC1E9}" type="pres">
      <dgm:prSet presAssocID="{9B34ED1F-8023-42FC-923A-9E5B57B70F8A}" presName="descendantText" presStyleLbl="alignAccFollowNode1" presStyleIdx="2" presStyleCnt="3">
        <dgm:presLayoutVars>
          <dgm:bulletEnabled val="1"/>
        </dgm:presLayoutVars>
      </dgm:prSet>
      <dgm:spPr/>
      <dgm:t>
        <a:bodyPr/>
        <a:lstStyle/>
        <a:p>
          <a:endParaRPr lang="es-EC"/>
        </a:p>
      </dgm:t>
    </dgm:pt>
  </dgm:ptLst>
  <dgm:cxnLst>
    <dgm:cxn modelId="{CF241C3F-61A5-4AA2-9B28-4E70AADEB6BF}" type="presOf" srcId="{46320FC8-1938-4FFD-9475-A793541F0B7C}" destId="{79C92E55-2B16-4106-9449-85EED6A30817}" srcOrd="0" destOrd="0" presId="urn:microsoft.com/office/officeart/2005/8/layout/vList5"/>
    <dgm:cxn modelId="{3EC05950-5EDC-453C-BBEB-AD2E01479862}" type="presOf" srcId="{CD0FD33D-71D6-4A1E-A504-4757601BE846}" destId="{CC5F21A9-415E-4C9B-8D44-33408BADC1E9}" srcOrd="0" destOrd="4" presId="urn:microsoft.com/office/officeart/2005/8/layout/vList5"/>
    <dgm:cxn modelId="{DFBD27FB-2322-4A7B-BD7D-EAEBF225FF96}" srcId="{7422F00B-1315-435A-8148-DD0CD3C93A54}" destId="{46320FC8-1938-4FFD-9475-A793541F0B7C}" srcOrd="0" destOrd="0" parTransId="{582F1E0E-2E98-45DC-B515-4A52520E6377}" sibTransId="{E7F72E1B-ACA4-4A11-8CAB-8786B056A71C}"/>
    <dgm:cxn modelId="{115B33E2-B0C9-44C5-92C8-AB3759419FFB}" srcId="{7422F00B-1315-435A-8148-DD0CD3C93A54}" destId="{9B34ED1F-8023-42FC-923A-9E5B57B70F8A}" srcOrd="2" destOrd="0" parTransId="{245647AC-02BE-4359-A746-310A6118F405}" sibTransId="{B0A45225-995F-4D32-90BA-72AE741C6902}"/>
    <dgm:cxn modelId="{1ED1F096-22BA-49B0-9912-26D5001B2F4A}" srcId="{7422F00B-1315-435A-8148-DD0CD3C93A54}" destId="{5C971850-D3F9-4127-BF42-01FBB5F220DA}" srcOrd="1" destOrd="0" parTransId="{4555FD72-702C-405E-BE27-32077527F38F}" sibTransId="{C861A3ED-B080-4450-8ED3-93B3BC19E6D4}"/>
    <dgm:cxn modelId="{286CAEC9-C473-4784-9248-EF9C14D7AFF5}" srcId="{9B34ED1F-8023-42FC-923A-9E5B57B70F8A}" destId="{6A559493-D63A-4CA2-9B52-AA7FD69FB1A7}" srcOrd="1" destOrd="0" parTransId="{D308C6AC-7B69-418F-AF62-605F863230C2}" sibTransId="{F85AFA65-3BE4-42E4-8A30-30EEE22C06BA}"/>
    <dgm:cxn modelId="{EECF82E5-DF09-4884-8778-E81A32F43387}" type="presOf" srcId="{9F955C7A-BCD6-4FA0-8D55-D126850F13EC}" destId="{CC5F21A9-415E-4C9B-8D44-33408BADC1E9}" srcOrd="0" destOrd="0" presId="urn:microsoft.com/office/officeart/2005/8/layout/vList5"/>
    <dgm:cxn modelId="{512C084D-25F9-4C04-BBE9-8917BF31FDEE}" srcId="{9B34ED1F-8023-42FC-923A-9E5B57B70F8A}" destId="{DB501A2D-5E3F-46D6-B7E1-E197B13785B6}" srcOrd="2" destOrd="0" parTransId="{EFCCBAE9-F79B-42EC-A32C-EFF6A8EA5B95}" sibTransId="{0A4BCB41-7D4A-424A-A1AB-A032C42B8317}"/>
    <dgm:cxn modelId="{6620C112-F6E4-41A4-93F3-2F6890910747}" type="presOf" srcId="{7422F00B-1315-435A-8148-DD0CD3C93A54}" destId="{372296A6-153C-467F-BAF7-517C87A6BD4C}" srcOrd="0" destOrd="0" presId="urn:microsoft.com/office/officeart/2005/8/layout/vList5"/>
    <dgm:cxn modelId="{04A81874-CCE9-4E2C-A3FB-4F40AAEAF70E}" type="presOf" srcId="{DB501A2D-5E3F-46D6-B7E1-E197B13785B6}" destId="{CC5F21A9-415E-4C9B-8D44-33408BADC1E9}" srcOrd="0" destOrd="2" presId="urn:microsoft.com/office/officeart/2005/8/layout/vList5"/>
    <dgm:cxn modelId="{F0D84E47-A119-4A2B-BCD1-337727500CAD}" type="presOf" srcId="{B1571AA2-86AB-4AF4-97AD-784018564356}" destId="{2EBF9D80-7E29-4436-895D-6CF45BB4BEB8}" srcOrd="0" destOrd="0" presId="urn:microsoft.com/office/officeart/2005/8/layout/vList5"/>
    <dgm:cxn modelId="{87C6AF3B-A056-4CB3-A64B-9914826D79B8}" srcId="{46320FC8-1938-4FFD-9475-A793541F0B7C}" destId="{76F54622-C139-4E49-9B96-C7E9880F7117}" srcOrd="1" destOrd="0" parTransId="{D0EB4FAD-1533-4F0D-8A04-C53A171E6C9E}" sibTransId="{28FF7103-37A8-4CB0-BE53-9E854131D414}"/>
    <dgm:cxn modelId="{8DB64707-F725-4A4C-9691-8D56159B41ED}" type="presOf" srcId="{9B34ED1F-8023-42FC-923A-9E5B57B70F8A}" destId="{39AE22FB-A54C-447B-AD67-62C4DCB3E30E}" srcOrd="0" destOrd="0" presId="urn:microsoft.com/office/officeart/2005/8/layout/vList5"/>
    <dgm:cxn modelId="{2BFEEE2D-3893-4B37-831F-DC6A7240B21B}" srcId="{46320FC8-1938-4FFD-9475-A793541F0B7C}" destId="{B1571AA2-86AB-4AF4-97AD-784018564356}" srcOrd="0" destOrd="0" parTransId="{D1B9341C-69C8-4318-B5D2-F54281ED65D9}" sibTransId="{37DCACA0-EF25-411A-A854-1ADE8454CD0B}"/>
    <dgm:cxn modelId="{33952580-7E43-40FA-B64C-4413B8DDC0FF}" srcId="{9B34ED1F-8023-42FC-923A-9E5B57B70F8A}" destId="{9F955C7A-BCD6-4FA0-8D55-D126850F13EC}" srcOrd="0" destOrd="0" parTransId="{A041DF0D-E36E-411A-9E1D-6EA6F8250ED2}" sibTransId="{CA5C0563-6B3F-4886-815D-3C84C0F6A7FA}"/>
    <dgm:cxn modelId="{50DBD4D7-828D-4C0A-AD29-F7CAB87E50E2}" type="presOf" srcId="{5C971850-D3F9-4127-BF42-01FBB5F220DA}" destId="{F1664825-5C1B-4594-84C5-1D39764FCD29}" srcOrd="0" destOrd="0" presId="urn:microsoft.com/office/officeart/2005/8/layout/vList5"/>
    <dgm:cxn modelId="{73B66981-FEF4-4D7A-AE51-883B7F1E6646}" srcId="{9B34ED1F-8023-42FC-923A-9E5B57B70F8A}" destId="{CD0FD33D-71D6-4A1E-A504-4757601BE846}" srcOrd="4" destOrd="0" parTransId="{D2BE9887-51B4-45E4-AE9E-C92D739FDBE0}" sibTransId="{D518DA1F-5063-48F7-B1E9-726A1E9F98CB}"/>
    <dgm:cxn modelId="{289F3623-9FB7-4473-868C-EBEEC2BD56B4}" type="presOf" srcId="{32F86546-26F4-4ACF-A5A7-533C6C82C4D4}" destId="{CC5F21A9-415E-4C9B-8D44-33408BADC1E9}" srcOrd="0" destOrd="3" presId="urn:microsoft.com/office/officeart/2005/8/layout/vList5"/>
    <dgm:cxn modelId="{F2717BA9-50B7-4C55-8CBC-FC2B198B778C}" type="presOf" srcId="{6A559493-D63A-4CA2-9B52-AA7FD69FB1A7}" destId="{CC5F21A9-415E-4C9B-8D44-33408BADC1E9}" srcOrd="0" destOrd="1" presId="urn:microsoft.com/office/officeart/2005/8/layout/vList5"/>
    <dgm:cxn modelId="{AC855EF8-3257-46BD-A225-D25B37ECE05B}" type="presOf" srcId="{76F54622-C139-4E49-9B96-C7E9880F7117}" destId="{2EBF9D80-7E29-4436-895D-6CF45BB4BEB8}" srcOrd="0" destOrd="1" presId="urn:microsoft.com/office/officeart/2005/8/layout/vList5"/>
    <dgm:cxn modelId="{0C5013EB-CF79-4C74-B922-C3E1FFEAC806}" srcId="{5C971850-D3F9-4127-BF42-01FBB5F220DA}" destId="{0840C7B0-5FD1-44E9-998E-D68C6D36F5AD}" srcOrd="0" destOrd="0" parTransId="{C5BCBB2E-FA68-477C-946E-11CC58624330}" sibTransId="{BDECC6CE-721A-4359-B890-9E9AC1D8E4AB}"/>
    <dgm:cxn modelId="{0437E0FC-B012-42B2-A1E9-58855078A88B}" type="presOf" srcId="{0840C7B0-5FD1-44E9-998E-D68C6D36F5AD}" destId="{79D4CB06-FF52-4C0E-919B-178FC2FEAF9E}" srcOrd="0" destOrd="0" presId="urn:microsoft.com/office/officeart/2005/8/layout/vList5"/>
    <dgm:cxn modelId="{41B40236-BEE9-48A6-B907-DC42C75DD146}" srcId="{9B34ED1F-8023-42FC-923A-9E5B57B70F8A}" destId="{32F86546-26F4-4ACF-A5A7-533C6C82C4D4}" srcOrd="3" destOrd="0" parTransId="{9A7AB41C-BDF5-491F-813D-605A0C0A2FE6}" sibTransId="{20A68497-372E-40CB-9F67-2CADF4003820}"/>
    <dgm:cxn modelId="{DC89EA51-F0F7-4E2C-86F4-400B786249FB}" type="presParOf" srcId="{372296A6-153C-467F-BAF7-517C87A6BD4C}" destId="{FA1EF85D-9E10-4DFA-A9F6-512D3226A53D}" srcOrd="0" destOrd="0" presId="urn:microsoft.com/office/officeart/2005/8/layout/vList5"/>
    <dgm:cxn modelId="{5E2BE8F1-3E56-4371-9843-693D96D8CF4B}" type="presParOf" srcId="{FA1EF85D-9E10-4DFA-A9F6-512D3226A53D}" destId="{79C92E55-2B16-4106-9449-85EED6A30817}" srcOrd="0" destOrd="0" presId="urn:microsoft.com/office/officeart/2005/8/layout/vList5"/>
    <dgm:cxn modelId="{610BFCFF-0048-487C-B7BD-B01B0BA53670}" type="presParOf" srcId="{FA1EF85D-9E10-4DFA-A9F6-512D3226A53D}" destId="{2EBF9D80-7E29-4436-895D-6CF45BB4BEB8}" srcOrd="1" destOrd="0" presId="urn:microsoft.com/office/officeart/2005/8/layout/vList5"/>
    <dgm:cxn modelId="{3F979036-466E-41D4-80B0-6E5544472D8F}" type="presParOf" srcId="{372296A6-153C-467F-BAF7-517C87A6BD4C}" destId="{19DB4AC7-A9C3-43F1-94D5-BCCC11F7FE4B}" srcOrd="1" destOrd="0" presId="urn:microsoft.com/office/officeart/2005/8/layout/vList5"/>
    <dgm:cxn modelId="{F092138D-AC5A-4163-9C2A-FA3646068EEB}" type="presParOf" srcId="{372296A6-153C-467F-BAF7-517C87A6BD4C}" destId="{CF091E53-E4DD-48BB-A769-B1773DFD758A}" srcOrd="2" destOrd="0" presId="urn:microsoft.com/office/officeart/2005/8/layout/vList5"/>
    <dgm:cxn modelId="{5E06A79C-5868-4288-B5AB-580D11B7B3EA}" type="presParOf" srcId="{CF091E53-E4DD-48BB-A769-B1773DFD758A}" destId="{F1664825-5C1B-4594-84C5-1D39764FCD29}" srcOrd="0" destOrd="0" presId="urn:microsoft.com/office/officeart/2005/8/layout/vList5"/>
    <dgm:cxn modelId="{B75CB402-353A-4DA8-B8C4-8B62FB68E75E}" type="presParOf" srcId="{CF091E53-E4DD-48BB-A769-B1773DFD758A}" destId="{79D4CB06-FF52-4C0E-919B-178FC2FEAF9E}" srcOrd="1" destOrd="0" presId="urn:microsoft.com/office/officeart/2005/8/layout/vList5"/>
    <dgm:cxn modelId="{2D908951-555D-4046-B0E9-F6372AEDD2CC}" type="presParOf" srcId="{372296A6-153C-467F-BAF7-517C87A6BD4C}" destId="{21DDA2A9-D1E1-4522-AB0B-38FD2776B4FC}" srcOrd="3" destOrd="0" presId="urn:microsoft.com/office/officeart/2005/8/layout/vList5"/>
    <dgm:cxn modelId="{B44766C8-405C-4F8A-95E8-C08535EC4C74}" type="presParOf" srcId="{372296A6-153C-467F-BAF7-517C87A6BD4C}" destId="{2C150E4B-8271-4E02-A9AB-3F07CF81A7F5}" srcOrd="4" destOrd="0" presId="urn:microsoft.com/office/officeart/2005/8/layout/vList5"/>
    <dgm:cxn modelId="{74AC5A95-262D-453F-840F-9AE683C8FEBB}" type="presParOf" srcId="{2C150E4B-8271-4E02-A9AB-3F07CF81A7F5}" destId="{39AE22FB-A54C-447B-AD67-62C4DCB3E30E}" srcOrd="0" destOrd="0" presId="urn:microsoft.com/office/officeart/2005/8/layout/vList5"/>
    <dgm:cxn modelId="{7757414A-BF4D-4DE1-88C9-7DC0ABDBD657}" type="presParOf" srcId="{2C150E4B-8271-4E02-A9AB-3F07CF81A7F5}" destId="{CC5F21A9-415E-4C9B-8D44-33408BADC1E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ABB84166-65A7-4FFD-B64E-2045D1E7A2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F868746F-6CA6-4C6B-9E33-7A1EC25BFA0B}">
      <dgm:prSet phldrT="[Texto]"/>
      <dgm:spPr>
        <a:solidFill>
          <a:schemeClr val="accent2">
            <a:lumMod val="60000"/>
            <a:lumOff val="40000"/>
          </a:schemeClr>
        </a:solidFill>
      </dgm:spPr>
      <dgm:t>
        <a:bodyPr/>
        <a:lstStyle/>
        <a:p>
          <a:r>
            <a:rPr lang="es-EC" dirty="0" smtClean="0"/>
            <a:t>OBJETIVOS</a:t>
          </a:r>
          <a:endParaRPr lang="es-EC" dirty="0"/>
        </a:p>
      </dgm:t>
    </dgm:pt>
    <dgm:pt modelId="{CE92B872-095F-41B3-8FCB-4784CB08F5F7}" type="parTrans" cxnId="{2610511E-D1B7-4831-A97A-F576F251569C}">
      <dgm:prSet/>
      <dgm:spPr/>
      <dgm:t>
        <a:bodyPr/>
        <a:lstStyle/>
        <a:p>
          <a:endParaRPr lang="es-EC"/>
        </a:p>
      </dgm:t>
    </dgm:pt>
    <dgm:pt modelId="{E14F25D8-2A0C-4012-A125-66F7AA7C6F3E}" type="sibTrans" cxnId="{2610511E-D1B7-4831-A97A-F576F251569C}">
      <dgm:prSet/>
      <dgm:spPr/>
      <dgm:t>
        <a:bodyPr/>
        <a:lstStyle/>
        <a:p>
          <a:endParaRPr lang="es-EC"/>
        </a:p>
      </dgm:t>
    </dgm:pt>
    <dgm:pt modelId="{93EA1801-3282-477E-AE7E-C355829EC0B1}">
      <dgm:prSet phldrT="[Texto]"/>
      <dgm:spPr>
        <a:solidFill>
          <a:schemeClr val="accent2">
            <a:lumMod val="60000"/>
            <a:lumOff val="40000"/>
          </a:schemeClr>
        </a:solidFill>
      </dgm:spPr>
      <dgm:t>
        <a:bodyPr/>
        <a:lstStyle/>
        <a:p>
          <a:r>
            <a:rPr lang="es-EC" dirty="0" smtClean="0"/>
            <a:t>MATERIALES Y EQUIPO</a:t>
          </a:r>
        </a:p>
      </dgm:t>
    </dgm:pt>
    <dgm:pt modelId="{B02E0963-7922-4040-92BF-167D4FA221A9}" type="parTrans" cxnId="{CFDA65E3-AC86-41D8-91CE-AFEED0441FC3}">
      <dgm:prSet/>
      <dgm:spPr/>
      <dgm:t>
        <a:bodyPr/>
        <a:lstStyle/>
        <a:p>
          <a:endParaRPr lang="es-EC"/>
        </a:p>
      </dgm:t>
    </dgm:pt>
    <dgm:pt modelId="{1434262D-1CE2-4B91-AF80-479DB0E47B97}" type="sibTrans" cxnId="{CFDA65E3-AC86-41D8-91CE-AFEED0441FC3}">
      <dgm:prSet/>
      <dgm:spPr/>
      <dgm:t>
        <a:bodyPr/>
        <a:lstStyle/>
        <a:p>
          <a:endParaRPr lang="es-EC"/>
        </a:p>
      </dgm:t>
    </dgm:pt>
    <dgm:pt modelId="{47FFA9A4-8FDC-464E-9A42-5022222BBA3A}">
      <dgm:prSet phldrT="[Texto]"/>
      <dgm:spPr>
        <a:solidFill>
          <a:schemeClr val="accent2">
            <a:lumMod val="60000"/>
            <a:lumOff val="40000"/>
          </a:schemeClr>
        </a:solidFill>
      </dgm:spPr>
      <dgm:t>
        <a:bodyPr/>
        <a:lstStyle/>
        <a:p>
          <a:r>
            <a:rPr lang="es-EC" dirty="0" smtClean="0"/>
            <a:t>Control Razón</a:t>
          </a:r>
        </a:p>
      </dgm:t>
    </dgm:pt>
    <dgm:pt modelId="{16F60B90-C5B6-49CA-AB70-85750FE2F42A}" type="parTrans" cxnId="{D9DF16AE-3A31-4C1D-955B-1C37203C00A6}">
      <dgm:prSet/>
      <dgm:spPr/>
      <dgm:t>
        <a:bodyPr/>
        <a:lstStyle/>
        <a:p>
          <a:endParaRPr lang="es-EC"/>
        </a:p>
      </dgm:t>
    </dgm:pt>
    <dgm:pt modelId="{4DF416FF-1884-41C4-B7F3-DE8DC8EC86A0}" type="sibTrans" cxnId="{D9DF16AE-3A31-4C1D-955B-1C37203C00A6}">
      <dgm:prSet/>
      <dgm:spPr/>
      <dgm:t>
        <a:bodyPr/>
        <a:lstStyle/>
        <a:p>
          <a:endParaRPr lang="es-EC"/>
        </a:p>
      </dgm:t>
    </dgm:pt>
    <dgm:pt modelId="{D4A39731-8EF4-4503-8BF6-31B1875C03F8}">
      <dgm:prSet phldrT="[Texto]"/>
      <dgm:spPr>
        <a:solidFill>
          <a:schemeClr val="accent2">
            <a:lumMod val="60000"/>
            <a:lumOff val="40000"/>
          </a:schemeClr>
        </a:solidFill>
      </dgm:spPr>
      <dgm:t>
        <a:bodyPr/>
        <a:lstStyle/>
        <a:p>
          <a:r>
            <a:rPr lang="es-EC" dirty="0" smtClean="0"/>
            <a:t>Marco </a:t>
          </a:r>
          <a:r>
            <a:rPr lang="es-EC" dirty="0" err="1" smtClean="0"/>
            <a:t>Teorico</a:t>
          </a:r>
          <a:r>
            <a:rPr lang="es-EC" dirty="0" smtClean="0"/>
            <a:t> </a:t>
          </a:r>
        </a:p>
      </dgm:t>
    </dgm:pt>
    <dgm:pt modelId="{E4D33D94-BAC3-4243-9EB7-25CD8CCC66CA}" type="parTrans" cxnId="{048C42F6-C5C4-406E-ADB7-875DE12D1729}">
      <dgm:prSet/>
      <dgm:spPr/>
      <dgm:t>
        <a:bodyPr/>
        <a:lstStyle/>
        <a:p>
          <a:endParaRPr lang="es-EC"/>
        </a:p>
      </dgm:t>
    </dgm:pt>
    <dgm:pt modelId="{3B015448-BCD3-4531-AD7A-F64BDCFBF8DC}" type="sibTrans" cxnId="{048C42F6-C5C4-406E-ADB7-875DE12D1729}">
      <dgm:prSet/>
      <dgm:spPr/>
      <dgm:t>
        <a:bodyPr/>
        <a:lstStyle/>
        <a:p>
          <a:endParaRPr lang="es-EC"/>
        </a:p>
      </dgm:t>
    </dgm:pt>
    <dgm:pt modelId="{A156D792-4D8A-417A-A0B7-802535FDD6AF}">
      <dgm:prSet phldrT="[Texto]"/>
      <dgm:spPr>
        <a:solidFill>
          <a:schemeClr val="accent2">
            <a:lumMod val="60000"/>
            <a:lumOff val="40000"/>
          </a:schemeClr>
        </a:solidFill>
      </dgm:spPr>
      <dgm:t>
        <a:bodyPr/>
        <a:lstStyle/>
        <a:p>
          <a:r>
            <a:rPr lang="es-EC" dirty="0" smtClean="0"/>
            <a:t>Planteamiento</a:t>
          </a:r>
        </a:p>
      </dgm:t>
    </dgm:pt>
    <dgm:pt modelId="{DD00375D-2B44-402A-9C93-B33B6D8F979D}" type="parTrans" cxnId="{CCDCB65C-939F-4B25-837C-E9C2FC2A57B5}">
      <dgm:prSet/>
      <dgm:spPr/>
      <dgm:t>
        <a:bodyPr/>
        <a:lstStyle/>
        <a:p>
          <a:endParaRPr lang="es-EC"/>
        </a:p>
      </dgm:t>
    </dgm:pt>
    <dgm:pt modelId="{A2DFCC99-CA75-4244-B162-FBE363943F2B}" type="sibTrans" cxnId="{CCDCB65C-939F-4B25-837C-E9C2FC2A57B5}">
      <dgm:prSet/>
      <dgm:spPr/>
      <dgm:t>
        <a:bodyPr/>
        <a:lstStyle/>
        <a:p>
          <a:endParaRPr lang="es-EC"/>
        </a:p>
      </dgm:t>
    </dgm:pt>
    <dgm:pt modelId="{FFC6B0F8-B5E7-4CDA-9985-A005DD042C4C}">
      <dgm:prSet phldrT="[Texto]"/>
      <dgm:spPr>
        <a:solidFill>
          <a:schemeClr val="accent2">
            <a:lumMod val="60000"/>
            <a:lumOff val="40000"/>
          </a:schemeClr>
        </a:solidFill>
      </dgm:spPr>
      <dgm:t>
        <a:bodyPr/>
        <a:lstStyle/>
        <a:p>
          <a:r>
            <a:rPr lang="es-EC" dirty="0" smtClean="0"/>
            <a:t>Procedimiento </a:t>
          </a:r>
        </a:p>
      </dgm:t>
    </dgm:pt>
    <dgm:pt modelId="{B007BBCD-84B9-4565-BB59-A0D235C39E14}" type="parTrans" cxnId="{0053E27F-5B2E-4B0D-915C-01EE3631EB87}">
      <dgm:prSet/>
      <dgm:spPr/>
      <dgm:t>
        <a:bodyPr/>
        <a:lstStyle/>
        <a:p>
          <a:endParaRPr lang="es-EC"/>
        </a:p>
      </dgm:t>
    </dgm:pt>
    <dgm:pt modelId="{82A58287-84B9-4710-BD51-27F604DBD9D3}" type="sibTrans" cxnId="{0053E27F-5B2E-4B0D-915C-01EE3631EB87}">
      <dgm:prSet/>
      <dgm:spPr/>
      <dgm:t>
        <a:bodyPr/>
        <a:lstStyle/>
        <a:p>
          <a:endParaRPr lang="es-EC"/>
        </a:p>
      </dgm:t>
    </dgm:pt>
    <dgm:pt modelId="{524292CD-4059-46BB-82B3-44765785769C}">
      <dgm:prSet phldrT="[Texto]"/>
      <dgm:spPr>
        <a:solidFill>
          <a:schemeClr val="accent2">
            <a:lumMod val="60000"/>
            <a:lumOff val="40000"/>
          </a:schemeClr>
        </a:solidFill>
      </dgm:spPr>
      <dgm:t>
        <a:bodyPr/>
        <a:lstStyle/>
        <a:p>
          <a:r>
            <a:rPr lang="es-EC" dirty="0" smtClean="0"/>
            <a:t>Cuestionario</a:t>
          </a:r>
        </a:p>
      </dgm:t>
    </dgm:pt>
    <dgm:pt modelId="{1C377716-78C9-4947-8136-61290C790B23}" type="parTrans" cxnId="{F7639D5B-CDDC-4817-A742-686C65947376}">
      <dgm:prSet/>
      <dgm:spPr/>
      <dgm:t>
        <a:bodyPr/>
        <a:lstStyle/>
        <a:p>
          <a:endParaRPr lang="es-EC"/>
        </a:p>
      </dgm:t>
    </dgm:pt>
    <dgm:pt modelId="{B05AE479-1980-44AF-AC79-354AF61DDD36}" type="sibTrans" cxnId="{F7639D5B-CDDC-4817-A742-686C65947376}">
      <dgm:prSet/>
      <dgm:spPr/>
      <dgm:t>
        <a:bodyPr/>
        <a:lstStyle/>
        <a:p>
          <a:endParaRPr lang="es-EC"/>
        </a:p>
      </dgm:t>
    </dgm:pt>
    <dgm:pt modelId="{A2CF5F32-21CF-4CB2-A1B1-DB1132B10D81}">
      <dgm:prSet phldrT="[Texto]"/>
      <dgm:spPr>
        <a:solidFill>
          <a:schemeClr val="accent2">
            <a:lumMod val="60000"/>
            <a:lumOff val="40000"/>
          </a:schemeClr>
        </a:solidFill>
      </dgm:spPr>
      <dgm:t>
        <a:bodyPr/>
        <a:lstStyle/>
        <a:p>
          <a:r>
            <a:rPr lang="es-EC" dirty="0" smtClean="0"/>
            <a:t>Conclusiones y recomendaciones</a:t>
          </a:r>
        </a:p>
      </dgm:t>
    </dgm:pt>
    <dgm:pt modelId="{BF058F35-9EBC-4116-B91F-36454C40AE30}" type="parTrans" cxnId="{94E4B7DB-A01A-429E-8560-7B6DCBEB5AAA}">
      <dgm:prSet/>
      <dgm:spPr/>
      <dgm:t>
        <a:bodyPr/>
        <a:lstStyle/>
        <a:p>
          <a:endParaRPr lang="es-EC"/>
        </a:p>
      </dgm:t>
    </dgm:pt>
    <dgm:pt modelId="{C87C4E67-53DF-46A3-BBC8-8CB73BE7916D}" type="sibTrans" cxnId="{94E4B7DB-A01A-429E-8560-7B6DCBEB5AAA}">
      <dgm:prSet/>
      <dgm:spPr/>
      <dgm:t>
        <a:bodyPr/>
        <a:lstStyle/>
        <a:p>
          <a:endParaRPr lang="es-EC"/>
        </a:p>
      </dgm:t>
    </dgm:pt>
    <dgm:pt modelId="{7C46C8CB-3253-461A-BCE7-A518D805410E}" type="pres">
      <dgm:prSet presAssocID="{ABB84166-65A7-4FFD-B64E-2045D1E7A255}" presName="linear" presStyleCnt="0">
        <dgm:presLayoutVars>
          <dgm:animLvl val="lvl"/>
          <dgm:resizeHandles val="exact"/>
        </dgm:presLayoutVars>
      </dgm:prSet>
      <dgm:spPr/>
      <dgm:t>
        <a:bodyPr/>
        <a:lstStyle/>
        <a:p>
          <a:endParaRPr lang="es-EC"/>
        </a:p>
      </dgm:t>
    </dgm:pt>
    <dgm:pt modelId="{1369AC9C-CC40-4838-A14A-DBAA121BEDAD}" type="pres">
      <dgm:prSet presAssocID="{F868746F-6CA6-4C6B-9E33-7A1EC25BFA0B}" presName="parentText" presStyleLbl="node1" presStyleIdx="0" presStyleCnt="8">
        <dgm:presLayoutVars>
          <dgm:chMax val="0"/>
          <dgm:bulletEnabled val="1"/>
        </dgm:presLayoutVars>
      </dgm:prSet>
      <dgm:spPr/>
      <dgm:t>
        <a:bodyPr/>
        <a:lstStyle/>
        <a:p>
          <a:endParaRPr lang="es-EC"/>
        </a:p>
      </dgm:t>
    </dgm:pt>
    <dgm:pt modelId="{96330A34-456F-4942-9F1B-0647396352A6}" type="pres">
      <dgm:prSet presAssocID="{E14F25D8-2A0C-4012-A125-66F7AA7C6F3E}" presName="spacer" presStyleCnt="0"/>
      <dgm:spPr/>
    </dgm:pt>
    <dgm:pt modelId="{011BDE1E-F068-48AB-B2A1-F8AE098A767D}" type="pres">
      <dgm:prSet presAssocID="{93EA1801-3282-477E-AE7E-C355829EC0B1}" presName="parentText" presStyleLbl="node1" presStyleIdx="1" presStyleCnt="8">
        <dgm:presLayoutVars>
          <dgm:chMax val="0"/>
          <dgm:bulletEnabled val="1"/>
        </dgm:presLayoutVars>
      </dgm:prSet>
      <dgm:spPr/>
      <dgm:t>
        <a:bodyPr/>
        <a:lstStyle/>
        <a:p>
          <a:endParaRPr lang="es-EC"/>
        </a:p>
      </dgm:t>
    </dgm:pt>
    <dgm:pt modelId="{6CB21492-7889-4086-833D-7471A5469877}" type="pres">
      <dgm:prSet presAssocID="{1434262D-1CE2-4B91-AF80-479DB0E47B97}" presName="spacer" presStyleCnt="0"/>
      <dgm:spPr/>
    </dgm:pt>
    <dgm:pt modelId="{1D3D0F03-201F-4F4E-BD83-63E854A22DBA}" type="pres">
      <dgm:prSet presAssocID="{47FFA9A4-8FDC-464E-9A42-5022222BBA3A}" presName="parentText" presStyleLbl="node1" presStyleIdx="2" presStyleCnt="8">
        <dgm:presLayoutVars>
          <dgm:chMax val="0"/>
          <dgm:bulletEnabled val="1"/>
        </dgm:presLayoutVars>
      </dgm:prSet>
      <dgm:spPr/>
      <dgm:t>
        <a:bodyPr/>
        <a:lstStyle/>
        <a:p>
          <a:endParaRPr lang="es-EC"/>
        </a:p>
      </dgm:t>
    </dgm:pt>
    <dgm:pt modelId="{D82CDE14-DCF6-4356-B022-EABB39E8F792}" type="pres">
      <dgm:prSet presAssocID="{4DF416FF-1884-41C4-B7F3-DE8DC8EC86A0}" presName="spacer" presStyleCnt="0"/>
      <dgm:spPr/>
    </dgm:pt>
    <dgm:pt modelId="{6D2EAF72-5CA4-4CC9-ABC4-55ECA7D2DBEC}" type="pres">
      <dgm:prSet presAssocID="{D4A39731-8EF4-4503-8BF6-31B1875C03F8}" presName="parentText" presStyleLbl="node1" presStyleIdx="3" presStyleCnt="8">
        <dgm:presLayoutVars>
          <dgm:chMax val="0"/>
          <dgm:bulletEnabled val="1"/>
        </dgm:presLayoutVars>
      </dgm:prSet>
      <dgm:spPr/>
      <dgm:t>
        <a:bodyPr/>
        <a:lstStyle/>
        <a:p>
          <a:endParaRPr lang="es-EC"/>
        </a:p>
      </dgm:t>
    </dgm:pt>
    <dgm:pt modelId="{20FDE576-B0BA-43C8-9259-E11F5F57D06C}" type="pres">
      <dgm:prSet presAssocID="{3B015448-BCD3-4531-AD7A-F64BDCFBF8DC}" presName="spacer" presStyleCnt="0"/>
      <dgm:spPr/>
    </dgm:pt>
    <dgm:pt modelId="{322D5FA8-4CE5-470B-8661-DD077900E4E6}" type="pres">
      <dgm:prSet presAssocID="{A156D792-4D8A-417A-A0B7-802535FDD6AF}" presName="parentText" presStyleLbl="node1" presStyleIdx="4" presStyleCnt="8">
        <dgm:presLayoutVars>
          <dgm:chMax val="0"/>
          <dgm:bulletEnabled val="1"/>
        </dgm:presLayoutVars>
      </dgm:prSet>
      <dgm:spPr/>
      <dgm:t>
        <a:bodyPr/>
        <a:lstStyle/>
        <a:p>
          <a:endParaRPr lang="es-EC"/>
        </a:p>
      </dgm:t>
    </dgm:pt>
    <dgm:pt modelId="{A7D4A239-D3BF-4290-B169-EF379D62848B}" type="pres">
      <dgm:prSet presAssocID="{A2DFCC99-CA75-4244-B162-FBE363943F2B}" presName="spacer" presStyleCnt="0"/>
      <dgm:spPr/>
    </dgm:pt>
    <dgm:pt modelId="{66925607-BAE1-4A4D-AF15-734B60A383C6}" type="pres">
      <dgm:prSet presAssocID="{FFC6B0F8-B5E7-4CDA-9985-A005DD042C4C}" presName="parentText" presStyleLbl="node1" presStyleIdx="5" presStyleCnt="8">
        <dgm:presLayoutVars>
          <dgm:chMax val="0"/>
          <dgm:bulletEnabled val="1"/>
        </dgm:presLayoutVars>
      </dgm:prSet>
      <dgm:spPr/>
      <dgm:t>
        <a:bodyPr/>
        <a:lstStyle/>
        <a:p>
          <a:endParaRPr lang="es-EC"/>
        </a:p>
      </dgm:t>
    </dgm:pt>
    <dgm:pt modelId="{6C4D27E2-17F3-442B-AA5C-05596A1CD952}" type="pres">
      <dgm:prSet presAssocID="{82A58287-84B9-4710-BD51-27F604DBD9D3}" presName="spacer" presStyleCnt="0"/>
      <dgm:spPr/>
    </dgm:pt>
    <dgm:pt modelId="{B48C2AE6-7672-4308-AB1F-5DDA208F63D0}" type="pres">
      <dgm:prSet presAssocID="{524292CD-4059-46BB-82B3-44765785769C}" presName="parentText" presStyleLbl="node1" presStyleIdx="6" presStyleCnt="8">
        <dgm:presLayoutVars>
          <dgm:chMax val="0"/>
          <dgm:bulletEnabled val="1"/>
        </dgm:presLayoutVars>
      </dgm:prSet>
      <dgm:spPr/>
      <dgm:t>
        <a:bodyPr/>
        <a:lstStyle/>
        <a:p>
          <a:endParaRPr lang="es-EC"/>
        </a:p>
      </dgm:t>
    </dgm:pt>
    <dgm:pt modelId="{83477345-245C-438E-9DA9-69241FCDB1D0}" type="pres">
      <dgm:prSet presAssocID="{B05AE479-1980-44AF-AC79-354AF61DDD36}" presName="spacer" presStyleCnt="0"/>
      <dgm:spPr/>
    </dgm:pt>
    <dgm:pt modelId="{6BAE9204-6541-4B04-A174-F5D3D6BBD9A9}" type="pres">
      <dgm:prSet presAssocID="{A2CF5F32-21CF-4CB2-A1B1-DB1132B10D81}" presName="parentText" presStyleLbl="node1" presStyleIdx="7" presStyleCnt="8">
        <dgm:presLayoutVars>
          <dgm:chMax val="0"/>
          <dgm:bulletEnabled val="1"/>
        </dgm:presLayoutVars>
      </dgm:prSet>
      <dgm:spPr/>
      <dgm:t>
        <a:bodyPr/>
        <a:lstStyle/>
        <a:p>
          <a:endParaRPr lang="es-EC"/>
        </a:p>
      </dgm:t>
    </dgm:pt>
  </dgm:ptLst>
  <dgm:cxnLst>
    <dgm:cxn modelId="{4698F5E4-541C-4A98-9EE3-DC291EE2808A}" type="presOf" srcId="{FFC6B0F8-B5E7-4CDA-9985-A005DD042C4C}" destId="{66925607-BAE1-4A4D-AF15-734B60A383C6}" srcOrd="0" destOrd="0" presId="urn:microsoft.com/office/officeart/2005/8/layout/vList2"/>
    <dgm:cxn modelId="{7E14215E-E11A-402C-B597-0F235FE96C86}" type="presOf" srcId="{A156D792-4D8A-417A-A0B7-802535FDD6AF}" destId="{322D5FA8-4CE5-470B-8661-DD077900E4E6}" srcOrd="0" destOrd="0" presId="urn:microsoft.com/office/officeart/2005/8/layout/vList2"/>
    <dgm:cxn modelId="{F7639D5B-CDDC-4817-A742-686C65947376}" srcId="{ABB84166-65A7-4FFD-B64E-2045D1E7A255}" destId="{524292CD-4059-46BB-82B3-44765785769C}" srcOrd="6" destOrd="0" parTransId="{1C377716-78C9-4947-8136-61290C790B23}" sibTransId="{B05AE479-1980-44AF-AC79-354AF61DDD36}"/>
    <dgm:cxn modelId="{65B34C23-FB08-47CF-8AE0-055C62D66AFD}" type="presOf" srcId="{93EA1801-3282-477E-AE7E-C355829EC0B1}" destId="{011BDE1E-F068-48AB-B2A1-F8AE098A767D}" srcOrd="0" destOrd="0" presId="urn:microsoft.com/office/officeart/2005/8/layout/vList2"/>
    <dgm:cxn modelId="{0053E27F-5B2E-4B0D-915C-01EE3631EB87}" srcId="{ABB84166-65A7-4FFD-B64E-2045D1E7A255}" destId="{FFC6B0F8-B5E7-4CDA-9985-A005DD042C4C}" srcOrd="5" destOrd="0" parTransId="{B007BBCD-84B9-4565-BB59-A0D235C39E14}" sibTransId="{82A58287-84B9-4710-BD51-27F604DBD9D3}"/>
    <dgm:cxn modelId="{CCDCB65C-939F-4B25-837C-E9C2FC2A57B5}" srcId="{ABB84166-65A7-4FFD-B64E-2045D1E7A255}" destId="{A156D792-4D8A-417A-A0B7-802535FDD6AF}" srcOrd="4" destOrd="0" parTransId="{DD00375D-2B44-402A-9C93-B33B6D8F979D}" sibTransId="{A2DFCC99-CA75-4244-B162-FBE363943F2B}"/>
    <dgm:cxn modelId="{F08D8E91-42C9-4B30-8D5A-999EBFEBADD8}" type="presOf" srcId="{47FFA9A4-8FDC-464E-9A42-5022222BBA3A}" destId="{1D3D0F03-201F-4F4E-BD83-63E854A22DBA}" srcOrd="0" destOrd="0" presId="urn:microsoft.com/office/officeart/2005/8/layout/vList2"/>
    <dgm:cxn modelId="{94E4B7DB-A01A-429E-8560-7B6DCBEB5AAA}" srcId="{ABB84166-65A7-4FFD-B64E-2045D1E7A255}" destId="{A2CF5F32-21CF-4CB2-A1B1-DB1132B10D81}" srcOrd="7" destOrd="0" parTransId="{BF058F35-9EBC-4116-B91F-36454C40AE30}" sibTransId="{C87C4E67-53DF-46A3-BBC8-8CB73BE7916D}"/>
    <dgm:cxn modelId="{2610511E-D1B7-4831-A97A-F576F251569C}" srcId="{ABB84166-65A7-4FFD-B64E-2045D1E7A255}" destId="{F868746F-6CA6-4C6B-9E33-7A1EC25BFA0B}" srcOrd="0" destOrd="0" parTransId="{CE92B872-095F-41B3-8FCB-4784CB08F5F7}" sibTransId="{E14F25D8-2A0C-4012-A125-66F7AA7C6F3E}"/>
    <dgm:cxn modelId="{CFDA65E3-AC86-41D8-91CE-AFEED0441FC3}" srcId="{ABB84166-65A7-4FFD-B64E-2045D1E7A255}" destId="{93EA1801-3282-477E-AE7E-C355829EC0B1}" srcOrd="1" destOrd="0" parTransId="{B02E0963-7922-4040-92BF-167D4FA221A9}" sibTransId="{1434262D-1CE2-4B91-AF80-479DB0E47B97}"/>
    <dgm:cxn modelId="{D9DF16AE-3A31-4C1D-955B-1C37203C00A6}" srcId="{ABB84166-65A7-4FFD-B64E-2045D1E7A255}" destId="{47FFA9A4-8FDC-464E-9A42-5022222BBA3A}" srcOrd="2" destOrd="0" parTransId="{16F60B90-C5B6-49CA-AB70-85750FE2F42A}" sibTransId="{4DF416FF-1884-41C4-B7F3-DE8DC8EC86A0}"/>
    <dgm:cxn modelId="{794FC1CC-E9CE-4DCD-A280-4FC771F12B68}" type="presOf" srcId="{D4A39731-8EF4-4503-8BF6-31B1875C03F8}" destId="{6D2EAF72-5CA4-4CC9-ABC4-55ECA7D2DBEC}" srcOrd="0" destOrd="0" presId="urn:microsoft.com/office/officeart/2005/8/layout/vList2"/>
    <dgm:cxn modelId="{84865B2A-D10F-4CE2-A897-EA6167D8D22F}" type="presOf" srcId="{F868746F-6CA6-4C6B-9E33-7A1EC25BFA0B}" destId="{1369AC9C-CC40-4838-A14A-DBAA121BEDAD}" srcOrd="0" destOrd="0" presId="urn:microsoft.com/office/officeart/2005/8/layout/vList2"/>
    <dgm:cxn modelId="{6958E19A-5B79-4BFB-B489-80B49E754CE6}" type="presOf" srcId="{ABB84166-65A7-4FFD-B64E-2045D1E7A255}" destId="{7C46C8CB-3253-461A-BCE7-A518D805410E}" srcOrd="0" destOrd="0" presId="urn:microsoft.com/office/officeart/2005/8/layout/vList2"/>
    <dgm:cxn modelId="{9F09D69B-5E23-402C-A7D1-EEE0AC1905AF}" type="presOf" srcId="{A2CF5F32-21CF-4CB2-A1B1-DB1132B10D81}" destId="{6BAE9204-6541-4B04-A174-F5D3D6BBD9A9}" srcOrd="0" destOrd="0" presId="urn:microsoft.com/office/officeart/2005/8/layout/vList2"/>
    <dgm:cxn modelId="{048C42F6-C5C4-406E-ADB7-875DE12D1729}" srcId="{ABB84166-65A7-4FFD-B64E-2045D1E7A255}" destId="{D4A39731-8EF4-4503-8BF6-31B1875C03F8}" srcOrd="3" destOrd="0" parTransId="{E4D33D94-BAC3-4243-9EB7-25CD8CCC66CA}" sibTransId="{3B015448-BCD3-4531-AD7A-F64BDCFBF8DC}"/>
    <dgm:cxn modelId="{8D1F2A0B-A7E0-40F5-9561-DB61074E07BB}" type="presOf" srcId="{524292CD-4059-46BB-82B3-44765785769C}" destId="{B48C2AE6-7672-4308-AB1F-5DDA208F63D0}" srcOrd="0" destOrd="0" presId="urn:microsoft.com/office/officeart/2005/8/layout/vList2"/>
    <dgm:cxn modelId="{068E4DCF-ED54-45BA-A1D9-A043E6737FA8}" type="presParOf" srcId="{7C46C8CB-3253-461A-BCE7-A518D805410E}" destId="{1369AC9C-CC40-4838-A14A-DBAA121BEDAD}" srcOrd="0" destOrd="0" presId="urn:microsoft.com/office/officeart/2005/8/layout/vList2"/>
    <dgm:cxn modelId="{8C2469B0-6B93-46DC-AE2B-F0B0990267E3}" type="presParOf" srcId="{7C46C8CB-3253-461A-BCE7-A518D805410E}" destId="{96330A34-456F-4942-9F1B-0647396352A6}" srcOrd="1" destOrd="0" presId="urn:microsoft.com/office/officeart/2005/8/layout/vList2"/>
    <dgm:cxn modelId="{F3D7E190-40E1-42C3-B12D-88D5698C8E11}" type="presParOf" srcId="{7C46C8CB-3253-461A-BCE7-A518D805410E}" destId="{011BDE1E-F068-48AB-B2A1-F8AE098A767D}" srcOrd="2" destOrd="0" presId="urn:microsoft.com/office/officeart/2005/8/layout/vList2"/>
    <dgm:cxn modelId="{36F5B70D-0890-4629-808F-CA2926222B14}" type="presParOf" srcId="{7C46C8CB-3253-461A-BCE7-A518D805410E}" destId="{6CB21492-7889-4086-833D-7471A5469877}" srcOrd="3" destOrd="0" presId="urn:microsoft.com/office/officeart/2005/8/layout/vList2"/>
    <dgm:cxn modelId="{DA896493-D20C-4224-A1CC-2DA8DD55CDF8}" type="presParOf" srcId="{7C46C8CB-3253-461A-BCE7-A518D805410E}" destId="{1D3D0F03-201F-4F4E-BD83-63E854A22DBA}" srcOrd="4" destOrd="0" presId="urn:microsoft.com/office/officeart/2005/8/layout/vList2"/>
    <dgm:cxn modelId="{6A7D2FBF-F8DB-4024-B835-4F30E296D960}" type="presParOf" srcId="{7C46C8CB-3253-461A-BCE7-A518D805410E}" destId="{D82CDE14-DCF6-4356-B022-EABB39E8F792}" srcOrd="5" destOrd="0" presId="urn:microsoft.com/office/officeart/2005/8/layout/vList2"/>
    <dgm:cxn modelId="{826BBDF6-7722-4852-B044-0AB053CD6F11}" type="presParOf" srcId="{7C46C8CB-3253-461A-BCE7-A518D805410E}" destId="{6D2EAF72-5CA4-4CC9-ABC4-55ECA7D2DBEC}" srcOrd="6" destOrd="0" presId="urn:microsoft.com/office/officeart/2005/8/layout/vList2"/>
    <dgm:cxn modelId="{9EDF0777-256D-400D-AB80-9FD97E7398C6}" type="presParOf" srcId="{7C46C8CB-3253-461A-BCE7-A518D805410E}" destId="{20FDE576-B0BA-43C8-9259-E11F5F57D06C}" srcOrd="7" destOrd="0" presId="urn:microsoft.com/office/officeart/2005/8/layout/vList2"/>
    <dgm:cxn modelId="{3C37F595-EFFA-4BD4-AEF7-C45A711A743D}" type="presParOf" srcId="{7C46C8CB-3253-461A-BCE7-A518D805410E}" destId="{322D5FA8-4CE5-470B-8661-DD077900E4E6}" srcOrd="8" destOrd="0" presId="urn:microsoft.com/office/officeart/2005/8/layout/vList2"/>
    <dgm:cxn modelId="{98F3AF2C-C70A-4486-9A3D-9461F9AFA684}" type="presParOf" srcId="{7C46C8CB-3253-461A-BCE7-A518D805410E}" destId="{A7D4A239-D3BF-4290-B169-EF379D62848B}" srcOrd="9" destOrd="0" presId="urn:microsoft.com/office/officeart/2005/8/layout/vList2"/>
    <dgm:cxn modelId="{CA0C584C-06BF-4930-A5F9-8EC37AE85EBE}" type="presParOf" srcId="{7C46C8CB-3253-461A-BCE7-A518D805410E}" destId="{66925607-BAE1-4A4D-AF15-734B60A383C6}" srcOrd="10" destOrd="0" presId="urn:microsoft.com/office/officeart/2005/8/layout/vList2"/>
    <dgm:cxn modelId="{A03FB1AC-DC17-447C-B478-9C8179B61942}" type="presParOf" srcId="{7C46C8CB-3253-461A-BCE7-A518D805410E}" destId="{6C4D27E2-17F3-442B-AA5C-05596A1CD952}" srcOrd="11" destOrd="0" presId="urn:microsoft.com/office/officeart/2005/8/layout/vList2"/>
    <dgm:cxn modelId="{3A9A49D4-4CF2-4747-A333-3CEE46BA6379}" type="presParOf" srcId="{7C46C8CB-3253-461A-BCE7-A518D805410E}" destId="{B48C2AE6-7672-4308-AB1F-5DDA208F63D0}" srcOrd="12" destOrd="0" presId="urn:microsoft.com/office/officeart/2005/8/layout/vList2"/>
    <dgm:cxn modelId="{BC8C3FFB-E1D5-4FFE-844B-BAA4B700CEC9}" type="presParOf" srcId="{7C46C8CB-3253-461A-BCE7-A518D805410E}" destId="{83477345-245C-438E-9DA9-69241FCDB1D0}" srcOrd="13" destOrd="0" presId="urn:microsoft.com/office/officeart/2005/8/layout/vList2"/>
    <dgm:cxn modelId="{ED9815B0-AD42-410B-9508-179277CD6139}" type="presParOf" srcId="{7C46C8CB-3253-461A-BCE7-A518D805410E}" destId="{6BAE9204-6541-4B04-A174-F5D3D6BBD9A9}"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F2400F5C-D126-4036-9772-898D1741CE4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F05F9782-D4EE-475B-898A-FA1361FBD87C}">
      <dgm:prSet phldrT="[Texto]"/>
      <dgm:spPr>
        <a:solidFill>
          <a:schemeClr val="accent2">
            <a:lumMod val="75000"/>
          </a:schemeClr>
        </a:solidFill>
      </dgm:spPr>
      <dgm:t>
        <a:bodyPr/>
        <a:lstStyle/>
        <a:p>
          <a:r>
            <a:rPr lang="es-EC" dirty="0" smtClean="0"/>
            <a:t>Planta de Temperatura  </a:t>
          </a:r>
          <a:endParaRPr lang="es-EC" dirty="0"/>
        </a:p>
      </dgm:t>
    </dgm:pt>
    <dgm:pt modelId="{185ACF6C-4445-41B7-AE92-4EEEA0F278F6}" type="parTrans" cxnId="{30FDA346-8849-42EC-BC86-8C0017A5F3BA}">
      <dgm:prSet/>
      <dgm:spPr/>
      <dgm:t>
        <a:bodyPr/>
        <a:lstStyle/>
        <a:p>
          <a:endParaRPr lang="es-EC"/>
        </a:p>
      </dgm:t>
    </dgm:pt>
    <dgm:pt modelId="{35E188DC-7866-4267-8C15-545D8CEEB18F}" type="sibTrans" cxnId="{30FDA346-8849-42EC-BC86-8C0017A5F3BA}">
      <dgm:prSet/>
      <dgm:spPr/>
      <dgm:t>
        <a:bodyPr/>
        <a:lstStyle/>
        <a:p>
          <a:endParaRPr lang="es-EC"/>
        </a:p>
      </dgm:t>
    </dgm:pt>
    <dgm:pt modelId="{4956648D-26D2-4C87-A0B4-08A6B1AC219D}">
      <dgm:prSet phldrT="[Texto]"/>
      <dgm:spPr/>
      <dgm:t>
        <a:bodyPr/>
        <a:lstStyle/>
        <a:p>
          <a:r>
            <a:rPr lang="es-EC" dirty="0" smtClean="0"/>
            <a:t>Procesamiento de la madera </a:t>
          </a:r>
          <a:endParaRPr lang="es-EC" dirty="0"/>
        </a:p>
      </dgm:t>
    </dgm:pt>
    <dgm:pt modelId="{04E2C6C9-0CE8-481C-8BC3-E12849D45593}" type="parTrans" cxnId="{DFEF0011-730B-4D03-826D-E522F8F7564C}">
      <dgm:prSet/>
      <dgm:spPr/>
      <dgm:t>
        <a:bodyPr/>
        <a:lstStyle/>
        <a:p>
          <a:endParaRPr lang="es-EC"/>
        </a:p>
      </dgm:t>
    </dgm:pt>
    <dgm:pt modelId="{D861715F-5800-4049-B9CB-50673BDC0E17}" type="sibTrans" cxnId="{DFEF0011-730B-4D03-826D-E522F8F7564C}">
      <dgm:prSet/>
      <dgm:spPr/>
      <dgm:t>
        <a:bodyPr/>
        <a:lstStyle/>
        <a:p>
          <a:endParaRPr lang="es-EC"/>
        </a:p>
      </dgm:t>
    </dgm:pt>
    <dgm:pt modelId="{C8FE2CF7-7932-4A20-93FD-D011234BC10A}">
      <dgm:prSet phldrT="[Texto]"/>
      <dgm:spPr>
        <a:solidFill>
          <a:schemeClr val="accent2">
            <a:lumMod val="75000"/>
          </a:schemeClr>
        </a:solidFill>
      </dgm:spPr>
      <dgm:t>
        <a:bodyPr/>
        <a:lstStyle/>
        <a:p>
          <a:r>
            <a:rPr lang="es-EC" dirty="0" smtClean="0"/>
            <a:t>Componentes</a:t>
          </a:r>
          <a:endParaRPr lang="es-EC" dirty="0"/>
        </a:p>
      </dgm:t>
    </dgm:pt>
    <dgm:pt modelId="{CD6CBB0C-2AB9-4581-A0C7-8E0A3B133B1D}" type="parTrans" cxnId="{F33FA6E7-B26D-4507-B3CB-6F6F97927FEB}">
      <dgm:prSet/>
      <dgm:spPr/>
      <dgm:t>
        <a:bodyPr/>
        <a:lstStyle/>
        <a:p>
          <a:endParaRPr lang="es-EC"/>
        </a:p>
      </dgm:t>
    </dgm:pt>
    <dgm:pt modelId="{F9A66E67-303B-4F53-9C66-21A525D2FB8A}" type="sibTrans" cxnId="{F33FA6E7-B26D-4507-B3CB-6F6F97927FEB}">
      <dgm:prSet/>
      <dgm:spPr/>
      <dgm:t>
        <a:bodyPr/>
        <a:lstStyle/>
        <a:p>
          <a:endParaRPr lang="es-EC"/>
        </a:p>
      </dgm:t>
    </dgm:pt>
    <dgm:pt modelId="{7C22240B-8074-454F-8705-BD00AB9EE2C1}">
      <dgm:prSet phldrT="[Texto]"/>
      <dgm:spPr/>
      <dgm:t>
        <a:bodyPr/>
        <a:lstStyle/>
        <a:p>
          <a:r>
            <a:rPr lang="es-EC" dirty="0" smtClean="0"/>
            <a:t>Cortado</a:t>
          </a:r>
          <a:endParaRPr lang="es-EC" dirty="0"/>
        </a:p>
      </dgm:t>
    </dgm:pt>
    <dgm:pt modelId="{2F50667C-34DB-4B81-98A3-13CB0A356E4E}" type="parTrans" cxnId="{6C95F12B-2F75-4CD7-8B47-4B12CA18BF5C}">
      <dgm:prSet/>
      <dgm:spPr/>
      <dgm:t>
        <a:bodyPr/>
        <a:lstStyle/>
        <a:p>
          <a:endParaRPr lang="es-EC"/>
        </a:p>
      </dgm:t>
    </dgm:pt>
    <dgm:pt modelId="{DFE56149-B361-474E-A639-314D637628F4}" type="sibTrans" cxnId="{6C95F12B-2F75-4CD7-8B47-4B12CA18BF5C}">
      <dgm:prSet/>
      <dgm:spPr/>
      <dgm:t>
        <a:bodyPr/>
        <a:lstStyle/>
        <a:p>
          <a:endParaRPr lang="es-EC"/>
        </a:p>
      </dgm:t>
    </dgm:pt>
    <dgm:pt modelId="{3CE763E6-3F15-4E9C-A1AB-4D54103C2B81}">
      <dgm:prSet phldrT="[Texto]"/>
      <dgm:spPr/>
      <dgm:t>
        <a:bodyPr/>
        <a:lstStyle/>
        <a:p>
          <a:r>
            <a:rPr lang="es-EC" dirty="0" smtClean="0"/>
            <a:t>Horno</a:t>
          </a:r>
          <a:endParaRPr lang="es-EC" dirty="0"/>
        </a:p>
      </dgm:t>
    </dgm:pt>
    <dgm:pt modelId="{EC2AB2E1-E2B4-4A83-A462-9365A6661075}" type="parTrans" cxnId="{46820C7D-FEC1-4DE2-B64E-DF5735CB7A63}">
      <dgm:prSet/>
      <dgm:spPr/>
      <dgm:t>
        <a:bodyPr/>
        <a:lstStyle/>
        <a:p>
          <a:endParaRPr lang="es-EC"/>
        </a:p>
      </dgm:t>
    </dgm:pt>
    <dgm:pt modelId="{961EA1B0-6AEC-4B6F-BB49-E3EE0374D960}" type="sibTrans" cxnId="{46820C7D-FEC1-4DE2-B64E-DF5735CB7A63}">
      <dgm:prSet/>
      <dgm:spPr/>
      <dgm:t>
        <a:bodyPr/>
        <a:lstStyle/>
        <a:p>
          <a:endParaRPr lang="es-EC"/>
        </a:p>
      </dgm:t>
    </dgm:pt>
    <dgm:pt modelId="{8B78FB35-0B9B-42D2-9ED5-10D2818EF3E7}">
      <dgm:prSet phldrT="[Texto]"/>
      <dgm:spPr/>
      <dgm:t>
        <a:bodyPr/>
        <a:lstStyle/>
        <a:p>
          <a:r>
            <a:rPr lang="es-EC" dirty="0" smtClean="0"/>
            <a:t>Ventilador</a:t>
          </a:r>
          <a:endParaRPr lang="es-EC" dirty="0"/>
        </a:p>
      </dgm:t>
    </dgm:pt>
    <dgm:pt modelId="{A4DD4D20-3B29-4934-AEFC-76570D96D2C6}" type="parTrans" cxnId="{E0EE3526-560E-4725-81E5-EA1EA934A1D0}">
      <dgm:prSet/>
      <dgm:spPr/>
      <dgm:t>
        <a:bodyPr/>
        <a:lstStyle/>
        <a:p>
          <a:endParaRPr lang="es-EC"/>
        </a:p>
      </dgm:t>
    </dgm:pt>
    <dgm:pt modelId="{EAF84067-BA3D-4C67-A707-C732211266D1}" type="sibTrans" cxnId="{E0EE3526-560E-4725-81E5-EA1EA934A1D0}">
      <dgm:prSet/>
      <dgm:spPr/>
      <dgm:t>
        <a:bodyPr/>
        <a:lstStyle/>
        <a:p>
          <a:endParaRPr lang="es-EC"/>
        </a:p>
      </dgm:t>
    </dgm:pt>
    <dgm:pt modelId="{4AADB5D4-559A-4099-A76D-58CC57095586}">
      <dgm:prSet phldrT="[Texto]"/>
      <dgm:spPr/>
      <dgm:t>
        <a:bodyPr/>
        <a:lstStyle/>
        <a:p>
          <a:r>
            <a:rPr lang="es-EC" dirty="0" smtClean="0"/>
            <a:t>Niquelina</a:t>
          </a:r>
          <a:endParaRPr lang="es-EC" dirty="0"/>
        </a:p>
      </dgm:t>
    </dgm:pt>
    <dgm:pt modelId="{8A915F3F-D674-469A-BB25-40983DEABC9E}" type="parTrans" cxnId="{B3AE6BF8-7086-4CB3-B856-BAFFBA8B3A5A}">
      <dgm:prSet/>
      <dgm:spPr/>
      <dgm:t>
        <a:bodyPr/>
        <a:lstStyle/>
        <a:p>
          <a:endParaRPr lang="es-EC"/>
        </a:p>
      </dgm:t>
    </dgm:pt>
    <dgm:pt modelId="{1990910D-7D3A-4751-BE71-6587F6FE4E2C}" type="sibTrans" cxnId="{B3AE6BF8-7086-4CB3-B856-BAFFBA8B3A5A}">
      <dgm:prSet/>
      <dgm:spPr/>
      <dgm:t>
        <a:bodyPr/>
        <a:lstStyle/>
        <a:p>
          <a:endParaRPr lang="es-EC"/>
        </a:p>
      </dgm:t>
    </dgm:pt>
    <dgm:pt modelId="{5C49D7C4-66D0-4AD8-888C-F99D8CC6972A}">
      <dgm:prSet phldrT="[Texto]"/>
      <dgm:spPr/>
      <dgm:t>
        <a:bodyPr/>
        <a:lstStyle/>
        <a:p>
          <a:r>
            <a:rPr lang="es-EC" dirty="0" smtClean="0"/>
            <a:t>No aplica planta de velocidad</a:t>
          </a:r>
          <a:endParaRPr lang="es-EC" dirty="0"/>
        </a:p>
      </dgm:t>
    </dgm:pt>
    <dgm:pt modelId="{69AEC62B-971E-4E03-8A1D-0305E3698A32}" type="parTrans" cxnId="{C6FC5D59-9820-43DD-A033-4347C1C3658D}">
      <dgm:prSet/>
      <dgm:spPr/>
      <dgm:t>
        <a:bodyPr/>
        <a:lstStyle/>
        <a:p>
          <a:endParaRPr lang="es-EC"/>
        </a:p>
      </dgm:t>
    </dgm:pt>
    <dgm:pt modelId="{A258953F-7B0C-43E1-9CED-66F1E292E94E}" type="sibTrans" cxnId="{C6FC5D59-9820-43DD-A033-4347C1C3658D}">
      <dgm:prSet/>
      <dgm:spPr/>
      <dgm:t>
        <a:bodyPr/>
        <a:lstStyle/>
        <a:p>
          <a:endParaRPr lang="es-EC"/>
        </a:p>
      </dgm:t>
    </dgm:pt>
    <dgm:pt modelId="{2BD52BB5-3A99-4C05-9B2D-528CE73FDCC9}" type="pres">
      <dgm:prSet presAssocID="{F2400F5C-D126-4036-9772-898D1741CE43}" presName="linear" presStyleCnt="0">
        <dgm:presLayoutVars>
          <dgm:animLvl val="lvl"/>
          <dgm:resizeHandles val="exact"/>
        </dgm:presLayoutVars>
      </dgm:prSet>
      <dgm:spPr/>
      <dgm:t>
        <a:bodyPr/>
        <a:lstStyle/>
        <a:p>
          <a:endParaRPr lang="es-EC"/>
        </a:p>
      </dgm:t>
    </dgm:pt>
    <dgm:pt modelId="{2F1BB4A2-C641-4B07-A744-BA15F02267B5}" type="pres">
      <dgm:prSet presAssocID="{F05F9782-D4EE-475B-898A-FA1361FBD87C}" presName="parentText" presStyleLbl="node1" presStyleIdx="0" presStyleCnt="2" custLinFactNeighborX="55458" custLinFactNeighborY="-7294">
        <dgm:presLayoutVars>
          <dgm:chMax val="0"/>
          <dgm:bulletEnabled val="1"/>
        </dgm:presLayoutVars>
      </dgm:prSet>
      <dgm:spPr/>
      <dgm:t>
        <a:bodyPr/>
        <a:lstStyle/>
        <a:p>
          <a:endParaRPr lang="es-EC"/>
        </a:p>
      </dgm:t>
    </dgm:pt>
    <dgm:pt modelId="{970258F4-2916-4887-B419-563EE42FEBEA}" type="pres">
      <dgm:prSet presAssocID="{F05F9782-D4EE-475B-898A-FA1361FBD87C}" presName="childText" presStyleLbl="revTx" presStyleIdx="0" presStyleCnt="2">
        <dgm:presLayoutVars>
          <dgm:bulletEnabled val="1"/>
        </dgm:presLayoutVars>
      </dgm:prSet>
      <dgm:spPr/>
      <dgm:t>
        <a:bodyPr/>
        <a:lstStyle/>
        <a:p>
          <a:endParaRPr lang="es-EC"/>
        </a:p>
      </dgm:t>
    </dgm:pt>
    <dgm:pt modelId="{398AB422-74F9-476B-B545-B5FB1D9B0C26}" type="pres">
      <dgm:prSet presAssocID="{C8FE2CF7-7932-4A20-93FD-D011234BC10A}" presName="parentText" presStyleLbl="node1" presStyleIdx="1" presStyleCnt="2" custLinFactNeighborY="-3349">
        <dgm:presLayoutVars>
          <dgm:chMax val="0"/>
          <dgm:bulletEnabled val="1"/>
        </dgm:presLayoutVars>
      </dgm:prSet>
      <dgm:spPr/>
      <dgm:t>
        <a:bodyPr/>
        <a:lstStyle/>
        <a:p>
          <a:endParaRPr lang="es-EC"/>
        </a:p>
      </dgm:t>
    </dgm:pt>
    <dgm:pt modelId="{1D2FF27D-0CEF-4E33-BEF7-357AB6D9A599}" type="pres">
      <dgm:prSet presAssocID="{C8FE2CF7-7932-4A20-93FD-D011234BC10A}" presName="childText" presStyleLbl="revTx" presStyleIdx="1" presStyleCnt="2">
        <dgm:presLayoutVars>
          <dgm:bulletEnabled val="1"/>
        </dgm:presLayoutVars>
      </dgm:prSet>
      <dgm:spPr/>
      <dgm:t>
        <a:bodyPr/>
        <a:lstStyle/>
        <a:p>
          <a:endParaRPr lang="es-EC"/>
        </a:p>
      </dgm:t>
    </dgm:pt>
  </dgm:ptLst>
  <dgm:cxnLst>
    <dgm:cxn modelId="{00B205F5-8195-44AA-9900-E3C38D3B37D8}" type="presOf" srcId="{8B78FB35-0B9B-42D2-9ED5-10D2818EF3E7}" destId="{1D2FF27D-0CEF-4E33-BEF7-357AB6D9A599}" srcOrd="0" destOrd="2" presId="urn:microsoft.com/office/officeart/2005/8/layout/vList2"/>
    <dgm:cxn modelId="{9AAECE87-D5B4-4F52-B022-D4D3E46E5B93}" type="presOf" srcId="{3CE763E6-3F15-4E9C-A1AB-4D54103C2B81}" destId="{1D2FF27D-0CEF-4E33-BEF7-357AB6D9A599}" srcOrd="0" destOrd="1" presId="urn:microsoft.com/office/officeart/2005/8/layout/vList2"/>
    <dgm:cxn modelId="{DFEF0011-730B-4D03-826D-E522F8F7564C}" srcId="{F05F9782-D4EE-475B-898A-FA1361FBD87C}" destId="{4956648D-26D2-4C87-A0B4-08A6B1AC219D}" srcOrd="0" destOrd="0" parTransId="{04E2C6C9-0CE8-481C-8BC3-E12849D45593}" sibTransId="{D861715F-5800-4049-B9CB-50673BDC0E17}"/>
    <dgm:cxn modelId="{833D3E4B-CBB8-4D0E-9ADC-225AB0BBB1B2}" type="presOf" srcId="{C8FE2CF7-7932-4A20-93FD-D011234BC10A}" destId="{398AB422-74F9-476B-B545-B5FB1D9B0C26}" srcOrd="0" destOrd="0" presId="urn:microsoft.com/office/officeart/2005/8/layout/vList2"/>
    <dgm:cxn modelId="{F33FA6E7-B26D-4507-B3CB-6F6F97927FEB}" srcId="{F2400F5C-D126-4036-9772-898D1741CE43}" destId="{C8FE2CF7-7932-4A20-93FD-D011234BC10A}" srcOrd="1" destOrd="0" parTransId="{CD6CBB0C-2AB9-4581-A0C7-8E0A3B133B1D}" sibTransId="{F9A66E67-303B-4F53-9C66-21A525D2FB8A}"/>
    <dgm:cxn modelId="{C6FC5D59-9820-43DD-A033-4347C1C3658D}" srcId="{F05F9782-D4EE-475B-898A-FA1361FBD87C}" destId="{5C49D7C4-66D0-4AD8-888C-F99D8CC6972A}" srcOrd="1" destOrd="0" parTransId="{69AEC62B-971E-4E03-8A1D-0305E3698A32}" sibTransId="{A258953F-7B0C-43E1-9CED-66F1E292E94E}"/>
    <dgm:cxn modelId="{BE5BA325-22B5-424C-9515-D67206CBF0BF}" type="presOf" srcId="{F05F9782-D4EE-475B-898A-FA1361FBD87C}" destId="{2F1BB4A2-C641-4B07-A744-BA15F02267B5}" srcOrd="0" destOrd="0" presId="urn:microsoft.com/office/officeart/2005/8/layout/vList2"/>
    <dgm:cxn modelId="{933BA4A7-8F5A-4BF4-86B6-2ED44AD1EB8E}" type="presOf" srcId="{7C22240B-8074-454F-8705-BD00AB9EE2C1}" destId="{1D2FF27D-0CEF-4E33-BEF7-357AB6D9A599}" srcOrd="0" destOrd="0" presId="urn:microsoft.com/office/officeart/2005/8/layout/vList2"/>
    <dgm:cxn modelId="{46820C7D-FEC1-4DE2-B64E-DF5735CB7A63}" srcId="{C8FE2CF7-7932-4A20-93FD-D011234BC10A}" destId="{3CE763E6-3F15-4E9C-A1AB-4D54103C2B81}" srcOrd="1" destOrd="0" parTransId="{EC2AB2E1-E2B4-4A83-A462-9365A6661075}" sibTransId="{961EA1B0-6AEC-4B6F-BB49-E3EE0374D960}"/>
    <dgm:cxn modelId="{6C95F12B-2F75-4CD7-8B47-4B12CA18BF5C}" srcId="{C8FE2CF7-7932-4A20-93FD-D011234BC10A}" destId="{7C22240B-8074-454F-8705-BD00AB9EE2C1}" srcOrd="0" destOrd="0" parTransId="{2F50667C-34DB-4B81-98A3-13CB0A356E4E}" sibTransId="{DFE56149-B361-474E-A639-314D637628F4}"/>
    <dgm:cxn modelId="{30FDA346-8849-42EC-BC86-8C0017A5F3BA}" srcId="{F2400F5C-D126-4036-9772-898D1741CE43}" destId="{F05F9782-D4EE-475B-898A-FA1361FBD87C}" srcOrd="0" destOrd="0" parTransId="{185ACF6C-4445-41B7-AE92-4EEEA0F278F6}" sibTransId="{35E188DC-7866-4267-8C15-545D8CEEB18F}"/>
    <dgm:cxn modelId="{B3AE6BF8-7086-4CB3-B856-BAFFBA8B3A5A}" srcId="{C8FE2CF7-7932-4A20-93FD-D011234BC10A}" destId="{4AADB5D4-559A-4099-A76D-58CC57095586}" srcOrd="3" destOrd="0" parTransId="{8A915F3F-D674-469A-BB25-40983DEABC9E}" sibTransId="{1990910D-7D3A-4751-BE71-6587F6FE4E2C}"/>
    <dgm:cxn modelId="{65BF4600-2F16-430C-8447-44504E625003}" type="presOf" srcId="{4956648D-26D2-4C87-A0B4-08A6B1AC219D}" destId="{970258F4-2916-4887-B419-563EE42FEBEA}" srcOrd="0" destOrd="0" presId="urn:microsoft.com/office/officeart/2005/8/layout/vList2"/>
    <dgm:cxn modelId="{FAB7B61E-4263-4887-AB00-DA8CB19A25EB}" type="presOf" srcId="{5C49D7C4-66D0-4AD8-888C-F99D8CC6972A}" destId="{970258F4-2916-4887-B419-563EE42FEBEA}" srcOrd="0" destOrd="1" presId="urn:microsoft.com/office/officeart/2005/8/layout/vList2"/>
    <dgm:cxn modelId="{E0EE3526-560E-4725-81E5-EA1EA934A1D0}" srcId="{C8FE2CF7-7932-4A20-93FD-D011234BC10A}" destId="{8B78FB35-0B9B-42D2-9ED5-10D2818EF3E7}" srcOrd="2" destOrd="0" parTransId="{A4DD4D20-3B29-4934-AEFC-76570D96D2C6}" sibTransId="{EAF84067-BA3D-4C67-A707-C732211266D1}"/>
    <dgm:cxn modelId="{84491B55-4E75-42A2-9918-068E0C36258C}" type="presOf" srcId="{4AADB5D4-559A-4099-A76D-58CC57095586}" destId="{1D2FF27D-0CEF-4E33-BEF7-357AB6D9A599}" srcOrd="0" destOrd="3" presId="urn:microsoft.com/office/officeart/2005/8/layout/vList2"/>
    <dgm:cxn modelId="{E9A2E3A4-36D1-4FBA-983D-18E11F4EAEE1}" type="presOf" srcId="{F2400F5C-D126-4036-9772-898D1741CE43}" destId="{2BD52BB5-3A99-4C05-9B2D-528CE73FDCC9}" srcOrd="0" destOrd="0" presId="urn:microsoft.com/office/officeart/2005/8/layout/vList2"/>
    <dgm:cxn modelId="{1A1B4DFE-7713-40ED-9F44-95D3427BBB4B}" type="presParOf" srcId="{2BD52BB5-3A99-4C05-9B2D-528CE73FDCC9}" destId="{2F1BB4A2-C641-4B07-A744-BA15F02267B5}" srcOrd="0" destOrd="0" presId="urn:microsoft.com/office/officeart/2005/8/layout/vList2"/>
    <dgm:cxn modelId="{020C47E1-6F8C-4EA6-B19D-7C6512D85F0B}" type="presParOf" srcId="{2BD52BB5-3A99-4C05-9B2D-528CE73FDCC9}" destId="{970258F4-2916-4887-B419-563EE42FEBEA}" srcOrd="1" destOrd="0" presId="urn:microsoft.com/office/officeart/2005/8/layout/vList2"/>
    <dgm:cxn modelId="{F595408A-EDB7-4E45-83B4-D988355298D9}" type="presParOf" srcId="{2BD52BB5-3A99-4C05-9B2D-528CE73FDCC9}" destId="{398AB422-74F9-476B-B545-B5FB1D9B0C26}" srcOrd="2" destOrd="0" presId="urn:microsoft.com/office/officeart/2005/8/layout/vList2"/>
    <dgm:cxn modelId="{BF1B4FB7-6015-4DAD-A734-A8F2CA6BDBFD}" type="presParOf" srcId="{2BD52BB5-3A99-4C05-9B2D-528CE73FDCC9}" destId="{1D2FF27D-0CEF-4E33-BEF7-357AB6D9A59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0.xml><?xml version="1.0" encoding="utf-8"?>
<dgm:dataModel xmlns:dgm="http://schemas.openxmlformats.org/drawingml/2006/diagram" xmlns:a="http://schemas.openxmlformats.org/drawingml/2006/main">
  <dgm:ptLst>
    <dgm:pt modelId="{7422F00B-1315-435A-8148-DD0CD3C93A5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5C971850-D3F9-4127-BF42-01FBB5F220DA}">
      <dgm:prSet phldrT="[Texto]" custT="1"/>
      <dgm:spPr>
        <a:solidFill>
          <a:schemeClr val="accent2">
            <a:lumMod val="75000"/>
          </a:schemeClr>
        </a:solidFill>
      </dgm:spPr>
      <dgm:t>
        <a:bodyPr/>
        <a:lstStyle/>
        <a:p>
          <a:r>
            <a:rPr lang="es-EC" sz="3600" b="1" dirty="0" smtClean="0">
              <a:solidFill>
                <a:schemeClr val="tx1"/>
              </a:solidFill>
            </a:rPr>
            <a:t>TIR </a:t>
          </a:r>
          <a:endParaRPr lang="es-EC" sz="3600" b="1" dirty="0">
            <a:solidFill>
              <a:schemeClr val="tx1"/>
            </a:solidFill>
          </a:endParaRPr>
        </a:p>
      </dgm:t>
    </dgm:pt>
    <dgm:pt modelId="{4555FD72-702C-405E-BE27-32077527F38F}" type="parTrans" cxnId="{1ED1F096-22BA-49B0-9912-26D5001B2F4A}">
      <dgm:prSet/>
      <dgm:spPr/>
      <dgm:t>
        <a:bodyPr/>
        <a:lstStyle/>
        <a:p>
          <a:endParaRPr lang="es-EC"/>
        </a:p>
      </dgm:t>
    </dgm:pt>
    <dgm:pt modelId="{C861A3ED-B080-4450-8ED3-93B3BC19E6D4}" type="sibTrans" cxnId="{1ED1F096-22BA-49B0-9912-26D5001B2F4A}">
      <dgm:prSet/>
      <dgm:spPr/>
      <dgm:t>
        <a:bodyPr/>
        <a:lstStyle/>
        <a:p>
          <a:endParaRPr lang="es-EC"/>
        </a:p>
      </dgm:t>
    </dgm:pt>
    <dgm:pt modelId="{0840C7B0-5FD1-44E9-998E-D68C6D36F5AD}">
      <dgm:prSet phldrT="[Texto]" custT="1"/>
      <dgm:spPr>
        <a:blipFill rotWithShape="0">
          <a:blip xmlns:r="http://schemas.openxmlformats.org/officeDocument/2006/relationships" r:embed="rId1"/>
          <a:stretch>
            <a:fillRect t="-7009" b="-17290"/>
          </a:stretch>
        </a:blipFill>
      </dgm:spPr>
      <dgm:t>
        <a:bodyPr/>
        <a:lstStyle/>
        <a:p>
          <a:r>
            <a:rPr lang="es-EC">
              <a:noFill/>
            </a:rPr>
            <a:t> </a:t>
          </a:r>
        </a:p>
      </dgm:t>
    </dgm:pt>
    <dgm:pt modelId="{C5BCBB2E-FA68-477C-946E-11CC58624330}" type="parTrans" cxnId="{0C5013EB-CF79-4C74-B922-C3E1FFEAC806}">
      <dgm:prSet/>
      <dgm:spPr/>
      <dgm:t>
        <a:bodyPr/>
        <a:lstStyle/>
        <a:p>
          <a:endParaRPr lang="es-EC"/>
        </a:p>
      </dgm:t>
    </dgm:pt>
    <dgm:pt modelId="{BDECC6CE-721A-4359-B890-9E9AC1D8E4AB}" type="sibTrans" cxnId="{0C5013EB-CF79-4C74-B922-C3E1FFEAC806}">
      <dgm:prSet/>
      <dgm:spPr/>
      <dgm:t>
        <a:bodyPr/>
        <a:lstStyle/>
        <a:p>
          <a:endParaRPr lang="es-EC"/>
        </a:p>
      </dgm:t>
    </dgm:pt>
    <dgm:pt modelId="{46320FC8-1938-4FFD-9475-A793541F0B7C}">
      <dgm:prSet phldrT="[Texto]" custT="1"/>
      <dgm:spPr>
        <a:solidFill>
          <a:schemeClr val="accent2">
            <a:lumMod val="75000"/>
          </a:schemeClr>
        </a:solidFill>
      </dgm:spPr>
      <dgm:t>
        <a:bodyPr/>
        <a:lstStyle/>
        <a:p>
          <a:r>
            <a:rPr lang="es-EC" sz="3600" b="1" dirty="0" smtClean="0">
              <a:solidFill>
                <a:schemeClr val="tx1"/>
              </a:solidFill>
            </a:rPr>
            <a:t>TIR</a:t>
          </a:r>
          <a:endParaRPr lang="es-EC" sz="3600" b="1" dirty="0">
            <a:solidFill>
              <a:schemeClr val="tx1"/>
            </a:solidFill>
          </a:endParaRPr>
        </a:p>
      </dgm:t>
    </dgm:pt>
    <dgm:pt modelId="{E7F72E1B-ACA4-4A11-8CAB-8786B056A71C}" type="sibTrans" cxnId="{DFBD27FB-2322-4A7B-BD7D-EAEBF225FF96}">
      <dgm:prSet/>
      <dgm:spPr/>
      <dgm:t>
        <a:bodyPr/>
        <a:lstStyle/>
        <a:p>
          <a:endParaRPr lang="es-EC"/>
        </a:p>
      </dgm:t>
    </dgm:pt>
    <dgm:pt modelId="{582F1E0E-2E98-45DC-B515-4A52520E6377}" type="parTrans" cxnId="{DFBD27FB-2322-4A7B-BD7D-EAEBF225FF96}">
      <dgm:prSet/>
      <dgm:spPr/>
      <dgm:t>
        <a:bodyPr/>
        <a:lstStyle/>
        <a:p>
          <a:endParaRPr lang="es-EC"/>
        </a:p>
      </dgm:t>
    </dgm:pt>
    <dgm:pt modelId="{B1571AA2-86AB-4AF4-97AD-784018564356}">
      <dgm:prSet phldrT="[Texto]" custT="1"/>
      <dgm:spPr>
        <a:solidFill>
          <a:schemeClr val="bg1">
            <a:lumMod val="75000"/>
            <a:alpha val="90000"/>
          </a:schemeClr>
        </a:solidFill>
      </dgm:spPr>
      <dgm:t>
        <a:bodyPr/>
        <a:lstStyle/>
        <a:p>
          <a:r>
            <a:rPr lang="es-ES" sz="1700" dirty="0" smtClean="0"/>
            <a:t>La tasa interna de retorno (TIR) es un indicador equivalente en términos porcentuales que representa la máxima rentabilidad que el proyecto podría ofrecer</a:t>
          </a:r>
          <a:endParaRPr lang="es-EC" sz="1700" dirty="0"/>
        </a:p>
      </dgm:t>
    </dgm:pt>
    <dgm:pt modelId="{D1B9341C-69C8-4318-B5D2-F54281ED65D9}" type="parTrans" cxnId="{2BFEEE2D-3893-4B37-831F-DC6A7240B21B}">
      <dgm:prSet/>
      <dgm:spPr/>
      <dgm:t>
        <a:bodyPr/>
        <a:lstStyle/>
        <a:p>
          <a:endParaRPr lang="es-EC"/>
        </a:p>
      </dgm:t>
    </dgm:pt>
    <dgm:pt modelId="{37DCACA0-EF25-411A-A854-1ADE8454CD0B}" type="sibTrans" cxnId="{2BFEEE2D-3893-4B37-831F-DC6A7240B21B}">
      <dgm:prSet/>
      <dgm:spPr/>
      <dgm:t>
        <a:bodyPr/>
        <a:lstStyle/>
        <a:p>
          <a:endParaRPr lang="es-EC"/>
        </a:p>
      </dgm:t>
    </dgm:pt>
    <dgm:pt modelId="{9B34ED1F-8023-42FC-923A-9E5B57B70F8A}">
      <dgm:prSet phldrT="[Texto]" custT="1"/>
      <dgm:spPr>
        <a:solidFill>
          <a:schemeClr val="accent2">
            <a:lumMod val="75000"/>
            <a:alpha val="90000"/>
          </a:schemeClr>
        </a:solidFill>
      </dgm:spPr>
      <dgm:t>
        <a:bodyPr/>
        <a:lstStyle/>
        <a:p>
          <a:r>
            <a:rPr lang="es-EC" sz="2400" dirty="0" smtClean="0"/>
            <a:t>TIR</a:t>
          </a:r>
          <a:endParaRPr lang="es-EC" sz="2400" dirty="0"/>
        </a:p>
      </dgm:t>
    </dgm:pt>
    <dgm:pt modelId="{245647AC-02BE-4359-A746-310A6118F405}" type="parTrans" cxnId="{115B33E2-B0C9-44C5-92C8-AB3759419FFB}">
      <dgm:prSet/>
      <dgm:spPr/>
      <dgm:t>
        <a:bodyPr/>
        <a:lstStyle/>
        <a:p>
          <a:endParaRPr lang="es-EC"/>
        </a:p>
      </dgm:t>
    </dgm:pt>
    <dgm:pt modelId="{B0A45225-995F-4D32-90BA-72AE741C6902}" type="sibTrans" cxnId="{115B33E2-B0C9-44C5-92C8-AB3759419FFB}">
      <dgm:prSet/>
      <dgm:spPr/>
      <dgm:t>
        <a:bodyPr/>
        <a:lstStyle/>
        <a:p>
          <a:endParaRPr lang="es-EC"/>
        </a:p>
      </dgm:t>
    </dgm:pt>
    <dgm:pt modelId="{9F955C7A-BCD6-4FA0-8D55-D126850F13EC}">
      <dgm:prSet custT="1"/>
      <dgm:spPr/>
      <dgm:t>
        <a:bodyPr/>
        <a:lstStyle/>
        <a:p>
          <a:r>
            <a:rPr lang="es-ES" sz="1700" dirty="0" err="1" smtClean="0"/>
            <a:t>Fo</a:t>
          </a:r>
          <a:r>
            <a:rPr lang="es-ES" sz="1700" dirty="0" smtClean="0"/>
            <a:t>: Coste total de inversión</a:t>
          </a:r>
          <a:endParaRPr lang="es-EC" sz="1700" dirty="0"/>
        </a:p>
      </dgm:t>
    </dgm:pt>
    <dgm:pt modelId="{A041DF0D-E36E-411A-9E1D-6EA6F8250ED2}" type="parTrans" cxnId="{33952580-7E43-40FA-B64C-4413B8DDC0FF}">
      <dgm:prSet/>
      <dgm:spPr/>
      <dgm:t>
        <a:bodyPr/>
        <a:lstStyle/>
        <a:p>
          <a:endParaRPr lang="es-EC"/>
        </a:p>
      </dgm:t>
    </dgm:pt>
    <dgm:pt modelId="{CA5C0563-6B3F-4886-815D-3C84C0F6A7FA}" type="sibTrans" cxnId="{33952580-7E43-40FA-B64C-4413B8DDC0FF}">
      <dgm:prSet/>
      <dgm:spPr/>
      <dgm:t>
        <a:bodyPr/>
        <a:lstStyle/>
        <a:p>
          <a:endParaRPr lang="es-EC"/>
        </a:p>
      </dgm:t>
    </dgm:pt>
    <dgm:pt modelId="{E3E82D58-460B-4D73-8D66-E98267BFC09B}">
      <dgm:prSet custT="1"/>
      <dgm:spPr/>
      <dgm:t>
        <a:bodyPr/>
        <a:lstStyle/>
        <a:p>
          <a:r>
            <a:rPr lang="es-ES" sz="1700" dirty="0" err="1" smtClean="0"/>
            <a:t>Fn</a:t>
          </a:r>
          <a:r>
            <a:rPr lang="es-ES" sz="1700" dirty="0" smtClean="0"/>
            <a:t>: Flujo de carga neto anual</a:t>
          </a:r>
          <a:endParaRPr lang="es-EC" sz="1700" dirty="0"/>
        </a:p>
      </dgm:t>
    </dgm:pt>
    <dgm:pt modelId="{4C6FACE8-497D-4EC0-BEE9-BE4EE20619F1}" type="parTrans" cxnId="{E865E019-604D-40E7-A3B8-B5E439BB5799}">
      <dgm:prSet/>
      <dgm:spPr/>
      <dgm:t>
        <a:bodyPr/>
        <a:lstStyle/>
        <a:p>
          <a:endParaRPr lang="es-EC"/>
        </a:p>
      </dgm:t>
    </dgm:pt>
    <dgm:pt modelId="{604244AA-E489-4EFC-88CA-E0B5E8B8DE3D}" type="sibTrans" cxnId="{E865E019-604D-40E7-A3B8-B5E439BB5799}">
      <dgm:prSet/>
      <dgm:spPr/>
      <dgm:t>
        <a:bodyPr/>
        <a:lstStyle/>
        <a:p>
          <a:endParaRPr lang="es-EC"/>
        </a:p>
      </dgm:t>
    </dgm:pt>
    <dgm:pt modelId="{DF13E0CE-5CE2-481C-A1C2-DFDAD1084DC2}">
      <dgm:prSet custT="1"/>
      <dgm:spPr/>
      <dgm:t>
        <a:bodyPr/>
        <a:lstStyle/>
        <a:p>
          <a:r>
            <a:rPr lang="es-ES" sz="1700" dirty="0" smtClean="0"/>
            <a:t>n: número de años</a:t>
          </a:r>
          <a:endParaRPr lang="es-EC" sz="1700" dirty="0"/>
        </a:p>
      </dgm:t>
    </dgm:pt>
    <dgm:pt modelId="{B30EAF99-A03F-462C-9AE8-16943C648AEB}" type="parTrans" cxnId="{FBB75736-9EF3-4118-A05C-F2482D93703F}">
      <dgm:prSet/>
      <dgm:spPr/>
      <dgm:t>
        <a:bodyPr/>
        <a:lstStyle/>
        <a:p>
          <a:endParaRPr lang="es-EC"/>
        </a:p>
      </dgm:t>
    </dgm:pt>
    <dgm:pt modelId="{C6548CE5-DE6D-4FD2-B571-54BF0A5FD64D}" type="sibTrans" cxnId="{FBB75736-9EF3-4118-A05C-F2482D93703F}">
      <dgm:prSet/>
      <dgm:spPr/>
      <dgm:t>
        <a:bodyPr/>
        <a:lstStyle/>
        <a:p>
          <a:endParaRPr lang="es-EC"/>
        </a:p>
      </dgm:t>
    </dgm:pt>
    <dgm:pt modelId="{608DEFBD-40E6-4340-9F52-DA0EFD60A413}">
      <dgm:prSet custT="1"/>
      <dgm:spPr/>
      <dgm:t>
        <a:bodyPr/>
        <a:lstStyle/>
        <a:p>
          <a:r>
            <a:rPr lang="es-ES" sz="1700" dirty="0" smtClean="0"/>
            <a:t>TIR: Tasa interna de retorno</a:t>
          </a:r>
          <a:endParaRPr lang="es-EC" sz="1700" dirty="0"/>
        </a:p>
      </dgm:t>
    </dgm:pt>
    <dgm:pt modelId="{305A0FA8-0C35-4956-97C5-0C693E213F11}" type="parTrans" cxnId="{54A2D773-B5BE-4DF7-8135-1DEFA83D33D4}">
      <dgm:prSet/>
      <dgm:spPr/>
      <dgm:t>
        <a:bodyPr/>
        <a:lstStyle/>
        <a:p>
          <a:endParaRPr lang="es-EC"/>
        </a:p>
      </dgm:t>
    </dgm:pt>
    <dgm:pt modelId="{25E78890-102C-471C-917F-78D37E077B3C}" type="sibTrans" cxnId="{54A2D773-B5BE-4DF7-8135-1DEFA83D33D4}">
      <dgm:prSet/>
      <dgm:spPr/>
      <dgm:t>
        <a:bodyPr/>
        <a:lstStyle/>
        <a:p>
          <a:endParaRPr lang="es-EC"/>
        </a:p>
      </dgm:t>
    </dgm:pt>
    <dgm:pt modelId="{372296A6-153C-467F-BAF7-517C87A6BD4C}" type="pres">
      <dgm:prSet presAssocID="{7422F00B-1315-435A-8148-DD0CD3C93A54}" presName="Name0" presStyleCnt="0">
        <dgm:presLayoutVars>
          <dgm:dir/>
          <dgm:animLvl val="lvl"/>
          <dgm:resizeHandles val="exact"/>
        </dgm:presLayoutVars>
      </dgm:prSet>
      <dgm:spPr/>
      <dgm:t>
        <a:bodyPr/>
        <a:lstStyle/>
        <a:p>
          <a:endParaRPr lang="es-EC"/>
        </a:p>
      </dgm:t>
    </dgm:pt>
    <dgm:pt modelId="{FA1EF85D-9E10-4DFA-A9F6-512D3226A53D}" type="pres">
      <dgm:prSet presAssocID="{46320FC8-1938-4FFD-9475-A793541F0B7C}" presName="linNode" presStyleCnt="0"/>
      <dgm:spPr/>
    </dgm:pt>
    <dgm:pt modelId="{79C92E55-2B16-4106-9449-85EED6A30817}" type="pres">
      <dgm:prSet presAssocID="{46320FC8-1938-4FFD-9475-A793541F0B7C}" presName="parentText" presStyleLbl="node1" presStyleIdx="0" presStyleCnt="3">
        <dgm:presLayoutVars>
          <dgm:chMax val="1"/>
          <dgm:bulletEnabled val="1"/>
        </dgm:presLayoutVars>
      </dgm:prSet>
      <dgm:spPr/>
      <dgm:t>
        <a:bodyPr/>
        <a:lstStyle/>
        <a:p>
          <a:endParaRPr lang="es-EC"/>
        </a:p>
      </dgm:t>
    </dgm:pt>
    <dgm:pt modelId="{2EBF9D80-7E29-4436-895D-6CF45BB4BEB8}" type="pres">
      <dgm:prSet presAssocID="{46320FC8-1938-4FFD-9475-A793541F0B7C}" presName="descendantText" presStyleLbl="alignAccFollowNode1" presStyleIdx="0" presStyleCnt="3" custScaleY="113614">
        <dgm:presLayoutVars>
          <dgm:bulletEnabled val="1"/>
        </dgm:presLayoutVars>
      </dgm:prSet>
      <dgm:spPr/>
      <dgm:t>
        <a:bodyPr/>
        <a:lstStyle/>
        <a:p>
          <a:endParaRPr lang="es-EC"/>
        </a:p>
      </dgm:t>
    </dgm:pt>
    <dgm:pt modelId="{19DB4AC7-A9C3-43F1-94D5-BCCC11F7FE4B}" type="pres">
      <dgm:prSet presAssocID="{E7F72E1B-ACA4-4A11-8CAB-8786B056A71C}" presName="sp" presStyleCnt="0"/>
      <dgm:spPr/>
    </dgm:pt>
    <dgm:pt modelId="{CF091E53-E4DD-48BB-A769-B1773DFD758A}" type="pres">
      <dgm:prSet presAssocID="{5C971850-D3F9-4127-BF42-01FBB5F220DA}" presName="linNode" presStyleCnt="0"/>
      <dgm:spPr/>
    </dgm:pt>
    <dgm:pt modelId="{F1664825-5C1B-4594-84C5-1D39764FCD29}" type="pres">
      <dgm:prSet presAssocID="{5C971850-D3F9-4127-BF42-01FBB5F220DA}" presName="parentText" presStyleLbl="node1" presStyleIdx="1" presStyleCnt="3">
        <dgm:presLayoutVars>
          <dgm:chMax val="1"/>
          <dgm:bulletEnabled val="1"/>
        </dgm:presLayoutVars>
      </dgm:prSet>
      <dgm:spPr/>
      <dgm:t>
        <a:bodyPr/>
        <a:lstStyle/>
        <a:p>
          <a:endParaRPr lang="es-EC"/>
        </a:p>
      </dgm:t>
    </dgm:pt>
    <dgm:pt modelId="{79D4CB06-FF52-4C0E-919B-178FC2FEAF9E}" type="pres">
      <dgm:prSet presAssocID="{5C971850-D3F9-4127-BF42-01FBB5F220DA}" presName="descendantText" presStyleLbl="alignAccFollowNode1" presStyleIdx="1" presStyleCnt="3">
        <dgm:presLayoutVars>
          <dgm:bulletEnabled val="1"/>
        </dgm:presLayoutVars>
      </dgm:prSet>
      <dgm:spPr/>
      <dgm:t>
        <a:bodyPr/>
        <a:lstStyle/>
        <a:p>
          <a:endParaRPr lang="es-EC"/>
        </a:p>
      </dgm:t>
    </dgm:pt>
    <dgm:pt modelId="{21DDA2A9-D1E1-4522-AB0B-38FD2776B4FC}" type="pres">
      <dgm:prSet presAssocID="{C861A3ED-B080-4450-8ED3-93B3BC19E6D4}" presName="sp" presStyleCnt="0"/>
      <dgm:spPr/>
    </dgm:pt>
    <dgm:pt modelId="{2C150E4B-8271-4E02-A9AB-3F07CF81A7F5}" type="pres">
      <dgm:prSet presAssocID="{9B34ED1F-8023-42FC-923A-9E5B57B70F8A}" presName="linNode" presStyleCnt="0"/>
      <dgm:spPr/>
    </dgm:pt>
    <dgm:pt modelId="{39AE22FB-A54C-447B-AD67-62C4DCB3E30E}" type="pres">
      <dgm:prSet presAssocID="{9B34ED1F-8023-42FC-923A-9E5B57B70F8A}" presName="parentText" presStyleLbl="node1" presStyleIdx="2" presStyleCnt="3">
        <dgm:presLayoutVars>
          <dgm:chMax val="1"/>
          <dgm:bulletEnabled val="1"/>
        </dgm:presLayoutVars>
      </dgm:prSet>
      <dgm:spPr/>
      <dgm:t>
        <a:bodyPr/>
        <a:lstStyle/>
        <a:p>
          <a:endParaRPr lang="es-EC"/>
        </a:p>
      </dgm:t>
    </dgm:pt>
    <dgm:pt modelId="{CC5F21A9-415E-4C9B-8D44-33408BADC1E9}" type="pres">
      <dgm:prSet presAssocID="{9B34ED1F-8023-42FC-923A-9E5B57B70F8A}" presName="descendantText" presStyleLbl="alignAccFollowNode1" presStyleIdx="2" presStyleCnt="3">
        <dgm:presLayoutVars>
          <dgm:bulletEnabled val="1"/>
        </dgm:presLayoutVars>
      </dgm:prSet>
      <dgm:spPr/>
      <dgm:t>
        <a:bodyPr/>
        <a:lstStyle/>
        <a:p>
          <a:endParaRPr lang="es-EC"/>
        </a:p>
      </dgm:t>
    </dgm:pt>
  </dgm:ptLst>
  <dgm:cxnLst>
    <dgm:cxn modelId="{55F30F7B-ADB5-493D-B757-C183DE704C65}" type="presOf" srcId="{46320FC8-1938-4FFD-9475-A793541F0B7C}" destId="{79C92E55-2B16-4106-9449-85EED6A30817}" srcOrd="0" destOrd="0" presId="urn:microsoft.com/office/officeart/2005/8/layout/vList5"/>
    <dgm:cxn modelId="{35245A10-C8BF-4DA4-B613-31877234D8F2}" type="presOf" srcId="{9B34ED1F-8023-42FC-923A-9E5B57B70F8A}" destId="{39AE22FB-A54C-447B-AD67-62C4DCB3E30E}" srcOrd="0" destOrd="0" presId="urn:microsoft.com/office/officeart/2005/8/layout/vList5"/>
    <dgm:cxn modelId="{CB914474-4082-44A3-8DA6-64C9FC7899B3}" type="presOf" srcId="{7422F00B-1315-435A-8148-DD0CD3C93A54}" destId="{372296A6-153C-467F-BAF7-517C87A6BD4C}" srcOrd="0" destOrd="0" presId="urn:microsoft.com/office/officeart/2005/8/layout/vList5"/>
    <dgm:cxn modelId="{BFF04397-9A96-4A16-99D8-4BE6078AC561}" type="presOf" srcId="{608DEFBD-40E6-4340-9F52-DA0EFD60A413}" destId="{CC5F21A9-415E-4C9B-8D44-33408BADC1E9}" srcOrd="0" destOrd="3" presId="urn:microsoft.com/office/officeart/2005/8/layout/vList5"/>
    <dgm:cxn modelId="{2BFEEE2D-3893-4B37-831F-DC6A7240B21B}" srcId="{46320FC8-1938-4FFD-9475-A793541F0B7C}" destId="{B1571AA2-86AB-4AF4-97AD-784018564356}" srcOrd="0" destOrd="0" parTransId="{D1B9341C-69C8-4318-B5D2-F54281ED65D9}" sibTransId="{37DCACA0-EF25-411A-A854-1ADE8454CD0B}"/>
    <dgm:cxn modelId="{33952580-7E43-40FA-B64C-4413B8DDC0FF}" srcId="{9B34ED1F-8023-42FC-923A-9E5B57B70F8A}" destId="{9F955C7A-BCD6-4FA0-8D55-D126850F13EC}" srcOrd="0" destOrd="0" parTransId="{A041DF0D-E36E-411A-9E1D-6EA6F8250ED2}" sibTransId="{CA5C0563-6B3F-4886-815D-3C84C0F6A7FA}"/>
    <dgm:cxn modelId="{0C5013EB-CF79-4C74-B922-C3E1FFEAC806}" srcId="{5C971850-D3F9-4127-BF42-01FBB5F220DA}" destId="{0840C7B0-5FD1-44E9-998E-D68C6D36F5AD}" srcOrd="0" destOrd="0" parTransId="{C5BCBB2E-FA68-477C-946E-11CC58624330}" sibTransId="{BDECC6CE-721A-4359-B890-9E9AC1D8E4AB}"/>
    <dgm:cxn modelId="{6584F8A4-0852-45D2-9E28-23BDED692D23}" type="presOf" srcId="{5C971850-D3F9-4127-BF42-01FBB5F220DA}" destId="{F1664825-5C1B-4594-84C5-1D39764FCD29}" srcOrd="0" destOrd="0" presId="urn:microsoft.com/office/officeart/2005/8/layout/vList5"/>
    <dgm:cxn modelId="{FBB75736-9EF3-4118-A05C-F2482D93703F}" srcId="{9B34ED1F-8023-42FC-923A-9E5B57B70F8A}" destId="{DF13E0CE-5CE2-481C-A1C2-DFDAD1084DC2}" srcOrd="2" destOrd="0" parTransId="{B30EAF99-A03F-462C-9AE8-16943C648AEB}" sibTransId="{C6548CE5-DE6D-4FD2-B571-54BF0A5FD64D}"/>
    <dgm:cxn modelId="{DFBD27FB-2322-4A7B-BD7D-EAEBF225FF96}" srcId="{7422F00B-1315-435A-8148-DD0CD3C93A54}" destId="{46320FC8-1938-4FFD-9475-A793541F0B7C}" srcOrd="0" destOrd="0" parTransId="{582F1E0E-2E98-45DC-B515-4A52520E6377}" sibTransId="{E7F72E1B-ACA4-4A11-8CAB-8786B056A71C}"/>
    <dgm:cxn modelId="{E865E019-604D-40E7-A3B8-B5E439BB5799}" srcId="{9B34ED1F-8023-42FC-923A-9E5B57B70F8A}" destId="{E3E82D58-460B-4D73-8D66-E98267BFC09B}" srcOrd="1" destOrd="0" parTransId="{4C6FACE8-497D-4EC0-BEE9-BE4EE20619F1}" sibTransId="{604244AA-E489-4EFC-88CA-E0B5E8B8DE3D}"/>
    <dgm:cxn modelId="{8B6ACE8C-7FD1-4B36-8D99-507C8172285F}" type="presOf" srcId="{E3E82D58-460B-4D73-8D66-E98267BFC09B}" destId="{CC5F21A9-415E-4C9B-8D44-33408BADC1E9}" srcOrd="0" destOrd="1" presId="urn:microsoft.com/office/officeart/2005/8/layout/vList5"/>
    <dgm:cxn modelId="{209FC476-2A9D-48B2-952B-3572D88A8318}" type="presOf" srcId="{0840C7B0-5FD1-44E9-998E-D68C6D36F5AD}" destId="{79D4CB06-FF52-4C0E-919B-178FC2FEAF9E}" srcOrd="0" destOrd="0" presId="urn:microsoft.com/office/officeart/2005/8/layout/vList5"/>
    <dgm:cxn modelId="{115B33E2-B0C9-44C5-92C8-AB3759419FFB}" srcId="{7422F00B-1315-435A-8148-DD0CD3C93A54}" destId="{9B34ED1F-8023-42FC-923A-9E5B57B70F8A}" srcOrd="2" destOrd="0" parTransId="{245647AC-02BE-4359-A746-310A6118F405}" sibTransId="{B0A45225-995F-4D32-90BA-72AE741C6902}"/>
    <dgm:cxn modelId="{54A2D773-B5BE-4DF7-8135-1DEFA83D33D4}" srcId="{9B34ED1F-8023-42FC-923A-9E5B57B70F8A}" destId="{608DEFBD-40E6-4340-9F52-DA0EFD60A413}" srcOrd="3" destOrd="0" parTransId="{305A0FA8-0C35-4956-97C5-0C693E213F11}" sibTransId="{25E78890-102C-471C-917F-78D37E077B3C}"/>
    <dgm:cxn modelId="{1ED1F096-22BA-49B0-9912-26D5001B2F4A}" srcId="{7422F00B-1315-435A-8148-DD0CD3C93A54}" destId="{5C971850-D3F9-4127-BF42-01FBB5F220DA}" srcOrd="1" destOrd="0" parTransId="{4555FD72-702C-405E-BE27-32077527F38F}" sibTransId="{C861A3ED-B080-4450-8ED3-93B3BC19E6D4}"/>
    <dgm:cxn modelId="{0D4DD14F-B3B7-4606-9A6E-0F080F12ED2F}" type="presOf" srcId="{DF13E0CE-5CE2-481C-A1C2-DFDAD1084DC2}" destId="{CC5F21A9-415E-4C9B-8D44-33408BADC1E9}" srcOrd="0" destOrd="2" presId="urn:microsoft.com/office/officeart/2005/8/layout/vList5"/>
    <dgm:cxn modelId="{B4B205BC-D136-4032-9B3E-9FB365EF858E}" type="presOf" srcId="{9F955C7A-BCD6-4FA0-8D55-D126850F13EC}" destId="{CC5F21A9-415E-4C9B-8D44-33408BADC1E9}" srcOrd="0" destOrd="0" presId="urn:microsoft.com/office/officeart/2005/8/layout/vList5"/>
    <dgm:cxn modelId="{06C57D57-8722-46A6-AD4D-D84C611E33A3}" type="presOf" srcId="{B1571AA2-86AB-4AF4-97AD-784018564356}" destId="{2EBF9D80-7E29-4436-895D-6CF45BB4BEB8}" srcOrd="0" destOrd="0" presId="urn:microsoft.com/office/officeart/2005/8/layout/vList5"/>
    <dgm:cxn modelId="{64D2B9DC-04B2-4C76-A879-F56F217891CC}" type="presParOf" srcId="{372296A6-153C-467F-BAF7-517C87A6BD4C}" destId="{FA1EF85D-9E10-4DFA-A9F6-512D3226A53D}" srcOrd="0" destOrd="0" presId="urn:microsoft.com/office/officeart/2005/8/layout/vList5"/>
    <dgm:cxn modelId="{D1F941C8-17B2-4885-83A2-B93EC846D119}" type="presParOf" srcId="{FA1EF85D-9E10-4DFA-A9F6-512D3226A53D}" destId="{79C92E55-2B16-4106-9449-85EED6A30817}" srcOrd="0" destOrd="0" presId="urn:microsoft.com/office/officeart/2005/8/layout/vList5"/>
    <dgm:cxn modelId="{9AC3AAF8-F0E2-4D6F-A56F-02EB84B9CC1E}" type="presParOf" srcId="{FA1EF85D-9E10-4DFA-A9F6-512D3226A53D}" destId="{2EBF9D80-7E29-4436-895D-6CF45BB4BEB8}" srcOrd="1" destOrd="0" presId="urn:microsoft.com/office/officeart/2005/8/layout/vList5"/>
    <dgm:cxn modelId="{0D4EE088-527E-49E6-8937-66E074E634BF}" type="presParOf" srcId="{372296A6-153C-467F-BAF7-517C87A6BD4C}" destId="{19DB4AC7-A9C3-43F1-94D5-BCCC11F7FE4B}" srcOrd="1" destOrd="0" presId="urn:microsoft.com/office/officeart/2005/8/layout/vList5"/>
    <dgm:cxn modelId="{3085FB8A-EC2D-4041-BEBF-2C6E367C5796}" type="presParOf" srcId="{372296A6-153C-467F-BAF7-517C87A6BD4C}" destId="{CF091E53-E4DD-48BB-A769-B1773DFD758A}" srcOrd="2" destOrd="0" presId="urn:microsoft.com/office/officeart/2005/8/layout/vList5"/>
    <dgm:cxn modelId="{A6A241B4-0416-4C4C-BE25-0B8D1A7F3F9D}" type="presParOf" srcId="{CF091E53-E4DD-48BB-A769-B1773DFD758A}" destId="{F1664825-5C1B-4594-84C5-1D39764FCD29}" srcOrd="0" destOrd="0" presId="urn:microsoft.com/office/officeart/2005/8/layout/vList5"/>
    <dgm:cxn modelId="{B176CB54-B058-4117-A70F-A042CBE93934}" type="presParOf" srcId="{CF091E53-E4DD-48BB-A769-B1773DFD758A}" destId="{79D4CB06-FF52-4C0E-919B-178FC2FEAF9E}" srcOrd="1" destOrd="0" presId="urn:microsoft.com/office/officeart/2005/8/layout/vList5"/>
    <dgm:cxn modelId="{13464920-F26D-425D-920A-39B264EF3E32}" type="presParOf" srcId="{372296A6-153C-467F-BAF7-517C87A6BD4C}" destId="{21DDA2A9-D1E1-4522-AB0B-38FD2776B4FC}" srcOrd="3" destOrd="0" presId="urn:microsoft.com/office/officeart/2005/8/layout/vList5"/>
    <dgm:cxn modelId="{35043CE8-75F9-4E50-8F32-C9E173BD9507}" type="presParOf" srcId="{372296A6-153C-467F-BAF7-517C87A6BD4C}" destId="{2C150E4B-8271-4E02-A9AB-3F07CF81A7F5}" srcOrd="4" destOrd="0" presId="urn:microsoft.com/office/officeart/2005/8/layout/vList5"/>
    <dgm:cxn modelId="{C636BACD-10DE-4DFB-AE77-70C9BB8B0C5F}" type="presParOf" srcId="{2C150E4B-8271-4E02-A9AB-3F07CF81A7F5}" destId="{39AE22FB-A54C-447B-AD67-62C4DCB3E30E}" srcOrd="0" destOrd="0" presId="urn:microsoft.com/office/officeart/2005/8/layout/vList5"/>
    <dgm:cxn modelId="{1D0F6F54-F7B8-4734-91CD-1AD779262A68}" type="presParOf" srcId="{2C150E4B-8271-4E02-A9AB-3F07CF81A7F5}" destId="{CC5F21A9-415E-4C9B-8D44-33408BADC1E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F2400F5C-D126-4036-9772-898D1741CE4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F05F9782-D4EE-475B-898A-FA1361FBD87C}">
      <dgm:prSet phldrT="[Texto]"/>
      <dgm:spPr>
        <a:solidFill>
          <a:schemeClr val="accent2">
            <a:lumMod val="75000"/>
          </a:schemeClr>
        </a:solidFill>
      </dgm:spPr>
      <dgm:t>
        <a:bodyPr/>
        <a:lstStyle/>
        <a:p>
          <a:r>
            <a:rPr lang="es-EC" dirty="0" smtClean="0"/>
            <a:t>Planta de Temperatura  </a:t>
          </a:r>
          <a:endParaRPr lang="es-EC" dirty="0"/>
        </a:p>
      </dgm:t>
    </dgm:pt>
    <dgm:pt modelId="{185ACF6C-4445-41B7-AE92-4EEEA0F278F6}" type="parTrans" cxnId="{30FDA346-8849-42EC-BC86-8C0017A5F3BA}">
      <dgm:prSet/>
      <dgm:spPr/>
      <dgm:t>
        <a:bodyPr/>
        <a:lstStyle/>
        <a:p>
          <a:endParaRPr lang="es-EC"/>
        </a:p>
      </dgm:t>
    </dgm:pt>
    <dgm:pt modelId="{35E188DC-7866-4267-8C15-545D8CEEB18F}" type="sibTrans" cxnId="{30FDA346-8849-42EC-BC86-8C0017A5F3BA}">
      <dgm:prSet/>
      <dgm:spPr/>
      <dgm:t>
        <a:bodyPr/>
        <a:lstStyle/>
        <a:p>
          <a:endParaRPr lang="es-EC"/>
        </a:p>
      </dgm:t>
    </dgm:pt>
    <dgm:pt modelId="{4956648D-26D2-4C87-A0B4-08A6B1AC219D}">
      <dgm:prSet phldrT="[Texto]"/>
      <dgm:spPr/>
      <dgm:t>
        <a:bodyPr/>
        <a:lstStyle/>
        <a:p>
          <a:r>
            <a:rPr lang="es-EC" dirty="0" smtClean="0"/>
            <a:t>Horno de Laboratorio Procesos de Esterilización, Deshidratación</a:t>
          </a:r>
          <a:endParaRPr lang="es-EC" dirty="0"/>
        </a:p>
      </dgm:t>
    </dgm:pt>
    <dgm:pt modelId="{04E2C6C9-0CE8-481C-8BC3-E12849D45593}" type="parTrans" cxnId="{DFEF0011-730B-4D03-826D-E522F8F7564C}">
      <dgm:prSet/>
      <dgm:spPr/>
      <dgm:t>
        <a:bodyPr/>
        <a:lstStyle/>
        <a:p>
          <a:endParaRPr lang="es-EC"/>
        </a:p>
      </dgm:t>
    </dgm:pt>
    <dgm:pt modelId="{D861715F-5800-4049-B9CB-50673BDC0E17}" type="sibTrans" cxnId="{DFEF0011-730B-4D03-826D-E522F8F7564C}">
      <dgm:prSet/>
      <dgm:spPr/>
      <dgm:t>
        <a:bodyPr/>
        <a:lstStyle/>
        <a:p>
          <a:endParaRPr lang="es-EC"/>
        </a:p>
      </dgm:t>
    </dgm:pt>
    <dgm:pt modelId="{C8FE2CF7-7932-4A20-93FD-D011234BC10A}">
      <dgm:prSet phldrT="[Texto]"/>
      <dgm:spPr>
        <a:solidFill>
          <a:schemeClr val="accent2">
            <a:lumMod val="75000"/>
          </a:schemeClr>
        </a:solidFill>
      </dgm:spPr>
      <dgm:t>
        <a:bodyPr/>
        <a:lstStyle/>
        <a:p>
          <a:r>
            <a:rPr lang="es-EC" dirty="0" smtClean="0"/>
            <a:t>Planta de velocidad </a:t>
          </a:r>
          <a:endParaRPr lang="es-EC" dirty="0"/>
        </a:p>
      </dgm:t>
    </dgm:pt>
    <dgm:pt modelId="{CD6CBB0C-2AB9-4581-A0C7-8E0A3B133B1D}" type="parTrans" cxnId="{F33FA6E7-B26D-4507-B3CB-6F6F97927FEB}">
      <dgm:prSet/>
      <dgm:spPr/>
      <dgm:t>
        <a:bodyPr/>
        <a:lstStyle/>
        <a:p>
          <a:endParaRPr lang="es-EC"/>
        </a:p>
      </dgm:t>
    </dgm:pt>
    <dgm:pt modelId="{F9A66E67-303B-4F53-9C66-21A525D2FB8A}" type="sibTrans" cxnId="{F33FA6E7-B26D-4507-B3CB-6F6F97927FEB}">
      <dgm:prSet/>
      <dgm:spPr/>
      <dgm:t>
        <a:bodyPr/>
        <a:lstStyle/>
        <a:p>
          <a:endParaRPr lang="es-EC"/>
        </a:p>
      </dgm:t>
    </dgm:pt>
    <dgm:pt modelId="{7C22240B-8074-454F-8705-BD00AB9EE2C1}">
      <dgm:prSet phldrT="[Texto]"/>
      <dgm:spPr/>
      <dgm:t>
        <a:bodyPr/>
        <a:lstStyle/>
        <a:p>
          <a:r>
            <a:rPr lang="es-EC" dirty="0" smtClean="0"/>
            <a:t>Control del electro ventilador de un automóvil </a:t>
          </a:r>
          <a:endParaRPr lang="es-EC" dirty="0"/>
        </a:p>
      </dgm:t>
    </dgm:pt>
    <dgm:pt modelId="{2F50667C-34DB-4B81-98A3-13CB0A356E4E}" type="parTrans" cxnId="{6C95F12B-2F75-4CD7-8B47-4B12CA18BF5C}">
      <dgm:prSet/>
      <dgm:spPr/>
      <dgm:t>
        <a:bodyPr/>
        <a:lstStyle/>
        <a:p>
          <a:endParaRPr lang="es-EC"/>
        </a:p>
      </dgm:t>
    </dgm:pt>
    <dgm:pt modelId="{DFE56149-B361-474E-A639-314D637628F4}" type="sibTrans" cxnId="{6C95F12B-2F75-4CD7-8B47-4B12CA18BF5C}">
      <dgm:prSet/>
      <dgm:spPr/>
      <dgm:t>
        <a:bodyPr/>
        <a:lstStyle/>
        <a:p>
          <a:endParaRPr lang="es-EC"/>
        </a:p>
      </dgm:t>
    </dgm:pt>
    <dgm:pt modelId="{2BD52BB5-3A99-4C05-9B2D-528CE73FDCC9}" type="pres">
      <dgm:prSet presAssocID="{F2400F5C-D126-4036-9772-898D1741CE43}" presName="linear" presStyleCnt="0">
        <dgm:presLayoutVars>
          <dgm:animLvl val="lvl"/>
          <dgm:resizeHandles val="exact"/>
        </dgm:presLayoutVars>
      </dgm:prSet>
      <dgm:spPr/>
      <dgm:t>
        <a:bodyPr/>
        <a:lstStyle/>
        <a:p>
          <a:endParaRPr lang="es-EC"/>
        </a:p>
      </dgm:t>
    </dgm:pt>
    <dgm:pt modelId="{2F1BB4A2-C641-4B07-A744-BA15F02267B5}" type="pres">
      <dgm:prSet presAssocID="{F05F9782-D4EE-475B-898A-FA1361FBD87C}" presName="parentText" presStyleLbl="node1" presStyleIdx="0" presStyleCnt="2" custLinFactNeighborX="55458" custLinFactNeighborY="-7294">
        <dgm:presLayoutVars>
          <dgm:chMax val="0"/>
          <dgm:bulletEnabled val="1"/>
        </dgm:presLayoutVars>
      </dgm:prSet>
      <dgm:spPr/>
      <dgm:t>
        <a:bodyPr/>
        <a:lstStyle/>
        <a:p>
          <a:endParaRPr lang="es-EC"/>
        </a:p>
      </dgm:t>
    </dgm:pt>
    <dgm:pt modelId="{970258F4-2916-4887-B419-563EE42FEBEA}" type="pres">
      <dgm:prSet presAssocID="{F05F9782-D4EE-475B-898A-FA1361FBD87C}" presName="childText" presStyleLbl="revTx" presStyleIdx="0" presStyleCnt="2">
        <dgm:presLayoutVars>
          <dgm:bulletEnabled val="1"/>
        </dgm:presLayoutVars>
      </dgm:prSet>
      <dgm:spPr/>
      <dgm:t>
        <a:bodyPr/>
        <a:lstStyle/>
        <a:p>
          <a:endParaRPr lang="es-EC"/>
        </a:p>
      </dgm:t>
    </dgm:pt>
    <dgm:pt modelId="{398AB422-74F9-476B-B545-B5FB1D9B0C26}" type="pres">
      <dgm:prSet presAssocID="{C8FE2CF7-7932-4A20-93FD-D011234BC10A}" presName="parentText" presStyleLbl="node1" presStyleIdx="1" presStyleCnt="2" custLinFactNeighborY="-3349">
        <dgm:presLayoutVars>
          <dgm:chMax val="0"/>
          <dgm:bulletEnabled val="1"/>
        </dgm:presLayoutVars>
      </dgm:prSet>
      <dgm:spPr/>
      <dgm:t>
        <a:bodyPr/>
        <a:lstStyle/>
        <a:p>
          <a:endParaRPr lang="es-EC"/>
        </a:p>
      </dgm:t>
    </dgm:pt>
    <dgm:pt modelId="{1D2FF27D-0CEF-4E33-BEF7-357AB6D9A599}" type="pres">
      <dgm:prSet presAssocID="{C8FE2CF7-7932-4A20-93FD-D011234BC10A}" presName="childText" presStyleLbl="revTx" presStyleIdx="1" presStyleCnt="2">
        <dgm:presLayoutVars>
          <dgm:bulletEnabled val="1"/>
        </dgm:presLayoutVars>
      </dgm:prSet>
      <dgm:spPr/>
      <dgm:t>
        <a:bodyPr/>
        <a:lstStyle/>
        <a:p>
          <a:endParaRPr lang="es-EC"/>
        </a:p>
      </dgm:t>
    </dgm:pt>
  </dgm:ptLst>
  <dgm:cxnLst>
    <dgm:cxn modelId="{BB8B57D4-6A6F-4428-8048-30742D93AAD5}" type="presOf" srcId="{4956648D-26D2-4C87-A0B4-08A6B1AC219D}" destId="{970258F4-2916-4887-B419-563EE42FEBEA}" srcOrd="0" destOrd="0" presId="urn:microsoft.com/office/officeart/2005/8/layout/vList2"/>
    <dgm:cxn modelId="{A05C6DB8-5ECC-47E3-9705-37418C03A991}" type="presOf" srcId="{C8FE2CF7-7932-4A20-93FD-D011234BC10A}" destId="{398AB422-74F9-476B-B545-B5FB1D9B0C26}" srcOrd="0" destOrd="0" presId="urn:microsoft.com/office/officeart/2005/8/layout/vList2"/>
    <dgm:cxn modelId="{F33FA6E7-B26D-4507-B3CB-6F6F97927FEB}" srcId="{F2400F5C-D126-4036-9772-898D1741CE43}" destId="{C8FE2CF7-7932-4A20-93FD-D011234BC10A}" srcOrd="1" destOrd="0" parTransId="{CD6CBB0C-2AB9-4581-A0C7-8E0A3B133B1D}" sibTransId="{F9A66E67-303B-4F53-9C66-21A525D2FB8A}"/>
    <dgm:cxn modelId="{FD6486A4-CD7D-4458-99F5-EB77140E0EFE}" type="presOf" srcId="{F05F9782-D4EE-475B-898A-FA1361FBD87C}" destId="{2F1BB4A2-C641-4B07-A744-BA15F02267B5}" srcOrd="0" destOrd="0" presId="urn:microsoft.com/office/officeart/2005/8/layout/vList2"/>
    <dgm:cxn modelId="{7873239D-43B0-4DA4-B360-B4F30237CF39}" type="presOf" srcId="{F2400F5C-D126-4036-9772-898D1741CE43}" destId="{2BD52BB5-3A99-4C05-9B2D-528CE73FDCC9}" srcOrd="0" destOrd="0" presId="urn:microsoft.com/office/officeart/2005/8/layout/vList2"/>
    <dgm:cxn modelId="{DFEF0011-730B-4D03-826D-E522F8F7564C}" srcId="{F05F9782-D4EE-475B-898A-FA1361FBD87C}" destId="{4956648D-26D2-4C87-A0B4-08A6B1AC219D}" srcOrd="0" destOrd="0" parTransId="{04E2C6C9-0CE8-481C-8BC3-E12849D45593}" sibTransId="{D861715F-5800-4049-B9CB-50673BDC0E17}"/>
    <dgm:cxn modelId="{30FDA346-8849-42EC-BC86-8C0017A5F3BA}" srcId="{F2400F5C-D126-4036-9772-898D1741CE43}" destId="{F05F9782-D4EE-475B-898A-FA1361FBD87C}" srcOrd="0" destOrd="0" parTransId="{185ACF6C-4445-41B7-AE92-4EEEA0F278F6}" sibTransId="{35E188DC-7866-4267-8C15-545D8CEEB18F}"/>
    <dgm:cxn modelId="{6122FC57-F4B3-4BB8-A78B-11627F3952D0}" type="presOf" srcId="{7C22240B-8074-454F-8705-BD00AB9EE2C1}" destId="{1D2FF27D-0CEF-4E33-BEF7-357AB6D9A599}" srcOrd="0" destOrd="0" presId="urn:microsoft.com/office/officeart/2005/8/layout/vList2"/>
    <dgm:cxn modelId="{6C95F12B-2F75-4CD7-8B47-4B12CA18BF5C}" srcId="{C8FE2CF7-7932-4A20-93FD-D011234BC10A}" destId="{7C22240B-8074-454F-8705-BD00AB9EE2C1}" srcOrd="0" destOrd="0" parTransId="{2F50667C-34DB-4B81-98A3-13CB0A356E4E}" sibTransId="{DFE56149-B361-474E-A639-314D637628F4}"/>
    <dgm:cxn modelId="{EA2CFA1F-DEAE-4ED6-BC48-E658FDC1419F}" type="presParOf" srcId="{2BD52BB5-3A99-4C05-9B2D-528CE73FDCC9}" destId="{2F1BB4A2-C641-4B07-A744-BA15F02267B5}" srcOrd="0" destOrd="0" presId="urn:microsoft.com/office/officeart/2005/8/layout/vList2"/>
    <dgm:cxn modelId="{723022D2-D07F-4CFE-B498-56C62AB9CDAD}" type="presParOf" srcId="{2BD52BB5-3A99-4C05-9B2D-528CE73FDCC9}" destId="{970258F4-2916-4887-B419-563EE42FEBEA}" srcOrd="1" destOrd="0" presId="urn:microsoft.com/office/officeart/2005/8/layout/vList2"/>
    <dgm:cxn modelId="{19380D0D-1630-4B78-AC15-6282E76F7C95}" type="presParOf" srcId="{2BD52BB5-3A99-4C05-9B2D-528CE73FDCC9}" destId="{398AB422-74F9-476B-B545-B5FB1D9B0C26}" srcOrd="2" destOrd="0" presId="urn:microsoft.com/office/officeart/2005/8/layout/vList2"/>
    <dgm:cxn modelId="{DCEDCE24-96C6-4CB3-8F02-30783719D320}" type="presParOf" srcId="{2BD52BB5-3A99-4C05-9B2D-528CE73FDCC9}" destId="{1D2FF27D-0CEF-4E33-BEF7-357AB6D9A59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F2400F5C-D126-4036-9772-898D1741CE4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F05F9782-D4EE-475B-898A-FA1361FBD87C}">
      <dgm:prSet phldrT="[Texto]"/>
      <dgm:spPr>
        <a:solidFill>
          <a:schemeClr val="accent2">
            <a:lumMod val="75000"/>
          </a:schemeClr>
        </a:solidFill>
      </dgm:spPr>
      <dgm:t>
        <a:bodyPr/>
        <a:lstStyle/>
        <a:p>
          <a:r>
            <a:rPr lang="es-EC" dirty="0" smtClean="0"/>
            <a:t>Planta de Temperatura  </a:t>
          </a:r>
          <a:endParaRPr lang="es-EC" dirty="0"/>
        </a:p>
      </dgm:t>
    </dgm:pt>
    <dgm:pt modelId="{185ACF6C-4445-41B7-AE92-4EEEA0F278F6}" type="parTrans" cxnId="{30FDA346-8849-42EC-BC86-8C0017A5F3BA}">
      <dgm:prSet/>
      <dgm:spPr/>
      <dgm:t>
        <a:bodyPr/>
        <a:lstStyle/>
        <a:p>
          <a:endParaRPr lang="es-EC"/>
        </a:p>
      </dgm:t>
    </dgm:pt>
    <dgm:pt modelId="{35E188DC-7866-4267-8C15-545D8CEEB18F}" type="sibTrans" cxnId="{30FDA346-8849-42EC-BC86-8C0017A5F3BA}">
      <dgm:prSet/>
      <dgm:spPr/>
      <dgm:t>
        <a:bodyPr/>
        <a:lstStyle/>
        <a:p>
          <a:endParaRPr lang="es-EC"/>
        </a:p>
      </dgm:t>
    </dgm:pt>
    <dgm:pt modelId="{4956648D-26D2-4C87-A0B4-08A6B1AC219D}">
      <dgm:prSet phldrT="[Texto]"/>
      <dgm:spPr/>
      <dgm:t>
        <a:bodyPr/>
        <a:lstStyle/>
        <a:p>
          <a:r>
            <a:rPr lang="es-EC" dirty="0" smtClean="0"/>
            <a:t>Industria Alimenticia</a:t>
          </a:r>
          <a:endParaRPr lang="es-EC" dirty="0"/>
        </a:p>
      </dgm:t>
    </dgm:pt>
    <dgm:pt modelId="{04E2C6C9-0CE8-481C-8BC3-E12849D45593}" type="parTrans" cxnId="{DFEF0011-730B-4D03-826D-E522F8F7564C}">
      <dgm:prSet/>
      <dgm:spPr/>
      <dgm:t>
        <a:bodyPr/>
        <a:lstStyle/>
        <a:p>
          <a:endParaRPr lang="es-EC"/>
        </a:p>
      </dgm:t>
    </dgm:pt>
    <dgm:pt modelId="{D861715F-5800-4049-B9CB-50673BDC0E17}" type="sibTrans" cxnId="{DFEF0011-730B-4D03-826D-E522F8F7564C}">
      <dgm:prSet/>
      <dgm:spPr/>
      <dgm:t>
        <a:bodyPr/>
        <a:lstStyle/>
        <a:p>
          <a:endParaRPr lang="es-EC"/>
        </a:p>
      </dgm:t>
    </dgm:pt>
    <dgm:pt modelId="{C8FE2CF7-7932-4A20-93FD-D011234BC10A}">
      <dgm:prSet phldrT="[Texto]"/>
      <dgm:spPr>
        <a:solidFill>
          <a:schemeClr val="accent2">
            <a:lumMod val="75000"/>
          </a:schemeClr>
        </a:solidFill>
      </dgm:spPr>
      <dgm:t>
        <a:bodyPr/>
        <a:lstStyle/>
        <a:p>
          <a:r>
            <a:rPr lang="es-EC" dirty="0" smtClean="0"/>
            <a:t>Planta de velocidad </a:t>
          </a:r>
          <a:endParaRPr lang="es-EC" dirty="0"/>
        </a:p>
      </dgm:t>
    </dgm:pt>
    <dgm:pt modelId="{CD6CBB0C-2AB9-4581-A0C7-8E0A3B133B1D}" type="parTrans" cxnId="{F33FA6E7-B26D-4507-B3CB-6F6F97927FEB}">
      <dgm:prSet/>
      <dgm:spPr/>
      <dgm:t>
        <a:bodyPr/>
        <a:lstStyle/>
        <a:p>
          <a:endParaRPr lang="es-EC"/>
        </a:p>
      </dgm:t>
    </dgm:pt>
    <dgm:pt modelId="{F9A66E67-303B-4F53-9C66-21A525D2FB8A}" type="sibTrans" cxnId="{F33FA6E7-B26D-4507-B3CB-6F6F97927FEB}">
      <dgm:prSet/>
      <dgm:spPr/>
      <dgm:t>
        <a:bodyPr/>
        <a:lstStyle/>
        <a:p>
          <a:endParaRPr lang="es-EC"/>
        </a:p>
      </dgm:t>
    </dgm:pt>
    <dgm:pt modelId="{7C22240B-8074-454F-8705-BD00AB9EE2C1}">
      <dgm:prSet phldrT="[Texto]"/>
      <dgm:spPr/>
      <dgm:t>
        <a:bodyPr/>
        <a:lstStyle/>
        <a:p>
          <a:r>
            <a:rPr lang="es-EC" dirty="0" smtClean="0"/>
            <a:t>Control de Temperatura de un motor de automóvil en razón del enfriamiento mediante el electro ventilador </a:t>
          </a:r>
          <a:endParaRPr lang="es-EC" dirty="0"/>
        </a:p>
      </dgm:t>
    </dgm:pt>
    <dgm:pt modelId="{2F50667C-34DB-4B81-98A3-13CB0A356E4E}" type="parTrans" cxnId="{6C95F12B-2F75-4CD7-8B47-4B12CA18BF5C}">
      <dgm:prSet/>
      <dgm:spPr/>
      <dgm:t>
        <a:bodyPr/>
        <a:lstStyle/>
        <a:p>
          <a:endParaRPr lang="es-EC"/>
        </a:p>
      </dgm:t>
    </dgm:pt>
    <dgm:pt modelId="{DFE56149-B361-474E-A639-314D637628F4}" type="sibTrans" cxnId="{6C95F12B-2F75-4CD7-8B47-4B12CA18BF5C}">
      <dgm:prSet/>
      <dgm:spPr/>
      <dgm:t>
        <a:bodyPr/>
        <a:lstStyle/>
        <a:p>
          <a:endParaRPr lang="es-EC"/>
        </a:p>
      </dgm:t>
    </dgm:pt>
    <dgm:pt modelId="{7224EA40-8F20-433B-8009-603FB84F8AB5}">
      <dgm:prSet phldrT="[Texto]"/>
      <dgm:spPr/>
      <dgm:t>
        <a:bodyPr/>
        <a:lstStyle/>
        <a:p>
          <a:r>
            <a:rPr lang="es-EC" dirty="0" smtClean="0"/>
            <a:t>Control de dos hornos simultáneamente para la elaboración de </a:t>
          </a:r>
          <a:r>
            <a:rPr lang="es-EC" dirty="0" err="1" smtClean="0"/>
            <a:t>Snacks</a:t>
          </a:r>
          <a:r>
            <a:rPr lang="es-EC" dirty="0" smtClean="0"/>
            <a:t> </a:t>
          </a:r>
          <a:endParaRPr lang="es-EC" dirty="0"/>
        </a:p>
      </dgm:t>
    </dgm:pt>
    <dgm:pt modelId="{8F8C3712-5AED-482D-A0D7-9A47A0DCDA47}" type="parTrans" cxnId="{12D20CDC-2446-462D-BDFD-ED95A42CF4ED}">
      <dgm:prSet/>
      <dgm:spPr/>
      <dgm:t>
        <a:bodyPr/>
        <a:lstStyle/>
        <a:p>
          <a:endParaRPr lang="es-EC"/>
        </a:p>
      </dgm:t>
    </dgm:pt>
    <dgm:pt modelId="{41EAB52B-424A-471D-B67C-8057C4E8B3E4}" type="sibTrans" cxnId="{12D20CDC-2446-462D-BDFD-ED95A42CF4ED}">
      <dgm:prSet/>
      <dgm:spPr/>
      <dgm:t>
        <a:bodyPr/>
        <a:lstStyle/>
        <a:p>
          <a:endParaRPr lang="es-EC"/>
        </a:p>
      </dgm:t>
    </dgm:pt>
    <dgm:pt modelId="{2BD52BB5-3A99-4C05-9B2D-528CE73FDCC9}" type="pres">
      <dgm:prSet presAssocID="{F2400F5C-D126-4036-9772-898D1741CE43}" presName="linear" presStyleCnt="0">
        <dgm:presLayoutVars>
          <dgm:animLvl val="lvl"/>
          <dgm:resizeHandles val="exact"/>
        </dgm:presLayoutVars>
      </dgm:prSet>
      <dgm:spPr/>
      <dgm:t>
        <a:bodyPr/>
        <a:lstStyle/>
        <a:p>
          <a:endParaRPr lang="es-EC"/>
        </a:p>
      </dgm:t>
    </dgm:pt>
    <dgm:pt modelId="{2F1BB4A2-C641-4B07-A744-BA15F02267B5}" type="pres">
      <dgm:prSet presAssocID="{F05F9782-D4EE-475B-898A-FA1361FBD87C}" presName="parentText" presStyleLbl="node1" presStyleIdx="0" presStyleCnt="2" custLinFactNeighborX="55458" custLinFactNeighborY="-7294">
        <dgm:presLayoutVars>
          <dgm:chMax val="0"/>
          <dgm:bulletEnabled val="1"/>
        </dgm:presLayoutVars>
      </dgm:prSet>
      <dgm:spPr/>
      <dgm:t>
        <a:bodyPr/>
        <a:lstStyle/>
        <a:p>
          <a:endParaRPr lang="es-EC"/>
        </a:p>
      </dgm:t>
    </dgm:pt>
    <dgm:pt modelId="{970258F4-2916-4887-B419-563EE42FEBEA}" type="pres">
      <dgm:prSet presAssocID="{F05F9782-D4EE-475B-898A-FA1361FBD87C}" presName="childText" presStyleLbl="revTx" presStyleIdx="0" presStyleCnt="2">
        <dgm:presLayoutVars>
          <dgm:bulletEnabled val="1"/>
        </dgm:presLayoutVars>
      </dgm:prSet>
      <dgm:spPr/>
      <dgm:t>
        <a:bodyPr/>
        <a:lstStyle/>
        <a:p>
          <a:endParaRPr lang="es-EC"/>
        </a:p>
      </dgm:t>
    </dgm:pt>
    <dgm:pt modelId="{398AB422-74F9-476B-B545-B5FB1D9B0C26}" type="pres">
      <dgm:prSet presAssocID="{C8FE2CF7-7932-4A20-93FD-D011234BC10A}" presName="parentText" presStyleLbl="node1" presStyleIdx="1" presStyleCnt="2" custLinFactNeighborY="-3349">
        <dgm:presLayoutVars>
          <dgm:chMax val="0"/>
          <dgm:bulletEnabled val="1"/>
        </dgm:presLayoutVars>
      </dgm:prSet>
      <dgm:spPr/>
      <dgm:t>
        <a:bodyPr/>
        <a:lstStyle/>
        <a:p>
          <a:endParaRPr lang="es-EC"/>
        </a:p>
      </dgm:t>
    </dgm:pt>
    <dgm:pt modelId="{1D2FF27D-0CEF-4E33-BEF7-357AB6D9A599}" type="pres">
      <dgm:prSet presAssocID="{C8FE2CF7-7932-4A20-93FD-D011234BC10A}" presName="childText" presStyleLbl="revTx" presStyleIdx="1" presStyleCnt="2">
        <dgm:presLayoutVars>
          <dgm:bulletEnabled val="1"/>
        </dgm:presLayoutVars>
      </dgm:prSet>
      <dgm:spPr/>
      <dgm:t>
        <a:bodyPr/>
        <a:lstStyle/>
        <a:p>
          <a:endParaRPr lang="es-EC"/>
        </a:p>
      </dgm:t>
    </dgm:pt>
  </dgm:ptLst>
  <dgm:cxnLst>
    <dgm:cxn modelId="{DA1920DF-B0F0-42D8-81A2-92BEA7A7B587}" type="presOf" srcId="{7224EA40-8F20-433B-8009-603FB84F8AB5}" destId="{970258F4-2916-4887-B419-563EE42FEBEA}" srcOrd="0" destOrd="1" presId="urn:microsoft.com/office/officeart/2005/8/layout/vList2"/>
    <dgm:cxn modelId="{F33FA6E7-B26D-4507-B3CB-6F6F97927FEB}" srcId="{F2400F5C-D126-4036-9772-898D1741CE43}" destId="{C8FE2CF7-7932-4A20-93FD-D011234BC10A}" srcOrd="1" destOrd="0" parTransId="{CD6CBB0C-2AB9-4581-A0C7-8E0A3B133B1D}" sibTransId="{F9A66E67-303B-4F53-9C66-21A525D2FB8A}"/>
    <dgm:cxn modelId="{44C50AD2-3897-4CED-942E-37AC552BC1A6}" type="presOf" srcId="{F05F9782-D4EE-475B-898A-FA1361FBD87C}" destId="{2F1BB4A2-C641-4B07-A744-BA15F02267B5}" srcOrd="0" destOrd="0" presId="urn:microsoft.com/office/officeart/2005/8/layout/vList2"/>
    <dgm:cxn modelId="{DFEF0011-730B-4D03-826D-E522F8F7564C}" srcId="{F05F9782-D4EE-475B-898A-FA1361FBD87C}" destId="{4956648D-26D2-4C87-A0B4-08A6B1AC219D}" srcOrd="0" destOrd="0" parTransId="{04E2C6C9-0CE8-481C-8BC3-E12849D45593}" sibTransId="{D861715F-5800-4049-B9CB-50673BDC0E17}"/>
    <dgm:cxn modelId="{30FDA346-8849-42EC-BC86-8C0017A5F3BA}" srcId="{F2400F5C-D126-4036-9772-898D1741CE43}" destId="{F05F9782-D4EE-475B-898A-FA1361FBD87C}" srcOrd="0" destOrd="0" parTransId="{185ACF6C-4445-41B7-AE92-4EEEA0F278F6}" sibTransId="{35E188DC-7866-4267-8C15-545D8CEEB18F}"/>
    <dgm:cxn modelId="{4998867C-53D6-4E83-B86F-87010E80E91A}" type="presOf" srcId="{C8FE2CF7-7932-4A20-93FD-D011234BC10A}" destId="{398AB422-74F9-476B-B545-B5FB1D9B0C26}" srcOrd="0" destOrd="0" presId="urn:microsoft.com/office/officeart/2005/8/layout/vList2"/>
    <dgm:cxn modelId="{F72C19C0-7782-4177-B0B6-DD3AE15B2FC6}" type="presOf" srcId="{4956648D-26D2-4C87-A0B4-08A6B1AC219D}" destId="{970258F4-2916-4887-B419-563EE42FEBEA}" srcOrd="0" destOrd="0" presId="urn:microsoft.com/office/officeart/2005/8/layout/vList2"/>
    <dgm:cxn modelId="{D7F8EEA5-5B35-45E3-BEBF-BC8716D6717C}" type="presOf" srcId="{7C22240B-8074-454F-8705-BD00AB9EE2C1}" destId="{1D2FF27D-0CEF-4E33-BEF7-357AB6D9A599}" srcOrd="0" destOrd="0" presId="urn:microsoft.com/office/officeart/2005/8/layout/vList2"/>
    <dgm:cxn modelId="{A53855D4-C5CB-4C5C-89D4-39653A26CD8A}" type="presOf" srcId="{F2400F5C-D126-4036-9772-898D1741CE43}" destId="{2BD52BB5-3A99-4C05-9B2D-528CE73FDCC9}" srcOrd="0" destOrd="0" presId="urn:microsoft.com/office/officeart/2005/8/layout/vList2"/>
    <dgm:cxn modelId="{6C95F12B-2F75-4CD7-8B47-4B12CA18BF5C}" srcId="{C8FE2CF7-7932-4A20-93FD-D011234BC10A}" destId="{7C22240B-8074-454F-8705-BD00AB9EE2C1}" srcOrd="0" destOrd="0" parTransId="{2F50667C-34DB-4B81-98A3-13CB0A356E4E}" sibTransId="{DFE56149-B361-474E-A639-314D637628F4}"/>
    <dgm:cxn modelId="{12D20CDC-2446-462D-BDFD-ED95A42CF4ED}" srcId="{F05F9782-D4EE-475B-898A-FA1361FBD87C}" destId="{7224EA40-8F20-433B-8009-603FB84F8AB5}" srcOrd="1" destOrd="0" parTransId="{8F8C3712-5AED-482D-A0D7-9A47A0DCDA47}" sibTransId="{41EAB52B-424A-471D-B67C-8057C4E8B3E4}"/>
    <dgm:cxn modelId="{0B3AB34A-0FC2-4749-9D44-C80AC475C803}" type="presParOf" srcId="{2BD52BB5-3A99-4C05-9B2D-528CE73FDCC9}" destId="{2F1BB4A2-C641-4B07-A744-BA15F02267B5}" srcOrd="0" destOrd="0" presId="urn:microsoft.com/office/officeart/2005/8/layout/vList2"/>
    <dgm:cxn modelId="{294EC246-F9D2-468A-80EC-882B635E1D24}" type="presParOf" srcId="{2BD52BB5-3A99-4C05-9B2D-528CE73FDCC9}" destId="{970258F4-2916-4887-B419-563EE42FEBEA}" srcOrd="1" destOrd="0" presId="urn:microsoft.com/office/officeart/2005/8/layout/vList2"/>
    <dgm:cxn modelId="{ED67F7C2-D883-43E3-968A-297B5504A43A}" type="presParOf" srcId="{2BD52BB5-3A99-4C05-9B2D-528CE73FDCC9}" destId="{398AB422-74F9-476B-B545-B5FB1D9B0C26}" srcOrd="2" destOrd="0" presId="urn:microsoft.com/office/officeart/2005/8/layout/vList2"/>
    <dgm:cxn modelId="{63DED641-05FF-463C-A5DB-149EDFBFD5F4}" type="presParOf" srcId="{2BD52BB5-3A99-4C05-9B2D-528CE73FDCC9}" destId="{1D2FF27D-0CEF-4E33-BEF7-357AB6D9A59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F2400F5C-D126-4036-9772-898D1741CE4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F05F9782-D4EE-475B-898A-FA1361FBD87C}">
      <dgm:prSet phldrT="[Texto]"/>
      <dgm:spPr>
        <a:solidFill>
          <a:schemeClr val="accent2">
            <a:lumMod val="75000"/>
          </a:schemeClr>
        </a:solidFill>
      </dgm:spPr>
      <dgm:t>
        <a:bodyPr/>
        <a:lstStyle/>
        <a:p>
          <a:r>
            <a:rPr lang="es-EC" dirty="0" smtClean="0"/>
            <a:t>Planta de Temperatura Y Planta de Velocidad  </a:t>
          </a:r>
          <a:endParaRPr lang="es-EC" dirty="0"/>
        </a:p>
      </dgm:t>
    </dgm:pt>
    <dgm:pt modelId="{185ACF6C-4445-41B7-AE92-4EEEA0F278F6}" type="parTrans" cxnId="{30FDA346-8849-42EC-BC86-8C0017A5F3BA}">
      <dgm:prSet/>
      <dgm:spPr/>
      <dgm:t>
        <a:bodyPr/>
        <a:lstStyle/>
        <a:p>
          <a:endParaRPr lang="es-EC"/>
        </a:p>
      </dgm:t>
    </dgm:pt>
    <dgm:pt modelId="{35E188DC-7866-4267-8C15-545D8CEEB18F}" type="sibTrans" cxnId="{30FDA346-8849-42EC-BC86-8C0017A5F3BA}">
      <dgm:prSet/>
      <dgm:spPr/>
      <dgm:t>
        <a:bodyPr/>
        <a:lstStyle/>
        <a:p>
          <a:endParaRPr lang="es-EC"/>
        </a:p>
      </dgm:t>
    </dgm:pt>
    <dgm:pt modelId="{4956648D-26D2-4C87-A0B4-08A6B1AC219D}">
      <dgm:prSet phldrT="[Texto]"/>
      <dgm:spPr/>
      <dgm:t>
        <a:bodyPr/>
        <a:lstStyle/>
        <a:p>
          <a:r>
            <a:rPr lang="es-ES" dirty="0" smtClean="0"/>
            <a:t>Control de flujo en una tubería </a:t>
          </a:r>
          <a:endParaRPr lang="es-EC" dirty="0"/>
        </a:p>
      </dgm:t>
    </dgm:pt>
    <dgm:pt modelId="{04E2C6C9-0CE8-481C-8BC3-E12849D45593}" type="parTrans" cxnId="{DFEF0011-730B-4D03-826D-E522F8F7564C}">
      <dgm:prSet/>
      <dgm:spPr/>
      <dgm:t>
        <a:bodyPr/>
        <a:lstStyle/>
        <a:p>
          <a:endParaRPr lang="es-EC"/>
        </a:p>
      </dgm:t>
    </dgm:pt>
    <dgm:pt modelId="{D861715F-5800-4049-B9CB-50673BDC0E17}" type="sibTrans" cxnId="{DFEF0011-730B-4D03-826D-E522F8F7564C}">
      <dgm:prSet/>
      <dgm:spPr/>
      <dgm:t>
        <a:bodyPr/>
        <a:lstStyle/>
        <a:p>
          <a:endParaRPr lang="es-EC"/>
        </a:p>
      </dgm:t>
    </dgm:pt>
    <dgm:pt modelId="{7224EA40-8F20-433B-8009-603FB84F8AB5}">
      <dgm:prSet phldrT="[Texto]"/>
      <dgm:spPr/>
      <dgm:t>
        <a:bodyPr/>
        <a:lstStyle/>
        <a:p>
          <a:r>
            <a:rPr lang="es-EC" dirty="0" err="1" smtClean="0"/>
            <a:t>Fusion</a:t>
          </a:r>
          <a:r>
            <a:rPr lang="es-EC" dirty="0" smtClean="0"/>
            <a:t> de Ambas Plantas para el control del sistema</a:t>
          </a:r>
          <a:endParaRPr lang="es-EC" dirty="0"/>
        </a:p>
      </dgm:t>
    </dgm:pt>
    <dgm:pt modelId="{8F8C3712-5AED-482D-A0D7-9A47A0DCDA47}" type="parTrans" cxnId="{12D20CDC-2446-462D-BDFD-ED95A42CF4ED}">
      <dgm:prSet/>
      <dgm:spPr/>
      <dgm:t>
        <a:bodyPr/>
        <a:lstStyle/>
        <a:p>
          <a:endParaRPr lang="es-EC"/>
        </a:p>
      </dgm:t>
    </dgm:pt>
    <dgm:pt modelId="{41EAB52B-424A-471D-B67C-8057C4E8B3E4}" type="sibTrans" cxnId="{12D20CDC-2446-462D-BDFD-ED95A42CF4ED}">
      <dgm:prSet/>
      <dgm:spPr/>
      <dgm:t>
        <a:bodyPr/>
        <a:lstStyle/>
        <a:p>
          <a:endParaRPr lang="es-EC"/>
        </a:p>
      </dgm:t>
    </dgm:pt>
    <dgm:pt modelId="{18785807-14C8-4103-A0AE-78092C9C28C6}">
      <dgm:prSet phldrT="[Texto]"/>
      <dgm:spPr/>
      <dgm:t>
        <a:bodyPr/>
        <a:lstStyle/>
        <a:p>
          <a:r>
            <a:rPr lang="es-EC" dirty="0" smtClean="0"/>
            <a:t>Dos sensores PID control del flujo y </a:t>
          </a:r>
          <a:r>
            <a:rPr lang="es-EC" dirty="0" err="1" smtClean="0"/>
            <a:t>nivle</a:t>
          </a:r>
          <a:r>
            <a:rPr lang="es-EC" dirty="0" smtClean="0"/>
            <a:t> </a:t>
          </a:r>
          <a:endParaRPr lang="es-EC" dirty="0"/>
        </a:p>
      </dgm:t>
    </dgm:pt>
    <dgm:pt modelId="{E18D6C38-66E1-4E91-B9D5-040948434D07}" type="parTrans" cxnId="{EE6F4B09-BAA3-4303-B7AB-BB2DD74DBB33}">
      <dgm:prSet/>
      <dgm:spPr/>
      <dgm:t>
        <a:bodyPr/>
        <a:lstStyle/>
        <a:p>
          <a:endParaRPr lang="es-EC"/>
        </a:p>
      </dgm:t>
    </dgm:pt>
    <dgm:pt modelId="{75200F1A-BFD6-4838-981C-5D2D11BF68A0}" type="sibTrans" cxnId="{EE6F4B09-BAA3-4303-B7AB-BB2DD74DBB33}">
      <dgm:prSet/>
      <dgm:spPr/>
      <dgm:t>
        <a:bodyPr/>
        <a:lstStyle/>
        <a:p>
          <a:endParaRPr lang="es-EC"/>
        </a:p>
      </dgm:t>
    </dgm:pt>
    <dgm:pt modelId="{2BD52BB5-3A99-4C05-9B2D-528CE73FDCC9}" type="pres">
      <dgm:prSet presAssocID="{F2400F5C-D126-4036-9772-898D1741CE43}" presName="linear" presStyleCnt="0">
        <dgm:presLayoutVars>
          <dgm:animLvl val="lvl"/>
          <dgm:resizeHandles val="exact"/>
        </dgm:presLayoutVars>
      </dgm:prSet>
      <dgm:spPr/>
      <dgm:t>
        <a:bodyPr/>
        <a:lstStyle/>
        <a:p>
          <a:endParaRPr lang="es-EC"/>
        </a:p>
      </dgm:t>
    </dgm:pt>
    <dgm:pt modelId="{2F1BB4A2-C641-4B07-A744-BA15F02267B5}" type="pres">
      <dgm:prSet presAssocID="{F05F9782-D4EE-475B-898A-FA1361FBD87C}" presName="parentText" presStyleLbl="node1" presStyleIdx="0" presStyleCnt="1" custLinFactNeighborX="55458" custLinFactNeighborY="-7294">
        <dgm:presLayoutVars>
          <dgm:chMax val="0"/>
          <dgm:bulletEnabled val="1"/>
        </dgm:presLayoutVars>
      </dgm:prSet>
      <dgm:spPr/>
      <dgm:t>
        <a:bodyPr/>
        <a:lstStyle/>
        <a:p>
          <a:endParaRPr lang="es-EC"/>
        </a:p>
      </dgm:t>
    </dgm:pt>
    <dgm:pt modelId="{970258F4-2916-4887-B419-563EE42FEBEA}" type="pres">
      <dgm:prSet presAssocID="{F05F9782-D4EE-475B-898A-FA1361FBD87C}" presName="childText" presStyleLbl="revTx" presStyleIdx="0" presStyleCnt="1">
        <dgm:presLayoutVars>
          <dgm:bulletEnabled val="1"/>
        </dgm:presLayoutVars>
      </dgm:prSet>
      <dgm:spPr/>
      <dgm:t>
        <a:bodyPr/>
        <a:lstStyle/>
        <a:p>
          <a:endParaRPr lang="es-EC"/>
        </a:p>
      </dgm:t>
    </dgm:pt>
  </dgm:ptLst>
  <dgm:cxnLst>
    <dgm:cxn modelId="{6C9186FB-4DDC-4DE8-B32B-B76605E3AD00}" type="presOf" srcId="{7224EA40-8F20-433B-8009-603FB84F8AB5}" destId="{970258F4-2916-4887-B419-563EE42FEBEA}" srcOrd="0" destOrd="1" presId="urn:microsoft.com/office/officeart/2005/8/layout/vList2"/>
    <dgm:cxn modelId="{93CB6B25-518F-495C-8339-0B664D1AE32D}" type="presOf" srcId="{18785807-14C8-4103-A0AE-78092C9C28C6}" destId="{970258F4-2916-4887-B419-563EE42FEBEA}" srcOrd="0" destOrd="2" presId="urn:microsoft.com/office/officeart/2005/8/layout/vList2"/>
    <dgm:cxn modelId="{EE6F4B09-BAA3-4303-B7AB-BB2DD74DBB33}" srcId="{F05F9782-D4EE-475B-898A-FA1361FBD87C}" destId="{18785807-14C8-4103-A0AE-78092C9C28C6}" srcOrd="2" destOrd="0" parTransId="{E18D6C38-66E1-4E91-B9D5-040948434D07}" sibTransId="{75200F1A-BFD6-4838-981C-5D2D11BF68A0}"/>
    <dgm:cxn modelId="{1DEB95B7-FE79-4DC6-B651-0CC5DA37691C}" type="presOf" srcId="{F2400F5C-D126-4036-9772-898D1741CE43}" destId="{2BD52BB5-3A99-4C05-9B2D-528CE73FDCC9}" srcOrd="0" destOrd="0" presId="urn:microsoft.com/office/officeart/2005/8/layout/vList2"/>
    <dgm:cxn modelId="{7ECB6E60-4FFE-4949-8B09-AEFDD3738DFC}" type="presOf" srcId="{F05F9782-D4EE-475B-898A-FA1361FBD87C}" destId="{2F1BB4A2-C641-4B07-A744-BA15F02267B5}" srcOrd="0" destOrd="0" presId="urn:microsoft.com/office/officeart/2005/8/layout/vList2"/>
    <dgm:cxn modelId="{DFEF0011-730B-4D03-826D-E522F8F7564C}" srcId="{F05F9782-D4EE-475B-898A-FA1361FBD87C}" destId="{4956648D-26D2-4C87-A0B4-08A6B1AC219D}" srcOrd="0" destOrd="0" parTransId="{04E2C6C9-0CE8-481C-8BC3-E12849D45593}" sibTransId="{D861715F-5800-4049-B9CB-50673BDC0E17}"/>
    <dgm:cxn modelId="{30FDA346-8849-42EC-BC86-8C0017A5F3BA}" srcId="{F2400F5C-D126-4036-9772-898D1741CE43}" destId="{F05F9782-D4EE-475B-898A-FA1361FBD87C}" srcOrd="0" destOrd="0" parTransId="{185ACF6C-4445-41B7-AE92-4EEEA0F278F6}" sibTransId="{35E188DC-7866-4267-8C15-545D8CEEB18F}"/>
    <dgm:cxn modelId="{AC829566-2CFF-45DB-B2C3-459D562190D3}" type="presOf" srcId="{4956648D-26D2-4C87-A0B4-08A6B1AC219D}" destId="{970258F4-2916-4887-B419-563EE42FEBEA}" srcOrd="0" destOrd="0" presId="urn:microsoft.com/office/officeart/2005/8/layout/vList2"/>
    <dgm:cxn modelId="{12D20CDC-2446-462D-BDFD-ED95A42CF4ED}" srcId="{F05F9782-D4EE-475B-898A-FA1361FBD87C}" destId="{7224EA40-8F20-433B-8009-603FB84F8AB5}" srcOrd="1" destOrd="0" parTransId="{8F8C3712-5AED-482D-A0D7-9A47A0DCDA47}" sibTransId="{41EAB52B-424A-471D-B67C-8057C4E8B3E4}"/>
    <dgm:cxn modelId="{9D8408C0-7C1E-4641-815A-558F4E1DDF38}" type="presParOf" srcId="{2BD52BB5-3A99-4C05-9B2D-528CE73FDCC9}" destId="{2F1BB4A2-C641-4B07-A744-BA15F02267B5}" srcOrd="0" destOrd="0" presId="urn:microsoft.com/office/officeart/2005/8/layout/vList2"/>
    <dgm:cxn modelId="{00E669EB-ED00-4992-828F-D8EB12B9D2E7}" type="presParOf" srcId="{2BD52BB5-3A99-4C05-9B2D-528CE73FDCC9}" destId="{970258F4-2916-4887-B419-563EE42FEBE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E2D92A-8ED4-4363-9827-FB59296F8B6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9A696469-1756-4DE2-A0F3-DE8DF15A1278}">
      <dgm:prSet phldrT="[Texto]"/>
      <dgm:spPr>
        <a:solidFill>
          <a:schemeClr val="accent2">
            <a:lumMod val="75000"/>
          </a:schemeClr>
        </a:solidFill>
      </dgm:spPr>
      <dgm:t>
        <a:bodyPr/>
        <a:lstStyle/>
        <a:p>
          <a:r>
            <a:rPr lang="es-EC" dirty="0" smtClean="0"/>
            <a:t>Características buscadas por un sistema de control</a:t>
          </a:r>
          <a:endParaRPr lang="es-EC" dirty="0"/>
        </a:p>
      </dgm:t>
    </dgm:pt>
    <dgm:pt modelId="{45079442-BE40-4F46-9BEC-AD71DFA811F6}" type="parTrans" cxnId="{3F84646C-6E0F-413F-B311-1EBE85AF38F0}">
      <dgm:prSet/>
      <dgm:spPr/>
      <dgm:t>
        <a:bodyPr/>
        <a:lstStyle/>
        <a:p>
          <a:endParaRPr lang="es-EC"/>
        </a:p>
      </dgm:t>
    </dgm:pt>
    <dgm:pt modelId="{3BB19D5E-72D5-4531-B2B4-2D6BC2B2A357}" type="sibTrans" cxnId="{3F84646C-6E0F-413F-B311-1EBE85AF38F0}">
      <dgm:prSet/>
      <dgm:spPr/>
      <dgm:t>
        <a:bodyPr/>
        <a:lstStyle/>
        <a:p>
          <a:endParaRPr lang="es-EC"/>
        </a:p>
      </dgm:t>
    </dgm:pt>
    <dgm:pt modelId="{0DDFED11-CC1B-4E6C-A910-334D799FED07}">
      <dgm:prSet phldrT="[Texto]"/>
      <dgm:spPr/>
      <dgm:t>
        <a:bodyPr/>
        <a:lstStyle/>
        <a:p>
          <a:r>
            <a:rPr lang="es-EC" dirty="0" smtClean="0"/>
            <a:t>Estabilidad de un sistema</a:t>
          </a:r>
          <a:endParaRPr lang="es-EC" dirty="0"/>
        </a:p>
      </dgm:t>
    </dgm:pt>
    <dgm:pt modelId="{C0DDCC91-5FE9-497D-9D07-1D66E934E9FB}" type="parTrans" cxnId="{5D02375D-5E3A-47FF-92E3-FAED0A065712}">
      <dgm:prSet/>
      <dgm:spPr/>
      <dgm:t>
        <a:bodyPr/>
        <a:lstStyle/>
        <a:p>
          <a:endParaRPr lang="es-EC"/>
        </a:p>
      </dgm:t>
    </dgm:pt>
    <dgm:pt modelId="{468656E3-EA90-4463-8A3E-FD40A238FFB4}" type="sibTrans" cxnId="{5D02375D-5E3A-47FF-92E3-FAED0A065712}">
      <dgm:prSet/>
      <dgm:spPr/>
      <dgm:t>
        <a:bodyPr/>
        <a:lstStyle/>
        <a:p>
          <a:endParaRPr lang="es-EC"/>
        </a:p>
      </dgm:t>
    </dgm:pt>
    <dgm:pt modelId="{3543B758-B5E5-47F4-877A-F8B6189254E4}">
      <dgm:prSet phldrT="[Texto]"/>
      <dgm:spPr>
        <a:solidFill>
          <a:schemeClr val="accent2">
            <a:lumMod val="75000"/>
          </a:schemeClr>
        </a:solidFill>
      </dgm:spPr>
      <dgm:t>
        <a:bodyPr/>
        <a:lstStyle/>
        <a:p>
          <a:r>
            <a:rPr lang="es-EC" dirty="0" smtClean="0"/>
            <a:t>Beneficios de Implantación de un sistema de control de procesos</a:t>
          </a:r>
          <a:endParaRPr lang="es-EC" dirty="0"/>
        </a:p>
      </dgm:t>
    </dgm:pt>
    <dgm:pt modelId="{96F5C888-7305-4667-B9FF-D8409C94D776}" type="parTrans" cxnId="{359E8B45-7604-420D-9821-BA07BCF75176}">
      <dgm:prSet/>
      <dgm:spPr/>
      <dgm:t>
        <a:bodyPr/>
        <a:lstStyle/>
        <a:p>
          <a:endParaRPr lang="es-EC"/>
        </a:p>
      </dgm:t>
    </dgm:pt>
    <dgm:pt modelId="{44CDC748-97FB-4014-B60D-BB493CBFD1F7}" type="sibTrans" cxnId="{359E8B45-7604-420D-9821-BA07BCF75176}">
      <dgm:prSet/>
      <dgm:spPr/>
      <dgm:t>
        <a:bodyPr/>
        <a:lstStyle/>
        <a:p>
          <a:endParaRPr lang="es-EC"/>
        </a:p>
      </dgm:t>
    </dgm:pt>
    <dgm:pt modelId="{398400E5-592B-4C99-8F18-0E0C62883879}">
      <dgm:prSet phldrT="[Texto]"/>
      <dgm:spPr/>
      <dgm:t>
        <a:bodyPr/>
        <a:lstStyle/>
        <a:p>
          <a:r>
            <a:rPr lang="es-EC" dirty="0" smtClean="0"/>
            <a:t>Incremento de la productividad</a:t>
          </a:r>
          <a:endParaRPr lang="es-EC" dirty="0"/>
        </a:p>
      </dgm:t>
    </dgm:pt>
    <dgm:pt modelId="{449BEE7B-D966-4BCC-80CF-1203D59A234E}" type="parTrans" cxnId="{6C7D4741-52DB-484A-A4E9-9A0B36F4EC05}">
      <dgm:prSet/>
      <dgm:spPr/>
      <dgm:t>
        <a:bodyPr/>
        <a:lstStyle/>
        <a:p>
          <a:endParaRPr lang="es-EC"/>
        </a:p>
      </dgm:t>
    </dgm:pt>
    <dgm:pt modelId="{668E10D0-013A-487E-A18A-15B28EADD59B}" type="sibTrans" cxnId="{6C7D4741-52DB-484A-A4E9-9A0B36F4EC05}">
      <dgm:prSet/>
      <dgm:spPr/>
      <dgm:t>
        <a:bodyPr/>
        <a:lstStyle/>
        <a:p>
          <a:endParaRPr lang="es-EC"/>
        </a:p>
      </dgm:t>
    </dgm:pt>
    <dgm:pt modelId="{FE7BCA30-C501-4ED5-AE0A-63BDFFC0ACE7}">
      <dgm:prSet phldrT="[Texto]"/>
      <dgm:spPr/>
      <dgm:t>
        <a:bodyPr/>
        <a:lstStyle/>
        <a:p>
          <a:r>
            <a:rPr lang="es-EC" dirty="0" smtClean="0"/>
            <a:t>Independencia del sistema ante perturbaciones</a:t>
          </a:r>
          <a:endParaRPr lang="es-EC" dirty="0"/>
        </a:p>
      </dgm:t>
    </dgm:pt>
    <dgm:pt modelId="{6DC13CC9-2470-40DE-9060-5CD29EB89059}" type="parTrans" cxnId="{419F8E31-64AA-4E05-B4D9-7F9632CA7207}">
      <dgm:prSet/>
      <dgm:spPr/>
      <dgm:t>
        <a:bodyPr/>
        <a:lstStyle/>
        <a:p>
          <a:endParaRPr lang="es-EC"/>
        </a:p>
      </dgm:t>
    </dgm:pt>
    <dgm:pt modelId="{CA6B271F-A177-47C3-BC29-5C0FDAE5A496}" type="sibTrans" cxnId="{419F8E31-64AA-4E05-B4D9-7F9632CA7207}">
      <dgm:prSet/>
      <dgm:spPr/>
      <dgm:t>
        <a:bodyPr/>
        <a:lstStyle/>
        <a:p>
          <a:endParaRPr lang="es-EC"/>
        </a:p>
      </dgm:t>
    </dgm:pt>
    <dgm:pt modelId="{0001359E-B21F-4A5B-93EA-70E0B56427FB}">
      <dgm:prSet phldrT="[Texto]"/>
      <dgm:spPr/>
      <dgm:t>
        <a:bodyPr/>
        <a:lstStyle/>
        <a:p>
          <a:r>
            <a:rPr lang="es-EC" dirty="0" smtClean="0"/>
            <a:t>Obtener condiciones propuestas de trabajo de manera rápida y continua</a:t>
          </a:r>
          <a:endParaRPr lang="es-EC" dirty="0"/>
        </a:p>
      </dgm:t>
    </dgm:pt>
    <dgm:pt modelId="{D61B6E7E-84A7-4D1F-A92C-EB4D9DE1F3F3}" type="parTrans" cxnId="{06970DD7-997B-489D-8DB5-708A2D8F68C8}">
      <dgm:prSet/>
      <dgm:spPr/>
      <dgm:t>
        <a:bodyPr/>
        <a:lstStyle/>
        <a:p>
          <a:endParaRPr lang="es-EC"/>
        </a:p>
      </dgm:t>
    </dgm:pt>
    <dgm:pt modelId="{DA09F6EA-0A17-4429-9E7C-6F665D8E88E0}" type="sibTrans" cxnId="{06970DD7-997B-489D-8DB5-708A2D8F68C8}">
      <dgm:prSet/>
      <dgm:spPr/>
      <dgm:t>
        <a:bodyPr/>
        <a:lstStyle/>
        <a:p>
          <a:endParaRPr lang="es-EC"/>
        </a:p>
      </dgm:t>
    </dgm:pt>
    <dgm:pt modelId="{7DD4C428-6722-47CF-9C10-F120EC3423C1}">
      <dgm:prSet phldrT="[Texto]"/>
      <dgm:spPr/>
      <dgm:t>
        <a:bodyPr/>
        <a:lstStyle/>
        <a:p>
          <a:r>
            <a:rPr lang="es-EC" dirty="0" smtClean="0"/>
            <a:t>Trabajo eficiente ante varias condiciones y restricciones operativas</a:t>
          </a:r>
          <a:endParaRPr lang="es-EC" dirty="0"/>
        </a:p>
      </dgm:t>
    </dgm:pt>
    <dgm:pt modelId="{1CCE3AD1-590A-4EC2-9155-BB3E026ACD84}" type="parTrans" cxnId="{528A77F1-B94D-4918-8446-7792E6B5EF0A}">
      <dgm:prSet/>
      <dgm:spPr/>
      <dgm:t>
        <a:bodyPr/>
        <a:lstStyle/>
        <a:p>
          <a:endParaRPr lang="es-EC"/>
        </a:p>
      </dgm:t>
    </dgm:pt>
    <dgm:pt modelId="{3179A5B3-1F11-4F0E-BE28-2C143B237B6B}" type="sibTrans" cxnId="{528A77F1-B94D-4918-8446-7792E6B5EF0A}">
      <dgm:prSet/>
      <dgm:spPr/>
      <dgm:t>
        <a:bodyPr/>
        <a:lstStyle/>
        <a:p>
          <a:endParaRPr lang="es-EC"/>
        </a:p>
      </dgm:t>
    </dgm:pt>
    <dgm:pt modelId="{CB03B28D-17AC-4C4F-9D72-7BFA2210BF40}">
      <dgm:prSet phldrT="[Texto]"/>
      <dgm:spPr/>
      <dgm:t>
        <a:bodyPr/>
        <a:lstStyle/>
        <a:p>
          <a:r>
            <a:rPr lang="es-EC" dirty="0" smtClean="0"/>
            <a:t>Mejora de rendimiento y calidad</a:t>
          </a:r>
          <a:endParaRPr lang="es-EC" dirty="0"/>
        </a:p>
      </dgm:t>
    </dgm:pt>
    <dgm:pt modelId="{912C35D7-95ED-4B05-83E8-46AD879345A1}" type="parTrans" cxnId="{3D3DED65-3CB8-4A75-9392-BFC75F7A920E}">
      <dgm:prSet/>
      <dgm:spPr/>
      <dgm:t>
        <a:bodyPr/>
        <a:lstStyle/>
        <a:p>
          <a:endParaRPr lang="es-EC"/>
        </a:p>
      </dgm:t>
    </dgm:pt>
    <dgm:pt modelId="{76FD954E-D1CF-4B0B-8F7E-9F73D34647AA}" type="sibTrans" cxnId="{3D3DED65-3CB8-4A75-9392-BFC75F7A920E}">
      <dgm:prSet/>
      <dgm:spPr/>
      <dgm:t>
        <a:bodyPr/>
        <a:lstStyle/>
        <a:p>
          <a:endParaRPr lang="es-EC"/>
        </a:p>
      </dgm:t>
    </dgm:pt>
    <dgm:pt modelId="{AFE9A892-7936-4494-93B2-812FDB54DED6}">
      <dgm:prSet phldrT="[Texto]"/>
      <dgm:spPr/>
      <dgm:t>
        <a:bodyPr/>
        <a:lstStyle/>
        <a:p>
          <a:r>
            <a:rPr lang="es-EC" dirty="0" smtClean="0"/>
            <a:t>Ahorro energético, control ambiental, seguridad operativa</a:t>
          </a:r>
          <a:endParaRPr lang="es-EC" dirty="0"/>
        </a:p>
      </dgm:t>
    </dgm:pt>
    <dgm:pt modelId="{EE25BC75-4503-4E11-98AA-28A560187600}" type="parTrans" cxnId="{E0760004-C8A3-4F14-8CB5-8C11264533AE}">
      <dgm:prSet/>
      <dgm:spPr/>
      <dgm:t>
        <a:bodyPr/>
        <a:lstStyle/>
        <a:p>
          <a:endParaRPr lang="es-EC"/>
        </a:p>
      </dgm:t>
    </dgm:pt>
    <dgm:pt modelId="{E5E0D8F5-1BDE-4ADC-8B39-A386A7FC3309}" type="sibTrans" cxnId="{E0760004-C8A3-4F14-8CB5-8C11264533AE}">
      <dgm:prSet/>
      <dgm:spPr/>
      <dgm:t>
        <a:bodyPr/>
        <a:lstStyle/>
        <a:p>
          <a:endParaRPr lang="es-EC"/>
        </a:p>
      </dgm:t>
    </dgm:pt>
    <dgm:pt modelId="{E650ECAC-05B2-406E-8D66-15F41CF9A78B}" type="pres">
      <dgm:prSet presAssocID="{0FE2D92A-8ED4-4363-9827-FB59296F8B6F}" presName="linear" presStyleCnt="0">
        <dgm:presLayoutVars>
          <dgm:animLvl val="lvl"/>
          <dgm:resizeHandles val="exact"/>
        </dgm:presLayoutVars>
      </dgm:prSet>
      <dgm:spPr/>
      <dgm:t>
        <a:bodyPr/>
        <a:lstStyle/>
        <a:p>
          <a:endParaRPr lang="es-EC"/>
        </a:p>
      </dgm:t>
    </dgm:pt>
    <dgm:pt modelId="{AC62CCA8-F03E-43CB-941C-9ABC2B93E676}" type="pres">
      <dgm:prSet presAssocID="{9A696469-1756-4DE2-A0F3-DE8DF15A1278}" presName="parentText" presStyleLbl="node1" presStyleIdx="0" presStyleCnt="2">
        <dgm:presLayoutVars>
          <dgm:chMax val="0"/>
          <dgm:bulletEnabled val="1"/>
        </dgm:presLayoutVars>
      </dgm:prSet>
      <dgm:spPr/>
      <dgm:t>
        <a:bodyPr/>
        <a:lstStyle/>
        <a:p>
          <a:endParaRPr lang="es-EC"/>
        </a:p>
      </dgm:t>
    </dgm:pt>
    <dgm:pt modelId="{86935527-60A8-430A-9274-FFED97C0F9CA}" type="pres">
      <dgm:prSet presAssocID="{9A696469-1756-4DE2-A0F3-DE8DF15A1278}" presName="childText" presStyleLbl="revTx" presStyleIdx="0" presStyleCnt="2">
        <dgm:presLayoutVars>
          <dgm:bulletEnabled val="1"/>
        </dgm:presLayoutVars>
      </dgm:prSet>
      <dgm:spPr/>
      <dgm:t>
        <a:bodyPr/>
        <a:lstStyle/>
        <a:p>
          <a:endParaRPr lang="es-EC"/>
        </a:p>
      </dgm:t>
    </dgm:pt>
    <dgm:pt modelId="{007987FD-23DB-4439-AC15-9BE7478B9AD2}" type="pres">
      <dgm:prSet presAssocID="{3543B758-B5E5-47F4-877A-F8B6189254E4}" presName="parentText" presStyleLbl="node1" presStyleIdx="1" presStyleCnt="2">
        <dgm:presLayoutVars>
          <dgm:chMax val="0"/>
          <dgm:bulletEnabled val="1"/>
        </dgm:presLayoutVars>
      </dgm:prSet>
      <dgm:spPr/>
      <dgm:t>
        <a:bodyPr/>
        <a:lstStyle/>
        <a:p>
          <a:endParaRPr lang="es-EC"/>
        </a:p>
      </dgm:t>
    </dgm:pt>
    <dgm:pt modelId="{D819E467-E7BF-4721-9110-0BEDE851F651}" type="pres">
      <dgm:prSet presAssocID="{3543B758-B5E5-47F4-877A-F8B6189254E4}" presName="childText" presStyleLbl="revTx" presStyleIdx="1" presStyleCnt="2">
        <dgm:presLayoutVars>
          <dgm:bulletEnabled val="1"/>
        </dgm:presLayoutVars>
      </dgm:prSet>
      <dgm:spPr/>
      <dgm:t>
        <a:bodyPr/>
        <a:lstStyle/>
        <a:p>
          <a:endParaRPr lang="es-EC"/>
        </a:p>
      </dgm:t>
    </dgm:pt>
  </dgm:ptLst>
  <dgm:cxnLst>
    <dgm:cxn modelId="{4BCBF71B-2958-46F3-BC89-BDB968537F4B}" type="presOf" srcId="{FE7BCA30-C501-4ED5-AE0A-63BDFFC0ACE7}" destId="{86935527-60A8-430A-9274-FFED97C0F9CA}" srcOrd="0" destOrd="1" presId="urn:microsoft.com/office/officeart/2005/8/layout/vList2"/>
    <dgm:cxn modelId="{419F8E31-64AA-4E05-B4D9-7F9632CA7207}" srcId="{9A696469-1756-4DE2-A0F3-DE8DF15A1278}" destId="{FE7BCA30-C501-4ED5-AE0A-63BDFFC0ACE7}" srcOrd="1" destOrd="0" parTransId="{6DC13CC9-2470-40DE-9060-5CD29EB89059}" sibTransId="{CA6B271F-A177-47C3-BC29-5C0FDAE5A496}"/>
    <dgm:cxn modelId="{359E8B45-7604-420D-9821-BA07BCF75176}" srcId="{0FE2D92A-8ED4-4363-9827-FB59296F8B6F}" destId="{3543B758-B5E5-47F4-877A-F8B6189254E4}" srcOrd="1" destOrd="0" parTransId="{96F5C888-7305-4667-B9FF-D8409C94D776}" sibTransId="{44CDC748-97FB-4014-B60D-BB493CBFD1F7}"/>
    <dgm:cxn modelId="{1E3CA7DC-F4DD-4832-B8FE-8263D07655BC}" type="presOf" srcId="{CB03B28D-17AC-4C4F-9D72-7BFA2210BF40}" destId="{D819E467-E7BF-4721-9110-0BEDE851F651}" srcOrd="0" destOrd="1" presId="urn:microsoft.com/office/officeart/2005/8/layout/vList2"/>
    <dgm:cxn modelId="{123A2F37-F592-48F6-84AA-0499C3F53BE7}" type="presOf" srcId="{0001359E-B21F-4A5B-93EA-70E0B56427FB}" destId="{86935527-60A8-430A-9274-FFED97C0F9CA}" srcOrd="0" destOrd="2" presId="urn:microsoft.com/office/officeart/2005/8/layout/vList2"/>
    <dgm:cxn modelId="{6C7D4741-52DB-484A-A4E9-9A0B36F4EC05}" srcId="{3543B758-B5E5-47F4-877A-F8B6189254E4}" destId="{398400E5-592B-4C99-8F18-0E0C62883879}" srcOrd="0" destOrd="0" parTransId="{449BEE7B-D966-4BCC-80CF-1203D59A234E}" sibTransId="{668E10D0-013A-487E-A18A-15B28EADD59B}"/>
    <dgm:cxn modelId="{3D3DED65-3CB8-4A75-9392-BFC75F7A920E}" srcId="{3543B758-B5E5-47F4-877A-F8B6189254E4}" destId="{CB03B28D-17AC-4C4F-9D72-7BFA2210BF40}" srcOrd="1" destOrd="0" parTransId="{912C35D7-95ED-4B05-83E8-46AD879345A1}" sibTransId="{76FD954E-D1CF-4B0B-8F7E-9F73D34647AA}"/>
    <dgm:cxn modelId="{528A77F1-B94D-4918-8446-7792E6B5EF0A}" srcId="{9A696469-1756-4DE2-A0F3-DE8DF15A1278}" destId="{7DD4C428-6722-47CF-9C10-F120EC3423C1}" srcOrd="3" destOrd="0" parTransId="{1CCE3AD1-590A-4EC2-9155-BB3E026ACD84}" sibTransId="{3179A5B3-1F11-4F0E-BE28-2C143B237B6B}"/>
    <dgm:cxn modelId="{E0760004-C8A3-4F14-8CB5-8C11264533AE}" srcId="{3543B758-B5E5-47F4-877A-F8B6189254E4}" destId="{AFE9A892-7936-4494-93B2-812FDB54DED6}" srcOrd="2" destOrd="0" parTransId="{EE25BC75-4503-4E11-98AA-28A560187600}" sibTransId="{E5E0D8F5-1BDE-4ADC-8B39-A386A7FC3309}"/>
    <dgm:cxn modelId="{A282A096-4633-4246-B05A-FE3A23C785CC}" type="presOf" srcId="{0FE2D92A-8ED4-4363-9827-FB59296F8B6F}" destId="{E650ECAC-05B2-406E-8D66-15F41CF9A78B}" srcOrd="0" destOrd="0" presId="urn:microsoft.com/office/officeart/2005/8/layout/vList2"/>
    <dgm:cxn modelId="{65EB1842-C847-42A4-9070-6B70B4451CF0}" type="presOf" srcId="{3543B758-B5E5-47F4-877A-F8B6189254E4}" destId="{007987FD-23DB-4439-AC15-9BE7478B9AD2}" srcOrd="0" destOrd="0" presId="urn:microsoft.com/office/officeart/2005/8/layout/vList2"/>
    <dgm:cxn modelId="{BC246ACA-1279-4540-95EC-ACA1859D079E}" type="presOf" srcId="{7DD4C428-6722-47CF-9C10-F120EC3423C1}" destId="{86935527-60A8-430A-9274-FFED97C0F9CA}" srcOrd="0" destOrd="3" presId="urn:microsoft.com/office/officeart/2005/8/layout/vList2"/>
    <dgm:cxn modelId="{06970DD7-997B-489D-8DB5-708A2D8F68C8}" srcId="{9A696469-1756-4DE2-A0F3-DE8DF15A1278}" destId="{0001359E-B21F-4A5B-93EA-70E0B56427FB}" srcOrd="2" destOrd="0" parTransId="{D61B6E7E-84A7-4D1F-A92C-EB4D9DE1F3F3}" sibTransId="{DA09F6EA-0A17-4429-9E7C-6F665D8E88E0}"/>
    <dgm:cxn modelId="{FCEB3BD6-D70B-493A-B7F7-05381DA76028}" type="presOf" srcId="{0DDFED11-CC1B-4E6C-A910-334D799FED07}" destId="{86935527-60A8-430A-9274-FFED97C0F9CA}" srcOrd="0" destOrd="0" presId="urn:microsoft.com/office/officeart/2005/8/layout/vList2"/>
    <dgm:cxn modelId="{DFD5E3D4-72BE-499F-A1DC-04EB48C9BB17}" type="presOf" srcId="{398400E5-592B-4C99-8F18-0E0C62883879}" destId="{D819E467-E7BF-4721-9110-0BEDE851F651}" srcOrd="0" destOrd="0" presId="urn:microsoft.com/office/officeart/2005/8/layout/vList2"/>
    <dgm:cxn modelId="{5D02375D-5E3A-47FF-92E3-FAED0A065712}" srcId="{9A696469-1756-4DE2-A0F3-DE8DF15A1278}" destId="{0DDFED11-CC1B-4E6C-A910-334D799FED07}" srcOrd="0" destOrd="0" parTransId="{C0DDCC91-5FE9-497D-9D07-1D66E934E9FB}" sibTransId="{468656E3-EA90-4463-8A3E-FD40A238FFB4}"/>
    <dgm:cxn modelId="{E2F17A91-F952-43DF-9F98-18FFEA139C29}" type="presOf" srcId="{AFE9A892-7936-4494-93B2-812FDB54DED6}" destId="{D819E467-E7BF-4721-9110-0BEDE851F651}" srcOrd="0" destOrd="2" presId="urn:microsoft.com/office/officeart/2005/8/layout/vList2"/>
    <dgm:cxn modelId="{E8CDD0FF-0EE6-45BD-9665-3997E78744C9}" type="presOf" srcId="{9A696469-1756-4DE2-A0F3-DE8DF15A1278}" destId="{AC62CCA8-F03E-43CB-941C-9ABC2B93E676}" srcOrd="0" destOrd="0" presId="urn:microsoft.com/office/officeart/2005/8/layout/vList2"/>
    <dgm:cxn modelId="{3F84646C-6E0F-413F-B311-1EBE85AF38F0}" srcId="{0FE2D92A-8ED4-4363-9827-FB59296F8B6F}" destId="{9A696469-1756-4DE2-A0F3-DE8DF15A1278}" srcOrd="0" destOrd="0" parTransId="{45079442-BE40-4F46-9BEC-AD71DFA811F6}" sibTransId="{3BB19D5E-72D5-4531-B2B4-2D6BC2B2A357}"/>
    <dgm:cxn modelId="{28CE69DF-781F-4A03-B250-777357CC5425}" type="presParOf" srcId="{E650ECAC-05B2-406E-8D66-15F41CF9A78B}" destId="{AC62CCA8-F03E-43CB-941C-9ABC2B93E676}" srcOrd="0" destOrd="0" presId="urn:microsoft.com/office/officeart/2005/8/layout/vList2"/>
    <dgm:cxn modelId="{2FC94569-1659-40CE-A66B-7FC3B09ABBAE}" type="presParOf" srcId="{E650ECAC-05B2-406E-8D66-15F41CF9A78B}" destId="{86935527-60A8-430A-9274-FFED97C0F9CA}" srcOrd="1" destOrd="0" presId="urn:microsoft.com/office/officeart/2005/8/layout/vList2"/>
    <dgm:cxn modelId="{C68D4241-8137-4093-9EBD-591EB372FB44}" type="presParOf" srcId="{E650ECAC-05B2-406E-8D66-15F41CF9A78B}" destId="{007987FD-23DB-4439-AC15-9BE7478B9AD2}" srcOrd="2" destOrd="0" presId="urn:microsoft.com/office/officeart/2005/8/layout/vList2"/>
    <dgm:cxn modelId="{7355DB5C-43F8-4A18-A9F7-6E9EC5B34A23}" type="presParOf" srcId="{E650ECAC-05B2-406E-8D66-15F41CF9A78B}" destId="{D819E467-E7BF-4721-9110-0BEDE851F65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F2400F5C-D126-4036-9772-898D1741CE4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F05F9782-D4EE-475B-898A-FA1361FBD87C}">
      <dgm:prSet phldrT="[Texto]"/>
      <dgm:spPr>
        <a:solidFill>
          <a:schemeClr val="accent2">
            <a:lumMod val="75000"/>
          </a:schemeClr>
        </a:solidFill>
      </dgm:spPr>
      <dgm:t>
        <a:bodyPr/>
        <a:lstStyle/>
        <a:p>
          <a:r>
            <a:rPr lang="es-EC" dirty="0" smtClean="0"/>
            <a:t>Planta de Temperatura </a:t>
          </a:r>
          <a:endParaRPr lang="es-EC" dirty="0"/>
        </a:p>
      </dgm:t>
    </dgm:pt>
    <dgm:pt modelId="{185ACF6C-4445-41B7-AE92-4EEEA0F278F6}" type="parTrans" cxnId="{30FDA346-8849-42EC-BC86-8C0017A5F3BA}">
      <dgm:prSet/>
      <dgm:spPr/>
      <dgm:t>
        <a:bodyPr/>
        <a:lstStyle/>
        <a:p>
          <a:endParaRPr lang="es-EC"/>
        </a:p>
      </dgm:t>
    </dgm:pt>
    <dgm:pt modelId="{35E188DC-7866-4267-8C15-545D8CEEB18F}" type="sibTrans" cxnId="{30FDA346-8849-42EC-BC86-8C0017A5F3BA}">
      <dgm:prSet/>
      <dgm:spPr/>
      <dgm:t>
        <a:bodyPr/>
        <a:lstStyle/>
        <a:p>
          <a:endParaRPr lang="es-EC"/>
        </a:p>
      </dgm:t>
    </dgm:pt>
    <dgm:pt modelId="{4956648D-26D2-4C87-A0B4-08A6B1AC219D}">
      <dgm:prSet phldrT="[Texto]"/>
      <dgm:spPr/>
      <dgm:t>
        <a:bodyPr/>
        <a:lstStyle/>
        <a:p>
          <a:r>
            <a:rPr lang="es-ES" dirty="0" smtClean="0"/>
            <a:t>Control de temperatura en dos puntos de un termo cuna</a:t>
          </a:r>
          <a:endParaRPr lang="es-EC" dirty="0"/>
        </a:p>
      </dgm:t>
    </dgm:pt>
    <dgm:pt modelId="{04E2C6C9-0CE8-481C-8BC3-E12849D45593}" type="parTrans" cxnId="{DFEF0011-730B-4D03-826D-E522F8F7564C}">
      <dgm:prSet/>
      <dgm:spPr/>
      <dgm:t>
        <a:bodyPr/>
        <a:lstStyle/>
        <a:p>
          <a:endParaRPr lang="es-EC"/>
        </a:p>
      </dgm:t>
    </dgm:pt>
    <dgm:pt modelId="{D861715F-5800-4049-B9CB-50673BDC0E17}" type="sibTrans" cxnId="{DFEF0011-730B-4D03-826D-E522F8F7564C}">
      <dgm:prSet/>
      <dgm:spPr/>
      <dgm:t>
        <a:bodyPr/>
        <a:lstStyle/>
        <a:p>
          <a:endParaRPr lang="es-EC"/>
        </a:p>
      </dgm:t>
    </dgm:pt>
    <dgm:pt modelId="{33CA94AD-F9E0-4837-83F3-7738D27D6DE3}">
      <dgm:prSet phldrT="[Texto]"/>
      <dgm:spPr/>
      <dgm:t>
        <a:bodyPr/>
        <a:lstStyle/>
        <a:p>
          <a:r>
            <a:rPr lang="es-ES" dirty="0" smtClean="0"/>
            <a:t>La temperatura en un cubículo de neonatos es fundamental ya que simula el vientre de una madre por lo que requiere un control robusto y exacto que es proporcionado por dos controles PID aplicados en esta estrategia de control, se requiere mantener una temperatura adecuada y con un error admisible del 0.5 %</a:t>
          </a:r>
          <a:endParaRPr lang="es-EC" dirty="0"/>
        </a:p>
      </dgm:t>
    </dgm:pt>
    <dgm:pt modelId="{2A104CE5-B8F8-4369-A7A6-1E6800A5A174}" type="parTrans" cxnId="{29B4092E-92A7-4993-B10B-E64BE5FAC022}">
      <dgm:prSet/>
      <dgm:spPr/>
      <dgm:t>
        <a:bodyPr/>
        <a:lstStyle/>
        <a:p>
          <a:endParaRPr lang="es-EC"/>
        </a:p>
      </dgm:t>
    </dgm:pt>
    <dgm:pt modelId="{DD18970E-106F-4836-BC65-52BB77A248D9}" type="sibTrans" cxnId="{29B4092E-92A7-4993-B10B-E64BE5FAC022}">
      <dgm:prSet/>
      <dgm:spPr/>
      <dgm:t>
        <a:bodyPr/>
        <a:lstStyle/>
        <a:p>
          <a:endParaRPr lang="es-EC"/>
        </a:p>
      </dgm:t>
    </dgm:pt>
    <dgm:pt modelId="{2BD52BB5-3A99-4C05-9B2D-528CE73FDCC9}" type="pres">
      <dgm:prSet presAssocID="{F2400F5C-D126-4036-9772-898D1741CE43}" presName="linear" presStyleCnt="0">
        <dgm:presLayoutVars>
          <dgm:animLvl val="lvl"/>
          <dgm:resizeHandles val="exact"/>
        </dgm:presLayoutVars>
      </dgm:prSet>
      <dgm:spPr/>
      <dgm:t>
        <a:bodyPr/>
        <a:lstStyle/>
        <a:p>
          <a:endParaRPr lang="es-EC"/>
        </a:p>
      </dgm:t>
    </dgm:pt>
    <dgm:pt modelId="{2F1BB4A2-C641-4B07-A744-BA15F02267B5}" type="pres">
      <dgm:prSet presAssocID="{F05F9782-D4EE-475B-898A-FA1361FBD87C}" presName="parentText" presStyleLbl="node1" presStyleIdx="0" presStyleCnt="1" custLinFactNeighborX="55458" custLinFactNeighborY="-7294">
        <dgm:presLayoutVars>
          <dgm:chMax val="0"/>
          <dgm:bulletEnabled val="1"/>
        </dgm:presLayoutVars>
      </dgm:prSet>
      <dgm:spPr/>
      <dgm:t>
        <a:bodyPr/>
        <a:lstStyle/>
        <a:p>
          <a:endParaRPr lang="es-EC"/>
        </a:p>
      </dgm:t>
    </dgm:pt>
    <dgm:pt modelId="{970258F4-2916-4887-B419-563EE42FEBEA}" type="pres">
      <dgm:prSet presAssocID="{F05F9782-D4EE-475B-898A-FA1361FBD87C}" presName="childText" presStyleLbl="revTx" presStyleIdx="0" presStyleCnt="1">
        <dgm:presLayoutVars>
          <dgm:bulletEnabled val="1"/>
        </dgm:presLayoutVars>
      </dgm:prSet>
      <dgm:spPr/>
      <dgm:t>
        <a:bodyPr/>
        <a:lstStyle/>
        <a:p>
          <a:endParaRPr lang="es-EC"/>
        </a:p>
      </dgm:t>
    </dgm:pt>
  </dgm:ptLst>
  <dgm:cxnLst>
    <dgm:cxn modelId="{29B4092E-92A7-4993-B10B-E64BE5FAC022}" srcId="{F05F9782-D4EE-475B-898A-FA1361FBD87C}" destId="{33CA94AD-F9E0-4837-83F3-7738D27D6DE3}" srcOrd="1" destOrd="0" parTransId="{2A104CE5-B8F8-4369-A7A6-1E6800A5A174}" sibTransId="{DD18970E-106F-4836-BC65-52BB77A248D9}"/>
    <dgm:cxn modelId="{83ADD151-2479-4330-975F-0E3EF6A013BC}" type="presOf" srcId="{4956648D-26D2-4C87-A0B4-08A6B1AC219D}" destId="{970258F4-2916-4887-B419-563EE42FEBEA}" srcOrd="0" destOrd="0" presId="urn:microsoft.com/office/officeart/2005/8/layout/vList2"/>
    <dgm:cxn modelId="{30FDA346-8849-42EC-BC86-8C0017A5F3BA}" srcId="{F2400F5C-D126-4036-9772-898D1741CE43}" destId="{F05F9782-D4EE-475B-898A-FA1361FBD87C}" srcOrd="0" destOrd="0" parTransId="{185ACF6C-4445-41B7-AE92-4EEEA0F278F6}" sibTransId="{35E188DC-7866-4267-8C15-545D8CEEB18F}"/>
    <dgm:cxn modelId="{DFEF0011-730B-4D03-826D-E522F8F7564C}" srcId="{F05F9782-D4EE-475B-898A-FA1361FBD87C}" destId="{4956648D-26D2-4C87-A0B4-08A6B1AC219D}" srcOrd="0" destOrd="0" parTransId="{04E2C6C9-0CE8-481C-8BC3-E12849D45593}" sibTransId="{D861715F-5800-4049-B9CB-50673BDC0E17}"/>
    <dgm:cxn modelId="{A5D1798D-D9B3-4CAF-9CCD-87F9FA503B33}" type="presOf" srcId="{F05F9782-D4EE-475B-898A-FA1361FBD87C}" destId="{2F1BB4A2-C641-4B07-A744-BA15F02267B5}" srcOrd="0" destOrd="0" presId="urn:microsoft.com/office/officeart/2005/8/layout/vList2"/>
    <dgm:cxn modelId="{49DA9DCD-14CE-4DE0-850E-B45624FA08CA}" type="presOf" srcId="{F2400F5C-D126-4036-9772-898D1741CE43}" destId="{2BD52BB5-3A99-4C05-9B2D-528CE73FDCC9}" srcOrd="0" destOrd="0" presId="urn:microsoft.com/office/officeart/2005/8/layout/vList2"/>
    <dgm:cxn modelId="{D5D13DDF-A0EA-42CF-BB41-633F70B86E99}" type="presOf" srcId="{33CA94AD-F9E0-4837-83F3-7738D27D6DE3}" destId="{970258F4-2916-4887-B419-563EE42FEBEA}" srcOrd="0" destOrd="1" presId="urn:microsoft.com/office/officeart/2005/8/layout/vList2"/>
    <dgm:cxn modelId="{E571A08C-6657-43AB-BEFA-86AA49A6D9E9}" type="presParOf" srcId="{2BD52BB5-3A99-4C05-9B2D-528CE73FDCC9}" destId="{2F1BB4A2-C641-4B07-A744-BA15F02267B5}" srcOrd="0" destOrd="0" presId="urn:microsoft.com/office/officeart/2005/8/layout/vList2"/>
    <dgm:cxn modelId="{648C0D9E-C701-4E88-A5E5-06661CD5C4AC}" type="presParOf" srcId="{2BD52BB5-3A99-4C05-9B2D-528CE73FDCC9}" destId="{970258F4-2916-4887-B419-563EE42FEBE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ABB84166-65A7-4FFD-B64E-2045D1E7A2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F868746F-6CA6-4C6B-9E33-7A1EC25BFA0B}">
      <dgm:prSet phldrT="[Texto]"/>
      <dgm:spPr>
        <a:solidFill>
          <a:schemeClr val="accent2">
            <a:lumMod val="60000"/>
            <a:lumOff val="40000"/>
          </a:schemeClr>
        </a:solidFill>
      </dgm:spPr>
      <dgm:t>
        <a:bodyPr/>
        <a:lstStyle/>
        <a:p>
          <a:r>
            <a:rPr lang="es-EC" dirty="0" smtClean="0"/>
            <a:t>ANALISIS DE COSTOS</a:t>
          </a:r>
          <a:endParaRPr lang="es-EC" dirty="0"/>
        </a:p>
      </dgm:t>
    </dgm:pt>
    <dgm:pt modelId="{CE92B872-095F-41B3-8FCB-4784CB08F5F7}" type="parTrans" cxnId="{2610511E-D1B7-4831-A97A-F576F251569C}">
      <dgm:prSet/>
      <dgm:spPr/>
      <dgm:t>
        <a:bodyPr/>
        <a:lstStyle/>
        <a:p>
          <a:endParaRPr lang="es-EC"/>
        </a:p>
      </dgm:t>
    </dgm:pt>
    <dgm:pt modelId="{E14F25D8-2A0C-4012-A125-66F7AA7C6F3E}" type="sibTrans" cxnId="{2610511E-D1B7-4831-A97A-F576F251569C}">
      <dgm:prSet/>
      <dgm:spPr/>
      <dgm:t>
        <a:bodyPr/>
        <a:lstStyle/>
        <a:p>
          <a:endParaRPr lang="es-EC"/>
        </a:p>
      </dgm:t>
    </dgm:pt>
    <dgm:pt modelId="{93EA1801-3282-477E-AE7E-C355829EC0B1}">
      <dgm:prSet phldrT="[Texto]"/>
      <dgm:spPr>
        <a:solidFill>
          <a:schemeClr val="accent2">
            <a:lumMod val="60000"/>
            <a:lumOff val="40000"/>
          </a:schemeClr>
        </a:solidFill>
      </dgm:spPr>
      <dgm:t>
        <a:bodyPr/>
        <a:lstStyle/>
        <a:p>
          <a:r>
            <a:rPr lang="es-EC" dirty="0" smtClean="0"/>
            <a:t>SERVICIOS BASICO </a:t>
          </a:r>
        </a:p>
      </dgm:t>
    </dgm:pt>
    <dgm:pt modelId="{B02E0963-7922-4040-92BF-167D4FA221A9}" type="parTrans" cxnId="{CFDA65E3-AC86-41D8-91CE-AFEED0441FC3}">
      <dgm:prSet/>
      <dgm:spPr/>
      <dgm:t>
        <a:bodyPr/>
        <a:lstStyle/>
        <a:p>
          <a:endParaRPr lang="es-EC"/>
        </a:p>
      </dgm:t>
    </dgm:pt>
    <dgm:pt modelId="{1434262D-1CE2-4B91-AF80-479DB0E47B97}" type="sibTrans" cxnId="{CFDA65E3-AC86-41D8-91CE-AFEED0441FC3}">
      <dgm:prSet/>
      <dgm:spPr/>
      <dgm:t>
        <a:bodyPr/>
        <a:lstStyle/>
        <a:p>
          <a:endParaRPr lang="es-EC"/>
        </a:p>
      </dgm:t>
    </dgm:pt>
    <dgm:pt modelId="{47FFA9A4-8FDC-464E-9A42-5022222BBA3A}">
      <dgm:prSet phldrT="[Texto]"/>
      <dgm:spPr>
        <a:solidFill>
          <a:schemeClr val="accent2">
            <a:lumMod val="60000"/>
            <a:lumOff val="40000"/>
          </a:schemeClr>
        </a:solidFill>
      </dgm:spPr>
      <dgm:t>
        <a:bodyPr/>
        <a:lstStyle/>
        <a:p>
          <a:r>
            <a:rPr lang="es-EC" dirty="0" smtClean="0"/>
            <a:t>RENTABILIDA D </a:t>
          </a:r>
        </a:p>
      </dgm:t>
    </dgm:pt>
    <dgm:pt modelId="{16F60B90-C5B6-49CA-AB70-85750FE2F42A}" type="parTrans" cxnId="{D9DF16AE-3A31-4C1D-955B-1C37203C00A6}">
      <dgm:prSet/>
      <dgm:spPr/>
      <dgm:t>
        <a:bodyPr/>
        <a:lstStyle/>
        <a:p>
          <a:endParaRPr lang="es-EC"/>
        </a:p>
      </dgm:t>
    </dgm:pt>
    <dgm:pt modelId="{4DF416FF-1884-41C4-B7F3-DE8DC8EC86A0}" type="sibTrans" cxnId="{D9DF16AE-3A31-4C1D-955B-1C37203C00A6}">
      <dgm:prSet/>
      <dgm:spPr/>
      <dgm:t>
        <a:bodyPr/>
        <a:lstStyle/>
        <a:p>
          <a:endParaRPr lang="es-EC"/>
        </a:p>
      </dgm:t>
    </dgm:pt>
    <dgm:pt modelId="{A156D792-4D8A-417A-A0B7-802535FDD6AF}">
      <dgm:prSet phldrT="[Texto]"/>
      <dgm:spPr>
        <a:solidFill>
          <a:schemeClr val="accent2">
            <a:lumMod val="60000"/>
            <a:lumOff val="40000"/>
          </a:schemeClr>
        </a:solidFill>
      </dgm:spPr>
      <dgm:t>
        <a:bodyPr/>
        <a:lstStyle/>
        <a:p>
          <a:r>
            <a:rPr lang="es-EC" dirty="0" smtClean="0"/>
            <a:t>ANALISIS DEL TIR </a:t>
          </a:r>
        </a:p>
      </dgm:t>
    </dgm:pt>
    <dgm:pt modelId="{DD00375D-2B44-402A-9C93-B33B6D8F979D}" type="parTrans" cxnId="{CCDCB65C-939F-4B25-837C-E9C2FC2A57B5}">
      <dgm:prSet/>
      <dgm:spPr/>
      <dgm:t>
        <a:bodyPr/>
        <a:lstStyle/>
        <a:p>
          <a:endParaRPr lang="es-EC"/>
        </a:p>
      </dgm:t>
    </dgm:pt>
    <dgm:pt modelId="{A2DFCC99-CA75-4244-B162-FBE363943F2B}" type="sibTrans" cxnId="{CCDCB65C-939F-4B25-837C-E9C2FC2A57B5}">
      <dgm:prSet/>
      <dgm:spPr/>
      <dgm:t>
        <a:bodyPr/>
        <a:lstStyle/>
        <a:p>
          <a:endParaRPr lang="es-EC"/>
        </a:p>
      </dgm:t>
    </dgm:pt>
    <dgm:pt modelId="{FFC6B0F8-B5E7-4CDA-9985-A005DD042C4C}">
      <dgm:prSet phldrT="[Texto]"/>
      <dgm:spPr>
        <a:solidFill>
          <a:schemeClr val="accent2">
            <a:lumMod val="60000"/>
            <a:lumOff val="40000"/>
          </a:schemeClr>
        </a:solidFill>
      </dgm:spPr>
      <dgm:t>
        <a:bodyPr/>
        <a:lstStyle/>
        <a:p>
          <a:r>
            <a:rPr lang="es-EC" dirty="0" smtClean="0"/>
            <a:t>ANALISIS DEL VAN</a:t>
          </a:r>
        </a:p>
      </dgm:t>
    </dgm:pt>
    <dgm:pt modelId="{B007BBCD-84B9-4565-BB59-A0D235C39E14}" type="parTrans" cxnId="{0053E27F-5B2E-4B0D-915C-01EE3631EB87}">
      <dgm:prSet/>
      <dgm:spPr/>
      <dgm:t>
        <a:bodyPr/>
        <a:lstStyle/>
        <a:p>
          <a:endParaRPr lang="es-EC"/>
        </a:p>
      </dgm:t>
    </dgm:pt>
    <dgm:pt modelId="{82A58287-84B9-4710-BD51-27F604DBD9D3}" type="sibTrans" cxnId="{0053E27F-5B2E-4B0D-915C-01EE3631EB87}">
      <dgm:prSet/>
      <dgm:spPr/>
      <dgm:t>
        <a:bodyPr/>
        <a:lstStyle/>
        <a:p>
          <a:endParaRPr lang="es-EC"/>
        </a:p>
      </dgm:t>
    </dgm:pt>
    <dgm:pt modelId="{524292CD-4059-46BB-82B3-44765785769C}">
      <dgm:prSet phldrT="[Texto]"/>
      <dgm:spPr>
        <a:solidFill>
          <a:schemeClr val="accent2">
            <a:lumMod val="60000"/>
            <a:lumOff val="40000"/>
          </a:schemeClr>
        </a:solidFill>
      </dgm:spPr>
      <dgm:t>
        <a:bodyPr/>
        <a:lstStyle/>
        <a:p>
          <a:r>
            <a:rPr lang="es-EC" dirty="0" smtClean="0"/>
            <a:t>VIABILIDAD DEL PROYECTO</a:t>
          </a:r>
        </a:p>
      </dgm:t>
    </dgm:pt>
    <dgm:pt modelId="{1C377716-78C9-4947-8136-61290C790B23}" type="parTrans" cxnId="{F7639D5B-CDDC-4817-A742-686C65947376}">
      <dgm:prSet/>
      <dgm:spPr/>
      <dgm:t>
        <a:bodyPr/>
        <a:lstStyle/>
        <a:p>
          <a:endParaRPr lang="es-EC"/>
        </a:p>
      </dgm:t>
    </dgm:pt>
    <dgm:pt modelId="{B05AE479-1980-44AF-AC79-354AF61DDD36}" type="sibTrans" cxnId="{F7639D5B-CDDC-4817-A742-686C65947376}">
      <dgm:prSet/>
      <dgm:spPr/>
      <dgm:t>
        <a:bodyPr/>
        <a:lstStyle/>
        <a:p>
          <a:endParaRPr lang="es-EC"/>
        </a:p>
      </dgm:t>
    </dgm:pt>
    <dgm:pt modelId="{7C46C8CB-3253-461A-BCE7-A518D805410E}" type="pres">
      <dgm:prSet presAssocID="{ABB84166-65A7-4FFD-B64E-2045D1E7A255}" presName="linear" presStyleCnt="0">
        <dgm:presLayoutVars>
          <dgm:animLvl val="lvl"/>
          <dgm:resizeHandles val="exact"/>
        </dgm:presLayoutVars>
      </dgm:prSet>
      <dgm:spPr/>
      <dgm:t>
        <a:bodyPr/>
        <a:lstStyle/>
        <a:p>
          <a:endParaRPr lang="es-EC"/>
        </a:p>
      </dgm:t>
    </dgm:pt>
    <dgm:pt modelId="{1369AC9C-CC40-4838-A14A-DBAA121BEDAD}" type="pres">
      <dgm:prSet presAssocID="{F868746F-6CA6-4C6B-9E33-7A1EC25BFA0B}" presName="parentText" presStyleLbl="node1" presStyleIdx="0" presStyleCnt="6">
        <dgm:presLayoutVars>
          <dgm:chMax val="0"/>
          <dgm:bulletEnabled val="1"/>
        </dgm:presLayoutVars>
      </dgm:prSet>
      <dgm:spPr/>
      <dgm:t>
        <a:bodyPr/>
        <a:lstStyle/>
        <a:p>
          <a:endParaRPr lang="es-EC"/>
        </a:p>
      </dgm:t>
    </dgm:pt>
    <dgm:pt modelId="{96330A34-456F-4942-9F1B-0647396352A6}" type="pres">
      <dgm:prSet presAssocID="{E14F25D8-2A0C-4012-A125-66F7AA7C6F3E}" presName="spacer" presStyleCnt="0"/>
      <dgm:spPr/>
    </dgm:pt>
    <dgm:pt modelId="{011BDE1E-F068-48AB-B2A1-F8AE098A767D}" type="pres">
      <dgm:prSet presAssocID="{93EA1801-3282-477E-AE7E-C355829EC0B1}" presName="parentText" presStyleLbl="node1" presStyleIdx="1" presStyleCnt="6">
        <dgm:presLayoutVars>
          <dgm:chMax val="0"/>
          <dgm:bulletEnabled val="1"/>
        </dgm:presLayoutVars>
      </dgm:prSet>
      <dgm:spPr/>
      <dgm:t>
        <a:bodyPr/>
        <a:lstStyle/>
        <a:p>
          <a:endParaRPr lang="es-EC"/>
        </a:p>
      </dgm:t>
    </dgm:pt>
    <dgm:pt modelId="{6CB21492-7889-4086-833D-7471A5469877}" type="pres">
      <dgm:prSet presAssocID="{1434262D-1CE2-4B91-AF80-479DB0E47B97}" presName="spacer" presStyleCnt="0"/>
      <dgm:spPr/>
    </dgm:pt>
    <dgm:pt modelId="{1D3D0F03-201F-4F4E-BD83-63E854A22DBA}" type="pres">
      <dgm:prSet presAssocID="{47FFA9A4-8FDC-464E-9A42-5022222BBA3A}" presName="parentText" presStyleLbl="node1" presStyleIdx="2" presStyleCnt="6">
        <dgm:presLayoutVars>
          <dgm:chMax val="0"/>
          <dgm:bulletEnabled val="1"/>
        </dgm:presLayoutVars>
      </dgm:prSet>
      <dgm:spPr/>
      <dgm:t>
        <a:bodyPr/>
        <a:lstStyle/>
        <a:p>
          <a:endParaRPr lang="es-EC"/>
        </a:p>
      </dgm:t>
    </dgm:pt>
    <dgm:pt modelId="{D82CDE14-DCF6-4356-B022-EABB39E8F792}" type="pres">
      <dgm:prSet presAssocID="{4DF416FF-1884-41C4-B7F3-DE8DC8EC86A0}" presName="spacer" presStyleCnt="0"/>
      <dgm:spPr/>
    </dgm:pt>
    <dgm:pt modelId="{322D5FA8-4CE5-470B-8661-DD077900E4E6}" type="pres">
      <dgm:prSet presAssocID="{A156D792-4D8A-417A-A0B7-802535FDD6AF}" presName="parentText" presStyleLbl="node1" presStyleIdx="3" presStyleCnt="6">
        <dgm:presLayoutVars>
          <dgm:chMax val="0"/>
          <dgm:bulletEnabled val="1"/>
        </dgm:presLayoutVars>
      </dgm:prSet>
      <dgm:spPr/>
      <dgm:t>
        <a:bodyPr/>
        <a:lstStyle/>
        <a:p>
          <a:endParaRPr lang="es-EC"/>
        </a:p>
      </dgm:t>
    </dgm:pt>
    <dgm:pt modelId="{A7D4A239-D3BF-4290-B169-EF379D62848B}" type="pres">
      <dgm:prSet presAssocID="{A2DFCC99-CA75-4244-B162-FBE363943F2B}" presName="spacer" presStyleCnt="0"/>
      <dgm:spPr/>
    </dgm:pt>
    <dgm:pt modelId="{66925607-BAE1-4A4D-AF15-734B60A383C6}" type="pres">
      <dgm:prSet presAssocID="{FFC6B0F8-B5E7-4CDA-9985-A005DD042C4C}" presName="parentText" presStyleLbl="node1" presStyleIdx="4" presStyleCnt="6">
        <dgm:presLayoutVars>
          <dgm:chMax val="0"/>
          <dgm:bulletEnabled val="1"/>
        </dgm:presLayoutVars>
      </dgm:prSet>
      <dgm:spPr/>
      <dgm:t>
        <a:bodyPr/>
        <a:lstStyle/>
        <a:p>
          <a:endParaRPr lang="es-EC"/>
        </a:p>
      </dgm:t>
    </dgm:pt>
    <dgm:pt modelId="{6C4D27E2-17F3-442B-AA5C-05596A1CD952}" type="pres">
      <dgm:prSet presAssocID="{82A58287-84B9-4710-BD51-27F604DBD9D3}" presName="spacer" presStyleCnt="0"/>
      <dgm:spPr/>
    </dgm:pt>
    <dgm:pt modelId="{B48C2AE6-7672-4308-AB1F-5DDA208F63D0}" type="pres">
      <dgm:prSet presAssocID="{524292CD-4059-46BB-82B3-44765785769C}" presName="parentText" presStyleLbl="node1" presStyleIdx="5" presStyleCnt="6">
        <dgm:presLayoutVars>
          <dgm:chMax val="0"/>
          <dgm:bulletEnabled val="1"/>
        </dgm:presLayoutVars>
      </dgm:prSet>
      <dgm:spPr/>
      <dgm:t>
        <a:bodyPr/>
        <a:lstStyle/>
        <a:p>
          <a:endParaRPr lang="es-EC"/>
        </a:p>
      </dgm:t>
    </dgm:pt>
  </dgm:ptLst>
  <dgm:cxnLst>
    <dgm:cxn modelId="{F7639D5B-CDDC-4817-A742-686C65947376}" srcId="{ABB84166-65A7-4FFD-B64E-2045D1E7A255}" destId="{524292CD-4059-46BB-82B3-44765785769C}" srcOrd="5" destOrd="0" parTransId="{1C377716-78C9-4947-8136-61290C790B23}" sibTransId="{B05AE479-1980-44AF-AC79-354AF61DDD36}"/>
    <dgm:cxn modelId="{0053E27F-5B2E-4B0D-915C-01EE3631EB87}" srcId="{ABB84166-65A7-4FFD-B64E-2045D1E7A255}" destId="{FFC6B0F8-B5E7-4CDA-9985-A005DD042C4C}" srcOrd="4" destOrd="0" parTransId="{B007BBCD-84B9-4565-BB59-A0D235C39E14}" sibTransId="{82A58287-84B9-4710-BD51-27F604DBD9D3}"/>
    <dgm:cxn modelId="{CCDCB65C-939F-4B25-837C-E9C2FC2A57B5}" srcId="{ABB84166-65A7-4FFD-B64E-2045D1E7A255}" destId="{A156D792-4D8A-417A-A0B7-802535FDD6AF}" srcOrd="3" destOrd="0" parTransId="{DD00375D-2B44-402A-9C93-B33B6D8F979D}" sibTransId="{A2DFCC99-CA75-4244-B162-FBE363943F2B}"/>
    <dgm:cxn modelId="{9A81ABD1-BACE-4E29-8FC1-F5CE5C5795CC}" type="presOf" srcId="{F868746F-6CA6-4C6B-9E33-7A1EC25BFA0B}" destId="{1369AC9C-CC40-4838-A14A-DBAA121BEDAD}" srcOrd="0" destOrd="0" presId="urn:microsoft.com/office/officeart/2005/8/layout/vList2"/>
    <dgm:cxn modelId="{2610511E-D1B7-4831-A97A-F576F251569C}" srcId="{ABB84166-65A7-4FFD-B64E-2045D1E7A255}" destId="{F868746F-6CA6-4C6B-9E33-7A1EC25BFA0B}" srcOrd="0" destOrd="0" parTransId="{CE92B872-095F-41B3-8FCB-4784CB08F5F7}" sibTransId="{E14F25D8-2A0C-4012-A125-66F7AA7C6F3E}"/>
    <dgm:cxn modelId="{CFDA65E3-AC86-41D8-91CE-AFEED0441FC3}" srcId="{ABB84166-65A7-4FFD-B64E-2045D1E7A255}" destId="{93EA1801-3282-477E-AE7E-C355829EC0B1}" srcOrd="1" destOrd="0" parTransId="{B02E0963-7922-4040-92BF-167D4FA221A9}" sibTransId="{1434262D-1CE2-4B91-AF80-479DB0E47B97}"/>
    <dgm:cxn modelId="{D9DF16AE-3A31-4C1D-955B-1C37203C00A6}" srcId="{ABB84166-65A7-4FFD-B64E-2045D1E7A255}" destId="{47FFA9A4-8FDC-464E-9A42-5022222BBA3A}" srcOrd="2" destOrd="0" parTransId="{16F60B90-C5B6-49CA-AB70-85750FE2F42A}" sibTransId="{4DF416FF-1884-41C4-B7F3-DE8DC8EC86A0}"/>
    <dgm:cxn modelId="{70674A39-8376-462B-8C1B-3B0DC5899BAE}" type="presOf" srcId="{A156D792-4D8A-417A-A0B7-802535FDD6AF}" destId="{322D5FA8-4CE5-470B-8661-DD077900E4E6}" srcOrd="0" destOrd="0" presId="urn:microsoft.com/office/officeart/2005/8/layout/vList2"/>
    <dgm:cxn modelId="{5819C8AB-711C-4ADB-B62E-5B8A84AAC55D}" type="presOf" srcId="{FFC6B0F8-B5E7-4CDA-9985-A005DD042C4C}" destId="{66925607-BAE1-4A4D-AF15-734B60A383C6}" srcOrd="0" destOrd="0" presId="urn:microsoft.com/office/officeart/2005/8/layout/vList2"/>
    <dgm:cxn modelId="{E8235A50-7289-48C2-89E7-3D0D7CA4F2D5}" type="presOf" srcId="{524292CD-4059-46BB-82B3-44765785769C}" destId="{B48C2AE6-7672-4308-AB1F-5DDA208F63D0}" srcOrd="0" destOrd="0" presId="urn:microsoft.com/office/officeart/2005/8/layout/vList2"/>
    <dgm:cxn modelId="{17D4C647-0C7A-40F9-8A2F-820E3E4E9F85}" type="presOf" srcId="{93EA1801-3282-477E-AE7E-C355829EC0B1}" destId="{011BDE1E-F068-48AB-B2A1-F8AE098A767D}" srcOrd="0" destOrd="0" presId="urn:microsoft.com/office/officeart/2005/8/layout/vList2"/>
    <dgm:cxn modelId="{B626609F-613C-469E-B3F8-50B902175505}" type="presOf" srcId="{47FFA9A4-8FDC-464E-9A42-5022222BBA3A}" destId="{1D3D0F03-201F-4F4E-BD83-63E854A22DBA}" srcOrd="0" destOrd="0" presId="urn:microsoft.com/office/officeart/2005/8/layout/vList2"/>
    <dgm:cxn modelId="{69E6F1E3-7373-47FF-A4E4-BC167A32DA97}" type="presOf" srcId="{ABB84166-65A7-4FFD-B64E-2045D1E7A255}" destId="{7C46C8CB-3253-461A-BCE7-A518D805410E}" srcOrd="0" destOrd="0" presId="urn:microsoft.com/office/officeart/2005/8/layout/vList2"/>
    <dgm:cxn modelId="{7540047C-3D97-4B2A-8E2B-6466420A4F45}" type="presParOf" srcId="{7C46C8CB-3253-461A-BCE7-A518D805410E}" destId="{1369AC9C-CC40-4838-A14A-DBAA121BEDAD}" srcOrd="0" destOrd="0" presId="urn:microsoft.com/office/officeart/2005/8/layout/vList2"/>
    <dgm:cxn modelId="{796A0532-DFE7-411F-9C2C-4B5C5130FBBC}" type="presParOf" srcId="{7C46C8CB-3253-461A-BCE7-A518D805410E}" destId="{96330A34-456F-4942-9F1B-0647396352A6}" srcOrd="1" destOrd="0" presId="urn:microsoft.com/office/officeart/2005/8/layout/vList2"/>
    <dgm:cxn modelId="{590BBF89-B2FB-40F1-87AD-82AA0032A2FC}" type="presParOf" srcId="{7C46C8CB-3253-461A-BCE7-A518D805410E}" destId="{011BDE1E-F068-48AB-B2A1-F8AE098A767D}" srcOrd="2" destOrd="0" presId="urn:microsoft.com/office/officeart/2005/8/layout/vList2"/>
    <dgm:cxn modelId="{EB2A01AB-A322-4F8E-9719-138E8983FD93}" type="presParOf" srcId="{7C46C8CB-3253-461A-BCE7-A518D805410E}" destId="{6CB21492-7889-4086-833D-7471A5469877}" srcOrd="3" destOrd="0" presId="urn:microsoft.com/office/officeart/2005/8/layout/vList2"/>
    <dgm:cxn modelId="{1B4DDFC0-E36F-44B4-A0EB-49DE962E7456}" type="presParOf" srcId="{7C46C8CB-3253-461A-BCE7-A518D805410E}" destId="{1D3D0F03-201F-4F4E-BD83-63E854A22DBA}" srcOrd="4" destOrd="0" presId="urn:microsoft.com/office/officeart/2005/8/layout/vList2"/>
    <dgm:cxn modelId="{A115A1C4-D830-4D75-8DD9-82531D2B39BF}" type="presParOf" srcId="{7C46C8CB-3253-461A-BCE7-A518D805410E}" destId="{D82CDE14-DCF6-4356-B022-EABB39E8F792}" srcOrd="5" destOrd="0" presId="urn:microsoft.com/office/officeart/2005/8/layout/vList2"/>
    <dgm:cxn modelId="{2F838C8F-2FAE-4779-B95F-AAA3ABA15919}" type="presParOf" srcId="{7C46C8CB-3253-461A-BCE7-A518D805410E}" destId="{322D5FA8-4CE5-470B-8661-DD077900E4E6}" srcOrd="6" destOrd="0" presId="urn:microsoft.com/office/officeart/2005/8/layout/vList2"/>
    <dgm:cxn modelId="{EAA045F0-A8A5-4BF8-8F5B-B96CB78AC2C7}" type="presParOf" srcId="{7C46C8CB-3253-461A-BCE7-A518D805410E}" destId="{A7D4A239-D3BF-4290-B169-EF379D62848B}" srcOrd="7" destOrd="0" presId="urn:microsoft.com/office/officeart/2005/8/layout/vList2"/>
    <dgm:cxn modelId="{A95EFDD2-5E43-4B99-8AB6-500485F6D9AC}" type="presParOf" srcId="{7C46C8CB-3253-461A-BCE7-A518D805410E}" destId="{66925607-BAE1-4A4D-AF15-734B60A383C6}" srcOrd="8" destOrd="0" presId="urn:microsoft.com/office/officeart/2005/8/layout/vList2"/>
    <dgm:cxn modelId="{1DC3A613-BD5E-41F5-8C8E-2055C9256B2A}" type="presParOf" srcId="{7C46C8CB-3253-461A-BCE7-A518D805410E}" destId="{6C4D27E2-17F3-442B-AA5C-05596A1CD952}" srcOrd="9" destOrd="0" presId="urn:microsoft.com/office/officeart/2005/8/layout/vList2"/>
    <dgm:cxn modelId="{CC5E9F44-E705-432D-A566-D3A82BD21A84}" type="presParOf" srcId="{7C46C8CB-3253-461A-BCE7-A518D805410E}" destId="{B48C2AE6-7672-4308-AB1F-5DDA208F63D0}"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7422F00B-1315-435A-8148-DD0CD3C93A5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76F54622-C139-4E49-9B96-C7E9880F7117}">
      <dgm:prSet phldrT="[Texto]" custT="1"/>
      <dgm:spPr>
        <a:solidFill>
          <a:schemeClr val="bg1">
            <a:lumMod val="75000"/>
            <a:alpha val="90000"/>
          </a:schemeClr>
        </a:solidFill>
      </dgm:spPr>
      <dgm:t>
        <a:bodyPr/>
        <a:lstStyle/>
        <a:p>
          <a:r>
            <a:rPr lang="es-ES" sz="2000" dirty="0" smtClean="0"/>
            <a:t>El Valor Actual Neto es la cantidad monetaria que resulta de regresar los flujos netos del futuro hacia el presente con una tasa de descuento</a:t>
          </a:r>
          <a:endParaRPr lang="es-EC" sz="2000" dirty="0"/>
        </a:p>
      </dgm:t>
    </dgm:pt>
    <dgm:pt modelId="{D0EB4FAD-1533-4F0D-8A04-C53A171E6C9E}" type="parTrans" cxnId="{87C6AF3B-A056-4CB3-A64B-9914826D79B8}">
      <dgm:prSet/>
      <dgm:spPr/>
      <dgm:t>
        <a:bodyPr/>
        <a:lstStyle/>
        <a:p>
          <a:endParaRPr lang="es-EC"/>
        </a:p>
      </dgm:t>
    </dgm:pt>
    <dgm:pt modelId="{28FF7103-37A8-4CB0-BE53-9E854131D414}" type="sibTrans" cxnId="{87C6AF3B-A056-4CB3-A64B-9914826D79B8}">
      <dgm:prSet/>
      <dgm:spPr/>
      <dgm:t>
        <a:bodyPr/>
        <a:lstStyle/>
        <a:p>
          <a:endParaRPr lang="es-EC"/>
        </a:p>
      </dgm:t>
    </dgm:pt>
    <dgm:pt modelId="{5C971850-D3F9-4127-BF42-01FBB5F220DA}">
      <dgm:prSet phldrT="[Texto]" custT="1"/>
      <dgm:spPr>
        <a:solidFill>
          <a:schemeClr val="accent2">
            <a:lumMod val="75000"/>
          </a:schemeClr>
        </a:solidFill>
      </dgm:spPr>
      <dgm:t>
        <a:bodyPr/>
        <a:lstStyle/>
        <a:p>
          <a:r>
            <a:rPr lang="es-EC" sz="3600" b="1" dirty="0" smtClean="0">
              <a:solidFill>
                <a:schemeClr val="bg1"/>
              </a:solidFill>
            </a:rPr>
            <a:t>VAN </a:t>
          </a:r>
          <a:endParaRPr lang="es-EC" sz="3600" b="1" dirty="0">
            <a:solidFill>
              <a:schemeClr val="bg1"/>
            </a:solidFill>
          </a:endParaRPr>
        </a:p>
      </dgm:t>
    </dgm:pt>
    <dgm:pt modelId="{4555FD72-702C-405E-BE27-32077527F38F}" type="parTrans" cxnId="{1ED1F096-22BA-49B0-9912-26D5001B2F4A}">
      <dgm:prSet/>
      <dgm:spPr/>
      <dgm:t>
        <a:bodyPr/>
        <a:lstStyle/>
        <a:p>
          <a:endParaRPr lang="es-EC"/>
        </a:p>
      </dgm:t>
    </dgm:pt>
    <dgm:pt modelId="{C861A3ED-B080-4450-8ED3-93B3BC19E6D4}" type="sibTrans" cxnId="{1ED1F096-22BA-49B0-9912-26D5001B2F4A}">
      <dgm:prSet/>
      <dgm:spPr/>
      <dgm:t>
        <a:bodyPr/>
        <a:lstStyle/>
        <a:p>
          <a:endParaRPr lang="es-EC"/>
        </a:p>
      </dgm:t>
    </dgm:pt>
    <mc:AlternateContent xmlns:mc="http://schemas.openxmlformats.org/markup-compatibility/2006" xmlns:a14="http://schemas.microsoft.com/office/drawing/2010/main">
      <mc:Choice Requires="a14">
        <dgm:pt modelId="{0840C7B0-5FD1-44E9-998E-D68C6D36F5AD}">
          <dgm:prSet phldrT="[Texto]" custT="1"/>
          <dgm:spPr>
            <a:solidFill>
              <a:schemeClr val="bg1">
                <a:lumMod val="75000"/>
                <a:alpha val="90000"/>
              </a:schemeClr>
            </a:solidFill>
          </dgm:spPr>
          <dgm:t>
            <a:bodyPr/>
            <a:lstStyle/>
            <a:p>
              <a14:m>
                <m:oMath xmlns:m="http://schemas.openxmlformats.org/officeDocument/2006/math">
                  <m:r>
                    <a:rPr lang="es-ES" sz="2400" i="1" smtClean="0">
                      <a:latin typeface="Cambria Math" panose="02040503050406030204" pitchFamily="18" charset="0"/>
                    </a:rPr>
                    <m:t>𝑉𝐴𝑁</m:t>
                  </m:r>
                  <m:r>
                    <a:rPr lang="es-ES" sz="2400" i="1" smtClean="0">
                      <a:latin typeface="Cambria Math" panose="02040503050406030204" pitchFamily="18" charset="0"/>
                    </a:rPr>
                    <m:t>=</m:t>
                  </m:r>
                  <m:r>
                    <a:rPr lang="es-ES" sz="2400" i="1" smtClean="0">
                      <a:latin typeface="Cambria Math" panose="02040503050406030204" pitchFamily="18" charset="0"/>
                    </a:rPr>
                    <m:t>𝐹𝑜</m:t>
                  </m:r>
                  <m:r>
                    <a:rPr lang="es-ES" sz="2400" i="1" smtClean="0">
                      <a:latin typeface="Cambria Math" panose="02040503050406030204" pitchFamily="18" charset="0"/>
                    </a:rPr>
                    <m:t>+</m:t>
                  </m:r>
                  <m:f>
                    <m:fPr>
                      <m:ctrlPr>
                        <a:rPr lang="es-EC" sz="2400" i="1">
                          <a:latin typeface="Cambria Math" panose="02040503050406030204" pitchFamily="18" charset="0"/>
                        </a:rPr>
                      </m:ctrlPr>
                    </m:fPr>
                    <m:num>
                      <m:r>
                        <a:rPr lang="es-ES" sz="2400" i="1">
                          <a:latin typeface="Cambria Math" panose="02040503050406030204" pitchFamily="18" charset="0"/>
                        </a:rPr>
                        <m:t>𝐹</m:t>
                      </m:r>
                      <m:r>
                        <a:rPr lang="es-ES" sz="2400" i="1">
                          <a:latin typeface="Cambria Math" panose="02040503050406030204" pitchFamily="18" charset="0"/>
                        </a:rPr>
                        <m:t>1</m:t>
                      </m:r>
                    </m:num>
                    <m:den>
                      <m:sSup>
                        <m:sSupPr>
                          <m:ctrlPr>
                            <a:rPr lang="es-EC" sz="2400" i="1">
                              <a:latin typeface="Cambria Math" panose="02040503050406030204" pitchFamily="18" charset="0"/>
                            </a:rPr>
                          </m:ctrlPr>
                        </m:sSupPr>
                        <m:e>
                          <m:d>
                            <m:dPr>
                              <m:ctrlPr>
                                <a:rPr lang="es-EC" sz="2400" i="1">
                                  <a:latin typeface="Cambria Math" panose="02040503050406030204" pitchFamily="18" charset="0"/>
                                </a:rPr>
                              </m:ctrlPr>
                            </m:dPr>
                            <m:e>
                              <m:r>
                                <a:rPr lang="es-ES" sz="2400" i="1">
                                  <a:latin typeface="Cambria Math" panose="02040503050406030204" pitchFamily="18" charset="0"/>
                                </a:rPr>
                                <m:t>1+</m:t>
                              </m:r>
                              <m:r>
                                <a:rPr lang="es-ES" sz="2400" i="1">
                                  <a:latin typeface="Cambria Math" panose="02040503050406030204" pitchFamily="18" charset="0"/>
                                </a:rPr>
                                <m:t>𝑑</m:t>
                              </m:r>
                            </m:e>
                          </m:d>
                        </m:e>
                        <m:sup>
                          <m:r>
                            <a:rPr lang="es-ES" sz="2400" i="1">
                              <a:latin typeface="Cambria Math" panose="02040503050406030204" pitchFamily="18" charset="0"/>
                            </a:rPr>
                            <m:t>1</m:t>
                          </m:r>
                        </m:sup>
                      </m:sSup>
                    </m:den>
                  </m:f>
                </m:oMath>
              </a14:m>
              <a:r>
                <a:rPr lang="es-ES" sz="2400" dirty="0"/>
                <a:t> + </a:t>
              </a:r>
              <a14:m>
                <m:oMath xmlns:m="http://schemas.openxmlformats.org/officeDocument/2006/math">
                  <m:f>
                    <m:fPr>
                      <m:ctrlPr>
                        <a:rPr lang="es-EC" sz="2400" i="1">
                          <a:latin typeface="Cambria Math" panose="02040503050406030204" pitchFamily="18" charset="0"/>
                        </a:rPr>
                      </m:ctrlPr>
                    </m:fPr>
                    <m:num>
                      <m:r>
                        <a:rPr lang="es-ES" sz="2400" i="1">
                          <a:latin typeface="Cambria Math" panose="02040503050406030204" pitchFamily="18" charset="0"/>
                        </a:rPr>
                        <m:t>𝐹</m:t>
                      </m:r>
                      <m:r>
                        <a:rPr lang="es-ES" sz="2400" i="1">
                          <a:latin typeface="Cambria Math" panose="02040503050406030204" pitchFamily="18" charset="0"/>
                        </a:rPr>
                        <m:t>2</m:t>
                      </m:r>
                    </m:num>
                    <m:den>
                      <m:sSup>
                        <m:sSupPr>
                          <m:ctrlPr>
                            <a:rPr lang="es-EC" sz="2400" i="1">
                              <a:latin typeface="Cambria Math" panose="02040503050406030204" pitchFamily="18" charset="0"/>
                            </a:rPr>
                          </m:ctrlPr>
                        </m:sSupPr>
                        <m:e>
                          <m:d>
                            <m:dPr>
                              <m:ctrlPr>
                                <a:rPr lang="es-EC" sz="2400" i="1">
                                  <a:latin typeface="Cambria Math" panose="02040503050406030204" pitchFamily="18" charset="0"/>
                                </a:rPr>
                              </m:ctrlPr>
                            </m:dPr>
                            <m:e>
                              <m:r>
                                <a:rPr lang="es-ES" sz="2400" i="1">
                                  <a:latin typeface="Cambria Math" panose="02040503050406030204" pitchFamily="18" charset="0"/>
                                </a:rPr>
                                <m:t>1+</m:t>
                              </m:r>
                              <m:r>
                                <a:rPr lang="es-ES" sz="2400" i="1">
                                  <a:latin typeface="Cambria Math" panose="02040503050406030204" pitchFamily="18" charset="0"/>
                                </a:rPr>
                                <m:t>𝑑</m:t>
                              </m:r>
                            </m:e>
                          </m:d>
                        </m:e>
                        <m:sup>
                          <m:r>
                            <a:rPr lang="es-ES" sz="2400" i="1">
                              <a:latin typeface="Cambria Math" panose="02040503050406030204" pitchFamily="18" charset="0"/>
                            </a:rPr>
                            <m:t>2</m:t>
                          </m:r>
                        </m:sup>
                      </m:sSup>
                    </m:den>
                  </m:f>
                  <m:r>
                    <a:rPr lang="es-ES" sz="2400" i="1">
                      <a:latin typeface="Cambria Math" panose="02040503050406030204" pitchFamily="18" charset="0"/>
                    </a:rPr>
                    <m:t>+…+</m:t>
                  </m:r>
                  <m:f>
                    <m:fPr>
                      <m:ctrlPr>
                        <a:rPr lang="es-EC" sz="2400" i="1">
                          <a:latin typeface="Cambria Math" panose="02040503050406030204" pitchFamily="18" charset="0"/>
                        </a:rPr>
                      </m:ctrlPr>
                    </m:fPr>
                    <m:num>
                      <m:r>
                        <a:rPr lang="es-ES" sz="2400" i="1">
                          <a:latin typeface="Cambria Math" panose="02040503050406030204" pitchFamily="18" charset="0"/>
                        </a:rPr>
                        <m:t>𝐹𝑛</m:t>
                      </m:r>
                    </m:num>
                    <m:den>
                      <m:sSup>
                        <m:sSupPr>
                          <m:ctrlPr>
                            <a:rPr lang="es-EC" sz="2400" i="1">
                              <a:latin typeface="Cambria Math" panose="02040503050406030204" pitchFamily="18" charset="0"/>
                            </a:rPr>
                          </m:ctrlPr>
                        </m:sSupPr>
                        <m:e>
                          <m:d>
                            <m:dPr>
                              <m:ctrlPr>
                                <a:rPr lang="es-EC" sz="2400" i="1">
                                  <a:latin typeface="Cambria Math" panose="02040503050406030204" pitchFamily="18" charset="0"/>
                                </a:rPr>
                              </m:ctrlPr>
                            </m:dPr>
                            <m:e>
                              <m:r>
                                <a:rPr lang="es-ES" sz="2400" i="1">
                                  <a:latin typeface="Cambria Math" panose="02040503050406030204" pitchFamily="18" charset="0"/>
                                </a:rPr>
                                <m:t>1+</m:t>
                              </m:r>
                              <m:r>
                                <a:rPr lang="es-ES" sz="2400" i="1">
                                  <a:latin typeface="Cambria Math" panose="02040503050406030204" pitchFamily="18" charset="0"/>
                                </a:rPr>
                                <m:t>𝑑</m:t>
                              </m:r>
                            </m:e>
                          </m:d>
                        </m:e>
                        <m:sup>
                          <m:r>
                            <a:rPr lang="es-ES" sz="2400" i="1">
                              <a:latin typeface="Cambria Math" panose="02040503050406030204" pitchFamily="18" charset="0"/>
                            </a:rPr>
                            <m:t>𝑛</m:t>
                          </m:r>
                        </m:sup>
                      </m:sSup>
                    </m:den>
                  </m:f>
                </m:oMath>
              </a14:m>
              <a:endParaRPr lang="es-EC" sz="2400" dirty="0"/>
            </a:p>
          </dgm:t>
        </dgm:pt>
      </mc:Choice>
      <mc:Fallback xmlns="">
        <dgm:pt modelId="{0840C7B0-5FD1-44E9-998E-D68C6D36F5AD}">
          <dgm:prSet phldrT="[Texto]" custT="1"/>
          <dgm:spPr>
            <a:solidFill>
              <a:schemeClr val="bg1">
                <a:lumMod val="75000"/>
                <a:alpha val="90000"/>
              </a:schemeClr>
            </a:solidFill>
          </dgm:spPr>
          <dgm:t>
            <a:bodyPr/>
            <a:lstStyle/>
            <a:p>
              <a:r>
                <a:rPr lang="es-ES" sz="2400" i="0" smtClean="0"/>
                <a:t>𝑉𝐴𝑁=𝐹𝑜+</a:t>
              </a:r>
              <a:r>
                <a:rPr lang="es-ES" sz="2400" i="0"/>
                <a:t>𝐹1</a:t>
              </a:r>
              <a:r>
                <a:rPr lang="es-EC" sz="2400" i="0"/>
                <a:t>/(</a:t>
              </a:r>
              <a:r>
                <a:rPr lang="es-ES" sz="2400" i="0"/>
                <a:t>1+𝑑)</a:t>
              </a:r>
              <a:r>
                <a:rPr lang="es-EC" sz="2400" i="0"/>
                <a:t>^</a:t>
              </a:r>
              <a:r>
                <a:rPr lang="es-ES" sz="2400" i="0"/>
                <a:t>1 </a:t>
              </a:r>
              <a:r>
                <a:rPr lang="es-ES" sz="2400" dirty="0"/>
                <a:t> + </a:t>
              </a:r>
              <a:r>
                <a:rPr lang="es-ES" sz="2400" i="0"/>
                <a:t>𝐹2</a:t>
              </a:r>
              <a:r>
                <a:rPr lang="es-EC" sz="2400" i="0"/>
                <a:t>/(</a:t>
              </a:r>
              <a:r>
                <a:rPr lang="es-ES" sz="2400" i="0"/>
                <a:t>1+𝑑)</a:t>
              </a:r>
              <a:r>
                <a:rPr lang="es-EC" sz="2400" i="0"/>
                <a:t>^</a:t>
              </a:r>
              <a:r>
                <a:rPr lang="es-ES" sz="2400" i="0"/>
                <a:t>2 +…+𝐹𝑛</a:t>
              </a:r>
              <a:r>
                <a:rPr lang="es-EC" sz="2400" i="0"/>
                <a:t>/(</a:t>
              </a:r>
              <a:r>
                <a:rPr lang="es-ES" sz="2400" i="0"/>
                <a:t>1+𝑑)</a:t>
              </a:r>
              <a:r>
                <a:rPr lang="es-EC" sz="2400" i="0"/>
                <a:t>^</a:t>
              </a:r>
              <a:r>
                <a:rPr lang="es-ES" sz="2400" i="0"/>
                <a:t>𝑛 </a:t>
              </a:r>
              <a:endParaRPr lang="es-EC" sz="2400" dirty="0"/>
            </a:p>
          </dgm:t>
        </dgm:pt>
      </mc:Fallback>
    </mc:AlternateContent>
    <dgm:pt modelId="{C5BCBB2E-FA68-477C-946E-11CC58624330}" type="parTrans" cxnId="{0C5013EB-CF79-4C74-B922-C3E1FFEAC806}">
      <dgm:prSet/>
      <dgm:spPr/>
      <dgm:t>
        <a:bodyPr/>
        <a:lstStyle/>
        <a:p>
          <a:endParaRPr lang="es-EC"/>
        </a:p>
      </dgm:t>
    </dgm:pt>
    <dgm:pt modelId="{BDECC6CE-721A-4359-B890-9E9AC1D8E4AB}" type="sibTrans" cxnId="{0C5013EB-CF79-4C74-B922-C3E1FFEAC806}">
      <dgm:prSet/>
      <dgm:spPr/>
      <dgm:t>
        <a:bodyPr/>
        <a:lstStyle/>
        <a:p>
          <a:endParaRPr lang="es-EC"/>
        </a:p>
      </dgm:t>
    </dgm:pt>
    <dgm:pt modelId="{46320FC8-1938-4FFD-9475-A793541F0B7C}">
      <dgm:prSet phldrT="[Texto]" custT="1"/>
      <dgm:spPr>
        <a:solidFill>
          <a:schemeClr val="accent2">
            <a:lumMod val="75000"/>
          </a:schemeClr>
        </a:solidFill>
      </dgm:spPr>
      <dgm:t>
        <a:bodyPr/>
        <a:lstStyle/>
        <a:p>
          <a:r>
            <a:rPr lang="es-EC" sz="3600" b="1" dirty="0" smtClean="0">
              <a:solidFill>
                <a:schemeClr val="bg1"/>
              </a:solidFill>
            </a:rPr>
            <a:t>VAN</a:t>
          </a:r>
          <a:endParaRPr lang="es-EC" sz="3600" b="1" dirty="0">
            <a:solidFill>
              <a:schemeClr val="bg1"/>
            </a:solidFill>
          </a:endParaRPr>
        </a:p>
      </dgm:t>
    </dgm:pt>
    <dgm:pt modelId="{E7F72E1B-ACA4-4A11-8CAB-8786B056A71C}" type="sibTrans" cxnId="{DFBD27FB-2322-4A7B-BD7D-EAEBF225FF96}">
      <dgm:prSet/>
      <dgm:spPr/>
      <dgm:t>
        <a:bodyPr/>
        <a:lstStyle/>
        <a:p>
          <a:endParaRPr lang="es-EC"/>
        </a:p>
      </dgm:t>
    </dgm:pt>
    <dgm:pt modelId="{582F1E0E-2E98-45DC-B515-4A52520E6377}" type="parTrans" cxnId="{DFBD27FB-2322-4A7B-BD7D-EAEBF225FF96}">
      <dgm:prSet/>
      <dgm:spPr/>
      <dgm:t>
        <a:bodyPr/>
        <a:lstStyle/>
        <a:p>
          <a:endParaRPr lang="es-EC"/>
        </a:p>
      </dgm:t>
    </dgm:pt>
    <dgm:pt modelId="{B1571AA2-86AB-4AF4-97AD-784018564356}">
      <dgm:prSet phldrT="[Texto]" custT="1"/>
      <dgm:spPr>
        <a:solidFill>
          <a:schemeClr val="bg1">
            <a:lumMod val="75000"/>
            <a:alpha val="90000"/>
          </a:schemeClr>
        </a:solidFill>
      </dgm:spPr>
      <dgm:t>
        <a:bodyPr/>
        <a:lstStyle/>
        <a:p>
          <a:endParaRPr lang="es-EC" sz="2400" dirty="0"/>
        </a:p>
      </dgm:t>
    </dgm:pt>
    <dgm:pt modelId="{D1B9341C-69C8-4318-B5D2-F54281ED65D9}" type="parTrans" cxnId="{2BFEEE2D-3893-4B37-831F-DC6A7240B21B}">
      <dgm:prSet/>
      <dgm:spPr/>
      <dgm:t>
        <a:bodyPr/>
        <a:lstStyle/>
        <a:p>
          <a:endParaRPr lang="es-EC"/>
        </a:p>
      </dgm:t>
    </dgm:pt>
    <dgm:pt modelId="{37DCACA0-EF25-411A-A854-1ADE8454CD0B}" type="sibTrans" cxnId="{2BFEEE2D-3893-4B37-831F-DC6A7240B21B}">
      <dgm:prSet/>
      <dgm:spPr/>
      <dgm:t>
        <a:bodyPr/>
        <a:lstStyle/>
        <a:p>
          <a:endParaRPr lang="es-EC"/>
        </a:p>
      </dgm:t>
    </dgm:pt>
    <dgm:pt modelId="{9B34ED1F-8023-42FC-923A-9E5B57B70F8A}">
      <dgm:prSet phldrT="[Texto]" custT="1"/>
      <dgm:spPr>
        <a:solidFill>
          <a:schemeClr val="accent2">
            <a:lumMod val="75000"/>
            <a:alpha val="90000"/>
          </a:schemeClr>
        </a:solidFill>
      </dgm:spPr>
      <dgm:t>
        <a:bodyPr/>
        <a:lstStyle/>
        <a:p>
          <a:r>
            <a:rPr lang="es-EC" sz="3600" b="1" dirty="0" smtClean="0"/>
            <a:t>VAN </a:t>
          </a:r>
          <a:endParaRPr lang="es-EC" sz="3600" b="1" dirty="0"/>
        </a:p>
      </dgm:t>
    </dgm:pt>
    <dgm:pt modelId="{245647AC-02BE-4359-A746-310A6118F405}" type="parTrans" cxnId="{115B33E2-B0C9-44C5-92C8-AB3759419FFB}">
      <dgm:prSet/>
      <dgm:spPr/>
      <dgm:t>
        <a:bodyPr/>
        <a:lstStyle/>
        <a:p>
          <a:endParaRPr lang="es-EC"/>
        </a:p>
      </dgm:t>
    </dgm:pt>
    <dgm:pt modelId="{B0A45225-995F-4D32-90BA-72AE741C6902}" type="sibTrans" cxnId="{115B33E2-B0C9-44C5-92C8-AB3759419FFB}">
      <dgm:prSet/>
      <dgm:spPr/>
      <dgm:t>
        <a:bodyPr/>
        <a:lstStyle/>
        <a:p>
          <a:endParaRPr lang="es-EC"/>
        </a:p>
      </dgm:t>
    </dgm:pt>
    <dgm:pt modelId="{9F955C7A-BCD6-4FA0-8D55-D126850F13EC}">
      <dgm:prSet custT="1"/>
      <dgm:spPr/>
      <dgm:t>
        <a:bodyPr/>
        <a:lstStyle/>
        <a:p>
          <a:r>
            <a:rPr lang="es-ES" sz="1600" dirty="0" smtClean="0"/>
            <a:t>VAN:	Valor  actual neto</a:t>
          </a:r>
          <a:endParaRPr lang="es-EC" sz="1600" dirty="0"/>
        </a:p>
      </dgm:t>
    </dgm:pt>
    <dgm:pt modelId="{A041DF0D-E36E-411A-9E1D-6EA6F8250ED2}" type="parTrans" cxnId="{33952580-7E43-40FA-B64C-4413B8DDC0FF}">
      <dgm:prSet/>
      <dgm:spPr/>
      <dgm:t>
        <a:bodyPr/>
        <a:lstStyle/>
        <a:p>
          <a:endParaRPr lang="es-EC"/>
        </a:p>
      </dgm:t>
    </dgm:pt>
    <dgm:pt modelId="{CA5C0563-6B3F-4886-815D-3C84C0F6A7FA}" type="sibTrans" cxnId="{33952580-7E43-40FA-B64C-4413B8DDC0FF}">
      <dgm:prSet/>
      <dgm:spPr/>
      <dgm:t>
        <a:bodyPr/>
        <a:lstStyle/>
        <a:p>
          <a:endParaRPr lang="es-EC"/>
        </a:p>
      </dgm:t>
    </dgm:pt>
    <dgm:pt modelId="{6A559493-D63A-4CA2-9B52-AA7FD69FB1A7}">
      <dgm:prSet custT="1"/>
      <dgm:spPr/>
      <dgm:t>
        <a:bodyPr/>
        <a:lstStyle/>
        <a:p>
          <a:r>
            <a:rPr lang="es-ES" sz="1600" dirty="0" err="1" smtClean="0"/>
            <a:t>Fo</a:t>
          </a:r>
          <a:r>
            <a:rPr lang="es-ES" sz="1600" dirty="0" smtClean="0"/>
            <a:t>:	Coste total de inversión</a:t>
          </a:r>
          <a:endParaRPr lang="es-EC" sz="1600" dirty="0"/>
        </a:p>
      </dgm:t>
    </dgm:pt>
    <dgm:pt modelId="{D308C6AC-7B69-418F-AF62-605F863230C2}" type="parTrans" cxnId="{286CAEC9-C473-4784-9248-EF9C14D7AFF5}">
      <dgm:prSet/>
      <dgm:spPr/>
      <dgm:t>
        <a:bodyPr/>
        <a:lstStyle/>
        <a:p>
          <a:endParaRPr lang="es-EC"/>
        </a:p>
      </dgm:t>
    </dgm:pt>
    <dgm:pt modelId="{F85AFA65-3BE4-42E4-8A30-30EEE22C06BA}" type="sibTrans" cxnId="{286CAEC9-C473-4784-9248-EF9C14D7AFF5}">
      <dgm:prSet/>
      <dgm:spPr/>
      <dgm:t>
        <a:bodyPr/>
        <a:lstStyle/>
        <a:p>
          <a:endParaRPr lang="es-EC"/>
        </a:p>
      </dgm:t>
    </dgm:pt>
    <dgm:pt modelId="{DB501A2D-5E3F-46D6-B7E1-E197B13785B6}">
      <dgm:prSet custT="1"/>
      <dgm:spPr/>
      <dgm:t>
        <a:bodyPr/>
        <a:lstStyle/>
        <a:p>
          <a:r>
            <a:rPr lang="es-ES" sz="1600" dirty="0" err="1" smtClean="0"/>
            <a:t>Fn</a:t>
          </a:r>
          <a:r>
            <a:rPr lang="es-ES" sz="1600" dirty="0" smtClean="0"/>
            <a:t>:	Flujo de carga neto anual</a:t>
          </a:r>
          <a:endParaRPr lang="es-EC" sz="1600" dirty="0"/>
        </a:p>
      </dgm:t>
    </dgm:pt>
    <dgm:pt modelId="{EFCCBAE9-F79B-42EC-A32C-EFF6A8EA5B95}" type="parTrans" cxnId="{512C084D-25F9-4C04-BBE9-8917BF31FDEE}">
      <dgm:prSet/>
      <dgm:spPr/>
      <dgm:t>
        <a:bodyPr/>
        <a:lstStyle/>
        <a:p>
          <a:endParaRPr lang="es-EC"/>
        </a:p>
      </dgm:t>
    </dgm:pt>
    <dgm:pt modelId="{0A4BCB41-7D4A-424A-A1AB-A032C42B8317}" type="sibTrans" cxnId="{512C084D-25F9-4C04-BBE9-8917BF31FDEE}">
      <dgm:prSet/>
      <dgm:spPr/>
      <dgm:t>
        <a:bodyPr/>
        <a:lstStyle/>
        <a:p>
          <a:endParaRPr lang="es-EC"/>
        </a:p>
      </dgm:t>
    </dgm:pt>
    <dgm:pt modelId="{32F86546-26F4-4ACF-A5A7-533C6C82C4D4}">
      <dgm:prSet custT="1"/>
      <dgm:spPr/>
      <dgm:t>
        <a:bodyPr/>
        <a:lstStyle/>
        <a:p>
          <a:r>
            <a:rPr lang="es-ES" sz="1600" dirty="0" smtClean="0"/>
            <a:t>d:	Tasa de interés</a:t>
          </a:r>
          <a:endParaRPr lang="es-EC" sz="1600" dirty="0"/>
        </a:p>
      </dgm:t>
    </dgm:pt>
    <dgm:pt modelId="{9A7AB41C-BDF5-491F-813D-605A0C0A2FE6}" type="parTrans" cxnId="{41B40236-BEE9-48A6-B907-DC42C75DD146}">
      <dgm:prSet/>
      <dgm:spPr/>
      <dgm:t>
        <a:bodyPr/>
        <a:lstStyle/>
        <a:p>
          <a:endParaRPr lang="es-EC"/>
        </a:p>
      </dgm:t>
    </dgm:pt>
    <dgm:pt modelId="{20A68497-372E-40CB-9F67-2CADF4003820}" type="sibTrans" cxnId="{41B40236-BEE9-48A6-B907-DC42C75DD146}">
      <dgm:prSet/>
      <dgm:spPr/>
      <dgm:t>
        <a:bodyPr/>
        <a:lstStyle/>
        <a:p>
          <a:endParaRPr lang="es-EC"/>
        </a:p>
      </dgm:t>
    </dgm:pt>
    <dgm:pt modelId="{CD0FD33D-71D6-4A1E-A504-4757601BE846}">
      <dgm:prSet custT="1"/>
      <dgm:spPr/>
      <dgm:t>
        <a:bodyPr/>
        <a:lstStyle/>
        <a:p>
          <a:r>
            <a:rPr lang="es-ES" sz="1600" dirty="0" smtClean="0"/>
            <a:t>n:	número de años</a:t>
          </a:r>
          <a:endParaRPr lang="es-EC" sz="1600" dirty="0"/>
        </a:p>
      </dgm:t>
    </dgm:pt>
    <dgm:pt modelId="{D2BE9887-51B4-45E4-AE9E-C92D739FDBE0}" type="parTrans" cxnId="{73B66981-FEF4-4D7A-AE51-883B7F1E6646}">
      <dgm:prSet/>
      <dgm:spPr/>
      <dgm:t>
        <a:bodyPr/>
        <a:lstStyle/>
        <a:p>
          <a:endParaRPr lang="es-EC"/>
        </a:p>
      </dgm:t>
    </dgm:pt>
    <dgm:pt modelId="{D518DA1F-5063-48F7-B1E9-726A1E9F98CB}" type="sibTrans" cxnId="{73B66981-FEF4-4D7A-AE51-883B7F1E6646}">
      <dgm:prSet/>
      <dgm:spPr/>
      <dgm:t>
        <a:bodyPr/>
        <a:lstStyle/>
        <a:p>
          <a:endParaRPr lang="es-EC"/>
        </a:p>
      </dgm:t>
    </dgm:pt>
    <dgm:pt modelId="{372296A6-153C-467F-BAF7-517C87A6BD4C}" type="pres">
      <dgm:prSet presAssocID="{7422F00B-1315-435A-8148-DD0CD3C93A54}" presName="Name0" presStyleCnt="0">
        <dgm:presLayoutVars>
          <dgm:dir/>
          <dgm:animLvl val="lvl"/>
          <dgm:resizeHandles val="exact"/>
        </dgm:presLayoutVars>
      </dgm:prSet>
      <dgm:spPr/>
      <dgm:t>
        <a:bodyPr/>
        <a:lstStyle/>
        <a:p>
          <a:endParaRPr lang="es-EC"/>
        </a:p>
      </dgm:t>
    </dgm:pt>
    <dgm:pt modelId="{FA1EF85D-9E10-4DFA-A9F6-512D3226A53D}" type="pres">
      <dgm:prSet presAssocID="{46320FC8-1938-4FFD-9475-A793541F0B7C}" presName="linNode" presStyleCnt="0"/>
      <dgm:spPr/>
    </dgm:pt>
    <dgm:pt modelId="{79C92E55-2B16-4106-9449-85EED6A30817}" type="pres">
      <dgm:prSet presAssocID="{46320FC8-1938-4FFD-9475-A793541F0B7C}" presName="parentText" presStyleLbl="node1" presStyleIdx="0" presStyleCnt="3">
        <dgm:presLayoutVars>
          <dgm:chMax val="1"/>
          <dgm:bulletEnabled val="1"/>
        </dgm:presLayoutVars>
      </dgm:prSet>
      <dgm:spPr/>
      <dgm:t>
        <a:bodyPr/>
        <a:lstStyle/>
        <a:p>
          <a:endParaRPr lang="es-EC"/>
        </a:p>
      </dgm:t>
    </dgm:pt>
    <dgm:pt modelId="{2EBF9D80-7E29-4436-895D-6CF45BB4BEB8}" type="pres">
      <dgm:prSet presAssocID="{46320FC8-1938-4FFD-9475-A793541F0B7C}" presName="descendantText" presStyleLbl="alignAccFollowNode1" presStyleIdx="0" presStyleCnt="3" custScaleY="113614">
        <dgm:presLayoutVars>
          <dgm:bulletEnabled val="1"/>
        </dgm:presLayoutVars>
      </dgm:prSet>
      <dgm:spPr/>
      <dgm:t>
        <a:bodyPr/>
        <a:lstStyle/>
        <a:p>
          <a:endParaRPr lang="es-EC"/>
        </a:p>
      </dgm:t>
    </dgm:pt>
    <dgm:pt modelId="{19DB4AC7-A9C3-43F1-94D5-BCCC11F7FE4B}" type="pres">
      <dgm:prSet presAssocID="{E7F72E1B-ACA4-4A11-8CAB-8786B056A71C}" presName="sp" presStyleCnt="0"/>
      <dgm:spPr/>
    </dgm:pt>
    <dgm:pt modelId="{CF091E53-E4DD-48BB-A769-B1773DFD758A}" type="pres">
      <dgm:prSet presAssocID="{5C971850-D3F9-4127-BF42-01FBB5F220DA}" presName="linNode" presStyleCnt="0"/>
      <dgm:spPr/>
    </dgm:pt>
    <dgm:pt modelId="{F1664825-5C1B-4594-84C5-1D39764FCD29}" type="pres">
      <dgm:prSet presAssocID="{5C971850-D3F9-4127-BF42-01FBB5F220DA}" presName="parentText" presStyleLbl="node1" presStyleIdx="1" presStyleCnt="3">
        <dgm:presLayoutVars>
          <dgm:chMax val="1"/>
          <dgm:bulletEnabled val="1"/>
        </dgm:presLayoutVars>
      </dgm:prSet>
      <dgm:spPr/>
      <dgm:t>
        <a:bodyPr/>
        <a:lstStyle/>
        <a:p>
          <a:endParaRPr lang="es-EC"/>
        </a:p>
      </dgm:t>
    </dgm:pt>
    <dgm:pt modelId="{79D4CB06-FF52-4C0E-919B-178FC2FEAF9E}" type="pres">
      <dgm:prSet presAssocID="{5C971850-D3F9-4127-BF42-01FBB5F220DA}" presName="descendantText" presStyleLbl="alignAccFollowNode1" presStyleIdx="1" presStyleCnt="3">
        <dgm:presLayoutVars>
          <dgm:bulletEnabled val="1"/>
        </dgm:presLayoutVars>
      </dgm:prSet>
      <dgm:spPr/>
      <dgm:t>
        <a:bodyPr/>
        <a:lstStyle/>
        <a:p>
          <a:endParaRPr lang="es-EC"/>
        </a:p>
      </dgm:t>
    </dgm:pt>
    <dgm:pt modelId="{21DDA2A9-D1E1-4522-AB0B-38FD2776B4FC}" type="pres">
      <dgm:prSet presAssocID="{C861A3ED-B080-4450-8ED3-93B3BC19E6D4}" presName="sp" presStyleCnt="0"/>
      <dgm:spPr/>
    </dgm:pt>
    <dgm:pt modelId="{2C150E4B-8271-4E02-A9AB-3F07CF81A7F5}" type="pres">
      <dgm:prSet presAssocID="{9B34ED1F-8023-42FC-923A-9E5B57B70F8A}" presName="linNode" presStyleCnt="0"/>
      <dgm:spPr/>
    </dgm:pt>
    <dgm:pt modelId="{39AE22FB-A54C-447B-AD67-62C4DCB3E30E}" type="pres">
      <dgm:prSet presAssocID="{9B34ED1F-8023-42FC-923A-9E5B57B70F8A}" presName="parentText" presStyleLbl="node1" presStyleIdx="2" presStyleCnt="3">
        <dgm:presLayoutVars>
          <dgm:chMax val="1"/>
          <dgm:bulletEnabled val="1"/>
        </dgm:presLayoutVars>
      </dgm:prSet>
      <dgm:spPr/>
      <dgm:t>
        <a:bodyPr/>
        <a:lstStyle/>
        <a:p>
          <a:endParaRPr lang="es-EC"/>
        </a:p>
      </dgm:t>
    </dgm:pt>
    <dgm:pt modelId="{CC5F21A9-415E-4C9B-8D44-33408BADC1E9}" type="pres">
      <dgm:prSet presAssocID="{9B34ED1F-8023-42FC-923A-9E5B57B70F8A}" presName="descendantText" presStyleLbl="alignAccFollowNode1" presStyleIdx="2" presStyleCnt="3">
        <dgm:presLayoutVars>
          <dgm:bulletEnabled val="1"/>
        </dgm:presLayoutVars>
      </dgm:prSet>
      <dgm:spPr/>
      <dgm:t>
        <a:bodyPr/>
        <a:lstStyle/>
        <a:p>
          <a:endParaRPr lang="es-EC"/>
        </a:p>
      </dgm:t>
    </dgm:pt>
  </dgm:ptLst>
  <dgm:cxnLst>
    <dgm:cxn modelId="{CF241C3F-61A5-4AA2-9B28-4E70AADEB6BF}" type="presOf" srcId="{46320FC8-1938-4FFD-9475-A793541F0B7C}" destId="{79C92E55-2B16-4106-9449-85EED6A30817}" srcOrd="0" destOrd="0" presId="urn:microsoft.com/office/officeart/2005/8/layout/vList5"/>
    <dgm:cxn modelId="{3EC05950-5EDC-453C-BBEB-AD2E01479862}" type="presOf" srcId="{CD0FD33D-71D6-4A1E-A504-4757601BE846}" destId="{CC5F21A9-415E-4C9B-8D44-33408BADC1E9}" srcOrd="0" destOrd="4" presId="urn:microsoft.com/office/officeart/2005/8/layout/vList5"/>
    <dgm:cxn modelId="{DFBD27FB-2322-4A7B-BD7D-EAEBF225FF96}" srcId="{7422F00B-1315-435A-8148-DD0CD3C93A54}" destId="{46320FC8-1938-4FFD-9475-A793541F0B7C}" srcOrd="0" destOrd="0" parTransId="{582F1E0E-2E98-45DC-B515-4A52520E6377}" sibTransId="{E7F72E1B-ACA4-4A11-8CAB-8786B056A71C}"/>
    <dgm:cxn modelId="{115B33E2-B0C9-44C5-92C8-AB3759419FFB}" srcId="{7422F00B-1315-435A-8148-DD0CD3C93A54}" destId="{9B34ED1F-8023-42FC-923A-9E5B57B70F8A}" srcOrd="2" destOrd="0" parTransId="{245647AC-02BE-4359-A746-310A6118F405}" sibTransId="{B0A45225-995F-4D32-90BA-72AE741C6902}"/>
    <dgm:cxn modelId="{1ED1F096-22BA-49B0-9912-26D5001B2F4A}" srcId="{7422F00B-1315-435A-8148-DD0CD3C93A54}" destId="{5C971850-D3F9-4127-BF42-01FBB5F220DA}" srcOrd="1" destOrd="0" parTransId="{4555FD72-702C-405E-BE27-32077527F38F}" sibTransId="{C861A3ED-B080-4450-8ED3-93B3BC19E6D4}"/>
    <dgm:cxn modelId="{286CAEC9-C473-4784-9248-EF9C14D7AFF5}" srcId="{9B34ED1F-8023-42FC-923A-9E5B57B70F8A}" destId="{6A559493-D63A-4CA2-9B52-AA7FD69FB1A7}" srcOrd="1" destOrd="0" parTransId="{D308C6AC-7B69-418F-AF62-605F863230C2}" sibTransId="{F85AFA65-3BE4-42E4-8A30-30EEE22C06BA}"/>
    <dgm:cxn modelId="{EECF82E5-DF09-4884-8778-E81A32F43387}" type="presOf" srcId="{9F955C7A-BCD6-4FA0-8D55-D126850F13EC}" destId="{CC5F21A9-415E-4C9B-8D44-33408BADC1E9}" srcOrd="0" destOrd="0" presId="urn:microsoft.com/office/officeart/2005/8/layout/vList5"/>
    <dgm:cxn modelId="{512C084D-25F9-4C04-BBE9-8917BF31FDEE}" srcId="{9B34ED1F-8023-42FC-923A-9E5B57B70F8A}" destId="{DB501A2D-5E3F-46D6-B7E1-E197B13785B6}" srcOrd="2" destOrd="0" parTransId="{EFCCBAE9-F79B-42EC-A32C-EFF6A8EA5B95}" sibTransId="{0A4BCB41-7D4A-424A-A1AB-A032C42B8317}"/>
    <dgm:cxn modelId="{6620C112-F6E4-41A4-93F3-2F6890910747}" type="presOf" srcId="{7422F00B-1315-435A-8148-DD0CD3C93A54}" destId="{372296A6-153C-467F-BAF7-517C87A6BD4C}" srcOrd="0" destOrd="0" presId="urn:microsoft.com/office/officeart/2005/8/layout/vList5"/>
    <dgm:cxn modelId="{04A81874-CCE9-4E2C-A3FB-4F40AAEAF70E}" type="presOf" srcId="{DB501A2D-5E3F-46D6-B7E1-E197B13785B6}" destId="{CC5F21A9-415E-4C9B-8D44-33408BADC1E9}" srcOrd="0" destOrd="2" presId="urn:microsoft.com/office/officeart/2005/8/layout/vList5"/>
    <dgm:cxn modelId="{F0D84E47-A119-4A2B-BCD1-337727500CAD}" type="presOf" srcId="{B1571AA2-86AB-4AF4-97AD-784018564356}" destId="{2EBF9D80-7E29-4436-895D-6CF45BB4BEB8}" srcOrd="0" destOrd="0" presId="urn:microsoft.com/office/officeart/2005/8/layout/vList5"/>
    <dgm:cxn modelId="{87C6AF3B-A056-4CB3-A64B-9914826D79B8}" srcId="{46320FC8-1938-4FFD-9475-A793541F0B7C}" destId="{76F54622-C139-4E49-9B96-C7E9880F7117}" srcOrd="1" destOrd="0" parTransId="{D0EB4FAD-1533-4F0D-8A04-C53A171E6C9E}" sibTransId="{28FF7103-37A8-4CB0-BE53-9E854131D414}"/>
    <dgm:cxn modelId="{8DB64707-F725-4A4C-9691-8D56159B41ED}" type="presOf" srcId="{9B34ED1F-8023-42FC-923A-9E5B57B70F8A}" destId="{39AE22FB-A54C-447B-AD67-62C4DCB3E30E}" srcOrd="0" destOrd="0" presId="urn:microsoft.com/office/officeart/2005/8/layout/vList5"/>
    <dgm:cxn modelId="{2BFEEE2D-3893-4B37-831F-DC6A7240B21B}" srcId="{46320FC8-1938-4FFD-9475-A793541F0B7C}" destId="{B1571AA2-86AB-4AF4-97AD-784018564356}" srcOrd="0" destOrd="0" parTransId="{D1B9341C-69C8-4318-B5D2-F54281ED65D9}" sibTransId="{37DCACA0-EF25-411A-A854-1ADE8454CD0B}"/>
    <dgm:cxn modelId="{33952580-7E43-40FA-B64C-4413B8DDC0FF}" srcId="{9B34ED1F-8023-42FC-923A-9E5B57B70F8A}" destId="{9F955C7A-BCD6-4FA0-8D55-D126850F13EC}" srcOrd="0" destOrd="0" parTransId="{A041DF0D-E36E-411A-9E1D-6EA6F8250ED2}" sibTransId="{CA5C0563-6B3F-4886-815D-3C84C0F6A7FA}"/>
    <dgm:cxn modelId="{50DBD4D7-828D-4C0A-AD29-F7CAB87E50E2}" type="presOf" srcId="{5C971850-D3F9-4127-BF42-01FBB5F220DA}" destId="{F1664825-5C1B-4594-84C5-1D39764FCD29}" srcOrd="0" destOrd="0" presId="urn:microsoft.com/office/officeart/2005/8/layout/vList5"/>
    <dgm:cxn modelId="{73B66981-FEF4-4D7A-AE51-883B7F1E6646}" srcId="{9B34ED1F-8023-42FC-923A-9E5B57B70F8A}" destId="{CD0FD33D-71D6-4A1E-A504-4757601BE846}" srcOrd="4" destOrd="0" parTransId="{D2BE9887-51B4-45E4-AE9E-C92D739FDBE0}" sibTransId="{D518DA1F-5063-48F7-B1E9-726A1E9F98CB}"/>
    <dgm:cxn modelId="{289F3623-9FB7-4473-868C-EBEEC2BD56B4}" type="presOf" srcId="{32F86546-26F4-4ACF-A5A7-533C6C82C4D4}" destId="{CC5F21A9-415E-4C9B-8D44-33408BADC1E9}" srcOrd="0" destOrd="3" presId="urn:microsoft.com/office/officeart/2005/8/layout/vList5"/>
    <dgm:cxn modelId="{F2717BA9-50B7-4C55-8CBC-FC2B198B778C}" type="presOf" srcId="{6A559493-D63A-4CA2-9B52-AA7FD69FB1A7}" destId="{CC5F21A9-415E-4C9B-8D44-33408BADC1E9}" srcOrd="0" destOrd="1" presId="urn:microsoft.com/office/officeart/2005/8/layout/vList5"/>
    <dgm:cxn modelId="{AC855EF8-3257-46BD-A225-D25B37ECE05B}" type="presOf" srcId="{76F54622-C139-4E49-9B96-C7E9880F7117}" destId="{2EBF9D80-7E29-4436-895D-6CF45BB4BEB8}" srcOrd="0" destOrd="1" presId="urn:microsoft.com/office/officeart/2005/8/layout/vList5"/>
    <dgm:cxn modelId="{0C5013EB-CF79-4C74-B922-C3E1FFEAC806}" srcId="{5C971850-D3F9-4127-BF42-01FBB5F220DA}" destId="{0840C7B0-5FD1-44E9-998E-D68C6D36F5AD}" srcOrd="0" destOrd="0" parTransId="{C5BCBB2E-FA68-477C-946E-11CC58624330}" sibTransId="{BDECC6CE-721A-4359-B890-9E9AC1D8E4AB}"/>
    <dgm:cxn modelId="{0437E0FC-B012-42B2-A1E9-58855078A88B}" type="presOf" srcId="{0840C7B0-5FD1-44E9-998E-D68C6D36F5AD}" destId="{79D4CB06-FF52-4C0E-919B-178FC2FEAF9E}" srcOrd="0" destOrd="0" presId="urn:microsoft.com/office/officeart/2005/8/layout/vList5"/>
    <dgm:cxn modelId="{41B40236-BEE9-48A6-B907-DC42C75DD146}" srcId="{9B34ED1F-8023-42FC-923A-9E5B57B70F8A}" destId="{32F86546-26F4-4ACF-A5A7-533C6C82C4D4}" srcOrd="3" destOrd="0" parTransId="{9A7AB41C-BDF5-491F-813D-605A0C0A2FE6}" sibTransId="{20A68497-372E-40CB-9F67-2CADF4003820}"/>
    <dgm:cxn modelId="{DC89EA51-F0F7-4E2C-86F4-400B786249FB}" type="presParOf" srcId="{372296A6-153C-467F-BAF7-517C87A6BD4C}" destId="{FA1EF85D-9E10-4DFA-A9F6-512D3226A53D}" srcOrd="0" destOrd="0" presId="urn:microsoft.com/office/officeart/2005/8/layout/vList5"/>
    <dgm:cxn modelId="{5E2BE8F1-3E56-4371-9843-693D96D8CF4B}" type="presParOf" srcId="{FA1EF85D-9E10-4DFA-A9F6-512D3226A53D}" destId="{79C92E55-2B16-4106-9449-85EED6A30817}" srcOrd="0" destOrd="0" presId="urn:microsoft.com/office/officeart/2005/8/layout/vList5"/>
    <dgm:cxn modelId="{610BFCFF-0048-487C-B7BD-B01B0BA53670}" type="presParOf" srcId="{FA1EF85D-9E10-4DFA-A9F6-512D3226A53D}" destId="{2EBF9D80-7E29-4436-895D-6CF45BB4BEB8}" srcOrd="1" destOrd="0" presId="urn:microsoft.com/office/officeart/2005/8/layout/vList5"/>
    <dgm:cxn modelId="{3F979036-466E-41D4-80B0-6E5544472D8F}" type="presParOf" srcId="{372296A6-153C-467F-BAF7-517C87A6BD4C}" destId="{19DB4AC7-A9C3-43F1-94D5-BCCC11F7FE4B}" srcOrd="1" destOrd="0" presId="urn:microsoft.com/office/officeart/2005/8/layout/vList5"/>
    <dgm:cxn modelId="{F092138D-AC5A-4163-9C2A-FA3646068EEB}" type="presParOf" srcId="{372296A6-153C-467F-BAF7-517C87A6BD4C}" destId="{CF091E53-E4DD-48BB-A769-B1773DFD758A}" srcOrd="2" destOrd="0" presId="urn:microsoft.com/office/officeart/2005/8/layout/vList5"/>
    <dgm:cxn modelId="{5E06A79C-5868-4288-B5AB-580D11B7B3EA}" type="presParOf" srcId="{CF091E53-E4DD-48BB-A769-B1773DFD758A}" destId="{F1664825-5C1B-4594-84C5-1D39764FCD29}" srcOrd="0" destOrd="0" presId="urn:microsoft.com/office/officeart/2005/8/layout/vList5"/>
    <dgm:cxn modelId="{B75CB402-353A-4DA8-B8C4-8B62FB68E75E}" type="presParOf" srcId="{CF091E53-E4DD-48BB-A769-B1773DFD758A}" destId="{79D4CB06-FF52-4C0E-919B-178FC2FEAF9E}" srcOrd="1" destOrd="0" presId="urn:microsoft.com/office/officeart/2005/8/layout/vList5"/>
    <dgm:cxn modelId="{2D908951-555D-4046-B0E9-F6372AEDD2CC}" type="presParOf" srcId="{372296A6-153C-467F-BAF7-517C87A6BD4C}" destId="{21DDA2A9-D1E1-4522-AB0B-38FD2776B4FC}" srcOrd="3" destOrd="0" presId="urn:microsoft.com/office/officeart/2005/8/layout/vList5"/>
    <dgm:cxn modelId="{B44766C8-405C-4F8A-95E8-C08535EC4C74}" type="presParOf" srcId="{372296A6-153C-467F-BAF7-517C87A6BD4C}" destId="{2C150E4B-8271-4E02-A9AB-3F07CF81A7F5}" srcOrd="4" destOrd="0" presId="urn:microsoft.com/office/officeart/2005/8/layout/vList5"/>
    <dgm:cxn modelId="{74AC5A95-262D-453F-840F-9AE683C8FEBB}" type="presParOf" srcId="{2C150E4B-8271-4E02-A9AB-3F07CF81A7F5}" destId="{39AE22FB-A54C-447B-AD67-62C4DCB3E30E}" srcOrd="0" destOrd="0" presId="urn:microsoft.com/office/officeart/2005/8/layout/vList5"/>
    <dgm:cxn modelId="{7757414A-BF4D-4DE1-88C9-7DC0ABDBD657}" type="presParOf" srcId="{2C150E4B-8271-4E02-A9AB-3F07CF81A7F5}" destId="{CC5F21A9-415E-4C9B-8D44-33408BADC1E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7422F00B-1315-435A-8148-DD0CD3C93A5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5C971850-D3F9-4127-BF42-01FBB5F220DA}">
      <dgm:prSet phldrT="[Texto]" custT="1"/>
      <dgm:spPr>
        <a:solidFill>
          <a:schemeClr val="accent2">
            <a:lumMod val="75000"/>
          </a:schemeClr>
        </a:solidFill>
      </dgm:spPr>
      <dgm:t>
        <a:bodyPr/>
        <a:lstStyle/>
        <a:p>
          <a:r>
            <a:rPr lang="es-EC" sz="3600" b="1" dirty="0" smtClean="0">
              <a:solidFill>
                <a:schemeClr val="tx1"/>
              </a:solidFill>
            </a:rPr>
            <a:t>TIR </a:t>
          </a:r>
          <a:endParaRPr lang="es-EC" sz="3600" b="1" dirty="0">
            <a:solidFill>
              <a:schemeClr val="tx1"/>
            </a:solidFill>
          </a:endParaRPr>
        </a:p>
      </dgm:t>
    </dgm:pt>
    <dgm:pt modelId="{4555FD72-702C-405E-BE27-32077527F38F}" type="parTrans" cxnId="{1ED1F096-22BA-49B0-9912-26D5001B2F4A}">
      <dgm:prSet/>
      <dgm:spPr/>
      <dgm:t>
        <a:bodyPr/>
        <a:lstStyle/>
        <a:p>
          <a:endParaRPr lang="es-EC"/>
        </a:p>
      </dgm:t>
    </dgm:pt>
    <dgm:pt modelId="{C861A3ED-B080-4450-8ED3-93B3BC19E6D4}" type="sibTrans" cxnId="{1ED1F096-22BA-49B0-9912-26D5001B2F4A}">
      <dgm:prSet/>
      <dgm:spPr/>
      <dgm:t>
        <a:bodyPr/>
        <a:lstStyle/>
        <a:p>
          <a:endParaRPr lang="es-EC"/>
        </a:p>
      </dgm:t>
    </dgm:pt>
    <mc:AlternateContent xmlns:mc="http://schemas.openxmlformats.org/markup-compatibility/2006" xmlns:a14="http://schemas.microsoft.com/office/drawing/2010/main">
      <mc:Choice Requires="a14">
        <dgm:pt modelId="{0840C7B0-5FD1-44E9-998E-D68C6D36F5AD}">
          <dgm:prSet phldrT="[Texto]" custT="1"/>
          <dgm:spPr>
            <a:solidFill>
              <a:schemeClr val="bg1">
                <a:lumMod val="75000"/>
                <a:alpha val="90000"/>
              </a:schemeClr>
            </a:solidFill>
          </dgm:spPr>
          <dgm:t>
            <a:bodyPr/>
            <a:lstStyle/>
            <a:p>
              <a14:m>
                <m:oMath xmlns:m="http://schemas.openxmlformats.org/officeDocument/2006/math">
                  <m:r>
                    <a:rPr lang="es-ES" sz="2400" i="1" smtClean="0">
                      <a:latin typeface="Cambria Math" panose="02040503050406030204" pitchFamily="18" charset="0"/>
                    </a:rPr>
                    <m:t>𝑉𝐴𝑁</m:t>
                  </m:r>
                  <m:r>
                    <a:rPr lang="es-ES" sz="2400" i="1" smtClean="0">
                      <a:latin typeface="Cambria Math" panose="02040503050406030204" pitchFamily="18" charset="0"/>
                    </a:rPr>
                    <m:t>=</m:t>
                  </m:r>
                  <m:r>
                    <a:rPr lang="es-ES" sz="2400" i="1" smtClean="0">
                      <a:latin typeface="Cambria Math" panose="02040503050406030204" pitchFamily="18" charset="0"/>
                    </a:rPr>
                    <m:t>𝐹𝑜</m:t>
                  </m:r>
                  <m:r>
                    <a:rPr lang="es-ES" sz="2400" i="1" smtClean="0">
                      <a:latin typeface="Cambria Math" panose="02040503050406030204" pitchFamily="18" charset="0"/>
                    </a:rPr>
                    <m:t>+</m:t>
                  </m:r>
                  <m:f>
                    <m:fPr>
                      <m:ctrlPr>
                        <a:rPr lang="es-EC" sz="2400" i="1">
                          <a:latin typeface="Cambria Math" panose="02040503050406030204" pitchFamily="18" charset="0"/>
                        </a:rPr>
                      </m:ctrlPr>
                    </m:fPr>
                    <m:num>
                      <m:r>
                        <a:rPr lang="es-ES" sz="2400" i="1">
                          <a:latin typeface="Cambria Math" panose="02040503050406030204" pitchFamily="18" charset="0"/>
                        </a:rPr>
                        <m:t>𝐹</m:t>
                      </m:r>
                      <m:r>
                        <a:rPr lang="es-ES" sz="2400" i="1">
                          <a:latin typeface="Cambria Math" panose="02040503050406030204" pitchFamily="18" charset="0"/>
                        </a:rPr>
                        <m:t>1</m:t>
                      </m:r>
                    </m:num>
                    <m:den>
                      <m:sSup>
                        <m:sSupPr>
                          <m:ctrlPr>
                            <a:rPr lang="es-EC" sz="2400" i="1">
                              <a:latin typeface="Cambria Math" panose="02040503050406030204" pitchFamily="18" charset="0"/>
                            </a:rPr>
                          </m:ctrlPr>
                        </m:sSupPr>
                        <m:e>
                          <m:r>
                            <a:rPr lang="es-ES" sz="2400" i="1">
                              <a:latin typeface="Cambria Math" panose="02040503050406030204" pitchFamily="18" charset="0"/>
                            </a:rPr>
                            <m:t>(1+ </m:t>
                          </m:r>
                          <m:r>
                            <a:rPr lang="es-ES" sz="2400" i="1">
                              <a:latin typeface="Cambria Math" panose="02040503050406030204" pitchFamily="18" charset="0"/>
                            </a:rPr>
                            <m:t>𝑇𝐼𝑅</m:t>
                          </m:r>
                          <m:r>
                            <a:rPr lang="es-ES" sz="2400" i="1">
                              <a:latin typeface="Cambria Math" panose="02040503050406030204" pitchFamily="18" charset="0"/>
                            </a:rPr>
                            <m:t>)</m:t>
                          </m:r>
                        </m:e>
                        <m:sup>
                          <m:r>
                            <a:rPr lang="es-ES" sz="2400" i="1">
                              <a:latin typeface="Cambria Math" panose="02040503050406030204" pitchFamily="18" charset="0"/>
                            </a:rPr>
                            <m:t>1</m:t>
                          </m:r>
                        </m:sup>
                      </m:sSup>
                    </m:den>
                  </m:f>
                </m:oMath>
              </a14:m>
              <a:r>
                <a:rPr lang="es-ES" sz="2400" dirty="0"/>
                <a:t> + </a:t>
              </a:r>
              <a14:m>
                <m:oMath xmlns:m="http://schemas.openxmlformats.org/officeDocument/2006/math">
                  <m:f>
                    <m:fPr>
                      <m:ctrlPr>
                        <a:rPr lang="es-EC" sz="2400" i="1">
                          <a:latin typeface="Cambria Math" panose="02040503050406030204" pitchFamily="18" charset="0"/>
                        </a:rPr>
                      </m:ctrlPr>
                    </m:fPr>
                    <m:num>
                      <m:r>
                        <a:rPr lang="es-ES" sz="2400" i="1">
                          <a:latin typeface="Cambria Math" panose="02040503050406030204" pitchFamily="18" charset="0"/>
                        </a:rPr>
                        <m:t>𝐹</m:t>
                      </m:r>
                      <m:r>
                        <a:rPr lang="es-ES" sz="2400" i="1">
                          <a:latin typeface="Cambria Math" panose="02040503050406030204" pitchFamily="18" charset="0"/>
                        </a:rPr>
                        <m:t>2</m:t>
                      </m:r>
                    </m:num>
                    <m:den>
                      <m:sSup>
                        <m:sSupPr>
                          <m:ctrlPr>
                            <a:rPr lang="es-EC" sz="2400" i="1">
                              <a:latin typeface="Cambria Math" panose="02040503050406030204" pitchFamily="18" charset="0"/>
                            </a:rPr>
                          </m:ctrlPr>
                        </m:sSupPr>
                        <m:e>
                          <m:r>
                            <a:rPr lang="es-ES" sz="2400" i="1">
                              <a:latin typeface="Cambria Math" panose="02040503050406030204" pitchFamily="18" charset="0"/>
                            </a:rPr>
                            <m:t>(1+ </m:t>
                          </m:r>
                          <m:r>
                            <a:rPr lang="es-ES" sz="2400" i="1">
                              <a:latin typeface="Cambria Math" panose="02040503050406030204" pitchFamily="18" charset="0"/>
                            </a:rPr>
                            <m:t>𝑇𝐼𝑅</m:t>
                          </m:r>
                          <m:r>
                            <a:rPr lang="es-ES" sz="2400" i="1">
                              <a:latin typeface="Cambria Math" panose="02040503050406030204" pitchFamily="18" charset="0"/>
                            </a:rPr>
                            <m:t>)</m:t>
                          </m:r>
                        </m:e>
                        <m:sup>
                          <m:r>
                            <a:rPr lang="es-ES" sz="2400" i="1">
                              <a:latin typeface="Cambria Math" panose="02040503050406030204" pitchFamily="18" charset="0"/>
                            </a:rPr>
                            <m:t>2</m:t>
                          </m:r>
                        </m:sup>
                      </m:sSup>
                    </m:den>
                  </m:f>
                  <m:r>
                    <a:rPr lang="es-ES" sz="2400" i="1">
                      <a:latin typeface="Cambria Math" panose="02040503050406030204" pitchFamily="18" charset="0"/>
                    </a:rPr>
                    <m:t>+…+</m:t>
                  </m:r>
                  <m:f>
                    <m:fPr>
                      <m:ctrlPr>
                        <a:rPr lang="es-EC" sz="2400" i="1">
                          <a:latin typeface="Cambria Math" panose="02040503050406030204" pitchFamily="18" charset="0"/>
                        </a:rPr>
                      </m:ctrlPr>
                    </m:fPr>
                    <m:num>
                      <m:r>
                        <a:rPr lang="es-ES" sz="2400" i="1">
                          <a:latin typeface="Cambria Math" panose="02040503050406030204" pitchFamily="18" charset="0"/>
                        </a:rPr>
                        <m:t>𝐹𝑛</m:t>
                      </m:r>
                    </m:num>
                    <m:den>
                      <m:sSup>
                        <m:sSupPr>
                          <m:ctrlPr>
                            <a:rPr lang="es-EC" sz="2400" i="1">
                              <a:latin typeface="Cambria Math" panose="02040503050406030204" pitchFamily="18" charset="0"/>
                            </a:rPr>
                          </m:ctrlPr>
                        </m:sSupPr>
                        <m:e>
                          <m:d>
                            <m:dPr>
                              <m:ctrlPr>
                                <a:rPr lang="es-EC" sz="2400" i="1">
                                  <a:latin typeface="Cambria Math" panose="02040503050406030204" pitchFamily="18" charset="0"/>
                                </a:rPr>
                              </m:ctrlPr>
                            </m:dPr>
                            <m:e>
                              <m:r>
                                <a:rPr lang="es-ES" sz="2400" i="1">
                                  <a:latin typeface="Cambria Math" panose="02040503050406030204" pitchFamily="18" charset="0"/>
                                </a:rPr>
                                <m:t>1+ </m:t>
                              </m:r>
                              <m:r>
                                <a:rPr lang="es-ES" sz="2400" i="1">
                                  <a:latin typeface="Cambria Math" panose="02040503050406030204" pitchFamily="18" charset="0"/>
                                </a:rPr>
                                <m:t>𝑇𝐼𝑅</m:t>
                              </m:r>
                            </m:e>
                          </m:d>
                        </m:e>
                        <m:sup>
                          <m:r>
                            <a:rPr lang="es-ES" sz="2400" i="1">
                              <a:latin typeface="Cambria Math" panose="02040503050406030204" pitchFamily="18" charset="0"/>
                            </a:rPr>
                            <m:t>𝑛</m:t>
                          </m:r>
                        </m:sup>
                      </m:sSup>
                    </m:den>
                  </m:f>
                </m:oMath>
              </a14:m>
              <a:r>
                <a:rPr lang="es-ES" sz="2400" dirty="0"/>
                <a:t> = 0</a:t>
              </a:r>
              <a:endParaRPr lang="es-EC" sz="2400" dirty="0"/>
            </a:p>
          </dgm:t>
        </dgm:pt>
      </mc:Choice>
      <mc:Fallback xmlns="">
        <dgm:pt modelId="{0840C7B0-5FD1-44E9-998E-D68C6D36F5AD}">
          <dgm:prSet phldrT="[Texto]" custT="1"/>
          <dgm:spPr>
            <a:solidFill>
              <a:schemeClr val="bg1">
                <a:lumMod val="75000"/>
                <a:alpha val="90000"/>
              </a:schemeClr>
            </a:solidFill>
          </dgm:spPr>
          <dgm:t>
            <a:bodyPr/>
            <a:lstStyle/>
            <a:p>
              <a:r>
                <a:rPr lang="es-ES" sz="2400" i="0" smtClean="0"/>
                <a:t>𝑉𝐴𝑁=𝐹𝑜+</a:t>
              </a:r>
              <a:r>
                <a:rPr lang="es-ES" sz="2400" i="0"/>
                <a:t>𝐹1</a:t>
              </a:r>
              <a:r>
                <a:rPr lang="es-EC" sz="2400" i="0"/>
                <a:t>/〖</a:t>
              </a:r>
              <a:r>
                <a:rPr lang="es-ES" sz="2400" i="0"/>
                <a:t>(1+ 𝑇𝐼𝑅)</a:t>
              </a:r>
              <a:r>
                <a:rPr lang="es-EC" sz="2400" i="0"/>
                <a:t>〗^</a:t>
              </a:r>
              <a:r>
                <a:rPr lang="es-ES" sz="2400" i="0"/>
                <a:t>1 </a:t>
              </a:r>
              <a:r>
                <a:rPr lang="es-ES" sz="2400" dirty="0"/>
                <a:t> + </a:t>
              </a:r>
              <a:r>
                <a:rPr lang="es-ES" sz="2400" i="0"/>
                <a:t>𝐹2</a:t>
              </a:r>
              <a:r>
                <a:rPr lang="es-EC" sz="2400" i="0"/>
                <a:t>/〖</a:t>
              </a:r>
              <a:r>
                <a:rPr lang="es-ES" sz="2400" i="0"/>
                <a:t>(1+ 𝑇𝐼𝑅)</a:t>
              </a:r>
              <a:r>
                <a:rPr lang="es-EC" sz="2400" i="0"/>
                <a:t>〗^</a:t>
              </a:r>
              <a:r>
                <a:rPr lang="es-ES" sz="2400" i="0"/>
                <a:t>2 +…+𝐹𝑛</a:t>
              </a:r>
              <a:r>
                <a:rPr lang="es-EC" sz="2400" i="0"/>
                <a:t>/(</a:t>
              </a:r>
              <a:r>
                <a:rPr lang="es-ES" sz="2400" i="0"/>
                <a:t>1+ 𝑇𝐼𝑅)</a:t>
              </a:r>
              <a:r>
                <a:rPr lang="es-EC" sz="2400" i="0"/>
                <a:t>^</a:t>
              </a:r>
              <a:r>
                <a:rPr lang="es-ES" sz="2400" i="0"/>
                <a:t>𝑛 </a:t>
              </a:r>
              <a:r>
                <a:rPr lang="es-ES" sz="2400" dirty="0"/>
                <a:t> = 0</a:t>
              </a:r>
              <a:endParaRPr lang="es-EC" sz="2400" dirty="0"/>
            </a:p>
          </dgm:t>
        </dgm:pt>
      </mc:Fallback>
    </mc:AlternateContent>
    <dgm:pt modelId="{C5BCBB2E-FA68-477C-946E-11CC58624330}" type="parTrans" cxnId="{0C5013EB-CF79-4C74-B922-C3E1FFEAC806}">
      <dgm:prSet/>
      <dgm:spPr/>
      <dgm:t>
        <a:bodyPr/>
        <a:lstStyle/>
        <a:p>
          <a:endParaRPr lang="es-EC"/>
        </a:p>
      </dgm:t>
    </dgm:pt>
    <dgm:pt modelId="{BDECC6CE-721A-4359-B890-9E9AC1D8E4AB}" type="sibTrans" cxnId="{0C5013EB-CF79-4C74-B922-C3E1FFEAC806}">
      <dgm:prSet/>
      <dgm:spPr/>
      <dgm:t>
        <a:bodyPr/>
        <a:lstStyle/>
        <a:p>
          <a:endParaRPr lang="es-EC"/>
        </a:p>
      </dgm:t>
    </dgm:pt>
    <dgm:pt modelId="{46320FC8-1938-4FFD-9475-A793541F0B7C}">
      <dgm:prSet phldrT="[Texto]" custT="1"/>
      <dgm:spPr>
        <a:solidFill>
          <a:schemeClr val="accent2">
            <a:lumMod val="75000"/>
          </a:schemeClr>
        </a:solidFill>
      </dgm:spPr>
      <dgm:t>
        <a:bodyPr/>
        <a:lstStyle/>
        <a:p>
          <a:r>
            <a:rPr lang="es-EC" sz="3600" b="1" dirty="0" smtClean="0">
              <a:solidFill>
                <a:schemeClr val="tx1"/>
              </a:solidFill>
            </a:rPr>
            <a:t>TIR</a:t>
          </a:r>
          <a:endParaRPr lang="es-EC" sz="3600" b="1" dirty="0">
            <a:solidFill>
              <a:schemeClr val="tx1"/>
            </a:solidFill>
          </a:endParaRPr>
        </a:p>
      </dgm:t>
    </dgm:pt>
    <dgm:pt modelId="{E7F72E1B-ACA4-4A11-8CAB-8786B056A71C}" type="sibTrans" cxnId="{DFBD27FB-2322-4A7B-BD7D-EAEBF225FF96}">
      <dgm:prSet/>
      <dgm:spPr/>
      <dgm:t>
        <a:bodyPr/>
        <a:lstStyle/>
        <a:p>
          <a:endParaRPr lang="es-EC"/>
        </a:p>
      </dgm:t>
    </dgm:pt>
    <dgm:pt modelId="{582F1E0E-2E98-45DC-B515-4A52520E6377}" type="parTrans" cxnId="{DFBD27FB-2322-4A7B-BD7D-EAEBF225FF96}">
      <dgm:prSet/>
      <dgm:spPr/>
      <dgm:t>
        <a:bodyPr/>
        <a:lstStyle/>
        <a:p>
          <a:endParaRPr lang="es-EC"/>
        </a:p>
      </dgm:t>
    </dgm:pt>
    <dgm:pt modelId="{B1571AA2-86AB-4AF4-97AD-784018564356}">
      <dgm:prSet phldrT="[Texto]" custT="1"/>
      <dgm:spPr>
        <a:solidFill>
          <a:schemeClr val="bg1">
            <a:lumMod val="75000"/>
            <a:alpha val="90000"/>
          </a:schemeClr>
        </a:solidFill>
      </dgm:spPr>
      <dgm:t>
        <a:bodyPr/>
        <a:lstStyle/>
        <a:p>
          <a:r>
            <a:rPr lang="es-ES" sz="1700" dirty="0" smtClean="0"/>
            <a:t>La tasa interna de retorno (TIR) es un indicador equivalente en términos porcentuales que representa la máxima rentabilidad que el proyecto podría ofrecer</a:t>
          </a:r>
          <a:endParaRPr lang="es-EC" sz="1700" dirty="0"/>
        </a:p>
      </dgm:t>
    </dgm:pt>
    <dgm:pt modelId="{D1B9341C-69C8-4318-B5D2-F54281ED65D9}" type="parTrans" cxnId="{2BFEEE2D-3893-4B37-831F-DC6A7240B21B}">
      <dgm:prSet/>
      <dgm:spPr/>
      <dgm:t>
        <a:bodyPr/>
        <a:lstStyle/>
        <a:p>
          <a:endParaRPr lang="es-EC"/>
        </a:p>
      </dgm:t>
    </dgm:pt>
    <dgm:pt modelId="{37DCACA0-EF25-411A-A854-1ADE8454CD0B}" type="sibTrans" cxnId="{2BFEEE2D-3893-4B37-831F-DC6A7240B21B}">
      <dgm:prSet/>
      <dgm:spPr/>
      <dgm:t>
        <a:bodyPr/>
        <a:lstStyle/>
        <a:p>
          <a:endParaRPr lang="es-EC"/>
        </a:p>
      </dgm:t>
    </dgm:pt>
    <dgm:pt modelId="{9B34ED1F-8023-42FC-923A-9E5B57B70F8A}">
      <dgm:prSet phldrT="[Texto]" custT="1"/>
      <dgm:spPr>
        <a:solidFill>
          <a:schemeClr val="accent2">
            <a:lumMod val="75000"/>
            <a:alpha val="90000"/>
          </a:schemeClr>
        </a:solidFill>
      </dgm:spPr>
      <dgm:t>
        <a:bodyPr/>
        <a:lstStyle/>
        <a:p>
          <a:r>
            <a:rPr lang="es-EC" sz="2400" dirty="0" smtClean="0"/>
            <a:t>TIR</a:t>
          </a:r>
          <a:endParaRPr lang="es-EC" sz="2400" dirty="0"/>
        </a:p>
      </dgm:t>
    </dgm:pt>
    <dgm:pt modelId="{245647AC-02BE-4359-A746-310A6118F405}" type="parTrans" cxnId="{115B33E2-B0C9-44C5-92C8-AB3759419FFB}">
      <dgm:prSet/>
      <dgm:spPr/>
      <dgm:t>
        <a:bodyPr/>
        <a:lstStyle/>
        <a:p>
          <a:endParaRPr lang="es-EC"/>
        </a:p>
      </dgm:t>
    </dgm:pt>
    <dgm:pt modelId="{B0A45225-995F-4D32-90BA-72AE741C6902}" type="sibTrans" cxnId="{115B33E2-B0C9-44C5-92C8-AB3759419FFB}">
      <dgm:prSet/>
      <dgm:spPr/>
      <dgm:t>
        <a:bodyPr/>
        <a:lstStyle/>
        <a:p>
          <a:endParaRPr lang="es-EC"/>
        </a:p>
      </dgm:t>
    </dgm:pt>
    <dgm:pt modelId="{9F955C7A-BCD6-4FA0-8D55-D126850F13EC}">
      <dgm:prSet custT="1"/>
      <dgm:spPr/>
      <dgm:t>
        <a:bodyPr/>
        <a:lstStyle/>
        <a:p>
          <a:r>
            <a:rPr lang="es-ES" sz="1700" dirty="0" err="1" smtClean="0"/>
            <a:t>Fo</a:t>
          </a:r>
          <a:r>
            <a:rPr lang="es-ES" sz="1700" dirty="0" smtClean="0"/>
            <a:t>: Coste total de inversión</a:t>
          </a:r>
          <a:endParaRPr lang="es-EC" sz="1700" dirty="0"/>
        </a:p>
      </dgm:t>
    </dgm:pt>
    <dgm:pt modelId="{A041DF0D-E36E-411A-9E1D-6EA6F8250ED2}" type="parTrans" cxnId="{33952580-7E43-40FA-B64C-4413B8DDC0FF}">
      <dgm:prSet/>
      <dgm:spPr/>
      <dgm:t>
        <a:bodyPr/>
        <a:lstStyle/>
        <a:p>
          <a:endParaRPr lang="es-EC"/>
        </a:p>
      </dgm:t>
    </dgm:pt>
    <dgm:pt modelId="{CA5C0563-6B3F-4886-815D-3C84C0F6A7FA}" type="sibTrans" cxnId="{33952580-7E43-40FA-B64C-4413B8DDC0FF}">
      <dgm:prSet/>
      <dgm:spPr/>
      <dgm:t>
        <a:bodyPr/>
        <a:lstStyle/>
        <a:p>
          <a:endParaRPr lang="es-EC"/>
        </a:p>
      </dgm:t>
    </dgm:pt>
    <dgm:pt modelId="{E3E82D58-460B-4D73-8D66-E98267BFC09B}">
      <dgm:prSet custT="1"/>
      <dgm:spPr/>
      <dgm:t>
        <a:bodyPr/>
        <a:lstStyle/>
        <a:p>
          <a:r>
            <a:rPr lang="es-ES" sz="1700" dirty="0" err="1" smtClean="0"/>
            <a:t>Fn</a:t>
          </a:r>
          <a:r>
            <a:rPr lang="es-ES" sz="1700" dirty="0" smtClean="0"/>
            <a:t>: Flujo de carga neto anual</a:t>
          </a:r>
          <a:endParaRPr lang="es-EC" sz="1700" dirty="0"/>
        </a:p>
      </dgm:t>
    </dgm:pt>
    <dgm:pt modelId="{4C6FACE8-497D-4EC0-BEE9-BE4EE20619F1}" type="parTrans" cxnId="{E865E019-604D-40E7-A3B8-B5E439BB5799}">
      <dgm:prSet/>
      <dgm:spPr/>
      <dgm:t>
        <a:bodyPr/>
        <a:lstStyle/>
        <a:p>
          <a:endParaRPr lang="es-EC"/>
        </a:p>
      </dgm:t>
    </dgm:pt>
    <dgm:pt modelId="{604244AA-E489-4EFC-88CA-E0B5E8B8DE3D}" type="sibTrans" cxnId="{E865E019-604D-40E7-A3B8-B5E439BB5799}">
      <dgm:prSet/>
      <dgm:spPr/>
      <dgm:t>
        <a:bodyPr/>
        <a:lstStyle/>
        <a:p>
          <a:endParaRPr lang="es-EC"/>
        </a:p>
      </dgm:t>
    </dgm:pt>
    <dgm:pt modelId="{DF13E0CE-5CE2-481C-A1C2-DFDAD1084DC2}">
      <dgm:prSet custT="1"/>
      <dgm:spPr/>
      <dgm:t>
        <a:bodyPr/>
        <a:lstStyle/>
        <a:p>
          <a:r>
            <a:rPr lang="es-ES" sz="1700" dirty="0" smtClean="0"/>
            <a:t>n: número de años</a:t>
          </a:r>
          <a:endParaRPr lang="es-EC" sz="1700" dirty="0"/>
        </a:p>
      </dgm:t>
    </dgm:pt>
    <dgm:pt modelId="{B30EAF99-A03F-462C-9AE8-16943C648AEB}" type="parTrans" cxnId="{FBB75736-9EF3-4118-A05C-F2482D93703F}">
      <dgm:prSet/>
      <dgm:spPr/>
      <dgm:t>
        <a:bodyPr/>
        <a:lstStyle/>
        <a:p>
          <a:endParaRPr lang="es-EC"/>
        </a:p>
      </dgm:t>
    </dgm:pt>
    <dgm:pt modelId="{C6548CE5-DE6D-4FD2-B571-54BF0A5FD64D}" type="sibTrans" cxnId="{FBB75736-9EF3-4118-A05C-F2482D93703F}">
      <dgm:prSet/>
      <dgm:spPr/>
      <dgm:t>
        <a:bodyPr/>
        <a:lstStyle/>
        <a:p>
          <a:endParaRPr lang="es-EC"/>
        </a:p>
      </dgm:t>
    </dgm:pt>
    <dgm:pt modelId="{608DEFBD-40E6-4340-9F52-DA0EFD60A413}">
      <dgm:prSet custT="1"/>
      <dgm:spPr/>
      <dgm:t>
        <a:bodyPr/>
        <a:lstStyle/>
        <a:p>
          <a:r>
            <a:rPr lang="es-ES" sz="1700" dirty="0" smtClean="0"/>
            <a:t>TIR: Tasa interna de retorno</a:t>
          </a:r>
          <a:endParaRPr lang="es-EC" sz="1700" dirty="0"/>
        </a:p>
      </dgm:t>
    </dgm:pt>
    <dgm:pt modelId="{305A0FA8-0C35-4956-97C5-0C693E213F11}" type="parTrans" cxnId="{54A2D773-B5BE-4DF7-8135-1DEFA83D33D4}">
      <dgm:prSet/>
      <dgm:spPr/>
      <dgm:t>
        <a:bodyPr/>
        <a:lstStyle/>
        <a:p>
          <a:endParaRPr lang="es-EC"/>
        </a:p>
      </dgm:t>
    </dgm:pt>
    <dgm:pt modelId="{25E78890-102C-471C-917F-78D37E077B3C}" type="sibTrans" cxnId="{54A2D773-B5BE-4DF7-8135-1DEFA83D33D4}">
      <dgm:prSet/>
      <dgm:spPr/>
      <dgm:t>
        <a:bodyPr/>
        <a:lstStyle/>
        <a:p>
          <a:endParaRPr lang="es-EC"/>
        </a:p>
      </dgm:t>
    </dgm:pt>
    <dgm:pt modelId="{372296A6-153C-467F-BAF7-517C87A6BD4C}" type="pres">
      <dgm:prSet presAssocID="{7422F00B-1315-435A-8148-DD0CD3C93A54}" presName="Name0" presStyleCnt="0">
        <dgm:presLayoutVars>
          <dgm:dir/>
          <dgm:animLvl val="lvl"/>
          <dgm:resizeHandles val="exact"/>
        </dgm:presLayoutVars>
      </dgm:prSet>
      <dgm:spPr/>
      <dgm:t>
        <a:bodyPr/>
        <a:lstStyle/>
        <a:p>
          <a:endParaRPr lang="es-EC"/>
        </a:p>
      </dgm:t>
    </dgm:pt>
    <dgm:pt modelId="{FA1EF85D-9E10-4DFA-A9F6-512D3226A53D}" type="pres">
      <dgm:prSet presAssocID="{46320FC8-1938-4FFD-9475-A793541F0B7C}" presName="linNode" presStyleCnt="0"/>
      <dgm:spPr/>
    </dgm:pt>
    <dgm:pt modelId="{79C92E55-2B16-4106-9449-85EED6A30817}" type="pres">
      <dgm:prSet presAssocID="{46320FC8-1938-4FFD-9475-A793541F0B7C}" presName="parentText" presStyleLbl="node1" presStyleIdx="0" presStyleCnt="3">
        <dgm:presLayoutVars>
          <dgm:chMax val="1"/>
          <dgm:bulletEnabled val="1"/>
        </dgm:presLayoutVars>
      </dgm:prSet>
      <dgm:spPr/>
      <dgm:t>
        <a:bodyPr/>
        <a:lstStyle/>
        <a:p>
          <a:endParaRPr lang="es-EC"/>
        </a:p>
      </dgm:t>
    </dgm:pt>
    <dgm:pt modelId="{2EBF9D80-7E29-4436-895D-6CF45BB4BEB8}" type="pres">
      <dgm:prSet presAssocID="{46320FC8-1938-4FFD-9475-A793541F0B7C}" presName="descendantText" presStyleLbl="alignAccFollowNode1" presStyleIdx="0" presStyleCnt="3" custScaleY="113614">
        <dgm:presLayoutVars>
          <dgm:bulletEnabled val="1"/>
        </dgm:presLayoutVars>
      </dgm:prSet>
      <dgm:spPr/>
      <dgm:t>
        <a:bodyPr/>
        <a:lstStyle/>
        <a:p>
          <a:endParaRPr lang="es-EC"/>
        </a:p>
      </dgm:t>
    </dgm:pt>
    <dgm:pt modelId="{19DB4AC7-A9C3-43F1-94D5-BCCC11F7FE4B}" type="pres">
      <dgm:prSet presAssocID="{E7F72E1B-ACA4-4A11-8CAB-8786B056A71C}" presName="sp" presStyleCnt="0"/>
      <dgm:spPr/>
    </dgm:pt>
    <dgm:pt modelId="{CF091E53-E4DD-48BB-A769-B1773DFD758A}" type="pres">
      <dgm:prSet presAssocID="{5C971850-D3F9-4127-BF42-01FBB5F220DA}" presName="linNode" presStyleCnt="0"/>
      <dgm:spPr/>
    </dgm:pt>
    <dgm:pt modelId="{F1664825-5C1B-4594-84C5-1D39764FCD29}" type="pres">
      <dgm:prSet presAssocID="{5C971850-D3F9-4127-BF42-01FBB5F220DA}" presName="parentText" presStyleLbl="node1" presStyleIdx="1" presStyleCnt="3">
        <dgm:presLayoutVars>
          <dgm:chMax val="1"/>
          <dgm:bulletEnabled val="1"/>
        </dgm:presLayoutVars>
      </dgm:prSet>
      <dgm:spPr/>
      <dgm:t>
        <a:bodyPr/>
        <a:lstStyle/>
        <a:p>
          <a:endParaRPr lang="es-EC"/>
        </a:p>
      </dgm:t>
    </dgm:pt>
    <dgm:pt modelId="{79D4CB06-FF52-4C0E-919B-178FC2FEAF9E}" type="pres">
      <dgm:prSet presAssocID="{5C971850-D3F9-4127-BF42-01FBB5F220DA}" presName="descendantText" presStyleLbl="alignAccFollowNode1" presStyleIdx="1" presStyleCnt="3">
        <dgm:presLayoutVars>
          <dgm:bulletEnabled val="1"/>
        </dgm:presLayoutVars>
      </dgm:prSet>
      <dgm:spPr/>
      <dgm:t>
        <a:bodyPr/>
        <a:lstStyle/>
        <a:p>
          <a:endParaRPr lang="es-EC"/>
        </a:p>
      </dgm:t>
    </dgm:pt>
    <dgm:pt modelId="{21DDA2A9-D1E1-4522-AB0B-38FD2776B4FC}" type="pres">
      <dgm:prSet presAssocID="{C861A3ED-B080-4450-8ED3-93B3BC19E6D4}" presName="sp" presStyleCnt="0"/>
      <dgm:spPr/>
    </dgm:pt>
    <dgm:pt modelId="{2C150E4B-8271-4E02-A9AB-3F07CF81A7F5}" type="pres">
      <dgm:prSet presAssocID="{9B34ED1F-8023-42FC-923A-9E5B57B70F8A}" presName="linNode" presStyleCnt="0"/>
      <dgm:spPr/>
    </dgm:pt>
    <dgm:pt modelId="{39AE22FB-A54C-447B-AD67-62C4DCB3E30E}" type="pres">
      <dgm:prSet presAssocID="{9B34ED1F-8023-42FC-923A-9E5B57B70F8A}" presName="parentText" presStyleLbl="node1" presStyleIdx="2" presStyleCnt="3">
        <dgm:presLayoutVars>
          <dgm:chMax val="1"/>
          <dgm:bulletEnabled val="1"/>
        </dgm:presLayoutVars>
      </dgm:prSet>
      <dgm:spPr/>
      <dgm:t>
        <a:bodyPr/>
        <a:lstStyle/>
        <a:p>
          <a:endParaRPr lang="es-EC"/>
        </a:p>
      </dgm:t>
    </dgm:pt>
    <dgm:pt modelId="{CC5F21A9-415E-4C9B-8D44-33408BADC1E9}" type="pres">
      <dgm:prSet presAssocID="{9B34ED1F-8023-42FC-923A-9E5B57B70F8A}" presName="descendantText" presStyleLbl="alignAccFollowNode1" presStyleIdx="2" presStyleCnt="3">
        <dgm:presLayoutVars>
          <dgm:bulletEnabled val="1"/>
        </dgm:presLayoutVars>
      </dgm:prSet>
      <dgm:spPr/>
      <dgm:t>
        <a:bodyPr/>
        <a:lstStyle/>
        <a:p>
          <a:endParaRPr lang="es-EC"/>
        </a:p>
      </dgm:t>
    </dgm:pt>
  </dgm:ptLst>
  <dgm:cxnLst>
    <dgm:cxn modelId="{55F30F7B-ADB5-493D-B757-C183DE704C65}" type="presOf" srcId="{46320FC8-1938-4FFD-9475-A793541F0B7C}" destId="{79C92E55-2B16-4106-9449-85EED6A30817}" srcOrd="0" destOrd="0" presId="urn:microsoft.com/office/officeart/2005/8/layout/vList5"/>
    <dgm:cxn modelId="{CB914474-4082-44A3-8DA6-64C9FC7899B3}" type="presOf" srcId="{7422F00B-1315-435A-8148-DD0CD3C93A54}" destId="{372296A6-153C-467F-BAF7-517C87A6BD4C}" srcOrd="0" destOrd="0" presId="urn:microsoft.com/office/officeart/2005/8/layout/vList5"/>
    <dgm:cxn modelId="{35245A10-C8BF-4DA4-B613-31877234D8F2}" type="presOf" srcId="{9B34ED1F-8023-42FC-923A-9E5B57B70F8A}" destId="{39AE22FB-A54C-447B-AD67-62C4DCB3E30E}" srcOrd="0" destOrd="0" presId="urn:microsoft.com/office/officeart/2005/8/layout/vList5"/>
    <dgm:cxn modelId="{BFF04397-9A96-4A16-99D8-4BE6078AC561}" type="presOf" srcId="{608DEFBD-40E6-4340-9F52-DA0EFD60A413}" destId="{CC5F21A9-415E-4C9B-8D44-33408BADC1E9}" srcOrd="0" destOrd="3" presId="urn:microsoft.com/office/officeart/2005/8/layout/vList5"/>
    <dgm:cxn modelId="{2BFEEE2D-3893-4B37-831F-DC6A7240B21B}" srcId="{46320FC8-1938-4FFD-9475-A793541F0B7C}" destId="{B1571AA2-86AB-4AF4-97AD-784018564356}" srcOrd="0" destOrd="0" parTransId="{D1B9341C-69C8-4318-B5D2-F54281ED65D9}" sibTransId="{37DCACA0-EF25-411A-A854-1ADE8454CD0B}"/>
    <dgm:cxn modelId="{33952580-7E43-40FA-B64C-4413B8DDC0FF}" srcId="{9B34ED1F-8023-42FC-923A-9E5B57B70F8A}" destId="{9F955C7A-BCD6-4FA0-8D55-D126850F13EC}" srcOrd="0" destOrd="0" parTransId="{A041DF0D-E36E-411A-9E1D-6EA6F8250ED2}" sibTransId="{CA5C0563-6B3F-4886-815D-3C84C0F6A7FA}"/>
    <dgm:cxn modelId="{0C5013EB-CF79-4C74-B922-C3E1FFEAC806}" srcId="{5C971850-D3F9-4127-BF42-01FBB5F220DA}" destId="{0840C7B0-5FD1-44E9-998E-D68C6D36F5AD}" srcOrd="0" destOrd="0" parTransId="{C5BCBB2E-FA68-477C-946E-11CC58624330}" sibTransId="{BDECC6CE-721A-4359-B890-9E9AC1D8E4AB}"/>
    <dgm:cxn modelId="{6584F8A4-0852-45D2-9E28-23BDED692D23}" type="presOf" srcId="{5C971850-D3F9-4127-BF42-01FBB5F220DA}" destId="{F1664825-5C1B-4594-84C5-1D39764FCD29}" srcOrd="0" destOrd="0" presId="urn:microsoft.com/office/officeart/2005/8/layout/vList5"/>
    <dgm:cxn modelId="{FBB75736-9EF3-4118-A05C-F2482D93703F}" srcId="{9B34ED1F-8023-42FC-923A-9E5B57B70F8A}" destId="{DF13E0CE-5CE2-481C-A1C2-DFDAD1084DC2}" srcOrd="2" destOrd="0" parTransId="{B30EAF99-A03F-462C-9AE8-16943C648AEB}" sibTransId="{C6548CE5-DE6D-4FD2-B571-54BF0A5FD64D}"/>
    <dgm:cxn modelId="{DFBD27FB-2322-4A7B-BD7D-EAEBF225FF96}" srcId="{7422F00B-1315-435A-8148-DD0CD3C93A54}" destId="{46320FC8-1938-4FFD-9475-A793541F0B7C}" srcOrd="0" destOrd="0" parTransId="{582F1E0E-2E98-45DC-B515-4A52520E6377}" sibTransId="{E7F72E1B-ACA4-4A11-8CAB-8786B056A71C}"/>
    <dgm:cxn modelId="{E865E019-604D-40E7-A3B8-B5E439BB5799}" srcId="{9B34ED1F-8023-42FC-923A-9E5B57B70F8A}" destId="{E3E82D58-460B-4D73-8D66-E98267BFC09B}" srcOrd="1" destOrd="0" parTransId="{4C6FACE8-497D-4EC0-BEE9-BE4EE20619F1}" sibTransId="{604244AA-E489-4EFC-88CA-E0B5E8B8DE3D}"/>
    <dgm:cxn modelId="{8B6ACE8C-7FD1-4B36-8D99-507C8172285F}" type="presOf" srcId="{E3E82D58-460B-4D73-8D66-E98267BFC09B}" destId="{CC5F21A9-415E-4C9B-8D44-33408BADC1E9}" srcOrd="0" destOrd="1" presId="urn:microsoft.com/office/officeart/2005/8/layout/vList5"/>
    <dgm:cxn modelId="{209FC476-2A9D-48B2-952B-3572D88A8318}" type="presOf" srcId="{0840C7B0-5FD1-44E9-998E-D68C6D36F5AD}" destId="{79D4CB06-FF52-4C0E-919B-178FC2FEAF9E}" srcOrd="0" destOrd="0" presId="urn:microsoft.com/office/officeart/2005/8/layout/vList5"/>
    <dgm:cxn modelId="{115B33E2-B0C9-44C5-92C8-AB3759419FFB}" srcId="{7422F00B-1315-435A-8148-DD0CD3C93A54}" destId="{9B34ED1F-8023-42FC-923A-9E5B57B70F8A}" srcOrd="2" destOrd="0" parTransId="{245647AC-02BE-4359-A746-310A6118F405}" sibTransId="{B0A45225-995F-4D32-90BA-72AE741C6902}"/>
    <dgm:cxn modelId="{1ED1F096-22BA-49B0-9912-26D5001B2F4A}" srcId="{7422F00B-1315-435A-8148-DD0CD3C93A54}" destId="{5C971850-D3F9-4127-BF42-01FBB5F220DA}" srcOrd="1" destOrd="0" parTransId="{4555FD72-702C-405E-BE27-32077527F38F}" sibTransId="{C861A3ED-B080-4450-8ED3-93B3BC19E6D4}"/>
    <dgm:cxn modelId="{54A2D773-B5BE-4DF7-8135-1DEFA83D33D4}" srcId="{9B34ED1F-8023-42FC-923A-9E5B57B70F8A}" destId="{608DEFBD-40E6-4340-9F52-DA0EFD60A413}" srcOrd="3" destOrd="0" parTransId="{305A0FA8-0C35-4956-97C5-0C693E213F11}" sibTransId="{25E78890-102C-471C-917F-78D37E077B3C}"/>
    <dgm:cxn modelId="{0D4DD14F-B3B7-4606-9A6E-0F080F12ED2F}" type="presOf" srcId="{DF13E0CE-5CE2-481C-A1C2-DFDAD1084DC2}" destId="{CC5F21A9-415E-4C9B-8D44-33408BADC1E9}" srcOrd="0" destOrd="2" presId="urn:microsoft.com/office/officeart/2005/8/layout/vList5"/>
    <dgm:cxn modelId="{B4B205BC-D136-4032-9B3E-9FB365EF858E}" type="presOf" srcId="{9F955C7A-BCD6-4FA0-8D55-D126850F13EC}" destId="{CC5F21A9-415E-4C9B-8D44-33408BADC1E9}" srcOrd="0" destOrd="0" presId="urn:microsoft.com/office/officeart/2005/8/layout/vList5"/>
    <dgm:cxn modelId="{06C57D57-8722-46A6-AD4D-D84C611E33A3}" type="presOf" srcId="{B1571AA2-86AB-4AF4-97AD-784018564356}" destId="{2EBF9D80-7E29-4436-895D-6CF45BB4BEB8}" srcOrd="0" destOrd="0" presId="urn:microsoft.com/office/officeart/2005/8/layout/vList5"/>
    <dgm:cxn modelId="{64D2B9DC-04B2-4C76-A879-F56F217891CC}" type="presParOf" srcId="{372296A6-153C-467F-BAF7-517C87A6BD4C}" destId="{FA1EF85D-9E10-4DFA-A9F6-512D3226A53D}" srcOrd="0" destOrd="0" presId="urn:microsoft.com/office/officeart/2005/8/layout/vList5"/>
    <dgm:cxn modelId="{D1F941C8-17B2-4885-83A2-B93EC846D119}" type="presParOf" srcId="{FA1EF85D-9E10-4DFA-A9F6-512D3226A53D}" destId="{79C92E55-2B16-4106-9449-85EED6A30817}" srcOrd="0" destOrd="0" presId="urn:microsoft.com/office/officeart/2005/8/layout/vList5"/>
    <dgm:cxn modelId="{9AC3AAF8-F0E2-4D6F-A56F-02EB84B9CC1E}" type="presParOf" srcId="{FA1EF85D-9E10-4DFA-A9F6-512D3226A53D}" destId="{2EBF9D80-7E29-4436-895D-6CF45BB4BEB8}" srcOrd="1" destOrd="0" presId="urn:microsoft.com/office/officeart/2005/8/layout/vList5"/>
    <dgm:cxn modelId="{0D4EE088-527E-49E6-8937-66E074E634BF}" type="presParOf" srcId="{372296A6-153C-467F-BAF7-517C87A6BD4C}" destId="{19DB4AC7-A9C3-43F1-94D5-BCCC11F7FE4B}" srcOrd="1" destOrd="0" presId="urn:microsoft.com/office/officeart/2005/8/layout/vList5"/>
    <dgm:cxn modelId="{3085FB8A-EC2D-4041-BEBF-2C6E367C5796}" type="presParOf" srcId="{372296A6-153C-467F-BAF7-517C87A6BD4C}" destId="{CF091E53-E4DD-48BB-A769-B1773DFD758A}" srcOrd="2" destOrd="0" presId="urn:microsoft.com/office/officeart/2005/8/layout/vList5"/>
    <dgm:cxn modelId="{A6A241B4-0416-4C4C-BE25-0B8D1A7F3F9D}" type="presParOf" srcId="{CF091E53-E4DD-48BB-A769-B1773DFD758A}" destId="{F1664825-5C1B-4594-84C5-1D39764FCD29}" srcOrd="0" destOrd="0" presId="urn:microsoft.com/office/officeart/2005/8/layout/vList5"/>
    <dgm:cxn modelId="{B176CB54-B058-4117-A70F-A042CBE93934}" type="presParOf" srcId="{CF091E53-E4DD-48BB-A769-B1773DFD758A}" destId="{79D4CB06-FF52-4C0E-919B-178FC2FEAF9E}" srcOrd="1" destOrd="0" presId="urn:microsoft.com/office/officeart/2005/8/layout/vList5"/>
    <dgm:cxn modelId="{13464920-F26D-425D-920A-39B264EF3E32}" type="presParOf" srcId="{372296A6-153C-467F-BAF7-517C87A6BD4C}" destId="{21DDA2A9-D1E1-4522-AB0B-38FD2776B4FC}" srcOrd="3" destOrd="0" presId="urn:microsoft.com/office/officeart/2005/8/layout/vList5"/>
    <dgm:cxn modelId="{35043CE8-75F9-4E50-8F32-C9E173BD9507}" type="presParOf" srcId="{372296A6-153C-467F-BAF7-517C87A6BD4C}" destId="{2C150E4B-8271-4E02-A9AB-3F07CF81A7F5}" srcOrd="4" destOrd="0" presId="urn:microsoft.com/office/officeart/2005/8/layout/vList5"/>
    <dgm:cxn modelId="{C636BACD-10DE-4DFB-AE77-70C9BB8B0C5F}" type="presParOf" srcId="{2C150E4B-8271-4E02-A9AB-3F07CF81A7F5}" destId="{39AE22FB-A54C-447B-AD67-62C4DCB3E30E}" srcOrd="0" destOrd="0" presId="urn:microsoft.com/office/officeart/2005/8/layout/vList5"/>
    <dgm:cxn modelId="{1D0F6F54-F7B8-4734-91CD-1AD779262A68}" type="presParOf" srcId="{2C150E4B-8271-4E02-A9AB-3F07CF81A7F5}" destId="{CC5F21A9-415E-4C9B-8D44-33408BADC1E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7422F00B-1315-435A-8148-DD0CD3C93A5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B1571AA2-86AB-4AF4-97AD-784018564356}">
      <dgm:prSet phldrT="[Texto]" custT="1"/>
      <dgm:spPr>
        <a:solidFill>
          <a:schemeClr val="bg1">
            <a:lumMod val="75000"/>
            <a:alpha val="90000"/>
          </a:schemeClr>
        </a:solidFill>
      </dgm:spPr>
      <dgm:t>
        <a:bodyPr/>
        <a:lstStyle/>
        <a:p>
          <a:r>
            <a:rPr lang="es-ES" sz="1700" dirty="0" smtClean="0"/>
            <a:t>Para el análisis de viabilidad se utilizó el software de apoyo mencionado </a:t>
          </a:r>
          <a:endParaRPr lang="es-EC" sz="1700" dirty="0"/>
        </a:p>
      </dgm:t>
    </dgm:pt>
    <dgm:pt modelId="{D1B9341C-69C8-4318-B5D2-F54281ED65D9}" type="parTrans" cxnId="{2BFEEE2D-3893-4B37-831F-DC6A7240B21B}">
      <dgm:prSet/>
      <dgm:spPr/>
      <dgm:t>
        <a:bodyPr/>
        <a:lstStyle/>
        <a:p>
          <a:endParaRPr lang="es-EC"/>
        </a:p>
      </dgm:t>
    </dgm:pt>
    <dgm:pt modelId="{37DCACA0-EF25-411A-A854-1ADE8454CD0B}" type="sibTrans" cxnId="{2BFEEE2D-3893-4B37-831F-DC6A7240B21B}">
      <dgm:prSet/>
      <dgm:spPr/>
      <dgm:t>
        <a:bodyPr/>
        <a:lstStyle/>
        <a:p>
          <a:endParaRPr lang="es-EC"/>
        </a:p>
      </dgm:t>
    </dgm:pt>
    <dgm:pt modelId="{46320FC8-1938-4FFD-9475-A793541F0B7C}">
      <dgm:prSet phldrT="[Texto]" custT="1"/>
      <dgm:spPr>
        <a:solidFill>
          <a:schemeClr val="accent2">
            <a:lumMod val="75000"/>
          </a:schemeClr>
        </a:solidFill>
      </dgm:spPr>
      <dgm:t>
        <a:bodyPr/>
        <a:lstStyle/>
        <a:p>
          <a:r>
            <a:rPr lang="es-EC" sz="1500" b="1" dirty="0" smtClean="0">
              <a:solidFill>
                <a:schemeClr val="tx1"/>
              </a:solidFill>
            </a:rPr>
            <a:t>Decisiones de Inversión</a:t>
          </a:r>
          <a:endParaRPr lang="es-EC" sz="1500" b="1" dirty="0">
            <a:solidFill>
              <a:schemeClr val="tx1"/>
            </a:solidFill>
          </a:endParaRPr>
        </a:p>
      </dgm:t>
    </dgm:pt>
    <dgm:pt modelId="{E7F72E1B-ACA4-4A11-8CAB-8786B056A71C}" type="sibTrans" cxnId="{DFBD27FB-2322-4A7B-BD7D-EAEBF225FF96}">
      <dgm:prSet/>
      <dgm:spPr/>
      <dgm:t>
        <a:bodyPr/>
        <a:lstStyle/>
        <a:p>
          <a:endParaRPr lang="es-EC"/>
        </a:p>
      </dgm:t>
    </dgm:pt>
    <dgm:pt modelId="{582F1E0E-2E98-45DC-B515-4A52520E6377}" type="parTrans" cxnId="{DFBD27FB-2322-4A7B-BD7D-EAEBF225FF96}">
      <dgm:prSet/>
      <dgm:spPr/>
      <dgm:t>
        <a:bodyPr/>
        <a:lstStyle/>
        <a:p>
          <a:endParaRPr lang="es-EC"/>
        </a:p>
      </dgm:t>
    </dgm:pt>
    <dgm:pt modelId="{372296A6-153C-467F-BAF7-517C87A6BD4C}" type="pres">
      <dgm:prSet presAssocID="{7422F00B-1315-435A-8148-DD0CD3C93A54}" presName="Name0" presStyleCnt="0">
        <dgm:presLayoutVars>
          <dgm:dir/>
          <dgm:animLvl val="lvl"/>
          <dgm:resizeHandles val="exact"/>
        </dgm:presLayoutVars>
      </dgm:prSet>
      <dgm:spPr/>
      <dgm:t>
        <a:bodyPr/>
        <a:lstStyle/>
        <a:p>
          <a:endParaRPr lang="es-EC"/>
        </a:p>
      </dgm:t>
    </dgm:pt>
    <dgm:pt modelId="{FA1EF85D-9E10-4DFA-A9F6-512D3226A53D}" type="pres">
      <dgm:prSet presAssocID="{46320FC8-1938-4FFD-9475-A793541F0B7C}" presName="linNode" presStyleCnt="0"/>
      <dgm:spPr/>
    </dgm:pt>
    <dgm:pt modelId="{79C92E55-2B16-4106-9449-85EED6A30817}" type="pres">
      <dgm:prSet presAssocID="{46320FC8-1938-4FFD-9475-A793541F0B7C}" presName="parentText" presStyleLbl="node1" presStyleIdx="0" presStyleCnt="1">
        <dgm:presLayoutVars>
          <dgm:chMax val="1"/>
          <dgm:bulletEnabled val="1"/>
        </dgm:presLayoutVars>
      </dgm:prSet>
      <dgm:spPr/>
      <dgm:t>
        <a:bodyPr/>
        <a:lstStyle/>
        <a:p>
          <a:endParaRPr lang="es-EC"/>
        </a:p>
      </dgm:t>
    </dgm:pt>
    <dgm:pt modelId="{2EBF9D80-7E29-4436-895D-6CF45BB4BEB8}" type="pres">
      <dgm:prSet presAssocID="{46320FC8-1938-4FFD-9475-A793541F0B7C}" presName="descendantText" presStyleLbl="alignAccFollowNode1" presStyleIdx="0" presStyleCnt="1" custScaleY="113614" custLinFactX="16275" custLinFactNeighborX="100000" custLinFactNeighborY="541">
        <dgm:presLayoutVars>
          <dgm:bulletEnabled val="1"/>
        </dgm:presLayoutVars>
      </dgm:prSet>
      <dgm:spPr/>
      <dgm:t>
        <a:bodyPr/>
        <a:lstStyle/>
        <a:p>
          <a:endParaRPr lang="es-EC"/>
        </a:p>
      </dgm:t>
    </dgm:pt>
  </dgm:ptLst>
  <dgm:cxnLst>
    <dgm:cxn modelId="{DFBD27FB-2322-4A7B-BD7D-EAEBF225FF96}" srcId="{7422F00B-1315-435A-8148-DD0CD3C93A54}" destId="{46320FC8-1938-4FFD-9475-A793541F0B7C}" srcOrd="0" destOrd="0" parTransId="{582F1E0E-2E98-45DC-B515-4A52520E6377}" sibTransId="{E7F72E1B-ACA4-4A11-8CAB-8786B056A71C}"/>
    <dgm:cxn modelId="{2BFEEE2D-3893-4B37-831F-DC6A7240B21B}" srcId="{46320FC8-1938-4FFD-9475-A793541F0B7C}" destId="{B1571AA2-86AB-4AF4-97AD-784018564356}" srcOrd="0" destOrd="0" parTransId="{D1B9341C-69C8-4318-B5D2-F54281ED65D9}" sibTransId="{37DCACA0-EF25-411A-A854-1ADE8454CD0B}"/>
    <dgm:cxn modelId="{2B764236-8A73-463F-8658-05F47615F2C7}" type="presOf" srcId="{46320FC8-1938-4FFD-9475-A793541F0B7C}" destId="{79C92E55-2B16-4106-9449-85EED6A30817}" srcOrd="0" destOrd="0" presId="urn:microsoft.com/office/officeart/2005/8/layout/vList5"/>
    <dgm:cxn modelId="{F0F492BD-E349-4092-A6DF-AF11151B68A4}" type="presOf" srcId="{B1571AA2-86AB-4AF4-97AD-784018564356}" destId="{2EBF9D80-7E29-4436-895D-6CF45BB4BEB8}" srcOrd="0" destOrd="0" presId="urn:microsoft.com/office/officeart/2005/8/layout/vList5"/>
    <dgm:cxn modelId="{AE533274-47AD-427C-B022-17D52E1F53F6}" type="presOf" srcId="{7422F00B-1315-435A-8148-DD0CD3C93A54}" destId="{372296A6-153C-467F-BAF7-517C87A6BD4C}" srcOrd="0" destOrd="0" presId="urn:microsoft.com/office/officeart/2005/8/layout/vList5"/>
    <dgm:cxn modelId="{AC1B1352-5CBA-4CD0-BA8C-6FBA5461523D}" type="presParOf" srcId="{372296A6-153C-467F-BAF7-517C87A6BD4C}" destId="{FA1EF85D-9E10-4DFA-A9F6-512D3226A53D}" srcOrd="0" destOrd="0" presId="urn:microsoft.com/office/officeart/2005/8/layout/vList5"/>
    <dgm:cxn modelId="{D21903DF-F568-4850-A52F-2A8A7CB4C7AD}" type="presParOf" srcId="{FA1EF85D-9E10-4DFA-A9F6-512D3226A53D}" destId="{79C92E55-2B16-4106-9449-85EED6A30817}" srcOrd="0" destOrd="0" presId="urn:microsoft.com/office/officeart/2005/8/layout/vList5"/>
    <dgm:cxn modelId="{9E9534D9-EF90-40A2-9ADA-840FAC70E00C}" type="presParOf" srcId="{FA1EF85D-9E10-4DFA-A9F6-512D3226A53D}" destId="{2EBF9D80-7E29-4436-895D-6CF45BB4BEB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D2D6629A-EF3C-430A-A2E2-0F2EBCCB9FC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5FCDE2F8-AB58-469C-B76F-B7096785A22D}">
      <dgm:prSet phldrT="[Texto]"/>
      <dgm:spPr>
        <a:solidFill>
          <a:schemeClr val="accent2">
            <a:lumMod val="75000"/>
          </a:schemeClr>
        </a:solidFill>
      </dgm:spPr>
      <dgm:t>
        <a:bodyPr/>
        <a:lstStyle/>
        <a:p>
          <a:r>
            <a:rPr lang="es-EC" dirty="0" smtClean="0"/>
            <a:t>El módulo de aprendizaje permitirá realizar varias prácticas de estrategias de control y técnicas de control como la de superposición, rango partido, cascada además de los controles clásicos como el P.I.D, On-Off, todo esto con la modernización en la construcción de la planta de temperatura y la planta de control de velocidad en un sistema embebido con menos componentes electrónicos y ofreciendo un sistema más robusto acorde a las prácticas para el estudiante.</a:t>
          </a:r>
          <a:endParaRPr lang="es-EC" dirty="0"/>
        </a:p>
      </dgm:t>
    </dgm:pt>
    <dgm:pt modelId="{CA1026FC-E4FC-478B-AB2B-0D7FC4A19B9B}" type="parTrans" cxnId="{174451BA-DE97-498E-80ED-C315C32CA71F}">
      <dgm:prSet/>
      <dgm:spPr/>
      <dgm:t>
        <a:bodyPr/>
        <a:lstStyle/>
        <a:p>
          <a:endParaRPr lang="es-EC"/>
        </a:p>
      </dgm:t>
    </dgm:pt>
    <dgm:pt modelId="{18CFA6CC-4307-4F43-8210-6E1BE184BFB3}" type="sibTrans" cxnId="{174451BA-DE97-498E-80ED-C315C32CA71F}">
      <dgm:prSet/>
      <dgm:spPr/>
      <dgm:t>
        <a:bodyPr/>
        <a:lstStyle/>
        <a:p>
          <a:endParaRPr lang="es-EC"/>
        </a:p>
      </dgm:t>
    </dgm:pt>
    <dgm:pt modelId="{6F22E50A-B15C-498A-A1C3-1C1E0D9E415A}">
      <dgm:prSet phldrT="[Texto]"/>
      <dgm:spPr>
        <a:solidFill>
          <a:schemeClr val="accent2">
            <a:lumMod val="75000"/>
          </a:schemeClr>
        </a:solidFill>
      </dgm:spPr>
      <dgm:t>
        <a:bodyPr/>
        <a:lstStyle/>
        <a:p>
          <a:r>
            <a:rPr lang="es-EC" dirty="0" smtClean="0"/>
            <a:t>Replicando este prototipo de entrenamiento varias veces permitirá incrementar el número de usuarios y de grupos en el laboratorio al disminuir el espacio físico de la maquina en sí y proporcionar una facilidad de interacción con interfaz HMI, Humano máquina.</a:t>
          </a:r>
          <a:endParaRPr lang="es-EC" dirty="0"/>
        </a:p>
      </dgm:t>
    </dgm:pt>
    <dgm:pt modelId="{4606A5D1-6689-445C-B8D1-49A2CE2E19D0}" type="parTrans" cxnId="{994EA95E-62C0-4BD4-8419-F96583873C72}">
      <dgm:prSet/>
      <dgm:spPr/>
      <dgm:t>
        <a:bodyPr/>
        <a:lstStyle/>
        <a:p>
          <a:endParaRPr lang="es-EC"/>
        </a:p>
      </dgm:t>
    </dgm:pt>
    <dgm:pt modelId="{D9C89E06-CF70-4F9D-9966-A9F453608186}" type="sibTrans" cxnId="{994EA95E-62C0-4BD4-8419-F96583873C72}">
      <dgm:prSet/>
      <dgm:spPr/>
      <dgm:t>
        <a:bodyPr/>
        <a:lstStyle/>
        <a:p>
          <a:endParaRPr lang="es-EC"/>
        </a:p>
      </dgm:t>
    </dgm:pt>
    <dgm:pt modelId="{C7048AD0-70CE-41DF-B1D6-DDAC7BDE4E51}">
      <dgm:prSet phldrT="[Texto]"/>
      <dgm:spPr>
        <a:solidFill>
          <a:schemeClr val="accent2">
            <a:lumMod val="75000"/>
          </a:schemeClr>
        </a:solidFill>
      </dgm:spPr>
      <dgm:t>
        <a:bodyPr/>
        <a:lstStyle/>
        <a:p>
          <a:r>
            <a:rPr lang="es-EC" dirty="0" smtClean="0"/>
            <a:t>El sistema de conexionado del PLC y la ubicación estratégica de Borneras proporcionan al estudiante un fácil acceso a las entradas, salidas del PLC y a la alimentación necesaria para permitir la ejecución de las practicas, de igual forma permite la comprobación del funcionamiento de cada uno de los Slots de manejo del Controlador Lógico Programable, siendo mucho fácil realizar una prueba de continuidad en las diferentes conexiones.</a:t>
          </a:r>
          <a:endParaRPr lang="es-EC" dirty="0"/>
        </a:p>
      </dgm:t>
    </dgm:pt>
    <dgm:pt modelId="{B62B1094-72B2-46F1-995B-9350A6F83CA9}" type="parTrans" cxnId="{F95ADE29-B18D-4DFE-BA38-BE2188C44C41}">
      <dgm:prSet/>
      <dgm:spPr/>
      <dgm:t>
        <a:bodyPr/>
        <a:lstStyle/>
        <a:p>
          <a:endParaRPr lang="es-EC"/>
        </a:p>
      </dgm:t>
    </dgm:pt>
    <dgm:pt modelId="{43907F32-E276-4EFE-A14A-D735F3678228}" type="sibTrans" cxnId="{F95ADE29-B18D-4DFE-BA38-BE2188C44C41}">
      <dgm:prSet/>
      <dgm:spPr/>
      <dgm:t>
        <a:bodyPr/>
        <a:lstStyle/>
        <a:p>
          <a:endParaRPr lang="es-EC"/>
        </a:p>
      </dgm:t>
    </dgm:pt>
    <dgm:pt modelId="{9FA59160-0B21-4AD2-87CC-B39E654E6AE1}" type="pres">
      <dgm:prSet presAssocID="{D2D6629A-EF3C-430A-A2E2-0F2EBCCB9FCC}" presName="linear" presStyleCnt="0">
        <dgm:presLayoutVars>
          <dgm:animLvl val="lvl"/>
          <dgm:resizeHandles val="exact"/>
        </dgm:presLayoutVars>
      </dgm:prSet>
      <dgm:spPr/>
      <dgm:t>
        <a:bodyPr/>
        <a:lstStyle/>
        <a:p>
          <a:endParaRPr lang="es-EC"/>
        </a:p>
      </dgm:t>
    </dgm:pt>
    <dgm:pt modelId="{B5CDB935-7713-4E51-9FAE-56205226F57F}" type="pres">
      <dgm:prSet presAssocID="{5FCDE2F8-AB58-469C-B76F-B7096785A22D}" presName="parentText" presStyleLbl="node1" presStyleIdx="0" presStyleCnt="3">
        <dgm:presLayoutVars>
          <dgm:chMax val="0"/>
          <dgm:bulletEnabled val="1"/>
        </dgm:presLayoutVars>
      </dgm:prSet>
      <dgm:spPr/>
      <dgm:t>
        <a:bodyPr/>
        <a:lstStyle/>
        <a:p>
          <a:endParaRPr lang="es-EC"/>
        </a:p>
      </dgm:t>
    </dgm:pt>
    <dgm:pt modelId="{47A5F0F3-A003-4EE1-A767-549EDEAA5FEF}" type="pres">
      <dgm:prSet presAssocID="{18CFA6CC-4307-4F43-8210-6E1BE184BFB3}" presName="spacer" presStyleCnt="0"/>
      <dgm:spPr/>
    </dgm:pt>
    <dgm:pt modelId="{7840A814-CB3F-435D-A56C-535EAD4C1938}" type="pres">
      <dgm:prSet presAssocID="{6F22E50A-B15C-498A-A1C3-1C1E0D9E415A}" presName="parentText" presStyleLbl="node1" presStyleIdx="1" presStyleCnt="3">
        <dgm:presLayoutVars>
          <dgm:chMax val="0"/>
          <dgm:bulletEnabled val="1"/>
        </dgm:presLayoutVars>
      </dgm:prSet>
      <dgm:spPr/>
      <dgm:t>
        <a:bodyPr/>
        <a:lstStyle/>
        <a:p>
          <a:endParaRPr lang="es-EC"/>
        </a:p>
      </dgm:t>
    </dgm:pt>
    <dgm:pt modelId="{5A36B3F1-487D-4957-90ED-AEA8976A6B4F}" type="pres">
      <dgm:prSet presAssocID="{D9C89E06-CF70-4F9D-9966-A9F453608186}" presName="spacer" presStyleCnt="0"/>
      <dgm:spPr/>
    </dgm:pt>
    <dgm:pt modelId="{691F8A4A-07A5-4953-896D-510F47E33A22}" type="pres">
      <dgm:prSet presAssocID="{C7048AD0-70CE-41DF-B1D6-DDAC7BDE4E51}" presName="parentText" presStyleLbl="node1" presStyleIdx="2" presStyleCnt="3">
        <dgm:presLayoutVars>
          <dgm:chMax val="0"/>
          <dgm:bulletEnabled val="1"/>
        </dgm:presLayoutVars>
      </dgm:prSet>
      <dgm:spPr/>
      <dgm:t>
        <a:bodyPr/>
        <a:lstStyle/>
        <a:p>
          <a:endParaRPr lang="es-EC"/>
        </a:p>
      </dgm:t>
    </dgm:pt>
  </dgm:ptLst>
  <dgm:cxnLst>
    <dgm:cxn modelId="{227590E5-DF7F-476A-8F77-15AAF2518809}" type="presOf" srcId="{C7048AD0-70CE-41DF-B1D6-DDAC7BDE4E51}" destId="{691F8A4A-07A5-4953-896D-510F47E33A22}" srcOrd="0" destOrd="0" presId="urn:microsoft.com/office/officeart/2005/8/layout/vList2"/>
    <dgm:cxn modelId="{F95ADE29-B18D-4DFE-BA38-BE2188C44C41}" srcId="{D2D6629A-EF3C-430A-A2E2-0F2EBCCB9FCC}" destId="{C7048AD0-70CE-41DF-B1D6-DDAC7BDE4E51}" srcOrd="2" destOrd="0" parTransId="{B62B1094-72B2-46F1-995B-9350A6F83CA9}" sibTransId="{43907F32-E276-4EFE-A14A-D735F3678228}"/>
    <dgm:cxn modelId="{50B0006B-20E3-4C96-8920-8725F57569B2}" type="presOf" srcId="{D2D6629A-EF3C-430A-A2E2-0F2EBCCB9FCC}" destId="{9FA59160-0B21-4AD2-87CC-B39E654E6AE1}" srcOrd="0" destOrd="0" presId="urn:microsoft.com/office/officeart/2005/8/layout/vList2"/>
    <dgm:cxn modelId="{994EA95E-62C0-4BD4-8419-F96583873C72}" srcId="{D2D6629A-EF3C-430A-A2E2-0F2EBCCB9FCC}" destId="{6F22E50A-B15C-498A-A1C3-1C1E0D9E415A}" srcOrd="1" destOrd="0" parTransId="{4606A5D1-6689-445C-B8D1-49A2CE2E19D0}" sibTransId="{D9C89E06-CF70-4F9D-9966-A9F453608186}"/>
    <dgm:cxn modelId="{876070F2-8D3F-49AD-B130-B16DD3DE5663}" type="presOf" srcId="{6F22E50A-B15C-498A-A1C3-1C1E0D9E415A}" destId="{7840A814-CB3F-435D-A56C-535EAD4C1938}" srcOrd="0" destOrd="0" presId="urn:microsoft.com/office/officeart/2005/8/layout/vList2"/>
    <dgm:cxn modelId="{174451BA-DE97-498E-80ED-C315C32CA71F}" srcId="{D2D6629A-EF3C-430A-A2E2-0F2EBCCB9FCC}" destId="{5FCDE2F8-AB58-469C-B76F-B7096785A22D}" srcOrd="0" destOrd="0" parTransId="{CA1026FC-E4FC-478B-AB2B-0D7FC4A19B9B}" sibTransId="{18CFA6CC-4307-4F43-8210-6E1BE184BFB3}"/>
    <dgm:cxn modelId="{80DCB7F9-33FC-4D88-9C0C-57A494F8EAF0}" type="presOf" srcId="{5FCDE2F8-AB58-469C-B76F-B7096785A22D}" destId="{B5CDB935-7713-4E51-9FAE-56205226F57F}" srcOrd="0" destOrd="0" presId="urn:microsoft.com/office/officeart/2005/8/layout/vList2"/>
    <dgm:cxn modelId="{5DB25158-316B-481A-A8AF-FFD40EA249FE}" type="presParOf" srcId="{9FA59160-0B21-4AD2-87CC-B39E654E6AE1}" destId="{B5CDB935-7713-4E51-9FAE-56205226F57F}" srcOrd="0" destOrd="0" presId="urn:microsoft.com/office/officeart/2005/8/layout/vList2"/>
    <dgm:cxn modelId="{36D19095-0C5F-4825-BFA2-E7776EEFC947}" type="presParOf" srcId="{9FA59160-0B21-4AD2-87CC-B39E654E6AE1}" destId="{47A5F0F3-A003-4EE1-A767-549EDEAA5FEF}" srcOrd="1" destOrd="0" presId="urn:microsoft.com/office/officeart/2005/8/layout/vList2"/>
    <dgm:cxn modelId="{C4B80867-3EC9-41F2-AC1F-F9644962D432}" type="presParOf" srcId="{9FA59160-0B21-4AD2-87CC-B39E654E6AE1}" destId="{7840A814-CB3F-435D-A56C-535EAD4C1938}" srcOrd="2" destOrd="0" presId="urn:microsoft.com/office/officeart/2005/8/layout/vList2"/>
    <dgm:cxn modelId="{EFEBF79D-4985-4B35-A32E-4DF54C0DE9A0}" type="presParOf" srcId="{9FA59160-0B21-4AD2-87CC-B39E654E6AE1}" destId="{5A36B3F1-487D-4957-90ED-AEA8976A6B4F}" srcOrd="3" destOrd="0" presId="urn:microsoft.com/office/officeart/2005/8/layout/vList2"/>
    <dgm:cxn modelId="{2527A3E7-C77E-47D2-B662-335A062A5D1B}" type="presParOf" srcId="{9FA59160-0B21-4AD2-87CC-B39E654E6AE1}" destId="{691F8A4A-07A5-4953-896D-510F47E33A2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D2D6629A-EF3C-430A-A2E2-0F2EBCCB9FC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5FCDE2F8-AB58-469C-B76F-B7096785A22D}">
      <dgm:prSet phldrT="[Texto]"/>
      <dgm:spPr>
        <a:solidFill>
          <a:schemeClr val="accent2">
            <a:lumMod val="75000"/>
          </a:schemeClr>
        </a:solidFill>
      </dgm:spPr>
      <dgm:t>
        <a:bodyPr/>
        <a:lstStyle/>
        <a:p>
          <a:r>
            <a:rPr lang="es-EC" dirty="0" smtClean="0"/>
            <a:t>Una vez diseñado e implementado el sistema de entrenamiento en el laboratorio de control de procesos se pudo comprobar que el uso del espacio se volvió más eficiente debido a las dimensiones totales de la máquina y a que es modular, ahorrando tiempo y espacio al momento de la conexión de las plantas de trabajo de una manera colectiva e individual.</a:t>
          </a:r>
          <a:endParaRPr lang="es-EC" dirty="0"/>
        </a:p>
      </dgm:t>
    </dgm:pt>
    <dgm:pt modelId="{CA1026FC-E4FC-478B-AB2B-0D7FC4A19B9B}" type="parTrans" cxnId="{174451BA-DE97-498E-80ED-C315C32CA71F}">
      <dgm:prSet/>
      <dgm:spPr/>
      <dgm:t>
        <a:bodyPr/>
        <a:lstStyle/>
        <a:p>
          <a:endParaRPr lang="es-EC"/>
        </a:p>
      </dgm:t>
    </dgm:pt>
    <dgm:pt modelId="{18CFA6CC-4307-4F43-8210-6E1BE184BFB3}" type="sibTrans" cxnId="{174451BA-DE97-498E-80ED-C315C32CA71F}">
      <dgm:prSet/>
      <dgm:spPr/>
      <dgm:t>
        <a:bodyPr/>
        <a:lstStyle/>
        <a:p>
          <a:endParaRPr lang="es-EC"/>
        </a:p>
      </dgm:t>
    </dgm:pt>
    <dgm:pt modelId="{6F22E50A-B15C-498A-A1C3-1C1E0D9E415A}">
      <dgm:prSet phldrT="[Texto]"/>
      <dgm:spPr>
        <a:solidFill>
          <a:schemeClr val="accent2">
            <a:lumMod val="75000"/>
          </a:schemeClr>
        </a:solidFill>
      </dgm:spPr>
      <dgm:t>
        <a:bodyPr/>
        <a:lstStyle/>
        <a:p>
          <a:r>
            <a:rPr lang="es-EC" dirty="0" smtClean="0"/>
            <a:t>La realización de las dos plantas de entrenamiento cuenta con sistemas modernos de adquisición, procesamiento y control de datos y variables, elaborado mediante </a:t>
          </a:r>
          <a:r>
            <a:rPr lang="es-EC" dirty="0" err="1" smtClean="0"/>
            <a:t>Arduino</a:t>
          </a:r>
          <a:r>
            <a:rPr lang="es-EC" dirty="0" smtClean="0"/>
            <a:t> y también Micro controladores proporcionando un sistema flexible.</a:t>
          </a:r>
          <a:endParaRPr lang="es-EC" dirty="0"/>
        </a:p>
      </dgm:t>
    </dgm:pt>
    <dgm:pt modelId="{4606A5D1-6689-445C-B8D1-49A2CE2E19D0}" type="parTrans" cxnId="{994EA95E-62C0-4BD4-8419-F96583873C72}">
      <dgm:prSet/>
      <dgm:spPr/>
      <dgm:t>
        <a:bodyPr/>
        <a:lstStyle/>
        <a:p>
          <a:endParaRPr lang="es-EC"/>
        </a:p>
      </dgm:t>
    </dgm:pt>
    <dgm:pt modelId="{D9C89E06-CF70-4F9D-9966-A9F453608186}" type="sibTrans" cxnId="{994EA95E-62C0-4BD4-8419-F96583873C72}">
      <dgm:prSet/>
      <dgm:spPr/>
      <dgm:t>
        <a:bodyPr/>
        <a:lstStyle/>
        <a:p>
          <a:endParaRPr lang="es-EC"/>
        </a:p>
      </dgm:t>
    </dgm:pt>
    <dgm:pt modelId="{C7048AD0-70CE-41DF-B1D6-DDAC7BDE4E51}">
      <dgm:prSet phldrT="[Texto]"/>
      <dgm:spPr>
        <a:solidFill>
          <a:schemeClr val="accent2">
            <a:lumMod val="75000"/>
          </a:schemeClr>
        </a:solidFill>
      </dgm:spPr>
      <dgm:t>
        <a:bodyPr/>
        <a:lstStyle/>
        <a:p>
          <a:r>
            <a:rPr lang="es-EC" dirty="0" smtClean="0"/>
            <a:t>El diseño de la estructura fue panificado en base a la necesidad de que los módulos sean resistentes e intercambiables, además el uso de materiales con características de tenacidad, dureza y ligereza aportaron a disminuir las propiedades negativas que influyeron en la decisión de reemplazar los antiguos módulos.</a:t>
          </a:r>
          <a:endParaRPr lang="es-EC" dirty="0"/>
        </a:p>
      </dgm:t>
    </dgm:pt>
    <dgm:pt modelId="{B62B1094-72B2-46F1-995B-9350A6F83CA9}" type="parTrans" cxnId="{F95ADE29-B18D-4DFE-BA38-BE2188C44C41}">
      <dgm:prSet/>
      <dgm:spPr/>
      <dgm:t>
        <a:bodyPr/>
        <a:lstStyle/>
        <a:p>
          <a:endParaRPr lang="es-EC"/>
        </a:p>
      </dgm:t>
    </dgm:pt>
    <dgm:pt modelId="{43907F32-E276-4EFE-A14A-D735F3678228}" type="sibTrans" cxnId="{F95ADE29-B18D-4DFE-BA38-BE2188C44C41}">
      <dgm:prSet/>
      <dgm:spPr/>
      <dgm:t>
        <a:bodyPr/>
        <a:lstStyle/>
        <a:p>
          <a:endParaRPr lang="es-EC"/>
        </a:p>
      </dgm:t>
    </dgm:pt>
    <dgm:pt modelId="{3203DCE8-92FF-432E-B2AA-C34046AE845D}">
      <dgm:prSet phldrT="[Texto]"/>
      <dgm:spPr>
        <a:solidFill>
          <a:schemeClr val="accent2">
            <a:lumMod val="75000"/>
          </a:schemeClr>
        </a:solidFill>
      </dgm:spPr>
      <dgm:t>
        <a:bodyPr/>
        <a:lstStyle/>
        <a:p>
          <a:r>
            <a:rPr lang="es-EC" dirty="0" smtClean="0"/>
            <a:t>La modernización de este sistema modular de aprendizaje para el laboratorio de control contribuirá a la acreditación de las carreras de Electrónica y Mecatrónica</a:t>
          </a:r>
          <a:endParaRPr lang="es-EC" dirty="0"/>
        </a:p>
      </dgm:t>
    </dgm:pt>
    <dgm:pt modelId="{45C8C180-C4F7-4C25-A528-DCE1254F41A4}" type="parTrans" cxnId="{8A93B4B8-D09E-4B8B-B622-432C9FF54490}">
      <dgm:prSet/>
      <dgm:spPr/>
      <dgm:t>
        <a:bodyPr/>
        <a:lstStyle/>
        <a:p>
          <a:endParaRPr lang="es-EC"/>
        </a:p>
      </dgm:t>
    </dgm:pt>
    <dgm:pt modelId="{BA3DA57E-145A-4378-AF1E-AB22497B141B}" type="sibTrans" cxnId="{8A93B4B8-D09E-4B8B-B622-432C9FF54490}">
      <dgm:prSet/>
      <dgm:spPr/>
      <dgm:t>
        <a:bodyPr/>
        <a:lstStyle/>
        <a:p>
          <a:endParaRPr lang="es-EC"/>
        </a:p>
      </dgm:t>
    </dgm:pt>
    <dgm:pt modelId="{9FA59160-0B21-4AD2-87CC-B39E654E6AE1}" type="pres">
      <dgm:prSet presAssocID="{D2D6629A-EF3C-430A-A2E2-0F2EBCCB9FCC}" presName="linear" presStyleCnt="0">
        <dgm:presLayoutVars>
          <dgm:animLvl val="lvl"/>
          <dgm:resizeHandles val="exact"/>
        </dgm:presLayoutVars>
      </dgm:prSet>
      <dgm:spPr/>
      <dgm:t>
        <a:bodyPr/>
        <a:lstStyle/>
        <a:p>
          <a:endParaRPr lang="es-EC"/>
        </a:p>
      </dgm:t>
    </dgm:pt>
    <dgm:pt modelId="{B5CDB935-7713-4E51-9FAE-56205226F57F}" type="pres">
      <dgm:prSet presAssocID="{5FCDE2F8-AB58-469C-B76F-B7096785A22D}" presName="parentText" presStyleLbl="node1" presStyleIdx="0" presStyleCnt="4">
        <dgm:presLayoutVars>
          <dgm:chMax val="0"/>
          <dgm:bulletEnabled val="1"/>
        </dgm:presLayoutVars>
      </dgm:prSet>
      <dgm:spPr/>
      <dgm:t>
        <a:bodyPr/>
        <a:lstStyle/>
        <a:p>
          <a:endParaRPr lang="es-EC"/>
        </a:p>
      </dgm:t>
    </dgm:pt>
    <dgm:pt modelId="{47A5F0F3-A003-4EE1-A767-549EDEAA5FEF}" type="pres">
      <dgm:prSet presAssocID="{18CFA6CC-4307-4F43-8210-6E1BE184BFB3}" presName="spacer" presStyleCnt="0"/>
      <dgm:spPr/>
    </dgm:pt>
    <dgm:pt modelId="{7840A814-CB3F-435D-A56C-535EAD4C1938}" type="pres">
      <dgm:prSet presAssocID="{6F22E50A-B15C-498A-A1C3-1C1E0D9E415A}" presName="parentText" presStyleLbl="node1" presStyleIdx="1" presStyleCnt="4">
        <dgm:presLayoutVars>
          <dgm:chMax val="0"/>
          <dgm:bulletEnabled val="1"/>
        </dgm:presLayoutVars>
      </dgm:prSet>
      <dgm:spPr/>
      <dgm:t>
        <a:bodyPr/>
        <a:lstStyle/>
        <a:p>
          <a:endParaRPr lang="es-EC"/>
        </a:p>
      </dgm:t>
    </dgm:pt>
    <dgm:pt modelId="{5A36B3F1-487D-4957-90ED-AEA8976A6B4F}" type="pres">
      <dgm:prSet presAssocID="{D9C89E06-CF70-4F9D-9966-A9F453608186}" presName="spacer" presStyleCnt="0"/>
      <dgm:spPr/>
    </dgm:pt>
    <dgm:pt modelId="{691F8A4A-07A5-4953-896D-510F47E33A22}" type="pres">
      <dgm:prSet presAssocID="{C7048AD0-70CE-41DF-B1D6-DDAC7BDE4E51}" presName="parentText" presStyleLbl="node1" presStyleIdx="2" presStyleCnt="4">
        <dgm:presLayoutVars>
          <dgm:chMax val="0"/>
          <dgm:bulletEnabled val="1"/>
        </dgm:presLayoutVars>
      </dgm:prSet>
      <dgm:spPr/>
      <dgm:t>
        <a:bodyPr/>
        <a:lstStyle/>
        <a:p>
          <a:endParaRPr lang="es-EC"/>
        </a:p>
      </dgm:t>
    </dgm:pt>
    <dgm:pt modelId="{AC7636F3-888C-4D2F-97F0-4A70178A9829}" type="pres">
      <dgm:prSet presAssocID="{43907F32-E276-4EFE-A14A-D735F3678228}" presName="spacer" presStyleCnt="0"/>
      <dgm:spPr/>
    </dgm:pt>
    <dgm:pt modelId="{75F3379B-1003-4EE1-941D-A5FCE10C28ED}" type="pres">
      <dgm:prSet presAssocID="{3203DCE8-92FF-432E-B2AA-C34046AE845D}" presName="parentText" presStyleLbl="node1" presStyleIdx="3" presStyleCnt="4">
        <dgm:presLayoutVars>
          <dgm:chMax val="0"/>
          <dgm:bulletEnabled val="1"/>
        </dgm:presLayoutVars>
      </dgm:prSet>
      <dgm:spPr/>
      <dgm:t>
        <a:bodyPr/>
        <a:lstStyle/>
        <a:p>
          <a:endParaRPr lang="es-EC"/>
        </a:p>
      </dgm:t>
    </dgm:pt>
  </dgm:ptLst>
  <dgm:cxnLst>
    <dgm:cxn modelId="{8A93B4B8-D09E-4B8B-B622-432C9FF54490}" srcId="{D2D6629A-EF3C-430A-A2E2-0F2EBCCB9FCC}" destId="{3203DCE8-92FF-432E-B2AA-C34046AE845D}" srcOrd="3" destOrd="0" parTransId="{45C8C180-C4F7-4C25-A528-DCE1254F41A4}" sibTransId="{BA3DA57E-145A-4378-AF1E-AB22497B141B}"/>
    <dgm:cxn modelId="{16DFE1C4-EFDD-407B-A9D6-251C0E552B1C}" type="presOf" srcId="{3203DCE8-92FF-432E-B2AA-C34046AE845D}" destId="{75F3379B-1003-4EE1-941D-A5FCE10C28ED}" srcOrd="0" destOrd="0" presId="urn:microsoft.com/office/officeart/2005/8/layout/vList2"/>
    <dgm:cxn modelId="{A99628F4-E0B8-46B9-99BD-68D93F5D9D5C}" type="presOf" srcId="{6F22E50A-B15C-498A-A1C3-1C1E0D9E415A}" destId="{7840A814-CB3F-435D-A56C-535EAD4C1938}" srcOrd="0" destOrd="0" presId="urn:microsoft.com/office/officeart/2005/8/layout/vList2"/>
    <dgm:cxn modelId="{F95ADE29-B18D-4DFE-BA38-BE2188C44C41}" srcId="{D2D6629A-EF3C-430A-A2E2-0F2EBCCB9FCC}" destId="{C7048AD0-70CE-41DF-B1D6-DDAC7BDE4E51}" srcOrd="2" destOrd="0" parTransId="{B62B1094-72B2-46F1-995B-9350A6F83CA9}" sibTransId="{43907F32-E276-4EFE-A14A-D735F3678228}"/>
    <dgm:cxn modelId="{CD1BB606-0815-4882-9656-06DD037C33F9}" type="presOf" srcId="{C7048AD0-70CE-41DF-B1D6-DDAC7BDE4E51}" destId="{691F8A4A-07A5-4953-896D-510F47E33A22}" srcOrd="0" destOrd="0" presId="urn:microsoft.com/office/officeart/2005/8/layout/vList2"/>
    <dgm:cxn modelId="{5080070A-7874-4C42-8D77-81CCB1DAD617}" type="presOf" srcId="{5FCDE2F8-AB58-469C-B76F-B7096785A22D}" destId="{B5CDB935-7713-4E51-9FAE-56205226F57F}" srcOrd="0" destOrd="0" presId="urn:microsoft.com/office/officeart/2005/8/layout/vList2"/>
    <dgm:cxn modelId="{994EA95E-62C0-4BD4-8419-F96583873C72}" srcId="{D2D6629A-EF3C-430A-A2E2-0F2EBCCB9FCC}" destId="{6F22E50A-B15C-498A-A1C3-1C1E0D9E415A}" srcOrd="1" destOrd="0" parTransId="{4606A5D1-6689-445C-B8D1-49A2CE2E19D0}" sibTransId="{D9C89E06-CF70-4F9D-9966-A9F453608186}"/>
    <dgm:cxn modelId="{C8DA0DB5-ED7B-489E-97C3-2D4D0E81186D}" type="presOf" srcId="{D2D6629A-EF3C-430A-A2E2-0F2EBCCB9FCC}" destId="{9FA59160-0B21-4AD2-87CC-B39E654E6AE1}" srcOrd="0" destOrd="0" presId="urn:microsoft.com/office/officeart/2005/8/layout/vList2"/>
    <dgm:cxn modelId="{174451BA-DE97-498E-80ED-C315C32CA71F}" srcId="{D2D6629A-EF3C-430A-A2E2-0F2EBCCB9FCC}" destId="{5FCDE2F8-AB58-469C-B76F-B7096785A22D}" srcOrd="0" destOrd="0" parTransId="{CA1026FC-E4FC-478B-AB2B-0D7FC4A19B9B}" sibTransId="{18CFA6CC-4307-4F43-8210-6E1BE184BFB3}"/>
    <dgm:cxn modelId="{09DA8F6F-E1BC-4B93-9BD1-33968EE43EB7}" type="presParOf" srcId="{9FA59160-0B21-4AD2-87CC-B39E654E6AE1}" destId="{B5CDB935-7713-4E51-9FAE-56205226F57F}" srcOrd="0" destOrd="0" presId="urn:microsoft.com/office/officeart/2005/8/layout/vList2"/>
    <dgm:cxn modelId="{345DE15D-82B4-41DA-8567-1AC43822663D}" type="presParOf" srcId="{9FA59160-0B21-4AD2-87CC-B39E654E6AE1}" destId="{47A5F0F3-A003-4EE1-A767-549EDEAA5FEF}" srcOrd="1" destOrd="0" presId="urn:microsoft.com/office/officeart/2005/8/layout/vList2"/>
    <dgm:cxn modelId="{7C6D00A0-83D9-4A34-8160-E162C39310D0}" type="presParOf" srcId="{9FA59160-0B21-4AD2-87CC-B39E654E6AE1}" destId="{7840A814-CB3F-435D-A56C-535EAD4C1938}" srcOrd="2" destOrd="0" presId="urn:microsoft.com/office/officeart/2005/8/layout/vList2"/>
    <dgm:cxn modelId="{428EB811-119B-4244-8D08-849EEEBBA348}" type="presParOf" srcId="{9FA59160-0B21-4AD2-87CC-B39E654E6AE1}" destId="{5A36B3F1-487D-4957-90ED-AEA8976A6B4F}" srcOrd="3" destOrd="0" presId="urn:microsoft.com/office/officeart/2005/8/layout/vList2"/>
    <dgm:cxn modelId="{4539C5D0-038B-4DC1-BD14-65DDA220DF06}" type="presParOf" srcId="{9FA59160-0B21-4AD2-87CC-B39E654E6AE1}" destId="{691F8A4A-07A5-4953-896D-510F47E33A22}" srcOrd="4" destOrd="0" presId="urn:microsoft.com/office/officeart/2005/8/layout/vList2"/>
    <dgm:cxn modelId="{B56B8188-26E7-499A-8CBA-037D5A7951CD}" type="presParOf" srcId="{9FA59160-0B21-4AD2-87CC-B39E654E6AE1}" destId="{AC7636F3-888C-4D2F-97F0-4A70178A9829}" srcOrd="5" destOrd="0" presId="urn:microsoft.com/office/officeart/2005/8/layout/vList2"/>
    <dgm:cxn modelId="{912D88CD-34DB-41D9-81EB-7CAF88CF9A1D}" type="presParOf" srcId="{9FA59160-0B21-4AD2-87CC-B39E654E6AE1}" destId="{75F3379B-1003-4EE1-941D-A5FCE10C28E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D2D6629A-EF3C-430A-A2E2-0F2EBCCB9FC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5FCDE2F8-AB58-469C-B76F-B7096785A22D}">
      <dgm:prSet phldrT="[Texto]"/>
      <dgm:spPr>
        <a:solidFill>
          <a:schemeClr val="accent2">
            <a:lumMod val="75000"/>
          </a:schemeClr>
        </a:solidFill>
      </dgm:spPr>
      <dgm:t>
        <a:bodyPr/>
        <a:lstStyle/>
        <a:p>
          <a:r>
            <a:rPr lang="es-EC" dirty="0" smtClean="0"/>
            <a:t>Se recomienda en un futuro la implementación de más plantas de control que serán fácilmente adaptables al módulo de aprendizaje</a:t>
          </a:r>
          <a:endParaRPr lang="es-EC" dirty="0"/>
        </a:p>
      </dgm:t>
    </dgm:pt>
    <dgm:pt modelId="{CA1026FC-E4FC-478B-AB2B-0D7FC4A19B9B}" type="parTrans" cxnId="{174451BA-DE97-498E-80ED-C315C32CA71F}">
      <dgm:prSet/>
      <dgm:spPr/>
      <dgm:t>
        <a:bodyPr/>
        <a:lstStyle/>
        <a:p>
          <a:endParaRPr lang="es-EC"/>
        </a:p>
      </dgm:t>
    </dgm:pt>
    <dgm:pt modelId="{18CFA6CC-4307-4F43-8210-6E1BE184BFB3}" type="sibTrans" cxnId="{174451BA-DE97-498E-80ED-C315C32CA71F}">
      <dgm:prSet/>
      <dgm:spPr/>
      <dgm:t>
        <a:bodyPr/>
        <a:lstStyle/>
        <a:p>
          <a:endParaRPr lang="es-EC"/>
        </a:p>
      </dgm:t>
    </dgm:pt>
    <dgm:pt modelId="{6F22E50A-B15C-498A-A1C3-1C1E0D9E415A}">
      <dgm:prSet phldrT="[Texto]"/>
      <dgm:spPr>
        <a:solidFill>
          <a:schemeClr val="accent2">
            <a:lumMod val="75000"/>
          </a:schemeClr>
        </a:solidFill>
      </dgm:spPr>
      <dgm:t>
        <a:bodyPr/>
        <a:lstStyle/>
        <a:p>
          <a:r>
            <a:rPr lang="es-EC" dirty="0" smtClean="0"/>
            <a:t>Se recomienda ampliar en el plan analítico de la carrera de Ingeniería Mecatrónica una asignatura dedicada al aprendizaje de las estrategias y técnicas de control avanzadas aplicadas industrialmente en el PLC ya que la mayoría de estas técnicas de control son aplicadas en el sector petrolero e industrial.</a:t>
          </a:r>
          <a:endParaRPr lang="es-EC" dirty="0"/>
        </a:p>
      </dgm:t>
    </dgm:pt>
    <dgm:pt modelId="{4606A5D1-6689-445C-B8D1-49A2CE2E19D0}" type="parTrans" cxnId="{994EA95E-62C0-4BD4-8419-F96583873C72}">
      <dgm:prSet/>
      <dgm:spPr/>
      <dgm:t>
        <a:bodyPr/>
        <a:lstStyle/>
        <a:p>
          <a:endParaRPr lang="es-EC"/>
        </a:p>
      </dgm:t>
    </dgm:pt>
    <dgm:pt modelId="{D9C89E06-CF70-4F9D-9966-A9F453608186}" type="sibTrans" cxnId="{994EA95E-62C0-4BD4-8419-F96583873C72}">
      <dgm:prSet/>
      <dgm:spPr/>
      <dgm:t>
        <a:bodyPr/>
        <a:lstStyle/>
        <a:p>
          <a:endParaRPr lang="es-EC"/>
        </a:p>
      </dgm:t>
    </dgm:pt>
    <dgm:pt modelId="{C7048AD0-70CE-41DF-B1D6-DDAC7BDE4E51}">
      <dgm:prSet phldrT="[Texto]"/>
      <dgm:spPr>
        <a:solidFill>
          <a:schemeClr val="accent2">
            <a:lumMod val="75000"/>
          </a:schemeClr>
        </a:solidFill>
      </dgm:spPr>
      <dgm:t>
        <a:bodyPr/>
        <a:lstStyle/>
        <a:p>
          <a:r>
            <a:rPr lang="es-EC" dirty="0" smtClean="0"/>
            <a:t>Se recomienda la replicación de este sistema de entrenamiento posterior a un semestre de pruebas rigurosas, a fin de permitir la modernización del laboratorio de Control de Procesos de la Universidad de las Fuerzas Armadas (ESPE)</a:t>
          </a:r>
          <a:endParaRPr lang="es-EC" dirty="0"/>
        </a:p>
      </dgm:t>
    </dgm:pt>
    <dgm:pt modelId="{B62B1094-72B2-46F1-995B-9350A6F83CA9}" type="parTrans" cxnId="{F95ADE29-B18D-4DFE-BA38-BE2188C44C41}">
      <dgm:prSet/>
      <dgm:spPr/>
      <dgm:t>
        <a:bodyPr/>
        <a:lstStyle/>
        <a:p>
          <a:endParaRPr lang="es-EC"/>
        </a:p>
      </dgm:t>
    </dgm:pt>
    <dgm:pt modelId="{43907F32-E276-4EFE-A14A-D735F3678228}" type="sibTrans" cxnId="{F95ADE29-B18D-4DFE-BA38-BE2188C44C41}">
      <dgm:prSet/>
      <dgm:spPr/>
      <dgm:t>
        <a:bodyPr/>
        <a:lstStyle/>
        <a:p>
          <a:endParaRPr lang="es-EC"/>
        </a:p>
      </dgm:t>
    </dgm:pt>
    <dgm:pt modelId="{3203DCE8-92FF-432E-B2AA-C34046AE845D}">
      <dgm:prSet phldrT="[Texto]"/>
      <dgm:spPr>
        <a:solidFill>
          <a:schemeClr val="accent2">
            <a:lumMod val="75000"/>
          </a:schemeClr>
        </a:solidFill>
      </dgm:spPr>
      <dgm:t>
        <a:bodyPr/>
        <a:lstStyle/>
        <a:p>
          <a:r>
            <a:rPr lang="es-EC" dirty="0" smtClean="0"/>
            <a:t>Se recomienda la implementación o modernización del laboratorio mediante otro sistema de entrenamiento que maneje un controlador lógico programable puede ser SIEMENS, que si se dispone en la Universidad de las Fuerzas Armadas (ESPE)</a:t>
          </a:r>
          <a:endParaRPr lang="es-EC" dirty="0"/>
        </a:p>
      </dgm:t>
    </dgm:pt>
    <dgm:pt modelId="{45C8C180-C4F7-4C25-A528-DCE1254F41A4}" type="parTrans" cxnId="{8A93B4B8-D09E-4B8B-B622-432C9FF54490}">
      <dgm:prSet/>
      <dgm:spPr/>
      <dgm:t>
        <a:bodyPr/>
        <a:lstStyle/>
        <a:p>
          <a:endParaRPr lang="es-EC"/>
        </a:p>
      </dgm:t>
    </dgm:pt>
    <dgm:pt modelId="{BA3DA57E-145A-4378-AF1E-AB22497B141B}" type="sibTrans" cxnId="{8A93B4B8-D09E-4B8B-B622-432C9FF54490}">
      <dgm:prSet/>
      <dgm:spPr/>
      <dgm:t>
        <a:bodyPr/>
        <a:lstStyle/>
        <a:p>
          <a:endParaRPr lang="es-EC"/>
        </a:p>
      </dgm:t>
    </dgm:pt>
    <dgm:pt modelId="{5B0540D7-818A-4372-BFFD-C69746AC1703}">
      <dgm:prSet phldrT="[Texto]"/>
      <dgm:spPr>
        <a:solidFill>
          <a:schemeClr val="accent2">
            <a:lumMod val="75000"/>
          </a:schemeClr>
        </a:solidFill>
      </dgm:spPr>
      <dgm:t>
        <a:bodyPr/>
        <a:lstStyle/>
        <a:p>
          <a:r>
            <a:rPr lang="es-EC" smtClean="0"/>
            <a:t>Para la replicación del módulo de entrenamiento en la fabricación de las piezas mecánicas en 3D en el slot de temperatura se recomienda la fabricación de moldes para una producción más fácil mediante la inyección de plástico en dichos moldes.</a:t>
          </a:r>
          <a:endParaRPr lang="es-EC" dirty="0"/>
        </a:p>
      </dgm:t>
    </dgm:pt>
    <dgm:pt modelId="{BDF23EE0-CDA9-4D3C-BEE1-6C620D707C43}" type="parTrans" cxnId="{22C282A2-6902-4597-97D1-478D6AB3D278}">
      <dgm:prSet/>
      <dgm:spPr/>
      <dgm:t>
        <a:bodyPr/>
        <a:lstStyle/>
        <a:p>
          <a:endParaRPr lang="es-EC"/>
        </a:p>
      </dgm:t>
    </dgm:pt>
    <dgm:pt modelId="{C47E76CC-E28A-42D1-868A-ABD64DB758D7}" type="sibTrans" cxnId="{22C282A2-6902-4597-97D1-478D6AB3D278}">
      <dgm:prSet/>
      <dgm:spPr/>
      <dgm:t>
        <a:bodyPr/>
        <a:lstStyle/>
        <a:p>
          <a:endParaRPr lang="es-EC"/>
        </a:p>
      </dgm:t>
    </dgm:pt>
    <dgm:pt modelId="{9FA59160-0B21-4AD2-87CC-B39E654E6AE1}" type="pres">
      <dgm:prSet presAssocID="{D2D6629A-EF3C-430A-A2E2-0F2EBCCB9FCC}" presName="linear" presStyleCnt="0">
        <dgm:presLayoutVars>
          <dgm:animLvl val="lvl"/>
          <dgm:resizeHandles val="exact"/>
        </dgm:presLayoutVars>
      </dgm:prSet>
      <dgm:spPr/>
      <dgm:t>
        <a:bodyPr/>
        <a:lstStyle/>
        <a:p>
          <a:endParaRPr lang="es-EC"/>
        </a:p>
      </dgm:t>
    </dgm:pt>
    <dgm:pt modelId="{B5CDB935-7713-4E51-9FAE-56205226F57F}" type="pres">
      <dgm:prSet presAssocID="{5FCDE2F8-AB58-469C-B76F-B7096785A22D}" presName="parentText" presStyleLbl="node1" presStyleIdx="0" presStyleCnt="5">
        <dgm:presLayoutVars>
          <dgm:chMax val="0"/>
          <dgm:bulletEnabled val="1"/>
        </dgm:presLayoutVars>
      </dgm:prSet>
      <dgm:spPr/>
      <dgm:t>
        <a:bodyPr/>
        <a:lstStyle/>
        <a:p>
          <a:endParaRPr lang="es-EC"/>
        </a:p>
      </dgm:t>
    </dgm:pt>
    <dgm:pt modelId="{47A5F0F3-A003-4EE1-A767-549EDEAA5FEF}" type="pres">
      <dgm:prSet presAssocID="{18CFA6CC-4307-4F43-8210-6E1BE184BFB3}" presName="spacer" presStyleCnt="0"/>
      <dgm:spPr/>
    </dgm:pt>
    <dgm:pt modelId="{7840A814-CB3F-435D-A56C-535EAD4C1938}" type="pres">
      <dgm:prSet presAssocID="{6F22E50A-B15C-498A-A1C3-1C1E0D9E415A}" presName="parentText" presStyleLbl="node1" presStyleIdx="1" presStyleCnt="5">
        <dgm:presLayoutVars>
          <dgm:chMax val="0"/>
          <dgm:bulletEnabled val="1"/>
        </dgm:presLayoutVars>
      </dgm:prSet>
      <dgm:spPr/>
      <dgm:t>
        <a:bodyPr/>
        <a:lstStyle/>
        <a:p>
          <a:endParaRPr lang="es-EC"/>
        </a:p>
      </dgm:t>
    </dgm:pt>
    <dgm:pt modelId="{5A36B3F1-487D-4957-90ED-AEA8976A6B4F}" type="pres">
      <dgm:prSet presAssocID="{D9C89E06-CF70-4F9D-9966-A9F453608186}" presName="spacer" presStyleCnt="0"/>
      <dgm:spPr/>
    </dgm:pt>
    <dgm:pt modelId="{691F8A4A-07A5-4953-896D-510F47E33A22}" type="pres">
      <dgm:prSet presAssocID="{C7048AD0-70CE-41DF-B1D6-DDAC7BDE4E51}" presName="parentText" presStyleLbl="node1" presStyleIdx="2" presStyleCnt="5">
        <dgm:presLayoutVars>
          <dgm:chMax val="0"/>
          <dgm:bulletEnabled val="1"/>
        </dgm:presLayoutVars>
      </dgm:prSet>
      <dgm:spPr/>
      <dgm:t>
        <a:bodyPr/>
        <a:lstStyle/>
        <a:p>
          <a:endParaRPr lang="es-EC"/>
        </a:p>
      </dgm:t>
    </dgm:pt>
    <dgm:pt modelId="{AC7636F3-888C-4D2F-97F0-4A70178A9829}" type="pres">
      <dgm:prSet presAssocID="{43907F32-E276-4EFE-A14A-D735F3678228}" presName="spacer" presStyleCnt="0"/>
      <dgm:spPr/>
    </dgm:pt>
    <dgm:pt modelId="{75F3379B-1003-4EE1-941D-A5FCE10C28ED}" type="pres">
      <dgm:prSet presAssocID="{3203DCE8-92FF-432E-B2AA-C34046AE845D}" presName="parentText" presStyleLbl="node1" presStyleIdx="3" presStyleCnt="5">
        <dgm:presLayoutVars>
          <dgm:chMax val="0"/>
          <dgm:bulletEnabled val="1"/>
        </dgm:presLayoutVars>
      </dgm:prSet>
      <dgm:spPr/>
      <dgm:t>
        <a:bodyPr/>
        <a:lstStyle/>
        <a:p>
          <a:endParaRPr lang="es-EC"/>
        </a:p>
      </dgm:t>
    </dgm:pt>
    <dgm:pt modelId="{81FEFEB4-95B7-45E5-9983-4ECD3C203E97}" type="pres">
      <dgm:prSet presAssocID="{BA3DA57E-145A-4378-AF1E-AB22497B141B}" presName="spacer" presStyleCnt="0"/>
      <dgm:spPr/>
    </dgm:pt>
    <dgm:pt modelId="{36C9EB2C-7E70-4804-B27F-60E86AB6A8AE}" type="pres">
      <dgm:prSet presAssocID="{5B0540D7-818A-4372-BFFD-C69746AC1703}" presName="parentText" presStyleLbl="node1" presStyleIdx="4" presStyleCnt="5">
        <dgm:presLayoutVars>
          <dgm:chMax val="0"/>
          <dgm:bulletEnabled val="1"/>
        </dgm:presLayoutVars>
      </dgm:prSet>
      <dgm:spPr/>
      <dgm:t>
        <a:bodyPr/>
        <a:lstStyle/>
        <a:p>
          <a:endParaRPr lang="es-EC"/>
        </a:p>
      </dgm:t>
    </dgm:pt>
  </dgm:ptLst>
  <dgm:cxnLst>
    <dgm:cxn modelId="{994EA95E-62C0-4BD4-8419-F96583873C72}" srcId="{D2D6629A-EF3C-430A-A2E2-0F2EBCCB9FCC}" destId="{6F22E50A-B15C-498A-A1C3-1C1E0D9E415A}" srcOrd="1" destOrd="0" parTransId="{4606A5D1-6689-445C-B8D1-49A2CE2E19D0}" sibTransId="{D9C89E06-CF70-4F9D-9966-A9F453608186}"/>
    <dgm:cxn modelId="{7DE15D7B-5581-43E8-98FB-241BB65CA3E7}" type="presOf" srcId="{5B0540D7-818A-4372-BFFD-C69746AC1703}" destId="{36C9EB2C-7E70-4804-B27F-60E86AB6A8AE}" srcOrd="0" destOrd="0" presId="urn:microsoft.com/office/officeart/2005/8/layout/vList2"/>
    <dgm:cxn modelId="{3BEB61D8-C830-4335-AF4F-66DB8F55E031}" type="presOf" srcId="{6F22E50A-B15C-498A-A1C3-1C1E0D9E415A}" destId="{7840A814-CB3F-435D-A56C-535EAD4C1938}" srcOrd="0" destOrd="0" presId="urn:microsoft.com/office/officeart/2005/8/layout/vList2"/>
    <dgm:cxn modelId="{22C282A2-6902-4597-97D1-478D6AB3D278}" srcId="{D2D6629A-EF3C-430A-A2E2-0F2EBCCB9FCC}" destId="{5B0540D7-818A-4372-BFFD-C69746AC1703}" srcOrd="4" destOrd="0" parTransId="{BDF23EE0-CDA9-4D3C-BEE1-6C620D707C43}" sibTransId="{C47E76CC-E28A-42D1-868A-ABD64DB758D7}"/>
    <dgm:cxn modelId="{9D7B41B9-6E2B-4EDC-9905-434FF11DB209}" type="presOf" srcId="{C7048AD0-70CE-41DF-B1D6-DDAC7BDE4E51}" destId="{691F8A4A-07A5-4953-896D-510F47E33A22}" srcOrd="0" destOrd="0" presId="urn:microsoft.com/office/officeart/2005/8/layout/vList2"/>
    <dgm:cxn modelId="{BF014B96-5ADE-4D6B-A3F1-18AA88B750E9}" type="presOf" srcId="{3203DCE8-92FF-432E-B2AA-C34046AE845D}" destId="{75F3379B-1003-4EE1-941D-A5FCE10C28ED}" srcOrd="0" destOrd="0" presId="urn:microsoft.com/office/officeart/2005/8/layout/vList2"/>
    <dgm:cxn modelId="{174451BA-DE97-498E-80ED-C315C32CA71F}" srcId="{D2D6629A-EF3C-430A-A2E2-0F2EBCCB9FCC}" destId="{5FCDE2F8-AB58-469C-B76F-B7096785A22D}" srcOrd="0" destOrd="0" parTransId="{CA1026FC-E4FC-478B-AB2B-0D7FC4A19B9B}" sibTransId="{18CFA6CC-4307-4F43-8210-6E1BE184BFB3}"/>
    <dgm:cxn modelId="{6F8D94DB-55D4-4C42-83A9-7D611209E75A}" type="presOf" srcId="{D2D6629A-EF3C-430A-A2E2-0F2EBCCB9FCC}" destId="{9FA59160-0B21-4AD2-87CC-B39E654E6AE1}" srcOrd="0" destOrd="0" presId="urn:microsoft.com/office/officeart/2005/8/layout/vList2"/>
    <dgm:cxn modelId="{F95ADE29-B18D-4DFE-BA38-BE2188C44C41}" srcId="{D2D6629A-EF3C-430A-A2E2-0F2EBCCB9FCC}" destId="{C7048AD0-70CE-41DF-B1D6-DDAC7BDE4E51}" srcOrd="2" destOrd="0" parTransId="{B62B1094-72B2-46F1-995B-9350A6F83CA9}" sibTransId="{43907F32-E276-4EFE-A14A-D735F3678228}"/>
    <dgm:cxn modelId="{FAF50AAC-0137-4493-8BA8-27AA2F4C19F5}" type="presOf" srcId="{5FCDE2F8-AB58-469C-B76F-B7096785A22D}" destId="{B5CDB935-7713-4E51-9FAE-56205226F57F}" srcOrd="0" destOrd="0" presId="urn:microsoft.com/office/officeart/2005/8/layout/vList2"/>
    <dgm:cxn modelId="{8A93B4B8-D09E-4B8B-B622-432C9FF54490}" srcId="{D2D6629A-EF3C-430A-A2E2-0F2EBCCB9FCC}" destId="{3203DCE8-92FF-432E-B2AA-C34046AE845D}" srcOrd="3" destOrd="0" parTransId="{45C8C180-C4F7-4C25-A528-DCE1254F41A4}" sibTransId="{BA3DA57E-145A-4378-AF1E-AB22497B141B}"/>
    <dgm:cxn modelId="{B59E8598-AD57-4B64-9349-8BC60D47D910}" type="presParOf" srcId="{9FA59160-0B21-4AD2-87CC-B39E654E6AE1}" destId="{B5CDB935-7713-4E51-9FAE-56205226F57F}" srcOrd="0" destOrd="0" presId="urn:microsoft.com/office/officeart/2005/8/layout/vList2"/>
    <dgm:cxn modelId="{D2AB8B23-3B05-42AF-9CD7-80CC2598F2F1}" type="presParOf" srcId="{9FA59160-0B21-4AD2-87CC-B39E654E6AE1}" destId="{47A5F0F3-A003-4EE1-A767-549EDEAA5FEF}" srcOrd="1" destOrd="0" presId="urn:microsoft.com/office/officeart/2005/8/layout/vList2"/>
    <dgm:cxn modelId="{DE26CC16-A49D-4801-8559-524005470764}" type="presParOf" srcId="{9FA59160-0B21-4AD2-87CC-B39E654E6AE1}" destId="{7840A814-CB3F-435D-A56C-535EAD4C1938}" srcOrd="2" destOrd="0" presId="urn:microsoft.com/office/officeart/2005/8/layout/vList2"/>
    <dgm:cxn modelId="{0974F007-F38B-4E7E-88EE-17A5032C62B7}" type="presParOf" srcId="{9FA59160-0B21-4AD2-87CC-B39E654E6AE1}" destId="{5A36B3F1-487D-4957-90ED-AEA8976A6B4F}" srcOrd="3" destOrd="0" presId="urn:microsoft.com/office/officeart/2005/8/layout/vList2"/>
    <dgm:cxn modelId="{865FB121-BA67-48C4-8272-B5A1DE00F7A4}" type="presParOf" srcId="{9FA59160-0B21-4AD2-87CC-B39E654E6AE1}" destId="{691F8A4A-07A5-4953-896D-510F47E33A22}" srcOrd="4" destOrd="0" presId="urn:microsoft.com/office/officeart/2005/8/layout/vList2"/>
    <dgm:cxn modelId="{29A5D496-3403-4837-B951-4FA43D1CAB6F}" type="presParOf" srcId="{9FA59160-0B21-4AD2-87CC-B39E654E6AE1}" destId="{AC7636F3-888C-4D2F-97F0-4A70178A9829}" srcOrd="5" destOrd="0" presId="urn:microsoft.com/office/officeart/2005/8/layout/vList2"/>
    <dgm:cxn modelId="{4EB2C5ED-E2A1-4F60-BADB-B3B69B9FE1D6}" type="presParOf" srcId="{9FA59160-0B21-4AD2-87CC-B39E654E6AE1}" destId="{75F3379B-1003-4EE1-941D-A5FCE10C28ED}" srcOrd="6" destOrd="0" presId="urn:microsoft.com/office/officeart/2005/8/layout/vList2"/>
    <dgm:cxn modelId="{87730687-5A50-4E83-AB59-2F920F344F1A}" type="presParOf" srcId="{9FA59160-0B21-4AD2-87CC-B39E654E6AE1}" destId="{81FEFEB4-95B7-45E5-9983-4ECD3C203E97}" srcOrd="7" destOrd="0" presId="urn:microsoft.com/office/officeart/2005/8/layout/vList2"/>
    <dgm:cxn modelId="{C8FB08CC-299F-4230-88E0-E8E80FCA3E4D}" type="presParOf" srcId="{9FA59160-0B21-4AD2-87CC-B39E654E6AE1}" destId="{36C9EB2C-7E70-4804-B27F-60E86AB6A8A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F2AD9B1-C667-40FB-AD91-9AE100002EC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C9DF1577-3D59-4C81-B081-226C9B58D5D0}">
      <dgm:prSet phldrT="[Texto]"/>
      <dgm:spPr>
        <a:solidFill>
          <a:schemeClr val="accent2">
            <a:lumMod val="75000"/>
          </a:schemeClr>
        </a:solidFill>
      </dgm:spPr>
      <dgm:t>
        <a:bodyPr/>
        <a:lstStyle/>
        <a:p>
          <a:r>
            <a:rPr lang="es-EC" dirty="0" smtClean="0"/>
            <a:t>Elementos de medida </a:t>
          </a:r>
          <a:endParaRPr lang="es-EC" dirty="0"/>
        </a:p>
      </dgm:t>
    </dgm:pt>
    <dgm:pt modelId="{7836E6A0-0FDE-4D67-87ED-BC7468F029B8}" type="parTrans" cxnId="{E272E0DF-A6B6-4074-A9BE-8FA2C34220CA}">
      <dgm:prSet/>
      <dgm:spPr/>
      <dgm:t>
        <a:bodyPr/>
        <a:lstStyle/>
        <a:p>
          <a:endParaRPr lang="es-EC"/>
        </a:p>
      </dgm:t>
    </dgm:pt>
    <dgm:pt modelId="{83FBEA66-82FC-44DC-A129-952B5DF51564}" type="sibTrans" cxnId="{E272E0DF-A6B6-4074-A9BE-8FA2C34220CA}">
      <dgm:prSet/>
      <dgm:spPr/>
      <dgm:t>
        <a:bodyPr/>
        <a:lstStyle/>
        <a:p>
          <a:endParaRPr lang="es-EC"/>
        </a:p>
      </dgm:t>
    </dgm:pt>
    <dgm:pt modelId="{F5EBA882-82AD-41DF-A59F-F2D2FC2B4E4E}">
      <dgm:prSet phldrT="[Texto]" custT="1"/>
      <dgm:spPr/>
      <dgm:t>
        <a:bodyPr/>
        <a:lstStyle/>
        <a:p>
          <a:r>
            <a:rPr lang="es-EC" sz="1400" dirty="0" smtClean="0"/>
            <a:t>Sensores </a:t>
          </a:r>
          <a:endParaRPr lang="es-EC" sz="1400" dirty="0"/>
        </a:p>
      </dgm:t>
    </dgm:pt>
    <dgm:pt modelId="{4526CBD9-5370-4CB3-8017-F969DB38C31B}" type="parTrans" cxnId="{AEE099C6-566E-40D3-90E2-92500E358573}">
      <dgm:prSet/>
      <dgm:spPr/>
      <dgm:t>
        <a:bodyPr/>
        <a:lstStyle/>
        <a:p>
          <a:endParaRPr lang="es-EC"/>
        </a:p>
      </dgm:t>
    </dgm:pt>
    <dgm:pt modelId="{82E4644D-5A16-4DCA-A048-A732A0E4B1AB}" type="sibTrans" cxnId="{AEE099C6-566E-40D3-90E2-92500E358573}">
      <dgm:prSet/>
      <dgm:spPr/>
      <dgm:t>
        <a:bodyPr/>
        <a:lstStyle/>
        <a:p>
          <a:endParaRPr lang="es-EC"/>
        </a:p>
      </dgm:t>
    </dgm:pt>
    <dgm:pt modelId="{EAC8C21B-7CAC-46AB-8557-CC0C8E572F69}">
      <dgm:prSet phldrT="[Texto]" custT="1"/>
      <dgm:spPr/>
      <dgm:t>
        <a:bodyPr/>
        <a:lstStyle/>
        <a:p>
          <a:r>
            <a:rPr lang="es-EC" sz="1400" dirty="0" smtClean="0"/>
            <a:t>Indicadores de estado de condición de un proceso </a:t>
          </a:r>
          <a:endParaRPr lang="es-EC" sz="1400" dirty="0"/>
        </a:p>
      </dgm:t>
    </dgm:pt>
    <dgm:pt modelId="{6286B0D2-616D-4FAC-9E0C-4F62B23F7078}" type="parTrans" cxnId="{8B553E87-1A3C-4BB3-A45A-1D0F432881D7}">
      <dgm:prSet/>
      <dgm:spPr/>
      <dgm:t>
        <a:bodyPr/>
        <a:lstStyle/>
        <a:p>
          <a:endParaRPr lang="es-EC"/>
        </a:p>
      </dgm:t>
    </dgm:pt>
    <dgm:pt modelId="{16A49A02-6537-4E1C-AC3B-2412791D88DE}" type="sibTrans" cxnId="{8B553E87-1A3C-4BB3-A45A-1D0F432881D7}">
      <dgm:prSet/>
      <dgm:spPr/>
      <dgm:t>
        <a:bodyPr/>
        <a:lstStyle/>
        <a:p>
          <a:endParaRPr lang="es-EC"/>
        </a:p>
      </dgm:t>
    </dgm:pt>
    <dgm:pt modelId="{BF8DB8D3-E250-467E-8747-159FDBD90A99}">
      <dgm:prSet phldrT="[Texto]"/>
      <dgm:spPr>
        <a:solidFill>
          <a:schemeClr val="accent2">
            <a:lumMod val="75000"/>
          </a:schemeClr>
        </a:solidFill>
      </dgm:spPr>
      <dgm:t>
        <a:bodyPr/>
        <a:lstStyle/>
        <a:p>
          <a:r>
            <a:rPr lang="es-EC" dirty="0" smtClean="0"/>
            <a:t>Elementos de control lógico </a:t>
          </a:r>
          <a:endParaRPr lang="es-EC" dirty="0"/>
        </a:p>
      </dgm:t>
    </dgm:pt>
    <dgm:pt modelId="{C7902E49-6149-496B-AE77-8B4C97ACFAAF}" type="parTrans" cxnId="{7697FEBB-88F7-42EF-B3C5-FA6C6F46E8FE}">
      <dgm:prSet/>
      <dgm:spPr/>
      <dgm:t>
        <a:bodyPr/>
        <a:lstStyle/>
        <a:p>
          <a:endParaRPr lang="es-EC"/>
        </a:p>
      </dgm:t>
    </dgm:pt>
    <dgm:pt modelId="{C0D62264-EE59-4A6D-94A1-BF9FD99C95FE}" type="sibTrans" cxnId="{7697FEBB-88F7-42EF-B3C5-FA6C6F46E8FE}">
      <dgm:prSet/>
      <dgm:spPr/>
      <dgm:t>
        <a:bodyPr/>
        <a:lstStyle/>
        <a:p>
          <a:endParaRPr lang="es-EC"/>
        </a:p>
      </dgm:t>
    </dgm:pt>
    <dgm:pt modelId="{982FEDF6-44F8-4F5A-848D-08EA10E2BFBD}">
      <dgm:prSet phldrT="[Texto]" custT="1"/>
      <dgm:spPr/>
      <dgm:t>
        <a:bodyPr/>
        <a:lstStyle/>
        <a:p>
          <a:r>
            <a:rPr lang="es-EC" sz="1400" dirty="0" smtClean="0"/>
            <a:t>Controladores</a:t>
          </a:r>
          <a:endParaRPr lang="es-EC" sz="1400" dirty="0"/>
        </a:p>
      </dgm:t>
    </dgm:pt>
    <dgm:pt modelId="{61A5CBFE-8B84-4561-A01D-8B00BC69FFE8}" type="parTrans" cxnId="{40C40068-E5CD-49D2-9D22-D68E50088BA3}">
      <dgm:prSet/>
      <dgm:spPr/>
      <dgm:t>
        <a:bodyPr/>
        <a:lstStyle/>
        <a:p>
          <a:endParaRPr lang="es-EC"/>
        </a:p>
      </dgm:t>
    </dgm:pt>
    <dgm:pt modelId="{9229E468-50CA-4620-ABAE-15FD80FB2AC7}" type="sibTrans" cxnId="{40C40068-E5CD-49D2-9D22-D68E50088BA3}">
      <dgm:prSet/>
      <dgm:spPr/>
      <dgm:t>
        <a:bodyPr/>
        <a:lstStyle/>
        <a:p>
          <a:endParaRPr lang="es-EC"/>
        </a:p>
      </dgm:t>
    </dgm:pt>
    <dgm:pt modelId="{71F6DC14-1F15-428C-B8E1-3D365BC92FA1}">
      <dgm:prSet phldrT="[Texto]" custT="1"/>
      <dgm:spPr/>
      <dgm:t>
        <a:bodyPr/>
        <a:lstStyle/>
        <a:p>
          <a:r>
            <a:rPr lang="es-EC" sz="1400" dirty="0" smtClean="0"/>
            <a:t>Comparación de señal de medida con la deseada</a:t>
          </a:r>
          <a:endParaRPr lang="es-EC" sz="1400" dirty="0"/>
        </a:p>
      </dgm:t>
    </dgm:pt>
    <dgm:pt modelId="{E052B84A-0DA7-4DF5-AF0D-3FC047F632CB}" type="parTrans" cxnId="{208F85CD-899C-44DA-8CCB-82D6B4725F67}">
      <dgm:prSet/>
      <dgm:spPr/>
      <dgm:t>
        <a:bodyPr/>
        <a:lstStyle/>
        <a:p>
          <a:endParaRPr lang="es-EC"/>
        </a:p>
      </dgm:t>
    </dgm:pt>
    <dgm:pt modelId="{FE919896-53D4-49A4-BD5E-2E4761D9D40B}" type="sibTrans" cxnId="{208F85CD-899C-44DA-8CCB-82D6B4725F67}">
      <dgm:prSet/>
      <dgm:spPr/>
      <dgm:t>
        <a:bodyPr/>
        <a:lstStyle/>
        <a:p>
          <a:endParaRPr lang="es-EC"/>
        </a:p>
      </dgm:t>
    </dgm:pt>
    <dgm:pt modelId="{B280B385-A713-451E-A865-CBB433DF34A1}">
      <dgm:prSet phldrT="[Texto]"/>
      <dgm:spPr>
        <a:solidFill>
          <a:schemeClr val="accent2">
            <a:lumMod val="75000"/>
          </a:schemeClr>
        </a:solidFill>
      </dgm:spPr>
      <dgm:t>
        <a:bodyPr/>
        <a:lstStyle/>
        <a:p>
          <a:r>
            <a:rPr lang="es-EC" dirty="0" smtClean="0"/>
            <a:t>Elementos de actuación </a:t>
          </a:r>
          <a:endParaRPr lang="es-EC" dirty="0"/>
        </a:p>
      </dgm:t>
    </dgm:pt>
    <dgm:pt modelId="{460203A1-96DF-4658-93F8-2C0B15E4D37B}" type="parTrans" cxnId="{5225467B-A3A8-453D-8712-B0C0C9D69B91}">
      <dgm:prSet/>
      <dgm:spPr/>
      <dgm:t>
        <a:bodyPr/>
        <a:lstStyle/>
        <a:p>
          <a:endParaRPr lang="es-EC"/>
        </a:p>
      </dgm:t>
    </dgm:pt>
    <dgm:pt modelId="{71ECB802-EC72-4674-908B-E5B2C1E9F3D2}" type="sibTrans" cxnId="{5225467B-A3A8-453D-8712-B0C0C9D69B91}">
      <dgm:prSet/>
      <dgm:spPr/>
      <dgm:t>
        <a:bodyPr/>
        <a:lstStyle/>
        <a:p>
          <a:endParaRPr lang="es-EC"/>
        </a:p>
      </dgm:t>
    </dgm:pt>
    <dgm:pt modelId="{A8F927AB-0A41-44AD-8B93-5DE29107B8E3}">
      <dgm:prSet phldrT="[Texto]" custT="1"/>
      <dgm:spPr/>
      <dgm:t>
        <a:bodyPr/>
        <a:lstStyle/>
        <a:p>
          <a:r>
            <a:rPr lang="es-EC" sz="1400" dirty="0" smtClean="0"/>
            <a:t>Válvulas y elementos finales de control </a:t>
          </a:r>
          <a:endParaRPr lang="es-EC" sz="1400" dirty="0"/>
        </a:p>
      </dgm:t>
    </dgm:pt>
    <dgm:pt modelId="{7A6B90F4-843D-4180-84D1-7BC5AFDFEE72}" type="parTrans" cxnId="{6241BB8B-9979-4D90-A0E8-02D4CDD5E86C}">
      <dgm:prSet/>
      <dgm:spPr/>
      <dgm:t>
        <a:bodyPr/>
        <a:lstStyle/>
        <a:p>
          <a:endParaRPr lang="es-EC"/>
        </a:p>
      </dgm:t>
    </dgm:pt>
    <dgm:pt modelId="{4439C74C-CF10-495C-8F49-94B6E8FC2B10}" type="sibTrans" cxnId="{6241BB8B-9979-4D90-A0E8-02D4CDD5E86C}">
      <dgm:prSet/>
      <dgm:spPr/>
      <dgm:t>
        <a:bodyPr/>
        <a:lstStyle/>
        <a:p>
          <a:endParaRPr lang="es-EC"/>
        </a:p>
      </dgm:t>
    </dgm:pt>
    <dgm:pt modelId="{2C5D9A32-A1BD-4C45-9161-C8197BDE6E55}">
      <dgm:prSet phldrT="[Texto]" custT="1"/>
      <dgm:spPr/>
      <dgm:t>
        <a:bodyPr/>
        <a:lstStyle/>
        <a:p>
          <a:r>
            <a:rPr lang="es-EC" sz="1400" dirty="0" smtClean="0"/>
            <a:t>Receptores de la señal de control</a:t>
          </a:r>
          <a:endParaRPr lang="es-EC" sz="1400" dirty="0"/>
        </a:p>
      </dgm:t>
    </dgm:pt>
    <dgm:pt modelId="{89AF0D80-BF59-4F8F-9450-E2EE4B7BF5C9}" type="parTrans" cxnId="{EB5C53A1-3FE0-4CB6-B16E-DE04C9D435F8}">
      <dgm:prSet/>
      <dgm:spPr/>
      <dgm:t>
        <a:bodyPr/>
        <a:lstStyle/>
        <a:p>
          <a:endParaRPr lang="es-EC"/>
        </a:p>
      </dgm:t>
    </dgm:pt>
    <dgm:pt modelId="{B02526E9-8426-4F46-AC40-5D0F64685082}" type="sibTrans" cxnId="{EB5C53A1-3FE0-4CB6-B16E-DE04C9D435F8}">
      <dgm:prSet/>
      <dgm:spPr/>
      <dgm:t>
        <a:bodyPr/>
        <a:lstStyle/>
        <a:p>
          <a:endParaRPr lang="es-EC"/>
        </a:p>
      </dgm:t>
    </dgm:pt>
    <dgm:pt modelId="{D51DD542-EEB2-45E3-977C-477259F83F09}">
      <dgm:prSet phldrT="[Texto]" custT="1"/>
      <dgm:spPr/>
      <dgm:t>
        <a:bodyPr/>
        <a:lstStyle/>
        <a:p>
          <a:r>
            <a:rPr lang="es-EC" sz="1400" dirty="0" smtClean="0"/>
            <a:t>Lectura de señales de medida</a:t>
          </a:r>
          <a:endParaRPr lang="es-EC" sz="1400" dirty="0"/>
        </a:p>
      </dgm:t>
    </dgm:pt>
    <dgm:pt modelId="{206606A2-AA82-46C8-884B-1472BF6FE04D}" type="parTrans" cxnId="{C1DBA6C3-04AC-4B29-8591-736B11BE23C3}">
      <dgm:prSet/>
      <dgm:spPr/>
      <dgm:t>
        <a:bodyPr/>
        <a:lstStyle/>
        <a:p>
          <a:endParaRPr lang="es-EC"/>
        </a:p>
      </dgm:t>
    </dgm:pt>
    <dgm:pt modelId="{B6DD7FED-9858-4D08-8236-86B9F35B0572}" type="sibTrans" cxnId="{C1DBA6C3-04AC-4B29-8591-736B11BE23C3}">
      <dgm:prSet/>
      <dgm:spPr/>
      <dgm:t>
        <a:bodyPr/>
        <a:lstStyle/>
        <a:p>
          <a:endParaRPr lang="es-EC"/>
        </a:p>
      </dgm:t>
    </dgm:pt>
    <dgm:pt modelId="{5F72F141-8E6A-48D0-A89F-3C1B295A0F31}">
      <dgm:prSet phldrT="[Texto]" custT="1"/>
      <dgm:spPr/>
      <dgm:t>
        <a:bodyPr/>
        <a:lstStyle/>
        <a:p>
          <a:r>
            <a:rPr lang="es-EC" sz="1400" dirty="0" smtClean="0"/>
            <a:t>Determinación del error</a:t>
          </a:r>
          <a:endParaRPr lang="es-EC" sz="1400" dirty="0"/>
        </a:p>
      </dgm:t>
    </dgm:pt>
    <dgm:pt modelId="{E8C22791-5549-4B89-A08E-DF747A88DE81}" type="parTrans" cxnId="{3091F6E7-5E25-4C9F-A10A-FAD30A6929A7}">
      <dgm:prSet/>
      <dgm:spPr/>
      <dgm:t>
        <a:bodyPr/>
        <a:lstStyle/>
        <a:p>
          <a:endParaRPr lang="es-EC"/>
        </a:p>
      </dgm:t>
    </dgm:pt>
    <dgm:pt modelId="{285C1C50-6A5E-4BFC-87AD-ACA547DB53B3}" type="sibTrans" cxnId="{3091F6E7-5E25-4C9F-A10A-FAD30A6929A7}">
      <dgm:prSet/>
      <dgm:spPr/>
      <dgm:t>
        <a:bodyPr/>
        <a:lstStyle/>
        <a:p>
          <a:endParaRPr lang="es-EC"/>
        </a:p>
      </dgm:t>
    </dgm:pt>
    <dgm:pt modelId="{FEF94398-0E7C-4CF7-A374-7B0B62E4D582}">
      <dgm:prSet phldrT="[Texto]" custT="1"/>
      <dgm:spPr/>
      <dgm:t>
        <a:bodyPr/>
        <a:lstStyle/>
        <a:p>
          <a:r>
            <a:rPr lang="es-EC" sz="1400" dirty="0" smtClean="0"/>
            <a:t>Estabilización y ajuste del proceso</a:t>
          </a:r>
          <a:endParaRPr lang="es-EC" sz="1400" dirty="0"/>
        </a:p>
      </dgm:t>
    </dgm:pt>
    <dgm:pt modelId="{4F14C036-4B10-4260-ACDB-F35219926657}" type="parTrans" cxnId="{C7B1CA61-A8C7-4FD9-B5D3-77056FC50021}">
      <dgm:prSet/>
      <dgm:spPr/>
      <dgm:t>
        <a:bodyPr/>
        <a:lstStyle/>
        <a:p>
          <a:endParaRPr lang="es-EC"/>
        </a:p>
      </dgm:t>
    </dgm:pt>
    <dgm:pt modelId="{126FAE9A-E27D-45C3-8F7B-3A37A50D75CC}" type="sibTrans" cxnId="{C7B1CA61-A8C7-4FD9-B5D3-77056FC50021}">
      <dgm:prSet/>
      <dgm:spPr/>
      <dgm:t>
        <a:bodyPr/>
        <a:lstStyle/>
        <a:p>
          <a:endParaRPr lang="es-EC"/>
        </a:p>
      </dgm:t>
    </dgm:pt>
    <dgm:pt modelId="{31749144-0455-40BD-BDA6-1737E6882ECB}">
      <dgm:prSet phldrT="[Texto]" custT="1"/>
      <dgm:spPr/>
      <dgm:t>
        <a:bodyPr/>
        <a:lstStyle/>
        <a:p>
          <a:r>
            <a:rPr lang="es-EC" sz="1400" dirty="0" smtClean="0"/>
            <a:t>Actúan sobre la señal de control recibida </a:t>
          </a:r>
          <a:endParaRPr lang="es-EC" sz="1400" dirty="0"/>
        </a:p>
      </dgm:t>
    </dgm:pt>
    <dgm:pt modelId="{55DEE709-1BFB-455F-B750-AB327CBFD446}" type="parTrans" cxnId="{24F5C2EB-4812-4BED-871B-136133DCDCC2}">
      <dgm:prSet/>
      <dgm:spPr/>
      <dgm:t>
        <a:bodyPr/>
        <a:lstStyle/>
        <a:p>
          <a:endParaRPr lang="es-EC"/>
        </a:p>
      </dgm:t>
    </dgm:pt>
    <dgm:pt modelId="{92D5B165-1135-4264-BFC8-B5925B378F0C}" type="sibTrans" cxnId="{24F5C2EB-4812-4BED-871B-136133DCDCC2}">
      <dgm:prSet/>
      <dgm:spPr/>
      <dgm:t>
        <a:bodyPr/>
        <a:lstStyle/>
        <a:p>
          <a:endParaRPr lang="es-EC"/>
        </a:p>
      </dgm:t>
    </dgm:pt>
    <dgm:pt modelId="{D1CC2C4A-EF0E-422D-BFBF-55F98E1D63A1}">
      <dgm:prSet phldrT="[Texto]" custT="1"/>
      <dgm:spPr/>
      <dgm:t>
        <a:bodyPr/>
        <a:lstStyle/>
        <a:p>
          <a:r>
            <a:rPr lang="es-ES" sz="1400" dirty="0" smtClean="0"/>
            <a:t> Serie de operaciones de medida, comparación, calculo y corrección para el bucle de control</a:t>
          </a:r>
          <a:endParaRPr lang="es-EC" sz="1400" dirty="0"/>
        </a:p>
      </dgm:t>
    </dgm:pt>
    <dgm:pt modelId="{78671C10-AD2F-4DB2-B4BD-AC3B59CA482E}" type="parTrans" cxnId="{34D3A037-F3D5-4639-B4DB-5DFDA4C9A7AD}">
      <dgm:prSet/>
      <dgm:spPr/>
      <dgm:t>
        <a:bodyPr/>
        <a:lstStyle/>
        <a:p>
          <a:endParaRPr lang="es-EC"/>
        </a:p>
      </dgm:t>
    </dgm:pt>
    <dgm:pt modelId="{7B549EEA-00BF-497E-8555-6A2BE3836BB7}" type="sibTrans" cxnId="{34D3A037-F3D5-4639-B4DB-5DFDA4C9A7AD}">
      <dgm:prSet/>
      <dgm:spPr/>
      <dgm:t>
        <a:bodyPr/>
        <a:lstStyle/>
        <a:p>
          <a:endParaRPr lang="es-EC"/>
        </a:p>
      </dgm:t>
    </dgm:pt>
    <dgm:pt modelId="{86A2318B-4E86-4579-A145-98EA4868E793}" type="pres">
      <dgm:prSet presAssocID="{8F2AD9B1-C667-40FB-AD91-9AE100002ECA}" presName="Name0" presStyleCnt="0">
        <dgm:presLayoutVars>
          <dgm:dir/>
          <dgm:animLvl val="lvl"/>
          <dgm:resizeHandles val="exact"/>
        </dgm:presLayoutVars>
      </dgm:prSet>
      <dgm:spPr/>
      <dgm:t>
        <a:bodyPr/>
        <a:lstStyle/>
        <a:p>
          <a:endParaRPr lang="es-EC"/>
        </a:p>
      </dgm:t>
    </dgm:pt>
    <dgm:pt modelId="{17B46CE1-9B95-4600-9A64-531267DDAF65}" type="pres">
      <dgm:prSet presAssocID="{C9DF1577-3D59-4C81-B081-226C9B58D5D0}" presName="linNode" presStyleCnt="0"/>
      <dgm:spPr/>
    </dgm:pt>
    <dgm:pt modelId="{638B88B3-C58E-4538-AA0B-37C855D8292F}" type="pres">
      <dgm:prSet presAssocID="{C9DF1577-3D59-4C81-B081-226C9B58D5D0}" presName="parentText" presStyleLbl="node1" presStyleIdx="0" presStyleCnt="3">
        <dgm:presLayoutVars>
          <dgm:chMax val="1"/>
          <dgm:bulletEnabled val="1"/>
        </dgm:presLayoutVars>
      </dgm:prSet>
      <dgm:spPr/>
      <dgm:t>
        <a:bodyPr/>
        <a:lstStyle/>
        <a:p>
          <a:endParaRPr lang="es-EC"/>
        </a:p>
      </dgm:t>
    </dgm:pt>
    <dgm:pt modelId="{17A815FD-EBBC-4D8D-8DA8-B034CC954239}" type="pres">
      <dgm:prSet presAssocID="{C9DF1577-3D59-4C81-B081-226C9B58D5D0}" presName="descendantText" presStyleLbl="alignAccFollowNode1" presStyleIdx="0" presStyleCnt="3">
        <dgm:presLayoutVars>
          <dgm:bulletEnabled val="1"/>
        </dgm:presLayoutVars>
      </dgm:prSet>
      <dgm:spPr/>
      <dgm:t>
        <a:bodyPr/>
        <a:lstStyle/>
        <a:p>
          <a:endParaRPr lang="es-EC"/>
        </a:p>
      </dgm:t>
    </dgm:pt>
    <dgm:pt modelId="{A2BA27E1-5AB4-4DAF-835C-B9C1FD042B4D}" type="pres">
      <dgm:prSet presAssocID="{83FBEA66-82FC-44DC-A129-952B5DF51564}" presName="sp" presStyleCnt="0"/>
      <dgm:spPr/>
    </dgm:pt>
    <dgm:pt modelId="{21431DAC-5AC5-4F43-995E-97CA99EDBB11}" type="pres">
      <dgm:prSet presAssocID="{BF8DB8D3-E250-467E-8747-159FDBD90A99}" presName="linNode" presStyleCnt="0"/>
      <dgm:spPr/>
    </dgm:pt>
    <dgm:pt modelId="{85671B30-3A97-4A2E-ACBC-70201A56C823}" type="pres">
      <dgm:prSet presAssocID="{BF8DB8D3-E250-467E-8747-159FDBD90A99}" presName="parentText" presStyleLbl="node1" presStyleIdx="1" presStyleCnt="3">
        <dgm:presLayoutVars>
          <dgm:chMax val="1"/>
          <dgm:bulletEnabled val="1"/>
        </dgm:presLayoutVars>
      </dgm:prSet>
      <dgm:spPr/>
      <dgm:t>
        <a:bodyPr/>
        <a:lstStyle/>
        <a:p>
          <a:endParaRPr lang="es-EC"/>
        </a:p>
      </dgm:t>
    </dgm:pt>
    <dgm:pt modelId="{E6E421C5-FB51-4A7E-8AA2-CCCC4A9180F4}" type="pres">
      <dgm:prSet presAssocID="{BF8DB8D3-E250-467E-8747-159FDBD90A99}" presName="descendantText" presStyleLbl="alignAccFollowNode1" presStyleIdx="1" presStyleCnt="3" custScaleY="122209">
        <dgm:presLayoutVars>
          <dgm:bulletEnabled val="1"/>
        </dgm:presLayoutVars>
      </dgm:prSet>
      <dgm:spPr/>
      <dgm:t>
        <a:bodyPr/>
        <a:lstStyle/>
        <a:p>
          <a:endParaRPr lang="es-EC"/>
        </a:p>
      </dgm:t>
    </dgm:pt>
    <dgm:pt modelId="{0337F768-397E-44B7-8D74-B6A5DE8601E6}" type="pres">
      <dgm:prSet presAssocID="{C0D62264-EE59-4A6D-94A1-BF9FD99C95FE}" presName="sp" presStyleCnt="0"/>
      <dgm:spPr/>
    </dgm:pt>
    <dgm:pt modelId="{4563FD5B-7F78-4F8E-AD8F-9D360C3CF800}" type="pres">
      <dgm:prSet presAssocID="{B280B385-A713-451E-A865-CBB433DF34A1}" presName="linNode" presStyleCnt="0"/>
      <dgm:spPr/>
    </dgm:pt>
    <dgm:pt modelId="{2665EF98-76CB-4F01-80AD-1AE3D984B025}" type="pres">
      <dgm:prSet presAssocID="{B280B385-A713-451E-A865-CBB433DF34A1}" presName="parentText" presStyleLbl="node1" presStyleIdx="2" presStyleCnt="3">
        <dgm:presLayoutVars>
          <dgm:chMax val="1"/>
          <dgm:bulletEnabled val="1"/>
        </dgm:presLayoutVars>
      </dgm:prSet>
      <dgm:spPr/>
      <dgm:t>
        <a:bodyPr/>
        <a:lstStyle/>
        <a:p>
          <a:endParaRPr lang="es-EC"/>
        </a:p>
      </dgm:t>
    </dgm:pt>
    <dgm:pt modelId="{CD4FC729-BBA8-43FA-87DF-22D97DA47B33}" type="pres">
      <dgm:prSet presAssocID="{B280B385-A713-451E-A865-CBB433DF34A1}" presName="descendantText" presStyleLbl="alignAccFollowNode1" presStyleIdx="2" presStyleCnt="3">
        <dgm:presLayoutVars>
          <dgm:bulletEnabled val="1"/>
        </dgm:presLayoutVars>
      </dgm:prSet>
      <dgm:spPr/>
      <dgm:t>
        <a:bodyPr/>
        <a:lstStyle/>
        <a:p>
          <a:endParaRPr lang="es-EC"/>
        </a:p>
      </dgm:t>
    </dgm:pt>
  </dgm:ptLst>
  <dgm:cxnLst>
    <dgm:cxn modelId="{6241BB8B-9979-4D90-A0E8-02D4CDD5E86C}" srcId="{B280B385-A713-451E-A865-CBB433DF34A1}" destId="{A8F927AB-0A41-44AD-8B93-5DE29107B8E3}" srcOrd="0" destOrd="0" parTransId="{7A6B90F4-843D-4180-84D1-7BC5AFDFEE72}" sibTransId="{4439C74C-CF10-495C-8F49-94B6E8FC2B10}"/>
    <dgm:cxn modelId="{40C40068-E5CD-49D2-9D22-D68E50088BA3}" srcId="{BF8DB8D3-E250-467E-8747-159FDBD90A99}" destId="{982FEDF6-44F8-4F5A-848D-08EA10E2BFBD}" srcOrd="0" destOrd="0" parTransId="{61A5CBFE-8B84-4561-A01D-8B00BC69FFE8}" sibTransId="{9229E468-50CA-4620-ABAE-15FD80FB2AC7}"/>
    <dgm:cxn modelId="{AEE099C6-566E-40D3-90E2-92500E358573}" srcId="{C9DF1577-3D59-4C81-B081-226C9B58D5D0}" destId="{F5EBA882-82AD-41DF-A59F-F2D2FC2B4E4E}" srcOrd="0" destOrd="0" parTransId="{4526CBD9-5370-4CB3-8017-F969DB38C31B}" sibTransId="{82E4644D-5A16-4DCA-A048-A732A0E4B1AB}"/>
    <dgm:cxn modelId="{34D3A037-F3D5-4639-B4DB-5DFDA4C9A7AD}" srcId="{B280B385-A713-451E-A865-CBB433DF34A1}" destId="{D1CC2C4A-EF0E-422D-BFBF-55F98E1D63A1}" srcOrd="3" destOrd="0" parTransId="{78671C10-AD2F-4DB2-B4BD-AC3B59CA482E}" sibTransId="{7B549EEA-00BF-497E-8555-6A2BE3836BB7}"/>
    <dgm:cxn modelId="{42A952F6-F536-4166-ABF8-E46188B91EFC}" type="presOf" srcId="{5F72F141-8E6A-48D0-A89F-3C1B295A0F31}" destId="{E6E421C5-FB51-4A7E-8AA2-CCCC4A9180F4}" srcOrd="0" destOrd="3" presId="urn:microsoft.com/office/officeart/2005/8/layout/vList5"/>
    <dgm:cxn modelId="{AACB314B-905D-486B-A3AD-78B27DCFCB80}" type="presOf" srcId="{FEF94398-0E7C-4CF7-A374-7B0B62E4D582}" destId="{E6E421C5-FB51-4A7E-8AA2-CCCC4A9180F4}" srcOrd="0" destOrd="4" presId="urn:microsoft.com/office/officeart/2005/8/layout/vList5"/>
    <dgm:cxn modelId="{C1DBA6C3-04AC-4B29-8591-736B11BE23C3}" srcId="{BF8DB8D3-E250-467E-8747-159FDBD90A99}" destId="{D51DD542-EEB2-45E3-977C-477259F83F09}" srcOrd="1" destOrd="0" parTransId="{206606A2-AA82-46C8-884B-1472BF6FE04D}" sibTransId="{B6DD7FED-9858-4D08-8236-86B9F35B0572}"/>
    <dgm:cxn modelId="{44AA254D-0BB8-4EE6-8B4F-48880E8B87BF}" type="presOf" srcId="{D51DD542-EEB2-45E3-977C-477259F83F09}" destId="{E6E421C5-FB51-4A7E-8AA2-CCCC4A9180F4}" srcOrd="0" destOrd="1" presId="urn:microsoft.com/office/officeart/2005/8/layout/vList5"/>
    <dgm:cxn modelId="{E272E0DF-A6B6-4074-A9BE-8FA2C34220CA}" srcId="{8F2AD9B1-C667-40FB-AD91-9AE100002ECA}" destId="{C9DF1577-3D59-4C81-B081-226C9B58D5D0}" srcOrd="0" destOrd="0" parTransId="{7836E6A0-0FDE-4D67-87ED-BC7468F029B8}" sibTransId="{83FBEA66-82FC-44DC-A129-952B5DF51564}"/>
    <dgm:cxn modelId="{7697FEBB-88F7-42EF-B3C5-FA6C6F46E8FE}" srcId="{8F2AD9B1-C667-40FB-AD91-9AE100002ECA}" destId="{BF8DB8D3-E250-467E-8747-159FDBD90A99}" srcOrd="1" destOrd="0" parTransId="{C7902E49-6149-496B-AE77-8B4C97ACFAAF}" sibTransId="{C0D62264-EE59-4A6D-94A1-BF9FD99C95FE}"/>
    <dgm:cxn modelId="{B386C89F-0416-4119-A8F4-364B2457AEE1}" type="presOf" srcId="{31749144-0455-40BD-BDA6-1737E6882ECB}" destId="{CD4FC729-BBA8-43FA-87DF-22D97DA47B33}" srcOrd="0" destOrd="2" presId="urn:microsoft.com/office/officeart/2005/8/layout/vList5"/>
    <dgm:cxn modelId="{4B515550-960F-44AF-8CE9-910B5FA60B32}" type="presOf" srcId="{B280B385-A713-451E-A865-CBB433DF34A1}" destId="{2665EF98-76CB-4F01-80AD-1AE3D984B025}" srcOrd="0" destOrd="0" presId="urn:microsoft.com/office/officeart/2005/8/layout/vList5"/>
    <dgm:cxn modelId="{AFD8BEDF-EC87-45C7-BAFE-14050A29849D}" type="presOf" srcId="{BF8DB8D3-E250-467E-8747-159FDBD90A99}" destId="{85671B30-3A97-4A2E-ACBC-70201A56C823}" srcOrd="0" destOrd="0" presId="urn:microsoft.com/office/officeart/2005/8/layout/vList5"/>
    <dgm:cxn modelId="{77661288-F273-41E0-B36D-4FB388C1B6D5}" type="presOf" srcId="{D1CC2C4A-EF0E-422D-BFBF-55F98E1D63A1}" destId="{CD4FC729-BBA8-43FA-87DF-22D97DA47B33}" srcOrd="0" destOrd="3" presId="urn:microsoft.com/office/officeart/2005/8/layout/vList5"/>
    <dgm:cxn modelId="{686529ED-4236-4C0C-BE77-6562A55EBF03}" type="presOf" srcId="{8F2AD9B1-C667-40FB-AD91-9AE100002ECA}" destId="{86A2318B-4E86-4579-A145-98EA4868E793}" srcOrd="0" destOrd="0" presId="urn:microsoft.com/office/officeart/2005/8/layout/vList5"/>
    <dgm:cxn modelId="{EB5C53A1-3FE0-4CB6-B16E-DE04C9D435F8}" srcId="{B280B385-A713-451E-A865-CBB433DF34A1}" destId="{2C5D9A32-A1BD-4C45-9161-C8197BDE6E55}" srcOrd="1" destOrd="0" parTransId="{89AF0D80-BF59-4F8F-9450-E2EE4B7BF5C9}" sibTransId="{B02526E9-8426-4F46-AC40-5D0F64685082}"/>
    <dgm:cxn modelId="{A33A34EB-CAA8-420D-9CD1-8FEF617C508A}" type="presOf" srcId="{EAC8C21B-7CAC-46AB-8557-CC0C8E572F69}" destId="{17A815FD-EBBC-4D8D-8DA8-B034CC954239}" srcOrd="0" destOrd="1" presId="urn:microsoft.com/office/officeart/2005/8/layout/vList5"/>
    <dgm:cxn modelId="{15D399C2-1FBC-452F-8474-6213064D3D90}" type="presOf" srcId="{C9DF1577-3D59-4C81-B081-226C9B58D5D0}" destId="{638B88B3-C58E-4538-AA0B-37C855D8292F}" srcOrd="0" destOrd="0" presId="urn:microsoft.com/office/officeart/2005/8/layout/vList5"/>
    <dgm:cxn modelId="{65934A8D-253D-4987-ADC0-43C0B1A83C06}" type="presOf" srcId="{A8F927AB-0A41-44AD-8B93-5DE29107B8E3}" destId="{CD4FC729-BBA8-43FA-87DF-22D97DA47B33}" srcOrd="0" destOrd="0" presId="urn:microsoft.com/office/officeart/2005/8/layout/vList5"/>
    <dgm:cxn modelId="{24F5C2EB-4812-4BED-871B-136133DCDCC2}" srcId="{B280B385-A713-451E-A865-CBB433DF34A1}" destId="{31749144-0455-40BD-BDA6-1737E6882ECB}" srcOrd="2" destOrd="0" parTransId="{55DEE709-1BFB-455F-B750-AB327CBFD446}" sibTransId="{92D5B165-1135-4264-BFC8-B5925B378F0C}"/>
    <dgm:cxn modelId="{3091F6E7-5E25-4C9F-A10A-FAD30A6929A7}" srcId="{BF8DB8D3-E250-467E-8747-159FDBD90A99}" destId="{5F72F141-8E6A-48D0-A89F-3C1B295A0F31}" srcOrd="3" destOrd="0" parTransId="{E8C22791-5549-4B89-A08E-DF747A88DE81}" sibTransId="{285C1C50-6A5E-4BFC-87AD-ACA547DB53B3}"/>
    <dgm:cxn modelId="{8B553E87-1A3C-4BB3-A45A-1D0F432881D7}" srcId="{C9DF1577-3D59-4C81-B081-226C9B58D5D0}" destId="{EAC8C21B-7CAC-46AB-8557-CC0C8E572F69}" srcOrd="1" destOrd="0" parTransId="{6286B0D2-616D-4FAC-9E0C-4F62B23F7078}" sibTransId="{16A49A02-6537-4E1C-AC3B-2412791D88DE}"/>
    <dgm:cxn modelId="{208F85CD-899C-44DA-8CCB-82D6B4725F67}" srcId="{BF8DB8D3-E250-467E-8747-159FDBD90A99}" destId="{71F6DC14-1F15-428C-B8E1-3D365BC92FA1}" srcOrd="2" destOrd="0" parTransId="{E052B84A-0DA7-4DF5-AF0D-3FC047F632CB}" sibTransId="{FE919896-53D4-49A4-BD5E-2E4761D9D40B}"/>
    <dgm:cxn modelId="{5225467B-A3A8-453D-8712-B0C0C9D69B91}" srcId="{8F2AD9B1-C667-40FB-AD91-9AE100002ECA}" destId="{B280B385-A713-451E-A865-CBB433DF34A1}" srcOrd="2" destOrd="0" parTransId="{460203A1-96DF-4658-93F8-2C0B15E4D37B}" sibTransId="{71ECB802-EC72-4674-908B-E5B2C1E9F3D2}"/>
    <dgm:cxn modelId="{C9477574-218B-4FA9-A2E0-F8EEA05DDC27}" type="presOf" srcId="{F5EBA882-82AD-41DF-A59F-F2D2FC2B4E4E}" destId="{17A815FD-EBBC-4D8D-8DA8-B034CC954239}" srcOrd="0" destOrd="0" presId="urn:microsoft.com/office/officeart/2005/8/layout/vList5"/>
    <dgm:cxn modelId="{61F5A59A-8026-4E45-AA59-3E6CC3322ACD}" type="presOf" srcId="{982FEDF6-44F8-4F5A-848D-08EA10E2BFBD}" destId="{E6E421C5-FB51-4A7E-8AA2-CCCC4A9180F4}" srcOrd="0" destOrd="0" presId="urn:microsoft.com/office/officeart/2005/8/layout/vList5"/>
    <dgm:cxn modelId="{C7B1CA61-A8C7-4FD9-B5D3-77056FC50021}" srcId="{BF8DB8D3-E250-467E-8747-159FDBD90A99}" destId="{FEF94398-0E7C-4CF7-A374-7B0B62E4D582}" srcOrd="4" destOrd="0" parTransId="{4F14C036-4B10-4260-ACDB-F35219926657}" sibTransId="{126FAE9A-E27D-45C3-8F7B-3A37A50D75CC}"/>
    <dgm:cxn modelId="{2263147A-0ABE-4BEA-954F-381805DEDB77}" type="presOf" srcId="{2C5D9A32-A1BD-4C45-9161-C8197BDE6E55}" destId="{CD4FC729-BBA8-43FA-87DF-22D97DA47B33}" srcOrd="0" destOrd="1" presId="urn:microsoft.com/office/officeart/2005/8/layout/vList5"/>
    <dgm:cxn modelId="{49DE027B-9FB5-4704-BA05-55772BF9AD8B}" type="presOf" srcId="{71F6DC14-1F15-428C-B8E1-3D365BC92FA1}" destId="{E6E421C5-FB51-4A7E-8AA2-CCCC4A9180F4}" srcOrd="0" destOrd="2" presId="urn:microsoft.com/office/officeart/2005/8/layout/vList5"/>
    <dgm:cxn modelId="{67FC9C2C-81D0-44F5-87BB-16C4DD922ADE}" type="presParOf" srcId="{86A2318B-4E86-4579-A145-98EA4868E793}" destId="{17B46CE1-9B95-4600-9A64-531267DDAF65}" srcOrd="0" destOrd="0" presId="urn:microsoft.com/office/officeart/2005/8/layout/vList5"/>
    <dgm:cxn modelId="{FE31A75B-E0DD-4023-8A17-152E331E9E56}" type="presParOf" srcId="{17B46CE1-9B95-4600-9A64-531267DDAF65}" destId="{638B88B3-C58E-4538-AA0B-37C855D8292F}" srcOrd="0" destOrd="0" presId="urn:microsoft.com/office/officeart/2005/8/layout/vList5"/>
    <dgm:cxn modelId="{C95B688C-B6AF-4181-B94F-335239823D60}" type="presParOf" srcId="{17B46CE1-9B95-4600-9A64-531267DDAF65}" destId="{17A815FD-EBBC-4D8D-8DA8-B034CC954239}" srcOrd="1" destOrd="0" presId="urn:microsoft.com/office/officeart/2005/8/layout/vList5"/>
    <dgm:cxn modelId="{AAE5CB49-EA7A-4658-8886-0AA52DBCE5B8}" type="presParOf" srcId="{86A2318B-4E86-4579-A145-98EA4868E793}" destId="{A2BA27E1-5AB4-4DAF-835C-B9C1FD042B4D}" srcOrd="1" destOrd="0" presId="urn:microsoft.com/office/officeart/2005/8/layout/vList5"/>
    <dgm:cxn modelId="{2A75D208-2677-4645-9696-EF16298A837F}" type="presParOf" srcId="{86A2318B-4E86-4579-A145-98EA4868E793}" destId="{21431DAC-5AC5-4F43-995E-97CA99EDBB11}" srcOrd="2" destOrd="0" presId="urn:microsoft.com/office/officeart/2005/8/layout/vList5"/>
    <dgm:cxn modelId="{010E9306-7E90-4788-B73E-721848618AA1}" type="presParOf" srcId="{21431DAC-5AC5-4F43-995E-97CA99EDBB11}" destId="{85671B30-3A97-4A2E-ACBC-70201A56C823}" srcOrd="0" destOrd="0" presId="urn:microsoft.com/office/officeart/2005/8/layout/vList5"/>
    <dgm:cxn modelId="{7B3E58CA-7959-45E2-A9E7-B0884A3CBC26}" type="presParOf" srcId="{21431DAC-5AC5-4F43-995E-97CA99EDBB11}" destId="{E6E421C5-FB51-4A7E-8AA2-CCCC4A9180F4}" srcOrd="1" destOrd="0" presId="urn:microsoft.com/office/officeart/2005/8/layout/vList5"/>
    <dgm:cxn modelId="{3EF28963-1F5E-4DA6-88C1-B375285ED22A}" type="presParOf" srcId="{86A2318B-4E86-4579-A145-98EA4868E793}" destId="{0337F768-397E-44B7-8D74-B6A5DE8601E6}" srcOrd="3" destOrd="0" presId="urn:microsoft.com/office/officeart/2005/8/layout/vList5"/>
    <dgm:cxn modelId="{9F139B42-0AB8-40E3-ACCA-122307F2700C}" type="presParOf" srcId="{86A2318B-4E86-4579-A145-98EA4868E793}" destId="{4563FD5B-7F78-4F8E-AD8F-9D360C3CF800}" srcOrd="4" destOrd="0" presId="urn:microsoft.com/office/officeart/2005/8/layout/vList5"/>
    <dgm:cxn modelId="{DA859F17-F1F1-4312-8B09-9532381807B5}" type="presParOf" srcId="{4563FD5B-7F78-4F8E-AD8F-9D360C3CF800}" destId="{2665EF98-76CB-4F01-80AD-1AE3D984B025}" srcOrd="0" destOrd="0" presId="urn:microsoft.com/office/officeart/2005/8/layout/vList5"/>
    <dgm:cxn modelId="{8CA2375F-5E7F-4253-8119-DA6F270F8872}" type="presParOf" srcId="{4563FD5B-7F78-4F8E-AD8F-9D360C3CF800}" destId="{CD4FC729-BBA8-43FA-87DF-22D97DA47B3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987420-BFAE-40A2-802B-929F0D31B14D}"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s-EC"/>
        </a:p>
      </dgm:t>
    </dgm:pt>
    <dgm:pt modelId="{AB173A43-541F-45DB-9DF7-0DBD893661EA}">
      <dgm:prSet phldrT="[Texto]"/>
      <dgm:spPr>
        <a:solidFill>
          <a:schemeClr val="accent2">
            <a:lumMod val="75000"/>
          </a:schemeClr>
        </a:solidFill>
      </dgm:spPr>
      <dgm:t>
        <a:bodyPr/>
        <a:lstStyle/>
        <a:p>
          <a:r>
            <a:rPr lang="es-EC" dirty="0" smtClean="0">
              <a:solidFill>
                <a:schemeClr val="bg1"/>
              </a:solidFill>
            </a:rPr>
            <a:t>Definiciones claves</a:t>
          </a:r>
          <a:endParaRPr lang="es-EC" dirty="0">
            <a:solidFill>
              <a:schemeClr val="bg1"/>
            </a:solidFill>
          </a:endParaRPr>
        </a:p>
      </dgm:t>
    </dgm:pt>
    <dgm:pt modelId="{C93D3B6E-25CD-45EB-9934-657E87B349A1}" type="parTrans" cxnId="{28FB80AC-5BA8-4FF1-AB43-3AB951B0C663}">
      <dgm:prSet/>
      <dgm:spPr/>
      <dgm:t>
        <a:bodyPr/>
        <a:lstStyle/>
        <a:p>
          <a:endParaRPr lang="es-EC"/>
        </a:p>
      </dgm:t>
    </dgm:pt>
    <dgm:pt modelId="{C7F42C34-9BB0-4154-B95B-B4E59F91CE65}" type="sibTrans" cxnId="{28FB80AC-5BA8-4FF1-AB43-3AB951B0C663}">
      <dgm:prSet/>
      <dgm:spPr/>
      <dgm:t>
        <a:bodyPr/>
        <a:lstStyle/>
        <a:p>
          <a:endParaRPr lang="es-EC"/>
        </a:p>
      </dgm:t>
    </dgm:pt>
    <dgm:pt modelId="{9C06E0F5-9301-418C-82E1-F73B2C888333}">
      <dgm:prSet phldrT="[Texto]"/>
      <dgm:spPr/>
      <dgm:t>
        <a:bodyPr/>
        <a:lstStyle/>
        <a:p>
          <a:r>
            <a:rPr lang="es-EC" dirty="0" smtClean="0"/>
            <a:t>Planta </a:t>
          </a:r>
          <a:endParaRPr lang="es-EC" dirty="0"/>
        </a:p>
      </dgm:t>
    </dgm:pt>
    <dgm:pt modelId="{5236A833-E87C-4DDF-ACD4-00862666D664}" type="parTrans" cxnId="{927C0374-1777-4415-95C3-E1A55831471A}">
      <dgm:prSet/>
      <dgm:spPr/>
      <dgm:t>
        <a:bodyPr/>
        <a:lstStyle/>
        <a:p>
          <a:endParaRPr lang="es-EC"/>
        </a:p>
      </dgm:t>
    </dgm:pt>
    <dgm:pt modelId="{8028610B-0975-4401-BC5E-5595306A79AA}" type="sibTrans" cxnId="{927C0374-1777-4415-95C3-E1A55831471A}">
      <dgm:prSet/>
      <dgm:spPr/>
      <dgm:t>
        <a:bodyPr/>
        <a:lstStyle/>
        <a:p>
          <a:endParaRPr lang="es-EC"/>
        </a:p>
      </dgm:t>
    </dgm:pt>
    <dgm:pt modelId="{EC045F48-9ABA-47D5-850C-13D9AB5209D1}">
      <dgm:prSet phldrT="[Texto]"/>
      <dgm:spPr>
        <a:solidFill>
          <a:schemeClr val="accent2">
            <a:lumMod val="75000"/>
          </a:schemeClr>
        </a:solidFill>
      </dgm:spPr>
      <dgm:t>
        <a:bodyPr/>
        <a:lstStyle/>
        <a:p>
          <a:r>
            <a:rPr lang="es-EC" dirty="0" smtClean="0">
              <a:solidFill>
                <a:schemeClr val="bg1"/>
              </a:solidFill>
            </a:rPr>
            <a:t>Componentes de un lazo de control</a:t>
          </a:r>
          <a:endParaRPr lang="es-EC" dirty="0">
            <a:solidFill>
              <a:schemeClr val="bg1"/>
            </a:solidFill>
          </a:endParaRPr>
        </a:p>
      </dgm:t>
    </dgm:pt>
    <dgm:pt modelId="{7F19F0C4-AF7B-4FF4-ABBD-B09D01A1F92B}" type="parTrans" cxnId="{756A5145-249D-48A1-959A-0072BF7BE881}">
      <dgm:prSet/>
      <dgm:spPr/>
      <dgm:t>
        <a:bodyPr/>
        <a:lstStyle/>
        <a:p>
          <a:endParaRPr lang="es-EC"/>
        </a:p>
      </dgm:t>
    </dgm:pt>
    <dgm:pt modelId="{4A681038-56EE-431A-BEA9-7768B6876058}" type="sibTrans" cxnId="{756A5145-249D-48A1-959A-0072BF7BE881}">
      <dgm:prSet/>
      <dgm:spPr/>
      <dgm:t>
        <a:bodyPr/>
        <a:lstStyle/>
        <a:p>
          <a:endParaRPr lang="es-EC"/>
        </a:p>
      </dgm:t>
    </dgm:pt>
    <dgm:pt modelId="{AAA684F7-178C-4DCB-889B-C91C7BAB04E4}">
      <dgm:prSet phldrT="[Texto]"/>
      <dgm:spPr/>
      <dgm:t>
        <a:bodyPr/>
        <a:lstStyle/>
        <a:p>
          <a:r>
            <a:rPr lang="es-EC" dirty="0" smtClean="0"/>
            <a:t>Sensor </a:t>
          </a:r>
          <a:endParaRPr lang="es-EC" dirty="0"/>
        </a:p>
      </dgm:t>
    </dgm:pt>
    <dgm:pt modelId="{2E22BC6A-8A59-4C73-B4B0-F95BB529FEDA}" type="parTrans" cxnId="{71446625-953D-4916-ABD6-0F5AA4B1267E}">
      <dgm:prSet/>
      <dgm:spPr/>
      <dgm:t>
        <a:bodyPr/>
        <a:lstStyle/>
        <a:p>
          <a:endParaRPr lang="es-EC"/>
        </a:p>
      </dgm:t>
    </dgm:pt>
    <dgm:pt modelId="{4B006A55-78FD-4C01-B8DB-C2595458158C}" type="sibTrans" cxnId="{71446625-953D-4916-ABD6-0F5AA4B1267E}">
      <dgm:prSet/>
      <dgm:spPr/>
      <dgm:t>
        <a:bodyPr/>
        <a:lstStyle/>
        <a:p>
          <a:endParaRPr lang="es-EC"/>
        </a:p>
      </dgm:t>
    </dgm:pt>
    <dgm:pt modelId="{A6DD93FF-20BC-4469-8473-1D5225F5C5AF}">
      <dgm:prSet phldrT="[Texto]"/>
      <dgm:spPr/>
      <dgm:t>
        <a:bodyPr/>
        <a:lstStyle/>
        <a:p>
          <a:r>
            <a:rPr lang="es-EC" dirty="0" smtClean="0"/>
            <a:t>Indicadores </a:t>
          </a:r>
          <a:endParaRPr lang="es-EC" dirty="0"/>
        </a:p>
      </dgm:t>
    </dgm:pt>
    <dgm:pt modelId="{ABEDA749-2455-4CA5-BFF9-A3CB8E99EB5F}" type="parTrans" cxnId="{0F1714D3-0994-4142-A282-203A594C0F58}">
      <dgm:prSet/>
      <dgm:spPr/>
      <dgm:t>
        <a:bodyPr/>
        <a:lstStyle/>
        <a:p>
          <a:endParaRPr lang="es-EC"/>
        </a:p>
      </dgm:t>
    </dgm:pt>
    <dgm:pt modelId="{45F37798-4D77-4D1B-BCC6-2A7AEC79E4E4}" type="sibTrans" cxnId="{0F1714D3-0994-4142-A282-203A594C0F58}">
      <dgm:prSet/>
      <dgm:spPr/>
      <dgm:t>
        <a:bodyPr/>
        <a:lstStyle/>
        <a:p>
          <a:endParaRPr lang="es-EC"/>
        </a:p>
      </dgm:t>
    </dgm:pt>
    <dgm:pt modelId="{41F2E0D0-1461-4BD0-8C49-A8BC2F11F86F}">
      <dgm:prSet phldrT="[Texto]"/>
      <dgm:spPr>
        <a:solidFill>
          <a:schemeClr val="accent2">
            <a:lumMod val="75000"/>
          </a:schemeClr>
        </a:solidFill>
      </dgm:spPr>
      <dgm:t>
        <a:bodyPr/>
        <a:lstStyle/>
        <a:p>
          <a:r>
            <a:rPr lang="es-EC" dirty="0" smtClean="0">
              <a:solidFill>
                <a:schemeClr val="bg1"/>
              </a:solidFill>
            </a:rPr>
            <a:t>Controladores</a:t>
          </a:r>
          <a:endParaRPr lang="es-EC" dirty="0">
            <a:solidFill>
              <a:schemeClr val="bg1"/>
            </a:solidFill>
          </a:endParaRPr>
        </a:p>
      </dgm:t>
    </dgm:pt>
    <dgm:pt modelId="{9E78407C-A9EE-4467-9A34-2220E6A3A5CD}" type="parTrans" cxnId="{BC1EEFFE-4E1B-46A3-B93B-CB2791C41ADC}">
      <dgm:prSet/>
      <dgm:spPr/>
      <dgm:t>
        <a:bodyPr/>
        <a:lstStyle/>
        <a:p>
          <a:endParaRPr lang="es-EC"/>
        </a:p>
      </dgm:t>
    </dgm:pt>
    <dgm:pt modelId="{883C9748-0180-4305-8477-C5A7577BB7E5}" type="sibTrans" cxnId="{BC1EEFFE-4E1B-46A3-B93B-CB2791C41ADC}">
      <dgm:prSet/>
      <dgm:spPr/>
      <dgm:t>
        <a:bodyPr/>
        <a:lstStyle/>
        <a:p>
          <a:endParaRPr lang="es-EC"/>
        </a:p>
      </dgm:t>
    </dgm:pt>
    <dgm:pt modelId="{B09CF6B4-68B5-4C66-B15E-9452E837EBEA}">
      <dgm:prSet phldrT="[Texto]"/>
      <dgm:spPr/>
      <dgm:t>
        <a:bodyPr/>
        <a:lstStyle/>
        <a:p>
          <a:r>
            <a:rPr lang="es-EC" dirty="0" smtClean="0"/>
            <a:t>PLCS</a:t>
          </a:r>
          <a:endParaRPr lang="es-EC" dirty="0"/>
        </a:p>
      </dgm:t>
    </dgm:pt>
    <dgm:pt modelId="{AF8FE8D2-3D74-4433-91C9-78FB2C33B108}" type="parTrans" cxnId="{D0B04CC0-8A15-427E-8CD0-0EFEAC6A1471}">
      <dgm:prSet/>
      <dgm:spPr/>
      <dgm:t>
        <a:bodyPr/>
        <a:lstStyle/>
        <a:p>
          <a:endParaRPr lang="es-EC"/>
        </a:p>
      </dgm:t>
    </dgm:pt>
    <dgm:pt modelId="{C6F34175-7B1C-4F90-87EA-A192E720DA34}" type="sibTrans" cxnId="{D0B04CC0-8A15-427E-8CD0-0EFEAC6A1471}">
      <dgm:prSet/>
      <dgm:spPr/>
      <dgm:t>
        <a:bodyPr/>
        <a:lstStyle/>
        <a:p>
          <a:endParaRPr lang="es-EC"/>
        </a:p>
      </dgm:t>
    </dgm:pt>
    <dgm:pt modelId="{5CE392FB-2D58-4BD6-AFAA-44BE0CAD63BD}">
      <dgm:prSet phldrT="[Texto]"/>
      <dgm:spPr/>
      <dgm:t>
        <a:bodyPr/>
        <a:lstStyle/>
        <a:p>
          <a:r>
            <a:rPr lang="es-EC" dirty="0" smtClean="0"/>
            <a:t>Tarjetas de Control</a:t>
          </a:r>
          <a:endParaRPr lang="es-EC" dirty="0"/>
        </a:p>
      </dgm:t>
    </dgm:pt>
    <dgm:pt modelId="{2DC2BA1C-A636-4B41-924A-54738DA95513}" type="parTrans" cxnId="{4F891598-37A5-4404-BBBB-36E709566051}">
      <dgm:prSet/>
      <dgm:spPr/>
      <dgm:t>
        <a:bodyPr/>
        <a:lstStyle/>
        <a:p>
          <a:endParaRPr lang="es-EC"/>
        </a:p>
      </dgm:t>
    </dgm:pt>
    <dgm:pt modelId="{F206F987-D86E-496A-946D-6C8A12E2AC21}" type="sibTrans" cxnId="{4F891598-37A5-4404-BBBB-36E709566051}">
      <dgm:prSet/>
      <dgm:spPr/>
      <dgm:t>
        <a:bodyPr/>
        <a:lstStyle/>
        <a:p>
          <a:endParaRPr lang="es-EC"/>
        </a:p>
      </dgm:t>
    </dgm:pt>
    <dgm:pt modelId="{0373E98D-0D6F-4A5D-9378-DA6985DB60AE}">
      <dgm:prSet phldrT="[Texto]"/>
      <dgm:spPr/>
      <dgm:t>
        <a:bodyPr/>
        <a:lstStyle/>
        <a:p>
          <a:r>
            <a:rPr lang="es-EC" dirty="0" smtClean="0"/>
            <a:t>Perturbaciones</a:t>
          </a:r>
          <a:endParaRPr lang="es-EC" dirty="0"/>
        </a:p>
      </dgm:t>
    </dgm:pt>
    <dgm:pt modelId="{B8F6C108-9687-4529-832F-8467254B06A9}" type="parTrans" cxnId="{CA84C15A-6BB5-40A1-9F7D-A3448AF23059}">
      <dgm:prSet/>
      <dgm:spPr/>
      <dgm:t>
        <a:bodyPr/>
        <a:lstStyle/>
        <a:p>
          <a:endParaRPr lang="es-EC"/>
        </a:p>
      </dgm:t>
    </dgm:pt>
    <dgm:pt modelId="{DE59B416-6E0D-4194-9309-51E61F215A15}" type="sibTrans" cxnId="{CA84C15A-6BB5-40A1-9F7D-A3448AF23059}">
      <dgm:prSet/>
      <dgm:spPr/>
      <dgm:t>
        <a:bodyPr/>
        <a:lstStyle/>
        <a:p>
          <a:endParaRPr lang="es-EC"/>
        </a:p>
      </dgm:t>
    </dgm:pt>
    <dgm:pt modelId="{025A26F3-279F-49D7-B88F-1D6560699783}">
      <dgm:prSet phldrT="[Texto]"/>
      <dgm:spPr/>
      <dgm:t>
        <a:bodyPr/>
        <a:lstStyle/>
        <a:p>
          <a:r>
            <a:rPr lang="es-EC" dirty="0" smtClean="0"/>
            <a:t>Variable de proceso</a:t>
          </a:r>
          <a:endParaRPr lang="es-EC" dirty="0"/>
        </a:p>
      </dgm:t>
    </dgm:pt>
    <dgm:pt modelId="{FA19A9A5-BEB9-4AE1-A9B9-1FE7C6A58618}" type="parTrans" cxnId="{274A2F6D-826A-441E-89A9-8451F33981AA}">
      <dgm:prSet/>
      <dgm:spPr/>
      <dgm:t>
        <a:bodyPr/>
        <a:lstStyle/>
        <a:p>
          <a:endParaRPr lang="es-EC"/>
        </a:p>
      </dgm:t>
    </dgm:pt>
    <dgm:pt modelId="{B685675E-48D4-46FC-A887-45EB79B8CA31}" type="sibTrans" cxnId="{274A2F6D-826A-441E-89A9-8451F33981AA}">
      <dgm:prSet/>
      <dgm:spPr/>
      <dgm:t>
        <a:bodyPr/>
        <a:lstStyle/>
        <a:p>
          <a:endParaRPr lang="es-EC"/>
        </a:p>
      </dgm:t>
    </dgm:pt>
    <dgm:pt modelId="{08995406-740C-49FA-8CC9-E3FB980A1F17}">
      <dgm:prSet phldrT="[Texto]"/>
      <dgm:spPr/>
      <dgm:t>
        <a:bodyPr/>
        <a:lstStyle/>
        <a:p>
          <a:r>
            <a:rPr lang="es-EC" dirty="0" smtClean="0"/>
            <a:t>Set Point</a:t>
          </a:r>
          <a:endParaRPr lang="es-EC" dirty="0"/>
        </a:p>
      </dgm:t>
    </dgm:pt>
    <dgm:pt modelId="{D09813EA-9A22-4AE6-96EB-2BD36E689FF5}" type="parTrans" cxnId="{B197D09F-2A3E-4741-85DC-8791F81B6A08}">
      <dgm:prSet/>
      <dgm:spPr/>
      <dgm:t>
        <a:bodyPr/>
        <a:lstStyle/>
        <a:p>
          <a:endParaRPr lang="es-EC"/>
        </a:p>
      </dgm:t>
    </dgm:pt>
    <dgm:pt modelId="{095E00D8-5109-4D24-A658-4624FD62F7F2}" type="sibTrans" cxnId="{B197D09F-2A3E-4741-85DC-8791F81B6A08}">
      <dgm:prSet/>
      <dgm:spPr/>
      <dgm:t>
        <a:bodyPr/>
        <a:lstStyle/>
        <a:p>
          <a:endParaRPr lang="es-EC"/>
        </a:p>
      </dgm:t>
    </dgm:pt>
    <dgm:pt modelId="{248C4146-1EE1-499A-84ED-99B598C388B2}">
      <dgm:prSet phldrT="[Texto]"/>
      <dgm:spPr/>
      <dgm:t>
        <a:bodyPr/>
        <a:lstStyle/>
        <a:p>
          <a:r>
            <a:rPr lang="es-EC" dirty="0" smtClean="0"/>
            <a:t>Variable medida</a:t>
          </a:r>
          <a:endParaRPr lang="es-EC" dirty="0"/>
        </a:p>
      </dgm:t>
    </dgm:pt>
    <dgm:pt modelId="{C89873F9-E8BB-45DA-BF4C-2533C1D7A665}" type="parTrans" cxnId="{BF0196F9-5EDC-4AD5-AFA9-ADDE8DCCFA15}">
      <dgm:prSet/>
      <dgm:spPr/>
      <dgm:t>
        <a:bodyPr/>
        <a:lstStyle/>
        <a:p>
          <a:endParaRPr lang="es-EC"/>
        </a:p>
      </dgm:t>
    </dgm:pt>
    <dgm:pt modelId="{D9B88EC0-B7C0-46DD-A92B-01DD86EBD875}" type="sibTrans" cxnId="{BF0196F9-5EDC-4AD5-AFA9-ADDE8DCCFA15}">
      <dgm:prSet/>
      <dgm:spPr/>
      <dgm:t>
        <a:bodyPr/>
        <a:lstStyle/>
        <a:p>
          <a:endParaRPr lang="es-EC"/>
        </a:p>
      </dgm:t>
    </dgm:pt>
    <dgm:pt modelId="{F2334D43-D462-4F35-9682-3DDCCA9373BB}">
      <dgm:prSet phldrT="[Texto]"/>
      <dgm:spPr/>
      <dgm:t>
        <a:bodyPr/>
        <a:lstStyle/>
        <a:p>
          <a:r>
            <a:rPr lang="es-EC" dirty="0" smtClean="0"/>
            <a:t>Variable manipulada</a:t>
          </a:r>
          <a:endParaRPr lang="es-EC" dirty="0"/>
        </a:p>
      </dgm:t>
    </dgm:pt>
    <dgm:pt modelId="{412B0A8A-21CC-42CE-A531-68C23D336EEB}" type="parTrans" cxnId="{0F372F3C-7849-4A38-AE80-74B3B2BD7EC5}">
      <dgm:prSet/>
      <dgm:spPr/>
      <dgm:t>
        <a:bodyPr/>
        <a:lstStyle/>
        <a:p>
          <a:endParaRPr lang="es-EC"/>
        </a:p>
      </dgm:t>
    </dgm:pt>
    <dgm:pt modelId="{8FFB2D70-B8A3-4B71-9A69-EBCA3B3BE5E9}" type="sibTrans" cxnId="{0F372F3C-7849-4A38-AE80-74B3B2BD7EC5}">
      <dgm:prSet/>
      <dgm:spPr/>
      <dgm:t>
        <a:bodyPr/>
        <a:lstStyle/>
        <a:p>
          <a:endParaRPr lang="es-EC"/>
        </a:p>
      </dgm:t>
    </dgm:pt>
    <dgm:pt modelId="{22563137-305F-4C7B-9C60-EA6C08CE9074}">
      <dgm:prSet phldrT="[Texto]"/>
      <dgm:spPr/>
      <dgm:t>
        <a:bodyPr/>
        <a:lstStyle/>
        <a:p>
          <a:r>
            <a:rPr lang="es-EC" dirty="0" smtClean="0"/>
            <a:t>Error</a:t>
          </a:r>
          <a:endParaRPr lang="es-EC" dirty="0"/>
        </a:p>
      </dgm:t>
    </dgm:pt>
    <dgm:pt modelId="{53A8550E-E86B-4C05-B95C-A9254B9F66AA}" type="parTrans" cxnId="{C33806BC-8606-4509-9C20-E69BDB5A145B}">
      <dgm:prSet/>
      <dgm:spPr/>
      <dgm:t>
        <a:bodyPr/>
        <a:lstStyle/>
        <a:p>
          <a:endParaRPr lang="es-EC"/>
        </a:p>
      </dgm:t>
    </dgm:pt>
    <dgm:pt modelId="{796947C2-3FEF-4E03-A072-3E8D2054DB89}" type="sibTrans" cxnId="{C33806BC-8606-4509-9C20-E69BDB5A145B}">
      <dgm:prSet/>
      <dgm:spPr/>
      <dgm:t>
        <a:bodyPr/>
        <a:lstStyle/>
        <a:p>
          <a:endParaRPr lang="es-EC"/>
        </a:p>
      </dgm:t>
    </dgm:pt>
    <dgm:pt modelId="{E9F35C4F-9EEA-4221-8BC7-37CCD58F7891}">
      <dgm:prSet phldrT="[Texto]"/>
      <dgm:spPr/>
      <dgm:t>
        <a:bodyPr/>
        <a:lstStyle/>
        <a:p>
          <a:r>
            <a:rPr lang="es-EC" dirty="0" smtClean="0"/>
            <a:t>Algoritmo de control</a:t>
          </a:r>
          <a:endParaRPr lang="es-EC" dirty="0"/>
        </a:p>
      </dgm:t>
    </dgm:pt>
    <dgm:pt modelId="{B64C24AF-7F4D-4ABD-975A-FA0C133DB257}" type="parTrans" cxnId="{9726CCC9-CB60-4C24-878B-AFF639243846}">
      <dgm:prSet/>
      <dgm:spPr/>
      <dgm:t>
        <a:bodyPr/>
        <a:lstStyle/>
        <a:p>
          <a:endParaRPr lang="es-EC"/>
        </a:p>
      </dgm:t>
    </dgm:pt>
    <dgm:pt modelId="{08E28048-FC2B-4280-A576-6347D492CEAB}" type="sibTrans" cxnId="{9726CCC9-CB60-4C24-878B-AFF639243846}">
      <dgm:prSet/>
      <dgm:spPr/>
      <dgm:t>
        <a:bodyPr/>
        <a:lstStyle/>
        <a:p>
          <a:endParaRPr lang="es-EC"/>
        </a:p>
      </dgm:t>
    </dgm:pt>
    <dgm:pt modelId="{5C975750-D084-4875-9FD9-53A69C8329FC}">
      <dgm:prSet phldrT="[Texto]"/>
      <dgm:spPr/>
      <dgm:t>
        <a:bodyPr/>
        <a:lstStyle/>
        <a:p>
          <a:r>
            <a:rPr lang="es-EC" dirty="0" smtClean="0"/>
            <a:t>Lazo abierto</a:t>
          </a:r>
          <a:endParaRPr lang="es-EC" dirty="0"/>
        </a:p>
      </dgm:t>
    </dgm:pt>
    <dgm:pt modelId="{91151B3C-8D35-4073-BF42-51675A76307A}" type="parTrans" cxnId="{58A5F308-5D34-40E1-B523-33C3C4F05B92}">
      <dgm:prSet/>
      <dgm:spPr/>
      <dgm:t>
        <a:bodyPr/>
        <a:lstStyle/>
        <a:p>
          <a:endParaRPr lang="es-EC"/>
        </a:p>
      </dgm:t>
    </dgm:pt>
    <dgm:pt modelId="{1C93C5E0-4A05-4A97-9D22-D971E6DA500F}" type="sibTrans" cxnId="{58A5F308-5D34-40E1-B523-33C3C4F05B92}">
      <dgm:prSet/>
      <dgm:spPr/>
      <dgm:t>
        <a:bodyPr/>
        <a:lstStyle/>
        <a:p>
          <a:endParaRPr lang="es-EC"/>
        </a:p>
      </dgm:t>
    </dgm:pt>
    <dgm:pt modelId="{62D97CFD-E2E7-4758-8FCD-4767B01D9252}">
      <dgm:prSet phldrT="[Texto]"/>
      <dgm:spPr/>
      <dgm:t>
        <a:bodyPr/>
        <a:lstStyle/>
        <a:p>
          <a:r>
            <a:rPr lang="es-EC" dirty="0" smtClean="0"/>
            <a:t>Lazo cerrado</a:t>
          </a:r>
          <a:endParaRPr lang="es-EC" dirty="0"/>
        </a:p>
      </dgm:t>
    </dgm:pt>
    <dgm:pt modelId="{9E5AE114-13F0-4B42-8B50-10B615C2E9BB}" type="parTrans" cxnId="{2AAEE74B-3A1F-42C4-BBAA-06BFEC1A1D1C}">
      <dgm:prSet/>
      <dgm:spPr/>
      <dgm:t>
        <a:bodyPr/>
        <a:lstStyle/>
        <a:p>
          <a:endParaRPr lang="es-EC"/>
        </a:p>
      </dgm:t>
    </dgm:pt>
    <dgm:pt modelId="{800B08AD-D592-4E3F-892A-E595DD65840E}" type="sibTrans" cxnId="{2AAEE74B-3A1F-42C4-BBAA-06BFEC1A1D1C}">
      <dgm:prSet/>
      <dgm:spPr/>
      <dgm:t>
        <a:bodyPr/>
        <a:lstStyle/>
        <a:p>
          <a:endParaRPr lang="es-EC"/>
        </a:p>
      </dgm:t>
    </dgm:pt>
    <dgm:pt modelId="{EEF81E10-7607-4804-A6A9-C26443BF5C9A}">
      <dgm:prSet phldrT="[Texto]"/>
      <dgm:spPr/>
      <dgm:t>
        <a:bodyPr/>
        <a:lstStyle/>
        <a:p>
          <a:r>
            <a:rPr lang="es-EC" dirty="0" smtClean="0"/>
            <a:t>Transductor</a:t>
          </a:r>
          <a:endParaRPr lang="es-EC" dirty="0"/>
        </a:p>
      </dgm:t>
    </dgm:pt>
    <dgm:pt modelId="{1F95F285-794A-4CC0-A003-6A555609B1AE}" type="parTrans" cxnId="{A24627E7-32A7-40FD-B549-A79CF2640D87}">
      <dgm:prSet/>
      <dgm:spPr/>
      <dgm:t>
        <a:bodyPr/>
        <a:lstStyle/>
        <a:p>
          <a:endParaRPr lang="es-EC"/>
        </a:p>
      </dgm:t>
    </dgm:pt>
    <dgm:pt modelId="{9007CEEF-92D0-4C3B-AFCC-F460D5F3E0CB}" type="sibTrans" cxnId="{A24627E7-32A7-40FD-B549-A79CF2640D87}">
      <dgm:prSet/>
      <dgm:spPr/>
      <dgm:t>
        <a:bodyPr/>
        <a:lstStyle/>
        <a:p>
          <a:endParaRPr lang="es-EC"/>
        </a:p>
      </dgm:t>
    </dgm:pt>
    <dgm:pt modelId="{CC11B63A-E8C6-4707-AE5B-B1C2957EFC71}">
      <dgm:prSet phldrT="[Texto]"/>
      <dgm:spPr/>
      <dgm:t>
        <a:bodyPr/>
        <a:lstStyle/>
        <a:p>
          <a:r>
            <a:rPr lang="es-EC" dirty="0" smtClean="0"/>
            <a:t>Convertidor </a:t>
          </a:r>
          <a:endParaRPr lang="es-EC" dirty="0"/>
        </a:p>
      </dgm:t>
    </dgm:pt>
    <dgm:pt modelId="{088B164E-855F-477C-A938-190C442450CE}" type="parTrans" cxnId="{C6FEE55D-A017-4A63-8AD4-9953DD35DF8B}">
      <dgm:prSet/>
      <dgm:spPr/>
      <dgm:t>
        <a:bodyPr/>
        <a:lstStyle/>
        <a:p>
          <a:endParaRPr lang="es-EC"/>
        </a:p>
      </dgm:t>
    </dgm:pt>
    <dgm:pt modelId="{FC4D019D-57B7-4C07-98F0-48C05CF3665A}" type="sibTrans" cxnId="{C6FEE55D-A017-4A63-8AD4-9953DD35DF8B}">
      <dgm:prSet/>
      <dgm:spPr/>
      <dgm:t>
        <a:bodyPr/>
        <a:lstStyle/>
        <a:p>
          <a:endParaRPr lang="es-EC"/>
        </a:p>
      </dgm:t>
    </dgm:pt>
    <dgm:pt modelId="{A3BAF8CF-044D-4639-9459-B0F08F995219}">
      <dgm:prSet phldrT="[Texto]"/>
      <dgm:spPr/>
      <dgm:t>
        <a:bodyPr/>
        <a:lstStyle/>
        <a:p>
          <a:r>
            <a:rPr lang="es-EC" dirty="0" smtClean="0"/>
            <a:t>Transmisor</a:t>
          </a:r>
          <a:endParaRPr lang="es-EC" dirty="0"/>
        </a:p>
      </dgm:t>
    </dgm:pt>
    <dgm:pt modelId="{563DC7BF-D43F-4B24-BB4A-21E93F046253}" type="parTrans" cxnId="{2D941B39-7CAB-4AE5-8783-7A20A8AD38B8}">
      <dgm:prSet/>
      <dgm:spPr/>
      <dgm:t>
        <a:bodyPr/>
        <a:lstStyle/>
        <a:p>
          <a:endParaRPr lang="es-EC"/>
        </a:p>
      </dgm:t>
    </dgm:pt>
    <dgm:pt modelId="{ED931D20-A114-40BE-B08B-E3F165C61D2B}" type="sibTrans" cxnId="{2D941B39-7CAB-4AE5-8783-7A20A8AD38B8}">
      <dgm:prSet/>
      <dgm:spPr/>
      <dgm:t>
        <a:bodyPr/>
        <a:lstStyle/>
        <a:p>
          <a:endParaRPr lang="es-EC"/>
        </a:p>
      </dgm:t>
    </dgm:pt>
    <dgm:pt modelId="{81106548-86E4-4086-83AF-40CE85CB7FE7}">
      <dgm:prSet phldrT="[Texto]"/>
      <dgm:spPr/>
      <dgm:t>
        <a:bodyPr/>
        <a:lstStyle/>
        <a:p>
          <a:r>
            <a:rPr lang="es-EC" dirty="0" smtClean="0"/>
            <a:t>Señales neumáticas y analógicas y digitales </a:t>
          </a:r>
          <a:endParaRPr lang="es-EC" dirty="0"/>
        </a:p>
      </dgm:t>
    </dgm:pt>
    <dgm:pt modelId="{2A87B511-4C68-413D-AB23-1A3468819ACC}" type="parTrans" cxnId="{1832B92E-2689-4BF3-BDD3-2F29321EF222}">
      <dgm:prSet/>
      <dgm:spPr/>
      <dgm:t>
        <a:bodyPr/>
        <a:lstStyle/>
        <a:p>
          <a:endParaRPr lang="es-EC"/>
        </a:p>
      </dgm:t>
    </dgm:pt>
    <dgm:pt modelId="{9F5AE3C1-8171-441B-8951-916D952B8B9C}" type="sibTrans" cxnId="{1832B92E-2689-4BF3-BDD3-2F29321EF222}">
      <dgm:prSet/>
      <dgm:spPr/>
      <dgm:t>
        <a:bodyPr/>
        <a:lstStyle/>
        <a:p>
          <a:endParaRPr lang="es-EC"/>
        </a:p>
      </dgm:t>
    </dgm:pt>
    <dgm:pt modelId="{798BF543-8BB4-4D8E-BCD8-AD352B41B375}">
      <dgm:prSet phldrT="[Texto]"/>
      <dgm:spPr/>
      <dgm:t>
        <a:bodyPr/>
        <a:lstStyle/>
        <a:p>
          <a:endParaRPr lang="es-EC" dirty="0"/>
        </a:p>
      </dgm:t>
    </dgm:pt>
    <dgm:pt modelId="{A9601D8B-89CB-4EAA-9443-39F76F35DC87}" type="parTrans" cxnId="{6C8F9B0E-0C17-4554-858B-CE3592816182}">
      <dgm:prSet/>
      <dgm:spPr/>
      <dgm:t>
        <a:bodyPr/>
        <a:lstStyle/>
        <a:p>
          <a:endParaRPr lang="es-EC"/>
        </a:p>
      </dgm:t>
    </dgm:pt>
    <dgm:pt modelId="{9D5D2D3A-6761-496F-862B-C47D1286C90A}" type="sibTrans" cxnId="{6C8F9B0E-0C17-4554-858B-CE3592816182}">
      <dgm:prSet/>
      <dgm:spPr/>
      <dgm:t>
        <a:bodyPr/>
        <a:lstStyle/>
        <a:p>
          <a:endParaRPr lang="es-EC"/>
        </a:p>
      </dgm:t>
    </dgm:pt>
    <dgm:pt modelId="{E5C1B619-BFF6-44CA-8118-8A0C69B49E49}">
      <dgm:prSet phldrT="[Texto]"/>
      <dgm:spPr/>
      <dgm:t>
        <a:bodyPr/>
        <a:lstStyle/>
        <a:p>
          <a:r>
            <a:rPr lang="es-EC" dirty="0" smtClean="0"/>
            <a:t>Actuadores</a:t>
          </a:r>
          <a:endParaRPr lang="es-EC" dirty="0"/>
        </a:p>
      </dgm:t>
    </dgm:pt>
    <dgm:pt modelId="{2B444942-53FB-4F96-939C-52858637B8A0}" type="parTrans" cxnId="{EA58097D-8168-415B-9992-2A52A2E08689}">
      <dgm:prSet/>
      <dgm:spPr/>
      <dgm:t>
        <a:bodyPr/>
        <a:lstStyle/>
        <a:p>
          <a:endParaRPr lang="es-EC"/>
        </a:p>
      </dgm:t>
    </dgm:pt>
    <dgm:pt modelId="{837B9F1A-2CFF-47F7-85D2-D5FBFC827F85}" type="sibTrans" cxnId="{EA58097D-8168-415B-9992-2A52A2E08689}">
      <dgm:prSet/>
      <dgm:spPr/>
      <dgm:t>
        <a:bodyPr/>
        <a:lstStyle/>
        <a:p>
          <a:endParaRPr lang="es-EC"/>
        </a:p>
      </dgm:t>
    </dgm:pt>
    <dgm:pt modelId="{5B6C68B2-7D97-4079-9A56-54DC602FE31D}">
      <dgm:prSet phldrT="[Texto]"/>
      <dgm:spPr/>
      <dgm:t>
        <a:bodyPr/>
        <a:lstStyle/>
        <a:p>
          <a:endParaRPr lang="es-EC" dirty="0"/>
        </a:p>
      </dgm:t>
    </dgm:pt>
    <dgm:pt modelId="{C23BAD66-A0B6-4178-9B3A-44266D5D1238}" type="parTrans" cxnId="{382C5FCA-377E-4FA4-A640-691964995035}">
      <dgm:prSet/>
      <dgm:spPr/>
      <dgm:t>
        <a:bodyPr/>
        <a:lstStyle/>
        <a:p>
          <a:endParaRPr lang="es-EC"/>
        </a:p>
      </dgm:t>
    </dgm:pt>
    <dgm:pt modelId="{680D1407-68BD-4BA9-9441-05E947271176}" type="sibTrans" cxnId="{382C5FCA-377E-4FA4-A640-691964995035}">
      <dgm:prSet/>
      <dgm:spPr/>
      <dgm:t>
        <a:bodyPr/>
        <a:lstStyle/>
        <a:p>
          <a:endParaRPr lang="es-EC"/>
        </a:p>
      </dgm:t>
    </dgm:pt>
    <dgm:pt modelId="{EF6B0877-A8A0-45B0-9492-264285D57FB9}" type="pres">
      <dgm:prSet presAssocID="{46987420-BFAE-40A2-802B-929F0D31B14D}" presName="Name0" presStyleCnt="0">
        <dgm:presLayoutVars>
          <dgm:dir/>
          <dgm:animLvl val="lvl"/>
          <dgm:resizeHandles val="exact"/>
        </dgm:presLayoutVars>
      </dgm:prSet>
      <dgm:spPr/>
      <dgm:t>
        <a:bodyPr/>
        <a:lstStyle/>
        <a:p>
          <a:endParaRPr lang="es-EC"/>
        </a:p>
      </dgm:t>
    </dgm:pt>
    <dgm:pt modelId="{134ACB64-E0EB-4127-A79A-5021146D187D}" type="pres">
      <dgm:prSet presAssocID="{AB173A43-541F-45DB-9DF7-0DBD893661EA}" presName="composite" presStyleCnt="0"/>
      <dgm:spPr/>
    </dgm:pt>
    <dgm:pt modelId="{10C32FE9-59DD-45C1-B29F-A5DD438FBCA3}" type="pres">
      <dgm:prSet presAssocID="{AB173A43-541F-45DB-9DF7-0DBD893661EA}" presName="parTx" presStyleLbl="alignNode1" presStyleIdx="0" presStyleCnt="3">
        <dgm:presLayoutVars>
          <dgm:chMax val="0"/>
          <dgm:chPref val="0"/>
          <dgm:bulletEnabled val="1"/>
        </dgm:presLayoutVars>
      </dgm:prSet>
      <dgm:spPr/>
      <dgm:t>
        <a:bodyPr/>
        <a:lstStyle/>
        <a:p>
          <a:endParaRPr lang="es-EC"/>
        </a:p>
      </dgm:t>
    </dgm:pt>
    <dgm:pt modelId="{F7203863-BDE0-45BA-A9BC-BAA613E6C1B2}" type="pres">
      <dgm:prSet presAssocID="{AB173A43-541F-45DB-9DF7-0DBD893661EA}" presName="desTx" presStyleLbl="alignAccFollowNode1" presStyleIdx="0" presStyleCnt="3">
        <dgm:presLayoutVars>
          <dgm:bulletEnabled val="1"/>
        </dgm:presLayoutVars>
      </dgm:prSet>
      <dgm:spPr/>
      <dgm:t>
        <a:bodyPr/>
        <a:lstStyle/>
        <a:p>
          <a:endParaRPr lang="es-EC"/>
        </a:p>
      </dgm:t>
    </dgm:pt>
    <dgm:pt modelId="{9ADEDAAA-F736-4708-AFC3-B1ACF355D146}" type="pres">
      <dgm:prSet presAssocID="{C7F42C34-9BB0-4154-B95B-B4E59F91CE65}" presName="space" presStyleCnt="0"/>
      <dgm:spPr/>
    </dgm:pt>
    <dgm:pt modelId="{5EF23050-EE57-43F8-8B3C-ACFD0A797449}" type="pres">
      <dgm:prSet presAssocID="{EC045F48-9ABA-47D5-850C-13D9AB5209D1}" presName="composite" presStyleCnt="0"/>
      <dgm:spPr/>
    </dgm:pt>
    <dgm:pt modelId="{5391DEE7-9C83-4230-9E22-04F5641DFC04}" type="pres">
      <dgm:prSet presAssocID="{EC045F48-9ABA-47D5-850C-13D9AB5209D1}" presName="parTx" presStyleLbl="alignNode1" presStyleIdx="1" presStyleCnt="3">
        <dgm:presLayoutVars>
          <dgm:chMax val="0"/>
          <dgm:chPref val="0"/>
          <dgm:bulletEnabled val="1"/>
        </dgm:presLayoutVars>
      </dgm:prSet>
      <dgm:spPr/>
      <dgm:t>
        <a:bodyPr/>
        <a:lstStyle/>
        <a:p>
          <a:endParaRPr lang="es-EC"/>
        </a:p>
      </dgm:t>
    </dgm:pt>
    <dgm:pt modelId="{BF153162-951F-441D-B8A3-DF2444C08035}" type="pres">
      <dgm:prSet presAssocID="{EC045F48-9ABA-47D5-850C-13D9AB5209D1}" presName="desTx" presStyleLbl="alignAccFollowNode1" presStyleIdx="1" presStyleCnt="3">
        <dgm:presLayoutVars>
          <dgm:bulletEnabled val="1"/>
        </dgm:presLayoutVars>
      </dgm:prSet>
      <dgm:spPr/>
      <dgm:t>
        <a:bodyPr/>
        <a:lstStyle/>
        <a:p>
          <a:endParaRPr lang="es-EC"/>
        </a:p>
      </dgm:t>
    </dgm:pt>
    <dgm:pt modelId="{4F1C4EAE-8749-4904-9B3D-990A8E088C35}" type="pres">
      <dgm:prSet presAssocID="{4A681038-56EE-431A-BEA9-7768B6876058}" presName="space" presStyleCnt="0"/>
      <dgm:spPr/>
    </dgm:pt>
    <dgm:pt modelId="{F46CB6CA-E543-4222-A336-AFDD9F7A75EA}" type="pres">
      <dgm:prSet presAssocID="{41F2E0D0-1461-4BD0-8C49-A8BC2F11F86F}" presName="composite" presStyleCnt="0"/>
      <dgm:spPr/>
    </dgm:pt>
    <dgm:pt modelId="{6D044F28-0865-4866-BCF4-8A10091A8372}" type="pres">
      <dgm:prSet presAssocID="{41F2E0D0-1461-4BD0-8C49-A8BC2F11F86F}" presName="parTx" presStyleLbl="alignNode1" presStyleIdx="2" presStyleCnt="3">
        <dgm:presLayoutVars>
          <dgm:chMax val="0"/>
          <dgm:chPref val="0"/>
          <dgm:bulletEnabled val="1"/>
        </dgm:presLayoutVars>
      </dgm:prSet>
      <dgm:spPr/>
      <dgm:t>
        <a:bodyPr/>
        <a:lstStyle/>
        <a:p>
          <a:endParaRPr lang="es-EC"/>
        </a:p>
      </dgm:t>
    </dgm:pt>
    <dgm:pt modelId="{ED0BDEC8-0757-43F0-B637-8EB73F392ABC}" type="pres">
      <dgm:prSet presAssocID="{41F2E0D0-1461-4BD0-8C49-A8BC2F11F86F}" presName="desTx" presStyleLbl="alignAccFollowNode1" presStyleIdx="2" presStyleCnt="3">
        <dgm:presLayoutVars>
          <dgm:bulletEnabled val="1"/>
        </dgm:presLayoutVars>
      </dgm:prSet>
      <dgm:spPr/>
      <dgm:t>
        <a:bodyPr/>
        <a:lstStyle/>
        <a:p>
          <a:endParaRPr lang="es-EC"/>
        </a:p>
      </dgm:t>
    </dgm:pt>
  </dgm:ptLst>
  <dgm:cxnLst>
    <dgm:cxn modelId="{EA58097D-8168-415B-9992-2A52A2E08689}" srcId="{41F2E0D0-1461-4BD0-8C49-A8BC2F11F86F}" destId="{E5C1B619-BFF6-44CA-8118-8A0C69B49E49}" srcOrd="2" destOrd="0" parTransId="{2B444942-53FB-4F96-939C-52858637B8A0}" sibTransId="{837B9F1A-2CFF-47F7-85D2-D5FBFC827F85}"/>
    <dgm:cxn modelId="{756A5145-249D-48A1-959A-0072BF7BE881}" srcId="{46987420-BFAE-40A2-802B-929F0D31B14D}" destId="{EC045F48-9ABA-47D5-850C-13D9AB5209D1}" srcOrd="1" destOrd="0" parTransId="{7F19F0C4-AF7B-4FF4-ABBD-B09D01A1F92B}" sibTransId="{4A681038-56EE-431A-BEA9-7768B6876058}"/>
    <dgm:cxn modelId="{D0B04CC0-8A15-427E-8CD0-0EFEAC6A1471}" srcId="{41F2E0D0-1461-4BD0-8C49-A8BC2F11F86F}" destId="{B09CF6B4-68B5-4C66-B15E-9452E837EBEA}" srcOrd="0" destOrd="0" parTransId="{AF8FE8D2-3D74-4433-91C9-78FB2C33B108}" sibTransId="{C6F34175-7B1C-4F90-87EA-A192E720DA34}"/>
    <dgm:cxn modelId="{E1EA5353-6ACB-487A-9FD4-CB1C58175D50}" type="presOf" srcId="{798BF543-8BB4-4D8E-BCD8-AD352B41B375}" destId="{ED0BDEC8-0757-43F0-B637-8EB73F392ABC}" srcOrd="0" destOrd="4" presId="urn:microsoft.com/office/officeart/2005/8/layout/hList1"/>
    <dgm:cxn modelId="{A2E7B2E6-338A-4862-AD7A-71094A0455D5}" type="presOf" srcId="{EC045F48-9ABA-47D5-850C-13D9AB5209D1}" destId="{5391DEE7-9C83-4230-9E22-04F5641DFC04}" srcOrd="0" destOrd="0" presId="urn:microsoft.com/office/officeart/2005/8/layout/hList1"/>
    <dgm:cxn modelId="{58A5F308-5D34-40E1-B523-33C3C4F05B92}" srcId="{AB173A43-541F-45DB-9DF7-0DBD893661EA}" destId="{5C975750-D084-4875-9FD9-53A69C8329FC}" srcOrd="8" destOrd="0" parTransId="{91151B3C-8D35-4073-BF42-51675A76307A}" sibTransId="{1C93C5E0-4A05-4A97-9D22-D971E6DA500F}"/>
    <dgm:cxn modelId="{2D941B39-7CAB-4AE5-8783-7A20A8AD38B8}" srcId="{EC045F48-9ABA-47D5-850C-13D9AB5209D1}" destId="{A3BAF8CF-044D-4639-9459-B0F08F995219}" srcOrd="3" destOrd="0" parTransId="{563DC7BF-D43F-4B24-BB4A-21E93F046253}" sibTransId="{ED931D20-A114-40BE-B08B-E3F165C61D2B}"/>
    <dgm:cxn modelId="{A24627E7-32A7-40FD-B549-A79CF2640D87}" srcId="{EC045F48-9ABA-47D5-850C-13D9AB5209D1}" destId="{EEF81E10-7607-4804-A6A9-C26443BF5C9A}" srcOrd="1" destOrd="0" parTransId="{1F95F285-794A-4CC0-A003-6A555609B1AE}" sibTransId="{9007CEEF-92D0-4C3B-AFCC-F460D5F3E0CB}"/>
    <dgm:cxn modelId="{BC1EEFFE-4E1B-46A3-B93B-CB2791C41ADC}" srcId="{46987420-BFAE-40A2-802B-929F0D31B14D}" destId="{41F2E0D0-1461-4BD0-8C49-A8BC2F11F86F}" srcOrd="2" destOrd="0" parTransId="{9E78407C-A9EE-4467-9A34-2220E6A3A5CD}" sibTransId="{883C9748-0180-4305-8477-C5A7577BB7E5}"/>
    <dgm:cxn modelId="{B197D09F-2A3E-4741-85DC-8791F81B6A08}" srcId="{AB173A43-541F-45DB-9DF7-0DBD893661EA}" destId="{08995406-740C-49FA-8CC9-E3FB980A1F17}" srcOrd="3" destOrd="0" parTransId="{D09813EA-9A22-4AE6-96EB-2BD36E689FF5}" sibTransId="{095E00D8-5109-4D24-A658-4624FD62F7F2}"/>
    <dgm:cxn modelId="{4F891598-37A5-4404-BBBB-36E709566051}" srcId="{41F2E0D0-1461-4BD0-8C49-A8BC2F11F86F}" destId="{5CE392FB-2D58-4BD6-AFAA-44BE0CAD63BD}" srcOrd="1" destOrd="0" parTransId="{2DC2BA1C-A636-4B41-924A-54738DA95513}" sibTransId="{F206F987-D86E-496A-946D-6C8A12E2AC21}"/>
    <dgm:cxn modelId="{11FB722F-03F9-474F-A562-43D82F102EC2}" type="presOf" srcId="{CC11B63A-E8C6-4707-AE5B-B1C2957EFC71}" destId="{BF153162-951F-441D-B8A3-DF2444C08035}" srcOrd="0" destOrd="2" presId="urn:microsoft.com/office/officeart/2005/8/layout/hList1"/>
    <dgm:cxn modelId="{28FB80AC-5BA8-4FF1-AB43-3AB951B0C663}" srcId="{46987420-BFAE-40A2-802B-929F0D31B14D}" destId="{AB173A43-541F-45DB-9DF7-0DBD893661EA}" srcOrd="0" destOrd="0" parTransId="{C93D3B6E-25CD-45EB-9934-657E87B349A1}" sibTransId="{C7F42C34-9BB0-4154-B95B-B4E59F91CE65}"/>
    <dgm:cxn modelId="{0D47297F-8177-42D0-850D-DE4A7DCE6579}" type="presOf" srcId="{62D97CFD-E2E7-4758-8FCD-4767B01D9252}" destId="{F7203863-BDE0-45BA-A9BC-BAA613E6C1B2}" srcOrd="0" destOrd="9" presId="urn:microsoft.com/office/officeart/2005/8/layout/hList1"/>
    <dgm:cxn modelId="{98C94D45-C44E-4AE4-BA09-EE6FA82F550A}" type="presOf" srcId="{F2334D43-D462-4F35-9682-3DDCCA9373BB}" destId="{F7203863-BDE0-45BA-A9BC-BAA613E6C1B2}" srcOrd="0" destOrd="5" presId="urn:microsoft.com/office/officeart/2005/8/layout/hList1"/>
    <dgm:cxn modelId="{FC9DF257-A392-464F-859D-5A7799CC2E92}" type="presOf" srcId="{AB173A43-541F-45DB-9DF7-0DBD893661EA}" destId="{10C32FE9-59DD-45C1-B29F-A5DD438FBCA3}" srcOrd="0" destOrd="0" presId="urn:microsoft.com/office/officeart/2005/8/layout/hList1"/>
    <dgm:cxn modelId="{0F1714D3-0994-4142-A282-203A594C0F58}" srcId="{EC045F48-9ABA-47D5-850C-13D9AB5209D1}" destId="{A6DD93FF-20BC-4469-8473-1D5225F5C5AF}" srcOrd="5" destOrd="0" parTransId="{ABEDA749-2455-4CA5-BFF9-A3CB8E99EB5F}" sibTransId="{45F37798-4D77-4D1B-BCC6-2A7AEC79E4E4}"/>
    <dgm:cxn modelId="{1DE2AF94-2385-43D5-A93D-136E52FCA9EE}" type="presOf" srcId="{46987420-BFAE-40A2-802B-929F0D31B14D}" destId="{EF6B0877-A8A0-45B0-9492-264285D57FB9}" srcOrd="0" destOrd="0" presId="urn:microsoft.com/office/officeart/2005/8/layout/hList1"/>
    <dgm:cxn modelId="{6C8F9B0E-0C17-4554-858B-CE3592816182}" srcId="{41F2E0D0-1461-4BD0-8C49-A8BC2F11F86F}" destId="{798BF543-8BB4-4D8E-BCD8-AD352B41B375}" srcOrd="4" destOrd="0" parTransId="{A9601D8B-89CB-4EAA-9443-39F76F35DC87}" sibTransId="{9D5D2D3A-6761-496F-862B-C47D1286C90A}"/>
    <dgm:cxn modelId="{9726CCC9-CB60-4C24-878B-AFF639243846}" srcId="{AB173A43-541F-45DB-9DF7-0DBD893661EA}" destId="{E9F35C4F-9EEA-4221-8BC7-37CCD58F7891}" srcOrd="7" destOrd="0" parTransId="{B64C24AF-7F4D-4ABD-975A-FA0C133DB257}" sibTransId="{08E28048-FC2B-4280-A576-6347D492CEAB}"/>
    <dgm:cxn modelId="{1D1D0448-46F4-47C1-86F6-F7B15E384B60}" type="presOf" srcId="{0373E98D-0D6F-4A5D-9378-DA6985DB60AE}" destId="{F7203863-BDE0-45BA-A9BC-BAA613E6C1B2}" srcOrd="0" destOrd="1" presId="urn:microsoft.com/office/officeart/2005/8/layout/hList1"/>
    <dgm:cxn modelId="{4F483F76-6D14-458E-B61D-6AE630857011}" type="presOf" srcId="{5C975750-D084-4875-9FD9-53A69C8329FC}" destId="{F7203863-BDE0-45BA-A9BC-BAA613E6C1B2}" srcOrd="0" destOrd="8" presId="urn:microsoft.com/office/officeart/2005/8/layout/hList1"/>
    <dgm:cxn modelId="{1832B92E-2689-4BF3-BDD3-2F29321EF222}" srcId="{EC045F48-9ABA-47D5-850C-13D9AB5209D1}" destId="{81106548-86E4-4086-83AF-40CE85CB7FE7}" srcOrd="4" destOrd="0" parTransId="{2A87B511-4C68-413D-AB23-1A3468819ACC}" sibTransId="{9F5AE3C1-8171-441B-8951-916D952B8B9C}"/>
    <dgm:cxn modelId="{0BB7F824-5F23-4C3C-A469-DB690C10403F}" type="presOf" srcId="{5CE392FB-2D58-4BD6-AFAA-44BE0CAD63BD}" destId="{ED0BDEC8-0757-43F0-B637-8EB73F392ABC}" srcOrd="0" destOrd="1" presId="urn:microsoft.com/office/officeart/2005/8/layout/hList1"/>
    <dgm:cxn modelId="{BF0196F9-5EDC-4AD5-AFA9-ADDE8DCCFA15}" srcId="{AB173A43-541F-45DB-9DF7-0DBD893661EA}" destId="{248C4146-1EE1-499A-84ED-99B598C388B2}" srcOrd="4" destOrd="0" parTransId="{C89873F9-E8BB-45DA-BF4C-2533C1D7A665}" sibTransId="{D9B88EC0-B7C0-46DD-A92B-01DD86EBD875}"/>
    <dgm:cxn modelId="{64C1D573-CD8B-46C3-9FAD-AA19A1A24F5B}" type="presOf" srcId="{08995406-740C-49FA-8CC9-E3FB980A1F17}" destId="{F7203863-BDE0-45BA-A9BC-BAA613E6C1B2}" srcOrd="0" destOrd="3" presId="urn:microsoft.com/office/officeart/2005/8/layout/hList1"/>
    <dgm:cxn modelId="{07E4C4F2-83A5-4EA7-B989-E65FF38B5761}" type="presOf" srcId="{E9F35C4F-9EEA-4221-8BC7-37CCD58F7891}" destId="{F7203863-BDE0-45BA-A9BC-BAA613E6C1B2}" srcOrd="0" destOrd="7" presId="urn:microsoft.com/office/officeart/2005/8/layout/hList1"/>
    <dgm:cxn modelId="{C6FEE55D-A017-4A63-8AD4-9953DD35DF8B}" srcId="{EC045F48-9ABA-47D5-850C-13D9AB5209D1}" destId="{CC11B63A-E8C6-4707-AE5B-B1C2957EFC71}" srcOrd="2" destOrd="0" parTransId="{088B164E-855F-477C-A938-190C442450CE}" sibTransId="{FC4D019D-57B7-4C07-98F0-48C05CF3665A}"/>
    <dgm:cxn modelId="{71446625-953D-4916-ABD6-0F5AA4B1267E}" srcId="{EC045F48-9ABA-47D5-850C-13D9AB5209D1}" destId="{AAA684F7-178C-4DCB-889B-C91C7BAB04E4}" srcOrd="0" destOrd="0" parTransId="{2E22BC6A-8A59-4C73-B4B0-F95BB529FEDA}" sibTransId="{4B006A55-78FD-4C01-B8DB-C2595458158C}"/>
    <dgm:cxn modelId="{49B1F7C6-AF64-4E5B-88EE-2F1542EE3988}" type="presOf" srcId="{41F2E0D0-1461-4BD0-8C49-A8BC2F11F86F}" destId="{6D044F28-0865-4866-BCF4-8A10091A8372}" srcOrd="0" destOrd="0" presId="urn:microsoft.com/office/officeart/2005/8/layout/hList1"/>
    <dgm:cxn modelId="{D49A4FD2-6903-48A5-BCFB-27F23F087238}" type="presOf" srcId="{22563137-305F-4C7B-9C60-EA6C08CE9074}" destId="{F7203863-BDE0-45BA-A9BC-BAA613E6C1B2}" srcOrd="0" destOrd="6" presId="urn:microsoft.com/office/officeart/2005/8/layout/hList1"/>
    <dgm:cxn modelId="{F08695B6-045B-4B95-B3D7-F22942DC095B}" type="presOf" srcId="{9C06E0F5-9301-418C-82E1-F73B2C888333}" destId="{F7203863-BDE0-45BA-A9BC-BAA613E6C1B2}" srcOrd="0" destOrd="0" presId="urn:microsoft.com/office/officeart/2005/8/layout/hList1"/>
    <dgm:cxn modelId="{F5745622-A7B5-4458-A874-634437BD90C3}" type="presOf" srcId="{AAA684F7-178C-4DCB-889B-C91C7BAB04E4}" destId="{BF153162-951F-441D-B8A3-DF2444C08035}" srcOrd="0" destOrd="0" presId="urn:microsoft.com/office/officeart/2005/8/layout/hList1"/>
    <dgm:cxn modelId="{BB5D5DFF-8CF0-43E2-A437-78F226DE6AA7}" type="presOf" srcId="{EEF81E10-7607-4804-A6A9-C26443BF5C9A}" destId="{BF153162-951F-441D-B8A3-DF2444C08035}" srcOrd="0" destOrd="1" presId="urn:microsoft.com/office/officeart/2005/8/layout/hList1"/>
    <dgm:cxn modelId="{4C41CED7-77E3-403F-9CA7-F805D86B8232}" type="presOf" srcId="{025A26F3-279F-49D7-B88F-1D6560699783}" destId="{F7203863-BDE0-45BA-A9BC-BAA613E6C1B2}" srcOrd="0" destOrd="2" presId="urn:microsoft.com/office/officeart/2005/8/layout/hList1"/>
    <dgm:cxn modelId="{2AAEE74B-3A1F-42C4-BBAA-06BFEC1A1D1C}" srcId="{AB173A43-541F-45DB-9DF7-0DBD893661EA}" destId="{62D97CFD-E2E7-4758-8FCD-4767B01D9252}" srcOrd="9" destOrd="0" parTransId="{9E5AE114-13F0-4B42-8B50-10B615C2E9BB}" sibTransId="{800B08AD-D592-4E3F-892A-E595DD65840E}"/>
    <dgm:cxn modelId="{CC1E8EC4-5E51-4AB6-BE04-4721F9D6B425}" type="presOf" srcId="{E5C1B619-BFF6-44CA-8118-8A0C69B49E49}" destId="{ED0BDEC8-0757-43F0-B637-8EB73F392ABC}" srcOrd="0" destOrd="2" presId="urn:microsoft.com/office/officeart/2005/8/layout/hList1"/>
    <dgm:cxn modelId="{CA84C15A-6BB5-40A1-9F7D-A3448AF23059}" srcId="{AB173A43-541F-45DB-9DF7-0DBD893661EA}" destId="{0373E98D-0D6F-4A5D-9378-DA6985DB60AE}" srcOrd="1" destOrd="0" parTransId="{B8F6C108-9687-4529-832F-8467254B06A9}" sibTransId="{DE59B416-6E0D-4194-9309-51E61F215A15}"/>
    <dgm:cxn modelId="{9B053C72-958F-4C5C-B662-B4777DFAF5D8}" type="presOf" srcId="{A3BAF8CF-044D-4639-9459-B0F08F995219}" destId="{BF153162-951F-441D-B8A3-DF2444C08035}" srcOrd="0" destOrd="3" presId="urn:microsoft.com/office/officeart/2005/8/layout/hList1"/>
    <dgm:cxn modelId="{8E5DF06D-1A9E-4649-8165-3D18F2BE29B4}" type="presOf" srcId="{81106548-86E4-4086-83AF-40CE85CB7FE7}" destId="{BF153162-951F-441D-B8A3-DF2444C08035}" srcOrd="0" destOrd="4" presId="urn:microsoft.com/office/officeart/2005/8/layout/hList1"/>
    <dgm:cxn modelId="{62FEC7F9-C84C-4EDE-B081-93664BC0CEB5}" type="presOf" srcId="{A6DD93FF-20BC-4469-8473-1D5225F5C5AF}" destId="{BF153162-951F-441D-B8A3-DF2444C08035}" srcOrd="0" destOrd="5" presId="urn:microsoft.com/office/officeart/2005/8/layout/hList1"/>
    <dgm:cxn modelId="{05B0B2B3-47CB-4D8C-A1CE-CD6376368E83}" type="presOf" srcId="{5B6C68B2-7D97-4079-9A56-54DC602FE31D}" destId="{ED0BDEC8-0757-43F0-B637-8EB73F392ABC}" srcOrd="0" destOrd="3" presId="urn:microsoft.com/office/officeart/2005/8/layout/hList1"/>
    <dgm:cxn modelId="{0F372F3C-7849-4A38-AE80-74B3B2BD7EC5}" srcId="{AB173A43-541F-45DB-9DF7-0DBD893661EA}" destId="{F2334D43-D462-4F35-9682-3DDCCA9373BB}" srcOrd="5" destOrd="0" parTransId="{412B0A8A-21CC-42CE-A531-68C23D336EEB}" sibTransId="{8FFB2D70-B8A3-4B71-9A69-EBCA3B3BE5E9}"/>
    <dgm:cxn modelId="{858A483A-F26C-4506-81A5-784A8AA319C7}" type="presOf" srcId="{248C4146-1EE1-499A-84ED-99B598C388B2}" destId="{F7203863-BDE0-45BA-A9BC-BAA613E6C1B2}" srcOrd="0" destOrd="4" presId="urn:microsoft.com/office/officeart/2005/8/layout/hList1"/>
    <dgm:cxn modelId="{C33806BC-8606-4509-9C20-E69BDB5A145B}" srcId="{AB173A43-541F-45DB-9DF7-0DBD893661EA}" destId="{22563137-305F-4C7B-9C60-EA6C08CE9074}" srcOrd="6" destOrd="0" parTransId="{53A8550E-E86B-4C05-B95C-A9254B9F66AA}" sibTransId="{796947C2-3FEF-4E03-A072-3E8D2054DB89}"/>
    <dgm:cxn modelId="{927C0374-1777-4415-95C3-E1A55831471A}" srcId="{AB173A43-541F-45DB-9DF7-0DBD893661EA}" destId="{9C06E0F5-9301-418C-82E1-F73B2C888333}" srcOrd="0" destOrd="0" parTransId="{5236A833-E87C-4DDF-ACD4-00862666D664}" sibTransId="{8028610B-0975-4401-BC5E-5595306A79AA}"/>
    <dgm:cxn modelId="{382C5FCA-377E-4FA4-A640-691964995035}" srcId="{41F2E0D0-1461-4BD0-8C49-A8BC2F11F86F}" destId="{5B6C68B2-7D97-4079-9A56-54DC602FE31D}" srcOrd="3" destOrd="0" parTransId="{C23BAD66-A0B6-4178-9B3A-44266D5D1238}" sibTransId="{680D1407-68BD-4BA9-9441-05E947271176}"/>
    <dgm:cxn modelId="{274A2F6D-826A-441E-89A9-8451F33981AA}" srcId="{AB173A43-541F-45DB-9DF7-0DBD893661EA}" destId="{025A26F3-279F-49D7-B88F-1D6560699783}" srcOrd="2" destOrd="0" parTransId="{FA19A9A5-BEB9-4AE1-A9B9-1FE7C6A58618}" sibTransId="{B685675E-48D4-46FC-A887-45EB79B8CA31}"/>
    <dgm:cxn modelId="{990B6370-461D-4DA0-856B-279BCB827256}" type="presOf" srcId="{B09CF6B4-68B5-4C66-B15E-9452E837EBEA}" destId="{ED0BDEC8-0757-43F0-B637-8EB73F392ABC}" srcOrd="0" destOrd="0" presId="urn:microsoft.com/office/officeart/2005/8/layout/hList1"/>
    <dgm:cxn modelId="{6858981D-6C77-40D9-9ECC-70B4E8687E50}" type="presParOf" srcId="{EF6B0877-A8A0-45B0-9492-264285D57FB9}" destId="{134ACB64-E0EB-4127-A79A-5021146D187D}" srcOrd="0" destOrd="0" presId="urn:microsoft.com/office/officeart/2005/8/layout/hList1"/>
    <dgm:cxn modelId="{E2A8CD83-FD96-45BA-9F86-60713DFC3793}" type="presParOf" srcId="{134ACB64-E0EB-4127-A79A-5021146D187D}" destId="{10C32FE9-59DD-45C1-B29F-A5DD438FBCA3}" srcOrd="0" destOrd="0" presId="urn:microsoft.com/office/officeart/2005/8/layout/hList1"/>
    <dgm:cxn modelId="{3761CAC0-3D93-4B15-A684-64EF044421CC}" type="presParOf" srcId="{134ACB64-E0EB-4127-A79A-5021146D187D}" destId="{F7203863-BDE0-45BA-A9BC-BAA613E6C1B2}" srcOrd="1" destOrd="0" presId="urn:microsoft.com/office/officeart/2005/8/layout/hList1"/>
    <dgm:cxn modelId="{BB400EEE-1812-43A7-A385-92FCA78B62E7}" type="presParOf" srcId="{EF6B0877-A8A0-45B0-9492-264285D57FB9}" destId="{9ADEDAAA-F736-4708-AFC3-B1ACF355D146}" srcOrd="1" destOrd="0" presId="urn:microsoft.com/office/officeart/2005/8/layout/hList1"/>
    <dgm:cxn modelId="{969E3392-6D69-4834-8607-522A46B3D88A}" type="presParOf" srcId="{EF6B0877-A8A0-45B0-9492-264285D57FB9}" destId="{5EF23050-EE57-43F8-8B3C-ACFD0A797449}" srcOrd="2" destOrd="0" presId="urn:microsoft.com/office/officeart/2005/8/layout/hList1"/>
    <dgm:cxn modelId="{6D792BDE-35AD-46BC-A927-30579B70D9FA}" type="presParOf" srcId="{5EF23050-EE57-43F8-8B3C-ACFD0A797449}" destId="{5391DEE7-9C83-4230-9E22-04F5641DFC04}" srcOrd="0" destOrd="0" presId="urn:microsoft.com/office/officeart/2005/8/layout/hList1"/>
    <dgm:cxn modelId="{1529CD47-89CF-4F6C-83AB-C263E5E27795}" type="presParOf" srcId="{5EF23050-EE57-43F8-8B3C-ACFD0A797449}" destId="{BF153162-951F-441D-B8A3-DF2444C08035}" srcOrd="1" destOrd="0" presId="urn:microsoft.com/office/officeart/2005/8/layout/hList1"/>
    <dgm:cxn modelId="{24CD8608-2A81-44A6-981C-B8C03966C979}" type="presParOf" srcId="{EF6B0877-A8A0-45B0-9492-264285D57FB9}" destId="{4F1C4EAE-8749-4904-9B3D-990A8E088C35}" srcOrd="3" destOrd="0" presId="urn:microsoft.com/office/officeart/2005/8/layout/hList1"/>
    <dgm:cxn modelId="{B3E02E6C-82D0-466D-AC42-FD4436E731A5}" type="presParOf" srcId="{EF6B0877-A8A0-45B0-9492-264285D57FB9}" destId="{F46CB6CA-E543-4222-A336-AFDD9F7A75EA}" srcOrd="4" destOrd="0" presId="urn:microsoft.com/office/officeart/2005/8/layout/hList1"/>
    <dgm:cxn modelId="{D23E6365-DA59-4DAC-9142-F467DE179F31}" type="presParOf" srcId="{F46CB6CA-E543-4222-A336-AFDD9F7A75EA}" destId="{6D044F28-0865-4866-BCF4-8A10091A8372}" srcOrd="0" destOrd="0" presId="urn:microsoft.com/office/officeart/2005/8/layout/hList1"/>
    <dgm:cxn modelId="{80C2AEEB-2175-4A62-978E-3520100DDDCC}" type="presParOf" srcId="{F46CB6CA-E543-4222-A336-AFDD9F7A75EA}" destId="{ED0BDEC8-0757-43F0-B637-8EB73F392AB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A25FE0-7EEE-4919-863C-23633215170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4B61B6B9-E133-4B19-AB98-0F7E342FD753}">
      <dgm:prSet phldrT="[Texto]"/>
      <dgm:spPr>
        <a:solidFill>
          <a:schemeClr val="accent2">
            <a:lumMod val="75000"/>
          </a:schemeClr>
        </a:solidFill>
      </dgm:spPr>
      <dgm:t>
        <a:bodyPr/>
        <a:lstStyle/>
        <a:p>
          <a:r>
            <a:rPr lang="es-EC" dirty="0" smtClean="0"/>
            <a:t>Encendido y Apagado(</a:t>
          </a:r>
          <a:r>
            <a:rPr lang="es-EC" dirty="0" err="1" smtClean="0"/>
            <a:t>On</a:t>
          </a:r>
          <a:r>
            <a:rPr lang="es-EC" dirty="0" smtClean="0"/>
            <a:t>-Off)</a:t>
          </a:r>
          <a:endParaRPr lang="es-EC" dirty="0"/>
        </a:p>
      </dgm:t>
    </dgm:pt>
    <dgm:pt modelId="{AC1B9455-1FC7-459D-9416-CA3D4722CCE7}" type="parTrans" cxnId="{5DD4BB47-B178-401B-B6A9-AA8381207F70}">
      <dgm:prSet/>
      <dgm:spPr/>
      <dgm:t>
        <a:bodyPr/>
        <a:lstStyle/>
        <a:p>
          <a:endParaRPr lang="es-EC"/>
        </a:p>
      </dgm:t>
    </dgm:pt>
    <dgm:pt modelId="{6733C186-8494-4CA0-88CA-B9A29BC80A96}" type="sibTrans" cxnId="{5DD4BB47-B178-401B-B6A9-AA8381207F70}">
      <dgm:prSet/>
      <dgm:spPr/>
      <dgm:t>
        <a:bodyPr/>
        <a:lstStyle/>
        <a:p>
          <a:endParaRPr lang="es-EC"/>
        </a:p>
      </dgm:t>
    </dgm:pt>
    <dgm:pt modelId="{9169AB58-BF3D-44F3-BB7D-5CCFD09578B7}">
      <dgm:prSet phldrT="[Texto]"/>
      <dgm:spPr>
        <a:solidFill>
          <a:schemeClr val="accent2">
            <a:lumMod val="75000"/>
          </a:schemeClr>
        </a:solidFill>
      </dgm:spPr>
      <dgm:t>
        <a:bodyPr/>
        <a:lstStyle/>
        <a:p>
          <a:r>
            <a:rPr lang="es-EC" dirty="0" smtClean="0"/>
            <a:t> Control PID</a:t>
          </a:r>
          <a:endParaRPr lang="es-EC" dirty="0"/>
        </a:p>
      </dgm:t>
    </dgm:pt>
    <dgm:pt modelId="{585A244E-DFB5-4FBD-B106-FD2EC02C36F9}" type="parTrans" cxnId="{A53B48BE-C6F1-4946-8E0E-8C98371B8DB9}">
      <dgm:prSet/>
      <dgm:spPr/>
      <dgm:t>
        <a:bodyPr/>
        <a:lstStyle/>
        <a:p>
          <a:endParaRPr lang="es-EC"/>
        </a:p>
      </dgm:t>
    </dgm:pt>
    <dgm:pt modelId="{12D94824-B9F0-4139-AED9-409BCBEC3FEF}" type="sibTrans" cxnId="{A53B48BE-C6F1-4946-8E0E-8C98371B8DB9}">
      <dgm:prSet/>
      <dgm:spPr/>
      <dgm:t>
        <a:bodyPr/>
        <a:lstStyle/>
        <a:p>
          <a:endParaRPr lang="es-EC"/>
        </a:p>
      </dgm:t>
    </dgm:pt>
    <dgm:pt modelId="{EB43AEE2-317D-40ED-9804-7A0ED7BF6E9C}">
      <dgm:prSet phldrT="[Texto]"/>
      <dgm:spPr/>
      <dgm:t>
        <a:bodyPr/>
        <a:lstStyle/>
        <a:p>
          <a:r>
            <a:rPr lang="es-EC" dirty="0" smtClean="0"/>
            <a:t>Control Proporcional(K)</a:t>
          </a:r>
          <a:endParaRPr lang="es-EC" dirty="0"/>
        </a:p>
      </dgm:t>
    </dgm:pt>
    <dgm:pt modelId="{2929B44B-5ABD-4969-BC89-485A3A4801F3}" type="parTrans" cxnId="{B764E461-BCF4-4F10-920F-D7AA183CBD9C}">
      <dgm:prSet/>
      <dgm:spPr/>
      <dgm:t>
        <a:bodyPr/>
        <a:lstStyle/>
        <a:p>
          <a:endParaRPr lang="es-EC"/>
        </a:p>
      </dgm:t>
    </dgm:pt>
    <dgm:pt modelId="{191B299E-9DDF-4104-A6A4-1C67F415CBA6}" type="sibTrans" cxnId="{B764E461-BCF4-4F10-920F-D7AA183CBD9C}">
      <dgm:prSet/>
      <dgm:spPr/>
      <dgm:t>
        <a:bodyPr/>
        <a:lstStyle/>
        <a:p>
          <a:endParaRPr lang="es-EC"/>
        </a:p>
      </dgm:t>
    </dgm:pt>
    <dgm:pt modelId="{CEDE3AA3-4B51-44FA-BA08-066FAC81DDF3}">
      <dgm:prSet phldrT="[Texto]"/>
      <dgm:spPr/>
      <dgm:t>
        <a:bodyPr/>
        <a:lstStyle/>
        <a:p>
          <a:r>
            <a:rPr lang="es-EC" dirty="0" smtClean="0"/>
            <a:t>Control Proporcional-Integral Derivativo (PID)</a:t>
          </a:r>
          <a:endParaRPr lang="es-EC" dirty="0"/>
        </a:p>
      </dgm:t>
    </dgm:pt>
    <dgm:pt modelId="{6A51FF83-5147-4BCA-B4CC-07AD2038F63D}" type="parTrans" cxnId="{54DE2794-E091-4188-901F-D30FE1B867BC}">
      <dgm:prSet/>
      <dgm:spPr/>
      <dgm:t>
        <a:bodyPr/>
        <a:lstStyle/>
        <a:p>
          <a:endParaRPr lang="es-EC"/>
        </a:p>
      </dgm:t>
    </dgm:pt>
    <dgm:pt modelId="{8DE86F1E-608B-4A45-B7D5-A70718FDD2CA}" type="sibTrans" cxnId="{54DE2794-E091-4188-901F-D30FE1B867BC}">
      <dgm:prSet/>
      <dgm:spPr/>
      <dgm:t>
        <a:bodyPr/>
        <a:lstStyle/>
        <a:p>
          <a:endParaRPr lang="es-EC"/>
        </a:p>
      </dgm:t>
    </dgm:pt>
    <dgm:pt modelId="{078D875C-168D-4275-BA81-34981D4C16F0}">
      <dgm:prSet phldrT="[Texto]"/>
      <dgm:spPr/>
      <dgm:t>
        <a:bodyPr/>
        <a:lstStyle/>
        <a:p>
          <a:r>
            <a:rPr lang="es-EC" dirty="0" smtClean="0"/>
            <a:t>Control Proporcional- Integral(PI)</a:t>
          </a:r>
          <a:endParaRPr lang="es-EC" dirty="0"/>
        </a:p>
      </dgm:t>
    </dgm:pt>
    <dgm:pt modelId="{C0901D24-19CE-49B3-B05D-5E2732F65BA2}" type="parTrans" cxnId="{4EBC92D7-E73F-4017-A087-0C666B002BBA}">
      <dgm:prSet/>
      <dgm:spPr/>
      <dgm:t>
        <a:bodyPr/>
        <a:lstStyle/>
        <a:p>
          <a:endParaRPr lang="es-EC"/>
        </a:p>
      </dgm:t>
    </dgm:pt>
    <dgm:pt modelId="{1FCF5A39-0A3B-4D08-9468-CD2F57F88534}" type="sibTrans" cxnId="{4EBC92D7-E73F-4017-A087-0C666B002BBA}">
      <dgm:prSet/>
      <dgm:spPr/>
      <dgm:t>
        <a:bodyPr/>
        <a:lstStyle/>
        <a:p>
          <a:endParaRPr lang="es-EC"/>
        </a:p>
      </dgm:t>
    </dgm:pt>
    <dgm:pt modelId="{18FFFEDB-C6B8-488B-B834-3A7AEE17AD5D}">
      <dgm:prSet phldrT="[Texto]"/>
      <dgm:spPr/>
      <dgm:t>
        <a:bodyPr/>
        <a:lstStyle/>
        <a:p>
          <a:r>
            <a:rPr lang="es-EC" dirty="0" smtClean="0"/>
            <a:t>Control Proporcional- Derivativo(PD)</a:t>
          </a:r>
          <a:endParaRPr lang="es-EC" dirty="0"/>
        </a:p>
      </dgm:t>
    </dgm:pt>
    <dgm:pt modelId="{B2EB82CC-634A-497B-80BA-5069550D0E00}" type="parTrans" cxnId="{92CE69A4-766D-4413-A432-5D39D63E6F83}">
      <dgm:prSet/>
      <dgm:spPr/>
      <dgm:t>
        <a:bodyPr/>
        <a:lstStyle/>
        <a:p>
          <a:endParaRPr lang="es-EC"/>
        </a:p>
      </dgm:t>
    </dgm:pt>
    <dgm:pt modelId="{FED6B092-9ED7-4231-B2C5-0575CAD14A25}" type="sibTrans" cxnId="{92CE69A4-766D-4413-A432-5D39D63E6F83}">
      <dgm:prSet/>
      <dgm:spPr/>
      <dgm:t>
        <a:bodyPr/>
        <a:lstStyle/>
        <a:p>
          <a:endParaRPr lang="es-EC"/>
        </a:p>
      </dgm:t>
    </dgm:pt>
    <dgm:pt modelId="{B80C801E-1ACC-47B8-99A6-540953AB3B65}">
      <dgm:prSet phldrT="[Texto]"/>
      <dgm:spPr/>
      <dgm:t>
        <a:bodyPr/>
        <a:lstStyle/>
        <a:p>
          <a:r>
            <a:rPr lang="es-EC" dirty="0" smtClean="0"/>
            <a:t>Control Integral (I)</a:t>
          </a:r>
          <a:endParaRPr lang="es-EC" dirty="0"/>
        </a:p>
      </dgm:t>
    </dgm:pt>
    <dgm:pt modelId="{04E828E0-0172-4CDF-AD6F-3C2876E7614E}" type="parTrans" cxnId="{68A99329-EE2B-4608-B181-55093FAEA829}">
      <dgm:prSet/>
      <dgm:spPr/>
      <dgm:t>
        <a:bodyPr/>
        <a:lstStyle/>
        <a:p>
          <a:endParaRPr lang="es-EC"/>
        </a:p>
      </dgm:t>
    </dgm:pt>
    <dgm:pt modelId="{342CE969-582A-417B-8292-EF77662C3410}" type="sibTrans" cxnId="{68A99329-EE2B-4608-B181-55093FAEA829}">
      <dgm:prSet/>
      <dgm:spPr/>
      <dgm:t>
        <a:bodyPr/>
        <a:lstStyle/>
        <a:p>
          <a:endParaRPr lang="es-EC"/>
        </a:p>
      </dgm:t>
    </dgm:pt>
    <dgm:pt modelId="{11E0F1C7-A86A-4A5D-9E91-D0C6DE7D2008}" type="pres">
      <dgm:prSet presAssocID="{58A25FE0-7EEE-4919-863C-236332151707}" presName="linear" presStyleCnt="0">
        <dgm:presLayoutVars>
          <dgm:animLvl val="lvl"/>
          <dgm:resizeHandles val="exact"/>
        </dgm:presLayoutVars>
      </dgm:prSet>
      <dgm:spPr/>
      <dgm:t>
        <a:bodyPr/>
        <a:lstStyle/>
        <a:p>
          <a:endParaRPr lang="es-EC"/>
        </a:p>
      </dgm:t>
    </dgm:pt>
    <dgm:pt modelId="{08DD38D8-1C11-4869-8FFD-B2C65D80ADD9}" type="pres">
      <dgm:prSet presAssocID="{4B61B6B9-E133-4B19-AB98-0F7E342FD753}" presName="parentText" presStyleLbl="node1" presStyleIdx="0" presStyleCnt="2">
        <dgm:presLayoutVars>
          <dgm:chMax val="0"/>
          <dgm:bulletEnabled val="1"/>
        </dgm:presLayoutVars>
      </dgm:prSet>
      <dgm:spPr/>
      <dgm:t>
        <a:bodyPr/>
        <a:lstStyle/>
        <a:p>
          <a:endParaRPr lang="es-EC"/>
        </a:p>
      </dgm:t>
    </dgm:pt>
    <dgm:pt modelId="{F7E566BA-3D4B-4CE9-9CDF-C0E5A4B92631}" type="pres">
      <dgm:prSet presAssocID="{6733C186-8494-4CA0-88CA-B9A29BC80A96}" presName="spacer" presStyleCnt="0"/>
      <dgm:spPr/>
    </dgm:pt>
    <dgm:pt modelId="{13F76010-956C-44B9-9FE6-FB4B36454F17}" type="pres">
      <dgm:prSet presAssocID="{9169AB58-BF3D-44F3-BB7D-5CCFD09578B7}" presName="parentText" presStyleLbl="node1" presStyleIdx="1" presStyleCnt="2">
        <dgm:presLayoutVars>
          <dgm:chMax val="0"/>
          <dgm:bulletEnabled val="1"/>
        </dgm:presLayoutVars>
      </dgm:prSet>
      <dgm:spPr/>
      <dgm:t>
        <a:bodyPr/>
        <a:lstStyle/>
        <a:p>
          <a:endParaRPr lang="es-EC"/>
        </a:p>
      </dgm:t>
    </dgm:pt>
    <dgm:pt modelId="{2E1E3B53-E81C-4C50-95D4-1A56FDBF9707}" type="pres">
      <dgm:prSet presAssocID="{9169AB58-BF3D-44F3-BB7D-5CCFD09578B7}" presName="childText" presStyleLbl="revTx" presStyleIdx="0" presStyleCnt="1">
        <dgm:presLayoutVars>
          <dgm:bulletEnabled val="1"/>
        </dgm:presLayoutVars>
      </dgm:prSet>
      <dgm:spPr/>
      <dgm:t>
        <a:bodyPr/>
        <a:lstStyle/>
        <a:p>
          <a:endParaRPr lang="es-EC"/>
        </a:p>
      </dgm:t>
    </dgm:pt>
  </dgm:ptLst>
  <dgm:cxnLst>
    <dgm:cxn modelId="{4EBC92D7-E73F-4017-A087-0C666B002BBA}" srcId="{9169AB58-BF3D-44F3-BB7D-5CCFD09578B7}" destId="{078D875C-168D-4275-BA81-34981D4C16F0}" srcOrd="2" destOrd="0" parTransId="{C0901D24-19CE-49B3-B05D-5E2732F65BA2}" sibTransId="{1FCF5A39-0A3B-4D08-9468-CD2F57F88534}"/>
    <dgm:cxn modelId="{5DD4BB47-B178-401B-B6A9-AA8381207F70}" srcId="{58A25FE0-7EEE-4919-863C-236332151707}" destId="{4B61B6B9-E133-4B19-AB98-0F7E342FD753}" srcOrd="0" destOrd="0" parTransId="{AC1B9455-1FC7-459D-9416-CA3D4722CCE7}" sibTransId="{6733C186-8494-4CA0-88CA-B9A29BC80A96}"/>
    <dgm:cxn modelId="{5CE7F486-7207-4D3C-BE28-EC4E9A78D7EE}" type="presOf" srcId="{078D875C-168D-4275-BA81-34981D4C16F0}" destId="{2E1E3B53-E81C-4C50-95D4-1A56FDBF9707}" srcOrd="0" destOrd="2" presId="urn:microsoft.com/office/officeart/2005/8/layout/vList2"/>
    <dgm:cxn modelId="{0733AB01-7F7A-445C-BA61-98284FD01ED1}" type="presOf" srcId="{4B61B6B9-E133-4B19-AB98-0F7E342FD753}" destId="{08DD38D8-1C11-4869-8FFD-B2C65D80ADD9}" srcOrd="0" destOrd="0" presId="urn:microsoft.com/office/officeart/2005/8/layout/vList2"/>
    <dgm:cxn modelId="{AB76C2EE-F691-46C9-927A-0A5142E3C742}" type="presOf" srcId="{CEDE3AA3-4B51-44FA-BA08-066FAC81DDF3}" destId="{2E1E3B53-E81C-4C50-95D4-1A56FDBF9707}" srcOrd="0" destOrd="4" presId="urn:microsoft.com/office/officeart/2005/8/layout/vList2"/>
    <dgm:cxn modelId="{B764E461-BCF4-4F10-920F-D7AA183CBD9C}" srcId="{9169AB58-BF3D-44F3-BB7D-5CCFD09578B7}" destId="{EB43AEE2-317D-40ED-9804-7A0ED7BF6E9C}" srcOrd="0" destOrd="0" parTransId="{2929B44B-5ABD-4969-BC89-485A3A4801F3}" sibTransId="{191B299E-9DDF-4104-A6A4-1C67F415CBA6}"/>
    <dgm:cxn modelId="{68A99329-EE2B-4608-B181-55093FAEA829}" srcId="{9169AB58-BF3D-44F3-BB7D-5CCFD09578B7}" destId="{B80C801E-1ACC-47B8-99A6-540953AB3B65}" srcOrd="1" destOrd="0" parTransId="{04E828E0-0172-4CDF-AD6F-3C2876E7614E}" sibTransId="{342CE969-582A-417B-8292-EF77662C3410}"/>
    <dgm:cxn modelId="{F80AA372-FA00-4F6F-969A-4D59FB70DFFC}" type="presOf" srcId="{B80C801E-1ACC-47B8-99A6-540953AB3B65}" destId="{2E1E3B53-E81C-4C50-95D4-1A56FDBF9707}" srcOrd="0" destOrd="1" presId="urn:microsoft.com/office/officeart/2005/8/layout/vList2"/>
    <dgm:cxn modelId="{CC30737E-2147-495C-A7CD-A18D8FAD61E9}" type="presOf" srcId="{EB43AEE2-317D-40ED-9804-7A0ED7BF6E9C}" destId="{2E1E3B53-E81C-4C50-95D4-1A56FDBF9707}" srcOrd="0" destOrd="0" presId="urn:microsoft.com/office/officeart/2005/8/layout/vList2"/>
    <dgm:cxn modelId="{54DE2794-E091-4188-901F-D30FE1B867BC}" srcId="{9169AB58-BF3D-44F3-BB7D-5CCFD09578B7}" destId="{CEDE3AA3-4B51-44FA-BA08-066FAC81DDF3}" srcOrd="4" destOrd="0" parTransId="{6A51FF83-5147-4BCA-B4CC-07AD2038F63D}" sibTransId="{8DE86F1E-608B-4A45-B7D5-A70718FDD2CA}"/>
    <dgm:cxn modelId="{5B5F0AA8-5A99-4EA2-9599-9411EBF677B6}" type="presOf" srcId="{9169AB58-BF3D-44F3-BB7D-5CCFD09578B7}" destId="{13F76010-956C-44B9-9FE6-FB4B36454F17}" srcOrd="0" destOrd="0" presId="urn:microsoft.com/office/officeart/2005/8/layout/vList2"/>
    <dgm:cxn modelId="{A53B48BE-C6F1-4946-8E0E-8C98371B8DB9}" srcId="{58A25FE0-7EEE-4919-863C-236332151707}" destId="{9169AB58-BF3D-44F3-BB7D-5CCFD09578B7}" srcOrd="1" destOrd="0" parTransId="{585A244E-DFB5-4FBD-B106-FD2EC02C36F9}" sibTransId="{12D94824-B9F0-4139-AED9-409BCBEC3FEF}"/>
    <dgm:cxn modelId="{92CE69A4-766D-4413-A432-5D39D63E6F83}" srcId="{9169AB58-BF3D-44F3-BB7D-5CCFD09578B7}" destId="{18FFFEDB-C6B8-488B-B834-3A7AEE17AD5D}" srcOrd="3" destOrd="0" parTransId="{B2EB82CC-634A-497B-80BA-5069550D0E00}" sibTransId="{FED6B092-9ED7-4231-B2C5-0575CAD14A25}"/>
    <dgm:cxn modelId="{3CD57B77-CE44-49AB-B172-1389A328A9BA}" type="presOf" srcId="{58A25FE0-7EEE-4919-863C-236332151707}" destId="{11E0F1C7-A86A-4A5D-9E91-D0C6DE7D2008}" srcOrd="0" destOrd="0" presId="urn:microsoft.com/office/officeart/2005/8/layout/vList2"/>
    <dgm:cxn modelId="{101EC46F-66A1-4D6C-8734-FBEF2CD26802}" type="presOf" srcId="{18FFFEDB-C6B8-488B-B834-3A7AEE17AD5D}" destId="{2E1E3B53-E81C-4C50-95D4-1A56FDBF9707}" srcOrd="0" destOrd="3" presId="urn:microsoft.com/office/officeart/2005/8/layout/vList2"/>
    <dgm:cxn modelId="{22FD780C-E6CD-438B-8B8D-0718D311EC2B}" type="presParOf" srcId="{11E0F1C7-A86A-4A5D-9E91-D0C6DE7D2008}" destId="{08DD38D8-1C11-4869-8FFD-B2C65D80ADD9}" srcOrd="0" destOrd="0" presId="urn:microsoft.com/office/officeart/2005/8/layout/vList2"/>
    <dgm:cxn modelId="{9E0C01CC-67F2-489C-9127-BE3FF3CACD3D}" type="presParOf" srcId="{11E0F1C7-A86A-4A5D-9E91-D0C6DE7D2008}" destId="{F7E566BA-3D4B-4CE9-9CDF-C0E5A4B92631}" srcOrd="1" destOrd="0" presId="urn:microsoft.com/office/officeart/2005/8/layout/vList2"/>
    <dgm:cxn modelId="{01A32D48-C3E1-4ED3-8797-A8FCE2DB948B}" type="presParOf" srcId="{11E0F1C7-A86A-4A5D-9E91-D0C6DE7D2008}" destId="{13F76010-956C-44B9-9FE6-FB4B36454F17}" srcOrd="2" destOrd="0" presId="urn:microsoft.com/office/officeart/2005/8/layout/vList2"/>
    <dgm:cxn modelId="{ED52EA52-60B9-4E76-8E8A-E2BCFA0E75C7}" type="presParOf" srcId="{11E0F1C7-A86A-4A5D-9E91-D0C6DE7D2008}" destId="{2E1E3B53-E81C-4C50-95D4-1A56FDBF9707}"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AC9D89A-7F31-4A33-AD03-2709A517CC1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11B23653-D9C7-4FE5-A1C9-3E275E13C948}">
      <dgm:prSet phldrT="[Texto]" custT="1"/>
      <dgm:spPr>
        <a:solidFill>
          <a:schemeClr val="accent2">
            <a:lumMod val="75000"/>
          </a:schemeClr>
        </a:solidFill>
      </dgm:spPr>
      <dgm:t>
        <a:bodyPr/>
        <a:lstStyle/>
        <a:p>
          <a:r>
            <a:rPr lang="es-ES" sz="3400" i="1" dirty="0" smtClean="0"/>
            <a:t>u(t) = U1, para e(t) &gt; 0</a:t>
          </a:r>
          <a:endParaRPr lang="es-EC" sz="3400" dirty="0"/>
        </a:p>
      </dgm:t>
    </dgm:pt>
    <dgm:pt modelId="{07D9ED9E-5D64-474D-8D9B-B070275564AC}" type="parTrans" cxnId="{D90B071B-C203-44A3-8122-B34EF8859CAB}">
      <dgm:prSet/>
      <dgm:spPr/>
      <dgm:t>
        <a:bodyPr/>
        <a:lstStyle/>
        <a:p>
          <a:endParaRPr lang="es-EC"/>
        </a:p>
      </dgm:t>
    </dgm:pt>
    <dgm:pt modelId="{86304CF5-2DCD-4C84-9B78-C210F6067DEC}" type="sibTrans" cxnId="{D90B071B-C203-44A3-8122-B34EF8859CAB}">
      <dgm:prSet/>
      <dgm:spPr/>
      <dgm:t>
        <a:bodyPr/>
        <a:lstStyle/>
        <a:p>
          <a:endParaRPr lang="es-EC"/>
        </a:p>
      </dgm:t>
    </dgm:pt>
    <dgm:pt modelId="{8498F788-B960-4BF7-8F6D-29A79C5625DE}">
      <dgm:prSet phldrT="[Texto]" custT="1"/>
      <dgm:spPr>
        <a:solidFill>
          <a:schemeClr val="accent2">
            <a:lumMod val="75000"/>
          </a:schemeClr>
        </a:solidFill>
      </dgm:spPr>
      <dgm:t>
        <a:bodyPr/>
        <a:lstStyle/>
        <a:p>
          <a:r>
            <a:rPr lang="es-ES" sz="3400" i="1" dirty="0" smtClean="0"/>
            <a:t>u(t) = U2, para e(t) &lt; 0</a:t>
          </a:r>
          <a:endParaRPr lang="es-EC" sz="3400" dirty="0"/>
        </a:p>
      </dgm:t>
    </dgm:pt>
    <dgm:pt modelId="{576FA7BE-4402-4F3D-BDE3-5E3C81649CBF}" type="parTrans" cxnId="{8A656D1E-8302-4DF9-A9C7-7AC091880AE1}">
      <dgm:prSet/>
      <dgm:spPr/>
      <dgm:t>
        <a:bodyPr/>
        <a:lstStyle/>
        <a:p>
          <a:endParaRPr lang="es-EC"/>
        </a:p>
      </dgm:t>
    </dgm:pt>
    <dgm:pt modelId="{6A1A00EB-FAFD-4337-81E2-94FCBFDB5E1A}" type="sibTrans" cxnId="{8A656D1E-8302-4DF9-A9C7-7AC091880AE1}">
      <dgm:prSet/>
      <dgm:spPr/>
      <dgm:t>
        <a:bodyPr/>
        <a:lstStyle/>
        <a:p>
          <a:endParaRPr lang="es-EC"/>
        </a:p>
      </dgm:t>
    </dgm:pt>
    <dgm:pt modelId="{02BAD874-2756-40CE-B528-0045D09A9710}" type="pres">
      <dgm:prSet presAssocID="{2AC9D89A-7F31-4A33-AD03-2709A517CC1E}" presName="linear" presStyleCnt="0">
        <dgm:presLayoutVars>
          <dgm:animLvl val="lvl"/>
          <dgm:resizeHandles val="exact"/>
        </dgm:presLayoutVars>
      </dgm:prSet>
      <dgm:spPr/>
      <dgm:t>
        <a:bodyPr/>
        <a:lstStyle/>
        <a:p>
          <a:endParaRPr lang="es-EC"/>
        </a:p>
      </dgm:t>
    </dgm:pt>
    <dgm:pt modelId="{35DE90E0-6FDB-4C29-82F5-EEDDCAFC0856}" type="pres">
      <dgm:prSet presAssocID="{11B23653-D9C7-4FE5-A1C9-3E275E13C948}" presName="parentText" presStyleLbl="node1" presStyleIdx="0" presStyleCnt="2" custLinFactY="-3300" custLinFactNeighborX="0" custLinFactNeighborY="-100000">
        <dgm:presLayoutVars>
          <dgm:chMax val="0"/>
          <dgm:bulletEnabled val="1"/>
        </dgm:presLayoutVars>
      </dgm:prSet>
      <dgm:spPr/>
      <dgm:t>
        <a:bodyPr/>
        <a:lstStyle/>
        <a:p>
          <a:endParaRPr lang="es-EC"/>
        </a:p>
      </dgm:t>
    </dgm:pt>
    <dgm:pt modelId="{0F8FAEE8-CF39-4DAA-A38F-62BA84CF02AF}" type="pres">
      <dgm:prSet presAssocID="{86304CF5-2DCD-4C84-9B78-C210F6067DEC}" presName="spacer" presStyleCnt="0"/>
      <dgm:spPr/>
    </dgm:pt>
    <dgm:pt modelId="{3C2B7358-836A-4AA0-B761-19B4812BC5AC}" type="pres">
      <dgm:prSet presAssocID="{8498F788-B960-4BF7-8F6D-29A79C5625DE}" presName="parentText" presStyleLbl="node1" presStyleIdx="1" presStyleCnt="2">
        <dgm:presLayoutVars>
          <dgm:chMax val="0"/>
          <dgm:bulletEnabled val="1"/>
        </dgm:presLayoutVars>
      </dgm:prSet>
      <dgm:spPr/>
      <dgm:t>
        <a:bodyPr/>
        <a:lstStyle/>
        <a:p>
          <a:endParaRPr lang="es-EC"/>
        </a:p>
      </dgm:t>
    </dgm:pt>
  </dgm:ptLst>
  <dgm:cxnLst>
    <dgm:cxn modelId="{D90B071B-C203-44A3-8122-B34EF8859CAB}" srcId="{2AC9D89A-7F31-4A33-AD03-2709A517CC1E}" destId="{11B23653-D9C7-4FE5-A1C9-3E275E13C948}" srcOrd="0" destOrd="0" parTransId="{07D9ED9E-5D64-474D-8D9B-B070275564AC}" sibTransId="{86304CF5-2DCD-4C84-9B78-C210F6067DEC}"/>
    <dgm:cxn modelId="{919B3807-6D08-4976-8F0C-6D301FD29288}" type="presOf" srcId="{8498F788-B960-4BF7-8F6D-29A79C5625DE}" destId="{3C2B7358-836A-4AA0-B761-19B4812BC5AC}" srcOrd="0" destOrd="0" presId="urn:microsoft.com/office/officeart/2005/8/layout/vList2"/>
    <dgm:cxn modelId="{8A656D1E-8302-4DF9-A9C7-7AC091880AE1}" srcId="{2AC9D89A-7F31-4A33-AD03-2709A517CC1E}" destId="{8498F788-B960-4BF7-8F6D-29A79C5625DE}" srcOrd="1" destOrd="0" parTransId="{576FA7BE-4402-4F3D-BDE3-5E3C81649CBF}" sibTransId="{6A1A00EB-FAFD-4337-81E2-94FCBFDB5E1A}"/>
    <dgm:cxn modelId="{27AE05E0-702C-4D70-9764-3324852915C5}" type="presOf" srcId="{2AC9D89A-7F31-4A33-AD03-2709A517CC1E}" destId="{02BAD874-2756-40CE-B528-0045D09A9710}" srcOrd="0" destOrd="0" presId="urn:microsoft.com/office/officeart/2005/8/layout/vList2"/>
    <dgm:cxn modelId="{F603578C-6FBE-4AD6-9F11-889F22637BE8}" type="presOf" srcId="{11B23653-D9C7-4FE5-A1C9-3E275E13C948}" destId="{35DE90E0-6FDB-4C29-82F5-EEDDCAFC0856}" srcOrd="0" destOrd="0" presId="urn:microsoft.com/office/officeart/2005/8/layout/vList2"/>
    <dgm:cxn modelId="{2C2AF47A-492B-4AB4-B629-D5D9FD61C28A}" type="presParOf" srcId="{02BAD874-2756-40CE-B528-0045D09A9710}" destId="{35DE90E0-6FDB-4C29-82F5-EEDDCAFC0856}" srcOrd="0" destOrd="0" presId="urn:microsoft.com/office/officeart/2005/8/layout/vList2"/>
    <dgm:cxn modelId="{34FB990B-9ACF-49E5-AC27-673476361EED}" type="presParOf" srcId="{02BAD874-2756-40CE-B528-0045D09A9710}" destId="{0F8FAEE8-CF39-4DAA-A38F-62BA84CF02AF}" srcOrd="1" destOrd="0" presId="urn:microsoft.com/office/officeart/2005/8/layout/vList2"/>
    <dgm:cxn modelId="{97D1D3C9-B1CE-4461-BA34-76CC3509943F}" type="presParOf" srcId="{02BAD874-2756-40CE-B528-0045D09A9710}" destId="{3C2B7358-836A-4AA0-B761-19B4812BC5A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338F9-E4C2-4392-A09F-AE0229774D44}">
      <dsp:nvSpPr>
        <dsp:cNvPr id="0" name=""/>
        <dsp:cNvSpPr/>
      </dsp:nvSpPr>
      <dsp:spPr>
        <a:xfrm rot="5400000">
          <a:off x="3549431" y="-1190508"/>
          <a:ext cx="1225261" cy="391723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t>Controlador con ganancia ajustable (Amplificador) </a:t>
          </a:r>
          <a:endParaRPr lang="es-EC" sz="1300" kern="1200" dirty="0"/>
        </a:p>
        <a:p>
          <a:pPr marL="114300" lvl="1" indent="-114300" algn="l" defTabSz="577850">
            <a:lnSpc>
              <a:spcPct val="90000"/>
            </a:lnSpc>
            <a:spcBef>
              <a:spcPct val="0"/>
            </a:spcBef>
            <a:spcAft>
              <a:spcPct val="15000"/>
            </a:spcAft>
            <a:buChar char="••"/>
          </a:pPr>
          <a14:m xmlns:a14="http://schemas.microsoft.com/office/drawing/2010/main">
            <m:oMath xmlns:m="http://schemas.openxmlformats.org/officeDocument/2006/math">
              <m:r>
                <a:rPr lang="es-ES" sz="1300" i="1" kern="1200" smtClean="0">
                  <a:latin typeface="Cambria Math" panose="02040503050406030204" pitchFamily="18" charset="0"/>
                </a:rPr>
                <m:t>𝑢</m:t>
              </m:r>
              <m:d>
                <m:dPr>
                  <m:ctrlPr>
                    <a:rPr lang="es-EC" sz="1300" i="1" kern="1200">
                      <a:latin typeface="Cambria Math" panose="02040503050406030204" pitchFamily="18" charset="0"/>
                    </a:rPr>
                  </m:ctrlPr>
                </m:dPr>
                <m:e>
                  <m:r>
                    <a:rPr lang="es-ES" sz="1300" i="1" kern="1200">
                      <a:latin typeface="Cambria Math" panose="02040503050406030204" pitchFamily="18" charset="0"/>
                    </a:rPr>
                    <m:t>𝑡</m:t>
                  </m:r>
                </m:e>
              </m:d>
              <m:r>
                <a:rPr lang="es-ES" sz="1300" i="1" kern="1200">
                  <a:latin typeface="Cambria Math" panose="02040503050406030204" pitchFamily="18" charset="0"/>
                </a:rPr>
                <m:t>=</m:t>
              </m:r>
              <m:r>
                <a:rPr lang="es-ES" sz="1300" i="1" kern="1200">
                  <a:latin typeface="Cambria Math" panose="02040503050406030204" pitchFamily="18" charset="0"/>
                </a:rPr>
                <m:t>𝐾𝑝</m:t>
              </m:r>
              <m:r>
                <a:rPr lang="es-ES" sz="1300" i="1" kern="1200">
                  <a:latin typeface="Cambria Math" panose="02040503050406030204" pitchFamily="18" charset="0"/>
                </a:rPr>
                <m:t>  </m:t>
              </m:r>
              <m:r>
                <a:rPr lang="es-ES" sz="1300" i="1" kern="1200">
                  <a:latin typeface="Cambria Math" panose="02040503050406030204" pitchFamily="18" charset="0"/>
                </a:rPr>
                <m:t>𝑒</m:t>
              </m:r>
              <m:r>
                <a:rPr lang="es-ES" sz="1300" i="1" kern="1200">
                  <a:latin typeface="Cambria Math" panose="02040503050406030204" pitchFamily="18" charset="0"/>
                </a:rPr>
                <m:t>(</m:t>
              </m:r>
              <m:r>
                <a:rPr lang="es-ES" sz="1300" i="1" kern="1200">
                  <a:latin typeface="Cambria Math" panose="02040503050406030204" pitchFamily="18" charset="0"/>
                </a:rPr>
                <m:t>𝑡</m:t>
              </m:r>
              <m:r>
                <a:rPr lang="es-ES" sz="1300" i="1" kern="1200">
                  <a:latin typeface="Cambria Math" panose="02040503050406030204" pitchFamily="18" charset="0"/>
                </a:rPr>
                <m:t>)</m:t>
              </m:r>
            </m:oMath>
          </a14:m>
          <a:endParaRPr lang="es-EC" sz="1300" kern="1200" dirty="0"/>
        </a:p>
      </dsp:txBody>
      <dsp:txXfrm rot="-5400000">
        <a:off x="2203444" y="215291"/>
        <a:ext cx="3857423" cy="1105637"/>
      </dsp:txXfrm>
    </dsp:sp>
    <dsp:sp modelId="{6E900DF3-BC20-4B7B-8F15-FAB5D4601C2B}">
      <dsp:nvSpPr>
        <dsp:cNvPr id="0" name=""/>
        <dsp:cNvSpPr/>
      </dsp:nvSpPr>
      <dsp:spPr>
        <a:xfrm>
          <a:off x="0" y="102654"/>
          <a:ext cx="2203444" cy="1531576"/>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s-EC" sz="2500" kern="1200" dirty="0" smtClean="0"/>
            <a:t>Control Proporcional </a:t>
          </a:r>
          <a:endParaRPr lang="es-EC" sz="2500" kern="1200" dirty="0"/>
        </a:p>
      </dsp:txBody>
      <dsp:txXfrm>
        <a:off x="74765" y="177419"/>
        <a:ext cx="2053914" cy="1382046"/>
      </dsp:txXfrm>
    </dsp:sp>
    <dsp:sp modelId="{5F64D695-2375-4046-80BD-6727ACB5BA8C}">
      <dsp:nvSpPr>
        <dsp:cNvPr id="0" name=""/>
        <dsp:cNvSpPr/>
      </dsp:nvSpPr>
      <dsp:spPr>
        <a:xfrm rot="5400000">
          <a:off x="3549431" y="417646"/>
          <a:ext cx="1225261" cy="391723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t>Control de reajuste o </a:t>
          </a:r>
          <a:r>
            <a:rPr lang="es-EC" sz="1300" kern="1200" dirty="0" err="1" smtClean="0"/>
            <a:t>reset</a:t>
          </a:r>
          <a:endParaRPr lang="es-EC" sz="1300" kern="1200" dirty="0"/>
        </a:p>
        <a:p>
          <a:pPr marL="114300" lvl="1" indent="-114300" algn="l" defTabSz="577850">
            <a:lnSpc>
              <a:spcPct val="90000"/>
            </a:lnSpc>
            <a:spcBef>
              <a:spcPct val="0"/>
            </a:spcBef>
            <a:spcAft>
              <a:spcPct val="15000"/>
            </a:spcAft>
            <a:buChar char="••"/>
          </a:pPr>
          <a14:m xmlns:a14="http://schemas.microsoft.com/office/drawing/2010/main">
            <m:oMath xmlns:m="http://schemas.openxmlformats.org/officeDocument/2006/math">
              <m:r>
                <a:rPr lang="es-ES" sz="1300" i="1" kern="1200" smtClean="0">
                  <a:latin typeface="Cambria Math" panose="02040503050406030204" pitchFamily="18" charset="0"/>
                </a:rPr>
                <m:t>𝑢</m:t>
              </m:r>
              <m:d>
                <m:dPr>
                  <m:ctrlPr>
                    <a:rPr lang="es-EC" sz="1300" i="1" kern="1200">
                      <a:latin typeface="Cambria Math" panose="02040503050406030204" pitchFamily="18" charset="0"/>
                    </a:rPr>
                  </m:ctrlPr>
                </m:dPr>
                <m:e>
                  <m:r>
                    <a:rPr lang="es-ES" sz="1300" i="1" kern="1200">
                      <a:latin typeface="Cambria Math" panose="02040503050406030204" pitchFamily="18" charset="0"/>
                    </a:rPr>
                    <m:t>𝑡</m:t>
                  </m:r>
                </m:e>
              </m:d>
              <m:r>
                <a:rPr lang="es-ES" sz="1300" i="1" kern="1200">
                  <a:latin typeface="Cambria Math" panose="02040503050406030204" pitchFamily="18" charset="0"/>
                </a:rPr>
                <m:t>=</m:t>
              </m:r>
              <m:r>
                <a:rPr lang="es-ES" sz="1300" i="1" kern="1200">
                  <a:latin typeface="Cambria Math" panose="02040503050406030204" pitchFamily="18" charset="0"/>
                </a:rPr>
                <m:t>𝐾𝑖</m:t>
              </m:r>
              <m:r>
                <a:rPr lang="es-ES" sz="1300" i="1" kern="1200">
                  <a:latin typeface="Cambria Math" panose="02040503050406030204" pitchFamily="18" charset="0"/>
                </a:rPr>
                <m:t> </m:t>
              </m:r>
              <m:nary>
                <m:naryPr>
                  <m:limLoc m:val="undOvr"/>
                  <m:ctrlPr>
                    <a:rPr lang="es-EC" sz="1300" i="1" kern="1200">
                      <a:latin typeface="Cambria Math" panose="02040503050406030204" pitchFamily="18" charset="0"/>
                    </a:rPr>
                  </m:ctrlPr>
                </m:naryPr>
                <m:sub>
                  <m:r>
                    <a:rPr lang="es-ES" sz="1300" i="1" kern="1200">
                      <a:latin typeface="Cambria Math" panose="02040503050406030204" pitchFamily="18" charset="0"/>
                    </a:rPr>
                    <m:t>0</m:t>
                  </m:r>
                </m:sub>
                <m:sup>
                  <m:r>
                    <a:rPr lang="es-ES" sz="1300" i="1" kern="1200">
                      <a:latin typeface="Cambria Math" panose="02040503050406030204" pitchFamily="18" charset="0"/>
                    </a:rPr>
                    <m:t>𝑡</m:t>
                  </m:r>
                </m:sup>
                <m:e>
                  <m:r>
                    <a:rPr lang="es-ES" sz="1300" i="1" kern="1200">
                      <a:latin typeface="Cambria Math" panose="02040503050406030204" pitchFamily="18" charset="0"/>
                    </a:rPr>
                    <m:t>𝑒</m:t>
                  </m:r>
                  <m:r>
                    <a:rPr lang="es-ES" sz="1300" i="1" kern="1200">
                      <a:latin typeface="Cambria Math" panose="02040503050406030204" pitchFamily="18" charset="0"/>
                    </a:rPr>
                    <m:t>(</m:t>
                  </m:r>
                  <m:r>
                    <a:rPr lang="es-ES" sz="1300" i="1" kern="1200">
                      <a:latin typeface="Cambria Math" panose="02040503050406030204" pitchFamily="18" charset="0"/>
                    </a:rPr>
                    <m:t>𝑡</m:t>
                  </m:r>
                  <m:r>
                    <a:rPr lang="es-ES" sz="1300" i="1" kern="1200">
                      <a:latin typeface="Cambria Math" panose="02040503050406030204" pitchFamily="18" charset="0"/>
                    </a:rPr>
                    <m:t>)</m:t>
                  </m:r>
                </m:e>
              </m:nary>
            </m:oMath>
          </a14:m>
          <a:endParaRPr lang="es-EC" sz="1300" kern="1200" dirty="0"/>
        </a:p>
      </dsp:txBody>
      <dsp:txXfrm rot="-5400000">
        <a:off x="2203444" y="1823445"/>
        <a:ext cx="3857423" cy="1105637"/>
      </dsp:txXfrm>
    </dsp:sp>
    <dsp:sp modelId="{E08F5F81-2FBB-49DF-95AE-102823170B83}">
      <dsp:nvSpPr>
        <dsp:cNvPr id="0" name=""/>
        <dsp:cNvSpPr/>
      </dsp:nvSpPr>
      <dsp:spPr>
        <a:xfrm>
          <a:off x="0" y="1610475"/>
          <a:ext cx="2203444" cy="1531576"/>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s-EC" sz="2500" kern="1200" dirty="0" smtClean="0"/>
            <a:t>Control Integral </a:t>
          </a:r>
          <a:endParaRPr lang="es-EC" sz="2500" kern="1200" dirty="0"/>
        </a:p>
      </dsp:txBody>
      <dsp:txXfrm>
        <a:off x="74765" y="1685240"/>
        <a:ext cx="2053914" cy="1382046"/>
      </dsp:txXfrm>
    </dsp:sp>
    <dsp:sp modelId="{888F3A1E-3DC4-47C2-9073-2AB0B042848E}">
      <dsp:nvSpPr>
        <dsp:cNvPr id="0" name=""/>
        <dsp:cNvSpPr/>
      </dsp:nvSpPr>
      <dsp:spPr>
        <a:xfrm rot="5400000">
          <a:off x="3549431" y="2025801"/>
          <a:ext cx="1225261" cy="391723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S" sz="1300" kern="1200" dirty="0" err="1" smtClean="0"/>
            <a:t>Decrementa</a:t>
          </a:r>
          <a:r>
            <a:rPr lang="es-ES" sz="1300" kern="1200" dirty="0" smtClean="0"/>
            <a:t> el tiempo de subida, incrementa el sobre impulso y el tiempo de estabilización</a:t>
          </a:r>
          <a:endParaRPr lang="es-EC" sz="1300" kern="1200" dirty="0"/>
        </a:p>
        <a:p>
          <a:pPr marL="114300" lvl="1" indent="-114300" algn="l" defTabSz="577850">
            <a:lnSpc>
              <a:spcPct val="90000"/>
            </a:lnSpc>
            <a:spcBef>
              <a:spcPct val="0"/>
            </a:spcBef>
            <a:spcAft>
              <a:spcPct val="15000"/>
            </a:spcAft>
            <a:buChar char="••"/>
          </a:pPr>
          <a:r>
            <a:rPr lang="es-ES" sz="1300" kern="1200" dirty="0" smtClean="0"/>
            <a:t>Elimina el error de estado estable a cambio del tiempo de respuesta</a:t>
          </a:r>
          <a:endParaRPr lang="es-EC" sz="1300" kern="1200" dirty="0"/>
        </a:p>
        <a:p>
          <a:pPr marL="114300" lvl="1" indent="-114300" algn="l" defTabSz="577850">
            <a:lnSpc>
              <a:spcPct val="90000"/>
            </a:lnSpc>
            <a:spcBef>
              <a:spcPct val="0"/>
            </a:spcBef>
            <a:spcAft>
              <a:spcPct val="15000"/>
            </a:spcAft>
            <a:buChar char="••"/>
          </a:pPr>
          <a14:m xmlns:a14="http://schemas.microsoft.com/office/drawing/2010/main">
            <m:oMath xmlns:m="http://schemas.openxmlformats.org/officeDocument/2006/math">
              <m:r>
                <a:rPr lang="es-ES" sz="1300" i="1" kern="1200" smtClean="0">
                  <a:latin typeface="Cambria Math" panose="02040503050406030204" pitchFamily="18" charset="0"/>
                </a:rPr>
                <m:t>𝑢</m:t>
              </m:r>
              <m:d>
                <m:dPr>
                  <m:ctrlPr>
                    <a:rPr lang="es-EC" sz="1300" i="1" kern="1200">
                      <a:latin typeface="Cambria Math" panose="02040503050406030204" pitchFamily="18" charset="0"/>
                    </a:rPr>
                  </m:ctrlPr>
                </m:dPr>
                <m:e>
                  <m:r>
                    <a:rPr lang="es-ES" sz="1300" i="1" kern="1200">
                      <a:latin typeface="Cambria Math" panose="02040503050406030204" pitchFamily="18" charset="0"/>
                    </a:rPr>
                    <m:t>𝑡</m:t>
                  </m:r>
                </m:e>
              </m:d>
              <m:r>
                <a:rPr lang="es-ES" sz="1300" i="1" kern="1200">
                  <a:latin typeface="Cambria Math" panose="02040503050406030204" pitchFamily="18" charset="0"/>
                </a:rPr>
                <m:t>=</m:t>
              </m:r>
              <m:r>
                <a:rPr lang="es-ES" sz="1300" i="1" kern="1200">
                  <a:latin typeface="Cambria Math" panose="02040503050406030204" pitchFamily="18" charset="0"/>
                </a:rPr>
                <m:t>𝐾𝑝</m:t>
              </m:r>
              <m:r>
                <a:rPr lang="es-ES" sz="1300" i="1" kern="1200">
                  <a:latin typeface="Cambria Math" panose="02040503050406030204" pitchFamily="18" charset="0"/>
                </a:rPr>
                <m:t> </m:t>
              </m:r>
              <m:r>
                <a:rPr lang="es-ES" sz="1300" i="1" kern="1200">
                  <a:latin typeface="Cambria Math" panose="02040503050406030204" pitchFamily="18" charset="0"/>
                </a:rPr>
                <m:t>𝑒</m:t>
              </m:r>
              <m:d>
                <m:dPr>
                  <m:ctrlPr>
                    <a:rPr lang="es-EC" sz="1300" i="1" kern="1200">
                      <a:latin typeface="Cambria Math" panose="02040503050406030204" pitchFamily="18" charset="0"/>
                    </a:rPr>
                  </m:ctrlPr>
                </m:dPr>
                <m:e>
                  <m:r>
                    <a:rPr lang="es-ES" sz="1300" i="1" kern="1200">
                      <a:latin typeface="Cambria Math" panose="02040503050406030204" pitchFamily="18" charset="0"/>
                    </a:rPr>
                    <m:t>𝑡</m:t>
                  </m:r>
                </m:e>
              </m:d>
              <m:r>
                <a:rPr lang="es-ES" sz="1300" i="1" kern="1200">
                  <a:latin typeface="Cambria Math" panose="02040503050406030204" pitchFamily="18" charset="0"/>
                </a:rPr>
                <m:t>+ </m:t>
              </m:r>
              <m:f>
                <m:fPr>
                  <m:ctrlPr>
                    <a:rPr lang="es-EC" sz="1300" i="1" kern="1200">
                      <a:latin typeface="Cambria Math" panose="02040503050406030204" pitchFamily="18" charset="0"/>
                    </a:rPr>
                  </m:ctrlPr>
                </m:fPr>
                <m:num>
                  <m:r>
                    <a:rPr lang="es-ES" sz="1300" i="1" kern="1200">
                      <a:latin typeface="Cambria Math" panose="02040503050406030204" pitchFamily="18" charset="0"/>
                    </a:rPr>
                    <m:t>𝐾𝑝</m:t>
                  </m:r>
                </m:num>
                <m:den>
                  <m:r>
                    <a:rPr lang="es-ES" sz="1300" i="1" kern="1200">
                      <a:latin typeface="Cambria Math" panose="02040503050406030204" pitchFamily="18" charset="0"/>
                    </a:rPr>
                    <m:t>𝑇𝑖</m:t>
                  </m:r>
                </m:den>
              </m:f>
              <m:r>
                <a:rPr lang="es-ES" sz="1300" i="1" kern="1200">
                  <a:latin typeface="Cambria Math" panose="02040503050406030204" pitchFamily="18" charset="0"/>
                </a:rPr>
                <m:t> </m:t>
              </m:r>
              <m:nary>
                <m:naryPr>
                  <m:limLoc m:val="undOvr"/>
                  <m:ctrlPr>
                    <a:rPr lang="es-EC" sz="1300" i="1" kern="1200">
                      <a:latin typeface="Cambria Math" panose="02040503050406030204" pitchFamily="18" charset="0"/>
                    </a:rPr>
                  </m:ctrlPr>
                </m:naryPr>
                <m:sub>
                  <m:r>
                    <a:rPr lang="es-ES" sz="1300" i="1" kern="1200">
                      <a:latin typeface="Cambria Math" panose="02040503050406030204" pitchFamily="18" charset="0"/>
                    </a:rPr>
                    <m:t>0</m:t>
                  </m:r>
                </m:sub>
                <m:sup>
                  <m:r>
                    <a:rPr lang="es-ES" sz="1300" i="1" kern="1200">
                      <a:latin typeface="Cambria Math" panose="02040503050406030204" pitchFamily="18" charset="0"/>
                    </a:rPr>
                    <m:t>𝑡</m:t>
                  </m:r>
                </m:sup>
                <m:e>
                  <m:r>
                    <a:rPr lang="es-ES" sz="1300" i="1" kern="1200">
                      <a:latin typeface="Cambria Math" panose="02040503050406030204" pitchFamily="18" charset="0"/>
                    </a:rPr>
                    <m:t>𝑒</m:t>
                  </m:r>
                  <m:r>
                    <a:rPr lang="es-ES" sz="1300" i="1" kern="1200">
                      <a:latin typeface="Cambria Math" panose="02040503050406030204" pitchFamily="18" charset="0"/>
                    </a:rPr>
                    <m:t>(</m:t>
                  </m:r>
                  <m:r>
                    <a:rPr lang="es-ES" sz="1300" i="1" kern="1200">
                      <a:latin typeface="Cambria Math" panose="02040503050406030204" pitchFamily="18" charset="0"/>
                    </a:rPr>
                    <m:t>𝑡</m:t>
                  </m:r>
                  <m:r>
                    <a:rPr lang="es-ES" sz="1300" i="1" kern="1200">
                      <a:latin typeface="Cambria Math" panose="02040503050406030204" pitchFamily="18" charset="0"/>
                    </a:rPr>
                    <m:t>)</m:t>
                  </m:r>
                </m:e>
              </m:nary>
            </m:oMath>
          </a14:m>
          <a:endParaRPr lang="es-EC" sz="1300" kern="1200" dirty="0"/>
        </a:p>
      </dsp:txBody>
      <dsp:txXfrm rot="-5400000">
        <a:off x="2203444" y="3431600"/>
        <a:ext cx="3857423" cy="1105637"/>
      </dsp:txXfrm>
    </dsp:sp>
    <dsp:sp modelId="{29B9AEB6-EEC0-4F30-9398-B7A5C6C7B97A}">
      <dsp:nvSpPr>
        <dsp:cNvPr id="0" name=""/>
        <dsp:cNvSpPr/>
      </dsp:nvSpPr>
      <dsp:spPr>
        <a:xfrm>
          <a:off x="0" y="3218631"/>
          <a:ext cx="2203444" cy="1531576"/>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s-EC" sz="2500" kern="1200" dirty="0" smtClean="0"/>
            <a:t>Control Proporcional Integral </a:t>
          </a:r>
          <a:endParaRPr lang="es-EC" sz="2500" kern="1200" dirty="0"/>
        </a:p>
      </dsp:txBody>
      <dsp:txXfrm>
        <a:off x="74765" y="3293396"/>
        <a:ext cx="2053914" cy="138204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338F9-E4C2-4392-A09F-AE0229774D44}">
      <dsp:nvSpPr>
        <dsp:cNvPr id="0" name=""/>
        <dsp:cNvSpPr/>
      </dsp:nvSpPr>
      <dsp:spPr>
        <a:xfrm rot="5400000">
          <a:off x="3234762" y="-799434"/>
          <a:ext cx="1854599" cy="391723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smtClean="0"/>
            <a:t>Reduce el sobre impulso y el de estabilización</a:t>
          </a:r>
          <a:endParaRPr lang="es-EC" sz="1800" kern="1200" dirty="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r>
                <a:rPr lang="es-ES" sz="1800" i="1" kern="1200" smtClean="0">
                  <a:latin typeface="Cambria Math" panose="02040503050406030204" pitchFamily="18" charset="0"/>
                </a:rPr>
                <m:t>𝑢</m:t>
              </m:r>
              <m:d>
                <m:dPr>
                  <m:ctrlPr>
                    <a:rPr lang="es-EC" sz="1800" i="1" kern="1200">
                      <a:latin typeface="Cambria Math" panose="02040503050406030204" pitchFamily="18" charset="0"/>
                    </a:rPr>
                  </m:ctrlPr>
                </m:dPr>
                <m:e>
                  <m:r>
                    <a:rPr lang="es-ES" sz="1800" i="1" kern="1200">
                      <a:latin typeface="Cambria Math" panose="02040503050406030204" pitchFamily="18" charset="0"/>
                    </a:rPr>
                    <m:t>𝑡</m:t>
                  </m:r>
                </m:e>
              </m:d>
              <m:r>
                <a:rPr lang="es-ES" sz="1800" i="1" kern="1200">
                  <a:latin typeface="Cambria Math" panose="02040503050406030204" pitchFamily="18" charset="0"/>
                </a:rPr>
                <m:t>=</m:t>
              </m:r>
              <m:r>
                <m:rPr>
                  <m:nor/>
                </m:rPr>
                <a:rPr lang="es-ES" sz="1800" kern="1200" dirty="0" smtClean="0"/>
                <m:t>tiempo</m:t>
              </m:r>
              <m:r>
                <a:rPr lang="es-ES" sz="1800" i="1" kern="1200">
                  <a:latin typeface="Cambria Math" panose="02040503050406030204" pitchFamily="18" charset="0"/>
                </a:rPr>
                <m:t>𝐾𝑝</m:t>
              </m:r>
              <m:r>
                <a:rPr lang="es-ES" sz="1800" i="1" kern="1200">
                  <a:latin typeface="Cambria Math" panose="02040503050406030204" pitchFamily="18" charset="0"/>
                </a:rPr>
                <m:t> </m:t>
              </m:r>
              <m:r>
                <a:rPr lang="es-ES" sz="1800" i="1" kern="1200">
                  <a:latin typeface="Cambria Math" panose="02040503050406030204" pitchFamily="18" charset="0"/>
                </a:rPr>
                <m:t>𝑒</m:t>
              </m:r>
              <m:d>
                <m:dPr>
                  <m:ctrlPr>
                    <a:rPr lang="es-EC" sz="1800" i="1" kern="1200">
                      <a:latin typeface="Cambria Math" panose="02040503050406030204" pitchFamily="18" charset="0"/>
                    </a:rPr>
                  </m:ctrlPr>
                </m:dPr>
                <m:e>
                  <m:r>
                    <a:rPr lang="es-ES" sz="1800" i="1" kern="1200">
                      <a:latin typeface="Cambria Math" panose="02040503050406030204" pitchFamily="18" charset="0"/>
                    </a:rPr>
                    <m:t>𝑡</m:t>
                  </m:r>
                </m:e>
              </m:d>
              <m:r>
                <a:rPr lang="es-ES" sz="1800" i="1" kern="1200">
                  <a:latin typeface="Cambria Math" panose="02040503050406030204" pitchFamily="18" charset="0"/>
                </a:rPr>
                <m:t>+ </m:t>
              </m:r>
              <m:r>
                <a:rPr lang="es-ES" sz="1800" i="1" kern="1200">
                  <a:latin typeface="Cambria Math" panose="02040503050406030204" pitchFamily="18" charset="0"/>
                </a:rPr>
                <m:t>𝐾𝑝</m:t>
              </m:r>
              <m:r>
                <a:rPr lang="es-ES" sz="1800" i="1" kern="1200">
                  <a:latin typeface="Cambria Math" panose="02040503050406030204" pitchFamily="18" charset="0"/>
                </a:rPr>
                <m:t> </m:t>
              </m:r>
              <m:r>
                <a:rPr lang="es-ES" sz="1800" i="1" kern="1200">
                  <a:latin typeface="Cambria Math" panose="02040503050406030204" pitchFamily="18" charset="0"/>
                </a:rPr>
                <m:t>𝑇𝑑</m:t>
              </m:r>
              <m:r>
                <a:rPr lang="es-ES" sz="1800" i="1" kern="1200">
                  <a:latin typeface="Cambria Math" panose="02040503050406030204" pitchFamily="18" charset="0"/>
                </a:rPr>
                <m:t> </m:t>
              </m:r>
              <m:f>
                <m:fPr>
                  <m:ctrlPr>
                    <a:rPr lang="es-EC" sz="1800" i="1" kern="1200">
                      <a:latin typeface="Cambria Math" panose="02040503050406030204" pitchFamily="18" charset="0"/>
                    </a:rPr>
                  </m:ctrlPr>
                </m:fPr>
                <m:num>
                  <m:r>
                    <a:rPr lang="es-ES" sz="1800" i="1" kern="1200">
                      <a:latin typeface="Cambria Math" panose="02040503050406030204" pitchFamily="18" charset="0"/>
                    </a:rPr>
                    <m:t>𝑑𝑒</m:t>
                  </m:r>
                  <m:d>
                    <m:dPr>
                      <m:ctrlPr>
                        <a:rPr lang="es-EC" sz="1800" i="1" kern="1200">
                          <a:latin typeface="Cambria Math" panose="02040503050406030204" pitchFamily="18" charset="0"/>
                        </a:rPr>
                      </m:ctrlPr>
                    </m:dPr>
                    <m:e>
                      <m:r>
                        <a:rPr lang="es-ES" sz="1800" i="1" kern="1200">
                          <a:latin typeface="Cambria Math" panose="02040503050406030204" pitchFamily="18" charset="0"/>
                        </a:rPr>
                        <m:t>𝑡</m:t>
                      </m:r>
                    </m:e>
                  </m:d>
                </m:num>
                <m:den>
                  <m:r>
                    <a:rPr lang="es-ES" sz="1800" i="1" kern="1200">
                      <a:latin typeface="Cambria Math" panose="02040503050406030204" pitchFamily="18" charset="0"/>
                    </a:rPr>
                    <m:t>𝑑𝑡</m:t>
                  </m:r>
                </m:den>
              </m:f>
            </m:oMath>
          </a14:m>
          <a:endParaRPr lang="es-EC" sz="1800" kern="1200" dirty="0"/>
        </a:p>
      </dsp:txBody>
      <dsp:txXfrm rot="-5400000">
        <a:off x="2203444" y="322418"/>
        <a:ext cx="3826701" cy="1673531"/>
      </dsp:txXfrm>
    </dsp:sp>
    <dsp:sp modelId="{6E900DF3-BC20-4B7B-8F15-FAB5D4601C2B}">
      <dsp:nvSpPr>
        <dsp:cNvPr id="0" name=""/>
        <dsp:cNvSpPr/>
      </dsp:nvSpPr>
      <dsp:spPr>
        <a:xfrm>
          <a:off x="0" y="151926"/>
          <a:ext cx="2203444" cy="2318249"/>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s-EC" sz="2500" kern="1200" dirty="0" smtClean="0"/>
            <a:t>Control Proporcional Derivativo</a:t>
          </a:r>
          <a:endParaRPr lang="es-EC" sz="2500" kern="1200" dirty="0"/>
        </a:p>
      </dsp:txBody>
      <dsp:txXfrm>
        <a:off x="107563" y="259489"/>
        <a:ext cx="1988318" cy="2103123"/>
      </dsp:txXfrm>
    </dsp:sp>
    <dsp:sp modelId="{5F64D695-2375-4046-80BD-6727ACB5BA8C}">
      <dsp:nvSpPr>
        <dsp:cNvPr id="0" name=""/>
        <dsp:cNvSpPr/>
      </dsp:nvSpPr>
      <dsp:spPr>
        <a:xfrm rot="5400000">
          <a:off x="3234762" y="1634727"/>
          <a:ext cx="1854599" cy="391723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err="1" smtClean="0"/>
            <a:t>Combinacion</a:t>
          </a:r>
          <a:r>
            <a:rPr lang="es-EC" sz="1800" kern="1200" dirty="0" smtClean="0"/>
            <a:t> de los controladores antes mencionados, posee las mismas ventajas </a:t>
          </a:r>
          <a:endParaRPr lang="es-EC" sz="1800" kern="1200" dirty="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r>
                <a:rPr lang="es-ES" sz="1800" i="1" kern="1200" smtClean="0">
                  <a:latin typeface="Cambria Math" panose="02040503050406030204" pitchFamily="18" charset="0"/>
                </a:rPr>
                <m:t>𝑢</m:t>
              </m:r>
              <m:d>
                <m:dPr>
                  <m:ctrlPr>
                    <a:rPr lang="es-EC" sz="1800" i="1" kern="1200">
                      <a:latin typeface="Cambria Math" panose="02040503050406030204" pitchFamily="18" charset="0"/>
                    </a:rPr>
                  </m:ctrlPr>
                </m:dPr>
                <m:e>
                  <m:r>
                    <a:rPr lang="es-ES" sz="1800" i="1" kern="1200">
                      <a:latin typeface="Cambria Math" panose="02040503050406030204" pitchFamily="18" charset="0"/>
                    </a:rPr>
                    <m:t>𝑡</m:t>
                  </m:r>
                </m:e>
              </m:d>
              <m:r>
                <a:rPr lang="es-ES" sz="1800" i="1" kern="1200">
                  <a:latin typeface="Cambria Math" panose="02040503050406030204" pitchFamily="18" charset="0"/>
                </a:rPr>
                <m:t>=</m:t>
              </m:r>
              <m:r>
                <a:rPr lang="es-ES" sz="1800" i="1" kern="1200">
                  <a:latin typeface="Cambria Math" panose="02040503050406030204" pitchFamily="18" charset="0"/>
                </a:rPr>
                <m:t>𝐾𝑝</m:t>
              </m:r>
              <m:r>
                <a:rPr lang="es-ES" sz="1800" i="1" kern="1200">
                  <a:latin typeface="Cambria Math" panose="02040503050406030204" pitchFamily="18" charset="0"/>
                </a:rPr>
                <m:t> </m:t>
              </m:r>
              <m:r>
                <a:rPr lang="es-ES" sz="1800" i="1" kern="1200">
                  <a:latin typeface="Cambria Math" panose="02040503050406030204" pitchFamily="18" charset="0"/>
                </a:rPr>
                <m:t>𝑒</m:t>
              </m:r>
              <m:d>
                <m:dPr>
                  <m:ctrlPr>
                    <a:rPr lang="es-EC" sz="1800" i="1" kern="1200">
                      <a:latin typeface="Cambria Math" panose="02040503050406030204" pitchFamily="18" charset="0"/>
                    </a:rPr>
                  </m:ctrlPr>
                </m:dPr>
                <m:e>
                  <m:r>
                    <a:rPr lang="es-ES" sz="1800" i="1" kern="1200">
                      <a:latin typeface="Cambria Math" panose="02040503050406030204" pitchFamily="18" charset="0"/>
                    </a:rPr>
                    <m:t>𝑡</m:t>
                  </m:r>
                </m:e>
              </m:d>
              <m:r>
                <a:rPr lang="es-ES" sz="1800" i="1" kern="1200">
                  <a:latin typeface="Cambria Math" panose="02040503050406030204" pitchFamily="18" charset="0"/>
                </a:rPr>
                <m:t>+ </m:t>
              </m:r>
              <m:r>
                <a:rPr lang="es-ES" sz="1800" i="1" kern="1200">
                  <a:latin typeface="Cambria Math" panose="02040503050406030204" pitchFamily="18" charset="0"/>
                </a:rPr>
                <m:t>𝐾𝑝</m:t>
              </m:r>
              <m:r>
                <a:rPr lang="es-ES" sz="1800" i="1" kern="1200">
                  <a:latin typeface="Cambria Math" panose="02040503050406030204" pitchFamily="18" charset="0"/>
                </a:rPr>
                <m:t> </m:t>
              </m:r>
              <m:r>
                <a:rPr lang="es-ES" sz="1800" i="1" kern="1200">
                  <a:latin typeface="Cambria Math" panose="02040503050406030204" pitchFamily="18" charset="0"/>
                </a:rPr>
                <m:t>𝑇𝑑</m:t>
              </m:r>
              <m:r>
                <a:rPr lang="es-ES" sz="1800" i="1" kern="1200">
                  <a:latin typeface="Cambria Math" panose="02040503050406030204" pitchFamily="18" charset="0"/>
                </a:rPr>
                <m:t> </m:t>
              </m:r>
              <m:f>
                <m:fPr>
                  <m:ctrlPr>
                    <a:rPr lang="es-EC" sz="1800" i="1" kern="1200">
                      <a:latin typeface="Cambria Math" panose="02040503050406030204" pitchFamily="18" charset="0"/>
                    </a:rPr>
                  </m:ctrlPr>
                </m:fPr>
                <m:num>
                  <m:r>
                    <a:rPr lang="es-ES" sz="1800" i="1" kern="1200">
                      <a:latin typeface="Cambria Math" panose="02040503050406030204" pitchFamily="18" charset="0"/>
                    </a:rPr>
                    <m:t>𝑑𝑒</m:t>
                  </m:r>
                  <m:d>
                    <m:dPr>
                      <m:ctrlPr>
                        <a:rPr lang="es-EC" sz="1800" i="1" kern="1200">
                          <a:latin typeface="Cambria Math" panose="02040503050406030204" pitchFamily="18" charset="0"/>
                        </a:rPr>
                      </m:ctrlPr>
                    </m:dPr>
                    <m:e>
                      <m:r>
                        <a:rPr lang="es-ES" sz="1800" i="1" kern="1200">
                          <a:latin typeface="Cambria Math" panose="02040503050406030204" pitchFamily="18" charset="0"/>
                        </a:rPr>
                        <m:t>𝑡</m:t>
                      </m:r>
                    </m:e>
                  </m:d>
                </m:num>
                <m:den>
                  <m:r>
                    <a:rPr lang="es-ES" sz="1800" i="1" kern="1200">
                      <a:latin typeface="Cambria Math" panose="02040503050406030204" pitchFamily="18" charset="0"/>
                    </a:rPr>
                    <m:t>𝑑𝑡</m:t>
                  </m:r>
                </m:den>
              </m:f>
              <m:r>
                <a:rPr lang="es-ES" sz="1800" i="1" kern="1200">
                  <a:latin typeface="Cambria Math" panose="02040503050406030204" pitchFamily="18" charset="0"/>
                </a:rPr>
                <m:t> + </m:t>
              </m:r>
              <m:f>
                <m:fPr>
                  <m:ctrlPr>
                    <a:rPr lang="es-EC" sz="1800" i="1" kern="1200">
                      <a:latin typeface="Cambria Math" panose="02040503050406030204" pitchFamily="18" charset="0"/>
                    </a:rPr>
                  </m:ctrlPr>
                </m:fPr>
                <m:num>
                  <m:r>
                    <a:rPr lang="es-ES" sz="1800" i="1" kern="1200">
                      <a:latin typeface="Cambria Math" panose="02040503050406030204" pitchFamily="18" charset="0"/>
                    </a:rPr>
                    <m:t>𝐾𝑝</m:t>
                  </m:r>
                </m:num>
                <m:den>
                  <m:r>
                    <a:rPr lang="es-ES" sz="1800" i="1" kern="1200">
                      <a:latin typeface="Cambria Math" panose="02040503050406030204" pitchFamily="18" charset="0"/>
                    </a:rPr>
                    <m:t>𝑇𝑖</m:t>
                  </m:r>
                </m:den>
              </m:f>
              <m:r>
                <a:rPr lang="es-ES" sz="1800" i="1" kern="1200">
                  <a:latin typeface="Cambria Math" panose="02040503050406030204" pitchFamily="18" charset="0"/>
                </a:rPr>
                <m:t> </m:t>
              </m:r>
              <m:nary>
                <m:naryPr>
                  <m:limLoc m:val="undOvr"/>
                  <m:ctrlPr>
                    <a:rPr lang="es-EC" sz="1800" i="1" kern="1200">
                      <a:latin typeface="Cambria Math" panose="02040503050406030204" pitchFamily="18" charset="0"/>
                    </a:rPr>
                  </m:ctrlPr>
                </m:naryPr>
                <m:sub>
                  <m:r>
                    <a:rPr lang="es-ES" sz="1800" i="1" kern="1200">
                      <a:latin typeface="Cambria Math" panose="02040503050406030204" pitchFamily="18" charset="0"/>
                    </a:rPr>
                    <m:t>0</m:t>
                  </m:r>
                </m:sub>
                <m:sup>
                  <m:r>
                    <a:rPr lang="es-ES" sz="1800" i="1" kern="1200">
                      <a:latin typeface="Cambria Math" panose="02040503050406030204" pitchFamily="18" charset="0"/>
                    </a:rPr>
                    <m:t>𝑡</m:t>
                  </m:r>
                </m:sup>
                <m:e>
                  <m:r>
                    <a:rPr lang="es-ES" sz="1800" i="1" kern="1200">
                      <a:latin typeface="Cambria Math" panose="02040503050406030204" pitchFamily="18" charset="0"/>
                    </a:rPr>
                    <m:t>𝑒</m:t>
                  </m:r>
                  <m:r>
                    <a:rPr lang="es-ES" sz="1800" i="1" kern="1200">
                      <a:latin typeface="Cambria Math" panose="02040503050406030204" pitchFamily="18" charset="0"/>
                    </a:rPr>
                    <m:t>(</m:t>
                  </m:r>
                  <m:r>
                    <a:rPr lang="es-ES" sz="1800" i="1" kern="1200">
                      <a:latin typeface="Cambria Math" panose="02040503050406030204" pitchFamily="18" charset="0"/>
                    </a:rPr>
                    <m:t>𝑡</m:t>
                  </m:r>
                  <m:r>
                    <a:rPr lang="es-ES" sz="1800" i="1" kern="1200">
                      <a:latin typeface="Cambria Math" panose="02040503050406030204" pitchFamily="18" charset="0"/>
                    </a:rPr>
                    <m:t>)</m:t>
                  </m:r>
                </m:e>
              </m:nary>
              <m:r>
                <a:rPr lang="es-ES" sz="1800" i="1" kern="1200">
                  <a:latin typeface="Cambria Math" panose="02040503050406030204" pitchFamily="18" charset="0"/>
                </a:rPr>
                <m:t> </m:t>
              </m:r>
            </m:oMath>
          </a14:m>
          <a:endParaRPr lang="es-EC" sz="1800" kern="1200" dirty="0"/>
        </a:p>
      </dsp:txBody>
      <dsp:txXfrm rot="-5400000">
        <a:off x="2203444" y="2756579"/>
        <a:ext cx="3826701" cy="1673531"/>
      </dsp:txXfrm>
    </dsp:sp>
    <dsp:sp modelId="{E08F5F81-2FBB-49DF-95AE-102823170B83}">
      <dsp:nvSpPr>
        <dsp:cNvPr id="0" name=""/>
        <dsp:cNvSpPr/>
      </dsp:nvSpPr>
      <dsp:spPr>
        <a:xfrm>
          <a:off x="0" y="2434220"/>
          <a:ext cx="2203444" cy="2318249"/>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s-EC" sz="2500" kern="1200" dirty="0" smtClean="0"/>
            <a:t>Control Proporcional integral Derivativo </a:t>
          </a:r>
          <a:endParaRPr lang="es-EC" sz="2500" kern="1200" dirty="0"/>
        </a:p>
      </dsp:txBody>
      <dsp:txXfrm>
        <a:off x="107563" y="2541783"/>
        <a:ext cx="1988318" cy="210312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9C6F5-B3EA-4C90-A861-0374411FB99E}">
      <dsp:nvSpPr>
        <dsp:cNvPr id="0" name=""/>
        <dsp:cNvSpPr/>
      </dsp:nvSpPr>
      <dsp:spPr>
        <a:xfrm rot="5400000">
          <a:off x="5720838" y="-2399846"/>
          <a:ext cx="750025" cy="573727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s-ES" sz="1200" kern="1200" dirty="0" smtClean="0"/>
            <a:t> </a:t>
          </a:r>
          <a:r>
            <a:rPr lang="es-ES" sz="1200" kern="1200" dirty="0" err="1" smtClean="0"/>
            <a:t>Ocaciones</a:t>
          </a:r>
          <a:r>
            <a:rPr lang="es-ES" sz="1200" kern="1200" dirty="0" smtClean="0"/>
            <a:t> donde se necesite  transferir el control de un bucle a otro.</a:t>
          </a:r>
          <a:endParaRPr lang="es-EC" sz="1300" kern="1200" dirty="0"/>
        </a:p>
        <a:p>
          <a:pPr marL="114300" lvl="1" indent="-114300" algn="l" defTabSz="577850">
            <a:lnSpc>
              <a:spcPct val="90000"/>
            </a:lnSpc>
            <a:spcBef>
              <a:spcPct val="0"/>
            </a:spcBef>
            <a:spcAft>
              <a:spcPct val="15000"/>
            </a:spcAft>
            <a:buChar char="••"/>
          </a:pPr>
          <a:r>
            <a:rPr lang="es-ES" sz="1300" kern="1200" dirty="0" smtClean="0"/>
            <a:t>Cuando  se supera cierto límite, accionando sobre el mismo actuador. Se aplica mucho cuando están en juego razones de seguridad.</a:t>
          </a:r>
          <a:endParaRPr lang="es-EC" sz="1300" kern="1200" dirty="0"/>
        </a:p>
      </dsp:txBody>
      <dsp:txXfrm rot="-5400000">
        <a:off x="3227215" y="130390"/>
        <a:ext cx="5700659" cy="676799"/>
      </dsp:txXfrm>
    </dsp:sp>
    <dsp:sp modelId="{4FF71974-F3BC-4FBF-8EFA-9703D040F185}">
      <dsp:nvSpPr>
        <dsp:cNvPr id="0" name=""/>
        <dsp:cNvSpPr/>
      </dsp:nvSpPr>
      <dsp:spPr>
        <a:xfrm>
          <a:off x="0" y="23"/>
          <a:ext cx="3227215" cy="937532"/>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es-EC" sz="2900" kern="1200" dirty="0" smtClean="0"/>
            <a:t>UTILIZADO </a:t>
          </a:r>
          <a:endParaRPr lang="es-EC" sz="2900" kern="1200" dirty="0"/>
        </a:p>
      </dsp:txBody>
      <dsp:txXfrm>
        <a:off x="45767" y="45790"/>
        <a:ext cx="3135681" cy="845998"/>
      </dsp:txXfrm>
    </dsp:sp>
    <dsp:sp modelId="{D8F5D078-DA3B-4E78-BE4C-48D7985A90C8}">
      <dsp:nvSpPr>
        <dsp:cNvPr id="0" name=""/>
        <dsp:cNvSpPr/>
      </dsp:nvSpPr>
      <dsp:spPr>
        <a:xfrm rot="5400000">
          <a:off x="5720838" y="-1415437"/>
          <a:ext cx="750025" cy="573727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EC" sz="1400" kern="1200" dirty="0" smtClean="0"/>
            <a:t>Procesos de Prensado o Cortado donde exista operarios</a:t>
          </a:r>
          <a:endParaRPr lang="es-EC" sz="1400" kern="1200" dirty="0"/>
        </a:p>
        <a:p>
          <a:pPr marL="114300" lvl="1" indent="-114300" algn="l" defTabSz="622300">
            <a:lnSpc>
              <a:spcPct val="90000"/>
            </a:lnSpc>
            <a:spcBef>
              <a:spcPct val="0"/>
            </a:spcBef>
            <a:spcAft>
              <a:spcPct val="15000"/>
            </a:spcAft>
            <a:buChar char="••"/>
          </a:pPr>
          <a:r>
            <a:rPr lang="es-EC" sz="1400" kern="1200" dirty="0" smtClean="0"/>
            <a:t>Procesos donde se requiera regímenes altos de seguridad </a:t>
          </a:r>
          <a:endParaRPr lang="es-EC" sz="1400" kern="1200" dirty="0"/>
        </a:p>
      </dsp:txBody>
      <dsp:txXfrm rot="-5400000">
        <a:off x="3227215" y="1114799"/>
        <a:ext cx="5700659" cy="676799"/>
      </dsp:txXfrm>
    </dsp:sp>
    <dsp:sp modelId="{B4A3DF24-AAAD-42F7-8133-D0D5F0558982}">
      <dsp:nvSpPr>
        <dsp:cNvPr id="0" name=""/>
        <dsp:cNvSpPr/>
      </dsp:nvSpPr>
      <dsp:spPr>
        <a:xfrm>
          <a:off x="0" y="984432"/>
          <a:ext cx="3227215" cy="937532"/>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es-EC" sz="2900" kern="1200" dirty="0" smtClean="0"/>
            <a:t>APLICACIONES </a:t>
          </a:r>
          <a:endParaRPr lang="es-EC" sz="2900" kern="1200" dirty="0"/>
        </a:p>
      </dsp:txBody>
      <dsp:txXfrm>
        <a:off x="45767" y="1030199"/>
        <a:ext cx="3135681" cy="84599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9C6F5-B3EA-4C90-A861-0374411FB99E}">
      <dsp:nvSpPr>
        <dsp:cNvPr id="0" name=""/>
        <dsp:cNvSpPr/>
      </dsp:nvSpPr>
      <dsp:spPr>
        <a:xfrm rot="5400000">
          <a:off x="5507267" y="-2132868"/>
          <a:ext cx="1177168" cy="573727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s-ES" sz="1200" kern="1200" dirty="0" smtClean="0"/>
            <a:t>Cuando se necesita un  control los parámetros del controlador automático frente a cambios en las condiciones operativas del proceso. </a:t>
          </a:r>
          <a:endParaRPr lang="es-EC" sz="1300" kern="1200" dirty="0"/>
        </a:p>
        <a:p>
          <a:pPr marL="114300" lvl="1" indent="-114300" algn="l" defTabSz="577850">
            <a:lnSpc>
              <a:spcPct val="90000"/>
            </a:lnSpc>
            <a:spcBef>
              <a:spcPct val="0"/>
            </a:spcBef>
            <a:spcAft>
              <a:spcPct val="15000"/>
            </a:spcAft>
            <a:buChar char="••"/>
          </a:pPr>
          <a:r>
            <a:rPr lang="es-EC" sz="1300" kern="1200" dirty="0" smtClean="0"/>
            <a:t>La ganancia de un proceso no es lineal </a:t>
          </a:r>
          <a:endParaRPr lang="es-EC" sz="1300" kern="1200" dirty="0"/>
        </a:p>
        <a:p>
          <a:pPr marL="114300" lvl="1" indent="-114300" algn="l" defTabSz="577850">
            <a:lnSpc>
              <a:spcPct val="90000"/>
            </a:lnSpc>
            <a:spcBef>
              <a:spcPct val="0"/>
            </a:spcBef>
            <a:spcAft>
              <a:spcPct val="15000"/>
            </a:spcAft>
            <a:buChar char="••"/>
          </a:pPr>
          <a:endParaRPr lang="es-EC" sz="1300" kern="1200" dirty="0"/>
        </a:p>
      </dsp:txBody>
      <dsp:txXfrm rot="-5400000">
        <a:off x="3227216" y="204648"/>
        <a:ext cx="5679807" cy="1062238"/>
      </dsp:txXfrm>
    </dsp:sp>
    <dsp:sp modelId="{4FF71974-F3BC-4FBF-8EFA-9703D040F185}">
      <dsp:nvSpPr>
        <dsp:cNvPr id="0" name=""/>
        <dsp:cNvSpPr/>
      </dsp:nvSpPr>
      <dsp:spPr>
        <a:xfrm>
          <a:off x="0" y="36"/>
          <a:ext cx="3227215" cy="1471461"/>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s-EC" sz="2800" kern="1200" dirty="0" smtClean="0"/>
            <a:t>UTILIZADO </a:t>
          </a:r>
          <a:endParaRPr lang="es-EC" sz="2800" kern="1200" dirty="0"/>
        </a:p>
      </dsp:txBody>
      <dsp:txXfrm>
        <a:off x="71831" y="71867"/>
        <a:ext cx="3083553" cy="1327799"/>
      </dsp:txXfrm>
    </dsp:sp>
    <dsp:sp modelId="{D8F5D078-DA3B-4E78-BE4C-48D7985A90C8}">
      <dsp:nvSpPr>
        <dsp:cNvPr id="0" name=""/>
        <dsp:cNvSpPr/>
      </dsp:nvSpPr>
      <dsp:spPr>
        <a:xfrm rot="5400000">
          <a:off x="5507267" y="-587834"/>
          <a:ext cx="1177168" cy="573727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ES" sz="1400" kern="1200" dirty="0" smtClean="0"/>
            <a:t>Falla  de intercambiadores, </a:t>
          </a:r>
          <a:endParaRPr lang="es-EC" sz="1400" kern="1200" dirty="0"/>
        </a:p>
        <a:p>
          <a:pPr marL="114300" lvl="1" indent="-114300" algn="l" defTabSz="622300">
            <a:lnSpc>
              <a:spcPct val="90000"/>
            </a:lnSpc>
            <a:spcBef>
              <a:spcPct val="0"/>
            </a:spcBef>
            <a:spcAft>
              <a:spcPct val="15000"/>
            </a:spcAft>
            <a:buChar char="••"/>
          </a:pPr>
          <a:r>
            <a:rPr lang="es-ES" sz="1400" kern="1200" dirty="0" smtClean="0"/>
            <a:t>condiciones inusuales de operación (paradas, arranques, sistemas en batch), perturbaciones grandes y frecuentes, grandes variaciones ambientales, cambios en las especificaciones de los productos, fuerte comportamiento no lineal</a:t>
          </a:r>
          <a:endParaRPr lang="es-EC" sz="1400" kern="1200" dirty="0"/>
        </a:p>
        <a:p>
          <a:pPr marL="114300" lvl="1" indent="-114300" algn="l" defTabSz="622300">
            <a:lnSpc>
              <a:spcPct val="90000"/>
            </a:lnSpc>
            <a:spcBef>
              <a:spcPct val="0"/>
            </a:spcBef>
            <a:spcAft>
              <a:spcPct val="15000"/>
            </a:spcAft>
            <a:buChar char="••"/>
          </a:pPr>
          <a:r>
            <a:rPr lang="es-EC" sz="1400" kern="1200" dirty="0" smtClean="0"/>
            <a:t>Análisis de un Ph </a:t>
          </a:r>
          <a:endParaRPr lang="es-EC" sz="1400" kern="1200" dirty="0"/>
        </a:p>
      </dsp:txBody>
      <dsp:txXfrm rot="-5400000">
        <a:off x="3227216" y="1749682"/>
        <a:ext cx="5679807" cy="1062238"/>
      </dsp:txXfrm>
    </dsp:sp>
    <dsp:sp modelId="{B4A3DF24-AAAD-42F7-8133-D0D5F0558982}">
      <dsp:nvSpPr>
        <dsp:cNvPr id="0" name=""/>
        <dsp:cNvSpPr/>
      </dsp:nvSpPr>
      <dsp:spPr>
        <a:xfrm>
          <a:off x="0" y="1545071"/>
          <a:ext cx="3227215" cy="1471461"/>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s-EC" sz="2800" kern="1200" dirty="0" smtClean="0"/>
            <a:t>APLICACIONES </a:t>
          </a:r>
          <a:endParaRPr lang="es-EC" sz="2800" kern="1200" dirty="0"/>
        </a:p>
      </dsp:txBody>
      <dsp:txXfrm>
        <a:off x="71831" y="1616902"/>
        <a:ext cx="3083553" cy="13277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F9D80-7E29-4436-895D-6CF45BB4BEB8}">
      <dsp:nvSpPr>
        <dsp:cNvPr id="0" name=""/>
        <dsp:cNvSpPr/>
      </dsp:nvSpPr>
      <dsp:spPr>
        <a:xfrm rot="5400000">
          <a:off x="3265277" y="-1076012"/>
          <a:ext cx="1455344" cy="3758070"/>
        </a:xfrm>
        <a:prstGeom prst="round2SameRect">
          <a:avLst/>
        </a:prstGeom>
        <a:solidFill>
          <a:schemeClr val="bg1">
            <a:lumMod val="7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endParaRPr lang="es-EC" sz="2400" kern="1200" dirty="0"/>
        </a:p>
        <a:p>
          <a:pPr marL="228600" lvl="1" indent="-228600" algn="l" defTabSz="889000">
            <a:lnSpc>
              <a:spcPct val="90000"/>
            </a:lnSpc>
            <a:spcBef>
              <a:spcPct val="0"/>
            </a:spcBef>
            <a:spcAft>
              <a:spcPct val="15000"/>
            </a:spcAft>
            <a:buChar char="••"/>
          </a:pPr>
          <a:r>
            <a:rPr lang="es-ES" sz="2000" kern="1200" dirty="0" smtClean="0"/>
            <a:t>El Valor Actual Neto es la cantidad monetaria que resulta de regresar los flujos netos del futuro hacia el presente con una tasa de descuento</a:t>
          </a:r>
          <a:endParaRPr lang="es-EC" sz="2000" kern="1200" dirty="0"/>
        </a:p>
      </dsp:txBody>
      <dsp:txXfrm rot="-5400000">
        <a:off x="2113914" y="146395"/>
        <a:ext cx="3687026" cy="1313256"/>
      </dsp:txXfrm>
    </dsp:sp>
    <dsp:sp modelId="{79C92E55-2B16-4106-9449-85EED6A30817}">
      <dsp:nvSpPr>
        <dsp:cNvPr id="0" name=""/>
        <dsp:cNvSpPr/>
      </dsp:nvSpPr>
      <dsp:spPr>
        <a:xfrm>
          <a:off x="0" y="2426"/>
          <a:ext cx="2113914" cy="1601193"/>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s-EC" sz="3600" b="1" kern="1200" dirty="0" smtClean="0">
              <a:solidFill>
                <a:schemeClr val="bg1"/>
              </a:solidFill>
            </a:rPr>
            <a:t>VAN</a:t>
          </a:r>
          <a:endParaRPr lang="es-EC" sz="3600" b="1" kern="1200" dirty="0">
            <a:solidFill>
              <a:schemeClr val="bg1"/>
            </a:solidFill>
          </a:endParaRPr>
        </a:p>
      </dsp:txBody>
      <dsp:txXfrm>
        <a:off x="78164" y="80590"/>
        <a:ext cx="1957586" cy="1444865"/>
      </dsp:txXfrm>
    </dsp:sp>
    <dsp:sp modelId="{79D4CB06-FF52-4C0E-919B-178FC2FEAF9E}">
      <dsp:nvSpPr>
        <dsp:cNvPr id="0" name=""/>
        <dsp:cNvSpPr/>
      </dsp:nvSpPr>
      <dsp:spPr>
        <a:xfrm rot="5400000">
          <a:off x="3352472" y="605240"/>
          <a:ext cx="1280954" cy="3758070"/>
        </a:xfrm>
        <a:prstGeom prst="round2SameRect">
          <a:avLst/>
        </a:prstGeom>
        <a:solidFill>
          <a:schemeClr val="bg1">
            <a:lumMod val="7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14:m xmlns:a14="http://schemas.microsoft.com/office/drawing/2010/main">
            <m:oMath xmlns:m="http://schemas.openxmlformats.org/officeDocument/2006/math">
              <m:r>
                <a:rPr lang="es-ES" sz="2400" i="1" kern="1200" smtClean="0">
                  <a:latin typeface="Cambria Math" panose="02040503050406030204" pitchFamily="18" charset="0"/>
                </a:rPr>
                <m:t>𝑉𝐴𝑁</m:t>
              </m:r>
              <m:r>
                <a:rPr lang="es-ES" sz="2400" i="1" kern="1200" smtClean="0">
                  <a:latin typeface="Cambria Math" panose="02040503050406030204" pitchFamily="18" charset="0"/>
                </a:rPr>
                <m:t>=</m:t>
              </m:r>
              <m:r>
                <a:rPr lang="es-ES" sz="2400" i="1" kern="1200" smtClean="0">
                  <a:latin typeface="Cambria Math" panose="02040503050406030204" pitchFamily="18" charset="0"/>
                </a:rPr>
                <m:t>𝐹𝑜</m:t>
              </m:r>
              <m:r>
                <a:rPr lang="es-ES" sz="2400" i="1" kern="1200" smtClean="0">
                  <a:latin typeface="Cambria Math" panose="02040503050406030204" pitchFamily="18" charset="0"/>
                </a:rPr>
                <m:t>+</m:t>
              </m:r>
              <m:f>
                <m:fPr>
                  <m:ctrlPr>
                    <a:rPr lang="es-EC" sz="2400" i="1" kern="1200">
                      <a:latin typeface="Cambria Math" panose="02040503050406030204" pitchFamily="18" charset="0"/>
                    </a:rPr>
                  </m:ctrlPr>
                </m:fPr>
                <m:num>
                  <m:r>
                    <a:rPr lang="es-ES" sz="2400" i="1" kern="1200">
                      <a:latin typeface="Cambria Math" panose="02040503050406030204" pitchFamily="18" charset="0"/>
                    </a:rPr>
                    <m:t>𝐹</m:t>
                  </m:r>
                  <m:r>
                    <a:rPr lang="es-ES" sz="2400" i="1" kern="1200">
                      <a:latin typeface="Cambria Math" panose="02040503050406030204" pitchFamily="18" charset="0"/>
                    </a:rPr>
                    <m:t>1</m:t>
                  </m:r>
                </m:num>
                <m:den>
                  <m:sSup>
                    <m:sSupPr>
                      <m:ctrlPr>
                        <a:rPr lang="es-EC" sz="2400" i="1" kern="1200">
                          <a:latin typeface="Cambria Math" panose="02040503050406030204" pitchFamily="18" charset="0"/>
                        </a:rPr>
                      </m:ctrlPr>
                    </m:sSupPr>
                    <m:e>
                      <m:d>
                        <m:dPr>
                          <m:ctrlPr>
                            <a:rPr lang="es-EC" sz="2400" i="1" kern="1200">
                              <a:latin typeface="Cambria Math" panose="02040503050406030204" pitchFamily="18" charset="0"/>
                            </a:rPr>
                          </m:ctrlPr>
                        </m:dPr>
                        <m:e>
                          <m:r>
                            <a:rPr lang="es-ES" sz="2400" i="1" kern="1200">
                              <a:latin typeface="Cambria Math" panose="02040503050406030204" pitchFamily="18" charset="0"/>
                            </a:rPr>
                            <m:t>1+</m:t>
                          </m:r>
                          <m:r>
                            <a:rPr lang="es-ES" sz="2400" i="1" kern="1200">
                              <a:latin typeface="Cambria Math" panose="02040503050406030204" pitchFamily="18" charset="0"/>
                            </a:rPr>
                            <m:t>𝑑</m:t>
                          </m:r>
                        </m:e>
                      </m:d>
                    </m:e>
                    <m:sup>
                      <m:r>
                        <a:rPr lang="es-ES" sz="2400" i="1" kern="1200">
                          <a:latin typeface="Cambria Math" panose="02040503050406030204" pitchFamily="18" charset="0"/>
                        </a:rPr>
                        <m:t>1</m:t>
                      </m:r>
                    </m:sup>
                  </m:sSup>
                </m:den>
              </m:f>
            </m:oMath>
          </a14:m>
          <a:r>
            <a:rPr lang="es-ES" sz="2400" kern="1200" dirty="0"/>
            <a:t> + </a:t>
          </a:r>
          <a14:m xmlns:a14="http://schemas.microsoft.com/office/drawing/2010/main">
            <m:oMath xmlns:m="http://schemas.openxmlformats.org/officeDocument/2006/math">
              <m:f>
                <m:fPr>
                  <m:ctrlPr>
                    <a:rPr lang="es-EC" sz="2400" i="1" kern="1200">
                      <a:latin typeface="Cambria Math" panose="02040503050406030204" pitchFamily="18" charset="0"/>
                    </a:rPr>
                  </m:ctrlPr>
                </m:fPr>
                <m:num>
                  <m:r>
                    <a:rPr lang="es-ES" sz="2400" i="1" kern="1200">
                      <a:latin typeface="Cambria Math" panose="02040503050406030204" pitchFamily="18" charset="0"/>
                    </a:rPr>
                    <m:t>𝐹</m:t>
                  </m:r>
                  <m:r>
                    <a:rPr lang="es-ES" sz="2400" i="1" kern="1200">
                      <a:latin typeface="Cambria Math" panose="02040503050406030204" pitchFamily="18" charset="0"/>
                    </a:rPr>
                    <m:t>2</m:t>
                  </m:r>
                </m:num>
                <m:den>
                  <m:sSup>
                    <m:sSupPr>
                      <m:ctrlPr>
                        <a:rPr lang="es-EC" sz="2400" i="1" kern="1200">
                          <a:latin typeface="Cambria Math" panose="02040503050406030204" pitchFamily="18" charset="0"/>
                        </a:rPr>
                      </m:ctrlPr>
                    </m:sSupPr>
                    <m:e>
                      <m:d>
                        <m:dPr>
                          <m:ctrlPr>
                            <a:rPr lang="es-EC" sz="2400" i="1" kern="1200">
                              <a:latin typeface="Cambria Math" panose="02040503050406030204" pitchFamily="18" charset="0"/>
                            </a:rPr>
                          </m:ctrlPr>
                        </m:dPr>
                        <m:e>
                          <m:r>
                            <a:rPr lang="es-ES" sz="2400" i="1" kern="1200">
                              <a:latin typeface="Cambria Math" panose="02040503050406030204" pitchFamily="18" charset="0"/>
                            </a:rPr>
                            <m:t>1+</m:t>
                          </m:r>
                          <m:r>
                            <a:rPr lang="es-ES" sz="2400" i="1" kern="1200">
                              <a:latin typeface="Cambria Math" panose="02040503050406030204" pitchFamily="18" charset="0"/>
                            </a:rPr>
                            <m:t>𝑑</m:t>
                          </m:r>
                        </m:e>
                      </m:d>
                    </m:e>
                    <m:sup>
                      <m:r>
                        <a:rPr lang="es-ES" sz="2400" i="1" kern="1200">
                          <a:latin typeface="Cambria Math" panose="02040503050406030204" pitchFamily="18" charset="0"/>
                        </a:rPr>
                        <m:t>2</m:t>
                      </m:r>
                    </m:sup>
                  </m:sSup>
                </m:den>
              </m:f>
              <m:r>
                <a:rPr lang="es-ES" sz="2400" i="1" kern="1200">
                  <a:latin typeface="Cambria Math" panose="02040503050406030204" pitchFamily="18" charset="0"/>
                </a:rPr>
                <m:t>+…+</m:t>
              </m:r>
              <m:f>
                <m:fPr>
                  <m:ctrlPr>
                    <a:rPr lang="es-EC" sz="2400" i="1" kern="1200">
                      <a:latin typeface="Cambria Math" panose="02040503050406030204" pitchFamily="18" charset="0"/>
                    </a:rPr>
                  </m:ctrlPr>
                </m:fPr>
                <m:num>
                  <m:r>
                    <a:rPr lang="es-ES" sz="2400" i="1" kern="1200">
                      <a:latin typeface="Cambria Math" panose="02040503050406030204" pitchFamily="18" charset="0"/>
                    </a:rPr>
                    <m:t>𝐹𝑛</m:t>
                  </m:r>
                </m:num>
                <m:den>
                  <m:sSup>
                    <m:sSupPr>
                      <m:ctrlPr>
                        <a:rPr lang="es-EC" sz="2400" i="1" kern="1200">
                          <a:latin typeface="Cambria Math" panose="02040503050406030204" pitchFamily="18" charset="0"/>
                        </a:rPr>
                      </m:ctrlPr>
                    </m:sSupPr>
                    <m:e>
                      <m:d>
                        <m:dPr>
                          <m:ctrlPr>
                            <a:rPr lang="es-EC" sz="2400" i="1" kern="1200">
                              <a:latin typeface="Cambria Math" panose="02040503050406030204" pitchFamily="18" charset="0"/>
                            </a:rPr>
                          </m:ctrlPr>
                        </m:dPr>
                        <m:e>
                          <m:r>
                            <a:rPr lang="es-ES" sz="2400" i="1" kern="1200">
                              <a:latin typeface="Cambria Math" panose="02040503050406030204" pitchFamily="18" charset="0"/>
                            </a:rPr>
                            <m:t>1+</m:t>
                          </m:r>
                          <m:r>
                            <a:rPr lang="es-ES" sz="2400" i="1" kern="1200">
                              <a:latin typeface="Cambria Math" panose="02040503050406030204" pitchFamily="18" charset="0"/>
                            </a:rPr>
                            <m:t>𝑑</m:t>
                          </m:r>
                        </m:e>
                      </m:d>
                    </m:e>
                    <m:sup>
                      <m:r>
                        <a:rPr lang="es-ES" sz="2400" i="1" kern="1200">
                          <a:latin typeface="Cambria Math" panose="02040503050406030204" pitchFamily="18" charset="0"/>
                        </a:rPr>
                        <m:t>𝑛</m:t>
                      </m:r>
                    </m:sup>
                  </m:sSup>
                </m:den>
              </m:f>
            </m:oMath>
          </a14:m>
          <a:endParaRPr lang="es-EC" sz="2400" kern="1200" dirty="0"/>
        </a:p>
      </dsp:txBody>
      <dsp:txXfrm rot="-5400000">
        <a:off x="2113915" y="1906329"/>
        <a:ext cx="3695539" cy="1155892"/>
      </dsp:txXfrm>
    </dsp:sp>
    <dsp:sp modelId="{F1664825-5C1B-4594-84C5-1D39764FCD29}">
      <dsp:nvSpPr>
        <dsp:cNvPr id="0" name=""/>
        <dsp:cNvSpPr/>
      </dsp:nvSpPr>
      <dsp:spPr>
        <a:xfrm>
          <a:off x="0" y="1683679"/>
          <a:ext cx="2113914" cy="1601193"/>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s-EC" sz="3600" b="1" kern="1200" dirty="0" smtClean="0">
              <a:solidFill>
                <a:schemeClr val="bg1"/>
              </a:solidFill>
            </a:rPr>
            <a:t>VAN </a:t>
          </a:r>
          <a:endParaRPr lang="es-EC" sz="3600" b="1" kern="1200" dirty="0">
            <a:solidFill>
              <a:schemeClr val="bg1"/>
            </a:solidFill>
          </a:endParaRPr>
        </a:p>
      </dsp:txBody>
      <dsp:txXfrm>
        <a:off x="78164" y="1761843"/>
        <a:ext cx="1957586" cy="1444865"/>
      </dsp:txXfrm>
    </dsp:sp>
    <dsp:sp modelId="{CC5F21A9-415E-4C9B-8D44-33408BADC1E9}">
      <dsp:nvSpPr>
        <dsp:cNvPr id="0" name=""/>
        <dsp:cNvSpPr/>
      </dsp:nvSpPr>
      <dsp:spPr>
        <a:xfrm rot="5400000">
          <a:off x="3352472" y="2286493"/>
          <a:ext cx="1280954" cy="375807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smtClean="0"/>
            <a:t>VAN:	Valor  actual neto</a:t>
          </a:r>
          <a:endParaRPr lang="es-EC" sz="1600" kern="1200" dirty="0"/>
        </a:p>
        <a:p>
          <a:pPr marL="171450" lvl="1" indent="-171450" algn="l" defTabSz="711200">
            <a:lnSpc>
              <a:spcPct val="90000"/>
            </a:lnSpc>
            <a:spcBef>
              <a:spcPct val="0"/>
            </a:spcBef>
            <a:spcAft>
              <a:spcPct val="15000"/>
            </a:spcAft>
            <a:buChar char="••"/>
          </a:pPr>
          <a:r>
            <a:rPr lang="es-ES" sz="1600" kern="1200" dirty="0" err="1" smtClean="0"/>
            <a:t>Fo</a:t>
          </a:r>
          <a:r>
            <a:rPr lang="es-ES" sz="1600" kern="1200" dirty="0" smtClean="0"/>
            <a:t>:	Coste total de inversión</a:t>
          </a:r>
          <a:endParaRPr lang="es-EC" sz="1600" kern="1200" dirty="0"/>
        </a:p>
        <a:p>
          <a:pPr marL="171450" lvl="1" indent="-171450" algn="l" defTabSz="711200">
            <a:lnSpc>
              <a:spcPct val="90000"/>
            </a:lnSpc>
            <a:spcBef>
              <a:spcPct val="0"/>
            </a:spcBef>
            <a:spcAft>
              <a:spcPct val="15000"/>
            </a:spcAft>
            <a:buChar char="••"/>
          </a:pPr>
          <a:r>
            <a:rPr lang="es-ES" sz="1600" kern="1200" dirty="0" err="1" smtClean="0"/>
            <a:t>Fn</a:t>
          </a:r>
          <a:r>
            <a:rPr lang="es-ES" sz="1600" kern="1200" dirty="0" smtClean="0"/>
            <a:t>:	Flujo de carga neto anual</a:t>
          </a:r>
          <a:endParaRPr lang="es-EC" sz="1600" kern="1200" dirty="0"/>
        </a:p>
        <a:p>
          <a:pPr marL="171450" lvl="1" indent="-171450" algn="l" defTabSz="711200">
            <a:lnSpc>
              <a:spcPct val="90000"/>
            </a:lnSpc>
            <a:spcBef>
              <a:spcPct val="0"/>
            </a:spcBef>
            <a:spcAft>
              <a:spcPct val="15000"/>
            </a:spcAft>
            <a:buChar char="••"/>
          </a:pPr>
          <a:r>
            <a:rPr lang="es-ES" sz="1600" kern="1200" dirty="0" smtClean="0"/>
            <a:t>d:	Tasa de interés</a:t>
          </a:r>
          <a:endParaRPr lang="es-EC" sz="1600" kern="1200" dirty="0"/>
        </a:p>
        <a:p>
          <a:pPr marL="171450" lvl="1" indent="-171450" algn="l" defTabSz="711200">
            <a:lnSpc>
              <a:spcPct val="90000"/>
            </a:lnSpc>
            <a:spcBef>
              <a:spcPct val="0"/>
            </a:spcBef>
            <a:spcAft>
              <a:spcPct val="15000"/>
            </a:spcAft>
            <a:buChar char="••"/>
          </a:pPr>
          <a:r>
            <a:rPr lang="es-ES" sz="1600" kern="1200" dirty="0" smtClean="0"/>
            <a:t>n:	número de años</a:t>
          </a:r>
          <a:endParaRPr lang="es-EC" sz="1600" kern="1200" dirty="0"/>
        </a:p>
      </dsp:txBody>
      <dsp:txXfrm rot="-5400000">
        <a:off x="2113915" y="3587582"/>
        <a:ext cx="3695539" cy="1155892"/>
      </dsp:txXfrm>
    </dsp:sp>
    <dsp:sp modelId="{39AE22FB-A54C-447B-AD67-62C4DCB3E30E}">
      <dsp:nvSpPr>
        <dsp:cNvPr id="0" name=""/>
        <dsp:cNvSpPr/>
      </dsp:nvSpPr>
      <dsp:spPr>
        <a:xfrm>
          <a:off x="0" y="3364932"/>
          <a:ext cx="2113914" cy="1601193"/>
        </a:xfrm>
        <a:prstGeom prst="roundRect">
          <a:avLst/>
        </a:prstGeom>
        <a:solidFill>
          <a:schemeClr val="accent2">
            <a:lumMod val="75000"/>
            <a:alpha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s-EC" sz="3600" b="1" kern="1200" dirty="0" smtClean="0"/>
            <a:t>VAN </a:t>
          </a:r>
          <a:endParaRPr lang="es-EC" sz="3600" b="1" kern="1200" dirty="0"/>
        </a:p>
      </dsp:txBody>
      <dsp:txXfrm>
        <a:off x="78164" y="3443096"/>
        <a:ext cx="1957586" cy="1444865"/>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F9D80-7E29-4436-895D-6CF45BB4BEB8}">
      <dsp:nvSpPr>
        <dsp:cNvPr id="0" name=""/>
        <dsp:cNvSpPr/>
      </dsp:nvSpPr>
      <dsp:spPr>
        <a:xfrm rot="5400000">
          <a:off x="3265277" y="-1076012"/>
          <a:ext cx="1455344" cy="3758070"/>
        </a:xfrm>
        <a:prstGeom prst="round2SameRect">
          <a:avLst/>
        </a:prstGeom>
        <a:solidFill>
          <a:schemeClr val="bg1">
            <a:lumMod val="7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har char="••"/>
          </a:pPr>
          <a:r>
            <a:rPr lang="es-ES" sz="1700" kern="1200" dirty="0" smtClean="0"/>
            <a:t>La tasa interna de retorno (TIR) es un indicador equivalente en términos porcentuales que representa la máxima rentabilidad que el proyecto podría ofrecer</a:t>
          </a:r>
          <a:endParaRPr lang="es-EC" sz="1700" kern="1200" dirty="0"/>
        </a:p>
      </dsp:txBody>
      <dsp:txXfrm rot="-5400000">
        <a:off x="2113914" y="146395"/>
        <a:ext cx="3687026" cy="1313256"/>
      </dsp:txXfrm>
    </dsp:sp>
    <dsp:sp modelId="{79C92E55-2B16-4106-9449-85EED6A30817}">
      <dsp:nvSpPr>
        <dsp:cNvPr id="0" name=""/>
        <dsp:cNvSpPr/>
      </dsp:nvSpPr>
      <dsp:spPr>
        <a:xfrm>
          <a:off x="0" y="2426"/>
          <a:ext cx="2113914" cy="1601193"/>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s-EC" sz="3600" b="1" kern="1200" dirty="0" smtClean="0">
              <a:solidFill>
                <a:schemeClr val="tx1"/>
              </a:solidFill>
            </a:rPr>
            <a:t>TIR</a:t>
          </a:r>
          <a:endParaRPr lang="es-EC" sz="3600" b="1" kern="1200" dirty="0">
            <a:solidFill>
              <a:schemeClr val="tx1"/>
            </a:solidFill>
          </a:endParaRPr>
        </a:p>
      </dsp:txBody>
      <dsp:txXfrm>
        <a:off x="78164" y="80590"/>
        <a:ext cx="1957586" cy="1444865"/>
      </dsp:txXfrm>
    </dsp:sp>
    <dsp:sp modelId="{79D4CB06-FF52-4C0E-919B-178FC2FEAF9E}">
      <dsp:nvSpPr>
        <dsp:cNvPr id="0" name=""/>
        <dsp:cNvSpPr/>
      </dsp:nvSpPr>
      <dsp:spPr>
        <a:xfrm rot="5400000">
          <a:off x="3352472" y="605240"/>
          <a:ext cx="1280954" cy="3758070"/>
        </a:xfrm>
        <a:prstGeom prst="round2SameRect">
          <a:avLst/>
        </a:prstGeom>
        <a:solidFill>
          <a:schemeClr val="bg1">
            <a:lumMod val="7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14:m xmlns:a14="http://schemas.microsoft.com/office/drawing/2010/main">
            <m:oMath xmlns:m="http://schemas.openxmlformats.org/officeDocument/2006/math">
              <m:r>
                <a:rPr lang="es-ES" sz="2400" i="1" kern="1200" smtClean="0">
                  <a:latin typeface="Cambria Math" panose="02040503050406030204" pitchFamily="18" charset="0"/>
                </a:rPr>
                <m:t>𝑉𝐴𝑁</m:t>
              </m:r>
              <m:r>
                <a:rPr lang="es-ES" sz="2400" i="1" kern="1200" smtClean="0">
                  <a:latin typeface="Cambria Math" panose="02040503050406030204" pitchFamily="18" charset="0"/>
                </a:rPr>
                <m:t>=</m:t>
              </m:r>
              <m:r>
                <a:rPr lang="es-ES" sz="2400" i="1" kern="1200" smtClean="0">
                  <a:latin typeface="Cambria Math" panose="02040503050406030204" pitchFamily="18" charset="0"/>
                </a:rPr>
                <m:t>𝐹𝑜</m:t>
              </m:r>
              <m:r>
                <a:rPr lang="es-ES" sz="2400" i="1" kern="1200" smtClean="0">
                  <a:latin typeface="Cambria Math" panose="02040503050406030204" pitchFamily="18" charset="0"/>
                </a:rPr>
                <m:t>+</m:t>
              </m:r>
              <m:f>
                <m:fPr>
                  <m:ctrlPr>
                    <a:rPr lang="es-EC" sz="2400" i="1" kern="1200">
                      <a:latin typeface="Cambria Math" panose="02040503050406030204" pitchFamily="18" charset="0"/>
                    </a:rPr>
                  </m:ctrlPr>
                </m:fPr>
                <m:num>
                  <m:r>
                    <a:rPr lang="es-ES" sz="2400" i="1" kern="1200">
                      <a:latin typeface="Cambria Math" panose="02040503050406030204" pitchFamily="18" charset="0"/>
                    </a:rPr>
                    <m:t>𝐹</m:t>
                  </m:r>
                  <m:r>
                    <a:rPr lang="es-ES" sz="2400" i="1" kern="1200">
                      <a:latin typeface="Cambria Math" panose="02040503050406030204" pitchFamily="18" charset="0"/>
                    </a:rPr>
                    <m:t>1</m:t>
                  </m:r>
                </m:num>
                <m:den>
                  <m:sSup>
                    <m:sSupPr>
                      <m:ctrlPr>
                        <a:rPr lang="es-EC" sz="2400" i="1" kern="1200">
                          <a:latin typeface="Cambria Math" panose="02040503050406030204" pitchFamily="18" charset="0"/>
                        </a:rPr>
                      </m:ctrlPr>
                    </m:sSupPr>
                    <m:e>
                      <m:r>
                        <a:rPr lang="es-ES" sz="2400" i="1" kern="1200">
                          <a:latin typeface="Cambria Math" panose="02040503050406030204" pitchFamily="18" charset="0"/>
                        </a:rPr>
                        <m:t>(1+ </m:t>
                      </m:r>
                      <m:r>
                        <a:rPr lang="es-ES" sz="2400" i="1" kern="1200">
                          <a:latin typeface="Cambria Math" panose="02040503050406030204" pitchFamily="18" charset="0"/>
                        </a:rPr>
                        <m:t>𝑇𝐼𝑅</m:t>
                      </m:r>
                      <m:r>
                        <a:rPr lang="es-ES" sz="2400" i="1" kern="1200">
                          <a:latin typeface="Cambria Math" panose="02040503050406030204" pitchFamily="18" charset="0"/>
                        </a:rPr>
                        <m:t>)</m:t>
                      </m:r>
                    </m:e>
                    <m:sup>
                      <m:r>
                        <a:rPr lang="es-ES" sz="2400" i="1" kern="1200">
                          <a:latin typeface="Cambria Math" panose="02040503050406030204" pitchFamily="18" charset="0"/>
                        </a:rPr>
                        <m:t>1</m:t>
                      </m:r>
                    </m:sup>
                  </m:sSup>
                </m:den>
              </m:f>
            </m:oMath>
          </a14:m>
          <a:r>
            <a:rPr lang="es-ES" sz="2400" kern="1200" dirty="0"/>
            <a:t> + </a:t>
          </a:r>
          <a14:m xmlns:a14="http://schemas.microsoft.com/office/drawing/2010/main">
            <m:oMath xmlns:m="http://schemas.openxmlformats.org/officeDocument/2006/math">
              <m:f>
                <m:fPr>
                  <m:ctrlPr>
                    <a:rPr lang="es-EC" sz="2400" i="1" kern="1200">
                      <a:latin typeface="Cambria Math" panose="02040503050406030204" pitchFamily="18" charset="0"/>
                    </a:rPr>
                  </m:ctrlPr>
                </m:fPr>
                <m:num>
                  <m:r>
                    <a:rPr lang="es-ES" sz="2400" i="1" kern="1200">
                      <a:latin typeface="Cambria Math" panose="02040503050406030204" pitchFamily="18" charset="0"/>
                    </a:rPr>
                    <m:t>𝐹</m:t>
                  </m:r>
                  <m:r>
                    <a:rPr lang="es-ES" sz="2400" i="1" kern="1200">
                      <a:latin typeface="Cambria Math" panose="02040503050406030204" pitchFamily="18" charset="0"/>
                    </a:rPr>
                    <m:t>2</m:t>
                  </m:r>
                </m:num>
                <m:den>
                  <m:sSup>
                    <m:sSupPr>
                      <m:ctrlPr>
                        <a:rPr lang="es-EC" sz="2400" i="1" kern="1200">
                          <a:latin typeface="Cambria Math" panose="02040503050406030204" pitchFamily="18" charset="0"/>
                        </a:rPr>
                      </m:ctrlPr>
                    </m:sSupPr>
                    <m:e>
                      <m:r>
                        <a:rPr lang="es-ES" sz="2400" i="1" kern="1200">
                          <a:latin typeface="Cambria Math" panose="02040503050406030204" pitchFamily="18" charset="0"/>
                        </a:rPr>
                        <m:t>(1+ </m:t>
                      </m:r>
                      <m:r>
                        <a:rPr lang="es-ES" sz="2400" i="1" kern="1200">
                          <a:latin typeface="Cambria Math" panose="02040503050406030204" pitchFamily="18" charset="0"/>
                        </a:rPr>
                        <m:t>𝑇𝐼𝑅</m:t>
                      </m:r>
                      <m:r>
                        <a:rPr lang="es-ES" sz="2400" i="1" kern="1200">
                          <a:latin typeface="Cambria Math" panose="02040503050406030204" pitchFamily="18" charset="0"/>
                        </a:rPr>
                        <m:t>)</m:t>
                      </m:r>
                    </m:e>
                    <m:sup>
                      <m:r>
                        <a:rPr lang="es-ES" sz="2400" i="1" kern="1200">
                          <a:latin typeface="Cambria Math" panose="02040503050406030204" pitchFamily="18" charset="0"/>
                        </a:rPr>
                        <m:t>2</m:t>
                      </m:r>
                    </m:sup>
                  </m:sSup>
                </m:den>
              </m:f>
              <m:r>
                <a:rPr lang="es-ES" sz="2400" i="1" kern="1200">
                  <a:latin typeface="Cambria Math" panose="02040503050406030204" pitchFamily="18" charset="0"/>
                </a:rPr>
                <m:t>+…+</m:t>
              </m:r>
              <m:f>
                <m:fPr>
                  <m:ctrlPr>
                    <a:rPr lang="es-EC" sz="2400" i="1" kern="1200">
                      <a:latin typeface="Cambria Math" panose="02040503050406030204" pitchFamily="18" charset="0"/>
                    </a:rPr>
                  </m:ctrlPr>
                </m:fPr>
                <m:num>
                  <m:r>
                    <a:rPr lang="es-ES" sz="2400" i="1" kern="1200">
                      <a:latin typeface="Cambria Math" panose="02040503050406030204" pitchFamily="18" charset="0"/>
                    </a:rPr>
                    <m:t>𝐹𝑛</m:t>
                  </m:r>
                </m:num>
                <m:den>
                  <m:sSup>
                    <m:sSupPr>
                      <m:ctrlPr>
                        <a:rPr lang="es-EC" sz="2400" i="1" kern="1200">
                          <a:latin typeface="Cambria Math" panose="02040503050406030204" pitchFamily="18" charset="0"/>
                        </a:rPr>
                      </m:ctrlPr>
                    </m:sSupPr>
                    <m:e>
                      <m:d>
                        <m:dPr>
                          <m:ctrlPr>
                            <a:rPr lang="es-EC" sz="2400" i="1" kern="1200">
                              <a:latin typeface="Cambria Math" panose="02040503050406030204" pitchFamily="18" charset="0"/>
                            </a:rPr>
                          </m:ctrlPr>
                        </m:dPr>
                        <m:e>
                          <m:r>
                            <a:rPr lang="es-ES" sz="2400" i="1" kern="1200">
                              <a:latin typeface="Cambria Math" panose="02040503050406030204" pitchFamily="18" charset="0"/>
                            </a:rPr>
                            <m:t>1+ </m:t>
                          </m:r>
                          <m:r>
                            <a:rPr lang="es-ES" sz="2400" i="1" kern="1200">
                              <a:latin typeface="Cambria Math" panose="02040503050406030204" pitchFamily="18" charset="0"/>
                            </a:rPr>
                            <m:t>𝑇𝐼𝑅</m:t>
                          </m:r>
                        </m:e>
                      </m:d>
                    </m:e>
                    <m:sup>
                      <m:r>
                        <a:rPr lang="es-ES" sz="2400" i="1" kern="1200">
                          <a:latin typeface="Cambria Math" panose="02040503050406030204" pitchFamily="18" charset="0"/>
                        </a:rPr>
                        <m:t>𝑛</m:t>
                      </m:r>
                    </m:sup>
                  </m:sSup>
                </m:den>
              </m:f>
            </m:oMath>
          </a14:m>
          <a:r>
            <a:rPr lang="es-ES" sz="2400" kern="1200" dirty="0"/>
            <a:t> = 0</a:t>
          </a:r>
          <a:endParaRPr lang="es-EC" sz="2400" kern="1200" dirty="0"/>
        </a:p>
      </dsp:txBody>
      <dsp:txXfrm rot="-5400000">
        <a:off x="2113915" y="1906329"/>
        <a:ext cx="3695539" cy="1155892"/>
      </dsp:txXfrm>
    </dsp:sp>
    <dsp:sp modelId="{F1664825-5C1B-4594-84C5-1D39764FCD29}">
      <dsp:nvSpPr>
        <dsp:cNvPr id="0" name=""/>
        <dsp:cNvSpPr/>
      </dsp:nvSpPr>
      <dsp:spPr>
        <a:xfrm>
          <a:off x="0" y="1683679"/>
          <a:ext cx="2113914" cy="1601193"/>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s-EC" sz="3600" b="1" kern="1200" dirty="0" smtClean="0">
              <a:solidFill>
                <a:schemeClr val="tx1"/>
              </a:solidFill>
            </a:rPr>
            <a:t>TIR </a:t>
          </a:r>
          <a:endParaRPr lang="es-EC" sz="3600" b="1" kern="1200" dirty="0">
            <a:solidFill>
              <a:schemeClr val="tx1"/>
            </a:solidFill>
          </a:endParaRPr>
        </a:p>
      </dsp:txBody>
      <dsp:txXfrm>
        <a:off x="78164" y="1761843"/>
        <a:ext cx="1957586" cy="1444865"/>
      </dsp:txXfrm>
    </dsp:sp>
    <dsp:sp modelId="{CC5F21A9-415E-4C9B-8D44-33408BADC1E9}">
      <dsp:nvSpPr>
        <dsp:cNvPr id="0" name=""/>
        <dsp:cNvSpPr/>
      </dsp:nvSpPr>
      <dsp:spPr>
        <a:xfrm rot="5400000">
          <a:off x="3352472" y="2286493"/>
          <a:ext cx="1280954" cy="375807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har char="••"/>
          </a:pPr>
          <a:r>
            <a:rPr lang="es-ES" sz="1700" kern="1200" dirty="0" err="1" smtClean="0"/>
            <a:t>Fo</a:t>
          </a:r>
          <a:r>
            <a:rPr lang="es-ES" sz="1700" kern="1200" dirty="0" smtClean="0"/>
            <a:t>: Coste total de inversión</a:t>
          </a:r>
          <a:endParaRPr lang="es-EC" sz="1700" kern="1200" dirty="0"/>
        </a:p>
        <a:p>
          <a:pPr marL="171450" lvl="1" indent="-171450" algn="l" defTabSz="755650">
            <a:lnSpc>
              <a:spcPct val="90000"/>
            </a:lnSpc>
            <a:spcBef>
              <a:spcPct val="0"/>
            </a:spcBef>
            <a:spcAft>
              <a:spcPct val="15000"/>
            </a:spcAft>
            <a:buChar char="••"/>
          </a:pPr>
          <a:r>
            <a:rPr lang="es-ES" sz="1700" kern="1200" dirty="0" err="1" smtClean="0"/>
            <a:t>Fn</a:t>
          </a:r>
          <a:r>
            <a:rPr lang="es-ES" sz="1700" kern="1200" dirty="0" smtClean="0"/>
            <a:t>: Flujo de carga neto anual</a:t>
          </a:r>
          <a:endParaRPr lang="es-EC" sz="1700" kern="1200" dirty="0"/>
        </a:p>
        <a:p>
          <a:pPr marL="171450" lvl="1" indent="-171450" algn="l" defTabSz="755650">
            <a:lnSpc>
              <a:spcPct val="90000"/>
            </a:lnSpc>
            <a:spcBef>
              <a:spcPct val="0"/>
            </a:spcBef>
            <a:spcAft>
              <a:spcPct val="15000"/>
            </a:spcAft>
            <a:buChar char="••"/>
          </a:pPr>
          <a:r>
            <a:rPr lang="es-ES" sz="1700" kern="1200" dirty="0" smtClean="0"/>
            <a:t>n: número de años</a:t>
          </a:r>
          <a:endParaRPr lang="es-EC" sz="1700" kern="1200" dirty="0"/>
        </a:p>
        <a:p>
          <a:pPr marL="171450" lvl="1" indent="-171450" algn="l" defTabSz="755650">
            <a:lnSpc>
              <a:spcPct val="90000"/>
            </a:lnSpc>
            <a:spcBef>
              <a:spcPct val="0"/>
            </a:spcBef>
            <a:spcAft>
              <a:spcPct val="15000"/>
            </a:spcAft>
            <a:buChar char="••"/>
          </a:pPr>
          <a:r>
            <a:rPr lang="es-ES" sz="1700" kern="1200" dirty="0" smtClean="0"/>
            <a:t>TIR: Tasa interna de retorno</a:t>
          </a:r>
          <a:endParaRPr lang="es-EC" sz="1700" kern="1200" dirty="0"/>
        </a:p>
      </dsp:txBody>
      <dsp:txXfrm rot="-5400000">
        <a:off x="2113915" y="3587582"/>
        <a:ext cx="3695539" cy="1155892"/>
      </dsp:txXfrm>
    </dsp:sp>
    <dsp:sp modelId="{39AE22FB-A54C-447B-AD67-62C4DCB3E30E}">
      <dsp:nvSpPr>
        <dsp:cNvPr id="0" name=""/>
        <dsp:cNvSpPr/>
      </dsp:nvSpPr>
      <dsp:spPr>
        <a:xfrm>
          <a:off x="0" y="3364932"/>
          <a:ext cx="2113914" cy="1601193"/>
        </a:xfrm>
        <a:prstGeom prst="roundRect">
          <a:avLst/>
        </a:prstGeom>
        <a:solidFill>
          <a:schemeClr val="accent2">
            <a:lumMod val="75000"/>
            <a:alpha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kern="1200" dirty="0" smtClean="0"/>
            <a:t>TIR</a:t>
          </a:r>
          <a:endParaRPr lang="es-EC" sz="2400" kern="1200" dirty="0"/>
        </a:p>
      </dsp:txBody>
      <dsp:txXfrm>
        <a:off x="78164" y="3443096"/>
        <a:ext cx="1957586" cy="1444865"/>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3BC9F7BC-9CD1-41D3-81D6-48955CDE44FF}" type="datetimeFigureOut">
              <a:rPr lang="es-EC"/>
              <a:pPr>
                <a:defRPr/>
              </a:pPr>
              <a:t>16/02/2016</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C"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C" noProof="0" smtClean="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505F12A-351E-4FB6-BBDD-B1F51E727FA0}" type="slidenum">
              <a:rPr lang="es-EC"/>
              <a:pPr>
                <a:defRPr/>
              </a:pPr>
              <a:t>‹Nº›</a:t>
            </a:fld>
            <a:endParaRPr lang="es-EC"/>
          </a:p>
        </p:txBody>
      </p:sp>
    </p:spTree>
    <p:extLst>
      <p:ext uri="{BB962C8B-B14F-4D97-AF65-F5344CB8AC3E}">
        <p14:creationId xmlns:p14="http://schemas.microsoft.com/office/powerpoint/2010/main" val="11721400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altLang="es-ES" smtClean="0"/>
          </a:p>
        </p:txBody>
      </p:sp>
      <p:sp>
        <p:nvSpPr>
          <p:cNvPr id="133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F5E392C-EEE4-40B6-8E48-B7590734684F}" type="slidenum">
              <a:rPr lang="es-EC" altLang="es-ES">
                <a:latin typeface="Arial" panose="020B0604020202020204" pitchFamily="34" charset="0"/>
              </a:rPr>
              <a:pPr>
                <a:spcBef>
                  <a:spcPct val="0"/>
                </a:spcBef>
              </a:pPr>
              <a:t>10</a:t>
            </a:fld>
            <a:endParaRPr lang="es-EC" altLang="es-ES">
              <a:latin typeface="Arial" panose="020B0604020202020204" pitchFamily="34" charset="0"/>
            </a:endParaRPr>
          </a:p>
        </p:txBody>
      </p:sp>
    </p:spTree>
    <p:extLst>
      <p:ext uri="{BB962C8B-B14F-4D97-AF65-F5344CB8AC3E}">
        <p14:creationId xmlns:p14="http://schemas.microsoft.com/office/powerpoint/2010/main" val="1398696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a:defRPr/>
            </a:pPr>
            <a:fld id="{8505F12A-351E-4FB6-BBDD-B1F51E727FA0}" type="slidenum">
              <a:rPr lang="es-EC" smtClean="0"/>
              <a:pPr>
                <a:defRPr/>
              </a:pPr>
              <a:t>79</a:t>
            </a:fld>
            <a:endParaRPr lang="es-EC"/>
          </a:p>
        </p:txBody>
      </p:sp>
    </p:spTree>
    <p:extLst>
      <p:ext uri="{BB962C8B-B14F-4D97-AF65-F5344CB8AC3E}">
        <p14:creationId xmlns:p14="http://schemas.microsoft.com/office/powerpoint/2010/main" val="1670384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a:defRPr/>
            </a:pPr>
            <a:fld id="{8505F12A-351E-4FB6-BBDD-B1F51E727FA0}" type="slidenum">
              <a:rPr lang="es-EC" smtClean="0"/>
              <a:pPr>
                <a:defRPr/>
              </a:pPr>
              <a:t>80</a:t>
            </a:fld>
            <a:endParaRPr lang="es-EC"/>
          </a:p>
        </p:txBody>
      </p:sp>
    </p:spTree>
    <p:extLst>
      <p:ext uri="{BB962C8B-B14F-4D97-AF65-F5344CB8AC3E}">
        <p14:creationId xmlns:p14="http://schemas.microsoft.com/office/powerpoint/2010/main" val="254730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a:defRPr/>
            </a:pPr>
            <a:fld id="{8505F12A-351E-4FB6-BBDD-B1F51E727FA0}" type="slidenum">
              <a:rPr lang="es-EC" smtClean="0"/>
              <a:pPr>
                <a:defRPr/>
              </a:pPr>
              <a:t>81</a:t>
            </a:fld>
            <a:endParaRPr lang="es-EC"/>
          </a:p>
        </p:txBody>
      </p:sp>
    </p:spTree>
    <p:extLst>
      <p:ext uri="{BB962C8B-B14F-4D97-AF65-F5344CB8AC3E}">
        <p14:creationId xmlns:p14="http://schemas.microsoft.com/office/powerpoint/2010/main" val="494934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a:defRPr/>
            </a:pPr>
            <a:fld id="{8505F12A-351E-4FB6-BBDD-B1F51E727FA0}" type="slidenum">
              <a:rPr lang="es-EC" smtClean="0"/>
              <a:pPr>
                <a:defRPr/>
              </a:pPr>
              <a:t>82</a:t>
            </a:fld>
            <a:endParaRPr lang="es-EC"/>
          </a:p>
        </p:txBody>
      </p:sp>
    </p:spTree>
    <p:extLst>
      <p:ext uri="{BB962C8B-B14F-4D97-AF65-F5344CB8AC3E}">
        <p14:creationId xmlns:p14="http://schemas.microsoft.com/office/powerpoint/2010/main" val="2937798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90159" name="CorelDRAW" r:id="rId3" imgW="7748626" imgH="4759452" progId="CorelDRAW.Graphic.12">
                  <p:embed/>
                </p:oleObj>
              </mc:Choice>
              <mc:Fallback>
                <p:oleObj name="CorelDRAW" r:id="rId3" imgW="7748626" imgH="4759452"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sz="1400" smtClean="0"/>
          </a:p>
        </p:txBody>
      </p:sp>
      <p:sp>
        <p:nvSpPr>
          <p:cNvPr id="4" name="Rectangle 25"/>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sz="1400" smtClean="0"/>
          </a:p>
        </p:txBody>
      </p:sp>
      <p:sp>
        <p:nvSpPr>
          <p:cNvPr id="5" name="Rectangle 26"/>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sz="1400" smtClean="0"/>
          </a:p>
        </p:txBody>
      </p:sp>
      <p:sp>
        <p:nvSpPr>
          <p:cNvPr id="6" name="Rectangle 27"/>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sz="1400" smtClean="0"/>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17488" y="260350"/>
            <a:ext cx="792162"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smtClean="0"/>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671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182447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903382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2426225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1770517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2501854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2653949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Tree>
    <p:extLst>
      <p:ext uri="{BB962C8B-B14F-4D97-AF65-F5344CB8AC3E}">
        <p14:creationId xmlns:p14="http://schemas.microsoft.com/office/powerpoint/2010/main" val="66781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81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32103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966553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smtClean="0"/>
          </a:p>
        </p:txBody>
      </p:sp>
      <p:sp>
        <p:nvSpPr>
          <p:cNvPr id="1027"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smtClean="0"/>
          </a:p>
        </p:txBody>
      </p:sp>
      <p:sp>
        <p:nvSpPr>
          <p:cNvPr id="1028"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1029"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s-EC"/>
          </a:p>
        </p:txBody>
      </p:sp>
      <p:pic>
        <p:nvPicPr>
          <p:cNvPr id="1030" name="Picture 26" descr="LOGO ESPE ORIGINAL copia"/>
          <p:cNvPicPr>
            <a:picLocks noChangeAspect="1" noChangeArrowheads="1"/>
          </p:cNvPicPr>
          <p:nvPr userDrawn="1"/>
        </p:nvPicPr>
        <p:blipFill>
          <a:blip r:embed="rId13">
            <a:extLst>
              <a:ext uri="{28A0092B-C50C-407E-A947-70E740481C1C}">
                <a14:useLocalDpi xmlns:a14="http://schemas.microsoft.com/office/drawing/2010/main" val="0"/>
              </a:ext>
            </a:extLst>
          </a:blip>
          <a:srcRect l="3070"/>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9"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0.png"/><Relationship Id="rId7" Type="http://schemas.openxmlformats.org/officeDocument/2006/relationships/diagramColors" Target="../diagrams/colors4.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Layout" Target="../diagrams/layout5.xml"/><Relationship Id="rId7" Type="http://schemas.openxmlformats.org/officeDocument/2006/relationships/image" Target="../media/image11.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Layout" Target="../diagrams/layout6.xml"/><Relationship Id="rId7" Type="http://schemas.openxmlformats.org/officeDocument/2006/relationships/image" Target="../media/image14.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7.xml"/><Relationship Id="rId7" Type="http://schemas.openxmlformats.org/officeDocument/2006/relationships/image" Target="../media/image17.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image" Target="../media/image21.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openxmlformats.org/officeDocument/2006/relationships/image" Target="../media/image20.jpeg"/><Relationship Id="rId5" Type="http://schemas.openxmlformats.org/officeDocument/2006/relationships/diagramColors" Target="../diagrams/colors10.xml"/><Relationship Id="rId10"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1.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10" Type="http://schemas.openxmlformats.org/officeDocument/2006/relationships/diagramColors" Target="../diagrams/colors11.xml"/><Relationship Id="rId4" Type="http://schemas.openxmlformats.org/officeDocument/2006/relationships/diagramQuickStyle" Target="../diagrams/quickStyle11.xml"/><Relationship Id="rId9"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13.xml"/><Relationship Id="rId3" Type="http://schemas.microsoft.com/office/2007/relationships/hdphoto" Target="../media/hdphoto1.wdp"/><Relationship Id="rId7" Type="http://schemas.openxmlformats.org/officeDocument/2006/relationships/diagramColors" Target="../diagrams/colors1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23.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diagramData" Target="../diagrams/data17.xml"/><Relationship Id="rId7" Type="http://schemas.microsoft.com/office/2007/relationships/diagramDrawing" Target="../diagrams/drawing15.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24.emf"/></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25.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4.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diagramLayout" Target="../diagrams/layout17.xml"/><Relationship Id="rId7" Type="http://schemas.openxmlformats.org/officeDocument/2006/relationships/image" Target="../media/image26.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28.pn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diagramData" Target="../diagrams/data21.xml"/><Relationship Id="rId7" Type="http://schemas.microsoft.com/office/2007/relationships/diagramDrawing" Target="../diagrams/drawing19.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2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32.png"/><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Layout" Target="../diagrams/layout23.xml"/><Relationship Id="rId7" Type="http://schemas.openxmlformats.org/officeDocument/2006/relationships/image" Target="../media/image35.png"/><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10" Type="http://schemas.openxmlformats.org/officeDocument/2006/relationships/image" Target="../media/image38.png"/><Relationship Id="rId4" Type="http://schemas.openxmlformats.org/officeDocument/2006/relationships/diagramQuickStyle" Target="../diagrams/quickStyle23.xml"/><Relationship Id="rId9"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0.xml"/><Relationship Id="rId7" Type="http://schemas.openxmlformats.org/officeDocument/2006/relationships/image" Target="../media/image74.png"/><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31.xml"/><Relationship Id="rId7" Type="http://schemas.openxmlformats.org/officeDocument/2006/relationships/image" Target="../media/image75.png"/><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32.xml"/><Relationship Id="rId7" Type="http://schemas.openxmlformats.org/officeDocument/2006/relationships/image" Target="../media/image76.png"/><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6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Layout" Target="../diagrams/layout33.xml"/><Relationship Id="rId7" Type="http://schemas.openxmlformats.org/officeDocument/2006/relationships/image" Target="../media/image77.png"/><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34.xml"/><Relationship Id="rId7" Type="http://schemas.openxmlformats.org/officeDocument/2006/relationships/image" Target="../media/image79.png"/><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35.xml"/><Relationship Id="rId7" Type="http://schemas.openxmlformats.org/officeDocument/2006/relationships/image" Target="../media/image80.png"/><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36.xml"/><Relationship Id="rId7" Type="http://schemas.openxmlformats.org/officeDocument/2006/relationships/image" Target="../media/image81.png"/><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image" Target="../media/image82.png"/><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6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Layout" Target="../diagrams/layout38.xml"/><Relationship Id="rId7" Type="http://schemas.openxmlformats.org/officeDocument/2006/relationships/image" Target="../media/image83.png"/><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40.xml"/><Relationship Id="rId7" Type="http://schemas.openxmlformats.org/officeDocument/2006/relationships/image" Target="../media/image85.png"/><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Layout" Target="../diagrams/layout41.xml"/><Relationship Id="rId7" Type="http://schemas.openxmlformats.org/officeDocument/2006/relationships/image" Target="../media/image83.png"/><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 Id="rId9" Type="http://schemas.openxmlformats.org/officeDocument/2006/relationships/image" Target="../media/image91.png"/></Relationships>
</file>

<file path=ppt/slides/_rels/slide7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4.xml"/><Relationship Id="rId2" Type="http://schemas.openxmlformats.org/officeDocument/2006/relationships/image" Target="../media/image94.gif"/><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diagramData" Target="../diagrams/data47.xml"/><Relationship Id="rId7" Type="http://schemas.microsoft.com/office/2007/relationships/diagramDrawing" Target="../diagrams/drawing4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 Id="rId9" Type="http://schemas.openxmlformats.org/officeDocument/2006/relationships/image" Target="../media/image99.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jpeg"/><Relationship Id="rId7" Type="http://schemas.openxmlformats.org/officeDocument/2006/relationships/diagramColors" Target="../diagrams/colors3.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diagramData" Target="../diagrams/data48.xml"/><Relationship Id="rId7" Type="http://schemas.microsoft.com/office/2007/relationships/diagramDrawing" Target="../diagrams/drawing4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6.xml"/><Relationship Id="rId11" Type="http://schemas.openxmlformats.org/officeDocument/2006/relationships/image" Target="../media/image103.png"/><Relationship Id="rId5" Type="http://schemas.openxmlformats.org/officeDocument/2006/relationships/diagramQuickStyle" Target="../diagrams/quickStyle46.xml"/><Relationship Id="rId10" Type="http://schemas.openxmlformats.org/officeDocument/2006/relationships/image" Target="../media/image102.png"/><Relationship Id="rId4" Type="http://schemas.openxmlformats.org/officeDocument/2006/relationships/diagramLayout" Target="../diagrams/layout46.xml"/><Relationship Id="rId9" Type="http://schemas.openxmlformats.org/officeDocument/2006/relationships/image" Target="../media/image101.png"/></Relationships>
</file>

<file path=ppt/slides/_rels/slide8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diagramData" Target="../diagrams/data49.xml"/><Relationship Id="rId7" Type="http://schemas.microsoft.com/office/2007/relationships/diagramDrawing" Target="../diagrams/drawing47.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7.xml"/><Relationship Id="rId5" Type="http://schemas.openxmlformats.org/officeDocument/2006/relationships/diagramQuickStyle" Target="../diagrams/quickStyle47.xml"/><Relationship Id="rId10" Type="http://schemas.openxmlformats.org/officeDocument/2006/relationships/image" Target="../media/image106.png"/><Relationship Id="rId4" Type="http://schemas.openxmlformats.org/officeDocument/2006/relationships/diagramLayout" Target="../diagrams/layout47.xml"/><Relationship Id="rId9" Type="http://schemas.openxmlformats.org/officeDocument/2006/relationships/image" Target="../media/image105.png"/></Relationships>
</file>

<file path=ppt/slides/_rels/slide8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diagramData" Target="../diagrams/data50.xml"/><Relationship Id="rId7" Type="http://schemas.microsoft.com/office/2007/relationships/diagramDrawing" Target="../diagrams/drawing4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 Id="rId9" Type="http://schemas.openxmlformats.org/officeDocument/2006/relationships/image" Target="../media/image108.jpeg"/></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5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diagramLayout" Target="../diagrams/layout50.xml"/><Relationship Id="rId3" Type="http://schemas.openxmlformats.org/officeDocument/2006/relationships/diagramLayout" Target="../diagrams/layout50.xml"/><Relationship Id="rId7" Type="http://schemas.openxmlformats.org/officeDocument/2006/relationships/diagramData" Target="../diagrams/data440.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0.xml"/><Relationship Id="rId11" Type="http://schemas.openxmlformats.org/officeDocument/2006/relationships/image" Target="../media/image109.png"/><Relationship Id="rId5" Type="http://schemas.openxmlformats.org/officeDocument/2006/relationships/diagramColors" Target="../diagrams/colors50.xml"/><Relationship Id="rId10" Type="http://schemas.openxmlformats.org/officeDocument/2006/relationships/diagramColors" Target="../diagrams/colors50.xml"/><Relationship Id="rId4" Type="http://schemas.openxmlformats.org/officeDocument/2006/relationships/diagramQuickStyle" Target="../diagrams/quickStyle50.xml"/><Relationship Id="rId9" Type="http://schemas.openxmlformats.org/officeDocument/2006/relationships/diagramQuickStyle" Target="../diagrams/quickStyle50.xml"/></Relationships>
</file>

<file path=ppt/slides/_rels/slide88.xml.rels><?xml version="1.0" encoding="UTF-8" standalone="yes"?>
<Relationships xmlns="http://schemas.openxmlformats.org/package/2006/relationships"><Relationship Id="rId8" Type="http://schemas.openxmlformats.org/officeDocument/2006/relationships/diagramLayout" Target="../diagrams/layout51.xml"/><Relationship Id="rId3" Type="http://schemas.openxmlformats.org/officeDocument/2006/relationships/diagramLayout" Target="../diagrams/layout51.xml"/><Relationship Id="rId7" Type="http://schemas.openxmlformats.org/officeDocument/2006/relationships/diagramData" Target="../diagrams/data460.xml"/><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1.xml"/><Relationship Id="rId11" Type="http://schemas.openxmlformats.org/officeDocument/2006/relationships/image" Target="../media/image110.png"/><Relationship Id="rId5" Type="http://schemas.openxmlformats.org/officeDocument/2006/relationships/diagramColors" Target="../diagrams/colors51.xml"/><Relationship Id="rId10" Type="http://schemas.openxmlformats.org/officeDocument/2006/relationships/diagramColors" Target="../diagrams/colors51.xml"/><Relationship Id="rId4" Type="http://schemas.openxmlformats.org/officeDocument/2006/relationships/diagramQuickStyle" Target="../diagrams/quickStyle51.xml"/><Relationship Id="rId9" Type="http://schemas.openxmlformats.org/officeDocument/2006/relationships/diagramQuickStyle" Target="../diagrams/quickStyle51.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52.xml"/><Relationship Id="rId7" Type="http://schemas.openxmlformats.org/officeDocument/2006/relationships/image" Target="../media/image111.png"/><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5.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7.xml"/><Relationship Id="rId1" Type="http://schemas.openxmlformats.org/officeDocument/2006/relationships/slideLayout" Target="../slideLayouts/slideLayout2.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9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image" Target="../media/image1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Rectángulo"/>
          <p:cNvSpPr>
            <a:spLocks noChangeArrowheads="1"/>
          </p:cNvSpPr>
          <p:nvPr/>
        </p:nvSpPr>
        <p:spPr bwMode="auto">
          <a:xfrm>
            <a:off x="1357313" y="1214438"/>
            <a:ext cx="6858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s-ES" sz="2400" b="1"/>
              <a:t>UNIVERSIDAD DE LAS FUERZAS ARMADAS </a:t>
            </a:r>
          </a:p>
          <a:p>
            <a:pPr algn="ctr" eaLnBrk="1" hangingPunct="1"/>
            <a:r>
              <a:rPr lang="en-US" altLang="es-ES" sz="2400" b="1"/>
              <a:t>ESPE</a:t>
            </a:r>
            <a:endParaRPr lang="en-US" altLang="es-ES" sz="2400"/>
          </a:p>
        </p:txBody>
      </p:sp>
      <p:sp>
        <p:nvSpPr>
          <p:cNvPr id="3" name="Subtitle 2"/>
          <p:cNvSpPr txBox="1">
            <a:spLocks/>
          </p:cNvSpPr>
          <p:nvPr/>
        </p:nvSpPr>
        <p:spPr>
          <a:xfrm>
            <a:off x="1403350" y="2133600"/>
            <a:ext cx="6986588" cy="936625"/>
          </a:xfrm>
          <a:prstGeom prst="rect">
            <a:avLst/>
          </a:prstGeom>
        </p:spPr>
        <p:txBody>
          <a:bodyPr/>
          <a:lstStyle/>
          <a:p>
            <a:pPr marL="342900" indent="-342900" algn="ctr" eaLnBrk="1" hangingPunct="1">
              <a:spcBef>
                <a:spcPct val="20000"/>
              </a:spcBef>
              <a:defRPr/>
            </a:pPr>
            <a:r>
              <a:rPr lang="en-US" sz="2400" b="1" kern="0" dirty="0">
                <a:solidFill>
                  <a:schemeClr val="tx2">
                    <a:lumMod val="75000"/>
                  </a:schemeClr>
                </a:solidFill>
                <a:latin typeface="+mn-lt"/>
              </a:rPr>
              <a:t>CARRERA DE INGENIERÍA MECATRONICA</a:t>
            </a:r>
            <a:endParaRPr lang="en-CA" sz="2400" b="1" kern="0" dirty="0">
              <a:solidFill>
                <a:schemeClr val="tx2">
                  <a:lumMod val="75000"/>
                </a:schemeClr>
              </a:solidFill>
              <a:latin typeface="+mn-lt"/>
            </a:endParaRPr>
          </a:p>
        </p:txBody>
      </p:sp>
      <p:sp>
        <p:nvSpPr>
          <p:cNvPr id="5" name="Subtitle 2"/>
          <p:cNvSpPr txBox="1">
            <a:spLocks/>
          </p:cNvSpPr>
          <p:nvPr/>
        </p:nvSpPr>
        <p:spPr bwMode="auto">
          <a:xfrm>
            <a:off x="393700" y="4005263"/>
            <a:ext cx="8750300" cy="1071562"/>
          </a:xfrm>
          <a:prstGeom prst="rect">
            <a:avLst/>
          </a:prstGeom>
          <a:noFill/>
          <a:ln w="9525">
            <a:noFill/>
            <a:miter lim="800000"/>
            <a:headEnd/>
            <a:tailEnd/>
          </a:ln>
        </p:spPr>
        <p:txBody>
          <a:bodyPr/>
          <a:lstStyle/>
          <a:p>
            <a:pPr algn="ctr">
              <a:spcBef>
                <a:spcPct val="20000"/>
              </a:spcBef>
              <a:buFont typeface="Arial" charset="0"/>
              <a:buNone/>
              <a:defRPr/>
            </a:pPr>
            <a:endParaRPr lang="en-CA" sz="2400" b="1" dirty="0">
              <a:solidFill>
                <a:schemeClr val="tx2">
                  <a:lumMod val="75000"/>
                </a:schemeClr>
              </a:solidFill>
              <a:latin typeface="+mn-lt"/>
            </a:endParaRPr>
          </a:p>
        </p:txBody>
      </p:sp>
      <p:sp>
        <p:nvSpPr>
          <p:cNvPr id="4101" name="5 Rectángulo"/>
          <p:cNvSpPr>
            <a:spLocks noChangeArrowheads="1"/>
          </p:cNvSpPr>
          <p:nvPr/>
        </p:nvSpPr>
        <p:spPr bwMode="auto">
          <a:xfrm>
            <a:off x="1476375" y="2786063"/>
            <a:ext cx="6840538"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S" altLang="es-ES" b="1"/>
              <a:t>“</a:t>
            </a:r>
            <a:r>
              <a:rPr lang="es-ES" b="1"/>
              <a:t>DISEÑO E IMPLEMENTACIÓN DE UN SISTEMA DE ENTRENAMIENTO PARA EL LABORATORIO DE CONTROL DE PROCESOS DE LA UNIVERSIDAD DE LAS FUERZAS ARMADAS – ESPE”</a:t>
            </a:r>
            <a:endParaRPr lang="es-ES" altLang="es-ES" b="1"/>
          </a:p>
          <a:p>
            <a:pPr algn="ctr" eaLnBrk="1" hangingPunct="1"/>
            <a:endParaRPr lang="es-ES" altLang="es-ES" b="1"/>
          </a:p>
          <a:p>
            <a:pPr algn="ctr" eaLnBrk="1" hangingPunct="1"/>
            <a:r>
              <a:rPr lang="es-ES" altLang="es-ES" b="1"/>
              <a:t>AUTORES:</a:t>
            </a:r>
          </a:p>
          <a:p>
            <a:pPr algn="ctr" eaLnBrk="1" hangingPunct="1"/>
            <a:endParaRPr lang="es-ES" altLang="es-ES" b="1"/>
          </a:p>
          <a:p>
            <a:pPr algn="ctr" eaLnBrk="1" hangingPunct="1"/>
            <a:r>
              <a:rPr lang="es-ES" altLang="es-ES" b="1"/>
              <a:t>David Alejandro Córdova Molina </a:t>
            </a:r>
          </a:p>
          <a:p>
            <a:pPr algn="ctr" eaLnBrk="1" hangingPunct="1"/>
            <a:endParaRPr lang="es-ES" altLang="es-ES" b="1"/>
          </a:p>
          <a:p>
            <a:pPr algn="ctr" eaLnBrk="1" hangingPunct="1"/>
            <a:r>
              <a:rPr lang="es-ES" altLang="es-ES" b="1"/>
              <a:t>José Andrés Nicolalde López.</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395536" y="-19488"/>
            <a:ext cx="8229600" cy="1143000"/>
          </a:xfrm>
        </p:spPr>
        <p:txBody>
          <a:bodyPr/>
          <a:lstStyle/>
          <a:p>
            <a:pPr algn="ctr" eaLnBrk="1" hangingPunct="1">
              <a:defRPr/>
            </a:pPr>
            <a:r>
              <a:rPr lang="es-EC" sz="3600" u="sng" dirty="0" smtClean="0">
                <a:solidFill>
                  <a:schemeClr val="tx1"/>
                </a:solidFill>
              </a:rPr>
              <a:t>Control de Procesos</a:t>
            </a:r>
            <a:endParaRPr lang="es-EC" sz="4000" u="sng" dirty="0" smtClean="0">
              <a:solidFill>
                <a:schemeClr val="tx1"/>
              </a:solidFill>
            </a:endParaRPr>
          </a:p>
        </p:txBody>
      </p:sp>
      <p:sp>
        <p:nvSpPr>
          <p:cNvPr id="12322" name="14 Rectángulo"/>
          <p:cNvSpPr>
            <a:spLocks noChangeArrowheads="1"/>
          </p:cNvSpPr>
          <p:nvPr/>
        </p:nvSpPr>
        <p:spPr bwMode="auto">
          <a:xfrm>
            <a:off x="1116013" y="5805488"/>
            <a:ext cx="2825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_tradnl" altLang="es-ES"/>
              <a:t>Fuente: (León </a:t>
            </a:r>
            <a:r>
              <a:rPr lang="es-ES_tradnl" altLang="es-ES" i="1"/>
              <a:t>et al., </a:t>
            </a:r>
            <a:r>
              <a:rPr lang="es-ES_tradnl" altLang="es-ES"/>
              <a:t>2004</a:t>
            </a:r>
            <a:endParaRPr lang="es-EC" altLang="es-ES"/>
          </a:p>
        </p:txBody>
      </p:sp>
      <p:pic>
        <p:nvPicPr>
          <p:cNvPr id="8" name="Imagen 7"/>
          <p:cNvPicPr/>
          <p:nvPr/>
        </p:nvPicPr>
        <p:blipFill rotWithShape="1">
          <a:blip r:embed="rId3"/>
          <a:srcRect l="902" t="2325"/>
          <a:stretch/>
        </p:blipFill>
        <p:spPr bwMode="auto">
          <a:xfrm>
            <a:off x="6335688" y="2204864"/>
            <a:ext cx="2808312" cy="1872208"/>
          </a:xfrm>
          <a:prstGeom prst="rect">
            <a:avLst/>
          </a:prstGeom>
          <a:ln>
            <a:noFill/>
          </a:ln>
          <a:effectLst>
            <a:outerShdw blurRad="292100" dist="139700" dir="2700000" algn="tl" rotWithShape="0">
              <a:srgbClr val="333333">
                <a:alpha val="65000"/>
              </a:srgbClr>
            </a:outerShdw>
          </a:effectLst>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graphicFrame>
        <p:nvGraphicFramePr>
          <p:cNvPr id="3" name="Diagrama 2"/>
          <p:cNvGraphicFramePr/>
          <p:nvPr>
            <p:extLst>
              <p:ext uri="{D42A27DB-BD31-4B8C-83A1-F6EECF244321}">
                <p14:modId xmlns:p14="http://schemas.microsoft.com/office/powerpoint/2010/main" val="88980775"/>
              </p:ext>
            </p:extLst>
          </p:nvPr>
        </p:nvGraphicFramePr>
        <p:xfrm>
          <a:off x="32679" y="72519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332656"/>
            <a:ext cx="8229600" cy="1143000"/>
          </a:xfrm>
        </p:spPr>
        <p:txBody>
          <a:bodyPr/>
          <a:lstStyle/>
          <a:p>
            <a:pPr algn="ctr" eaLnBrk="1" hangingPunct="1">
              <a:defRPr/>
            </a:pPr>
            <a:r>
              <a:rPr lang="es-EC" u="sng" dirty="0" smtClean="0">
                <a:solidFill>
                  <a:schemeClr val="tx1"/>
                </a:solidFill>
              </a:rPr>
              <a:t>Control de Procesos </a:t>
            </a:r>
          </a:p>
        </p:txBody>
      </p:sp>
      <p:graphicFrame>
        <p:nvGraphicFramePr>
          <p:cNvPr id="9" name="Marcador de contenido 8"/>
          <p:cNvGraphicFramePr>
            <a:graphicFrameLocks noGrp="1"/>
          </p:cNvGraphicFramePr>
          <p:nvPr>
            <p:ph idx="1"/>
            <p:extLst>
              <p:ext uri="{D42A27DB-BD31-4B8C-83A1-F6EECF244321}">
                <p14:modId xmlns:p14="http://schemas.microsoft.com/office/powerpoint/2010/main" val="3527447232"/>
              </p:ext>
            </p:extLst>
          </p:nvPr>
        </p:nvGraphicFramePr>
        <p:xfrm>
          <a:off x="8574" y="980728"/>
          <a:ext cx="6435634"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n 9" descr="http://danielclaros.com/wp-content/uploads/2013/10/tiempo-dinero01.jpg"/>
          <p:cNvPicPr/>
          <p:nvPr/>
        </p:nvPicPr>
        <p:blipFill>
          <a:blip r:embed="rId7">
            <a:extLst>
              <a:ext uri="{28A0092B-C50C-407E-A947-70E740481C1C}">
                <a14:useLocalDpi xmlns:a14="http://schemas.microsoft.com/office/drawing/2010/main" val="0"/>
              </a:ext>
            </a:extLst>
          </a:blip>
          <a:srcRect/>
          <a:stretch>
            <a:fillRect/>
          </a:stretch>
        </p:blipFill>
        <p:spPr bwMode="auto">
          <a:xfrm>
            <a:off x="6950594" y="601878"/>
            <a:ext cx="1872208" cy="1747556"/>
          </a:xfrm>
          <a:prstGeom prst="rect">
            <a:avLst/>
          </a:prstGeom>
          <a:noFill/>
          <a:ln>
            <a:noFill/>
          </a:ln>
        </p:spPr>
      </p:pic>
      <p:pic>
        <p:nvPicPr>
          <p:cNvPr id="11" name="Imagen 10" descr="http://www.proased.com/wp-content/uploads/2015/09/ahorro-energetico-11.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70574" y="2570021"/>
            <a:ext cx="2232248" cy="1717956"/>
          </a:xfrm>
          <a:prstGeom prst="rect">
            <a:avLst/>
          </a:prstGeom>
          <a:ln>
            <a:noFill/>
          </a:ln>
          <a:effectLst>
            <a:outerShdw blurRad="292100" dist="139700" dir="2700000" algn="tl" rotWithShape="0">
              <a:srgbClr val="333333">
                <a:alpha val="65000"/>
              </a:srgbClr>
            </a:outerShdw>
          </a:effectLst>
        </p:spPr>
      </p:pic>
      <p:pic>
        <p:nvPicPr>
          <p:cNvPr id="12" name="Imagen 11" descr="https://bsgrupo.com/bs-campus/image_blogs/calidad/seguridad-industrial.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70574" y="4477142"/>
            <a:ext cx="2232248" cy="752058"/>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Título"/>
          <p:cNvSpPr>
            <a:spLocks noGrp="1"/>
          </p:cNvSpPr>
          <p:nvPr>
            <p:ph type="title"/>
          </p:nvPr>
        </p:nvSpPr>
        <p:spPr>
          <a:xfrm>
            <a:off x="251520" y="93805"/>
            <a:ext cx="8229600" cy="1143000"/>
          </a:xfrm>
        </p:spPr>
        <p:txBody>
          <a:bodyPr/>
          <a:lstStyle/>
          <a:p>
            <a:pPr algn="ctr" eaLnBrk="1" hangingPunct="1">
              <a:defRPr/>
            </a:pPr>
            <a:r>
              <a:rPr lang="es-ES_tradnl" dirty="0" smtClean="0">
                <a:solidFill>
                  <a:schemeClr val="tx1"/>
                </a:solidFill>
              </a:rPr>
              <a:t>ELEMENTOS DE UN PROCESO </a:t>
            </a:r>
            <a:endParaRPr lang="es-ES" dirty="0" smtClean="0">
              <a:solidFill>
                <a:schemeClr val="tx1"/>
              </a:solidFill>
            </a:endParaRPr>
          </a:p>
        </p:txBody>
      </p:sp>
      <p:graphicFrame>
        <p:nvGraphicFramePr>
          <p:cNvPr id="3" name="Diagrama 2"/>
          <p:cNvGraphicFramePr/>
          <p:nvPr>
            <p:extLst>
              <p:ext uri="{D42A27DB-BD31-4B8C-83A1-F6EECF244321}">
                <p14:modId xmlns:p14="http://schemas.microsoft.com/office/powerpoint/2010/main" val="2415396606"/>
              </p:ext>
            </p:extLst>
          </p:nvPr>
        </p:nvGraphicFramePr>
        <p:xfrm>
          <a:off x="107504" y="836712"/>
          <a:ext cx="6120680"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descr="http://cdn3.grupos.emagister.com/imagen/tipos_de_sensores_430139_t0.jpg"/>
          <p:cNvPicPr/>
          <p:nvPr/>
        </p:nvPicPr>
        <p:blipFill rotWithShape="1">
          <a:blip r:embed="rId7">
            <a:extLst>
              <a:ext uri="{28A0092B-C50C-407E-A947-70E740481C1C}">
                <a14:useLocalDpi xmlns:a14="http://schemas.microsoft.com/office/drawing/2010/main" val="0"/>
              </a:ext>
            </a:extLst>
          </a:blip>
          <a:srcRect t="19077" b="29219"/>
          <a:stretch/>
        </p:blipFill>
        <p:spPr bwMode="auto">
          <a:xfrm>
            <a:off x="6300193" y="980728"/>
            <a:ext cx="2843808" cy="1224136"/>
          </a:xfrm>
          <a:prstGeom prst="rect">
            <a:avLst/>
          </a:prstGeom>
          <a:noFill/>
          <a:ln>
            <a:noFill/>
          </a:ln>
          <a:extLst>
            <a:ext uri="{53640926-AAD7-44D8-BBD7-CCE9431645EC}">
              <a14:shadowObscured xmlns:a14="http://schemas.microsoft.com/office/drawing/2010/main"/>
            </a:ext>
          </a:extLst>
        </p:spPr>
      </p:pic>
      <p:pic>
        <p:nvPicPr>
          <p:cNvPr id="7" name="Imagen 6" descr="Controladores Logicos Programables"/>
          <p:cNvPicPr/>
          <p:nvPr/>
        </p:nvPicPr>
        <p:blipFill>
          <a:blip r:embed="rId8">
            <a:extLst>
              <a:ext uri="{28A0092B-C50C-407E-A947-70E740481C1C}">
                <a14:useLocalDpi xmlns:a14="http://schemas.microsoft.com/office/drawing/2010/main" val="0"/>
              </a:ext>
            </a:extLst>
          </a:blip>
          <a:srcRect/>
          <a:stretch>
            <a:fillRect/>
          </a:stretch>
        </p:blipFill>
        <p:spPr bwMode="auto">
          <a:xfrm>
            <a:off x="6660232" y="2780928"/>
            <a:ext cx="2129413" cy="1296144"/>
          </a:xfrm>
          <a:prstGeom prst="rect">
            <a:avLst/>
          </a:prstGeom>
          <a:noFill/>
          <a:ln>
            <a:noFill/>
          </a:ln>
        </p:spPr>
      </p:pic>
      <p:pic>
        <p:nvPicPr>
          <p:cNvPr id="8" name="Imagen 7" descr="http://www.elektroelsalvador.com/images/rotork/rotork1.jpg"/>
          <p:cNvPicPr/>
          <p:nvPr/>
        </p:nvPicPr>
        <p:blipFill>
          <a:blip r:embed="rId9">
            <a:extLst>
              <a:ext uri="{28A0092B-C50C-407E-A947-70E740481C1C}">
                <a14:useLocalDpi xmlns:a14="http://schemas.microsoft.com/office/drawing/2010/main" val="0"/>
              </a:ext>
            </a:extLst>
          </a:blip>
          <a:srcRect/>
          <a:stretch>
            <a:fillRect/>
          </a:stretch>
        </p:blipFill>
        <p:spPr bwMode="auto">
          <a:xfrm>
            <a:off x="6508294" y="4509120"/>
            <a:ext cx="2427605" cy="1172845"/>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Título"/>
          <p:cNvSpPr>
            <a:spLocks noGrp="1"/>
          </p:cNvSpPr>
          <p:nvPr>
            <p:ph type="title"/>
          </p:nvPr>
        </p:nvSpPr>
        <p:spPr>
          <a:xfrm>
            <a:off x="251520" y="93805"/>
            <a:ext cx="8229600" cy="1143000"/>
          </a:xfrm>
        </p:spPr>
        <p:txBody>
          <a:bodyPr/>
          <a:lstStyle/>
          <a:p>
            <a:pPr algn="ctr" eaLnBrk="1" hangingPunct="1">
              <a:defRPr/>
            </a:pPr>
            <a:r>
              <a:rPr lang="es-ES_tradnl" dirty="0" smtClean="0">
                <a:solidFill>
                  <a:schemeClr val="tx1"/>
                </a:solidFill>
              </a:rPr>
              <a:t>PROCESO-SISTEMA DE CONTROL</a:t>
            </a:r>
            <a:endParaRPr lang="es-ES" dirty="0" smtClean="0">
              <a:solidFill>
                <a:schemeClr val="tx1"/>
              </a:solidFill>
            </a:endParaRPr>
          </a:p>
        </p:txBody>
      </p:sp>
      <p:graphicFrame>
        <p:nvGraphicFramePr>
          <p:cNvPr id="2" name="Diagrama 1"/>
          <p:cNvGraphicFramePr/>
          <p:nvPr>
            <p:extLst>
              <p:ext uri="{D42A27DB-BD31-4B8C-83A1-F6EECF244321}">
                <p14:modId xmlns:p14="http://schemas.microsoft.com/office/powerpoint/2010/main" val="1009921933"/>
              </p:ext>
            </p:extLst>
          </p:nvPr>
        </p:nvGraphicFramePr>
        <p:xfrm>
          <a:off x="182318" y="665305"/>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p:cNvPicPr/>
          <p:nvPr/>
        </p:nvPicPr>
        <p:blipFill>
          <a:blip r:embed="rId7"/>
          <a:stretch>
            <a:fillRect/>
          </a:stretch>
        </p:blipFill>
        <p:spPr>
          <a:xfrm>
            <a:off x="6444208" y="908720"/>
            <a:ext cx="2699792" cy="1008112"/>
          </a:xfrm>
          <a:prstGeom prst="rect">
            <a:avLst/>
          </a:prstGeom>
        </p:spPr>
      </p:pic>
      <p:pic>
        <p:nvPicPr>
          <p:cNvPr id="10" name="Imagen 9"/>
          <p:cNvPicPr/>
          <p:nvPr/>
        </p:nvPicPr>
        <p:blipFill>
          <a:blip r:embed="rId8"/>
          <a:stretch>
            <a:fillRect/>
          </a:stretch>
        </p:blipFill>
        <p:spPr>
          <a:xfrm>
            <a:off x="6444209" y="2204864"/>
            <a:ext cx="2699792" cy="1080119"/>
          </a:xfrm>
          <a:prstGeom prst="rect">
            <a:avLst/>
          </a:prstGeom>
        </p:spPr>
      </p:pic>
    </p:spTree>
    <p:extLst>
      <p:ext uri="{BB962C8B-B14F-4D97-AF65-F5344CB8AC3E}">
        <p14:creationId xmlns:p14="http://schemas.microsoft.com/office/powerpoint/2010/main" val="17801807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2800" dirty="0" smtClean="0">
                <a:solidFill>
                  <a:schemeClr val="tx1"/>
                </a:solidFill>
              </a:rPr>
              <a:t>TECNICAS DE CONTROL</a:t>
            </a:r>
          </a:p>
        </p:txBody>
      </p:sp>
      <p:graphicFrame>
        <p:nvGraphicFramePr>
          <p:cNvPr id="5" name="Diagrama 4"/>
          <p:cNvGraphicFramePr/>
          <p:nvPr>
            <p:extLst>
              <p:ext uri="{D42A27DB-BD31-4B8C-83A1-F6EECF244321}">
                <p14:modId xmlns:p14="http://schemas.microsoft.com/office/powerpoint/2010/main" val="3696047636"/>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548680"/>
            <a:ext cx="8229600" cy="1143000"/>
          </a:xfrm>
        </p:spPr>
        <p:txBody>
          <a:bodyPr/>
          <a:lstStyle/>
          <a:p>
            <a:pPr algn="ctr" eaLnBrk="1" hangingPunct="1">
              <a:defRPr/>
            </a:pPr>
            <a:r>
              <a:rPr lang="es-EC" sz="3800" dirty="0" smtClean="0">
                <a:solidFill>
                  <a:schemeClr val="tx1"/>
                </a:solidFill>
              </a:rPr>
              <a:t>Control </a:t>
            </a:r>
            <a:r>
              <a:rPr lang="es-EC" sz="3800" dirty="0" err="1" smtClean="0">
                <a:solidFill>
                  <a:schemeClr val="tx1"/>
                </a:solidFill>
              </a:rPr>
              <a:t>On</a:t>
            </a:r>
            <a:r>
              <a:rPr lang="es-EC" sz="3800" dirty="0" smtClean="0">
                <a:solidFill>
                  <a:schemeClr val="tx1"/>
                </a:solidFill>
              </a:rPr>
              <a:t>-off</a:t>
            </a:r>
          </a:p>
        </p:txBody>
      </p:sp>
      <p:pic>
        <p:nvPicPr>
          <p:cNvPr id="6" name="Imagen 5"/>
          <p:cNvPicPr/>
          <p:nvPr/>
        </p:nvPicPr>
        <p:blipFill>
          <a:blip r:embed="rId2"/>
          <a:stretch>
            <a:fillRect/>
          </a:stretch>
        </p:blipFill>
        <p:spPr>
          <a:xfrm>
            <a:off x="5292080" y="2636912"/>
            <a:ext cx="3707904" cy="1512168"/>
          </a:xfrm>
          <a:prstGeom prst="rect">
            <a:avLst/>
          </a:prstGeom>
          <a:ln>
            <a:noFill/>
          </a:ln>
          <a:effectLst>
            <a:outerShdw blurRad="292100" dist="139700" dir="2700000" algn="tl" rotWithShape="0">
              <a:srgbClr val="333333">
                <a:alpha val="65000"/>
              </a:srgbClr>
            </a:outerShdw>
          </a:effectLst>
        </p:spPr>
      </p:pic>
      <p:graphicFrame>
        <p:nvGraphicFramePr>
          <p:cNvPr id="7" name="Diagrama 6"/>
          <p:cNvGraphicFramePr/>
          <p:nvPr>
            <p:extLst>
              <p:ext uri="{D42A27DB-BD31-4B8C-83A1-F6EECF244321}">
                <p14:modId xmlns:p14="http://schemas.microsoft.com/office/powerpoint/2010/main" val="2959088797"/>
              </p:ext>
            </p:extLst>
          </p:nvPr>
        </p:nvGraphicFramePr>
        <p:xfrm>
          <a:off x="133102" y="1236805"/>
          <a:ext cx="5158978" cy="4136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07968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548680"/>
            <a:ext cx="8229600" cy="1143000"/>
          </a:xfrm>
        </p:spPr>
        <p:txBody>
          <a:bodyPr/>
          <a:lstStyle/>
          <a:p>
            <a:pPr algn="ctr" eaLnBrk="1" hangingPunct="1">
              <a:defRPr/>
            </a:pPr>
            <a:r>
              <a:rPr lang="es-EC" sz="3800" dirty="0" smtClean="0">
                <a:solidFill>
                  <a:schemeClr val="tx1"/>
                </a:solidFill>
              </a:rPr>
              <a:t>CONTROL PID </a:t>
            </a:r>
          </a:p>
        </p:txBody>
      </p:sp>
      <mc:AlternateContent xmlns:mc="http://schemas.openxmlformats.org/markup-compatibility/2006" xmlns:a14="http://schemas.microsoft.com/office/drawing/2010/main">
        <mc:Choice Requires="a14">
          <p:graphicFrame>
            <p:nvGraphicFramePr>
              <p:cNvPr id="3" name="Diagrama 2"/>
              <p:cNvGraphicFramePr/>
              <p:nvPr>
                <p:extLst>
                  <p:ext uri="{D42A27DB-BD31-4B8C-83A1-F6EECF244321}">
                    <p14:modId xmlns:p14="http://schemas.microsoft.com/office/powerpoint/2010/main" val="3910684195"/>
                  </p:ext>
                </p:extLst>
              </p:nvPr>
            </p:nvGraphicFramePr>
            <p:xfrm>
              <a:off x="50894" y="1268760"/>
              <a:ext cx="6120680"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3" name="Diagrama 2"/>
              <p:cNvGraphicFramePr/>
              <p:nvPr>
                <p:extLst>
                  <p:ext uri="{D42A27DB-BD31-4B8C-83A1-F6EECF244321}">
                    <p14:modId xmlns:p14="http://schemas.microsoft.com/office/powerpoint/2010/main" val="3910684195"/>
                  </p:ext>
                </p:extLst>
              </p:nvPr>
            </p:nvGraphicFramePr>
            <p:xfrm>
              <a:off x="50894" y="1268760"/>
              <a:ext cx="6120680" cy="47525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pic>
        <p:nvPicPr>
          <p:cNvPr id="8" name="Imagen 7" descr="http://image.slidesharecdn.com/controladoresindustriales-150713202540-lva1-app6892/95/controladores-industriales-14-638.jpg?cb=1436819204"/>
          <p:cNvPicPr/>
          <p:nvPr/>
        </p:nvPicPr>
        <p:blipFill rotWithShape="1">
          <a:blip r:embed="rId11">
            <a:extLst>
              <a:ext uri="{28A0092B-C50C-407E-A947-70E740481C1C}">
                <a14:useLocalDpi xmlns:a14="http://schemas.microsoft.com/office/drawing/2010/main" val="0"/>
              </a:ext>
            </a:extLst>
          </a:blip>
          <a:srcRect l="9910" t="9568" r="15938" b="47688"/>
          <a:stretch/>
        </p:blipFill>
        <p:spPr bwMode="auto">
          <a:xfrm>
            <a:off x="6228184" y="1412776"/>
            <a:ext cx="2808312" cy="1224136"/>
          </a:xfrm>
          <a:prstGeom prst="rect">
            <a:avLst/>
          </a:prstGeom>
          <a:noFill/>
          <a:ln>
            <a:noFill/>
          </a:ln>
          <a:extLst>
            <a:ext uri="{53640926-AAD7-44D8-BBD7-CCE9431645EC}">
              <a14:shadowObscured xmlns:a14="http://schemas.microsoft.com/office/drawing/2010/main"/>
            </a:ext>
          </a:extLst>
        </p:spPr>
      </p:pic>
      <p:pic>
        <p:nvPicPr>
          <p:cNvPr id="93186" name="Picture 2" descr="http://html.rincondelvago.com/000360239.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04248" y="4293096"/>
            <a:ext cx="1994230" cy="1633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7539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548680"/>
            <a:ext cx="8229600" cy="1143000"/>
          </a:xfrm>
        </p:spPr>
        <p:txBody>
          <a:bodyPr/>
          <a:lstStyle/>
          <a:p>
            <a:pPr algn="ctr" eaLnBrk="1" hangingPunct="1">
              <a:defRPr/>
            </a:pPr>
            <a:r>
              <a:rPr lang="es-EC" sz="3800" dirty="0" smtClean="0">
                <a:solidFill>
                  <a:schemeClr val="tx1"/>
                </a:solidFill>
              </a:rPr>
              <a:t>CONTROL PID </a:t>
            </a:r>
          </a:p>
        </p:txBody>
      </p:sp>
      <mc:AlternateContent xmlns:mc="http://schemas.openxmlformats.org/markup-compatibility/2006" xmlns:a14="http://schemas.microsoft.com/office/drawing/2010/main">
        <mc:Choice Requires="a14">
          <p:graphicFrame>
            <p:nvGraphicFramePr>
              <p:cNvPr id="3" name="Diagrama 2"/>
              <p:cNvGraphicFramePr/>
              <p:nvPr>
                <p:extLst>
                  <p:ext uri="{D42A27DB-BD31-4B8C-83A1-F6EECF244321}">
                    <p14:modId xmlns:p14="http://schemas.microsoft.com/office/powerpoint/2010/main" val="959408741"/>
                  </p:ext>
                </p:extLst>
              </p:nvPr>
            </p:nvGraphicFramePr>
            <p:xfrm>
              <a:off x="539552" y="1196752"/>
              <a:ext cx="6120680"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3" name="Diagrama 2"/>
              <p:cNvGraphicFramePr/>
              <p:nvPr>
                <p:extLst>
                  <p:ext uri="{D42A27DB-BD31-4B8C-83A1-F6EECF244321}">
                    <p14:modId xmlns:p14="http://schemas.microsoft.com/office/powerpoint/2010/main" val="959408741"/>
                  </p:ext>
                </p:extLst>
              </p:nvPr>
            </p:nvGraphicFramePr>
            <p:xfrm>
              <a:off x="539552" y="1196752"/>
              <a:ext cx="6120680" cy="47525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Tree>
    <p:extLst>
      <p:ext uri="{BB962C8B-B14F-4D97-AF65-F5344CB8AC3E}">
        <p14:creationId xmlns:p14="http://schemas.microsoft.com/office/powerpoint/2010/main" val="42559940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pPr algn="ctr" eaLnBrk="1" hangingPunct="1">
              <a:defRPr/>
            </a:pPr>
            <a:r>
              <a:rPr lang="es-EC" sz="4000" u="sng" dirty="0" err="1" smtClean="0">
                <a:solidFill>
                  <a:schemeClr val="tx1"/>
                </a:solidFill>
              </a:rPr>
              <a:t>Analisis</a:t>
            </a:r>
            <a:r>
              <a:rPr lang="es-EC" sz="4000" u="sng" dirty="0" smtClean="0">
                <a:solidFill>
                  <a:schemeClr val="tx1"/>
                </a:solidFill>
              </a:rPr>
              <a:t>  de los Controladores </a:t>
            </a:r>
          </a:p>
        </p:txBody>
      </p:sp>
      <p:graphicFrame>
        <p:nvGraphicFramePr>
          <p:cNvPr id="3" name="Tabla 2"/>
          <p:cNvGraphicFramePr>
            <a:graphicFrameLocks noGrp="1"/>
          </p:cNvGraphicFramePr>
          <p:nvPr>
            <p:extLst>
              <p:ext uri="{D42A27DB-BD31-4B8C-83A1-F6EECF244321}">
                <p14:modId xmlns:p14="http://schemas.microsoft.com/office/powerpoint/2010/main" val="753437831"/>
              </p:ext>
            </p:extLst>
          </p:nvPr>
        </p:nvGraphicFramePr>
        <p:xfrm>
          <a:off x="457200" y="1124744"/>
          <a:ext cx="8435282" cy="4680522"/>
        </p:xfrm>
        <a:graphic>
          <a:graphicData uri="http://schemas.openxmlformats.org/drawingml/2006/table">
            <a:tbl>
              <a:tblPr firstRow="1" firstCol="1" bandRow="1">
                <a:tableStyleId>{5C22544A-7EE6-4342-B048-85BDC9FD1C3A}</a:tableStyleId>
              </a:tblPr>
              <a:tblGrid>
                <a:gridCol w="1686262"/>
                <a:gridCol w="1687255"/>
                <a:gridCol w="1687255"/>
                <a:gridCol w="1687255"/>
                <a:gridCol w="1687255"/>
              </a:tblGrid>
              <a:tr h="1106700">
                <a:tc>
                  <a:txBody>
                    <a:bodyPr/>
                    <a:lstStyle/>
                    <a:p>
                      <a:pPr indent="252095" algn="just">
                        <a:lnSpc>
                          <a:spcPct val="150000"/>
                        </a:lnSpc>
                        <a:spcAft>
                          <a:spcPts val="0"/>
                        </a:spcAft>
                      </a:pPr>
                      <a:r>
                        <a:rPr lang="es-ES" sz="1200" dirty="0">
                          <a:effectLst/>
                        </a:rPr>
                        <a:t>Tipo de Control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c>
                  <a:txBody>
                    <a:bodyPr/>
                    <a:lstStyle/>
                    <a:p>
                      <a:pPr indent="252095" algn="just">
                        <a:lnSpc>
                          <a:spcPct val="150000"/>
                        </a:lnSpc>
                        <a:spcAft>
                          <a:spcPts val="0"/>
                        </a:spcAft>
                      </a:pPr>
                      <a:r>
                        <a:rPr lang="es-ES" sz="1200" dirty="0">
                          <a:effectLst/>
                        </a:rPr>
                        <a:t>Tiempo de subida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c>
                  <a:txBody>
                    <a:bodyPr/>
                    <a:lstStyle/>
                    <a:p>
                      <a:pPr indent="252095" algn="just">
                        <a:lnSpc>
                          <a:spcPct val="150000"/>
                        </a:lnSpc>
                        <a:spcAft>
                          <a:spcPts val="0"/>
                        </a:spcAft>
                      </a:pPr>
                      <a:r>
                        <a:rPr lang="es-ES" sz="1200" dirty="0">
                          <a:effectLst/>
                        </a:rPr>
                        <a:t>Sobre impulso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c>
                  <a:txBody>
                    <a:bodyPr/>
                    <a:lstStyle/>
                    <a:p>
                      <a:pPr indent="252095" algn="just">
                        <a:lnSpc>
                          <a:spcPct val="150000"/>
                        </a:lnSpc>
                        <a:spcAft>
                          <a:spcPts val="0"/>
                        </a:spcAft>
                      </a:pPr>
                      <a:r>
                        <a:rPr lang="es-ES" sz="1200" dirty="0">
                          <a:effectLst/>
                        </a:rPr>
                        <a:t>Tiempo de estabilización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c>
                  <a:txBody>
                    <a:bodyPr/>
                    <a:lstStyle/>
                    <a:p>
                      <a:pPr indent="252095" algn="just">
                        <a:lnSpc>
                          <a:spcPct val="150000"/>
                        </a:lnSpc>
                        <a:spcAft>
                          <a:spcPts val="0"/>
                        </a:spcAft>
                      </a:pPr>
                      <a:r>
                        <a:rPr lang="es-ES" sz="1200" dirty="0">
                          <a:effectLst/>
                        </a:rPr>
                        <a:t>Error en estado estable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r>
              <a:tr h="822374">
                <a:tc>
                  <a:txBody>
                    <a:bodyPr/>
                    <a:lstStyle/>
                    <a:p>
                      <a:pPr indent="252095" algn="just">
                        <a:lnSpc>
                          <a:spcPct val="150000"/>
                        </a:lnSpc>
                        <a:spcAft>
                          <a:spcPts val="0"/>
                        </a:spcAft>
                      </a:pPr>
                      <a:r>
                        <a:rPr lang="es-ES" sz="1200">
                          <a:effectLst/>
                        </a:rPr>
                        <a:t>Proporcional</a:t>
                      </a:r>
                      <a:endParaRPr lang="es-EC" sz="1100">
                        <a:effectLst/>
                      </a:endParaRPr>
                    </a:p>
                    <a:p>
                      <a:pPr indent="450215" algn="ctr">
                        <a:lnSpc>
                          <a:spcPct val="150000"/>
                        </a:lnSpc>
                        <a:spcAft>
                          <a:spcPts val="0"/>
                        </a:spcAft>
                      </a:pPr>
                      <a:r>
                        <a:rPr lang="es-ES" sz="1200">
                          <a:effectLst/>
                        </a:rPr>
                        <a:t>(P)</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c>
                  <a:txBody>
                    <a:bodyPr/>
                    <a:lstStyle/>
                    <a:p>
                      <a:pPr indent="252095" algn="just">
                        <a:lnSpc>
                          <a:spcPct val="150000"/>
                        </a:lnSpc>
                        <a:spcAft>
                          <a:spcPts val="0"/>
                        </a:spcAft>
                      </a:pPr>
                      <a:r>
                        <a:rPr lang="es-ES" sz="1200">
                          <a:effectLst/>
                        </a:rPr>
                        <a:t>Decrece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just">
                        <a:lnSpc>
                          <a:spcPct val="150000"/>
                        </a:lnSpc>
                        <a:spcAft>
                          <a:spcPts val="0"/>
                        </a:spcAft>
                      </a:pPr>
                      <a:r>
                        <a:rPr lang="es-ES" sz="1200">
                          <a:effectLst/>
                        </a:rPr>
                        <a:t>Crece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just">
                        <a:lnSpc>
                          <a:spcPct val="150000"/>
                        </a:lnSpc>
                        <a:spcAft>
                          <a:spcPts val="0"/>
                        </a:spcAft>
                      </a:pPr>
                      <a:r>
                        <a:rPr lang="es-ES" sz="1200">
                          <a:effectLst/>
                        </a:rPr>
                        <a:t>Cambio menor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just">
                        <a:lnSpc>
                          <a:spcPct val="150000"/>
                        </a:lnSpc>
                        <a:spcAft>
                          <a:spcPts val="0"/>
                        </a:spcAft>
                      </a:pPr>
                      <a:r>
                        <a:rPr lang="es-ES" sz="1200">
                          <a:effectLst/>
                        </a:rPr>
                        <a:t>Decrece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822374">
                <a:tc>
                  <a:txBody>
                    <a:bodyPr/>
                    <a:lstStyle/>
                    <a:p>
                      <a:pPr indent="252095" algn="just">
                        <a:lnSpc>
                          <a:spcPct val="150000"/>
                        </a:lnSpc>
                        <a:spcAft>
                          <a:spcPts val="0"/>
                        </a:spcAft>
                      </a:pPr>
                      <a:r>
                        <a:rPr lang="es-ES" sz="1200">
                          <a:effectLst/>
                        </a:rPr>
                        <a:t>P. Integral</a:t>
                      </a:r>
                      <a:endParaRPr lang="es-EC" sz="1100">
                        <a:effectLst/>
                      </a:endParaRPr>
                    </a:p>
                    <a:p>
                      <a:pPr indent="450215" algn="ctr">
                        <a:lnSpc>
                          <a:spcPct val="150000"/>
                        </a:lnSpc>
                        <a:spcAft>
                          <a:spcPts val="0"/>
                        </a:spcAft>
                      </a:pPr>
                      <a:r>
                        <a:rPr lang="es-ES" sz="1200">
                          <a:effectLst/>
                        </a:rPr>
                        <a:t>(PI)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c>
                  <a:txBody>
                    <a:bodyPr/>
                    <a:lstStyle/>
                    <a:p>
                      <a:pPr indent="252095" algn="just">
                        <a:lnSpc>
                          <a:spcPct val="150000"/>
                        </a:lnSpc>
                        <a:spcAft>
                          <a:spcPts val="0"/>
                        </a:spcAft>
                      </a:pPr>
                      <a:r>
                        <a:rPr lang="es-ES" sz="1200">
                          <a:effectLst/>
                        </a:rPr>
                        <a:t>Decrece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just">
                        <a:lnSpc>
                          <a:spcPct val="150000"/>
                        </a:lnSpc>
                        <a:spcAft>
                          <a:spcPts val="0"/>
                        </a:spcAft>
                      </a:pPr>
                      <a:r>
                        <a:rPr lang="es-ES" sz="1200">
                          <a:effectLst/>
                        </a:rPr>
                        <a:t>Decrece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just">
                        <a:lnSpc>
                          <a:spcPct val="150000"/>
                        </a:lnSpc>
                        <a:spcAft>
                          <a:spcPts val="0"/>
                        </a:spcAft>
                      </a:pPr>
                      <a:r>
                        <a:rPr lang="es-ES" sz="1200">
                          <a:effectLst/>
                        </a:rPr>
                        <a:t>Crece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just">
                        <a:lnSpc>
                          <a:spcPct val="150000"/>
                        </a:lnSpc>
                        <a:spcAft>
                          <a:spcPts val="0"/>
                        </a:spcAft>
                      </a:pPr>
                      <a:r>
                        <a:rPr lang="es-ES" sz="1200">
                          <a:effectLst/>
                        </a:rPr>
                        <a:t>Se elimina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822374">
                <a:tc>
                  <a:txBody>
                    <a:bodyPr/>
                    <a:lstStyle/>
                    <a:p>
                      <a:pPr indent="252095" algn="just">
                        <a:lnSpc>
                          <a:spcPct val="150000"/>
                        </a:lnSpc>
                        <a:spcAft>
                          <a:spcPts val="0"/>
                        </a:spcAft>
                      </a:pPr>
                      <a:r>
                        <a:rPr lang="es-ES" sz="1200">
                          <a:effectLst/>
                        </a:rPr>
                        <a:t>P. Derivativo</a:t>
                      </a:r>
                      <a:endParaRPr lang="es-EC" sz="1100">
                        <a:effectLst/>
                      </a:endParaRPr>
                    </a:p>
                    <a:p>
                      <a:pPr indent="450215" algn="ctr">
                        <a:lnSpc>
                          <a:spcPct val="150000"/>
                        </a:lnSpc>
                        <a:spcAft>
                          <a:spcPts val="0"/>
                        </a:spcAft>
                      </a:pPr>
                      <a:r>
                        <a:rPr lang="es-ES" sz="1200">
                          <a:effectLst/>
                        </a:rPr>
                        <a:t>(PD)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c>
                  <a:txBody>
                    <a:bodyPr/>
                    <a:lstStyle/>
                    <a:p>
                      <a:pPr indent="252095" algn="just">
                        <a:lnSpc>
                          <a:spcPct val="150000"/>
                        </a:lnSpc>
                        <a:spcAft>
                          <a:spcPts val="0"/>
                        </a:spcAft>
                      </a:pPr>
                      <a:r>
                        <a:rPr lang="es-ES" sz="1200">
                          <a:effectLst/>
                        </a:rPr>
                        <a:t>Cambio menor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just">
                        <a:lnSpc>
                          <a:spcPct val="150000"/>
                        </a:lnSpc>
                        <a:spcAft>
                          <a:spcPts val="0"/>
                        </a:spcAft>
                      </a:pPr>
                      <a:r>
                        <a:rPr lang="es-ES" sz="1200">
                          <a:effectLst/>
                        </a:rPr>
                        <a:t>Decrece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just">
                        <a:lnSpc>
                          <a:spcPct val="150000"/>
                        </a:lnSpc>
                        <a:spcAft>
                          <a:spcPts val="0"/>
                        </a:spcAft>
                      </a:pPr>
                      <a:r>
                        <a:rPr lang="es-ES" sz="1200">
                          <a:effectLst/>
                        </a:rPr>
                        <a:t>Decrece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just">
                        <a:lnSpc>
                          <a:spcPct val="150000"/>
                        </a:lnSpc>
                        <a:spcAft>
                          <a:spcPts val="0"/>
                        </a:spcAft>
                      </a:pPr>
                      <a:r>
                        <a:rPr lang="es-ES" sz="1200">
                          <a:effectLst/>
                        </a:rPr>
                        <a:t>Cambio menor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106700">
                <a:tc>
                  <a:txBody>
                    <a:bodyPr/>
                    <a:lstStyle/>
                    <a:p>
                      <a:pPr indent="252095" algn="just">
                        <a:lnSpc>
                          <a:spcPct val="150000"/>
                        </a:lnSpc>
                        <a:spcAft>
                          <a:spcPts val="0"/>
                        </a:spcAft>
                      </a:pPr>
                      <a:r>
                        <a:rPr lang="es-ES" sz="1200" dirty="0">
                          <a:effectLst/>
                        </a:rPr>
                        <a:t>P. Integral Derivativo</a:t>
                      </a:r>
                      <a:endParaRPr lang="es-EC" sz="1100" dirty="0">
                        <a:effectLst/>
                      </a:endParaRPr>
                    </a:p>
                    <a:p>
                      <a:pPr indent="450215" algn="ctr">
                        <a:lnSpc>
                          <a:spcPct val="150000"/>
                        </a:lnSpc>
                        <a:spcAft>
                          <a:spcPts val="0"/>
                        </a:spcAft>
                      </a:pPr>
                      <a:r>
                        <a:rPr lang="es-ES" sz="1200" dirty="0">
                          <a:effectLst/>
                        </a:rPr>
                        <a:t>(PID)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c>
                  <a:txBody>
                    <a:bodyPr/>
                    <a:lstStyle/>
                    <a:p>
                      <a:pPr indent="252095" algn="just">
                        <a:lnSpc>
                          <a:spcPct val="150000"/>
                        </a:lnSpc>
                        <a:spcAft>
                          <a:spcPts val="0"/>
                        </a:spcAft>
                      </a:pPr>
                      <a:r>
                        <a:rPr lang="es-ES" sz="1200" dirty="0">
                          <a:effectLst/>
                        </a:rPr>
                        <a:t>Decrece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just">
                        <a:lnSpc>
                          <a:spcPct val="150000"/>
                        </a:lnSpc>
                        <a:spcAft>
                          <a:spcPts val="0"/>
                        </a:spcAft>
                      </a:pPr>
                      <a:r>
                        <a:rPr lang="es-ES" sz="1200">
                          <a:effectLst/>
                        </a:rPr>
                        <a:t>Decrece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just">
                        <a:lnSpc>
                          <a:spcPct val="150000"/>
                        </a:lnSpc>
                        <a:spcAft>
                          <a:spcPts val="0"/>
                        </a:spcAft>
                      </a:pPr>
                      <a:r>
                        <a:rPr lang="es-ES" sz="1200">
                          <a:effectLst/>
                        </a:rPr>
                        <a:t>Decrece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just">
                        <a:lnSpc>
                          <a:spcPct val="150000"/>
                        </a:lnSpc>
                        <a:spcAft>
                          <a:spcPts val="0"/>
                        </a:spcAft>
                      </a:pPr>
                      <a:r>
                        <a:rPr lang="es-ES" sz="1200" dirty="0">
                          <a:effectLst/>
                        </a:rPr>
                        <a:t>Se elimina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2800" dirty="0" smtClean="0">
                <a:solidFill>
                  <a:schemeClr val="tx1"/>
                </a:solidFill>
              </a:rPr>
              <a:t>ESTRATEGIAS DE CONTROL</a:t>
            </a:r>
          </a:p>
        </p:txBody>
      </p:sp>
      <p:graphicFrame>
        <p:nvGraphicFramePr>
          <p:cNvPr id="5" name="Diagrama 4"/>
          <p:cNvGraphicFramePr/>
          <p:nvPr>
            <p:extLst>
              <p:ext uri="{D42A27DB-BD31-4B8C-83A1-F6EECF244321}">
                <p14:modId xmlns:p14="http://schemas.microsoft.com/office/powerpoint/2010/main" val="645714439"/>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9539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Título"/>
          <p:cNvSpPr>
            <a:spLocks noGrp="1"/>
          </p:cNvSpPr>
          <p:nvPr>
            <p:ph type="title"/>
          </p:nvPr>
        </p:nvSpPr>
        <p:spPr>
          <a:xfrm>
            <a:off x="428625" y="285750"/>
            <a:ext cx="8229600" cy="725488"/>
          </a:xfrm>
        </p:spPr>
        <p:txBody>
          <a:bodyPr/>
          <a:lstStyle/>
          <a:p>
            <a:pPr algn="ctr" eaLnBrk="1" hangingPunct="1">
              <a:defRPr/>
            </a:pPr>
            <a:r>
              <a:rPr lang="es-ES_tradnl" dirty="0" smtClean="0">
                <a:solidFill>
                  <a:schemeClr val="tx1"/>
                </a:solidFill>
              </a:rPr>
              <a:t>INTRODUCCIÓN</a:t>
            </a:r>
            <a:endParaRPr lang="es-ES" dirty="0" smtClean="0">
              <a:solidFill>
                <a:schemeClr val="tx1"/>
              </a:solidFill>
            </a:endParaRPr>
          </a:p>
        </p:txBody>
      </p:sp>
      <p:sp>
        <p:nvSpPr>
          <p:cNvPr id="4099" name="2 Marcador de contenido"/>
          <p:cNvSpPr>
            <a:spLocks noGrp="1"/>
          </p:cNvSpPr>
          <p:nvPr>
            <p:ph idx="1"/>
          </p:nvPr>
        </p:nvSpPr>
        <p:spPr bwMode="auto">
          <a:xfrm>
            <a:off x="214313" y="1000125"/>
            <a:ext cx="8605837" cy="51657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eaLnBrk="1" hangingPunct="1">
              <a:buFontTx/>
              <a:buNone/>
              <a:defRPr/>
            </a:pPr>
            <a:endParaRPr lang="es-EC" altLang="es-ES" sz="2000" dirty="0">
              <a:solidFill>
                <a:schemeClr val="tx1"/>
              </a:solidFill>
            </a:endParaRPr>
          </a:p>
          <a:p>
            <a:pPr algn="just" eaLnBrk="1" hangingPunct="1">
              <a:buFontTx/>
              <a:buNone/>
              <a:defRPr/>
            </a:pPr>
            <a:endParaRPr lang="es-EC" altLang="es-ES" sz="2000" dirty="0" smtClean="0">
              <a:solidFill>
                <a:schemeClr val="tx1"/>
              </a:solidFill>
            </a:endParaRPr>
          </a:p>
          <a:p>
            <a:pPr>
              <a:defRPr/>
            </a:pPr>
            <a:r>
              <a:rPr lang="es-ES_tradnl" sz="2000" dirty="0">
                <a:solidFill>
                  <a:schemeClr val="tx1"/>
                </a:solidFill>
              </a:rPr>
              <a:t>El proyecto consiste en el diseño, construcción e implementación de un sistema de entrenamiento prototipo para la experimentación de las principales técnicas y estrategias de control automático de procesos</a:t>
            </a:r>
            <a:r>
              <a:rPr lang="es-ES_tradnl" sz="2000" dirty="0" smtClean="0">
                <a:solidFill>
                  <a:schemeClr val="tx1"/>
                </a:solidFill>
              </a:rPr>
              <a:t>.</a:t>
            </a:r>
          </a:p>
          <a:p>
            <a:pPr>
              <a:defRPr/>
            </a:pPr>
            <a:endParaRPr lang="es-ES_tradnl" sz="2000" dirty="0">
              <a:solidFill>
                <a:schemeClr val="tx1"/>
              </a:solidFill>
            </a:endParaRPr>
          </a:p>
          <a:p>
            <a:pPr marL="0" indent="0">
              <a:buFontTx/>
              <a:buNone/>
              <a:defRPr/>
            </a:pPr>
            <a:endParaRPr lang="es-ES_tradnl" sz="2000" dirty="0" smtClean="0">
              <a:solidFill>
                <a:schemeClr val="tx1"/>
              </a:solidFill>
            </a:endParaRPr>
          </a:p>
          <a:p>
            <a:pPr>
              <a:defRPr/>
            </a:pPr>
            <a:r>
              <a:rPr lang="es-ES_tradnl" sz="2000" dirty="0" smtClean="0">
                <a:solidFill>
                  <a:schemeClr val="tx1"/>
                </a:solidFill>
              </a:rPr>
              <a:t>En este se desarrollaran dos plantas una de temperatura y una planta de velocidad</a:t>
            </a:r>
            <a:endParaRPr lang="es-EC" sz="2000" dirty="0">
              <a:solidFill>
                <a:schemeClr val="tx1"/>
              </a:solidFill>
            </a:endParaRPr>
          </a:p>
          <a:p>
            <a:pPr algn="just" eaLnBrk="1" hangingPunct="1">
              <a:buFontTx/>
              <a:buNone/>
              <a:defRPr/>
            </a:pPr>
            <a:endParaRPr lang="es-ES_tradnl" altLang="es-ES" sz="2000" dirty="0" smtClean="0">
              <a:solidFill>
                <a:schemeClr val="tx1"/>
              </a:solidFill>
            </a:endParaRPr>
          </a:p>
          <a:p>
            <a:pPr algn="just" eaLnBrk="1" hangingPunct="1">
              <a:buFontTx/>
              <a:buNone/>
              <a:defRPr/>
            </a:pPr>
            <a:r>
              <a:rPr lang="es-ES_tradnl" altLang="es-ES" sz="2000" dirty="0" smtClean="0">
                <a:solidFill>
                  <a:schemeClr val="tx1"/>
                </a:solidFill>
              </a:rPr>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23528" y="80157"/>
            <a:ext cx="8229600" cy="1143000"/>
          </a:xfrm>
        </p:spPr>
        <p:txBody>
          <a:bodyPr/>
          <a:lstStyle/>
          <a:p>
            <a:pPr algn="ctr" eaLnBrk="1" hangingPunct="1">
              <a:defRPr/>
            </a:pPr>
            <a:r>
              <a:rPr lang="es-EC" sz="4000" u="sng" dirty="0" smtClean="0">
                <a:solidFill>
                  <a:schemeClr val="tx1"/>
                </a:solidFill>
              </a:rPr>
              <a:t>CONTROL DE RAZON</a:t>
            </a:r>
          </a:p>
        </p:txBody>
      </p:sp>
      <p:pic>
        <p:nvPicPr>
          <p:cNvPr id="5" name="Marcador de contenido 4" descr="http://1.bp.blogspot.com/-E98_CRxgY4M/VMZl_BSXHuI/AAAAAAAAAHs/NH-AkXcQYHs/s1600/Razon%2BLazo%2BCerrado.jpg"/>
          <p:cNvPicPr>
            <a:picLocks noGrp="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835696" y="3933056"/>
            <a:ext cx="5399377" cy="1733287"/>
          </a:xfrm>
          <a:prstGeom prst="rect">
            <a:avLst/>
          </a:prstGeom>
          <a:noFill/>
          <a:ln>
            <a:noFill/>
          </a:ln>
        </p:spPr>
      </p:pic>
      <p:graphicFrame>
        <p:nvGraphicFramePr>
          <p:cNvPr id="6" name="Diagrama 5"/>
          <p:cNvGraphicFramePr/>
          <p:nvPr>
            <p:extLst>
              <p:ext uri="{D42A27DB-BD31-4B8C-83A1-F6EECF244321}">
                <p14:modId xmlns:p14="http://schemas.microsoft.com/office/powerpoint/2010/main" val="2220744524"/>
              </p:ext>
            </p:extLst>
          </p:nvPr>
        </p:nvGraphicFramePr>
        <p:xfrm>
          <a:off x="179512" y="1258079"/>
          <a:ext cx="8640960" cy="25309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23528" y="80157"/>
            <a:ext cx="8229600" cy="1143000"/>
          </a:xfrm>
        </p:spPr>
        <p:txBody>
          <a:bodyPr/>
          <a:lstStyle/>
          <a:p>
            <a:pPr algn="ctr" eaLnBrk="1" hangingPunct="1">
              <a:defRPr/>
            </a:pPr>
            <a:r>
              <a:rPr lang="es-EC" sz="4000" u="sng" dirty="0" smtClean="0">
                <a:solidFill>
                  <a:schemeClr val="tx1"/>
                </a:solidFill>
              </a:rPr>
              <a:t>CONTROL CASCADA</a:t>
            </a:r>
          </a:p>
        </p:txBody>
      </p:sp>
      <p:graphicFrame>
        <p:nvGraphicFramePr>
          <p:cNvPr id="6" name="Diagrama 5"/>
          <p:cNvGraphicFramePr/>
          <p:nvPr>
            <p:extLst>
              <p:ext uri="{D42A27DB-BD31-4B8C-83A1-F6EECF244321}">
                <p14:modId xmlns:p14="http://schemas.microsoft.com/office/powerpoint/2010/main" val="1549589507"/>
              </p:ext>
            </p:extLst>
          </p:nvPr>
        </p:nvGraphicFramePr>
        <p:xfrm>
          <a:off x="179512" y="1258079"/>
          <a:ext cx="8964488" cy="25309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Marcador de contenido 6"/>
          <p:cNvPicPr>
            <a:picLocks noGrp="1"/>
          </p:cNvPicPr>
          <p:nvPr>
            <p:ph idx="1"/>
          </p:nvPr>
        </p:nvPicPr>
        <p:blipFill>
          <a:blip r:embed="rId7"/>
          <a:stretch>
            <a:fillRect/>
          </a:stretch>
        </p:blipFill>
        <p:spPr>
          <a:xfrm>
            <a:off x="971600" y="3933056"/>
            <a:ext cx="5553075" cy="2114550"/>
          </a:xfrm>
          <a:prstGeom prst="rect">
            <a:avLst/>
          </a:prstGeom>
        </p:spPr>
      </p:pic>
    </p:spTree>
    <p:extLst>
      <p:ext uri="{BB962C8B-B14F-4D97-AF65-F5344CB8AC3E}">
        <p14:creationId xmlns:p14="http://schemas.microsoft.com/office/powerpoint/2010/main" val="8418296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23528" y="80157"/>
            <a:ext cx="8229600" cy="1143000"/>
          </a:xfrm>
        </p:spPr>
        <p:txBody>
          <a:bodyPr/>
          <a:lstStyle/>
          <a:p>
            <a:pPr algn="ctr" eaLnBrk="1" hangingPunct="1">
              <a:defRPr/>
            </a:pPr>
            <a:r>
              <a:rPr lang="es-EC" sz="4000" u="sng" dirty="0" smtClean="0">
                <a:solidFill>
                  <a:schemeClr val="tx1"/>
                </a:solidFill>
              </a:rPr>
              <a:t>CONTROL SELECTIVO</a:t>
            </a:r>
          </a:p>
        </p:txBody>
      </p:sp>
      <p:graphicFrame>
        <p:nvGraphicFramePr>
          <p:cNvPr id="6" name="Diagrama 5"/>
          <p:cNvGraphicFramePr/>
          <p:nvPr>
            <p:extLst>
              <p:ext uri="{D42A27DB-BD31-4B8C-83A1-F6EECF244321}">
                <p14:modId xmlns:p14="http://schemas.microsoft.com/office/powerpoint/2010/main" val="1903627094"/>
              </p:ext>
            </p:extLst>
          </p:nvPr>
        </p:nvGraphicFramePr>
        <p:xfrm>
          <a:off x="153252" y="1052736"/>
          <a:ext cx="8964488" cy="1921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2"/>
          <p:cNvSpPr>
            <a:spLocks noChangeArrowheads="1"/>
          </p:cNvSpPr>
          <p:nvPr/>
        </p:nvSpPr>
        <p:spPr bwMode="auto">
          <a:xfrm>
            <a:off x="5724128" y="456467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Objeto 4"/>
          <p:cNvGraphicFramePr>
            <a:graphicFrameLocks noChangeAspect="1"/>
          </p:cNvGraphicFramePr>
          <p:nvPr>
            <p:extLst>
              <p:ext uri="{D42A27DB-BD31-4B8C-83A1-F6EECF244321}">
                <p14:modId xmlns:p14="http://schemas.microsoft.com/office/powerpoint/2010/main" val="2453678973"/>
              </p:ext>
            </p:extLst>
          </p:nvPr>
        </p:nvGraphicFramePr>
        <p:xfrm>
          <a:off x="1115616" y="3284984"/>
          <a:ext cx="7131300" cy="2664296"/>
        </p:xfrm>
        <a:graphic>
          <a:graphicData uri="http://schemas.openxmlformats.org/presentationml/2006/ole">
            <mc:AlternateContent xmlns:mc="http://schemas.openxmlformats.org/markup-compatibility/2006">
              <mc:Choice xmlns:v="urn:schemas-microsoft-com:vml" Requires="v">
                <p:oleObj spid="_x0000_s97323" name="Picture" r:id="rId8" imgW="5120824" imgH="1948269" progId="Word.Picture.8">
                  <p:embed/>
                </p:oleObj>
              </mc:Choice>
              <mc:Fallback>
                <p:oleObj name="Picture" r:id="rId8" imgW="5120824" imgH="1948269" progId="Word.Picture.8">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5616" y="3284984"/>
                        <a:ext cx="7131300" cy="2664296"/>
                      </a:xfrm>
                      <a:prstGeom prst="rect">
                        <a:avLst/>
                      </a:prstGeom>
                      <a:noFill/>
                    </p:spPr>
                  </p:pic>
                </p:oleObj>
              </mc:Fallback>
            </mc:AlternateContent>
          </a:graphicData>
        </a:graphic>
      </p:graphicFrame>
    </p:spTree>
    <p:extLst>
      <p:ext uri="{BB962C8B-B14F-4D97-AF65-F5344CB8AC3E}">
        <p14:creationId xmlns:p14="http://schemas.microsoft.com/office/powerpoint/2010/main" val="28652387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23528" y="80157"/>
            <a:ext cx="8229600" cy="1143000"/>
          </a:xfrm>
        </p:spPr>
        <p:txBody>
          <a:bodyPr/>
          <a:lstStyle/>
          <a:p>
            <a:pPr algn="ctr" eaLnBrk="1" hangingPunct="1">
              <a:defRPr/>
            </a:pPr>
            <a:r>
              <a:rPr lang="es-EC" sz="4000" u="sng" dirty="0" smtClean="0">
                <a:solidFill>
                  <a:schemeClr val="tx1"/>
                </a:solidFill>
              </a:rPr>
              <a:t>CONTROL SOBRE POSICION </a:t>
            </a:r>
          </a:p>
        </p:txBody>
      </p:sp>
      <p:graphicFrame>
        <p:nvGraphicFramePr>
          <p:cNvPr id="6" name="Diagrama 5"/>
          <p:cNvGraphicFramePr/>
          <p:nvPr>
            <p:extLst>
              <p:ext uri="{D42A27DB-BD31-4B8C-83A1-F6EECF244321}">
                <p14:modId xmlns:p14="http://schemas.microsoft.com/office/powerpoint/2010/main" val="765043111"/>
              </p:ext>
            </p:extLst>
          </p:nvPr>
        </p:nvGraphicFramePr>
        <p:xfrm>
          <a:off x="168670" y="836712"/>
          <a:ext cx="8964488" cy="2637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2"/>
          <p:cNvSpPr>
            <a:spLocks noChangeArrowheads="1"/>
          </p:cNvSpPr>
          <p:nvPr/>
        </p:nvSpPr>
        <p:spPr bwMode="auto">
          <a:xfrm>
            <a:off x="5724128" y="456467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7" name="Imagen 6"/>
          <p:cNvPicPr/>
          <p:nvPr/>
        </p:nvPicPr>
        <p:blipFill>
          <a:blip r:embed="rId7"/>
          <a:stretch>
            <a:fillRect/>
          </a:stretch>
        </p:blipFill>
        <p:spPr>
          <a:xfrm>
            <a:off x="2377837" y="3645024"/>
            <a:ext cx="3312368" cy="2160240"/>
          </a:xfrm>
          <a:prstGeom prst="rect">
            <a:avLst/>
          </a:prstGeom>
        </p:spPr>
      </p:pic>
    </p:spTree>
    <p:extLst>
      <p:ext uri="{BB962C8B-B14F-4D97-AF65-F5344CB8AC3E}">
        <p14:creationId xmlns:p14="http://schemas.microsoft.com/office/powerpoint/2010/main" val="6985450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23528" y="80157"/>
            <a:ext cx="8229600" cy="1143000"/>
          </a:xfrm>
        </p:spPr>
        <p:txBody>
          <a:bodyPr/>
          <a:lstStyle/>
          <a:p>
            <a:pPr algn="ctr" eaLnBrk="1" hangingPunct="1">
              <a:defRPr/>
            </a:pPr>
            <a:r>
              <a:rPr lang="es-EC" sz="4000" u="sng" dirty="0" smtClean="0">
                <a:solidFill>
                  <a:schemeClr val="tx1"/>
                </a:solidFill>
              </a:rPr>
              <a:t>CONTROL RANGO PARTIDO </a:t>
            </a:r>
          </a:p>
        </p:txBody>
      </p:sp>
      <p:graphicFrame>
        <p:nvGraphicFramePr>
          <p:cNvPr id="6" name="Diagrama 5"/>
          <p:cNvGraphicFramePr/>
          <p:nvPr>
            <p:extLst>
              <p:ext uri="{D42A27DB-BD31-4B8C-83A1-F6EECF244321}">
                <p14:modId xmlns:p14="http://schemas.microsoft.com/office/powerpoint/2010/main" val="3698020205"/>
              </p:ext>
            </p:extLst>
          </p:nvPr>
        </p:nvGraphicFramePr>
        <p:xfrm>
          <a:off x="168670" y="836712"/>
          <a:ext cx="8964488" cy="2637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2"/>
          <p:cNvSpPr>
            <a:spLocks noChangeArrowheads="1"/>
          </p:cNvSpPr>
          <p:nvPr/>
        </p:nvSpPr>
        <p:spPr bwMode="auto">
          <a:xfrm>
            <a:off x="5724128" y="456467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9" name="Imagen 8"/>
          <p:cNvPicPr/>
          <p:nvPr/>
        </p:nvPicPr>
        <p:blipFill rotWithShape="1">
          <a:blip r:embed="rId7"/>
          <a:srcRect l="42678" t="31825" r="25828" b="30379"/>
          <a:stretch/>
        </p:blipFill>
        <p:spPr bwMode="auto">
          <a:xfrm>
            <a:off x="323528" y="3573016"/>
            <a:ext cx="3816424" cy="2448272"/>
          </a:xfrm>
          <a:prstGeom prst="rect">
            <a:avLst/>
          </a:prstGeom>
          <a:ln>
            <a:noFill/>
          </a:ln>
          <a:extLst>
            <a:ext uri="{53640926-AAD7-44D8-BBD7-CCE9431645EC}">
              <a14:shadowObscured xmlns:a14="http://schemas.microsoft.com/office/drawing/2010/main"/>
            </a:ext>
          </a:extLst>
        </p:spPr>
      </p:pic>
      <p:pic>
        <p:nvPicPr>
          <p:cNvPr id="10" name="Picture 4"/>
          <p:cNvPicPr/>
          <p:nvPr/>
        </p:nvPicPr>
        <p:blipFill>
          <a:blip r:embed="rId8">
            <a:extLst>
              <a:ext uri="{28A0092B-C50C-407E-A947-70E740481C1C}">
                <a14:useLocalDpi xmlns:a14="http://schemas.microsoft.com/office/drawing/2010/main" val="0"/>
              </a:ext>
            </a:extLst>
          </a:blip>
          <a:srcRect/>
          <a:stretch>
            <a:fillRect/>
          </a:stretch>
        </p:blipFill>
        <p:spPr bwMode="auto">
          <a:xfrm>
            <a:off x="4788024" y="3356992"/>
            <a:ext cx="4197152" cy="2037268"/>
          </a:xfrm>
          <a:prstGeom prst="rect">
            <a:avLst/>
          </a:prstGeom>
          <a:solidFill>
            <a:sysClr val="window" lastClr="FFFFFF"/>
          </a:solidFill>
          <a:ln>
            <a:noFill/>
          </a:ln>
          <a:extLst/>
        </p:spPr>
      </p:pic>
    </p:spTree>
    <p:extLst>
      <p:ext uri="{BB962C8B-B14F-4D97-AF65-F5344CB8AC3E}">
        <p14:creationId xmlns:p14="http://schemas.microsoft.com/office/powerpoint/2010/main" val="31782030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23528" y="80157"/>
            <a:ext cx="8229600" cy="1143000"/>
          </a:xfrm>
        </p:spPr>
        <p:txBody>
          <a:bodyPr/>
          <a:lstStyle/>
          <a:p>
            <a:pPr algn="ctr" eaLnBrk="1" hangingPunct="1">
              <a:defRPr/>
            </a:pPr>
            <a:r>
              <a:rPr lang="es-EC" sz="4000" u="sng" dirty="0" smtClean="0">
                <a:solidFill>
                  <a:schemeClr val="tx1"/>
                </a:solidFill>
              </a:rPr>
              <a:t>CONTROL INFERENCIAL </a:t>
            </a:r>
          </a:p>
        </p:txBody>
      </p:sp>
      <p:graphicFrame>
        <p:nvGraphicFramePr>
          <p:cNvPr id="6" name="Diagrama 5"/>
          <p:cNvGraphicFramePr/>
          <p:nvPr>
            <p:extLst>
              <p:ext uri="{D42A27DB-BD31-4B8C-83A1-F6EECF244321}">
                <p14:modId xmlns:p14="http://schemas.microsoft.com/office/powerpoint/2010/main" val="1206420271"/>
              </p:ext>
            </p:extLst>
          </p:nvPr>
        </p:nvGraphicFramePr>
        <p:xfrm>
          <a:off x="168670" y="836712"/>
          <a:ext cx="8964488" cy="2637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2"/>
          <p:cNvSpPr>
            <a:spLocks noChangeArrowheads="1"/>
          </p:cNvSpPr>
          <p:nvPr/>
        </p:nvSpPr>
        <p:spPr bwMode="auto">
          <a:xfrm>
            <a:off x="5724128" y="456467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7" name="Imagen 6" descr="http://www.monografias.com/trabajos104/medicion-y-control-computador/img10.png"/>
          <p:cNvPicPr/>
          <p:nvPr/>
        </p:nvPicPr>
        <p:blipFill rotWithShape="1">
          <a:blip r:embed="rId7">
            <a:extLst>
              <a:ext uri="{28A0092B-C50C-407E-A947-70E740481C1C}">
                <a14:useLocalDpi xmlns:a14="http://schemas.microsoft.com/office/drawing/2010/main" val="0"/>
              </a:ext>
            </a:extLst>
          </a:blip>
          <a:srcRect l="10407" t="26106" r="11630" b="12040"/>
          <a:stretch/>
        </p:blipFill>
        <p:spPr bwMode="auto">
          <a:xfrm>
            <a:off x="1882044" y="3501008"/>
            <a:ext cx="5112567" cy="2520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Tree>
    <p:extLst>
      <p:ext uri="{BB962C8B-B14F-4D97-AF65-F5344CB8AC3E}">
        <p14:creationId xmlns:p14="http://schemas.microsoft.com/office/powerpoint/2010/main" val="37739198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23528" y="80157"/>
            <a:ext cx="8229600" cy="1143000"/>
          </a:xfrm>
        </p:spPr>
        <p:txBody>
          <a:bodyPr/>
          <a:lstStyle/>
          <a:p>
            <a:pPr algn="ctr" eaLnBrk="1" hangingPunct="1">
              <a:defRPr/>
            </a:pPr>
            <a:r>
              <a:rPr lang="es-EC" sz="4000" u="sng" dirty="0" smtClean="0">
                <a:solidFill>
                  <a:schemeClr val="tx1"/>
                </a:solidFill>
              </a:rPr>
              <a:t>CONTROL ADAPTATIVO  </a:t>
            </a:r>
          </a:p>
        </p:txBody>
      </p:sp>
      <p:graphicFrame>
        <p:nvGraphicFramePr>
          <p:cNvPr id="6" name="Diagrama 5"/>
          <p:cNvGraphicFramePr/>
          <p:nvPr>
            <p:extLst>
              <p:ext uri="{D42A27DB-BD31-4B8C-83A1-F6EECF244321}">
                <p14:modId xmlns:p14="http://schemas.microsoft.com/office/powerpoint/2010/main" val="2388801384"/>
              </p:ext>
            </p:extLst>
          </p:nvPr>
        </p:nvGraphicFramePr>
        <p:xfrm>
          <a:off x="168670" y="836712"/>
          <a:ext cx="8964488" cy="3016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2"/>
          <p:cNvSpPr>
            <a:spLocks noChangeArrowheads="1"/>
          </p:cNvSpPr>
          <p:nvPr/>
        </p:nvSpPr>
        <p:spPr bwMode="auto">
          <a:xfrm>
            <a:off x="5724128" y="456467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691551" y="3645023"/>
            <a:ext cx="124232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5" name="Objeto 4"/>
          <p:cNvGraphicFramePr>
            <a:graphicFrameLocks noChangeAspect="1"/>
          </p:cNvGraphicFramePr>
          <p:nvPr>
            <p:extLst>
              <p:ext uri="{D42A27DB-BD31-4B8C-83A1-F6EECF244321}">
                <p14:modId xmlns:p14="http://schemas.microsoft.com/office/powerpoint/2010/main" val="1570315047"/>
              </p:ext>
            </p:extLst>
          </p:nvPr>
        </p:nvGraphicFramePr>
        <p:xfrm>
          <a:off x="335353" y="4015403"/>
          <a:ext cx="6336704" cy="2076230"/>
        </p:xfrm>
        <a:graphic>
          <a:graphicData uri="http://schemas.openxmlformats.org/presentationml/2006/ole">
            <mc:AlternateContent xmlns:mc="http://schemas.openxmlformats.org/markup-compatibility/2006">
              <mc:Choice xmlns:v="urn:schemas-microsoft-com:vml" Requires="v">
                <p:oleObj spid="_x0000_s104491" name="Picture" r:id="rId8" imgW="5048461" imgH="1606998" progId="Word.Picture.8">
                  <p:embed/>
                </p:oleObj>
              </mc:Choice>
              <mc:Fallback>
                <p:oleObj name="Picture" r:id="rId8" imgW="5048461" imgH="1606998" progId="Word.Picture.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353" y="4015403"/>
                        <a:ext cx="6336704" cy="2076230"/>
                      </a:xfrm>
                      <a:prstGeom prst="rect">
                        <a:avLst/>
                      </a:prstGeom>
                      <a:noFill/>
                    </p:spPr>
                  </p:pic>
                </p:oleObj>
              </mc:Fallback>
            </mc:AlternateContent>
          </a:graphicData>
        </a:graphic>
      </p:graphicFrame>
    </p:spTree>
    <p:extLst>
      <p:ext uri="{BB962C8B-B14F-4D97-AF65-F5344CB8AC3E}">
        <p14:creationId xmlns:p14="http://schemas.microsoft.com/office/powerpoint/2010/main" val="24339328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899592" y="2780928"/>
            <a:ext cx="7772400" cy="1362075"/>
          </a:xfrm>
        </p:spPr>
        <p:txBody>
          <a:bodyPr/>
          <a:lstStyle/>
          <a:p>
            <a:pPr algn="ctr" eaLnBrk="1" hangingPunct="1">
              <a:defRPr/>
            </a:pPr>
            <a:r>
              <a:rPr lang="es-EC" sz="4000" u="sng" dirty="0" smtClean="0">
                <a:solidFill>
                  <a:schemeClr val="tx1"/>
                </a:solidFill>
              </a:rPr>
              <a:t>Diseño Mecánico</a:t>
            </a:r>
          </a:p>
        </p:txBody>
      </p:sp>
    </p:spTree>
    <p:extLst>
      <p:ext uri="{BB962C8B-B14F-4D97-AF65-F5344CB8AC3E}">
        <p14:creationId xmlns:p14="http://schemas.microsoft.com/office/powerpoint/2010/main" val="254530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23528" y="80157"/>
            <a:ext cx="8229600" cy="1143000"/>
          </a:xfrm>
        </p:spPr>
        <p:txBody>
          <a:bodyPr/>
          <a:lstStyle/>
          <a:p>
            <a:pPr algn="ctr" eaLnBrk="1" hangingPunct="1">
              <a:defRPr/>
            </a:pPr>
            <a:r>
              <a:rPr lang="es-EC" sz="4000" u="sng" dirty="0" smtClean="0">
                <a:solidFill>
                  <a:schemeClr val="tx1"/>
                </a:solidFill>
              </a:rPr>
              <a:t>DISEÑO CONCEPTUAL</a:t>
            </a:r>
          </a:p>
        </p:txBody>
      </p:sp>
      <p:sp>
        <p:nvSpPr>
          <p:cNvPr id="4" name="Rectangle 2"/>
          <p:cNvSpPr>
            <a:spLocks noChangeArrowheads="1"/>
          </p:cNvSpPr>
          <p:nvPr/>
        </p:nvSpPr>
        <p:spPr bwMode="auto">
          <a:xfrm>
            <a:off x="5724128" y="456467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691551" y="3645023"/>
            <a:ext cx="124232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8" name="Diagrama 7"/>
          <p:cNvGraphicFramePr/>
          <p:nvPr>
            <p:extLst>
              <p:ext uri="{D42A27DB-BD31-4B8C-83A1-F6EECF244321}">
                <p14:modId xmlns:p14="http://schemas.microsoft.com/office/powerpoint/2010/main" val="413247249"/>
              </p:ext>
            </p:extLst>
          </p:nvPr>
        </p:nvGraphicFramePr>
        <p:xfrm>
          <a:off x="691551" y="908720"/>
          <a:ext cx="7552857"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22810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Título"/>
          <p:cNvSpPr>
            <a:spLocks noGrp="1"/>
          </p:cNvSpPr>
          <p:nvPr>
            <p:ph type="title"/>
          </p:nvPr>
        </p:nvSpPr>
        <p:spPr/>
        <p:txBody>
          <a:bodyPr/>
          <a:lstStyle/>
          <a:p>
            <a:pPr algn="ctr" eaLnBrk="1" hangingPunct="1">
              <a:defRPr/>
            </a:pPr>
            <a:r>
              <a:rPr lang="es-EC" sz="4000" u="sng" dirty="0" smtClean="0">
                <a:solidFill>
                  <a:schemeClr val="tx1"/>
                </a:solidFill>
              </a:rPr>
              <a:t>ALTERNATIVAS DE DISEÑO</a:t>
            </a: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4011444158"/>
              </p:ext>
            </p:extLst>
          </p:nvPr>
        </p:nvGraphicFramePr>
        <p:xfrm>
          <a:off x="457200" y="1196752"/>
          <a:ext cx="8229600" cy="4929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6527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a:bodyPr>
          <a:lstStyle/>
          <a:p>
            <a:pPr lvl="1" algn="ctr" eaLnBrk="1" fontAlgn="auto" hangingPunct="1">
              <a:spcAft>
                <a:spcPts val="0"/>
              </a:spcAft>
              <a:defRPr/>
            </a:pPr>
            <a:r>
              <a:rPr lang="es-ES" sz="3600" dirty="0" smtClean="0">
                <a:solidFill>
                  <a:schemeClr val="tx1"/>
                </a:solidFill>
                <a:latin typeface="+mj-lt"/>
              </a:rPr>
              <a:t>ANTECEDENTES</a:t>
            </a:r>
            <a:r>
              <a:rPr lang="es-ES" sz="1600" dirty="0">
                <a:solidFill>
                  <a:schemeClr val="tx1"/>
                </a:solidFill>
              </a:rPr>
              <a:t/>
            </a:r>
            <a:br>
              <a:rPr lang="es-ES" sz="1600" dirty="0">
                <a:solidFill>
                  <a:schemeClr val="tx1"/>
                </a:solidFill>
              </a:rPr>
            </a:br>
            <a:endParaRPr lang="es-ES" sz="1800" dirty="0">
              <a:solidFill>
                <a:schemeClr val="tx1"/>
              </a:solidFill>
            </a:endParaRPr>
          </a:p>
        </p:txBody>
      </p:sp>
      <p:sp>
        <p:nvSpPr>
          <p:cNvPr id="8195" name="2 Marcador de contenido"/>
          <p:cNvSpPr>
            <a:spLocks noGrp="1"/>
          </p:cNvSpPr>
          <p:nvPr>
            <p:ph idx="1"/>
          </p:nvPr>
        </p:nvSpPr>
        <p:spPr bwMode="auto">
          <a:xfrm>
            <a:off x="179512" y="1268760"/>
            <a:ext cx="4969247" cy="47524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eaLnBrk="1" hangingPunct="1"/>
            <a:r>
              <a:rPr lang="es-ES" altLang="es-ES" sz="2800" dirty="0" smtClean="0">
                <a:solidFill>
                  <a:schemeClr val="tx1"/>
                </a:solidFill>
              </a:rPr>
              <a:t>Avance Tecnológico</a:t>
            </a:r>
          </a:p>
          <a:p>
            <a:pPr algn="just" eaLnBrk="1" hangingPunct="1"/>
            <a:r>
              <a:rPr lang="es-ES" altLang="es-ES" sz="2800" dirty="0" smtClean="0">
                <a:solidFill>
                  <a:schemeClr val="tx1"/>
                </a:solidFill>
              </a:rPr>
              <a:t>Aproximadamente 20 años de uso.</a:t>
            </a:r>
          </a:p>
          <a:p>
            <a:pPr algn="just" eaLnBrk="1" hangingPunct="1"/>
            <a:r>
              <a:rPr lang="es-ES" altLang="es-ES" sz="2800" dirty="0" smtClean="0">
                <a:solidFill>
                  <a:schemeClr val="tx1"/>
                </a:solidFill>
              </a:rPr>
              <a:t>Tecnología Obsoleta.</a:t>
            </a:r>
          </a:p>
          <a:p>
            <a:pPr algn="just" eaLnBrk="1" hangingPunct="1"/>
            <a:r>
              <a:rPr lang="es-ES" altLang="es-ES" sz="2800" dirty="0" smtClean="0">
                <a:solidFill>
                  <a:schemeClr val="tx1"/>
                </a:solidFill>
              </a:rPr>
              <a:t>Deterioro Componentes Mecánicos y electrónicos.</a:t>
            </a:r>
          </a:p>
          <a:p>
            <a:pPr algn="just" eaLnBrk="1" hangingPunct="1"/>
            <a:r>
              <a:rPr lang="es-ES" altLang="es-ES" sz="2800" dirty="0" smtClean="0">
                <a:solidFill>
                  <a:schemeClr val="tx1"/>
                </a:solidFill>
              </a:rPr>
              <a:t>Repuestos no existentes en el mercado</a:t>
            </a:r>
          </a:p>
          <a:p>
            <a:pPr algn="just" eaLnBrk="1" hangingPunct="1"/>
            <a:r>
              <a:rPr lang="es-ES" altLang="es-ES" sz="2800" dirty="0" smtClean="0">
                <a:solidFill>
                  <a:schemeClr val="tx1"/>
                </a:solidFill>
              </a:rPr>
              <a:t>Desgaste excesivo de componentes mecánicos</a:t>
            </a:r>
          </a:p>
          <a:p>
            <a:pPr algn="just" eaLnBrk="1" hangingPunct="1"/>
            <a:endParaRPr lang="es-ES" altLang="es-ES" sz="2800" dirty="0" smtClean="0">
              <a:solidFill>
                <a:schemeClr val="tx1"/>
              </a:solidFill>
            </a:endParaRPr>
          </a:p>
          <a:p>
            <a:pPr algn="just" eaLnBrk="1" hangingPunct="1"/>
            <a:endParaRPr lang="es-ES" altLang="es-ES" sz="2800" dirty="0" smtClean="0">
              <a:solidFill>
                <a:schemeClr val="tx1"/>
              </a:solidFill>
            </a:endParaRPr>
          </a:p>
          <a:p>
            <a:pPr algn="just" eaLnBrk="1" hangingPunct="1"/>
            <a:endParaRPr lang="es-ES" altLang="es-ES" sz="2800" dirty="0" smtClean="0">
              <a:solidFill>
                <a:schemeClr val="tx1"/>
              </a:solidFill>
            </a:endParaRPr>
          </a:p>
        </p:txBody>
      </p:sp>
      <p:pic>
        <p:nvPicPr>
          <p:cNvPr id="4" name="Imagen 3" descr="C:\Users\Davicho\Pictures\Fotos\19-01-2015\tesis\20150116_11421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9992" y="1296609"/>
            <a:ext cx="3116808" cy="2204399"/>
          </a:xfrm>
          <a:prstGeom prst="rect">
            <a:avLst/>
          </a:prstGeom>
          <a:noFill/>
          <a:ln>
            <a:noFill/>
          </a:ln>
        </p:spPr>
      </p:pic>
      <p:pic>
        <p:nvPicPr>
          <p:cNvPr id="5" name="Imagen 4" descr="C:\Users\Davicho\Pictures\Fotos\19-01-2015\tesis\20150116_11423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8716" y="3644974"/>
            <a:ext cx="3088083" cy="2088282"/>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261246678"/>
              </p:ext>
            </p:extLst>
          </p:nvPr>
        </p:nvGraphicFramePr>
        <p:xfrm>
          <a:off x="683568" y="1628801"/>
          <a:ext cx="8208912" cy="3960438"/>
        </p:xfrm>
        <a:graphic>
          <a:graphicData uri="http://schemas.openxmlformats.org/drawingml/2006/table">
            <a:tbl>
              <a:tblPr firstRow="1" firstCol="1" bandRow="1">
                <a:tableStyleId>{5C22544A-7EE6-4342-B048-85BDC9FD1C3A}</a:tableStyleId>
              </a:tblPr>
              <a:tblGrid>
                <a:gridCol w="1480133"/>
                <a:gridCol w="1065058"/>
                <a:gridCol w="948599"/>
                <a:gridCol w="1367654"/>
                <a:gridCol w="1595596"/>
                <a:gridCol w="891862"/>
                <a:gridCol w="860010"/>
              </a:tblGrid>
              <a:tr h="1320146">
                <a:tc>
                  <a:txBody>
                    <a:bodyPr/>
                    <a:lstStyle/>
                    <a:p>
                      <a:pPr indent="450215" algn="ctr">
                        <a:lnSpc>
                          <a:spcPct val="150000"/>
                        </a:lnSpc>
                        <a:spcBef>
                          <a:spcPts val="1200"/>
                        </a:spcBef>
                        <a:spcAft>
                          <a:spcPts val="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c>
                  <a:txBody>
                    <a:bodyPr/>
                    <a:lstStyle/>
                    <a:p>
                      <a:pPr indent="252095" algn="ctr">
                        <a:lnSpc>
                          <a:spcPct val="150000"/>
                        </a:lnSpc>
                        <a:spcBef>
                          <a:spcPts val="1200"/>
                        </a:spcBef>
                        <a:spcAft>
                          <a:spcPts val="0"/>
                        </a:spcAft>
                      </a:pPr>
                      <a:r>
                        <a:rPr lang="es-EC" sz="1400" dirty="0">
                          <a:effectLst/>
                        </a:rPr>
                        <a:t>Rigidez</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c>
                  <a:txBody>
                    <a:bodyPr/>
                    <a:lstStyle/>
                    <a:p>
                      <a:pPr indent="252095" algn="ctr">
                        <a:lnSpc>
                          <a:spcPct val="150000"/>
                        </a:lnSpc>
                        <a:spcBef>
                          <a:spcPts val="1200"/>
                        </a:spcBef>
                        <a:spcAft>
                          <a:spcPts val="0"/>
                        </a:spcAft>
                      </a:pPr>
                      <a:r>
                        <a:rPr lang="es-EC" sz="1400" dirty="0">
                          <a:effectLst/>
                        </a:rPr>
                        <a:t>Peso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c>
                  <a:txBody>
                    <a:bodyPr/>
                    <a:lstStyle/>
                    <a:p>
                      <a:pPr indent="252095" algn="ctr">
                        <a:lnSpc>
                          <a:spcPct val="150000"/>
                        </a:lnSpc>
                        <a:spcBef>
                          <a:spcPts val="1200"/>
                        </a:spcBef>
                        <a:spcAft>
                          <a:spcPts val="0"/>
                        </a:spcAft>
                      </a:pPr>
                      <a:r>
                        <a:rPr lang="es-EC" sz="1400" dirty="0">
                          <a:effectLst/>
                        </a:rPr>
                        <a:t>Durabilidad</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c>
                  <a:txBody>
                    <a:bodyPr/>
                    <a:lstStyle/>
                    <a:p>
                      <a:pPr indent="252095" algn="ctr">
                        <a:lnSpc>
                          <a:spcPct val="150000"/>
                        </a:lnSpc>
                        <a:spcBef>
                          <a:spcPts val="1200"/>
                        </a:spcBef>
                        <a:spcAft>
                          <a:spcPts val="0"/>
                        </a:spcAft>
                      </a:pPr>
                      <a:r>
                        <a:rPr lang="es-EC" sz="1400" dirty="0">
                          <a:effectLst/>
                        </a:rPr>
                        <a:t>Portabilidad</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c>
                  <a:txBody>
                    <a:bodyPr/>
                    <a:lstStyle/>
                    <a:p>
                      <a:pPr indent="252095" algn="ctr">
                        <a:lnSpc>
                          <a:spcPct val="150000"/>
                        </a:lnSpc>
                        <a:spcBef>
                          <a:spcPts val="1200"/>
                        </a:spcBef>
                        <a:spcAft>
                          <a:spcPts val="0"/>
                        </a:spcAft>
                      </a:pPr>
                      <a:r>
                        <a:rPr lang="es-EC" sz="1400" dirty="0">
                          <a:effectLst/>
                        </a:rPr>
                        <a:t>Costo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c>
                  <a:txBody>
                    <a:bodyPr/>
                    <a:lstStyle/>
                    <a:p>
                      <a:pPr indent="252095" algn="ctr">
                        <a:lnSpc>
                          <a:spcPct val="150000"/>
                        </a:lnSpc>
                        <a:spcBef>
                          <a:spcPts val="1200"/>
                        </a:spcBef>
                        <a:spcAft>
                          <a:spcPts val="0"/>
                        </a:spcAft>
                      </a:pPr>
                      <a:r>
                        <a:rPr lang="es-EC" sz="1400" dirty="0">
                          <a:effectLst/>
                        </a:rPr>
                        <a:t>Total</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r>
              <a:tr h="1320146">
                <a:tc>
                  <a:txBody>
                    <a:bodyPr/>
                    <a:lstStyle/>
                    <a:p>
                      <a:pPr indent="252095" algn="ctr">
                        <a:lnSpc>
                          <a:spcPct val="150000"/>
                        </a:lnSpc>
                        <a:spcBef>
                          <a:spcPts val="1200"/>
                        </a:spcBef>
                        <a:spcAft>
                          <a:spcPts val="0"/>
                        </a:spcAft>
                      </a:pPr>
                      <a:r>
                        <a:rPr lang="es-EC" sz="1400" dirty="0">
                          <a:effectLst/>
                        </a:rPr>
                        <a:t>Alternativa 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c>
                  <a:txBody>
                    <a:bodyPr/>
                    <a:lstStyle/>
                    <a:p>
                      <a:pPr indent="252095" algn="ctr">
                        <a:lnSpc>
                          <a:spcPct val="150000"/>
                        </a:lnSpc>
                        <a:spcBef>
                          <a:spcPts val="1200"/>
                        </a:spcBef>
                        <a:spcAft>
                          <a:spcPts val="0"/>
                        </a:spcAft>
                      </a:pPr>
                      <a:r>
                        <a:rPr lang="es-EC" sz="2000" dirty="0">
                          <a:effectLst/>
                        </a:rPr>
                        <a:t>9</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Bef>
                          <a:spcPts val="1200"/>
                        </a:spcBef>
                        <a:spcAft>
                          <a:spcPts val="0"/>
                        </a:spcAft>
                      </a:pPr>
                      <a:r>
                        <a:rPr lang="es-EC" sz="2000" dirty="0">
                          <a:effectLst/>
                        </a:rPr>
                        <a:t>6</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Bef>
                          <a:spcPts val="1200"/>
                        </a:spcBef>
                        <a:spcAft>
                          <a:spcPts val="0"/>
                        </a:spcAft>
                      </a:pPr>
                      <a:r>
                        <a:rPr lang="es-EC" sz="2000" dirty="0">
                          <a:effectLst/>
                        </a:rPr>
                        <a:t>6</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ctr">
                        <a:lnSpc>
                          <a:spcPct val="150000"/>
                        </a:lnSpc>
                        <a:spcBef>
                          <a:spcPts val="1200"/>
                        </a:spcBef>
                        <a:spcAft>
                          <a:spcPts val="0"/>
                        </a:spcAft>
                      </a:pPr>
                      <a:r>
                        <a:rPr lang="es-EC" sz="2000">
                          <a:effectLst/>
                        </a:rPr>
                        <a:t>5</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Bef>
                          <a:spcPts val="1200"/>
                        </a:spcBef>
                        <a:spcAft>
                          <a:spcPts val="0"/>
                        </a:spcAft>
                      </a:pPr>
                      <a:r>
                        <a:rPr lang="es-EC" sz="2000">
                          <a:effectLst/>
                        </a:rPr>
                        <a:t>6</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Bef>
                          <a:spcPts val="1200"/>
                        </a:spcBef>
                        <a:spcAft>
                          <a:spcPts val="0"/>
                        </a:spcAft>
                      </a:pPr>
                      <a:r>
                        <a:rPr lang="es-EC" sz="2000">
                          <a:effectLst/>
                        </a:rPr>
                        <a:t>32</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320146">
                <a:tc>
                  <a:txBody>
                    <a:bodyPr/>
                    <a:lstStyle/>
                    <a:p>
                      <a:pPr indent="252095" algn="ctr">
                        <a:lnSpc>
                          <a:spcPct val="150000"/>
                        </a:lnSpc>
                        <a:spcBef>
                          <a:spcPts val="1200"/>
                        </a:spcBef>
                        <a:spcAft>
                          <a:spcPts val="0"/>
                        </a:spcAft>
                      </a:pPr>
                      <a:r>
                        <a:rPr lang="es-EC" sz="1400" dirty="0">
                          <a:effectLst/>
                        </a:rPr>
                        <a:t>Alternativa 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c>
                  <a:txBody>
                    <a:bodyPr/>
                    <a:lstStyle/>
                    <a:p>
                      <a:pPr indent="252095" algn="ctr">
                        <a:lnSpc>
                          <a:spcPct val="150000"/>
                        </a:lnSpc>
                        <a:spcBef>
                          <a:spcPts val="1200"/>
                        </a:spcBef>
                        <a:spcAft>
                          <a:spcPts val="0"/>
                        </a:spcAft>
                      </a:pPr>
                      <a:r>
                        <a:rPr lang="es-EC" sz="2000">
                          <a:effectLst/>
                        </a:rPr>
                        <a:t>7</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Bef>
                          <a:spcPts val="1200"/>
                        </a:spcBef>
                        <a:spcAft>
                          <a:spcPts val="0"/>
                        </a:spcAft>
                      </a:pPr>
                      <a:r>
                        <a:rPr lang="es-EC" sz="2000">
                          <a:effectLst/>
                        </a:rPr>
                        <a:t>6</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Bef>
                          <a:spcPts val="1200"/>
                        </a:spcBef>
                        <a:spcAft>
                          <a:spcPts val="0"/>
                        </a:spcAft>
                      </a:pPr>
                      <a:r>
                        <a:rPr lang="es-EC" sz="2000" dirty="0">
                          <a:effectLst/>
                        </a:rPr>
                        <a:t>8</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ctr">
                        <a:lnSpc>
                          <a:spcPct val="150000"/>
                        </a:lnSpc>
                        <a:spcBef>
                          <a:spcPts val="1200"/>
                        </a:spcBef>
                        <a:spcAft>
                          <a:spcPts val="0"/>
                        </a:spcAft>
                      </a:pPr>
                      <a:r>
                        <a:rPr lang="es-EC" sz="2000" dirty="0">
                          <a:effectLst/>
                        </a:rPr>
                        <a:t>9</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Bef>
                          <a:spcPts val="1200"/>
                        </a:spcBef>
                        <a:spcAft>
                          <a:spcPts val="0"/>
                        </a:spcAft>
                      </a:pPr>
                      <a:r>
                        <a:rPr lang="es-EC" sz="2000" dirty="0">
                          <a:effectLst/>
                        </a:rPr>
                        <a:t>8</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Bef>
                          <a:spcPts val="1200"/>
                        </a:spcBef>
                        <a:spcAft>
                          <a:spcPts val="0"/>
                        </a:spcAft>
                      </a:pPr>
                      <a:r>
                        <a:rPr lang="es-EC" sz="2000" dirty="0">
                          <a:effectLst/>
                        </a:rPr>
                        <a:t>38</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5" name="2 Título"/>
          <p:cNvSpPr>
            <a:spLocks noGrp="1"/>
          </p:cNvSpPr>
          <p:nvPr>
            <p:ph type="title"/>
          </p:nvPr>
        </p:nvSpPr>
        <p:spPr>
          <a:xfrm>
            <a:off x="457200" y="274638"/>
            <a:ext cx="8229600" cy="1143000"/>
          </a:xfrm>
        </p:spPr>
        <p:txBody>
          <a:bodyPr/>
          <a:lstStyle/>
          <a:p>
            <a:pPr algn="ctr" eaLnBrk="1" hangingPunct="1">
              <a:defRPr/>
            </a:pPr>
            <a:r>
              <a:rPr lang="es-EC" sz="4000" u="sng" dirty="0" smtClean="0">
                <a:solidFill>
                  <a:schemeClr val="tx1"/>
                </a:solidFill>
              </a:rPr>
              <a:t>MATRIZ DE SELECCIÓN DE SOLUCIONES</a:t>
            </a:r>
          </a:p>
        </p:txBody>
      </p:sp>
    </p:spTree>
    <p:extLst>
      <p:ext uri="{BB962C8B-B14F-4D97-AF65-F5344CB8AC3E}">
        <p14:creationId xmlns:p14="http://schemas.microsoft.com/office/powerpoint/2010/main" val="4868626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67169398"/>
              </p:ext>
            </p:extLst>
          </p:nvPr>
        </p:nvGraphicFramePr>
        <p:xfrm>
          <a:off x="457200" y="1268760"/>
          <a:ext cx="8229600" cy="1540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2 Título"/>
          <p:cNvSpPr>
            <a:spLocks noGrp="1"/>
          </p:cNvSpPr>
          <p:nvPr>
            <p:ph type="title"/>
          </p:nvPr>
        </p:nvSpPr>
        <p:spPr>
          <a:xfrm>
            <a:off x="457200" y="274638"/>
            <a:ext cx="8229600" cy="1143000"/>
          </a:xfrm>
        </p:spPr>
        <p:txBody>
          <a:bodyPr/>
          <a:lstStyle/>
          <a:p>
            <a:pPr algn="ctr" eaLnBrk="1" hangingPunct="1">
              <a:defRPr/>
            </a:pPr>
            <a:r>
              <a:rPr lang="es-EC" sz="4000" u="sng" dirty="0" smtClean="0">
                <a:solidFill>
                  <a:schemeClr val="tx1"/>
                </a:solidFill>
              </a:rPr>
              <a:t>DISEÑO DE LA ESTRUCTURA </a:t>
            </a:r>
          </a:p>
        </p:txBody>
      </p:sp>
      <p:pic>
        <p:nvPicPr>
          <p:cNvPr id="6" name="Imagen 5"/>
          <p:cNvPicPr/>
          <p:nvPr/>
        </p:nvPicPr>
        <p:blipFill rotWithShape="1">
          <a:blip r:embed="rId7"/>
          <a:srcRect l="23989" t="28134" r="1047" b="3684"/>
          <a:stretch/>
        </p:blipFill>
        <p:spPr bwMode="auto">
          <a:xfrm>
            <a:off x="457200" y="3140968"/>
            <a:ext cx="4495800" cy="2178685"/>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pic>
        <p:nvPicPr>
          <p:cNvPr id="7" name="Imagen 6"/>
          <p:cNvPicPr/>
          <p:nvPr/>
        </p:nvPicPr>
        <p:blipFill rotWithShape="1">
          <a:blip r:embed="rId7"/>
          <a:srcRect l="25081" t="27577" r="36261" b="56277"/>
          <a:stretch/>
        </p:blipFill>
        <p:spPr bwMode="auto">
          <a:xfrm>
            <a:off x="4307840" y="3140968"/>
            <a:ext cx="4378960" cy="974725"/>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
        <p:nvSpPr>
          <p:cNvPr id="8" name="Rectángulo 7"/>
          <p:cNvSpPr/>
          <p:nvPr/>
        </p:nvSpPr>
        <p:spPr>
          <a:xfrm>
            <a:off x="1115616" y="3356992"/>
            <a:ext cx="1589484" cy="271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71811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p:txBody>
          <a:bodyPr/>
          <a:lstStyle/>
          <a:p>
            <a:pPr algn="ctr" eaLnBrk="1" hangingPunct="1">
              <a:defRPr/>
            </a:pPr>
            <a:r>
              <a:rPr lang="es-EC" sz="4000" u="sng" dirty="0" smtClean="0">
                <a:solidFill>
                  <a:schemeClr val="tx1"/>
                </a:solidFill>
              </a:rPr>
              <a:t>SELECCIÓN DE PERFIL </a:t>
            </a:r>
          </a:p>
        </p:txBody>
      </p:sp>
      <p:pic>
        <p:nvPicPr>
          <p:cNvPr id="5" name="Imagen 4" descr="http://www.ipac-acero.com/assets/img/upload/big/00902.jpg"/>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772816"/>
            <a:ext cx="2088232" cy="1584176"/>
          </a:xfrm>
          <a:prstGeom prst="rect">
            <a:avLst/>
          </a:prstGeom>
          <a:noFill/>
          <a:ln>
            <a:noFill/>
          </a:ln>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417638"/>
            <a:ext cx="3686175" cy="4154805"/>
          </a:xfrm>
          <a:prstGeom prst="rect">
            <a:avLst/>
          </a:prstGeom>
          <a:noFill/>
          <a:ln>
            <a:noFill/>
          </a:ln>
        </p:spPr>
      </p:pic>
      <p:sp>
        <p:nvSpPr>
          <p:cNvPr id="7" name="CuadroTexto 6"/>
          <p:cNvSpPr txBox="1"/>
          <p:nvPr/>
        </p:nvSpPr>
        <p:spPr>
          <a:xfrm>
            <a:off x="5508104" y="3645024"/>
            <a:ext cx="2376264" cy="120032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C" dirty="0" smtClean="0"/>
              <a:t>Perfil prefabricado de </a:t>
            </a:r>
          </a:p>
          <a:p>
            <a:r>
              <a:rPr lang="es-EC" dirty="0" smtClean="0"/>
              <a:t>ASTM A36</a:t>
            </a:r>
          </a:p>
          <a:p>
            <a:r>
              <a:rPr lang="es-EC" dirty="0" smtClean="0"/>
              <a:t>Producción Nacional</a:t>
            </a:r>
          </a:p>
          <a:p>
            <a:r>
              <a:rPr lang="es-EC" dirty="0" err="1" smtClean="0"/>
              <a:t>NovaAcero</a:t>
            </a:r>
            <a:endParaRPr lang="es-EC" dirty="0"/>
          </a:p>
        </p:txBody>
      </p:sp>
    </p:spTree>
    <p:extLst>
      <p:ext uri="{BB962C8B-B14F-4D97-AF65-F5344CB8AC3E}">
        <p14:creationId xmlns:p14="http://schemas.microsoft.com/office/powerpoint/2010/main" val="19802444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3545447076"/>
              </p:ext>
            </p:extLst>
          </p:nvPr>
        </p:nvGraphicFramePr>
        <p:xfrm>
          <a:off x="457200" y="1268760"/>
          <a:ext cx="4330824"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2 Título"/>
          <p:cNvSpPr>
            <a:spLocks noGrp="1"/>
          </p:cNvSpPr>
          <p:nvPr>
            <p:ph type="title"/>
          </p:nvPr>
        </p:nvSpPr>
        <p:spPr>
          <a:xfrm>
            <a:off x="457200" y="274638"/>
            <a:ext cx="8229600" cy="1143000"/>
          </a:xfrm>
        </p:spPr>
        <p:txBody>
          <a:bodyPr/>
          <a:lstStyle/>
          <a:p>
            <a:pPr algn="ctr" eaLnBrk="1" hangingPunct="1">
              <a:defRPr/>
            </a:pPr>
            <a:r>
              <a:rPr lang="es-EC" sz="3600" u="sng" dirty="0" smtClean="0">
                <a:solidFill>
                  <a:schemeClr val="tx1"/>
                </a:solidFill>
              </a:rPr>
              <a:t>SIMULACION DE LA ESTRUCTURA </a:t>
            </a:r>
          </a:p>
        </p:txBody>
      </p:sp>
      <p:pic>
        <p:nvPicPr>
          <p:cNvPr id="9" name="Imagen 8"/>
          <p:cNvPicPr/>
          <p:nvPr/>
        </p:nvPicPr>
        <p:blipFill rotWithShape="1">
          <a:blip r:embed="rId7" cstate="print">
            <a:extLst>
              <a:ext uri="{28A0092B-C50C-407E-A947-70E740481C1C}">
                <a14:useLocalDpi xmlns:a14="http://schemas.microsoft.com/office/drawing/2010/main" val="0"/>
              </a:ext>
            </a:extLst>
          </a:blip>
          <a:srcRect l="35278" t="19858" r="17451" b="19573"/>
          <a:stretch/>
        </p:blipFill>
        <p:spPr bwMode="auto">
          <a:xfrm>
            <a:off x="5834871" y="5111145"/>
            <a:ext cx="1171575" cy="782955"/>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pic>
        <p:nvPicPr>
          <p:cNvPr id="10" name="Imagen 9"/>
          <p:cNvPicPr/>
          <p:nvPr/>
        </p:nvPicPr>
        <p:blipFill rotWithShape="1">
          <a:blip r:embed="rId8" cstate="print">
            <a:extLst>
              <a:ext uri="{28A0092B-C50C-407E-A947-70E740481C1C}">
                <a14:useLocalDpi xmlns:a14="http://schemas.microsoft.com/office/drawing/2010/main" val="0"/>
              </a:ext>
            </a:extLst>
          </a:blip>
          <a:srcRect l="43391" t="28133" r="17803" b="23213"/>
          <a:stretch/>
        </p:blipFill>
        <p:spPr bwMode="auto">
          <a:xfrm>
            <a:off x="5796136" y="2616577"/>
            <a:ext cx="1047750" cy="699770"/>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pic>
        <p:nvPicPr>
          <p:cNvPr id="11" name="Imagen 10"/>
          <p:cNvPicPr/>
          <p:nvPr/>
        </p:nvPicPr>
        <p:blipFill rotWithShape="1">
          <a:blip r:embed="rId9" cstate="print">
            <a:extLst>
              <a:ext uri="{28A0092B-C50C-407E-A947-70E740481C1C}">
                <a14:useLocalDpi xmlns:a14="http://schemas.microsoft.com/office/drawing/2010/main" val="0"/>
              </a:ext>
            </a:extLst>
          </a:blip>
          <a:srcRect l="33867" t="23499" r="17980" b="19903"/>
          <a:stretch/>
        </p:blipFill>
        <p:spPr bwMode="auto">
          <a:xfrm>
            <a:off x="5796136" y="1268760"/>
            <a:ext cx="1123950" cy="703580"/>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pic>
        <p:nvPicPr>
          <p:cNvPr id="12" name="Imagen 11"/>
          <p:cNvPicPr/>
          <p:nvPr/>
        </p:nvPicPr>
        <p:blipFill rotWithShape="1">
          <a:blip r:embed="rId10" cstate="print">
            <a:extLst>
              <a:ext uri="{28A0092B-C50C-407E-A947-70E740481C1C}">
                <a14:useLocalDpi xmlns:a14="http://schemas.microsoft.com/office/drawing/2010/main" val="0"/>
              </a:ext>
            </a:extLst>
          </a:blip>
          <a:srcRect l="51858" t="24162" r="38441" b="14938"/>
          <a:stretch/>
        </p:blipFill>
        <p:spPr bwMode="auto">
          <a:xfrm>
            <a:off x="6129511" y="3576523"/>
            <a:ext cx="381000" cy="1274445"/>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Tree>
    <p:extLst>
      <p:ext uri="{BB962C8B-B14F-4D97-AF65-F5344CB8AC3E}">
        <p14:creationId xmlns:p14="http://schemas.microsoft.com/office/powerpoint/2010/main" val="7245898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Título"/>
          <p:cNvSpPr>
            <a:spLocks noGrp="1"/>
          </p:cNvSpPr>
          <p:nvPr>
            <p:ph type="title"/>
          </p:nvPr>
        </p:nvSpPr>
        <p:spPr>
          <a:xfrm>
            <a:off x="467544" y="0"/>
            <a:ext cx="8229600" cy="1143000"/>
          </a:xfrm>
        </p:spPr>
        <p:txBody>
          <a:bodyPr/>
          <a:lstStyle/>
          <a:p>
            <a:pPr algn="ctr" eaLnBrk="1" hangingPunct="1">
              <a:defRPr/>
            </a:pPr>
            <a:r>
              <a:rPr lang="es-EC" sz="4000" u="sng" dirty="0" smtClean="0">
                <a:solidFill>
                  <a:schemeClr val="tx1"/>
                </a:solidFill>
              </a:rPr>
              <a:t>ANALISIS ESTRUCTURA TOTAL</a:t>
            </a: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2342111989"/>
              </p:ext>
            </p:extLst>
          </p:nvPr>
        </p:nvGraphicFramePr>
        <p:xfrm>
          <a:off x="457200" y="908720"/>
          <a:ext cx="8229600" cy="5217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82740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Título"/>
          <p:cNvSpPr>
            <a:spLocks noGrp="1"/>
          </p:cNvSpPr>
          <p:nvPr>
            <p:ph type="title"/>
          </p:nvPr>
        </p:nvSpPr>
        <p:spPr>
          <a:xfrm>
            <a:off x="467544" y="0"/>
            <a:ext cx="8229600" cy="1143000"/>
          </a:xfrm>
        </p:spPr>
        <p:txBody>
          <a:bodyPr/>
          <a:lstStyle/>
          <a:p>
            <a:pPr algn="ctr" eaLnBrk="1" hangingPunct="1">
              <a:defRPr/>
            </a:pPr>
            <a:r>
              <a:rPr lang="es-EC" sz="4000" u="sng" dirty="0" smtClean="0">
                <a:solidFill>
                  <a:schemeClr val="tx1"/>
                </a:solidFill>
              </a:rPr>
              <a:t>MALLADO Y APLICACIÓN DE CARGAS</a:t>
            </a: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2507903156"/>
              </p:ext>
            </p:extLst>
          </p:nvPr>
        </p:nvGraphicFramePr>
        <p:xfrm>
          <a:off x="457200" y="1340769"/>
          <a:ext cx="8229600"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12534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274048828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2 Título"/>
          <p:cNvSpPr>
            <a:spLocks noGrp="1"/>
          </p:cNvSpPr>
          <p:nvPr>
            <p:ph type="title"/>
          </p:nvPr>
        </p:nvSpPr>
        <p:spPr>
          <a:xfrm>
            <a:off x="457200" y="260648"/>
            <a:ext cx="8229600" cy="1143000"/>
          </a:xfrm>
        </p:spPr>
        <p:txBody>
          <a:bodyPr/>
          <a:lstStyle/>
          <a:p>
            <a:pPr algn="ctr" eaLnBrk="1" hangingPunct="1">
              <a:defRPr/>
            </a:pPr>
            <a:r>
              <a:rPr lang="es-EC" sz="4000" u="sng" dirty="0" smtClean="0">
                <a:solidFill>
                  <a:schemeClr val="tx1"/>
                </a:solidFill>
              </a:rPr>
              <a:t>DEFORMACION TOTAL</a:t>
            </a:r>
          </a:p>
        </p:txBody>
      </p:sp>
    </p:spTree>
    <p:extLst>
      <p:ext uri="{BB962C8B-B14F-4D97-AF65-F5344CB8AC3E}">
        <p14:creationId xmlns:p14="http://schemas.microsoft.com/office/powerpoint/2010/main" val="25952642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p:txBody>
          <a:bodyPr/>
          <a:lstStyle/>
          <a:p>
            <a:pPr algn="ctr" eaLnBrk="1" hangingPunct="1">
              <a:defRPr/>
            </a:pPr>
            <a:r>
              <a:rPr lang="es-EC" sz="4000" u="sng" dirty="0" smtClean="0">
                <a:solidFill>
                  <a:schemeClr val="tx1"/>
                </a:solidFill>
              </a:rPr>
              <a:t>SIMULACION MECANICA DE MODULOS</a:t>
            </a:r>
          </a:p>
        </p:txBody>
      </p:sp>
      <p:graphicFrame>
        <p:nvGraphicFramePr>
          <p:cNvPr id="6" name="Tabla 5"/>
          <p:cNvGraphicFramePr>
            <a:graphicFrameLocks noGrp="1"/>
          </p:cNvGraphicFramePr>
          <p:nvPr>
            <p:extLst>
              <p:ext uri="{D42A27DB-BD31-4B8C-83A1-F6EECF244321}">
                <p14:modId xmlns:p14="http://schemas.microsoft.com/office/powerpoint/2010/main" val="4249782467"/>
              </p:ext>
            </p:extLst>
          </p:nvPr>
        </p:nvGraphicFramePr>
        <p:xfrm>
          <a:off x="683565" y="1417638"/>
          <a:ext cx="8003234" cy="4387626"/>
        </p:xfrm>
        <a:graphic>
          <a:graphicData uri="http://schemas.openxmlformats.org/drawingml/2006/table">
            <a:tbl>
              <a:tblPr firstRow="1" firstCol="1" bandRow="1">
                <a:tableStyleId>{5C22544A-7EE6-4342-B048-85BDC9FD1C3A}</a:tableStyleId>
              </a:tblPr>
              <a:tblGrid>
                <a:gridCol w="4001617"/>
                <a:gridCol w="4001617"/>
              </a:tblGrid>
              <a:tr h="1018754">
                <a:tc>
                  <a:txBody>
                    <a:bodyPr/>
                    <a:lstStyle/>
                    <a:p>
                      <a:pPr indent="450215" algn="just">
                        <a:lnSpc>
                          <a:spcPct val="150000"/>
                        </a:lnSpc>
                        <a:spcAft>
                          <a:spcPts val="0"/>
                        </a:spcAft>
                      </a:pPr>
                      <a:r>
                        <a:rPr lang="es-ES" sz="2400" dirty="0">
                          <a:effectLst/>
                        </a:rPr>
                        <a:t>Módulo de temperatura</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just">
                        <a:lnSpc>
                          <a:spcPct val="150000"/>
                        </a:lnSpc>
                        <a:spcAft>
                          <a:spcPts val="0"/>
                        </a:spcAft>
                      </a:pPr>
                      <a:r>
                        <a:rPr lang="es-ES" sz="2400" dirty="0">
                          <a:effectLst/>
                        </a:rPr>
                        <a:t>Módulo de velocidad</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368872">
                <a:tc>
                  <a:txBody>
                    <a:bodyPr/>
                    <a:lstStyle/>
                    <a:p>
                      <a:pPr indent="252095" algn="just">
                        <a:lnSpc>
                          <a:spcPct val="150000"/>
                        </a:lnSpc>
                        <a:spcAft>
                          <a:spcPts val="0"/>
                        </a:spcAft>
                      </a:pPr>
                      <a:endParaRPr lang="es-ES" sz="1200" dirty="0">
                        <a:effectLst/>
                      </a:endParaRPr>
                    </a:p>
                    <a:p>
                      <a:pPr indent="450215" algn="ctr">
                        <a:lnSpc>
                          <a:spcPct val="150000"/>
                        </a:lnSpc>
                        <a:spcAft>
                          <a:spcPts val="0"/>
                        </a:spcAft>
                      </a:pPr>
                      <a:r>
                        <a:rPr lang="es-ES" sz="1200" dirty="0">
                          <a:effectLst/>
                        </a:rPr>
                        <a:t>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just">
                        <a:lnSpc>
                          <a:spcPct val="150000"/>
                        </a:lnSpc>
                        <a:spcAft>
                          <a:spcPts val="0"/>
                        </a:spcAft>
                      </a:pPr>
                      <a:endParaRPr lang="es-ES" sz="1200" dirty="0">
                        <a:effectLst/>
                      </a:endParaRPr>
                    </a:p>
                    <a:p>
                      <a:pPr indent="450215" algn="ctr">
                        <a:lnSpc>
                          <a:spcPct val="150000"/>
                        </a:lnSpc>
                        <a:spcAft>
                          <a:spcPts val="0"/>
                        </a:spcAft>
                      </a:pPr>
                      <a:r>
                        <a:rPr lang="es-ES" sz="1200" dirty="0">
                          <a:effectLst/>
                        </a:rPr>
                        <a:t>b)</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11" name="Imagen 10"/>
          <p:cNvPicPr/>
          <p:nvPr/>
        </p:nvPicPr>
        <p:blipFill>
          <a:blip r:embed="rId2"/>
          <a:stretch>
            <a:fillRect/>
          </a:stretch>
        </p:blipFill>
        <p:spPr>
          <a:xfrm>
            <a:off x="1403648" y="2708920"/>
            <a:ext cx="2880320" cy="2592288"/>
          </a:xfrm>
          <a:prstGeom prst="rect">
            <a:avLst/>
          </a:prstGeom>
        </p:spPr>
      </p:pic>
      <p:pic>
        <p:nvPicPr>
          <p:cNvPr id="12" name="Imagen 11"/>
          <p:cNvPicPr/>
          <p:nvPr/>
        </p:nvPicPr>
        <p:blipFill>
          <a:blip r:embed="rId3"/>
          <a:stretch>
            <a:fillRect/>
          </a:stretch>
        </p:blipFill>
        <p:spPr>
          <a:xfrm>
            <a:off x="5220072" y="2713290"/>
            <a:ext cx="2952328" cy="2587918"/>
          </a:xfrm>
          <a:prstGeom prst="rect">
            <a:avLst/>
          </a:prstGeom>
        </p:spPr>
      </p:pic>
    </p:spTree>
    <p:extLst>
      <p:ext uri="{BB962C8B-B14F-4D97-AF65-F5344CB8AC3E}">
        <p14:creationId xmlns:p14="http://schemas.microsoft.com/office/powerpoint/2010/main" val="34629945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683568" y="2708920"/>
            <a:ext cx="7772400" cy="1362075"/>
          </a:xfrm>
        </p:spPr>
        <p:txBody>
          <a:bodyPr/>
          <a:lstStyle/>
          <a:p>
            <a:pPr algn="ctr" eaLnBrk="1" hangingPunct="1">
              <a:defRPr/>
            </a:pPr>
            <a:r>
              <a:rPr lang="es-EC" sz="4000" u="sng" dirty="0" smtClean="0">
                <a:solidFill>
                  <a:schemeClr val="tx1"/>
                </a:solidFill>
              </a:rPr>
              <a:t>Diseño </a:t>
            </a:r>
            <a:r>
              <a:rPr lang="es-EC" sz="4000" u="sng" dirty="0" err="1" smtClean="0">
                <a:solidFill>
                  <a:schemeClr val="tx1"/>
                </a:solidFill>
              </a:rPr>
              <a:t>Electronico</a:t>
            </a:r>
            <a:r>
              <a:rPr lang="es-EC" sz="4000" u="sng" dirty="0" smtClean="0">
                <a:solidFill>
                  <a:schemeClr val="tx1"/>
                </a:solidFill>
              </a:rPr>
              <a:t/>
            </a:r>
            <a:br>
              <a:rPr lang="es-EC" sz="4000" u="sng" dirty="0" smtClean="0">
                <a:solidFill>
                  <a:schemeClr val="tx1"/>
                </a:solidFill>
              </a:rPr>
            </a:br>
            <a:endParaRPr lang="es-EC" sz="4000" u="sng" dirty="0" smtClean="0">
              <a:solidFill>
                <a:schemeClr val="tx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2262074331"/>
              </p:ext>
            </p:extLst>
          </p:nvPr>
        </p:nvGraphicFramePr>
        <p:xfrm>
          <a:off x="457200" y="1268760"/>
          <a:ext cx="7715200"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2 Título"/>
          <p:cNvSpPr>
            <a:spLocks noGrp="1"/>
          </p:cNvSpPr>
          <p:nvPr>
            <p:ph type="title"/>
          </p:nvPr>
        </p:nvSpPr>
        <p:spPr>
          <a:xfrm>
            <a:off x="457200" y="274638"/>
            <a:ext cx="8229600" cy="850106"/>
          </a:xfrm>
        </p:spPr>
        <p:txBody>
          <a:bodyPr/>
          <a:lstStyle/>
          <a:p>
            <a:pPr algn="ctr" eaLnBrk="1" hangingPunct="1">
              <a:defRPr/>
            </a:pPr>
            <a:r>
              <a:rPr lang="es-EC" sz="2800" u="sng" dirty="0" smtClean="0">
                <a:solidFill>
                  <a:schemeClr val="tx1"/>
                </a:solidFill>
              </a:rPr>
              <a:t>ESTRUCTURA GENERAL DEL SISTEMA ELECTRONICO PLANTA DE TEMPERATURA</a:t>
            </a:r>
          </a:p>
        </p:txBody>
      </p:sp>
    </p:spTree>
    <p:extLst>
      <p:ext uri="{BB962C8B-B14F-4D97-AF65-F5344CB8AC3E}">
        <p14:creationId xmlns:p14="http://schemas.microsoft.com/office/powerpoint/2010/main" val="15802624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4049033547"/>
              </p:ext>
            </p:extLst>
          </p:nvPr>
        </p:nvGraphicFramePr>
        <p:xfrm>
          <a:off x="1331640" y="69269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16484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1221" t="25348" r="19561" b="7887"/>
          <a:stretch/>
        </p:blipFill>
        <p:spPr>
          <a:xfrm>
            <a:off x="179512" y="548680"/>
            <a:ext cx="8653147" cy="5256584"/>
          </a:xfrm>
          <a:prstGeom prst="rect">
            <a:avLst/>
          </a:prstGeom>
        </p:spPr>
      </p:pic>
    </p:spTree>
    <p:extLst>
      <p:ext uri="{BB962C8B-B14F-4D97-AF65-F5344CB8AC3E}">
        <p14:creationId xmlns:p14="http://schemas.microsoft.com/office/powerpoint/2010/main" val="19265884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l="29877" t="17140" r="13859" b="7280"/>
          <a:stretch/>
        </p:blipFill>
        <p:spPr bwMode="auto">
          <a:xfrm>
            <a:off x="323528" y="116632"/>
            <a:ext cx="8712968" cy="5760640"/>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Tree>
    <p:extLst>
      <p:ext uri="{BB962C8B-B14F-4D97-AF65-F5344CB8AC3E}">
        <p14:creationId xmlns:p14="http://schemas.microsoft.com/office/powerpoint/2010/main" val="8073281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285967139"/>
              </p:ext>
            </p:extLst>
          </p:nvPr>
        </p:nvGraphicFramePr>
        <p:xfrm>
          <a:off x="457200" y="1268760"/>
          <a:ext cx="7715200"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2 Título"/>
          <p:cNvSpPr>
            <a:spLocks noGrp="1"/>
          </p:cNvSpPr>
          <p:nvPr>
            <p:ph type="title"/>
          </p:nvPr>
        </p:nvSpPr>
        <p:spPr>
          <a:xfrm>
            <a:off x="457200" y="274638"/>
            <a:ext cx="8229600" cy="850106"/>
          </a:xfrm>
        </p:spPr>
        <p:txBody>
          <a:bodyPr/>
          <a:lstStyle/>
          <a:p>
            <a:pPr algn="ctr" eaLnBrk="1" hangingPunct="1">
              <a:defRPr/>
            </a:pPr>
            <a:r>
              <a:rPr lang="es-EC" sz="2800" u="sng" dirty="0" smtClean="0">
                <a:solidFill>
                  <a:schemeClr val="tx1"/>
                </a:solidFill>
              </a:rPr>
              <a:t>ESTRUCTURA GENERAL DEL SISTEMA ELECTRONICO PLANTA DE VELOCIDAD</a:t>
            </a:r>
          </a:p>
        </p:txBody>
      </p:sp>
    </p:spTree>
    <p:extLst>
      <p:ext uri="{BB962C8B-B14F-4D97-AF65-F5344CB8AC3E}">
        <p14:creationId xmlns:p14="http://schemas.microsoft.com/office/powerpoint/2010/main" val="31535085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7901" t="21454" r="14027" b="15547"/>
          <a:stretch/>
        </p:blipFill>
        <p:spPr>
          <a:xfrm>
            <a:off x="107504" y="692696"/>
            <a:ext cx="8856985" cy="4608512"/>
          </a:xfrm>
          <a:prstGeom prst="rect">
            <a:avLst/>
          </a:prstGeom>
        </p:spPr>
      </p:pic>
    </p:spTree>
    <p:extLst>
      <p:ext uri="{BB962C8B-B14F-4D97-AF65-F5344CB8AC3E}">
        <p14:creationId xmlns:p14="http://schemas.microsoft.com/office/powerpoint/2010/main" val="7511430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l="27279" t="15973" r="12512" b="7058"/>
          <a:stretch/>
        </p:blipFill>
        <p:spPr bwMode="auto">
          <a:xfrm>
            <a:off x="395536" y="116632"/>
            <a:ext cx="8280920" cy="5760640"/>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Tree>
    <p:extLst>
      <p:ext uri="{BB962C8B-B14F-4D97-AF65-F5344CB8AC3E}">
        <p14:creationId xmlns:p14="http://schemas.microsoft.com/office/powerpoint/2010/main" val="13145727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683568" y="2708921"/>
            <a:ext cx="7772400" cy="1080120"/>
          </a:xfrm>
        </p:spPr>
        <p:txBody>
          <a:bodyPr/>
          <a:lstStyle/>
          <a:p>
            <a:pPr algn="ctr" eaLnBrk="1" hangingPunct="1">
              <a:defRPr/>
            </a:pPr>
            <a:r>
              <a:rPr lang="es-EC" sz="4000" u="sng" dirty="0" smtClean="0">
                <a:solidFill>
                  <a:schemeClr val="tx1"/>
                </a:solidFill>
              </a:rPr>
              <a:t>Implementación </a:t>
            </a:r>
            <a:br>
              <a:rPr lang="es-EC" sz="4000" u="sng" dirty="0" smtClean="0">
                <a:solidFill>
                  <a:schemeClr val="tx1"/>
                </a:solidFill>
              </a:rPr>
            </a:br>
            <a:endParaRPr lang="es-EC" sz="4000" u="sng" dirty="0" smtClean="0">
              <a:solidFill>
                <a:schemeClr val="tx1"/>
              </a:solidFill>
            </a:endParaRPr>
          </a:p>
        </p:txBody>
      </p:sp>
    </p:spTree>
    <p:extLst>
      <p:ext uri="{BB962C8B-B14F-4D97-AF65-F5344CB8AC3E}">
        <p14:creationId xmlns:p14="http://schemas.microsoft.com/office/powerpoint/2010/main" val="2238360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Título"/>
          <p:cNvSpPr>
            <a:spLocks noGrp="1"/>
          </p:cNvSpPr>
          <p:nvPr>
            <p:ph type="title"/>
          </p:nvPr>
        </p:nvSpPr>
        <p:spPr>
          <a:xfrm>
            <a:off x="457200" y="274638"/>
            <a:ext cx="8229600" cy="1143000"/>
          </a:xfrm>
        </p:spPr>
        <p:txBody>
          <a:bodyPr/>
          <a:lstStyle/>
          <a:p>
            <a:pPr algn="ctr" eaLnBrk="1" hangingPunct="1">
              <a:defRPr/>
            </a:pPr>
            <a:r>
              <a:rPr lang="es-EC" sz="4000" u="sng" dirty="0" smtClean="0">
                <a:solidFill>
                  <a:schemeClr val="tx1"/>
                </a:solidFill>
              </a:rPr>
              <a:t>CORTE DE PIEZAS</a:t>
            </a:r>
          </a:p>
        </p:txBody>
      </p:sp>
      <p:graphicFrame>
        <p:nvGraphicFramePr>
          <p:cNvPr id="2" name="Tabla 1"/>
          <p:cNvGraphicFramePr>
            <a:graphicFrameLocks noGrp="1"/>
          </p:cNvGraphicFramePr>
          <p:nvPr>
            <p:extLst>
              <p:ext uri="{D42A27DB-BD31-4B8C-83A1-F6EECF244321}">
                <p14:modId xmlns:p14="http://schemas.microsoft.com/office/powerpoint/2010/main" val="2852945817"/>
              </p:ext>
            </p:extLst>
          </p:nvPr>
        </p:nvGraphicFramePr>
        <p:xfrm>
          <a:off x="611560" y="1268759"/>
          <a:ext cx="8352928" cy="4777673"/>
        </p:xfrm>
        <a:graphic>
          <a:graphicData uri="http://schemas.openxmlformats.org/drawingml/2006/table">
            <a:tbl>
              <a:tblPr firstRow="1" firstCol="1" bandRow="1">
                <a:tableStyleId>{5C22544A-7EE6-4342-B048-85BDC9FD1C3A}</a:tableStyleId>
              </a:tblPr>
              <a:tblGrid>
                <a:gridCol w="2880320"/>
                <a:gridCol w="3312368"/>
                <a:gridCol w="2160240"/>
              </a:tblGrid>
              <a:tr h="1645905">
                <a:tc>
                  <a:txBody>
                    <a:bodyPr/>
                    <a:lstStyle/>
                    <a:p>
                      <a:pPr indent="252095" algn="just">
                        <a:lnSpc>
                          <a:spcPct val="115000"/>
                        </a:lnSpc>
                        <a:spcAft>
                          <a:spcPts val="0"/>
                        </a:spcAft>
                      </a:pPr>
                      <a:r>
                        <a:rPr lang="es-ES" sz="2400" dirty="0">
                          <a:effectLst/>
                        </a:rPr>
                        <a:t>Partes de la estructura</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just">
                        <a:lnSpc>
                          <a:spcPct val="115000"/>
                        </a:lnSpc>
                        <a:spcAft>
                          <a:spcPts val="0"/>
                        </a:spcAft>
                      </a:pPr>
                      <a:r>
                        <a:rPr lang="es-ES" sz="2400">
                          <a:effectLst/>
                        </a:rPr>
                        <a:t>Tamaño [mm]</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just">
                        <a:lnSpc>
                          <a:spcPct val="115000"/>
                        </a:lnSpc>
                        <a:spcAft>
                          <a:spcPts val="0"/>
                        </a:spcAft>
                      </a:pPr>
                      <a:r>
                        <a:rPr lang="es-ES" sz="2400">
                          <a:effectLst/>
                        </a:rPr>
                        <a:t>Cantidad</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817144">
                <a:tc>
                  <a:txBody>
                    <a:bodyPr/>
                    <a:lstStyle/>
                    <a:p>
                      <a:pPr indent="450215" algn="just">
                        <a:lnSpc>
                          <a:spcPct val="115000"/>
                        </a:lnSpc>
                        <a:spcAft>
                          <a:spcPts val="0"/>
                        </a:spcAft>
                      </a:pPr>
                      <a:r>
                        <a:rPr lang="es-ES" sz="2400">
                          <a:effectLst/>
                        </a:rPr>
                        <a:t>Base lateral</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just">
                        <a:lnSpc>
                          <a:spcPct val="115000"/>
                        </a:lnSpc>
                        <a:spcAft>
                          <a:spcPts val="0"/>
                        </a:spcAft>
                      </a:pPr>
                      <a:r>
                        <a:rPr lang="es-ES" sz="2400">
                          <a:effectLst/>
                        </a:rPr>
                        <a:t>500</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just">
                        <a:lnSpc>
                          <a:spcPct val="115000"/>
                        </a:lnSpc>
                        <a:spcAft>
                          <a:spcPts val="0"/>
                        </a:spcAft>
                      </a:pPr>
                      <a:r>
                        <a:rPr lang="es-ES" sz="2400">
                          <a:effectLst/>
                        </a:rPr>
                        <a:t>2</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00079">
                <a:tc>
                  <a:txBody>
                    <a:bodyPr/>
                    <a:lstStyle/>
                    <a:p>
                      <a:pPr indent="450215" algn="just">
                        <a:lnSpc>
                          <a:spcPct val="115000"/>
                        </a:lnSpc>
                        <a:spcAft>
                          <a:spcPts val="0"/>
                        </a:spcAft>
                      </a:pPr>
                      <a:r>
                        <a:rPr lang="es-ES" sz="2400" dirty="0">
                          <a:effectLst/>
                        </a:rPr>
                        <a:t>Base </a:t>
                      </a:r>
                      <a:r>
                        <a:rPr lang="es-ES" sz="2400" dirty="0" smtClean="0">
                          <a:effectLst/>
                        </a:rPr>
                        <a:t>  Transversal</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just">
                        <a:lnSpc>
                          <a:spcPct val="115000"/>
                        </a:lnSpc>
                        <a:spcAft>
                          <a:spcPts val="0"/>
                        </a:spcAft>
                      </a:pPr>
                      <a:r>
                        <a:rPr lang="es-ES" sz="2400">
                          <a:effectLst/>
                        </a:rPr>
                        <a:t>540</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just">
                        <a:lnSpc>
                          <a:spcPct val="115000"/>
                        </a:lnSpc>
                        <a:spcAft>
                          <a:spcPts val="0"/>
                        </a:spcAft>
                      </a:pPr>
                      <a:r>
                        <a:rPr lang="es-ES" sz="2400">
                          <a:effectLst/>
                        </a:rPr>
                        <a:t>1</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00079">
                <a:tc>
                  <a:txBody>
                    <a:bodyPr/>
                    <a:lstStyle/>
                    <a:p>
                      <a:pPr indent="450215" algn="just">
                        <a:lnSpc>
                          <a:spcPct val="115000"/>
                        </a:lnSpc>
                        <a:spcAft>
                          <a:spcPts val="0"/>
                        </a:spcAft>
                      </a:pPr>
                      <a:r>
                        <a:rPr lang="es-ES" sz="2400" dirty="0">
                          <a:effectLst/>
                        </a:rPr>
                        <a:t>Lateral</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just">
                        <a:lnSpc>
                          <a:spcPct val="115000"/>
                        </a:lnSpc>
                        <a:spcAft>
                          <a:spcPts val="0"/>
                        </a:spcAft>
                      </a:pPr>
                      <a:r>
                        <a:rPr lang="es-ES" sz="2400">
                          <a:effectLst/>
                        </a:rPr>
                        <a:t>1560</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just">
                        <a:lnSpc>
                          <a:spcPct val="115000"/>
                        </a:lnSpc>
                        <a:spcAft>
                          <a:spcPts val="0"/>
                        </a:spcAft>
                      </a:pPr>
                      <a:r>
                        <a:rPr lang="es-ES" sz="2400">
                          <a:effectLst/>
                        </a:rPr>
                        <a:t>2</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873297">
                <a:tc>
                  <a:txBody>
                    <a:bodyPr/>
                    <a:lstStyle/>
                    <a:p>
                      <a:pPr indent="450215" algn="just">
                        <a:lnSpc>
                          <a:spcPct val="115000"/>
                        </a:lnSpc>
                        <a:spcAft>
                          <a:spcPts val="0"/>
                        </a:spcAft>
                      </a:pPr>
                      <a:r>
                        <a:rPr lang="es-ES" sz="2400">
                          <a:effectLst/>
                        </a:rPr>
                        <a:t>Transversal</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just">
                        <a:lnSpc>
                          <a:spcPct val="115000"/>
                        </a:lnSpc>
                        <a:spcAft>
                          <a:spcPts val="0"/>
                        </a:spcAft>
                      </a:pPr>
                      <a:r>
                        <a:rPr lang="es-ES" sz="2400">
                          <a:effectLst/>
                        </a:rPr>
                        <a:t>620</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just">
                        <a:lnSpc>
                          <a:spcPct val="115000"/>
                        </a:lnSpc>
                        <a:spcAft>
                          <a:spcPts val="0"/>
                        </a:spcAft>
                      </a:pPr>
                      <a:r>
                        <a:rPr lang="es-ES" sz="2400" dirty="0">
                          <a:effectLst/>
                        </a:rPr>
                        <a:t>2</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1192255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user\Desktop\vichokjlw\fotoskjlw\IMG-20150506-WA0002.jpg"/>
          <p:cNvPicPr/>
          <p:nvPr/>
        </p:nvPicPr>
        <p:blipFill rotWithShape="1">
          <a:blip r:embed="rId2">
            <a:extLst>
              <a:ext uri="{28A0092B-C50C-407E-A947-70E740481C1C}">
                <a14:useLocalDpi xmlns:a14="http://schemas.microsoft.com/office/drawing/2010/main" val="0"/>
              </a:ext>
            </a:extLst>
          </a:blip>
          <a:srcRect t="16157"/>
          <a:stretch/>
        </p:blipFill>
        <p:spPr bwMode="auto">
          <a:xfrm>
            <a:off x="683568" y="693782"/>
            <a:ext cx="3240360" cy="4320982"/>
          </a:xfrm>
          <a:prstGeom prst="rect">
            <a:avLst/>
          </a:prstGeom>
          <a:noFill/>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pic>
        <p:nvPicPr>
          <p:cNvPr id="6" name="Imagen 5" descr="C:\Users\user\Desktop\vichokjlw\fotoskjlw\IMG-20150511-WA000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693782"/>
            <a:ext cx="3060060" cy="4320982"/>
          </a:xfrm>
          <a:prstGeom prst="rect">
            <a:avLst/>
          </a:prstGeom>
          <a:noFill/>
          <a:ln>
            <a:noFill/>
          </a:ln>
        </p:spPr>
      </p:pic>
      <p:sp>
        <p:nvSpPr>
          <p:cNvPr id="3" name="CuadroTexto 2"/>
          <p:cNvSpPr txBox="1"/>
          <p:nvPr/>
        </p:nvSpPr>
        <p:spPr>
          <a:xfrm>
            <a:off x="683568" y="5229200"/>
            <a:ext cx="3240360" cy="646331"/>
          </a:xfrm>
          <a:prstGeom prst="rect">
            <a:avLst/>
          </a:prstGeom>
          <a:noFill/>
        </p:spPr>
        <p:txBody>
          <a:bodyPr wrap="square" rtlCol="0">
            <a:spAutoFit/>
          </a:bodyPr>
          <a:lstStyle/>
          <a:p>
            <a:r>
              <a:rPr lang="es-EC" dirty="0" smtClean="0"/>
              <a:t>MEDICION Y SELECCIÓN  DEL PERFIL </a:t>
            </a:r>
            <a:endParaRPr lang="es-EC" dirty="0"/>
          </a:p>
        </p:txBody>
      </p:sp>
      <p:sp>
        <p:nvSpPr>
          <p:cNvPr id="7" name="CuadroTexto 6"/>
          <p:cNvSpPr txBox="1"/>
          <p:nvPr/>
        </p:nvSpPr>
        <p:spPr>
          <a:xfrm>
            <a:off x="5508104" y="5229199"/>
            <a:ext cx="3240360" cy="646331"/>
          </a:xfrm>
          <a:prstGeom prst="rect">
            <a:avLst/>
          </a:prstGeom>
          <a:noFill/>
        </p:spPr>
        <p:txBody>
          <a:bodyPr wrap="square" rtlCol="0">
            <a:spAutoFit/>
          </a:bodyPr>
          <a:lstStyle/>
          <a:p>
            <a:r>
              <a:rPr lang="es-EC" dirty="0" smtClean="0"/>
              <a:t>SOLDADO Y MONTAJE DE MODULOS Y ESTRUCTURA</a:t>
            </a:r>
            <a:endParaRPr lang="es-EC" dirty="0"/>
          </a:p>
        </p:txBody>
      </p:sp>
    </p:spTree>
    <p:extLst>
      <p:ext uri="{BB962C8B-B14F-4D97-AF65-F5344CB8AC3E}">
        <p14:creationId xmlns:p14="http://schemas.microsoft.com/office/powerpoint/2010/main" val="15737759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user\Desktop\vichokjlw\fotoskjlw\IMG-20150514-WA0001.jpeg"/>
          <p:cNvPicPr/>
          <p:nvPr/>
        </p:nvPicPr>
        <p:blipFill rotWithShape="1">
          <a:blip r:embed="rId2" cstate="print">
            <a:extLst>
              <a:ext uri="{28A0092B-C50C-407E-A947-70E740481C1C}">
                <a14:useLocalDpi xmlns:a14="http://schemas.microsoft.com/office/drawing/2010/main" val="0"/>
              </a:ext>
            </a:extLst>
          </a:blip>
          <a:srcRect l="4752" t="11854" r="10190"/>
          <a:stretch/>
        </p:blipFill>
        <p:spPr bwMode="auto">
          <a:xfrm>
            <a:off x="1043608" y="548680"/>
            <a:ext cx="2736304" cy="4464496"/>
          </a:xfrm>
          <a:prstGeom prst="rect">
            <a:avLst/>
          </a:prstGeom>
          <a:noFill/>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pic>
        <p:nvPicPr>
          <p:cNvPr id="3" name="Imagen 2" descr="C:\Users\user\Desktop\vichokjlw\fotoskjlw\IMG-20150514-WA0003.jpg"/>
          <p:cNvPicPr/>
          <p:nvPr/>
        </p:nvPicPr>
        <p:blipFill rotWithShape="1">
          <a:blip r:embed="rId3" cstate="print">
            <a:extLst>
              <a:ext uri="{28A0092B-C50C-407E-A947-70E740481C1C}">
                <a14:useLocalDpi xmlns:a14="http://schemas.microsoft.com/office/drawing/2010/main" val="0"/>
              </a:ext>
            </a:extLst>
          </a:blip>
          <a:srcRect l="24833" t="11807" r="18254" b="1628"/>
          <a:stretch/>
        </p:blipFill>
        <p:spPr bwMode="auto">
          <a:xfrm rot="5400000">
            <a:off x="5582971" y="764116"/>
            <a:ext cx="2011684" cy="4033625"/>
          </a:xfrm>
          <a:prstGeom prst="rect">
            <a:avLst/>
          </a:prstGeom>
          <a:noFill/>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
        <p:nvSpPr>
          <p:cNvPr id="5" name="CuadroTexto 4"/>
          <p:cNvSpPr txBox="1"/>
          <p:nvPr/>
        </p:nvSpPr>
        <p:spPr>
          <a:xfrm>
            <a:off x="1043608" y="5229200"/>
            <a:ext cx="2736304" cy="369332"/>
          </a:xfrm>
          <a:prstGeom prst="rect">
            <a:avLst/>
          </a:prstGeom>
          <a:noFill/>
        </p:spPr>
        <p:txBody>
          <a:bodyPr wrap="square" rtlCol="0">
            <a:spAutoFit/>
          </a:bodyPr>
          <a:lstStyle/>
          <a:p>
            <a:r>
              <a:rPr lang="es-EC" dirty="0" smtClean="0"/>
              <a:t>Pintado final del modulo</a:t>
            </a:r>
            <a:endParaRPr lang="es-EC" dirty="0"/>
          </a:p>
        </p:txBody>
      </p:sp>
      <p:sp>
        <p:nvSpPr>
          <p:cNvPr id="6" name="CuadroTexto 5"/>
          <p:cNvSpPr txBox="1"/>
          <p:nvPr/>
        </p:nvSpPr>
        <p:spPr>
          <a:xfrm>
            <a:off x="5652120" y="4005064"/>
            <a:ext cx="2736304" cy="369332"/>
          </a:xfrm>
          <a:prstGeom prst="rect">
            <a:avLst/>
          </a:prstGeom>
          <a:noFill/>
        </p:spPr>
        <p:txBody>
          <a:bodyPr wrap="square" rtlCol="0">
            <a:spAutoFit/>
          </a:bodyPr>
          <a:lstStyle/>
          <a:p>
            <a:r>
              <a:rPr lang="es-EC" dirty="0" smtClean="0"/>
              <a:t>Mangos de goma</a:t>
            </a:r>
            <a:endParaRPr lang="es-EC" dirty="0"/>
          </a:p>
        </p:txBody>
      </p:sp>
    </p:spTree>
    <p:extLst>
      <p:ext uri="{BB962C8B-B14F-4D97-AF65-F5344CB8AC3E}">
        <p14:creationId xmlns:p14="http://schemas.microsoft.com/office/powerpoint/2010/main" val="19273898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p:nvPr/>
        </p:nvPicPr>
        <p:blipFill rotWithShape="1">
          <a:blip r:embed="rId2"/>
          <a:srcRect l="22754" t="22295" r="26270" b="24647"/>
          <a:stretch/>
        </p:blipFill>
        <p:spPr bwMode="auto">
          <a:xfrm>
            <a:off x="5142030" y="2276872"/>
            <a:ext cx="4001970" cy="2684532"/>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graphicFrame>
        <p:nvGraphicFramePr>
          <p:cNvPr id="4" name="Tabla 3"/>
          <p:cNvGraphicFramePr>
            <a:graphicFrameLocks noGrp="1"/>
          </p:cNvGraphicFramePr>
          <p:nvPr>
            <p:extLst>
              <p:ext uri="{D42A27DB-BD31-4B8C-83A1-F6EECF244321}">
                <p14:modId xmlns:p14="http://schemas.microsoft.com/office/powerpoint/2010/main" val="3541298906"/>
              </p:ext>
            </p:extLst>
          </p:nvPr>
        </p:nvGraphicFramePr>
        <p:xfrm>
          <a:off x="216148" y="1412776"/>
          <a:ext cx="5003924" cy="4389120"/>
        </p:xfrm>
        <a:graphic>
          <a:graphicData uri="http://schemas.openxmlformats.org/drawingml/2006/table">
            <a:tbl>
              <a:tblPr firstRow="1" firstCol="1" bandRow="1">
                <a:tableStyleId>{5C22544A-7EE6-4342-B048-85BDC9FD1C3A}</a:tableStyleId>
              </a:tblPr>
              <a:tblGrid>
                <a:gridCol w="966582"/>
                <a:gridCol w="1434962"/>
                <a:gridCol w="1421156"/>
                <a:gridCol w="1181224"/>
              </a:tblGrid>
              <a:tr h="428625">
                <a:tc>
                  <a:txBody>
                    <a:bodyPr/>
                    <a:lstStyle/>
                    <a:p>
                      <a:pPr indent="252095" algn="l">
                        <a:lnSpc>
                          <a:spcPct val="150000"/>
                        </a:lnSpc>
                        <a:spcAft>
                          <a:spcPts val="0"/>
                        </a:spcAft>
                      </a:pPr>
                      <a:r>
                        <a:rPr lang="es-EC" sz="1200" dirty="0">
                          <a:effectLst/>
                        </a:rPr>
                        <a:t>N.º DE </a:t>
                      </a:r>
                      <a:br>
                        <a:rPr lang="es-EC" sz="1200" dirty="0">
                          <a:effectLst/>
                        </a:rPr>
                      </a:br>
                      <a:r>
                        <a:rPr lang="es-EC" sz="1200" dirty="0">
                          <a:effectLst/>
                        </a:rPr>
                        <a:t>ELEMENTO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252095" algn="just">
                        <a:lnSpc>
                          <a:spcPct val="150000"/>
                        </a:lnSpc>
                        <a:spcAft>
                          <a:spcPts val="0"/>
                        </a:spcAft>
                      </a:pPr>
                      <a:r>
                        <a:rPr lang="es-EC" sz="1200" dirty="0">
                          <a:effectLst/>
                        </a:rPr>
                        <a:t>PIEZA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252095" algn="just">
                        <a:lnSpc>
                          <a:spcPct val="150000"/>
                        </a:lnSpc>
                        <a:spcAft>
                          <a:spcPts val="0"/>
                        </a:spcAft>
                      </a:pPr>
                      <a:r>
                        <a:rPr lang="es-EC" sz="1200" dirty="0">
                          <a:effectLst/>
                        </a:rPr>
                        <a:t>FABRICACIÓN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252095" algn="just">
                        <a:lnSpc>
                          <a:spcPct val="150000"/>
                        </a:lnSpc>
                        <a:spcAft>
                          <a:spcPts val="0"/>
                        </a:spcAft>
                      </a:pPr>
                      <a:r>
                        <a:rPr lang="es-EC" sz="1200" dirty="0">
                          <a:effectLst/>
                        </a:rPr>
                        <a:t>CANTIDAD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r>
              <a:tr h="219075">
                <a:tc>
                  <a:txBody>
                    <a:bodyPr/>
                    <a:lstStyle/>
                    <a:p>
                      <a:pPr indent="450215" algn="just">
                        <a:lnSpc>
                          <a:spcPct val="150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450215" algn="just">
                        <a:lnSpc>
                          <a:spcPct val="150000"/>
                        </a:lnSpc>
                        <a:spcAft>
                          <a:spcPts val="0"/>
                        </a:spcAft>
                      </a:pPr>
                      <a:r>
                        <a:rPr lang="es-EC" sz="1200">
                          <a:effectLst/>
                        </a:rPr>
                        <a:t>Placa frontal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252095" algn="just">
                        <a:lnSpc>
                          <a:spcPct val="150000"/>
                        </a:lnSpc>
                        <a:spcAft>
                          <a:spcPts val="0"/>
                        </a:spcAft>
                      </a:pPr>
                      <a:r>
                        <a:rPr lang="es-EC" sz="1200">
                          <a:effectLst/>
                        </a:rPr>
                        <a:t>Doblado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0215" algn="just">
                        <a:lnSpc>
                          <a:spcPct val="150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19075">
                <a:tc>
                  <a:txBody>
                    <a:bodyPr/>
                    <a:lstStyle/>
                    <a:p>
                      <a:pPr indent="450215" algn="just">
                        <a:lnSpc>
                          <a:spcPct val="150000"/>
                        </a:lnSpc>
                        <a:spcAft>
                          <a:spcPts val="0"/>
                        </a:spcAft>
                      </a:pPr>
                      <a:r>
                        <a:rPr lang="es-EC" sz="12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450215" algn="just">
                        <a:lnSpc>
                          <a:spcPct val="150000"/>
                        </a:lnSpc>
                        <a:spcAft>
                          <a:spcPts val="0"/>
                        </a:spcAft>
                      </a:pPr>
                      <a:r>
                        <a:rPr lang="es-EC" sz="1200">
                          <a:effectLst/>
                        </a:rPr>
                        <a:t>Placa posterior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252095" algn="just">
                        <a:lnSpc>
                          <a:spcPct val="150000"/>
                        </a:lnSpc>
                        <a:spcAft>
                          <a:spcPts val="0"/>
                        </a:spcAft>
                      </a:pPr>
                      <a:r>
                        <a:rPr lang="es-EC" sz="1200">
                          <a:effectLst/>
                        </a:rPr>
                        <a:t>Doblado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0215" algn="just">
                        <a:lnSpc>
                          <a:spcPct val="150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19075">
                <a:tc>
                  <a:txBody>
                    <a:bodyPr/>
                    <a:lstStyle/>
                    <a:p>
                      <a:pPr indent="450215" algn="just">
                        <a:lnSpc>
                          <a:spcPct val="150000"/>
                        </a:lnSpc>
                        <a:spcAft>
                          <a:spcPts val="0"/>
                        </a:spcAft>
                      </a:pPr>
                      <a:r>
                        <a:rPr lang="es-EC" sz="12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252095" algn="just">
                        <a:lnSpc>
                          <a:spcPct val="150000"/>
                        </a:lnSpc>
                        <a:spcAft>
                          <a:spcPts val="0"/>
                        </a:spcAft>
                      </a:pPr>
                      <a:r>
                        <a:rPr lang="es-EC" sz="1200">
                          <a:effectLst/>
                        </a:rPr>
                        <a:t>Soporte ventilador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252095" algn="just">
                        <a:lnSpc>
                          <a:spcPct val="150000"/>
                        </a:lnSpc>
                        <a:spcAft>
                          <a:spcPts val="0"/>
                        </a:spcAft>
                      </a:pPr>
                      <a:r>
                        <a:rPr lang="es-EC" sz="1200">
                          <a:effectLst/>
                        </a:rPr>
                        <a:t>Impresión 3D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0215" algn="just">
                        <a:lnSpc>
                          <a:spcPct val="150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19075">
                <a:tc>
                  <a:txBody>
                    <a:bodyPr/>
                    <a:lstStyle/>
                    <a:p>
                      <a:pPr indent="450215" algn="just">
                        <a:lnSpc>
                          <a:spcPct val="150000"/>
                        </a:lnSpc>
                        <a:spcAft>
                          <a:spcPts val="0"/>
                        </a:spcAft>
                      </a:pPr>
                      <a:r>
                        <a:rPr lang="es-EC" sz="12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252095" algn="just">
                        <a:lnSpc>
                          <a:spcPct val="150000"/>
                        </a:lnSpc>
                        <a:spcAft>
                          <a:spcPts val="0"/>
                        </a:spcAft>
                      </a:pPr>
                      <a:r>
                        <a:rPr lang="es-EC" sz="1200">
                          <a:effectLst/>
                        </a:rPr>
                        <a:t>Banco de resistencias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252095" algn="just">
                        <a:lnSpc>
                          <a:spcPct val="150000"/>
                        </a:lnSpc>
                        <a:spcAft>
                          <a:spcPts val="0"/>
                        </a:spcAft>
                      </a:pPr>
                      <a:r>
                        <a:rPr lang="es-EC" sz="1200" dirty="0">
                          <a:effectLst/>
                        </a:rPr>
                        <a:t>Impresión 3D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0215" algn="just">
                        <a:lnSpc>
                          <a:spcPct val="150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19075">
                <a:tc>
                  <a:txBody>
                    <a:bodyPr/>
                    <a:lstStyle/>
                    <a:p>
                      <a:pPr indent="450215" algn="just">
                        <a:lnSpc>
                          <a:spcPct val="150000"/>
                        </a:lnSpc>
                        <a:spcAft>
                          <a:spcPts val="0"/>
                        </a:spcAft>
                      </a:pPr>
                      <a:r>
                        <a:rPr lang="es-EC" sz="12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450215" algn="just">
                        <a:lnSpc>
                          <a:spcPct val="150000"/>
                        </a:lnSpc>
                        <a:spcAft>
                          <a:spcPts val="0"/>
                        </a:spcAft>
                      </a:pPr>
                      <a:r>
                        <a:rPr lang="es-EC" sz="1200">
                          <a:effectLst/>
                        </a:rPr>
                        <a:t>Inicio tubo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252095" algn="just">
                        <a:lnSpc>
                          <a:spcPct val="150000"/>
                        </a:lnSpc>
                        <a:spcAft>
                          <a:spcPts val="0"/>
                        </a:spcAft>
                      </a:pPr>
                      <a:r>
                        <a:rPr lang="es-EC" sz="1200">
                          <a:effectLst/>
                        </a:rPr>
                        <a:t>Impresión 3D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0215" algn="just">
                        <a:lnSpc>
                          <a:spcPct val="150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19075">
                <a:tc>
                  <a:txBody>
                    <a:bodyPr/>
                    <a:lstStyle/>
                    <a:p>
                      <a:pPr indent="450215" algn="just">
                        <a:lnSpc>
                          <a:spcPct val="150000"/>
                        </a:lnSpc>
                        <a:spcAft>
                          <a:spcPts val="0"/>
                        </a:spcAft>
                      </a:pPr>
                      <a:r>
                        <a:rPr lang="es-EC" sz="12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450215" algn="just">
                        <a:lnSpc>
                          <a:spcPct val="150000"/>
                        </a:lnSpc>
                        <a:spcAft>
                          <a:spcPts val="0"/>
                        </a:spcAft>
                      </a:pPr>
                      <a:r>
                        <a:rPr lang="es-EC" sz="1200">
                          <a:effectLst/>
                        </a:rPr>
                        <a:t>Tubo interior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0215" algn="just">
                        <a:lnSpc>
                          <a:spcPct val="150000"/>
                        </a:lnSpc>
                        <a:spcAft>
                          <a:spcPts val="0"/>
                        </a:spcAft>
                      </a:pPr>
                      <a:r>
                        <a:rPr lang="es-EC" sz="1200">
                          <a:effectLst/>
                        </a:rPr>
                        <a:t>Corte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0215" algn="just">
                        <a:lnSpc>
                          <a:spcPct val="150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19075">
                <a:tc>
                  <a:txBody>
                    <a:bodyPr/>
                    <a:lstStyle/>
                    <a:p>
                      <a:pPr indent="450215" algn="just">
                        <a:lnSpc>
                          <a:spcPct val="150000"/>
                        </a:lnSpc>
                        <a:spcAft>
                          <a:spcPts val="0"/>
                        </a:spcAft>
                      </a:pPr>
                      <a:r>
                        <a:rPr lang="es-EC" sz="12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450215" algn="just">
                        <a:lnSpc>
                          <a:spcPct val="150000"/>
                        </a:lnSpc>
                        <a:spcAft>
                          <a:spcPts val="0"/>
                        </a:spcAft>
                      </a:pPr>
                      <a:r>
                        <a:rPr lang="es-EC" sz="1200">
                          <a:effectLst/>
                        </a:rPr>
                        <a:t>Tubo exterior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0215" algn="just">
                        <a:lnSpc>
                          <a:spcPct val="150000"/>
                        </a:lnSpc>
                        <a:spcAft>
                          <a:spcPts val="0"/>
                        </a:spcAft>
                      </a:pPr>
                      <a:r>
                        <a:rPr lang="es-EC" sz="1200">
                          <a:effectLst/>
                        </a:rPr>
                        <a:t>Corte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0215" algn="just">
                        <a:lnSpc>
                          <a:spcPct val="150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19075">
                <a:tc>
                  <a:txBody>
                    <a:bodyPr/>
                    <a:lstStyle/>
                    <a:p>
                      <a:pPr indent="450215" algn="just">
                        <a:lnSpc>
                          <a:spcPct val="150000"/>
                        </a:lnSpc>
                        <a:spcAft>
                          <a:spcPts val="0"/>
                        </a:spcAft>
                      </a:pPr>
                      <a:r>
                        <a:rPr lang="es-EC" sz="1200">
                          <a:effectLst/>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450215" algn="just">
                        <a:lnSpc>
                          <a:spcPct val="150000"/>
                        </a:lnSpc>
                        <a:spcAft>
                          <a:spcPts val="0"/>
                        </a:spcAft>
                      </a:pPr>
                      <a:r>
                        <a:rPr lang="es-EC" sz="1200">
                          <a:effectLst/>
                        </a:rPr>
                        <a:t>Tapa tubo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252095" algn="just">
                        <a:lnSpc>
                          <a:spcPct val="150000"/>
                        </a:lnSpc>
                        <a:spcAft>
                          <a:spcPts val="0"/>
                        </a:spcAft>
                      </a:pPr>
                      <a:r>
                        <a:rPr lang="es-EC" sz="1200">
                          <a:effectLst/>
                        </a:rPr>
                        <a:t>Impresión 3D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0215" algn="just">
                        <a:lnSpc>
                          <a:spcPct val="150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19075">
                <a:tc>
                  <a:txBody>
                    <a:bodyPr/>
                    <a:lstStyle/>
                    <a:p>
                      <a:pPr indent="450215" algn="just">
                        <a:lnSpc>
                          <a:spcPct val="150000"/>
                        </a:lnSpc>
                        <a:spcAft>
                          <a:spcPts val="0"/>
                        </a:spcAft>
                      </a:pPr>
                      <a:r>
                        <a:rPr lang="es-EC" sz="120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252095" algn="just">
                        <a:lnSpc>
                          <a:spcPct val="150000"/>
                        </a:lnSpc>
                        <a:spcAft>
                          <a:spcPts val="0"/>
                        </a:spcAft>
                      </a:pPr>
                      <a:r>
                        <a:rPr lang="es-EC" sz="1200">
                          <a:effectLst/>
                        </a:rPr>
                        <a:t>Soporte intermedio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252095" algn="just">
                        <a:lnSpc>
                          <a:spcPct val="150000"/>
                        </a:lnSpc>
                        <a:spcAft>
                          <a:spcPts val="0"/>
                        </a:spcAft>
                      </a:pPr>
                      <a:r>
                        <a:rPr lang="es-EC" sz="1200">
                          <a:effectLst/>
                        </a:rPr>
                        <a:t>Impresión 3D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0215" algn="just">
                        <a:lnSpc>
                          <a:spcPct val="150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19075">
                <a:tc>
                  <a:txBody>
                    <a:bodyPr/>
                    <a:lstStyle/>
                    <a:p>
                      <a:pPr indent="450215" algn="just">
                        <a:lnSpc>
                          <a:spcPct val="150000"/>
                        </a:lnSpc>
                        <a:spcAft>
                          <a:spcPts val="0"/>
                        </a:spcAft>
                      </a:pPr>
                      <a:r>
                        <a:rPr lang="es-EC" sz="1200" dirty="0">
                          <a:effectLst/>
                        </a:rPr>
                        <a:t>10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450215" algn="just">
                        <a:lnSpc>
                          <a:spcPct val="150000"/>
                        </a:lnSpc>
                        <a:spcAft>
                          <a:spcPts val="0"/>
                        </a:spcAft>
                      </a:pPr>
                      <a:r>
                        <a:rPr lang="es-EC" sz="1200">
                          <a:effectLst/>
                        </a:rPr>
                        <a:t>Din rail V</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252095" algn="just">
                        <a:lnSpc>
                          <a:spcPct val="150000"/>
                        </a:lnSpc>
                        <a:spcAft>
                          <a:spcPts val="0"/>
                        </a:spcAft>
                      </a:pPr>
                      <a:r>
                        <a:rPr lang="es-EC" sz="1200">
                          <a:effectLst/>
                        </a:rPr>
                        <a:t>Extrusión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0215" algn="just">
                        <a:lnSpc>
                          <a:spcPct val="150000"/>
                        </a:lnSpc>
                        <a:spcAft>
                          <a:spcPts val="0"/>
                        </a:spcAft>
                      </a:pPr>
                      <a:r>
                        <a:rPr lang="es-EC" sz="1200" dirty="0">
                          <a:effectLst/>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8" name="2 Título"/>
          <p:cNvSpPr txBox="1">
            <a:spLocks/>
          </p:cNvSpPr>
          <p:nvPr/>
        </p:nvSpPr>
        <p:spPr>
          <a:xfrm>
            <a:off x="457200" y="274638"/>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eaLnBrk="1" hangingPunct="1">
              <a:defRPr/>
            </a:pPr>
            <a:r>
              <a:rPr lang="es-EC" u="sng" kern="0" dirty="0" smtClean="0">
                <a:solidFill>
                  <a:schemeClr val="tx1"/>
                </a:solidFill>
              </a:rPr>
              <a:t>PIEZAS DEL MODULO DE TEMPERATURA</a:t>
            </a:r>
          </a:p>
        </p:txBody>
      </p:sp>
    </p:spTree>
    <p:extLst>
      <p:ext uri="{BB962C8B-B14F-4D97-AF65-F5344CB8AC3E}">
        <p14:creationId xmlns:p14="http://schemas.microsoft.com/office/powerpoint/2010/main" val="37365537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350"/>
            <a:ext cx="8229600" cy="739775"/>
          </a:xfrm>
        </p:spPr>
        <p:txBody>
          <a:bodyPr rtlCol="0">
            <a:noAutofit/>
          </a:bodyPr>
          <a:lstStyle/>
          <a:p>
            <a:pPr lvl="1" algn="ctr" eaLnBrk="1" fontAlgn="auto" hangingPunct="1">
              <a:spcAft>
                <a:spcPts val="0"/>
              </a:spcAft>
              <a:defRPr/>
            </a:pPr>
            <a:r>
              <a:rPr lang="es-ES" dirty="0">
                <a:solidFill>
                  <a:schemeClr val="tx1"/>
                </a:solidFill>
                <a:latin typeface="+mj-lt"/>
              </a:rPr>
              <a:t>OBJETIVOS ESPECÍFICOS</a:t>
            </a:r>
            <a:r>
              <a:rPr lang="es-ES" sz="1600" dirty="0">
                <a:solidFill>
                  <a:schemeClr val="tx1"/>
                </a:solidFill>
              </a:rPr>
              <a:t/>
            </a:r>
            <a:br>
              <a:rPr lang="es-ES" sz="1600" dirty="0">
                <a:solidFill>
                  <a:schemeClr val="tx1"/>
                </a:solidFill>
              </a:rPr>
            </a:br>
            <a:endParaRPr lang="es-ES" sz="1800" dirty="0">
              <a:solidFill>
                <a:schemeClr val="tx1"/>
              </a:solidFill>
            </a:endParaRPr>
          </a:p>
        </p:txBody>
      </p:sp>
      <p:graphicFrame>
        <p:nvGraphicFramePr>
          <p:cNvPr id="3" name="Diagrama 2"/>
          <p:cNvGraphicFramePr/>
          <p:nvPr>
            <p:extLst>
              <p:ext uri="{D42A27DB-BD31-4B8C-83A1-F6EECF244321}">
                <p14:modId xmlns:p14="http://schemas.microsoft.com/office/powerpoint/2010/main" val="2751070776"/>
              </p:ext>
            </p:extLst>
          </p:nvPr>
        </p:nvGraphicFramePr>
        <p:xfrm>
          <a:off x="457200" y="548680"/>
          <a:ext cx="8507288"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b="3348"/>
          <a:stretch/>
        </p:blipFill>
        <p:spPr bwMode="auto">
          <a:xfrm>
            <a:off x="323528" y="1556792"/>
            <a:ext cx="1944216" cy="2664296"/>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pic>
        <p:nvPicPr>
          <p:cNvPr id="3" name="Imagen 2" descr="https://scontent-mia1-1.xx.fbcdn.net/hphotos-xfp1/v/t34.0-12/12179710_10206472378142736_295126202_n.jpg?oh=bdc6376d577def8db00a619f50cd88c1&amp;oe=5644B545"/>
          <p:cNvPicPr/>
          <p:nvPr/>
        </p:nvPicPr>
        <p:blipFill rotWithShape="1">
          <a:blip r:embed="rId3">
            <a:extLst>
              <a:ext uri="{28A0092B-C50C-407E-A947-70E740481C1C}">
                <a14:useLocalDpi xmlns:a14="http://schemas.microsoft.com/office/drawing/2010/main" val="0"/>
              </a:ext>
            </a:extLst>
          </a:blip>
          <a:srcRect l="21345" t="29505" r="22819" b="22201"/>
          <a:stretch/>
        </p:blipFill>
        <p:spPr bwMode="auto">
          <a:xfrm>
            <a:off x="6820767" y="1556792"/>
            <a:ext cx="2160240" cy="2664296"/>
          </a:xfrm>
          <a:prstGeom prst="rect">
            <a:avLst/>
          </a:prstGeom>
          <a:noFill/>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pic>
        <p:nvPicPr>
          <p:cNvPr id="4" name="Imagen 3"/>
          <p:cNvPicPr/>
          <p:nvPr/>
        </p:nvPicPr>
        <p:blipFill>
          <a:blip r:embed="rId4"/>
          <a:stretch>
            <a:fillRect/>
          </a:stretch>
        </p:blipFill>
        <p:spPr>
          <a:xfrm>
            <a:off x="4644008" y="1556792"/>
            <a:ext cx="2088232" cy="2664296"/>
          </a:xfrm>
          <a:prstGeom prst="rect">
            <a:avLst/>
          </a:prstGeom>
        </p:spPr>
      </p:pic>
      <p:sp>
        <p:nvSpPr>
          <p:cNvPr id="6" name="2 Título"/>
          <p:cNvSpPr txBox="1">
            <a:spLocks noGrp="1"/>
          </p:cNvSpPr>
          <p:nvPr>
            <p:ph type="title"/>
          </p:nvPr>
        </p:nvSpPr>
        <p:spPr>
          <a:xfrm>
            <a:off x="440681" y="54868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eaLnBrk="1" hangingPunct="1">
              <a:defRPr/>
            </a:pPr>
            <a:r>
              <a:rPr lang="es-EC" u="sng" dirty="0" smtClean="0">
                <a:solidFill>
                  <a:schemeClr val="tx1"/>
                </a:solidFill>
              </a:rPr>
              <a:t>IMPRESIÓN 3D</a:t>
            </a:r>
            <a:endParaRPr lang="es-EC" u="sng" kern="0" dirty="0" smtClean="0">
              <a:solidFill>
                <a:schemeClr val="tx1"/>
              </a:solidFill>
            </a:endParaRPr>
          </a:p>
        </p:txBody>
      </p:sp>
      <p:pic>
        <p:nvPicPr>
          <p:cNvPr id="7" name="Imagen 6"/>
          <p:cNvPicPr/>
          <p:nvPr/>
        </p:nvPicPr>
        <p:blipFill>
          <a:blip r:embed="rId5"/>
          <a:stretch>
            <a:fillRect/>
          </a:stretch>
        </p:blipFill>
        <p:spPr>
          <a:xfrm>
            <a:off x="2530612" y="1556792"/>
            <a:ext cx="1911622" cy="2664296"/>
          </a:xfrm>
          <a:prstGeom prst="rect">
            <a:avLst/>
          </a:prstGeom>
        </p:spPr>
      </p:pic>
    </p:spTree>
    <p:extLst>
      <p:ext uri="{BB962C8B-B14F-4D97-AF65-F5344CB8AC3E}">
        <p14:creationId xmlns:p14="http://schemas.microsoft.com/office/powerpoint/2010/main" val="27409429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s://scontent-mia1-1.xx.fbcdn.net/hphotos-xap1/v/t34.0-12/12179013_10206472376222688_1446001198_n.jpg?oh=d5c508b902297bc7ed298f08133db490&amp;oe=5645213A"/>
          <p:cNvPicPr/>
          <p:nvPr/>
        </p:nvPicPr>
        <p:blipFill rotWithShape="1">
          <a:blip r:embed="rId2" cstate="print">
            <a:extLst>
              <a:ext uri="{28A0092B-C50C-407E-A947-70E740481C1C}">
                <a14:useLocalDpi xmlns:a14="http://schemas.microsoft.com/office/drawing/2010/main" val="0"/>
              </a:ext>
            </a:extLst>
          </a:blip>
          <a:srcRect l="28826" r="16973"/>
          <a:stretch/>
        </p:blipFill>
        <p:spPr bwMode="auto">
          <a:xfrm rot="5400000">
            <a:off x="1766625" y="958621"/>
            <a:ext cx="1581785" cy="3891915"/>
          </a:xfrm>
          <a:prstGeom prst="rect">
            <a:avLst/>
          </a:prstGeom>
          <a:noFill/>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pic>
        <p:nvPicPr>
          <p:cNvPr id="3" name="Imagen 2" descr="https://scontent-mia1-1.xx.fbcdn.net/hphotos-xpa1/v/t34.0-12/12178095_10206472364662399_678857291_n.jpg?oh=5930d7949fa630da684492dd66986c0b&amp;oe=564519AC"/>
          <p:cNvPicPr/>
          <p:nvPr/>
        </p:nvPicPr>
        <p:blipFill rotWithShape="1">
          <a:blip r:embed="rId3">
            <a:extLst>
              <a:ext uri="{28A0092B-C50C-407E-A947-70E740481C1C}">
                <a14:useLocalDpi xmlns:a14="http://schemas.microsoft.com/office/drawing/2010/main" val="0"/>
              </a:ext>
            </a:extLst>
          </a:blip>
          <a:srcRect t="16571" r="26170" b="28239"/>
          <a:stretch/>
        </p:blipFill>
        <p:spPr bwMode="auto">
          <a:xfrm>
            <a:off x="5652120" y="1360865"/>
            <a:ext cx="2704465" cy="2695575"/>
          </a:xfrm>
          <a:prstGeom prst="rect">
            <a:avLst/>
          </a:prstGeom>
          <a:noFill/>
          <a:ln>
            <a:noFill/>
          </a:ln>
          <a:extLst>
            <a:ext uri="{53640926-AAD7-44D8-BBD7-CCE9431645EC}">
              <a14:shadowObscured xmlns:a14="http://schemas.microsoft.com/office/drawing/2010/main"/>
            </a:ex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
        <p:nvSpPr>
          <p:cNvPr id="4" name="CuadroTexto 3"/>
          <p:cNvSpPr txBox="1"/>
          <p:nvPr/>
        </p:nvSpPr>
        <p:spPr>
          <a:xfrm>
            <a:off x="827584" y="4077072"/>
            <a:ext cx="3528392" cy="369332"/>
          </a:xfrm>
          <a:prstGeom prst="rect">
            <a:avLst/>
          </a:prstGeom>
          <a:noFill/>
        </p:spPr>
        <p:txBody>
          <a:bodyPr wrap="square" rtlCol="0">
            <a:spAutoFit/>
          </a:bodyPr>
          <a:lstStyle/>
          <a:p>
            <a:r>
              <a:rPr lang="es-EC" dirty="0" err="1" smtClean="0"/>
              <a:t>Instalacion</a:t>
            </a:r>
            <a:r>
              <a:rPr lang="es-EC" dirty="0" smtClean="0"/>
              <a:t> de tubos y piezas 3D</a:t>
            </a:r>
            <a:endParaRPr lang="es-EC" dirty="0"/>
          </a:p>
        </p:txBody>
      </p:sp>
      <p:sp>
        <p:nvSpPr>
          <p:cNvPr id="5" name="CuadroTexto 4"/>
          <p:cNvSpPr txBox="1"/>
          <p:nvPr/>
        </p:nvSpPr>
        <p:spPr>
          <a:xfrm>
            <a:off x="5652120" y="4261738"/>
            <a:ext cx="2592288" cy="923330"/>
          </a:xfrm>
          <a:prstGeom prst="rect">
            <a:avLst/>
          </a:prstGeom>
          <a:noFill/>
        </p:spPr>
        <p:txBody>
          <a:bodyPr wrap="square" rtlCol="0">
            <a:spAutoFit/>
          </a:bodyPr>
          <a:lstStyle/>
          <a:p>
            <a:r>
              <a:rPr lang="es-EC" dirty="0" smtClean="0"/>
              <a:t>Detalle de la implementación de los tubos </a:t>
            </a:r>
            <a:endParaRPr lang="es-EC" dirty="0"/>
          </a:p>
        </p:txBody>
      </p:sp>
    </p:spTree>
    <p:extLst>
      <p:ext uri="{BB962C8B-B14F-4D97-AF65-F5344CB8AC3E}">
        <p14:creationId xmlns:p14="http://schemas.microsoft.com/office/powerpoint/2010/main" val="36296310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stretch>
            <a:fillRect/>
          </a:stretch>
        </p:blipFill>
        <p:spPr>
          <a:xfrm>
            <a:off x="1115616" y="1124744"/>
            <a:ext cx="7272808" cy="2880320"/>
          </a:xfrm>
          <a:prstGeom prst="rect">
            <a:avLst/>
          </a:prstGeom>
        </p:spPr>
      </p:pic>
      <p:sp>
        <p:nvSpPr>
          <p:cNvPr id="3" name="CuadroTexto 2"/>
          <p:cNvSpPr txBox="1"/>
          <p:nvPr/>
        </p:nvSpPr>
        <p:spPr>
          <a:xfrm>
            <a:off x="1259632" y="4221088"/>
            <a:ext cx="7128792" cy="923330"/>
          </a:xfrm>
          <a:prstGeom prst="rect">
            <a:avLst/>
          </a:prstGeom>
          <a:noFill/>
        </p:spPr>
        <p:txBody>
          <a:bodyPr wrap="square" rtlCol="0">
            <a:spAutoFit/>
          </a:bodyPr>
          <a:lstStyle/>
          <a:p>
            <a:r>
              <a:rPr lang="es-EC" dirty="0" smtClean="0"/>
              <a:t>Modulo armado total </a:t>
            </a:r>
          </a:p>
          <a:p>
            <a:r>
              <a:rPr lang="es-EC" dirty="0" smtClean="0"/>
              <a:t>Sujeción de piezas con tornillo </a:t>
            </a:r>
          </a:p>
          <a:p>
            <a:r>
              <a:rPr lang="es-EC" dirty="0" smtClean="0"/>
              <a:t>Riel DIN remachado </a:t>
            </a:r>
            <a:endParaRPr lang="es-EC" dirty="0"/>
          </a:p>
        </p:txBody>
      </p:sp>
    </p:spTree>
    <p:extLst>
      <p:ext uri="{BB962C8B-B14F-4D97-AF65-F5344CB8AC3E}">
        <p14:creationId xmlns:p14="http://schemas.microsoft.com/office/powerpoint/2010/main" val="12657451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Título"/>
          <p:cNvSpPr txBox="1">
            <a:spLocks/>
          </p:cNvSpPr>
          <p:nvPr/>
        </p:nvSpPr>
        <p:spPr>
          <a:xfrm>
            <a:off x="457200" y="274638"/>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eaLnBrk="1" hangingPunct="1">
              <a:defRPr/>
            </a:pPr>
            <a:r>
              <a:rPr lang="es-EC" u="sng" kern="0" dirty="0" smtClean="0">
                <a:solidFill>
                  <a:schemeClr val="tx1"/>
                </a:solidFill>
              </a:rPr>
              <a:t>PIEZAS DEL MODULO DE VELOCIDAD</a:t>
            </a:r>
          </a:p>
        </p:txBody>
      </p:sp>
      <p:pic>
        <p:nvPicPr>
          <p:cNvPr id="6" name="Imagen 5"/>
          <p:cNvPicPr/>
          <p:nvPr/>
        </p:nvPicPr>
        <p:blipFill>
          <a:blip r:embed="rId2"/>
          <a:stretch>
            <a:fillRect/>
          </a:stretch>
        </p:blipFill>
        <p:spPr>
          <a:xfrm>
            <a:off x="5508104" y="2276872"/>
            <a:ext cx="3491880" cy="2362126"/>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288493073"/>
              </p:ext>
            </p:extLst>
          </p:nvPr>
        </p:nvGraphicFramePr>
        <p:xfrm>
          <a:off x="114300" y="1196752"/>
          <a:ext cx="5393803" cy="4680518"/>
        </p:xfrm>
        <a:graphic>
          <a:graphicData uri="http://schemas.openxmlformats.org/drawingml/2006/table">
            <a:tbl>
              <a:tblPr firstRow="1" firstCol="1" bandRow="1">
                <a:tableStyleId>{5C22544A-7EE6-4342-B048-85BDC9FD1C3A}</a:tableStyleId>
              </a:tblPr>
              <a:tblGrid>
                <a:gridCol w="1121788"/>
                <a:gridCol w="1644265"/>
                <a:gridCol w="1459861"/>
                <a:gridCol w="1167889"/>
              </a:tblGrid>
              <a:tr h="954031">
                <a:tc>
                  <a:txBody>
                    <a:bodyPr/>
                    <a:lstStyle/>
                    <a:p>
                      <a:pPr indent="252095" algn="l">
                        <a:lnSpc>
                          <a:spcPct val="150000"/>
                        </a:lnSpc>
                        <a:spcAft>
                          <a:spcPts val="0"/>
                        </a:spcAft>
                      </a:pPr>
                      <a:r>
                        <a:rPr lang="es-EC" sz="1200" dirty="0">
                          <a:effectLst/>
                        </a:rPr>
                        <a:t>N.º DE </a:t>
                      </a:r>
                      <a:br>
                        <a:rPr lang="es-EC" sz="1200" dirty="0">
                          <a:effectLst/>
                        </a:rPr>
                      </a:br>
                      <a:r>
                        <a:rPr lang="es-EC" sz="1200" dirty="0">
                          <a:effectLst/>
                        </a:rPr>
                        <a:t>ELEMENTO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252095" algn="just">
                        <a:lnSpc>
                          <a:spcPct val="150000"/>
                        </a:lnSpc>
                        <a:spcAft>
                          <a:spcPts val="0"/>
                        </a:spcAft>
                      </a:pPr>
                      <a:r>
                        <a:rPr lang="es-EC" sz="1200">
                          <a:effectLst/>
                        </a:rPr>
                        <a:t>PIEZA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252095" algn="just">
                        <a:lnSpc>
                          <a:spcPct val="150000"/>
                        </a:lnSpc>
                        <a:spcAft>
                          <a:spcPts val="0"/>
                        </a:spcAft>
                      </a:pPr>
                      <a:r>
                        <a:rPr lang="es-EC" sz="1200">
                          <a:effectLst/>
                        </a:rPr>
                        <a:t>DESCRIPCIÓN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252095" algn="just">
                        <a:lnSpc>
                          <a:spcPct val="150000"/>
                        </a:lnSpc>
                        <a:spcAft>
                          <a:spcPts val="0"/>
                        </a:spcAft>
                      </a:pPr>
                      <a:r>
                        <a:rPr lang="es-EC" sz="1200" dirty="0">
                          <a:effectLst/>
                        </a:rPr>
                        <a:t>CANTIDAD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r>
              <a:tr h="624186">
                <a:tc>
                  <a:txBody>
                    <a:bodyPr/>
                    <a:lstStyle/>
                    <a:p>
                      <a:pPr indent="450215" algn="just">
                        <a:lnSpc>
                          <a:spcPct val="150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252095" algn="just">
                        <a:lnSpc>
                          <a:spcPct val="150000"/>
                        </a:lnSpc>
                        <a:spcAft>
                          <a:spcPts val="0"/>
                        </a:spcAft>
                      </a:pPr>
                      <a:r>
                        <a:rPr lang="es-EC" sz="1200">
                          <a:effectLst/>
                        </a:rPr>
                        <a:t>Freno Mecánico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252095" algn="just">
                        <a:lnSpc>
                          <a:spcPct val="200000"/>
                        </a:lnSpc>
                      </a:pPr>
                      <a:endParaRPr lang="es-EC" sz="1100">
                        <a:effectLst/>
                        <a:latin typeface="Calibri" panose="020F0502020204030204" pitchFamily="34" charset="0"/>
                      </a:endParaRPr>
                    </a:p>
                  </a:txBody>
                  <a:tcPr marL="44450" marR="44450" marT="0" marB="0" anchor="ctr"/>
                </a:tc>
                <a:tc>
                  <a:txBody>
                    <a:bodyPr/>
                    <a:lstStyle/>
                    <a:p>
                      <a:pPr indent="450215" algn="just">
                        <a:lnSpc>
                          <a:spcPct val="150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94341">
                <a:tc>
                  <a:txBody>
                    <a:bodyPr/>
                    <a:lstStyle/>
                    <a:p>
                      <a:pPr indent="450215" algn="just">
                        <a:lnSpc>
                          <a:spcPct val="150000"/>
                        </a:lnSpc>
                        <a:spcAft>
                          <a:spcPts val="0"/>
                        </a:spcAft>
                      </a:pPr>
                      <a:r>
                        <a:rPr lang="es-EC" sz="12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252095" algn="just">
                        <a:lnSpc>
                          <a:spcPct val="150000"/>
                        </a:lnSpc>
                        <a:spcAft>
                          <a:spcPts val="0"/>
                        </a:spcAft>
                      </a:pPr>
                      <a:r>
                        <a:rPr lang="es-EC" sz="1200">
                          <a:effectLst/>
                        </a:rPr>
                        <a:t>Placa frontal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252095" algn="just">
                        <a:lnSpc>
                          <a:spcPct val="150000"/>
                        </a:lnSpc>
                        <a:spcAft>
                          <a:spcPts val="0"/>
                        </a:spcAft>
                      </a:pPr>
                      <a:r>
                        <a:rPr lang="es-EC" sz="1200">
                          <a:effectLst/>
                        </a:rPr>
                        <a:t>Doblado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0215" algn="just">
                        <a:lnSpc>
                          <a:spcPct val="150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94341">
                <a:tc>
                  <a:txBody>
                    <a:bodyPr/>
                    <a:lstStyle/>
                    <a:p>
                      <a:pPr indent="450215" algn="just">
                        <a:lnSpc>
                          <a:spcPct val="150000"/>
                        </a:lnSpc>
                        <a:spcAft>
                          <a:spcPts val="0"/>
                        </a:spcAft>
                      </a:pPr>
                      <a:r>
                        <a:rPr lang="es-EC" sz="12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252095" algn="just">
                        <a:lnSpc>
                          <a:spcPct val="150000"/>
                        </a:lnSpc>
                        <a:spcAft>
                          <a:spcPts val="0"/>
                        </a:spcAft>
                      </a:pPr>
                      <a:r>
                        <a:rPr lang="es-EC" sz="1200">
                          <a:effectLst/>
                        </a:rPr>
                        <a:t>Placa posterior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252095" algn="just">
                        <a:lnSpc>
                          <a:spcPct val="150000"/>
                        </a:lnSpc>
                        <a:spcAft>
                          <a:spcPts val="0"/>
                        </a:spcAft>
                      </a:pPr>
                      <a:r>
                        <a:rPr lang="es-EC" sz="1200">
                          <a:effectLst/>
                        </a:rPr>
                        <a:t>Doblado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0215" algn="just">
                        <a:lnSpc>
                          <a:spcPct val="150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94341">
                <a:tc>
                  <a:txBody>
                    <a:bodyPr/>
                    <a:lstStyle/>
                    <a:p>
                      <a:pPr indent="450215" algn="just">
                        <a:lnSpc>
                          <a:spcPct val="150000"/>
                        </a:lnSpc>
                        <a:spcAft>
                          <a:spcPts val="0"/>
                        </a:spcAft>
                      </a:pPr>
                      <a:r>
                        <a:rPr lang="es-EC" sz="12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252095" algn="just">
                        <a:lnSpc>
                          <a:spcPct val="150000"/>
                        </a:lnSpc>
                        <a:spcAft>
                          <a:spcPts val="0"/>
                        </a:spcAft>
                      </a:pPr>
                      <a:r>
                        <a:rPr lang="es-EC" sz="1200">
                          <a:effectLst/>
                        </a:rPr>
                        <a:t>Din rail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252095" algn="just">
                        <a:lnSpc>
                          <a:spcPct val="150000"/>
                        </a:lnSpc>
                        <a:spcAft>
                          <a:spcPts val="0"/>
                        </a:spcAft>
                      </a:pPr>
                      <a:r>
                        <a:rPr lang="es-EC" sz="1200">
                          <a:effectLst/>
                        </a:rPr>
                        <a:t>Extrusión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0215" algn="just">
                        <a:lnSpc>
                          <a:spcPct val="150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624186">
                <a:tc>
                  <a:txBody>
                    <a:bodyPr/>
                    <a:lstStyle/>
                    <a:p>
                      <a:pPr indent="450215" algn="just">
                        <a:lnSpc>
                          <a:spcPct val="150000"/>
                        </a:lnSpc>
                        <a:spcAft>
                          <a:spcPts val="0"/>
                        </a:spcAft>
                      </a:pPr>
                      <a:r>
                        <a:rPr lang="es-EC" sz="12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252095" algn="just">
                        <a:lnSpc>
                          <a:spcPct val="150000"/>
                        </a:lnSpc>
                        <a:spcAft>
                          <a:spcPts val="0"/>
                        </a:spcAft>
                      </a:pPr>
                      <a:r>
                        <a:rPr lang="es-EC" sz="1200">
                          <a:effectLst/>
                        </a:rPr>
                        <a:t>Soporte motor-1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252095" algn="just">
                        <a:lnSpc>
                          <a:spcPct val="150000"/>
                        </a:lnSpc>
                        <a:spcAft>
                          <a:spcPts val="0"/>
                        </a:spcAft>
                      </a:pPr>
                      <a:r>
                        <a:rPr lang="es-EC" sz="1200">
                          <a:effectLst/>
                        </a:rPr>
                        <a:t>Impresión 3D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0215" algn="just">
                        <a:lnSpc>
                          <a:spcPct val="150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624186">
                <a:tc>
                  <a:txBody>
                    <a:bodyPr/>
                    <a:lstStyle/>
                    <a:p>
                      <a:pPr indent="450215" algn="just">
                        <a:lnSpc>
                          <a:spcPct val="150000"/>
                        </a:lnSpc>
                        <a:spcAft>
                          <a:spcPts val="0"/>
                        </a:spcAft>
                      </a:pPr>
                      <a:r>
                        <a:rPr lang="es-EC" sz="12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252095" algn="just">
                        <a:lnSpc>
                          <a:spcPct val="150000"/>
                        </a:lnSpc>
                        <a:spcAft>
                          <a:spcPts val="0"/>
                        </a:spcAft>
                      </a:pPr>
                      <a:r>
                        <a:rPr lang="es-EC" sz="1200">
                          <a:effectLst/>
                        </a:rPr>
                        <a:t>Soporte motor-2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252095" algn="just">
                        <a:lnSpc>
                          <a:spcPct val="150000"/>
                        </a:lnSpc>
                        <a:spcAft>
                          <a:spcPts val="0"/>
                        </a:spcAft>
                      </a:pPr>
                      <a:r>
                        <a:rPr lang="es-EC" sz="1200">
                          <a:effectLst/>
                        </a:rPr>
                        <a:t>Impresión 3D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0215" algn="just">
                        <a:lnSpc>
                          <a:spcPct val="150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46720">
                <a:tc>
                  <a:txBody>
                    <a:bodyPr/>
                    <a:lstStyle/>
                    <a:p>
                      <a:pPr indent="450215" algn="just">
                        <a:lnSpc>
                          <a:spcPct val="150000"/>
                        </a:lnSpc>
                        <a:spcAft>
                          <a:spcPts val="0"/>
                        </a:spcAft>
                      </a:pPr>
                      <a:r>
                        <a:rPr lang="es-EC" sz="12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252095" algn="just">
                        <a:lnSpc>
                          <a:spcPct val="150000"/>
                        </a:lnSpc>
                        <a:spcAft>
                          <a:spcPts val="0"/>
                        </a:spcAft>
                      </a:pPr>
                      <a:r>
                        <a:rPr lang="es-EC" sz="1200">
                          <a:effectLst/>
                        </a:rPr>
                        <a:t>Motor DC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252095" algn="just">
                        <a:lnSpc>
                          <a:spcPct val="200000"/>
                        </a:lnSpc>
                      </a:pPr>
                      <a:endParaRPr lang="es-EC" sz="1100">
                        <a:effectLst/>
                        <a:latin typeface="Calibri" panose="020F0502020204030204" pitchFamily="34" charset="0"/>
                      </a:endParaRPr>
                    </a:p>
                  </a:txBody>
                  <a:tcPr marL="44450" marR="44450" marT="0" marB="0" anchor="ctr"/>
                </a:tc>
                <a:tc>
                  <a:txBody>
                    <a:bodyPr/>
                    <a:lstStyle/>
                    <a:p>
                      <a:pPr indent="450215" algn="just">
                        <a:lnSpc>
                          <a:spcPct val="150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624186">
                <a:tc>
                  <a:txBody>
                    <a:bodyPr/>
                    <a:lstStyle/>
                    <a:p>
                      <a:pPr indent="450215" algn="just">
                        <a:lnSpc>
                          <a:spcPct val="150000"/>
                        </a:lnSpc>
                        <a:spcAft>
                          <a:spcPts val="0"/>
                        </a:spcAft>
                      </a:pPr>
                      <a:r>
                        <a:rPr lang="es-EC" sz="1200" dirty="0">
                          <a:effectLst/>
                        </a:rPr>
                        <a:t>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70C0"/>
                    </a:solidFill>
                  </a:tcPr>
                </a:tc>
                <a:tc>
                  <a:txBody>
                    <a:bodyPr/>
                    <a:lstStyle/>
                    <a:p>
                      <a:pPr indent="252095" algn="just">
                        <a:lnSpc>
                          <a:spcPct val="150000"/>
                        </a:lnSpc>
                        <a:spcAft>
                          <a:spcPts val="0"/>
                        </a:spcAft>
                      </a:pPr>
                      <a:r>
                        <a:rPr lang="es-EC" sz="1200">
                          <a:effectLst/>
                        </a:rPr>
                        <a:t>Disco de frenado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252095" algn="just">
                        <a:lnSpc>
                          <a:spcPct val="150000"/>
                        </a:lnSpc>
                        <a:spcAft>
                          <a:spcPts val="0"/>
                        </a:spcAft>
                      </a:pPr>
                      <a:r>
                        <a:rPr lang="es-EC" sz="1200">
                          <a:effectLst/>
                        </a:rPr>
                        <a:t>Maquinado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0215" algn="just">
                        <a:lnSpc>
                          <a:spcPct val="150000"/>
                        </a:lnSpc>
                        <a:spcAft>
                          <a:spcPts val="0"/>
                        </a:spcAft>
                      </a:pPr>
                      <a:r>
                        <a:rPr lang="es-EC" sz="1200" dirty="0">
                          <a:effectLst/>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17100843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s://fbcdn-sphotos-d-a.akamaihd.net/hphotos-ak-xfp1/v/t34.0-12/12182004_10206472349502020_1688009637_n.jpg?oh=ca74089229cf19805a349976b9e82857&amp;oe=5644E71D&amp;__gda__=1447351368_c49fe5358c47f2bc3231cb70eb8d06f9"/>
          <p:cNvPicPr/>
          <p:nvPr/>
        </p:nvPicPr>
        <p:blipFill rotWithShape="1">
          <a:blip r:embed="rId2">
            <a:extLst>
              <a:ext uri="{28A0092B-C50C-407E-A947-70E740481C1C}">
                <a14:useLocalDpi xmlns:a14="http://schemas.microsoft.com/office/drawing/2010/main" val="0"/>
              </a:ext>
            </a:extLst>
          </a:blip>
          <a:srcRect l="12347" t="20833" r="23096" b="30712"/>
          <a:stretch/>
        </p:blipFill>
        <p:spPr bwMode="auto">
          <a:xfrm>
            <a:off x="251520" y="1124744"/>
            <a:ext cx="3528392" cy="2160240"/>
          </a:xfrm>
          <a:prstGeom prst="rect">
            <a:avLst/>
          </a:prstGeom>
          <a:noFill/>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pic>
        <p:nvPicPr>
          <p:cNvPr id="3" name="Imagen 2" descr="https://scontent-mia1-1.xx.fbcdn.net/hphotos-xap1/v/t34.0-12/12233144_1075647442474894_1991817716_n.jpg?oh=1136b81d471d30e4438683a76231ca7e&amp;oe=56452845"/>
          <p:cNvPicPr/>
          <p:nvPr/>
        </p:nvPicPr>
        <p:blipFill rotWithShape="1">
          <a:blip r:embed="rId3" cstate="print">
            <a:extLst>
              <a:ext uri="{28A0092B-C50C-407E-A947-70E740481C1C}">
                <a14:useLocalDpi xmlns:a14="http://schemas.microsoft.com/office/drawing/2010/main" val="0"/>
              </a:ext>
            </a:extLst>
          </a:blip>
          <a:srcRect l="13406" t="5513" r="18151" b="16485"/>
          <a:stretch/>
        </p:blipFill>
        <p:spPr bwMode="auto">
          <a:xfrm>
            <a:off x="6228184" y="1124744"/>
            <a:ext cx="2592288" cy="2160240"/>
          </a:xfrm>
          <a:prstGeom prst="rect">
            <a:avLst/>
          </a:prstGeom>
          <a:noFill/>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pic>
        <p:nvPicPr>
          <p:cNvPr id="4" name="Imagen 3"/>
          <p:cNvPicPr/>
          <p:nvPr/>
        </p:nvPicPr>
        <p:blipFill>
          <a:blip r:embed="rId4"/>
          <a:stretch>
            <a:fillRect/>
          </a:stretch>
        </p:blipFill>
        <p:spPr>
          <a:xfrm>
            <a:off x="3812949" y="3501008"/>
            <a:ext cx="2202815" cy="2628900"/>
          </a:xfrm>
          <a:prstGeom prst="rect">
            <a:avLst/>
          </a:prstGeom>
        </p:spPr>
      </p:pic>
      <p:sp>
        <p:nvSpPr>
          <p:cNvPr id="5" name="CuadroTexto 4"/>
          <p:cNvSpPr txBox="1"/>
          <p:nvPr/>
        </p:nvSpPr>
        <p:spPr>
          <a:xfrm>
            <a:off x="611560" y="3717032"/>
            <a:ext cx="2592288" cy="369332"/>
          </a:xfrm>
          <a:prstGeom prst="rect">
            <a:avLst/>
          </a:prstGeom>
          <a:noFill/>
        </p:spPr>
        <p:txBody>
          <a:bodyPr wrap="square" rtlCol="0">
            <a:spAutoFit/>
          </a:bodyPr>
          <a:lstStyle/>
          <a:p>
            <a:r>
              <a:rPr lang="es-EC" dirty="0" smtClean="0"/>
              <a:t>Motor a implementar </a:t>
            </a:r>
            <a:endParaRPr lang="es-EC" dirty="0"/>
          </a:p>
        </p:txBody>
      </p:sp>
      <p:sp>
        <p:nvSpPr>
          <p:cNvPr id="6" name="CuadroTexto 5"/>
          <p:cNvSpPr txBox="1"/>
          <p:nvPr/>
        </p:nvSpPr>
        <p:spPr>
          <a:xfrm>
            <a:off x="3995936" y="2492896"/>
            <a:ext cx="2019828" cy="646331"/>
          </a:xfrm>
          <a:prstGeom prst="rect">
            <a:avLst/>
          </a:prstGeom>
          <a:noFill/>
        </p:spPr>
        <p:txBody>
          <a:bodyPr wrap="square" rtlCol="0">
            <a:spAutoFit/>
          </a:bodyPr>
          <a:lstStyle/>
          <a:p>
            <a:r>
              <a:rPr lang="es-EC" dirty="0" smtClean="0"/>
              <a:t>Soporte en </a:t>
            </a:r>
            <a:r>
              <a:rPr lang="es-EC" dirty="0" err="1" smtClean="0"/>
              <a:t>Duralón</a:t>
            </a:r>
            <a:r>
              <a:rPr lang="es-EC" dirty="0" smtClean="0"/>
              <a:t> de motor</a:t>
            </a:r>
            <a:endParaRPr lang="es-EC" dirty="0"/>
          </a:p>
        </p:txBody>
      </p:sp>
      <p:sp>
        <p:nvSpPr>
          <p:cNvPr id="7" name="CuadroTexto 6"/>
          <p:cNvSpPr txBox="1"/>
          <p:nvPr/>
        </p:nvSpPr>
        <p:spPr>
          <a:xfrm>
            <a:off x="6514414" y="3578532"/>
            <a:ext cx="2019828" cy="369332"/>
          </a:xfrm>
          <a:prstGeom prst="rect">
            <a:avLst/>
          </a:prstGeom>
          <a:noFill/>
        </p:spPr>
        <p:txBody>
          <a:bodyPr wrap="square" rtlCol="0">
            <a:spAutoFit/>
          </a:bodyPr>
          <a:lstStyle/>
          <a:p>
            <a:r>
              <a:rPr lang="es-EC" dirty="0" smtClean="0"/>
              <a:t>Disco de frenado</a:t>
            </a:r>
            <a:endParaRPr lang="es-EC" dirty="0"/>
          </a:p>
        </p:txBody>
      </p:sp>
    </p:spTree>
    <p:extLst>
      <p:ext uri="{BB962C8B-B14F-4D97-AF65-F5344CB8AC3E}">
        <p14:creationId xmlns:p14="http://schemas.microsoft.com/office/powerpoint/2010/main" val="21507007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1412" t="1415" r="870" b="3302"/>
          <a:stretch/>
        </p:blipFill>
        <p:spPr bwMode="auto">
          <a:xfrm>
            <a:off x="1115616" y="1412776"/>
            <a:ext cx="7272808" cy="2952328"/>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
        <p:nvSpPr>
          <p:cNvPr id="3" name="CuadroTexto 2"/>
          <p:cNvSpPr txBox="1"/>
          <p:nvPr/>
        </p:nvSpPr>
        <p:spPr>
          <a:xfrm>
            <a:off x="3275856" y="4941168"/>
            <a:ext cx="2592288" cy="369332"/>
          </a:xfrm>
          <a:prstGeom prst="rect">
            <a:avLst/>
          </a:prstGeom>
          <a:noFill/>
        </p:spPr>
        <p:txBody>
          <a:bodyPr wrap="square" rtlCol="0">
            <a:spAutoFit/>
          </a:bodyPr>
          <a:lstStyle/>
          <a:p>
            <a:r>
              <a:rPr lang="es-EC" dirty="0" smtClean="0"/>
              <a:t>Modulo de Velocidad</a:t>
            </a:r>
            <a:endParaRPr lang="es-EC" dirty="0"/>
          </a:p>
        </p:txBody>
      </p:sp>
    </p:spTree>
    <p:extLst>
      <p:ext uri="{BB962C8B-B14F-4D97-AF65-F5344CB8AC3E}">
        <p14:creationId xmlns:p14="http://schemas.microsoft.com/office/powerpoint/2010/main" val="36836038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txBox="1">
            <a:spLocks/>
          </p:cNvSpPr>
          <p:nvPr/>
        </p:nvSpPr>
        <p:spPr>
          <a:xfrm>
            <a:off x="457200" y="274638"/>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eaLnBrk="1" hangingPunct="1">
              <a:defRPr/>
            </a:pPr>
            <a:r>
              <a:rPr lang="es-EC" u="sng" kern="0" dirty="0" smtClean="0">
                <a:solidFill>
                  <a:schemeClr val="tx1"/>
                </a:solidFill>
              </a:rPr>
              <a:t>MODULO DE ENTRENAMIENTO</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980728"/>
            <a:ext cx="3744416" cy="4992554"/>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980728"/>
            <a:ext cx="3610744" cy="4814325"/>
          </a:xfrm>
          <a:prstGeom prst="rect">
            <a:avLst/>
          </a:prstGeom>
        </p:spPr>
      </p:pic>
    </p:spTree>
    <p:extLst>
      <p:ext uri="{BB962C8B-B14F-4D97-AF65-F5344CB8AC3E}">
        <p14:creationId xmlns:p14="http://schemas.microsoft.com/office/powerpoint/2010/main" val="7664596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C:\Users\user\Desktop\vichokjlw\fotoskjlw\20150928_174314.jpg"/>
          <p:cNvPicPr/>
          <p:nvPr/>
        </p:nvPicPr>
        <p:blipFill rotWithShape="1">
          <a:blip r:embed="rId2" cstate="print">
            <a:extLst>
              <a:ext uri="{28A0092B-C50C-407E-A947-70E740481C1C}">
                <a14:useLocalDpi xmlns:a14="http://schemas.microsoft.com/office/drawing/2010/main" val="0"/>
              </a:ext>
            </a:extLst>
          </a:blip>
          <a:srcRect b="18206"/>
          <a:stretch/>
        </p:blipFill>
        <p:spPr bwMode="auto">
          <a:xfrm>
            <a:off x="204365" y="3573016"/>
            <a:ext cx="2560320" cy="1570355"/>
          </a:xfrm>
          <a:prstGeom prst="rect">
            <a:avLst/>
          </a:prstGeom>
          <a:noFill/>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pic>
        <p:nvPicPr>
          <p:cNvPr id="8" name="Imagen 7" descr="C:\Users\user\Desktop\vichokjlw\fotoskjlw\20150928_174324.jpg"/>
          <p:cNvPicPr/>
          <p:nvPr/>
        </p:nvPicPr>
        <p:blipFill rotWithShape="1">
          <a:blip r:embed="rId3" cstate="print">
            <a:extLst>
              <a:ext uri="{28A0092B-C50C-407E-A947-70E740481C1C}">
                <a14:useLocalDpi xmlns:a14="http://schemas.microsoft.com/office/drawing/2010/main" val="0"/>
              </a:ext>
            </a:extLst>
          </a:blip>
          <a:srcRect r="5285" b="12136"/>
          <a:stretch/>
        </p:blipFill>
        <p:spPr bwMode="auto">
          <a:xfrm>
            <a:off x="204365" y="1095092"/>
            <a:ext cx="2489835" cy="1732280"/>
          </a:xfrm>
          <a:prstGeom prst="rect">
            <a:avLst/>
          </a:prstGeom>
          <a:noFill/>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pic>
        <p:nvPicPr>
          <p:cNvPr id="9" name="Imagen 8" descr="C:\Users\user\Desktop\vichokjlw\fotoskjlw\20150928_16442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831502" y="3532070"/>
            <a:ext cx="2516505" cy="1887220"/>
          </a:xfrm>
          <a:prstGeom prst="rect">
            <a:avLst/>
          </a:prstGeom>
          <a:noFill/>
          <a:ln>
            <a:noFill/>
          </a:ln>
        </p:spPr>
      </p:pic>
      <p:pic>
        <p:nvPicPr>
          <p:cNvPr id="10" name="Imagen 9" descr="https://fbcdn-sphotos-b-a.akamaihd.net/hphotos-ak-xpf1/v/t34.0-12/12179760_10153089417446646_1862649578_n.jpg?oh=ded258700d25a2e0ee6db7f2afd68c68&amp;oe=562B9829&amp;__gda__=1445650808_438c5e61b484bec3b1ff619acbcb3f55"/>
          <p:cNvPicPr/>
          <p:nvPr/>
        </p:nvPicPr>
        <p:blipFill rotWithShape="1">
          <a:blip r:embed="rId5" cstate="print">
            <a:extLst>
              <a:ext uri="{28A0092B-C50C-407E-A947-70E740481C1C}">
                <a14:useLocalDpi xmlns:a14="http://schemas.microsoft.com/office/drawing/2010/main" val="0"/>
              </a:ext>
            </a:extLst>
          </a:blip>
          <a:srcRect l="20190" t="35277"/>
          <a:stretch/>
        </p:blipFill>
        <p:spPr bwMode="auto">
          <a:xfrm>
            <a:off x="3267456" y="3244912"/>
            <a:ext cx="2283460" cy="2468880"/>
          </a:xfrm>
          <a:prstGeom prst="rect">
            <a:avLst/>
          </a:prstGeom>
          <a:noFill/>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pic>
        <p:nvPicPr>
          <p:cNvPr id="11" name="Imagen 10" descr="https://scontent-mia1-1.xx.fbcdn.net/hphotos-xta1/v/t34.0-12/12177923_10153089417526646_228213762_n.jpg?oh=a2072f646135470cab4c86b1d8ad81fe&amp;oe=562BBDAB"/>
          <p:cNvPicPr/>
          <p:nvPr/>
        </p:nvPicPr>
        <p:blipFill rotWithShape="1">
          <a:blip r:embed="rId6">
            <a:extLst>
              <a:ext uri="{28A0092B-C50C-407E-A947-70E740481C1C}">
                <a14:useLocalDpi xmlns:a14="http://schemas.microsoft.com/office/drawing/2010/main" val="0"/>
              </a:ext>
            </a:extLst>
          </a:blip>
          <a:srcRect l="11465" t="30340" r="1928" b="24035"/>
          <a:stretch/>
        </p:blipFill>
        <p:spPr bwMode="auto">
          <a:xfrm>
            <a:off x="3267456" y="908719"/>
            <a:ext cx="5327650" cy="2105025"/>
          </a:xfrm>
          <a:prstGeom prst="rect">
            <a:avLst/>
          </a:prstGeom>
          <a:noFill/>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
        <p:nvSpPr>
          <p:cNvPr id="13" name="CuadroTexto 12"/>
          <p:cNvSpPr txBox="1"/>
          <p:nvPr/>
        </p:nvSpPr>
        <p:spPr>
          <a:xfrm>
            <a:off x="3707904" y="239139"/>
            <a:ext cx="2438240" cy="523220"/>
          </a:xfrm>
          <a:prstGeom prst="rect">
            <a:avLst/>
          </a:prstGeom>
          <a:noFill/>
        </p:spPr>
        <p:txBody>
          <a:bodyPr wrap="square" rtlCol="0">
            <a:spAutoFit/>
          </a:bodyPr>
          <a:lstStyle/>
          <a:p>
            <a:r>
              <a:rPr lang="es-EC" sz="2800" b="1" dirty="0" smtClean="0"/>
              <a:t>CABLEADO</a:t>
            </a:r>
            <a:endParaRPr lang="es-EC" sz="2800" b="1" dirty="0"/>
          </a:p>
        </p:txBody>
      </p:sp>
    </p:spTree>
    <p:extLst>
      <p:ext uri="{BB962C8B-B14F-4D97-AF65-F5344CB8AC3E}">
        <p14:creationId xmlns:p14="http://schemas.microsoft.com/office/powerpoint/2010/main" val="17262811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pPr algn="ctr" eaLnBrk="1" hangingPunct="1">
              <a:defRPr/>
            </a:pPr>
            <a:r>
              <a:rPr lang="es-EC" sz="4000" u="sng" dirty="0" err="1" smtClean="0">
                <a:solidFill>
                  <a:schemeClr val="tx1"/>
                </a:solidFill>
              </a:rPr>
              <a:t>Implementacion</a:t>
            </a:r>
            <a:r>
              <a:rPr lang="es-EC" sz="4000" u="sng" dirty="0" smtClean="0">
                <a:solidFill>
                  <a:schemeClr val="tx1"/>
                </a:solidFill>
              </a:rPr>
              <a:t> Sistema de Control </a:t>
            </a:r>
          </a:p>
        </p:txBody>
      </p:sp>
      <p:graphicFrame>
        <p:nvGraphicFramePr>
          <p:cNvPr id="3" name="Marcador de contenido 2"/>
          <p:cNvGraphicFramePr>
            <a:graphicFrameLocks noGrp="1"/>
          </p:cNvGraphicFramePr>
          <p:nvPr>
            <p:ph idx="1"/>
            <p:extLst>
              <p:ext uri="{D42A27DB-BD31-4B8C-83A1-F6EECF244321}">
                <p14:modId xmlns:p14="http://schemas.microsoft.com/office/powerpoint/2010/main" val="255467517"/>
              </p:ext>
            </p:extLst>
          </p:nvPr>
        </p:nvGraphicFramePr>
        <p:xfrm>
          <a:off x="457200" y="1600201"/>
          <a:ext cx="8229600" cy="4061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21725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Modelamiento Planta de Temperatura </a:t>
            </a:r>
          </a:p>
        </p:txBody>
      </p:sp>
      <p:sp>
        <p:nvSpPr>
          <p:cNvPr id="7" name="Rectángulo 6"/>
          <p:cNvSpPr/>
          <p:nvPr/>
        </p:nvSpPr>
        <p:spPr>
          <a:xfrm>
            <a:off x="417767" y="2083079"/>
            <a:ext cx="8041122" cy="17420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es-EC" sz="5000" kern="1200" dirty="0" smtClean="0"/>
              <a:t>Modelamiento de la Planta de temperatura </a:t>
            </a:r>
            <a:endParaRPr lang="es-EC" sz="5000" kern="1200" dirty="0"/>
          </a:p>
        </p:txBody>
      </p:sp>
      <p:graphicFrame>
        <p:nvGraphicFramePr>
          <p:cNvPr id="12" name="Diagrama 11"/>
          <p:cNvGraphicFramePr/>
          <p:nvPr>
            <p:extLst>
              <p:ext uri="{D42A27DB-BD31-4B8C-83A1-F6EECF244321}">
                <p14:modId xmlns:p14="http://schemas.microsoft.com/office/powerpoint/2010/main" val="452491540"/>
              </p:ext>
            </p:extLst>
          </p:nvPr>
        </p:nvGraphicFramePr>
        <p:xfrm>
          <a:off x="179512" y="1456852"/>
          <a:ext cx="4608512" cy="3196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agen 12"/>
          <p:cNvPicPr/>
          <p:nvPr/>
        </p:nvPicPr>
        <p:blipFill rotWithShape="1">
          <a:blip r:embed="rId7"/>
          <a:srcRect t="-1" r="72131" b="51551"/>
          <a:stretch/>
        </p:blipFill>
        <p:spPr bwMode="auto">
          <a:xfrm>
            <a:off x="5436096" y="1628800"/>
            <a:ext cx="3528392" cy="3478882"/>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Título"/>
          <p:cNvSpPr>
            <a:spLocks noGrp="1"/>
          </p:cNvSpPr>
          <p:nvPr>
            <p:ph type="title"/>
          </p:nvPr>
        </p:nvSpPr>
        <p:spPr>
          <a:xfrm>
            <a:off x="428625" y="285750"/>
            <a:ext cx="8229600" cy="725488"/>
          </a:xfrm>
        </p:spPr>
        <p:txBody>
          <a:bodyPr/>
          <a:lstStyle/>
          <a:p>
            <a:pPr algn="ctr" eaLnBrk="1" hangingPunct="1">
              <a:defRPr/>
            </a:pPr>
            <a:r>
              <a:rPr lang="es-ES_tradnl" dirty="0" smtClean="0">
                <a:solidFill>
                  <a:schemeClr val="tx1"/>
                </a:solidFill>
              </a:rPr>
              <a:t>PLANTA DE TEMPERATURA </a:t>
            </a:r>
            <a:endParaRPr lang="es-ES" dirty="0" smtClean="0">
              <a:solidFill>
                <a:schemeClr val="tx1"/>
              </a:solidFill>
            </a:endParaRPr>
          </a:p>
        </p:txBody>
      </p:sp>
      <p:sp>
        <p:nvSpPr>
          <p:cNvPr id="6147" name="2 Marcador de contenido"/>
          <p:cNvSpPr>
            <a:spLocks noGrp="1"/>
          </p:cNvSpPr>
          <p:nvPr>
            <p:ph idx="1"/>
          </p:nvPr>
        </p:nvSpPr>
        <p:spPr bwMode="auto">
          <a:xfrm>
            <a:off x="627063" y="1314450"/>
            <a:ext cx="8605837" cy="5165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eaLnBrk="1" hangingPunct="1">
              <a:buFontTx/>
              <a:buNone/>
            </a:pPr>
            <a:endParaRPr lang="es-ES_tradnl" altLang="es-ES" sz="2000" smtClean="0">
              <a:solidFill>
                <a:schemeClr val="tx1"/>
              </a:solidFill>
            </a:endParaRPr>
          </a:p>
          <a:p>
            <a:pPr algn="just" eaLnBrk="1" hangingPunct="1">
              <a:buFontTx/>
              <a:buNone/>
            </a:pPr>
            <a:r>
              <a:rPr lang="es-ES_tradnl" altLang="es-ES" sz="2000" smtClean="0">
                <a:solidFill>
                  <a:schemeClr val="tx1"/>
                </a:solidFill>
              </a:rPr>
              <a:t>	</a:t>
            </a:r>
          </a:p>
          <a:p>
            <a:pPr algn="just" eaLnBrk="1" hangingPunct="1">
              <a:buFontTx/>
              <a:buNone/>
            </a:pPr>
            <a:r>
              <a:rPr lang="es-ES_tradnl" altLang="es-ES" sz="2000" smtClean="0">
                <a:solidFill>
                  <a:schemeClr val="tx1"/>
                </a:solidFill>
              </a:rPr>
              <a:t>	</a:t>
            </a:r>
          </a:p>
        </p:txBody>
      </p:sp>
      <p:grpSp>
        <p:nvGrpSpPr>
          <p:cNvPr id="6148" name="Lienzo 3"/>
          <p:cNvGrpSpPr>
            <a:grpSpLocks/>
          </p:cNvGrpSpPr>
          <p:nvPr/>
        </p:nvGrpSpPr>
        <p:grpSpPr bwMode="auto">
          <a:xfrm>
            <a:off x="627063" y="1011238"/>
            <a:ext cx="8031162" cy="2662237"/>
            <a:chOff x="0" y="0"/>
            <a:chExt cx="5105400" cy="1752600"/>
          </a:xfrm>
        </p:grpSpPr>
        <p:sp>
          <p:nvSpPr>
            <p:cNvPr id="6151" name="Rectángulo 4"/>
            <p:cNvSpPr>
              <a:spLocks noChangeArrowheads="1"/>
            </p:cNvSpPr>
            <p:nvPr/>
          </p:nvSpPr>
          <p:spPr bwMode="auto">
            <a:xfrm>
              <a:off x="0" y="0"/>
              <a:ext cx="5105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C"/>
            </a:p>
          </p:txBody>
        </p:sp>
        <p:sp>
          <p:nvSpPr>
            <p:cNvPr id="6152" name="Cuadro de texto 4"/>
            <p:cNvSpPr txBox="1">
              <a:spLocks noChangeArrowheads="1"/>
            </p:cNvSpPr>
            <p:nvPr/>
          </p:nvSpPr>
          <p:spPr bwMode="auto">
            <a:xfrm>
              <a:off x="108299" y="200000"/>
              <a:ext cx="1329975" cy="1057300"/>
            </a:xfrm>
            <a:prstGeom prst="rect">
              <a:avLst/>
            </a:prstGeom>
            <a:solidFill>
              <a:srgbClr val="FFFFFF"/>
            </a:solidFill>
            <a:ln w="6350">
              <a:solidFill>
                <a:srgbClr val="000000"/>
              </a:solidFill>
              <a:miter lim="800000"/>
              <a:headEnd/>
              <a:tailEnd/>
            </a:ln>
          </p:spPr>
          <p:txBody>
            <a:bodyPr/>
            <a:lstStyle>
              <a:lvl1pPr indent="2508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200000"/>
                </a:lnSpc>
              </a:pPr>
              <a:r>
                <a:rPr lang="es-EC" sz="1200" b="1">
                  <a:latin typeface="Times New Roman" panose="02020603050405020304" pitchFamily="18" charset="0"/>
                  <a:ea typeface="Calibri" panose="020F0502020204030204" pitchFamily="34" charset="0"/>
                  <a:cs typeface="Times New Roman" panose="02020603050405020304" pitchFamily="18" charset="0"/>
                </a:rPr>
                <a:t>VENTILADOR</a:t>
              </a:r>
              <a:endParaRPr lang="es-EC" sz="1100">
                <a:latin typeface="Calibri" panose="020F0502020204030204" pitchFamily="34" charset="0"/>
                <a:ea typeface="Calibri" panose="020F0502020204030204" pitchFamily="34" charset="0"/>
                <a:cs typeface="Times New Roman" panose="02020603050405020304" pitchFamily="18" charset="0"/>
              </a:endParaRPr>
            </a:p>
            <a:p>
              <a:pPr algn="just" eaLnBrk="1" hangingPunct="1">
                <a:lnSpc>
                  <a:spcPct val="200000"/>
                </a:lnSpc>
              </a:pPr>
              <a:r>
                <a:rPr lang="es-EC" sz="1200" b="1">
                  <a:latin typeface="Times New Roman" panose="02020603050405020304" pitchFamily="18" charset="0"/>
                  <a:ea typeface="Calibri" panose="020F0502020204030204" pitchFamily="34" charset="0"/>
                  <a:cs typeface="Times New Roman" panose="02020603050405020304" pitchFamily="18" charset="0"/>
                </a:rPr>
                <a:t> </a:t>
              </a:r>
              <a:endParaRPr lang="es-EC" sz="1100">
                <a:latin typeface="Calibri" panose="020F0502020204030204" pitchFamily="34" charset="0"/>
                <a:ea typeface="Calibri" panose="020F0502020204030204" pitchFamily="34" charset="0"/>
                <a:cs typeface="Times New Roman" panose="02020603050405020304" pitchFamily="18" charset="0"/>
              </a:endParaRPr>
            </a:p>
            <a:p>
              <a:pPr algn="ctr" eaLnBrk="1" hangingPunct="1">
                <a:lnSpc>
                  <a:spcPct val="200000"/>
                </a:lnSpc>
              </a:pPr>
              <a:r>
                <a:rPr lang="es-EC" sz="1200">
                  <a:latin typeface="Times New Roman" panose="02020603050405020304" pitchFamily="18" charset="0"/>
                  <a:ea typeface="Calibri" panose="020F0502020204030204" pitchFamily="34" charset="0"/>
                  <a:cs typeface="Times New Roman" panose="02020603050405020304" pitchFamily="18" charset="0"/>
                </a:rPr>
                <a:t>Distribuye el aire a lo largo de todo el túnel</a:t>
              </a:r>
              <a:endParaRPr lang="es-EC" sz="1100">
                <a:latin typeface="Calibri" panose="020F0502020204030204" pitchFamily="34" charset="0"/>
                <a:ea typeface="Calibri" panose="020F0502020204030204" pitchFamily="34" charset="0"/>
                <a:cs typeface="Times New Roman" panose="02020603050405020304" pitchFamily="18" charset="0"/>
              </a:endParaRPr>
            </a:p>
            <a:p>
              <a:pPr algn="just" eaLnBrk="1" hangingPunct="1">
                <a:lnSpc>
                  <a:spcPct val="200000"/>
                </a:lnSpc>
                <a:spcAft>
                  <a:spcPts val="800"/>
                </a:spcAft>
              </a:pPr>
              <a:r>
                <a:rPr lang="es-EC" sz="1100">
                  <a:latin typeface="Calibri" panose="020F0502020204030204" pitchFamily="34" charset="0"/>
                  <a:ea typeface="Calibri" panose="020F0502020204030204" pitchFamily="34" charset="0"/>
                  <a:cs typeface="Times New Roman" panose="02020603050405020304" pitchFamily="18" charset="0"/>
                </a:rPr>
                <a:t> </a:t>
              </a:r>
            </a:p>
          </p:txBody>
        </p:sp>
        <p:sp>
          <p:nvSpPr>
            <p:cNvPr id="6153" name="Flecha derecha 6"/>
            <p:cNvSpPr>
              <a:spLocks noChangeArrowheads="1"/>
            </p:cNvSpPr>
            <p:nvPr/>
          </p:nvSpPr>
          <p:spPr bwMode="auto">
            <a:xfrm>
              <a:off x="1476300" y="457125"/>
              <a:ext cx="342900" cy="390600"/>
            </a:xfrm>
            <a:prstGeom prst="rightArrow">
              <a:avLst>
                <a:gd name="adj1" fmla="val 50000"/>
                <a:gd name="adj2" fmla="val 50000"/>
              </a:avLst>
            </a:prstGeom>
            <a:solidFill>
              <a:srgbClr val="5B9BD5"/>
            </a:solidFill>
            <a:ln w="25400">
              <a:solidFill>
                <a:srgbClr val="1F4E79"/>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EC"/>
            </a:p>
          </p:txBody>
        </p:sp>
        <p:sp>
          <p:nvSpPr>
            <p:cNvPr id="6154" name="Cuadro de texto 4"/>
            <p:cNvSpPr txBox="1">
              <a:spLocks noChangeArrowheads="1"/>
            </p:cNvSpPr>
            <p:nvPr/>
          </p:nvSpPr>
          <p:spPr bwMode="auto">
            <a:xfrm>
              <a:off x="1857375" y="123800"/>
              <a:ext cx="1403985" cy="1196365"/>
            </a:xfrm>
            <a:prstGeom prst="rect">
              <a:avLst/>
            </a:prstGeom>
            <a:solidFill>
              <a:srgbClr val="FFFFFF"/>
            </a:solidFill>
            <a:ln w="6350">
              <a:solidFill>
                <a:srgbClr val="000000"/>
              </a:solidFill>
              <a:miter lim="800000"/>
              <a:headEnd/>
              <a:tailEnd/>
            </a:ln>
          </p:spPr>
          <p:txBody>
            <a:bodyPr/>
            <a:lstStyle>
              <a:lvl1pPr indent="2508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sz="1200" b="1">
                  <a:latin typeface="Times New Roman" panose="02020603050405020304" pitchFamily="18" charset="0"/>
                  <a:ea typeface="Calibri" panose="020F0502020204030204" pitchFamily="34" charset="0"/>
                  <a:cs typeface="Calibri" panose="020F0502020204030204" pitchFamily="34" charset="0"/>
                </a:rPr>
                <a:t>NIQUELINA</a:t>
              </a:r>
              <a:endParaRPr lang="es-EC" sz="1200">
                <a:latin typeface="Times New Roman" panose="02020603050405020304" pitchFamily="18" charset="0"/>
                <a:cs typeface="Times New Roman" panose="02020603050405020304" pitchFamily="18" charset="0"/>
              </a:endParaRPr>
            </a:p>
            <a:p>
              <a:pPr algn="ctr" eaLnBrk="1" hangingPunct="1"/>
              <a:r>
                <a:rPr lang="es-EC" sz="1200">
                  <a:latin typeface="Times New Roman" panose="02020603050405020304" pitchFamily="18" charset="0"/>
                  <a:ea typeface="Calibri" panose="020F0502020204030204" pitchFamily="34" charset="0"/>
                  <a:cs typeface="Calibri" panose="020F0502020204030204" pitchFamily="34" charset="0"/>
                </a:rPr>
                <a:t>Generan el calor en el compartimiento donde se encuentra actuando</a:t>
              </a:r>
              <a:endParaRPr lang="es-EC" sz="1200">
                <a:latin typeface="Times New Roman" panose="02020603050405020304" pitchFamily="18" charset="0"/>
                <a:cs typeface="Times New Roman" panose="02020603050405020304" pitchFamily="18" charset="0"/>
              </a:endParaRPr>
            </a:p>
            <a:p>
              <a:pPr algn="just" eaLnBrk="1" hangingPunct="1"/>
              <a:r>
                <a:rPr lang="es-EC" sz="1100">
                  <a:latin typeface="Times New Roman" panose="02020603050405020304" pitchFamily="18" charset="0"/>
                  <a:ea typeface="Calibri" panose="020F0502020204030204" pitchFamily="34" charset="0"/>
                  <a:cs typeface="Calibri" panose="020F0502020204030204" pitchFamily="34" charset="0"/>
                </a:rPr>
                <a:t> </a:t>
              </a:r>
              <a:endParaRPr lang="es-EC" sz="1200">
                <a:latin typeface="Times New Roman" panose="02020603050405020304" pitchFamily="18" charset="0"/>
                <a:cs typeface="Times New Roman" panose="02020603050405020304" pitchFamily="18" charset="0"/>
              </a:endParaRPr>
            </a:p>
            <a:p>
              <a:pPr algn="just" eaLnBrk="1" hangingPunct="1"/>
              <a:r>
                <a:rPr lang="es-EC" sz="1100">
                  <a:latin typeface="Times New Roman" panose="02020603050405020304" pitchFamily="18" charset="0"/>
                  <a:ea typeface="Calibri" panose="020F0502020204030204" pitchFamily="34" charset="0"/>
                  <a:cs typeface="Calibri" panose="020F0502020204030204" pitchFamily="34" charset="0"/>
                </a:rPr>
                <a:t> </a:t>
              </a:r>
              <a:endParaRPr lang="es-EC" sz="1200">
                <a:latin typeface="Times New Roman" panose="02020603050405020304" pitchFamily="18" charset="0"/>
                <a:cs typeface="Times New Roman" panose="02020603050405020304" pitchFamily="18" charset="0"/>
              </a:endParaRPr>
            </a:p>
          </p:txBody>
        </p:sp>
        <p:sp>
          <p:nvSpPr>
            <p:cNvPr id="6155" name="Flecha derecha 8"/>
            <p:cNvSpPr>
              <a:spLocks noChangeArrowheads="1"/>
            </p:cNvSpPr>
            <p:nvPr/>
          </p:nvSpPr>
          <p:spPr bwMode="auto">
            <a:xfrm>
              <a:off x="3299460" y="465700"/>
              <a:ext cx="342900" cy="390500"/>
            </a:xfrm>
            <a:prstGeom prst="rightArrow">
              <a:avLst>
                <a:gd name="adj1" fmla="val 50000"/>
                <a:gd name="adj2" fmla="val 50000"/>
              </a:avLst>
            </a:prstGeom>
            <a:solidFill>
              <a:srgbClr val="5B9BD5"/>
            </a:solidFill>
            <a:ln w="25400">
              <a:solidFill>
                <a:srgbClr val="1F4E79"/>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EC"/>
            </a:p>
          </p:txBody>
        </p:sp>
        <p:sp>
          <p:nvSpPr>
            <p:cNvPr id="6156" name="Cuadro de texto 4"/>
            <p:cNvSpPr txBox="1">
              <a:spLocks noChangeArrowheads="1"/>
            </p:cNvSpPr>
            <p:nvPr/>
          </p:nvSpPr>
          <p:spPr bwMode="auto">
            <a:xfrm>
              <a:off x="3676650" y="217801"/>
              <a:ext cx="1314450" cy="1136546"/>
            </a:xfrm>
            <a:prstGeom prst="rect">
              <a:avLst/>
            </a:prstGeom>
            <a:solidFill>
              <a:srgbClr val="FFFFFF"/>
            </a:solidFill>
            <a:ln w="6350">
              <a:solidFill>
                <a:srgbClr val="000000"/>
              </a:solidFill>
              <a:miter lim="800000"/>
              <a:headEnd/>
              <a:tailEnd/>
            </a:ln>
          </p:spPr>
          <p:txBody>
            <a:bodyPr/>
            <a:lstStyle>
              <a:lvl1pPr indent="2508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sz="1200" b="1">
                  <a:latin typeface="Times New Roman" panose="02020603050405020304" pitchFamily="18" charset="0"/>
                  <a:ea typeface="Calibri" panose="020F0502020204030204" pitchFamily="34" charset="0"/>
                  <a:cs typeface="Calibri" panose="020F0502020204030204" pitchFamily="34" charset="0"/>
                </a:rPr>
                <a:t>SENSORES TERMICOS</a:t>
              </a:r>
              <a:endParaRPr lang="es-EC" sz="1200">
                <a:latin typeface="Times New Roman" panose="02020603050405020304" pitchFamily="18" charset="0"/>
                <a:cs typeface="Times New Roman" panose="02020603050405020304" pitchFamily="18" charset="0"/>
              </a:endParaRPr>
            </a:p>
            <a:p>
              <a:pPr algn="ctr" eaLnBrk="1" hangingPunct="1"/>
              <a:r>
                <a:rPr lang="es-EC" sz="1200">
                  <a:latin typeface="Times New Roman" panose="02020603050405020304" pitchFamily="18" charset="0"/>
                  <a:ea typeface="Calibri" panose="020F0502020204030204" pitchFamily="34" charset="0"/>
                  <a:cs typeface="Calibri" panose="020F0502020204030204" pitchFamily="34" charset="0"/>
                </a:rPr>
                <a:t>Sensan y transmiten la temperatura medida</a:t>
              </a:r>
              <a:endParaRPr lang="es-EC" sz="1200">
                <a:latin typeface="Times New Roman" panose="02020603050405020304" pitchFamily="18" charset="0"/>
                <a:cs typeface="Times New Roman" panose="02020603050405020304" pitchFamily="18" charset="0"/>
              </a:endParaRPr>
            </a:p>
            <a:p>
              <a:pPr algn="just" eaLnBrk="1" hangingPunct="1"/>
              <a:r>
                <a:rPr lang="es-EC" sz="1100">
                  <a:latin typeface="Times New Roman" panose="02020603050405020304" pitchFamily="18" charset="0"/>
                  <a:ea typeface="Calibri" panose="020F0502020204030204" pitchFamily="34" charset="0"/>
                  <a:cs typeface="Calibri" panose="020F0502020204030204" pitchFamily="34" charset="0"/>
                </a:rPr>
                <a:t> </a:t>
              </a:r>
              <a:endParaRPr lang="es-EC" sz="1200">
                <a:latin typeface="Times New Roman" panose="02020603050405020304" pitchFamily="18" charset="0"/>
                <a:cs typeface="Times New Roman" panose="02020603050405020304" pitchFamily="18" charset="0"/>
              </a:endParaRPr>
            </a:p>
          </p:txBody>
        </p:sp>
      </p:grpSp>
      <p:pic>
        <p:nvPicPr>
          <p:cNvPr id="6149" name="Imagen 10" descr="https://fbcdn-sphotos-d-a.akamaihd.net/hphotos-ak-xfp1/v/t34.0-12/12243630_10153119347516646_1654238330_n.jpg?oh=a4db7c2ae583632f9a255b4b0a6d9ec2&amp;oe=5644B228&amp;__gda__=1447330237_b9fba0f5e0c955e688e13bc4b8de0c28"/>
          <p:cNvPicPr>
            <a:picLocks noChangeAspect="1" noChangeArrowheads="1"/>
          </p:cNvPicPr>
          <p:nvPr/>
        </p:nvPicPr>
        <p:blipFill>
          <a:blip r:embed="rId2" cstate="print">
            <a:extLst>
              <a:ext uri="{28A0092B-C50C-407E-A947-70E740481C1C}">
                <a14:useLocalDpi xmlns:a14="http://schemas.microsoft.com/office/drawing/2010/main" val="0"/>
              </a:ext>
            </a:extLst>
          </a:blip>
          <a:srcRect t="11069"/>
          <a:stretch>
            <a:fillRect/>
          </a:stretch>
        </p:blipFill>
        <p:spPr bwMode="auto">
          <a:xfrm>
            <a:off x="796925" y="3367088"/>
            <a:ext cx="3317875"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4337050" y="4254500"/>
            <a:ext cx="4148138" cy="400050"/>
          </a:xfrm>
          <a:prstGeom prst="rect">
            <a:avLst/>
          </a:prstGeom>
          <a:noFill/>
        </p:spPr>
        <p:txBody>
          <a:bodyPr wrap="none">
            <a:spAutoFit/>
          </a:bodyPr>
          <a:lstStyle/>
          <a:p>
            <a:pPr algn="ctr" eaLnBrk="1" hangingPunct="1">
              <a:defRPr/>
            </a:pPr>
            <a:r>
              <a:rPr lang="es-ES" sz="2000" dirty="0">
                <a:ln w="0"/>
                <a:effectLst>
                  <a:outerShdw blurRad="38100" dist="19050" dir="2700000" algn="tl" rotWithShape="0">
                    <a:schemeClr val="dk1">
                      <a:alpha val="40000"/>
                    </a:schemeClr>
                  </a:outerShdw>
                </a:effectLst>
              </a:rPr>
              <a:t>BASE PARA LA CONSTRUCCIÓN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Modelamiento Planta de Temperatura </a:t>
            </a:r>
          </a:p>
        </p:txBody>
      </p:sp>
      <p:sp>
        <p:nvSpPr>
          <p:cNvPr id="7" name="Rectángulo 6"/>
          <p:cNvSpPr/>
          <p:nvPr/>
        </p:nvSpPr>
        <p:spPr>
          <a:xfrm>
            <a:off x="417767" y="2083079"/>
            <a:ext cx="8041122" cy="17420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es-EC" sz="5000" kern="1200" dirty="0" smtClean="0"/>
              <a:t>Modelamiento de la Planta de temperatura </a:t>
            </a:r>
            <a:endParaRPr lang="es-EC" sz="5000" kern="1200" dirty="0"/>
          </a:p>
        </p:txBody>
      </p:sp>
      <p:graphicFrame>
        <p:nvGraphicFramePr>
          <p:cNvPr id="12" name="Diagrama 11"/>
          <p:cNvGraphicFramePr/>
          <p:nvPr>
            <p:extLst>
              <p:ext uri="{D42A27DB-BD31-4B8C-83A1-F6EECF244321}">
                <p14:modId xmlns:p14="http://schemas.microsoft.com/office/powerpoint/2010/main" val="1650938606"/>
              </p:ext>
            </p:extLst>
          </p:nvPr>
        </p:nvGraphicFramePr>
        <p:xfrm>
          <a:off x="179512" y="1456852"/>
          <a:ext cx="4608512" cy="3196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p:nvPr/>
        </p:nvPicPr>
        <p:blipFill>
          <a:blip r:embed="rId7">
            <a:extLst>
              <a:ext uri="{28A0092B-C50C-407E-A947-70E740481C1C}">
                <a14:useLocalDpi xmlns:a14="http://schemas.microsoft.com/office/drawing/2010/main" val="0"/>
              </a:ext>
            </a:extLst>
          </a:blip>
          <a:srcRect/>
          <a:stretch>
            <a:fillRect/>
          </a:stretch>
        </p:blipFill>
        <p:spPr bwMode="auto">
          <a:xfrm>
            <a:off x="5004048" y="1628800"/>
            <a:ext cx="3888432" cy="3157237"/>
          </a:xfrm>
          <a:prstGeom prst="rect">
            <a:avLst/>
          </a:prstGeom>
          <a:noFill/>
          <a:ln>
            <a:noFill/>
          </a:ln>
        </p:spPr>
      </p:pic>
    </p:spTree>
    <p:extLst>
      <p:ext uri="{BB962C8B-B14F-4D97-AF65-F5344CB8AC3E}">
        <p14:creationId xmlns:p14="http://schemas.microsoft.com/office/powerpoint/2010/main" val="1537048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Modelamiento Planta de Temperatura </a:t>
            </a:r>
          </a:p>
        </p:txBody>
      </p:sp>
      <p:sp>
        <p:nvSpPr>
          <p:cNvPr id="7" name="Rectángulo 6"/>
          <p:cNvSpPr/>
          <p:nvPr/>
        </p:nvSpPr>
        <p:spPr>
          <a:xfrm>
            <a:off x="417767" y="2083079"/>
            <a:ext cx="8041122" cy="17420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es-EC" sz="5000" kern="1200" dirty="0" smtClean="0"/>
              <a:t>Modelamiento de la Planta de temperatura </a:t>
            </a:r>
            <a:endParaRPr lang="es-EC" sz="5000" kern="1200" dirty="0"/>
          </a:p>
        </p:txBody>
      </p:sp>
      <p:graphicFrame>
        <p:nvGraphicFramePr>
          <p:cNvPr id="12" name="Diagrama 11"/>
          <p:cNvGraphicFramePr/>
          <p:nvPr>
            <p:extLst>
              <p:ext uri="{D42A27DB-BD31-4B8C-83A1-F6EECF244321}">
                <p14:modId xmlns:p14="http://schemas.microsoft.com/office/powerpoint/2010/main" val="1757164458"/>
              </p:ext>
            </p:extLst>
          </p:nvPr>
        </p:nvGraphicFramePr>
        <p:xfrm>
          <a:off x="179512" y="1456852"/>
          <a:ext cx="4608512" cy="3196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p:nvPr/>
        </p:nvPicPr>
        <p:blipFill rotWithShape="1">
          <a:blip r:embed="rId7"/>
          <a:srcRect t="1896" r="35089" b="40389"/>
          <a:stretch/>
        </p:blipFill>
        <p:spPr bwMode="auto">
          <a:xfrm>
            <a:off x="5076056" y="1813077"/>
            <a:ext cx="3816424" cy="2282025"/>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Tree>
    <p:extLst>
      <p:ext uri="{BB962C8B-B14F-4D97-AF65-F5344CB8AC3E}">
        <p14:creationId xmlns:p14="http://schemas.microsoft.com/office/powerpoint/2010/main" val="34787781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Modelamiento Planta de Temperatura </a:t>
            </a:r>
          </a:p>
        </p:txBody>
      </p:sp>
      <p:sp>
        <p:nvSpPr>
          <p:cNvPr id="7" name="Rectángulo 6"/>
          <p:cNvSpPr/>
          <p:nvPr/>
        </p:nvSpPr>
        <p:spPr>
          <a:xfrm>
            <a:off x="417767" y="2083079"/>
            <a:ext cx="8041122" cy="17420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es-EC" sz="5000" kern="1200" dirty="0" smtClean="0"/>
              <a:t>Modelamiento de la Planta de temperatura </a:t>
            </a:r>
            <a:endParaRPr lang="es-EC" sz="5000" kern="1200" dirty="0"/>
          </a:p>
        </p:txBody>
      </p:sp>
      <p:graphicFrame>
        <p:nvGraphicFramePr>
          <p:cNvPr id="12" name="Diagrama 11"/>
          <p:cNvGraphicFramePr/>
          <p:nvPr>
            <p:extLst>
              <p:ext uri="{D42A27DB-BD31-4B8C-83A1-F6EECF244321}">
                <p14:modId xmlns:p14="http://schemas.microsoft.com/office/powerpoint/2010/main" val="1186125937"/>
              </p:ext>
            </p:extLst>
          </p:nvPr>
        </p:nvGraphicFramePr>
        <p:xfrm>
          <a:off x="179512" y="1456852"/>
          <a:ext cx="3456384" cy="4276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p:nvPr/>
        </p:nvPicPr>
        <p:blipFill rotWithShape="1">
          <a:blip r:embed="rId7"/>
          <a:srcRect l="13229" t="12236" r="6161" b="15917"/>
          <a:stretch/>
        </p:blipFill>
        <p:spPr bwMode="auto">
          <a:xfrm>
            <a:off x="3769122" y="3448951"/>
            <a:ext cx="4917678" cy="2356313"/>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pic>
        <p:nvPicPr>
          <p:cNvPr id="9" name="Imagen 8"/>
          <p:cNvPicPr/>
          <p:nvPr/>
        </p:nvPicPr>
        <p:blipFill rotWithShape="1">
          <a:blip r:embed="rId8"/>
          <a:srcRect t="2140" r="34384" b="40075"/>
          <a:stretch/>
        </p:blipFill>
        <p:spPr bwMode="auto">
          <a:xfrm>
            <a:off x="3769122" y="1606950"/>
            <a:ext cx="5093970" cy="1842001"/>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Tree>
    <p:extLst>
      <p:ext uri="{BB962C8B-B14F-4D97-AF65-F5344CB8AC3E}">
        <p14:creationId xmlns:p14="http://schemas.microsoft.com/office/powerpoint/2010/main" val="23623649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Modelamiento Planta de Temperatura </a:t>
            </a:r>
          </a:p>
        </p:txBody>
      </p:sp>
      <p:sp>
        <p:nvSpPr>
          <p:cNvPr id="7" name="Rectángulo 6"/>
          <p:cNvSpPr/>
          <p:nvPr/>
        </p:nvSpPr>
        <p:spPr>
          <a:xfrm>
            <a:off x="417767" y="2083079"/>
            <a:ext cx="8041122" cy="17420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es-EC" sz="5000" kern="1200" dirty="0" smtClean="0"/>
              <a:t>Modelamiento de la Planta de temperatura </a:t>
            </a:r>
            <a:endParaRPr lang="es-EC" sz="5000" kern="1200" dirty="0"/>
          </a:p>
        </p:txBody>
      </p:sp>
      <p:graphicFrame>
        <p:nvGraphicFramePr>
          <p:cNvPr id="12" name="Diagrama 11"/>
          <p:cNvGraphicFramePr/>
          <p:nvPr>
            <p:extLst>
              <p:ext uri="{D42A27DB-BD31-4B8C-83A1-F6EECF244321}">
                <p14:modId xmlns:p14="http://schemas.microsoft.com/office/powerpoint/2010/main" val="610031305"/>
              </p:ext>
            </p:extLst>
          </p:nvPr>
        </p:nvGraphicFramePr>
        <p:xfrm>
          <a:off x="179512" y="1456852"/>
          <a:ext cx="3456384" cy="4276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p:nvPr/>
        </p:nvPicPr>
        <p:blipFill rotWithShape="1">
          <a:blip r:embed="rId7"/>
          <a:srcRect t="1428" r="10146" b="32546"/>
          <a:stretch/>
        </p:blipFill>
        <p:spPr bwMode="auto">
          <a:xfrm>
            <a:off x="3491880" y="2276872"/>
            <a:ext cx="5472608" cy="2642065"/>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Tree>
    <p:extLst>
      <p:ext uri="{BB962C8B-B14F-4D97-AF65-F5344CB8AC3E}">
        <p14:creationId xmlns:p14="http://schemas.microsoft.com/office/powerpoint/2010/main" val="42394897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Modelamiento Planta de Temperatura </a:t>
            </a:r>
          </a:p>
        </p:txBody>
      </p:sp>
      <p:sp>
        <p:nvSpPr>
          <p:cNvPr id="7" name="Rectángulo 6"/>
          <p:cNvSpPr/>
          <p:nvPr/>
        </p:nvSpPr>
        <p:spPr>
          <a:xfrm>
            <a:off x="417767" y="2083079"/>
            <a:ext cx="8041122" cy="17420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es-EC" sz="5000" kern="1200" dirty="0" smtClean="0"/>
              <a:t>Modelamiento de la Planta de temperatura </a:t>
            </a:r>
            <a:endParaRPr lang="es-EC" sz="5000" kern="1200" dirty="0"/>
          </a:p>
        </p:txBody>
      </p:sp>
      <p:graphicFrame>
        <p:nvGraphicFramePr>
          <p:cNvPr id="12" name="Diagrama 11"/>
          <p:cNvGraphicFramePr/>
          <p:nvPr>
            <p:extLst>
              <p:ext uri="{D42A27DB-BD31-4B8C-83A1-F6EECF244321}">
                <p14:modId xmlns:p14="http://schemas.microsoft.com/office/powerpoint/2010/main" val="2532294949"/>
              </p:ext>
            </p:extLst>
          </p:nvPr>
        </p:nvGraphicFramePr>
        <p:xfrm>
          <a:off x="179512" y="1456852"/>
          <a:ext cx="3456384" cy="4276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p:nvPr/>
        </p:nvPicPr>
        <p:blipFill rotWithShape="1">
          <a:blip r:embed="rId7"/>
          <a:srcRect l="353" r="7749" b="6505"/>
          <a:stretch/>
        </p:blipFill>
        <p:spPr bwMode="auto">
          <a:xfrm>
            <a:off x="3632200" y="1772816"/>
            <a:ext cx="5511800" cy="3152775"/>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Tree>
    <p:extLst>
      <p:ext uri="{BB962C8B-B14F-4D97-AF65-F5344CB8AC3E}">
        <p14:creationId xmlns:p14="http://schemas.microsoft.com/office/powerpoint/2010/main" val="41007391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Modelamiento Planta de Temperatura </a:t>
            </a:r>
          </a:p>
        </p:txBody>
      </p:sp>
      <p:sp>
        <p:nvSpPr>
          <p:cNvPr id="7" name="Rectángulo 6"/>
          <p:cNvSpPr/>
          <p:nvPr/>
        </p:nvSpPr>
        <p:spPr>
          <a:xfrm>
            <a:off x="417767" y="2083079"/>
            <a:ext cx="8041122" cy="17420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es-EC" sz="5000" kern="1200" dirty="0" smtClean="0"/>
              <a:t>Modelamiento de la Planta de temperatura </a:t>
            </a:r>
            <a:endParaRPr lang="es-EC" sz="5000" kern="1200" dirty="0"/>
          </a:p>
        </p:txBody>
      </p:sp>
      <p:graphicFrame>
        <p:nvGraphicFramePr>
          <p:cNvPr id="12" name="Diagrama 11"/>
          <p:cNvGraphicFramePr/>
          <p:nvPr>
            <p:extLst>
              <p:ext uri="{D42A27DB-BD31-4B8C-83A1-F6EECF244321}">
                <p14:modId xmlns:p14="http://schemas.microsoft.com/office/powerpoint/2010/main" val="3242622667"/>
              </p:ext>
            </p:extLst>
          </p:nvPr>
        </p:nvGraphicFramePr>
        <p:xfrm>
          <a:off x="179512" y="1456852"/>
          <a:ext cx="3456384" cy="4276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p:nvPr/>
        </p:nvPicPr>
        <p:blipFill rotWithShape="1">
          <a:blip r:embed="rId7"/>
          <a:srcRect l="5749" t="8784" b="15603"/>
          <a:stretch/>
        </p:blipFill>
        <p:spPr bwMode="auto">
          <a:xfrm>
            <a:off x="3707904" y="1792040"/>
            <a:ext cx="5152390" cy="2324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Tree>
    <p:extLst>
      <p:ext uri="{BB962C8B-B14F-4D97-AF65-F5344CB8AC3E}">
        <p14:creationId xmlns:p14="http://schemas.microsoft.com/office/powerpoint/2010/main" val="8333285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Modelamiento Planta de Temperatura </a:t>
            </a:r>
          </a:p>
        </p:txBody>
      </p:sp>
      <p:sp>
        <p:nvSpPr>
          <p:cNvPr id="7" name="Rectángulo 6"/>
          <p:cNvSpPr/>
          <p:nvPr/>
        </p:nvSpPr>
        <p:spPr>
          <a:xfrm>
            <a:off x="417767" y="2083079"/>
            <a:ext cx="8041122" cy="17420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es-EC" sz="5000" kern="1200" dirty="0" smtClean="0"/>
              <a:t>Modelamiento de la Planta de temperatura </a:t>
            </a:r>
            <a:endParaRPr lang="es-EC" sz="5000" kern="1200" dirty="0"/>
          </a:p>
        </p:txBody>
      </p:sp>
      <p:graphicFrame>
        <p:nvGraphicFramePr>
          <p:cNvPr id="12" name="Diagrama 11"/>
          <p:cNvGraphicFramePr/>
          <p:nvPr>
            <p:extLst>
              <p:ext uri="{D42A27DB-BD31-4B8C-83A1-F6EECF244321}">
                <p14:modId xmlns:p14="http://schemas.microsoft.com/office/powerpoint/2010/main" val="3015613972"/>
              </p:ext>
            </p:extLst>
          </p:nvPr>
        </p:nvGraphicFramePr>
        <p:xfrm>
          <a:off x="179512" y="1456852"/>
          <a:ext cx="3456384" cy="4276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p:nvPr/>
        </p:nvPicPr>
        <p:blipFill rotWithShape="1">
          <a:blip r:embed="rId7"/>
          <a:srcRect l="4170" t="21169" r="74381" b="59679"/>
          <a:stretch/>
        </p:blipFill>
        <p:spPr bwMode="auto">
          <a:xfrm>
            <a:off x="4438328" y="2058284"/>
            <a:ext cx="3806080" cy="2234812"/>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Tree>
    <p:extLst>
      <p:ext uri="{BB962C8B-B14F-4D97-AF65-F5344CB8AC3E}">
        <p14:creationId xmlns:p14="http://schemas.microsoft.com/office/powerpoint/2010/main" val="14770407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Control PID Planta de Temperatura </a:t>
            </a:r>
          </a:p>
        </p:txBody>
      </p:sp>
      <p:sp>
        <p:nvSpPr>
          <p:cNvPr id="7" name="Rectángulo 6"/>
          <p:cNvSpPr/>
          <p:nvPr/>
        </p:nvSpPr>
        <p:spPr>
          <a:xfrm>
            <a:off x="417767" y="2083079"/>
            <a:ext cx="8041122" cy="17420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es-EC" sz="5000" kern="1200" dirty="0" smtClean="0"/>
              <a:t>Modelamiento de la Planta de temperatura </a:t>
            </a:r>
            <a:endParaRPr lang="es-EC" sz="5000" kern="1200" dirty="0"/>
          </a:p>
        </p:txBody>
      </p:sp>
      <p:graphicFrame>
        <p:nvGraphicFramePr>
          <p:cNvPr id="12" name="Diagrama 11"/>
          <p:cNvGraphicFramePr/>
          <p:nvPr>
            <p:extLst>
              <p:ext uri="{D42A27DB-BD31-4B8C-83A1-F6EECF244321}">
                <p14:modId xmlns:p14="http://schemas.microsoft.com/office/powerpoint/2010/main" val="446026739"/>
              </p:ext>
            </p:extLst>
          </p:nvPr>
        </p:nvGraphicFramePr>
        <p:xfrm>
          <a:off x="179512" y="1456852"/>
          <a:ext cx="3456384" cy="4276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p:nvPr/>
        </p:nvPicPr>
        <p:blipFill rotWithShape="1">
          <a:blip r:embed="rId7"/>
          <a:srcRect l="42211" t="45463" r="25008" b="22989"/>
          <a:stretch/>
        </p:blipFill>
        <p:spPr bwMode="auto">
          <a:xfrm>
            <a:off x="5546090" y="1590289"/>
            <a:ext cx="3140710" cy="1699260"/>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8"/>
          <a:srcRect l="4170" t="21169" r="74381" b="59679"/>
          <a:stretch/>
        </p:blipFill>
        <p:spPr bwMode="auto">
          <a:xfrm>
            <a:off x="4766765" y="3373136"/>
            <a:ext cx="3806080" cy="2234812"/>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Tree>
    <p:extLst>
      <p:ext uri="{BB962C8B-B14F-4D97-AF65-F5344CB8AC3E}">
        <p14:creationId xmlns:p14="http://schemas.microsoft.com/office/powerpoint/2010/main" val="8493395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Constantes de Control para PID </a:t>
            </a:r>
          </a:p>
        </p:txBody>
      </p:sp>
      <p:sp>
        <p:nvSpPr>
          <p:cNvPr id="7" name="Rectángulo 6"/>
          <p:cNvSpPr/>
          <p:nvPr/>
        </p:nvSpPr>
        <p:spPr>
          <a:xfrm>
            <a:off x="417767" y="2083079"/>
            <a:ext cx="8041122" cy="17420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es-EC" sz="5000" kern="1200" dirty="0" smtClean="0"/>
              <a:t>Modelamiento de la Planta de temperatura </a:t>
            </a:r>
            <a:endParaRPr lang="es-EC" sz="5000" kern="1200" dirty="0"/>
          </a:p>
        </p:txBody>
      </p:sp>
      <p:pic>
        <p:nvPicPr>
          <p:cNvPr id="10" name="Imagen 9"/>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268760"/>
            <a:ext cx="4981262" cy="3960440"/>
          </a:xfrm>
          <a:prstGeom prst="rect">
            <a:avLst/>
          </a:prstGeom>
          <a:noFill/>
          <a:ln>
            <a:noFill/>
          </a:ln>
        </p:spPr>
      </p:pic>
    </p:spTree>
    <p:extLst>
      <p:ext uri="{BB962C8B-B14F-4D97-AF65-F5344CB8AC3E}">
        <p14:creationId xmlns:p14="http://schemas.microsoft.com/office/powerpoint/2010/main" val="30057897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Modelamiento Planta control de Velocidad </a:t>
            </a:r>
          </a:p>
        </p:txBody>
      </p:sp>
      <p:sp>
        <p:nvSpPr>
          <p:cNvPr id="7" name="Rectángulo 6"/>
          <p:cNvSpPr/>
          <p:nvPr/>
        </p:nvSpPr>
        <p:spPr>
          <a:xfrm>
            <a:off x="417767" y="2083079"/>
            <a:ext cx="8041122" cy="17420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es-EC" sz="5000" kern="1200" dirty="0" smtClean="0"/>
              <a:t>Modelamiento de la Planta de temperatura </a:t>
            </a:r>
            <a:endParaRPr lang="es-EC" sz="5000" kern="1200" dirty="0"/>
          </a:p>
        </p:txBody>
      </p:sp>
      <p:graphicFrame>
        <p:nvGraphicFramePr>
          <p:cNvPr id="12" name="Diagrama 11"/>
          <p:cNvGraphicFramePr/>
          <p:nvPr>
            <p:extLst>
              <p:ext uri="{D42A27DB-BD31-4B8C-83A1-F6EECF244321}">
                <p14:modId xmlns:p14="http://schemas.microsoft.com/office/powerpoint/2010/main" val="370422375"/>
              </p:ext>
            </p:extLst>
          </p:nvPr>
        </p:nvGraphicFramePr>
        <p:xfrm>
          <a:off x="2267744" y="1772816"/>
          <a:ext cx="4608512" cy="3196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04644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Título"/>
          <p:cNvSpPr>
            <a:spLocks noGrp="1"/>
          </p:cNvSpPr>
          <p:nvPr>
            <p:ph type="title"/>
          </p:nvPr>
        </p:nvSpPr>
        <p:spPr>
          <a:xfrm>
            <a:off x="428625" y="285750"/>
            <a:ext cx="8229600" cy="725488"/>
          </a:xfrm>
        </p:spPr>
        <p:txBody>
          <a:bodyPr/>
          <a:lstStyle/>
          <a:p>
            <a:pPr algn="ctr" eaLnBrk="1" hangingPunct="1">
              <a:defRPr/>
            </a:pPr>
            <a:r>
              <a:rPr lang="es-ES_tradnl" dirty="0" smtClean="0">
                <a:solidFill>
                  <a:schemeClr val="tx1"/>
                </a:solidFill>
              </a:rPr>
              <a:t>PLANTA DE VELOCIDAD </a:t>
            </a:r>
            <a:endParaRPr lang="es-ES" dirty="0" smtClean="0">
              <a:solidFill>
                <a:schemeClr val="tx1"/>
              </a:solidFill>
            </a:endParaRPr>
          </a:p>
        </p:txBody>
      </p:sp>
      <p:sp>
        <p:nvSpPr>
          <p:cNvPr id="7171" name="2 Marcador de contenido"/>
          <p:cNvSpPr>
            <a:spLocks noGrp="1"/>
          </p:cNvSpPr>
          <p:nvPr>
            <p:ph idx="1"/>
          </p:nvPr>
        </p:nvSpPr>
        <p:spPr bwMode="auto">
          <a:xfrm>
            <a:off x="627063" y="1314450"/>
            <a:ext cx="8605837" cy="5165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eaLnBrk="1" hangingPunct="1">
              <a:buFontTx/>
              <a:buNone/>
            </a:pPr>
            <a:endParaRPr lang="es-ES_tradnl" altLang="es-ES" sz="2000" smtClean="0">
              <a:solidFill>
                <a:schemeClr val="tx1"/>
              </a:solidFill>
            </a:endParaRPr>
          </a:p>
          <a:p>
            <a:pPr algn="just" eaLnBrk="1" hangingPunct="1">
              <a:buFontTx/>
              <a:buNone/>
            </a:pPr>
            <a:r>
              <a:rPr lang="es-ES_tradnl" altLang="es-ES" sz="2000" smtClean="0">
                <a:solidFill>
                  <a:schemeClr val="tx1"/>
                </a:solidFill>
              </a:rPr>
              <a:t>	</a:t>
            </a:r>
          </a:p>
          <a:p>
            <a:pPr algn="just" eaLnBrk="1" hangingPunct="1">
              <a:buFontTx/>
              <a:buNone/>
            </a:pPr>
            <a:r>
              <a:rPr lang="es-ES_tradnl" altLang="es-ES" sz="2000" smtClean="0">
                <a:solidFill>
                  <a:schemeClr val="tx1"/>
                </a:solidFill>
              </a:rPr>
              <a:t>	</a:t>
            </a:r>
          </a:p>
        </p:txBody>
      </p:sp>
      <p:sp>
        <p:nvSpPr>
          <p:cNvPr id="2" name="Rectángulo 1"/>
          <p:cNvSpPr/>
          <p:nvPr/>
        </p:nvSpPr>
        <p:spPr>
          <a:xfrm>
            <a:off x="4337050" y="4254500"/>
            <a:ext cx="4148138" cy="400050"/>
          </a:xfrm>
          <a:prstGeom prst="rect">
            <a:avLst/>
          </a:prstGeom>
          <a:noFill/>
        </p:spPr>
        <p:txBody>
          <a:bodyPr wrap="none">
            <a:spAutoFit/>
          </a:bodyPr>
          <a:lstStyle/>
          <a:p>
            <a:pPr algn="ctr" eaLnBrk="1" hangingPunct="1">
              <a:defRPr/>
            </a:pPr>
            <a:r>
              <a:rPr lang="es-ES" sz="2000" dirty="0">
                <a:ln w="0"/>
                <a:effectLst>
                  <a:outerShdw blurRad="38100" dist="19050" dir="2700000" algn="tl" rotWithShape="0">
                    <a:schemeClr val="dk1">
                      <a:alpha val="40000"/>
                    </a:schemeClr>
                  </a:outerShdw>
                </a:effectLst>
              </a:rPr>
              <a:t>BASE PARA LA CONSTRUCCIÓN</a:t>
            </a:r>
          </a:p>
        </p:txBody>
      </p:sp>
      <p:grpSp>
        <p:nvGrpSpPr>
          <p:cNvPr id="7173" name="Lienzo 63"/>
          <p:cNvGrpSpPr>
            <a:grpSpLocks/>
          </p:cNvGrpSpPr>
          <p:nvPr/>
        </p:nvGrpSpPr>
        <p:grpSpPr bwMode="auto">
          <a:xfrm>
            <a:off x="755650" y="1281113"/>
            <a:ext cx="7561263" cy="2670175"/>
            <a:chOff x="0" y="0"/>
            <a:chExt cx="5399405" cy="2134235"/>
          </a:xfrm>
        </p:grpSpPr>
        <p:sp>
          <p:nvSpPr>
            <p:cNvPr id="7175" name="Rectángulo 13"/>
            <p:cNvSpPr>
              <a:spLocks noChangeArrowheads="1"/>
            </p:cNvSpPr>
            <p:nvPr/>
          </p:nvSpPr>
          <p:spPr bwMode="auto">
            <a:xfrm>
              <a:off x="0" y="0"/>
              <a:ext cx="5399405" cy="213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C"/>
            </a:p>
          </p:txBody>
        </p:sp>
        <p:sp>
          <p:nvSpPr>
            <p:cNvPr id="7176" name="Cuadro de texto 27"/>
            <p:cNvSpPr txBox="1">
              <a:spLocks noChangeArrowheads="1"/>
            </p:cNvSpPr>
            <p:nvPr/>
          </p:nvSpPr>
          <p:spPr bwMode="auto">
            <a:xfrm>
              <a:off x="76200" y="200025"/>
              <a:ext cx="1390650" cy="1633855"/>
            </a:xfrm>
            <a:prstGeom prst="rect">
              <a:avLst/>
            </a:prstGeom>
            <a:solidFill>
              <a:srgbClr val="FFFFFF"/>
            </a:solidFill>
            <a:ln w="6350">
              <a:solidFill>
                <a:srgbClr val="000000"/>
              </a:solidFill>
              <a:miter lim="800000"/>
              <a:headEnd/>
              <a:tailEnd/>
            </a:ln>
          </p:spPr>
          <p:txBody>
            <a:bodyPr/>
            <a:lstStyle>
              <a:lvl1pPr indent="2508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200000"/>
                </a:lnSpc>
                <a:spcAft>
                  <a:spcPts val="800"/>
                </a:spcAft>
              </a:pPr>
              <a:r>
                <a:rPr lang="es-EC" sz="1200" b="1">
                  <a:latin typeface="Times New Roman" panose="02020603050405020304" pitchFamily="18" charset="0"/>
                  <a:ea typeface="Calibri" panose="020F0502020204030204" pitchFamily="34" charset="0"/>
                  <a:cs typeface="Times New Roman" panose="02020603050405020304" pitchFamily="18" charset="0"/>
                </a:rPr>
                <a:t>ACTUADOR</a:t>
              </a:r>
              <a:endParaRPr lang="es-EC" sz="1100">
                <a:latin typeface="Calibri" panose="020F0502020204030204" pitchFamily="34" charset="0"/>
                <a:ea typeface="Calibri" panose="020F0502020204030204" pitchFamily="34" charset="0"/>
                <a:cs typeface="Times New Roman" panose="02020603050405020304" pitchFamily="18" charset="0"/>
              </a:endParaRPr>
            </a:p>
            <a:p>
              <a:pPr algn="ctr" eaLnBrk="1" hangingPunct="1">
                <a:lnSpc>
                  <a:spcPct val="200000"/>
                </a:lnSpc>
                <a:spcAft>
                  <a:spcPts val="800"/>
                </a:spcAft>
              </a:pPr>
              <a:r>
                <a:rPr lang="es-EC" sz="1200">
                  <a:latin typeface="Times New Roman" panose="02020603050405020304" pitchFamily="18" charset="0"/>
                  <a:ea typeface="Calibri" panose="020F0502020204030204" pitchFamily="34" charset="0"/>
                  <a:cs typeface="Times New Roman" panose="02020603050405020304" pitchFamily="18" charset="0"/>
                </a:rPr>
                <a:t>Genera el movimiento circular propio de la planta, Actualmente se usa servomotores</a:t>
              </a:r>
              <a:endParaRPr lang="es-EC" sz="1100">
                <a:latin typeface="Calibri" panose="020F0502020204030204" pitchFamily="34" charset="0"/>
                <a:ea typeface="Calibri" panose="020F0502020204030204" pitchFamily="34" charset="0"/>
                <a:cs typeface="Times New Roman" panose="02020603050405020304" pitchFamily="18" charset="0"/>
              </a:endParaRPr>
            </a:p>
          </p:txBody>
        </p:sp>
        <p:sp>
          <p:nvSpPr>
            <p:cNvPr id="7177" name="Flecha derecha 15"/>
            <p:cNvSpPr>
              <a:spLocks noChangeArrowheads="1"/>
            </p:cNvSpPr>
            <p:nvPr/>
          </p:nvSpPr>
          <p:spPr bwMode="auto">
            <a:xfrm>
              <a:off x="1493333" y="799604"/>
              <a:ext cx="342900" cy="390525"/>
            </a:xfrm>
            <a:prstGeom prst="rightArrow">
              <a:avLst>
                <a:gd name="adj1" fmla="val 50000"/>
                <a:gd name="adj2" fmla="val 50000"/>
              </a:avLst>
            </a:prstGeom>
            <a:solidFill>
              <a:srgbClr val="5B9BD5"/>
            </a:solidFill>
            <a:ln w="25400">
              <a:solidFill>
                <a:srgbClr val="1F4E79"/>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EC"/>
            </a:p>
          </p:txBody>
        </p:sp>
        <p:sp>
          <p:nvSpPr>
            <p:cNvPr id="7178" name="Cuadro de texto 4"/>
            <p:cNvSpPr txBox="1">
              <a:spLocks noChangeArrowheads="1"/>
            </p:cNvSpPr>
            <p:nvPr/>
          </p:nvSpPr>
          <p:spPr bwMode="auto">
            <a:xfrm>
              <a:off x="1836234" y="495301"/>
              <a:ext cx="1649916" cy="857250"/>
            </a:xfrm>
            <a:prstGeom prst="rect">
              <a:avLst/>
            </a:prstGeom>
            <a:solidFill>
              <a:srgbClr val="FFFFFF"/>
            </a:solidFill>
            <a:ln w="6350">
              <a:solidFill>
                <a:srgbClr val="000000"/>
              </a:solidFill>
              <a:miter lim="800000"/>
              <a:headEnd/>
              <a:tailEnd/>
            </a:ln>
          </p:spPr>
          <p:txBody>
            <a:bodyPr/>
            <a:lstStyle>
              <a:lvl1pPr indent="2508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s-EC" sz="1200" b="1">
                  <a:latin typeface="Times New Roman" panose="02020603050405020304" pitchFamily="18" charset="0"/>
                  <a:ea typeface="Calibri" panose="020F0502020204030204" pitchFamily="34" charset="0"/>
                  <a:cs typeface="Calibri" panose="020F0502020204030204" pitchFamily="34" charset="0"/>
                </a:rPr>
                <a:t>PERTURBACIONES </a:t>
              </a:r>
              <a:endParaRPr lang="es-EC" sz="1200">
                <a:latin typeface="Times New Roman" panose="02020603050405020304" pitchFamily="18" charset="0"/>
                <a:cs typeface="Times New Roman" panose="02020603050405020304" pitchFamily="18" charset="0"/>
              </a:endParaRPr>
            </a:p>
            <a:p>
              <a:pPr algn="just" eaLnBrk="1" hangingPunct="1"/>
              <a:r>
                <a:rPr lang="es-EC" sz="1200">
                  <a:latin typeface="Times New Roman" panose="02020603050405020304" pitchFamily="18" charset="0"/>
                  <a:ea typeface="Calibri" panose="020F0502020204030204" pitchFamily="34" charset="0"/>
                  <a:cs typeface="Calibri" panose="020F0502020204030204" pitchFamily="34" charset="0"/>
                </a:rPr>
                <a:t> </a:t>
              </a:r>
              <a:endParaRPr lang="es-EC" sz="1200">
                <a:latin typeface="Times New Roman" panose="02020603050405020304" pitchFamily="18" charset="0"/>
                <a:cs typeface="Times New Roman" panose="02020603050405020304" pitchFamily="18" charset="0"/>
              </a:endParaRPr>
            </a:p>
            <a:p>
              <a:pPr algn="just" eaLnBrk="1" hangingPunct="1"/>
              <a:r>
                <a:rPr lang="es-EC" sz="1200">
                  <a:latin typeface="Times New Roman" panose="02020603050405020304" pitchFamily="18" charset="0"/>
                  <a:ea typeface="Calibri" panose="020F0502020204030204" pitchFamily="34" charset="0"/>
                  <a:cs typeface="Calibri" panose="020F0502020204030204" pitchFamily="34" charset="0"/>
                </a:rPr>
                <a:t>Freno con Gripper</a:t>
              </a:r>
              <a:endParaRPr lang="es-EC" sz="1200">
                <a:latin typeface="Times New Roman" panose="02020603050405020304" pitchFamily="18" charset="0"/>
                <a:cs typeface="Times New Roman" panose="02020603050405020304" pitchFamily="18" charset="0"/>
              </a:endParaRPr>
            </a:p>
            <a:p>
              <a:pPr algn="just" eaLnBrk="1" hangingPunct="1"/>
              <a:r>
                <a:rPr lang="es-EC" sz="1100">
                  <a:latin typeface="Times New Roman" panose="02020603050405020304" pitchFamily="18" charset="0"/>
                  <a:ea typeface="Calibri" panose="020F0502020204030204" pitchFamily="34" charset="0"/>
                  <a:cs typeface="Calibri" panose="020F0502020204030204" pitchFamily="34" charset="0"/>
                </a:rPr>
                <a:t> </a:t>
              </a:r>
              <a:endParaRPr lang="es-EC" sz="1200">
                <a:latin typeface="Times New Roman" panose="02020603050405020304" pitchFamily="18" charset="0"/>
                <a:cs typeface="Times New Roman" panose="02020603050405020304" pitchFamily="18" charset="0"/>
              </a:endParaRPr>
            </a:p>
            <a:p>
              <a:pPr algn="just" eaLnBrk="1" hangingPunct="1"/>
              <a:r>
                <a:rPr lang="es-EC" sz="1100">
                  <a:latin typeface="Times New Roman" panose="02020603050405020304" pitchFamily="18" charset="0"/>
                  <a:ea typeface="Calibri" panose="020F0502020204030204" pitchFamily="34" charset="0"/>
                  <a:cs typeface="Calibri" panose="020F0502020204030204" pitchFamily="34" charset="0"/>
                </a:rPr>
                <a:t> </a:t>
              </a:r>
              <a:endParaRPr lang="es-EC" sz="1200">
                <a:latin typeface="Times New Roman" panose="02020603050405020304" pitchFamily="18" charset="0"/>
                <a:cs typeface="Times New Roman" panose="02020603050405020304" pitchFamily="18" charset="0"/>
              </a:endParaRPr>
            </a:p>
            <a:p>
              <a:pPr algn="just" eaLnBrk="1" hangingPunct="1"/>
              <a:r>
                <a:rPr lang="es-EC" sz="1100">
                  <a:latin typeface="Times New Roman" panose="02020603050405020304" pitchFamily="18" charset="0"/>
                  <a:ea typeface="Calibri" panose="020F0502020204030204" pitchFamily="34" charset="0"/>
                  <a:cs typeface="Calibri" panose="020F0502020204030204" pitchFamily="34" charset="0"/>
                </a:rPr>
                <a:t> </a:t>
              </a:r>
              <a:endParaRPr lang="es-EC" sz="1200">
                <a:latin typeface="Times New Roman" panose="02020603050405020304" pitchFamily="18" charset="0"/>
                <a:cs typeface="Times New Roman" panose="02020603050405020304" pitchFamily="18" charset="0"/>
              </a:endParaRPr>
            </a:p>
          </p:txBody>
        </p:sp>
        <p:sp>
          <p:nvSpPr>
            <p:cNvPr id="7179" name="Flecha derecha 17"/>
            <p:cNvSpPr>
              <a:spLocks noChangeArrowheads="1"/>
            </p:cNvSpPr>
            <p:nvPr/>
          </p:nvSpPr>
          <p:spPr bwMode="auto">
            <a:xfrm>
              <a:off x="3492148" y="799604"/>
              <a:ext cx="342900" cy="390525"/>
            </a:xfrm>
            <a:prstGeom prst="rightArrow">
              <a:avLst>
                <a:gd name="adj1" fmla="val 50000"/>
                <a:gd name="adj2" fmla="val 50000"/>
              </a:avLst>
            </a:prstGeom>
            <a:solidFill>
              <a:srgbClr val="5B9BD5"/>
            </a:solidFill>
            <a:ln w="25400">
              <a:solidFill>
                <a:srgbClr val="1F4E79"/>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EC"/>
            </a:p>
          </p:txBody>
        </p:sp>
        <p:sp>
          <p:nvSpPr>
            <p:cNvPr id="7180" name="Cuadro de texto 4"/>
            <p:cNvSpPr txBox="1">
              <a:spLocks noChangeArrowheads="1"/>
            </p:cNvSpPr>
            <p:nvPr/>
          </p:nvSpPr>
          <p:spPr bwMode="auto">
            <a:xfrm>
              <a:off x="3833834" y="200025"/>
              <a:ext cx="1443016" cy="1678305"/>
            </a:xfrm>
            <a:prstGeom prst="rect">
              <a:avLst/>
            </a:prstGeom>
            <a:solidFill>
              <a:srgbClr val="FFFFFF"/>
            </a:solidFill>
            <a:ln w="6350">
              <a:solidFill>
                <a:srgbClr val="000000"/>
              </a:solidFill>
              <a:miter lim="800000"/>
              <a:headEnd/>
              <a:tailEnd/>
            </a:ln>
          </p:spPr>
          <p:txBody>
            <a:bodyPr/>
            <a:lstStyle>
              <a:lvl1pPr indent="2508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sz="1200" b="1">
                  <a:latin typeface="Times New Roman" panose="02020603050405020304" pitchFamily="18" charset="0"/>
                  <a:ea typeface="Calibri" panose="020F0502020204030204" pitchFamily="34" charset="0"/>
                  <a:cs typeface="Calibri" panose="020F0502020204030204" pitchFamily="34" charset="0"/>
                </a:rPr>
                <a:t>SENSORES</a:t>
              </a:r>
              <a:endParaRPr lang="es-EC" sz="1200">
                <a:latin typeface="Times New Roman" panose="02020603050405020304" pitchFamily="18" charset="0"/>
                <a:cs typeface="Times New Roman" panose="02020603050405020304" pitchFamily="18" charset="0"/>
              </a:endParaRPr>
            </a:p>
            <a:p>
              <a:pPr algn="ctr" eaLnBrk="1" hangingPunct="1"/>
              <a:r>
                <a:rPr lang="es-EC" sz="1200" b="1">
                  <a:latin typeface="Times New Roman" panose="02020603050405020304" pitchFamily="18" charset="0"/>
                  <a:ea typeface="Calibri" panose="020F0502020204030204" pitchFamily="34" charset="0"/>
                  <a:cs typeface="Calibri" panose="020F0502020204030204" pitchFamily="34" charset="0"/>
                </a:rPr>
                <a:t>DE VELOCIDAD</a:t>
              </a:r>
              <a:endParaRPr lang="es-EC" sz="1200">
                <a:latin typeface="Times New Roman" panose="02020603050405020304" pitchFamily="18" charset="0"/>
                <a:cs typeface="Times New Roman" panose="02020603050405020304" pitchFamily="18" charset="0"/>
              </a:endParaRPr>
            </a:p>
            <a:p>
              <a:pPr algn="ctr" eaLnBrk="1" hangingPunct="1"/>
              <a:r>
                <a:rPr lang="es-EC" sz="1200">
                  <a:latin typeface="Times New Roman" panose="02020603050405020304" pitchFamily="18" charset="0"/>
                  <a:ea typeface="Calibri" panose="020F0502020204030204" pitchFamily="34" charset="0"/>
                  <a:cs typeface="Calibri" panose="020F0502020204030204" pitchFamily="34" charset="0"/>
                </a:rPr>
                <a:t> </a:t>
              </a:r>
              <a:endParaRPr lang="es-EC" sz="1200">
                <a:latin typeface="Times New Roman" panose="02020603050405020304" pitchFamily="18" charset="0"/>
                <a:cs typeface="Times New Roman" panose="02020603050405020304" pitchFamily="18" charset="0"/>
              </a:endParaRPr>
            </a:p>
            <a:p>
              <a:pPr algn="ctr" eaLnBrk="1" hangingPunct="1"/>
              <a:r>
                <a:rPr lang="es-EC" sz="1200">
                  <a:latin typeface="Times New Roman" panose="02020603050405020304" pitchFamily="18" charset="0"/>
                  <a:ea typeface="Calibri" panose="020F0502020204030204" pitchFamily="34" charset="0"/>
                  <a:cs typeface="Calibri" panose="020F0502020204030204" pitchFamily="34" charset="0"/>
                </a:rPr>
                <a:t>Monitorean la velocidad y proporcionan la información necesaria</a:t>
              </a:r>
              <a:endParaRPr lang="es-EC" sz="1200">
                <a:latin typeface="Times New Roman" panose="02020603050405020304" pitchFamily="18" charset="0"/>
                <a:cs typeface="Times New Roman" panose="02020603050405020304" pitchFamily="18" charset="0"/>
              </a:endParaRPr>
            </a:p>
            <a:p>
              <a:pPr algn="just" eaLnBrk="1" hangingPunct="1"/>
              <a:r>
                <a:rPr lang="es-EC" sz="1100">
                  <a:latin typeface="Times New Roman" panose="02020603050405020304" pitchFamily="18" charset="0"/>
                  <a:ea typeface="Calibri" panose="020F0502020204030204" pitchFamily="34" charset="0"/>
                  <a:cs typeface="Calibri" panose="020F0502020204030204" pitchFamily="34" charset="0"/>
                </a:rPr>
                <a:t> </a:t>
              </a:r>
              <a:endParaRPr lang="es-EC" sz="1200">
                <a:latin typeface="Times New Roman" panose="02020603050405020304" pitchFamily="18" charset="0"/>
                <a:cs typeface="Times New Roman" panose="02020603050405020304" pitchFamily="18" charset="0"/>
              </a:endParaRPr>
            </a:p>
            <a:p>
              <a:pPr algn="just" eaLnBrk="1" hangingPunct="1"/>
              <a:r>
                <a:rPr lang="es-EC" sz="1200">
                  <a:latin typeface="Times New Roman" panose="02020603050405020304" pitchFamily="18" charset="0"/>
                  <a:cs typeface="Times New Roman" panose="02020603050405020304" pitchFamily="18" charset="0"/>
                </a:rPr>
                <a:t> </a:t>
              </a:r>
            </a:p>
          </p:txBody>
        </p:sp>
      </p:grpSp>
      <p:pic>
        <p:nvPicPr>
          <p:cNvPr id="7174" name="Imagen 19" descr="C:\Users\Davicho\Pictures\Fotos\19-01-2015\tesis\20150116_1142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288" y="3695700"/>
            <a:ext cx="283845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Modelamiento Planta de Velocidad </a:t>
            </a:r>
          </a:p>
        </p:txBody>
      </p:sp>
      <p:sp>
        <p:nvSpPr>
          <p:cNvPr id="7" name="Rectángulo 6"/>
          <p:cNvSpPr/>
          <p:nvPr/>
        </p:nvSpPr>
        <p:spPr>
          <a:xfrm>
            <a:off x="417767" y="2083079"/>
            <a:ext cx="8041122" cy="17420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es-EC" sz="5000" kern="1200" dirty="0" smtClean="0"/>
              <a:t>Modelamiento de la Planta de temperatura </a:t>
            </a:r>
            <a:endParaRPr lang="es-EC" sz="5000" kern="1200" dirty="0"/>
          </a:p>
        </p:txBody>
      </p:sp>
      <p:graphicFrame>
        <p:nvGraphicFramePr>
          <p:cNvPr id="12" name="Diagrama 11"/>
          <p:cNvGraphicFramePr/>
          <p:nvPr>
            <p:extLst>
              <p:ext uri="{D42A27DB-BD31-4B8C-83A1-F6EECF244321}">
                <p14:modId xmlns:p14="http://schemas.microsoft.com/office/powerpoint/2010/main" val="1111559981"/>
              </p:ext>
            </p:extLst>
          </p:nvPr>
        </p:nvGraphicFramePr>
        <p:xfrm>
          <a:off x="179512" y="1456851"/>
          <a:ext cx="3672408" cy="35307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p:nvPr/>
        </p:nvPicPr>
        <p:blipFill rotWithShape="1">
          <a:blip r:embed="rId7">
            <a:extLst>
              <a:ext uri="{28A0092B-C50C-407E-A947-70E740481C1C}">
                <a14:useLocalDpi xmlns:a14="http://schemas.microsoft.com/office/drawing/2010/main" val="0"/>
              </a:ext>
            </a:extLst>
          </a:blip>
          <a:srcRect r="15992"/>
          <a:stretch/>
        </p:blipFill>
        <p:spPr bwMode="auto">
          <a:xfrm>
            <a:off x="4139952" y="1628800"/>
            <a:ext cx="4834880" cy="3240360"/>
          </a:xfrm>
          <a:prstGeom prst="rect">
            <a:avLst/>
          </a:prstGeom>
          <a:noFill/>
          <a:ln>
            <a:noFill/>
          </a:ln>
        </p:spPr>
      </p:pic>
    </p:spTree>
    <p:extLst>
      <p:ext uri="{BB962C8B-B14F-4D97-AF65-F5344CB8AC3E}">
        <p14:creationId xmlns:p14="http://schemas.microsoft.com/office/powerpoint/2010/main" val="42753460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340" y="112984"/>
            <a:ext cx="8939336" cy="1143000"/>
          </a:xfrm>
        </p:spPr>
        <p:txBody>
          <a:bodyPr/>
          <a:lstStyle/>
          <a:p>
            <a:pPr algn="ctr" eaLnBrk="1" hangingPunct="1">
              <a:defRPr/>
            </a:pPr>
            <a:r>
              <a:rPr lang="es-EC" sz="4000" u="sng" dirty="0" smtClean="0">
                <a:solidFill>
                  <a:schemeClr val="tx1"/>
                </a:solidFill>
              </a:rPr>
              <a:t>Modelamiento Planta de Velocidad </a:t>
            </a:r>
          </a:p>
        </p:txBody>
      </p:sp>
      <p:sp>
        <p:nvSpPr>
          <p:cNvPr id="7" name="Rectángulo 6"/>
          <p:cNvSpPr/>
          <p:nvPr/>
        </p:nvSpPr>
        <p:spPr>
          <a:xfrm>
            <a:off x="417767" y="2083079"/>
            <a:ext cx="8041122" cy="17420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es-EC" sz="5000" kern="1200" dirty="0" smtClean="0"/>
              <a:t>Modelamiento de la Planta de temperatura </a:t>
            </a:r>
            <a:endParaRPr lang="es-EC" sz="5000" kern="1200" dirty="0"/>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251520" y="949604"/>
            <a:ext cx="5391150" cy="2266950"/>
          </a:xfrm>
          <a:prstGeom prst="rect">
            <a:avLst/>
          </a:prstGeom>
          <a:noFill/>
          <a:ln>
            <a:noFill/>
          </a:ln>
        </p:spPr>
      </p:pic>
      <p:pic>
        <p:nvPicPr>
          <p:cNvPr id="9" name="Imagen 8"/>
          <p:cNvPicPr/>
          <p:nvPr/>
        </p:nvPicPr>
        <p:blipFill rotWithShape="1">
          <a:blip r:embed="rId3"/>
          <a:srcRect l="13229" t="11922" r="7044" b="17172"/>
          <a:stretch/>
        </p:blipFill>
        <p:spPr bwMode="auto">
          <a:xfrm>
            <a:off x="237354" y="3318696"/>
            <a:ext cx="5333365" cy="2667000"/>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pic>
        <p:nvPicPr>
          <p:cNvPr id="10" name="Imagen 9"/>
          <p:cNvPicPr/>
          <p:nvPr/>
        </p:nvPicPr>
        <p:blipFill rotWithShape="1">
          <a:blip r:embed="rId4"/>
          <a:srcRect l="72672" t="25100" r="10571" b="45095"/>
          <a:stretch/>
        </p:blipFill>
        <p:spPr bwMode="auto">
          <a:xfrm>
            <a:off x="5925530" y="949604"/>
            <a:ext cx="2739127" cy="2451962"/>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pic>
        <p:nvPicPr>
          <p:cNvPr id="11" name="Imagen 10"/>
          <p:cNvPicPr/>
          <p:nvPr/>
        </p:nvPicPr>
        <p:blipFill rotWithShape="1">
          <a:blip r:embed="rId5"/>
          <a:srcRect l="4638" t="24445" r="76038" b="60205"/>
          <a:stretch/>
        </p:blipFill>
        <p:spPr bwMode="auto">
          <a:xfrm>
            <a:off x="5972768" y="3763206"/>
            <a:ext cx="2935228" cy="1754026"/>
          </a:xfrm>
          <a:prstGeom prst="rect">
            <a:avLst/>
          </a:prstGeom>
          <a:ln>
            <a:noFill/>
          </a:ln>
          <a:extLst>
            <a:ext uri="{53640926-AAD7-44D8-BBD7-CCE9431645EC}">
              <a14:shadowObscured xmlns:a14="http://schemas.microsoft.com/office/drawing/2010/main"/>
            </a:ex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Tree>
    <p:extLst>
      <p:ext uri="{BB962C8B-B14F-4D97-AF65-F5344CB8AC3E}">
        <p14:creationId xmlns:p14="http://schemas.microsoft.com/office/powerpoint/2010/main" val="7522300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Control PID Planta de Velocidad  </a:t>
            </a:r>
          </a:p>
        </p:txBody>
      </p:sp>
      <p:sp>
        <p:nvSpPr>
          <p:cNvPr id="7" name="Rectángulo 6"/>
          <p:cNvSpPr/>
          <p:nvPr/>
        </p:nvSpPr>
        <p:spPr>
          <a:xfrm>
            <a:off x="417767" y="2083079"/>
            <a:ext cx="8041122" cy="17420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es-EC" sz="5000" kern="1200" dirty="0" smtClean="0"/>
              <a:t>Modelamiento de la Planta de temperatura </a:t>
            </a:r>
            <a:endParaRPr lang="es-EC" sz="5000" kern="1200" dirty="0"/>
          </a:p>
        </p:txBody>
      </p:sp>
      <p:graphicFrame>
        <p:nvGraphicFramePr>
          <p:cNvPr id="12" name="Diagrama 11"/>
          <p:cNvGraphicFramePr/>
          <p:nvPr>
            <p:extLst>
              <p:ext uri="{D42A27DB-BD31-4B8C-83A1-F6EECF244321}">
                <p14:modId xmlns:p14="http://schemas.microsoft.com/office/powerpoint/2010/main" val="2752470081"/>
              </p:ext>
            </p:extLst>
          </p:nvPr>
        </p:nvGraphicFramePr>
        <p:xfrm>
          <a:off x="179512" y="1456852"/>
          <a:ext cx="3456384" cy="4276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p:nvPr/>
        </p:nvPicPr>
        <p:blipFill rotWithShape="1">
          <a:blip r:embed="rId7"/>
          <a:srcRect l="42211" t="45463" r="25008" b="22989"/>
          <a:stretch/>
        </p:blipFill>
        <p:spPr bwMode="auto">
          <a:xfrm>
            <a:off x="417767" y="4430157"/>
            <a:ext cx="3140710" cy="1699260"/>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8"/>
          <a:srcRect l="22930" t="27923" r="58549" b="11211"/>
          <a:stretch/>
        </p:blipFill>
        <p:spPr bwMode="auto">
          <a:xfrm>
            <a:off x="4283968" y="1556792"/>
            <a:ext cx="2084705" cy="3852545"/>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pic>
        <p:nvPicPr>
          <p:cNvPr id="11" name="Imagen 10"/>
          <p:cNvPicPr/>
          <p:nvPr/>
        </p:nvPicPr>
        <p:blipFill rotWithShape="1">
          <a:blip r:embed="rId9"/>
          <a:srcRect l="21342" t="32316" r="65781" b="11838"/>
          <a:stretch/>
        </p:blipFill>
        <p:spPr bwMode="auto">
          <a:xfrm>
            <a:off x="6598789" y="1580479"/>
            <a:ext cx="1860100" cy="3828858"/>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Tree>
    <p:extLst>
      <p:ext uri="{BB962C8B-B14F-4D97-AF65-F5344CB8AC3E}">
        <p14:creationId xmlns:p14="http://schemas.microsoft.com/office/powerpoint/2010/main" val="29989757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DIAGRAMAS DE FLUJO PROGRAMACION  ARDUINO</a:t>
            </a:r>
          </a:p>
        </p:txBody>
      </p:sp>
      <p:sp>
        <p:nvSpPr>
          <p:cNvPr id="7" name="Rectángulo 6"/>
          <p:cNvSpPr/>
          <p:nvPr/>
        </p:nvSpPr>
        <p:spPr>
          <a:xfrm>
            <a:off x="417767" y="2083079"/>
            <a:ext cx="8041122" cy="17420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es-EC" sz="5000" kern="1200" dirty="0" smtClean="0"/>
              <a:t>Modelamiento de la Planta de temperatura </a:t>
            </a:r>
            <a:endParaRPr lang="es-EC" sz="5000" kern="1200" dirty="0"/>
          </a:p>
        </p:txBody>
      </p:sp>
      <p:pic>
        <p:nvPicPr>
          <p:cNvPr id="9" name="Imagen 8"/>
          <p:cNvPicPr/>
          <p:nvPr/>
        </p:nvPicPr>
        <p:blipFill rotWithShape="1">
          <a:blip r:embed="rId2"/>
          <a:srcRect l="24518" t="7844" r="24506" b="12466"/>
          <a:stretch/>
        </p:blipFill>
        <p:spPr bwMode="auto">
          <a:xfrm>
            <a:off x="1882044" y="1628800"/>
            <a:ext cx="5112568" cy="3921110"/>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Tree>
    <p:extLst>
      <p:ext uri="{BB962C8B-B14F-4D97-AF65-F5344CB8AC3E}">
        <p14:creationId xmlns:p14="http://schemas.microsoft.com/office/powerpoint/2010/main" val="20260929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DIAGRAMAS DE FLUJO PROGRAMACION  PIC </a:t>
            </a:r>
          </a:p>
        </p:txBody>
      </p:sp>
      <p:sp>
        <p:nvSpPr>
          <p:cNvPr id="7" name="Rectángulo 6"/>
          <p:cNvSpPr/>
          <p:nvPr/>
        </p:nvSpPr>
        <p:spPr>
          <a:xfrm>
            <a:off x="417767" y="2083079"/>
            <a:ext cx="8041122" cy="17420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es-EC" sz="5000" kern="1200" dirty="0" smtClean="0"/>
              <a:t>Modelamiento de la Planta de temperatura </a:t>
            </a:r>
            <a:endParaRPr lang="es-EC" sz="5000" kern="1200" dirty="0"/>
          </a:p>
        </p:txBody>
      </p:sp>
      <p:pic>
        <p:nvPicPr>
          <p:cNvPr id="5" name="Imagen 4"/>
          <p:cNvPicPr/>
          <p:nvPr/>
        </p:nvPicPr>
        <p:blipFill rotWithShape="1">
          <a:blip r:embed="rId2"/>
          <a:srcRect l="48683" t="8785" r="5547" b="57331"/>
          <a:stretch/>
        </p:blipFill>
        <p:spPr bwMode="auto">
          <a:xfrm>
            <a:off x="899592" y="1739970"/>
            <a:ext cx="7416824" cy="3345214"/>
          </a:xfrm>
          <a:prstGeom prst="rect">
            <a:avLst/>
          </a:prstGeom>
          <a:ln>
            <a:noFill/>
          </a:ln>
          <a:extLst>
            <a:ext uri="{53640926-AAD7-44D8-BBD7-CCE9431645EC}">
              <a14:shadowObscured xmlns:a14="http://schemas.microsoft.com/office/drawing/2010/main"/>
            </a:ex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Tree>
    <p:extLst>
      <p:ext uri="{BB962C8B-B14F-4D97-AF65-F5344CB8AC3E}">
        <p14:creationId xmlns:p14="http://schemas.microsoft.com/office/powerpoint/2010/main" val="25299165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GUIAS DE PRACTICA PROPUESTAS </a:t>
            </a:r>
          </a:p>
        </p:txBody>
      </p:sp>
      <p:sp>
        <p:nvSpPr>
          <p:cNvPr id="7" name="Rectángulo 6"/>
          <p:cNvSpPr/>
          <p:nvPr/>
        </p:nvSpPr>
        <p:spPr>
          <a:xfrm>
            <a:off x="417767" y="2083079"/>
            <a:ext cx="8041122" cy="17420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es-EC" sz="5000" kern="1200" dirty="0" smtClean="0"/>
              <a:t>Modelamiento de la Planta de temperatura </a:t>
            </a:r>
            <a:endParaRPr lang="es-EC" sz="5000" kern="1200" dirty="0"/>
          </a:p>
        </p:txBody>
      </p:sp>
      <p:graphicFrame>
        <p:nvGraphicFramePr>
          <p:cNvPr id="3" name="Diagrama 2"/>
          <p:cNvGraphicFramePr/>
          <p:nvPr>
            <p:extLst>
              <p:ext uri="{D42A27DB-BD31-4B8C-83A1-F6EECF244321}">
                <p14:modId xmlns:p14="http://schemas.microsoft.com/office/powerpoint/2010/main" val="3196803416"/>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87198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ESTRUCTURA GUIAS PROPUESTAS</a:t>
            </a:r>
          </a:p>
        </p:txBody>
      </p:sp>
      <p:sp>
        <p:nvSpPr>
          <p:cNvPr id="7" name="Rectángulo 6"/>
          <p:cNvSpPr/>
          <p:nvPr/>
        </p:nvSpPr>
        <p:spPr>
          <a:xfrm>
            <a:off x="417767" y="2083079"/>
            <a:ext cx="8041122" cy="17420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es-EC" sz="5000" kern="1200" dirty="0" smtClean="0"/>
              <a:t>Modelamiento de la Planta de temperatura </a:t>
            </a:r>
            <a:endParaRPr lang="es-EC" sz="5000" kern="1200" dirty="0"/>
          </a:p>
        </p:txBody>
      </p:sp>
      <p:graphicFrame>
        <p:nvGraphicFramePr>
          <p:cNvPr id="3" name="Diagrama 2"/>
          <p:cNvGraphicFramePr/>
          <p:nvPr>
            <p:extLst>
              <p:ext uri="{D42A27DB-BD31-4B8C-83A1-F6EECF244321}">
                <p14:modId xmlns:p14="http://schemas.microsoft.com/office/powerpoint/2010/main" val="1010184397"/>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818178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GUIAS CONTROL ON-OFF  PLANTEAMIENTO</a:t>
            </a:r>
          </a:p>
        </p:txBody>
      </p:sp>
      <p:pic>
        <p:nvPicPr>
          <p:cNvPr id="105474" name="Picture 2" descr="http://www.monografias.com/trabajos65/tableros-derivados-madera/tableros-derivados-madera_image01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556792"/>
            <a:ext cx="5077147" cy="37160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a 3"/>
          <p:cNvGraphicFramePr/>
          <p:nvPr>
            <p:extLst>
              <p:ext uri="{D42A27DB-BD31-4B8C-83A1-F6EECF244321}">
                <p14:modId xmlns:p14="http://schemas.microsoft.com/office/powerpoint/2010/main" val="2686404496"/>
              </p:ext>
            </p:extLst>
          </p:nvPr>
        </p:nvGraphicFramePr>
        <p:xfrm>
          <a:off x="20544" y="1699078"/>
          <a:ext cx="3722781" cy="4178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895231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GUIAS CONTROL ON-OFF  PLANTEAMIENTO</a:t>
            </a:r>
          </a:p>
        </p:txBody>
      </p:sp>
      <p:pic>
        <p:nvPicPr>
          <p:cNvPr id="6" name="Imagen 5"/>
          <p:cNvPicPr/>
          <p:nvPr/>
        </p:nvPicPr>
        <p:blipFill rotWithShape="1">
          <a:blip r:embed="rId2"/>
          <a:srcRect l="37705" t="42360" r="34823" b="20393"/>
          <a:stretch/>
        </p:blipFill>
        <p:spPr bwMode="auto">
          <a:xfrm>
            <a:off x="5950496" y="1700808"/>
            <a:ext cx="2736304" cy="1872208"/>
          </a:xfrm>
          <a:prstGeom prst="rect">
            <a:avLst/>
          </a:prstGeom>
          <a:ln>
            <a:noFill/>
          </a:ln>
          <a:extLst>
            <a:ext uri="{53640926-AAD7-44D8-BBD7-CCE9431645EC}">
              <a14:shadowObscured xmlns:a14="http://schemas.microsoft.com/office/drawing/2010/main"/>
            </a:ext>
          </a:extLst>
        </p:spPr>
      </p:pic>
      <p:pic>
        <p:nvPicPr>
          <p:cNvPr id="5" name="Imagen 4"/>
          <p:cNvPicPr>
            <a:picLocks noChangeAspect="1"/>
          </p:cNvPicPr>
          <p:nvPr/>
        </p:nvPicPr>
        <p:blipFill rotWithShape="1">
          <a:blip r:embed="rId3"/>
          <a:srcRect l="33950" t="16734" r="31737" b="46063"/>
          <a:stretch/>
        </p:blipFill>
        <p:spPr>
          <a:xfrm>
            <a:off x="5801308" y="3856186"/>
            <a:ext cx="3034680" cy="1849900"/>
          </a:xfrm>
          <a:prstGeom prst="rect">
            <a:avLst/>
          </a:prstGeom>
        </p:spPr>
      </p:pic>
      <p:pic>
        <p:nvPicPr>
          <p:cNvPr id="7" name="Imagen 6"/>
          <p:cNvPicPr>
            <a:picLocks noChangeAspect="1"/>
          </p:cNvPicPr>
          <p:nvPr/>
        </p:nvPicPr>
        <p:blipFill rotWithShape="1">
          <a:blip r:embed="rId4"/>
          <a:srcRect l="25649" t="34250" r="23435" b="19485"/>
          <a:stretch/>
        </p:blipFill>
        <p:spPr>
          <a:xfrm>
            <a:off x="251520" y="2006108"/>
            <a:ext cx="5256584" cy="2685429"/>
          </a:xfrm>
          <a:prstGeom prst="rect">
            <a:avLst/>
          </a:prstGeom>
        </p:spPr>
      </p:pic>
    </p:spTree>
    <p:extLst>
      <p:ext uri="{BB962C8B-B14F-4D97-AF65-F5344CB8AC3E}">
        <p14:creationId xmlns:p14="http://schemas.microsoft.com/office/powerpoint/2010/main" val="12925256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GUIAS CONTROL PID </a:t>
            </a:r>
          </a:p>
        </p:txBody>
      </p:sp>
      <p:graphicFrame>
        <p:nvGraphicFramePr>
          <p:cNvPr id="4" name="Diagrama 3"/>
          <p:cNvGraphicFramePr/>
          <p:nvPr>
            <p:extLst>
              <p:ext uri="{D42A27DB-BD31-4B8C-83A1-F6EECF244321}">
                <p14:modId xmlns:p14="http://schemas.microsoft.com/office/powerpoint/2010/main" val="3339053928"/>
              </p:ext>
            </p:extLst>
          </p:nvPr>
        </p:nvGraphicFramePr>
        <p:xfrm>
          <a:off x="0" y="1052736"/>
          <a:ext cx="3722781" cy="4178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p:cNvPicPr>
            <a:picLocks noChangeAspect="1"/>
          </p:cNvPicPr>
          <p:nvPr/>
        </p:nvPicPr>
        <p:blipFill rotWithShape="1">
          <a:blip r:embed="rId8"/>
          <a:srcRect l="19562" t="21454" r="40591" b="16531"/>
          <a:stretch/>
        </p:blipFill>
        <p:spPr>
          <a:xfrm>
            <a:off x="5076056" y="4437112"/>
            <a:ext cx="1845006" cy="1614381"/>
          </a:xfrm>
          <a:prstGeom prst="rect">
            <a:avLst/>
          </a:prstGeom>
        </p:spPr>
      </p:pic>
      <p:pic>
        <p:nvPicPr>
          <p:cNvPr id="5" name="Imagen 4"/>
          <p:cNvPicPr>
            <a:picLocks noChangeAspect="1"/>
          </p:cNvPicPr>
          <p:nvPr/>
        </p:nvPicPr>
        <p:blipFill rotWithShape="1">
          <a:blip r:embed="rId9"/>
          <a:srcRect l="19008" t="16532" r="38931" b="33983"/>
          <a:stretch/>
        </p:blipFill>
        <p:spPr>
          <a:xfrm>
            <a:off x="3923928" y="1052736"/>
            <a:ext cx="4954593" cy="3277266"/>
          </a:xfrm>
          <a:prstGeom prst="rect">
            <a:avLst/>
          </a:prstGeom>
        </p:spPr>
      </p:pic>
    </p:spTree>
    <p:extLst>
      <p:ext uri="{BB962C8B-B14F-4D97-AF65-F5344CB8AC3E}">
        <p14:creationId xmlns:p14="http://schemas.microsoft.com/office/powerpoint/2010/main" val="3698899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a:bodyPr>
          <a:lstStyle/>
          <a:p>
            <a:pPr lvl="1" algn="ctr" eaLnBrk="1" fontAlgn="auto" hangingPunct="1">
              <a:spcAft>
                <a:spcPts val="0"/>
              </a:spcAft>
              <a:defRPr/>
            </a:pPr>
            <a:r>
              <a:rPr lang="es-ES" sz="3600" dirty="0" smtClean="0">
                <a:solidFill>
                  <a:schemeClr val="tx1"/>
                </a:solidFill>
                <a:latin typeface="+mj-lt"/>
              </a:rPr>
              <a:t>IMPORTANCIA Y ALCANCE</a:t>
            </a:r>
            <a:r>
              <a:rPr lang="es-ES" sz="1600" dirty="0">
                <a:solidFill>
                  <a:schemeClr val="tx1"/>
                </a:solidFill>
              </a:rPr>
              <a:t/>
            </a:r>
            <a:br>
              <a:rPr lang="es-ES" sz="1600" dirty="0">
                <a:solidFill>
                  <a:schemeClr val="tx1"/>
                </a:solidFill>
              </a:rPr>
            </a:br>
            <a:endParaRPr lang="es-ES" sz="1800" dirty="0">
              <a:solidFill>
                <a:schemeClr val="tx1"/>
              </a:solidFill>
            </a:endParaRPr>
          </a:p>
        </p:txBody>
      </p:sp>
      <p:sp>
        <p:nvSpPr>
          <p:cNvPr id="8195" name="2 Marcador de contenido"/>
          <p:cNvSpPr>
            <a:spLocks noGrp="1"/>
          </p:cNvSpPr>
          <p:nvPr>
            <p:ph idx="1"/>
          </p:nvPr>
        </p:nvSpPr>
        <p:spPr bwMode="auto">
          <a:xfrm>
            <a:off x="179512" y="1233569"/>
            <a:ext cx="4969247" cy="47524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eaLnBrk="1" hangingPunct="1"/>
            <a:endParaRPr lang="es-ES" altLang="es-ES" sz="2800" dirty="0" smtClean="0">
              <a:solidFill>
                <a:schemeClr val="tx1"/>
              </a:solidFill>
            </a:endParaRPr>
          </a:p>
          <a:p>
            <a:pPr algn="just" eaLnBrk="1" hangingPunct="1"/>
            <a:endParaRPr lang="es-ES" altLang="es-ES" sz="2800" dirty="0" smtClean="0">
              <a:solidFill>
                <a:schemeClr val="tx1"/>
              </a:solidFill>
            </a:endParaRPr>
          </a:p>
          <a:p>
            <a:pPr algn="just" eaLnBrk="1" hangingPunct="1"/>
            <a:endParaRPr lang="es-ES" altLang="es-ES" sz="2800" dirty="0" smtClean="0">
              <a:solidFill>
                <a:schemeClr val="tx1"/>
              </a:solidFill>
            </a:endParaRPr>
          </a:p>
        </p:txBody>
      </p:sp>
      <p:pic>
        <p:nvPicPr>
          <p:cNvPr id="6" name="Imagen 5" descr="https://encrypted-tbn2.gstatic.com/images?q=tbn:ANd9GcQVqsC3aO8Zf_N722b8mVg82ihLCVU-IQ7U4d-ptkGt8SFZ72v6"/>
          <p:cNvPicPr/>
          <p:nvPr/>
        </p:nvPicPr>
        <p:blipFill>
          <a:blip r:embed="rId2">
            <a:extLst>
              <a:ext uri="{28A0092B-C50C-407E-A947-70E740481C1C}">
                <a14:useLocalDpi xmlns:a14="http://schemas.microsoft.com/office/drawing/2010/main" val="0"/>
              </a:ext>
            </a:extLst>
          </a:blip>
          <a:srcRect/>
          <a:stretch>
            <a:fillRect/>
          </a:stretch>
        </p:blipFill>
        <p:spPr bwMode="auto">
          <a:xfrm>
            <a:off x="5837837" y="1233569"/>
            <a:ext cx="3126651" cy="2088232"/>
          </a:xfrm>
          <a:prstGeom prst="rect">
            <a:avLst/>
          </a:prstGeom>
          <a:noFill/>
          <a:ln>
            <a:noFill/>
          </a:ln>
        </p:spPr>
      </p:pic>
      <p:pic>
        <p:nvPicPr>
          <p:cNvPr id="91138" name="Picture 2" descr="https://inteligencianegociositssna.wikispaces.com/file/view/DineroOnline.jpg/280723316/351x240/DineroOn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1836" y="3573016"/>
            <a:ext cx="3132652" cy="21419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3659504549"/>
              </p:ext>
            </p:extLst>
          </p:nvPr>
        </p:nvGraphicFramePr>
        <p:xfrm>
          <a:off x="179512" y="1124744"/>
          <a:ext cx="53640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0128769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368" y="116632"/>
            <a:ext cx="9227368" cy="1143000"/>
          </a:xfrm>
        </p:spPr>
        <p:txBody>
          <a:bodyPr/>
          <a:lstStyle/>
          <a:p>
            <a:pPr algn="ctr" eaLnBrk="1" hangingPunct="1">
              <a:defRPr/>
            </a:pPr>
            <a:r>
              <a:rPr lang="es-EC" sz="4000" u="sng" dirty="0" smtClean="0">
                <a:solidFill>
                  <a:schemeClr val="tx1"/>
                </a:solidFill>
              </a:rPr>
              <a:t>GUIAS CONTROL RAZON  </a:t>
            </a:r>
          </a:p>
        </p:txBody>
      </p:sp>
      <p:graphicFrame>
        <p:nvGraphicFramePr>
          <p:cNvPr id="4" name="Diagrama 3"/>
          <p:cNvGraphicFramePr/>
          <p:nvPr>
            <p:extLst>
              <p:ext uri="{D42A27DB-BD31-4B8C-83A1-F6EECF244321}">
                <p14:modId xmlns:p14="http://schemas.microsoft.com/office/powerpoint/2010/main" val="1255241400"/>
              </p:ext>
            </p:extLst>
          </p:nvPr>
        </p:nvGraphicFramePr>
        <p:xfrm>
          <a:off x="0" y="1052736"/>
          <a:ext cx="3722781" cy="4178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p:cNvPicPr/>
          <p:nvPr/>
        </p:nvPicPr>
        <p:blipFill rotWithShape="1">
          <a:blip r:embed="rId8"/>
          <a:srcRect l="32113" t="20179" r="29072" b="40312"/>
          <a:stretch/>
        </p:blipFill>
        <p:spPr bwMode="auto">
          <a:xfrm>
            <a:off x="3851920" y="1028493"/>
            <a:ext cx="2843808" cy="1512168"/>
          </a:xfrm>
          <a:prstGeom prst="rect">
            <a:avLst/>
          </a:prstGeom>
          <a:ln>
            <a:noFill/>
          </a:ln>
          <a:extLst>
            <a:ext uri="{53640926-AAD7-44D8-BBD7-CCE9431645EC}">
              <a14:shadowObscured xmlns:a14="http://schemas.microsoft.com/office/drawing/2010/main"/>
            </a:ext>
          </a:extLst>
        </p:spPr>
      </p:pic>
      <p:pic>
        <p:nvPicPr>
          <p:cNvPr id="7" name="Imagen 6"/>
          <p:cNvPicPr>
            <a:picLocks noChangeAspect="1"/>
          </p:cNvPicPr>
          <p:nvPr/>
        </p:nvPicPr>
        <p:blipFill rotWithShape="1">
          <a:blip r:embed="rId9"/>
          <a:srcRect l="31546" t="31500" r="30821" b="26172"/>
          <a:stretch/>
        </p:blipFill>
        <p:spPr>
          <a:xfrm>
            <a:off x="6631292" y="1028493"/>
            <a:ext cx="2512708" cy="1588918"/>
          </a:xfrm>
          <a:prstGeom prst="rect">
            <a:avLst/>
          </a:prstGeom>
        </p:spPr>
      </p:pic>
      <p:pic>
        <p:nvPicPr>
          <p:cNvPr id="8" name="Imagen 7"/>
          <p:cNvPicPr/>
          <p:nvPr/>
        </p:nvPicPr>
        <p:blipFill rotWithShape="1">
          <a:blip r:embed="rId10"/>
          <a:srcRect l="32273" t="15064" r="30510" b="40021"/>
          <a:stretch/>
        </p:blipFill>
        <p:spPr bwMode="auto">
          <a:xfrm>
            <a:off x="3860268" y="2771166"/>
            <a:ext cx="2771024" cy="2025985"/>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11"/>
          <a:srcRect l="32430" t="36947" r="30829" b="18988"/>
          <a:stretch/>
        </p:blipFill>
        <p:spPr bwMode="auto">
          <a:xfrm>
            <a:off x="6631292" y="2805802"/>
            <a:ext cx="2405204" cy="19913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86493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368" y="116632"/>
            <a:ext cx="9227368" cy="1143000"/>
          </a:xfrm>
        </p:spPr>
        <p:txBody>
          <a:bodyPr/>
          <a:lstStyle/>
          <a:p>
            <a:pPr algn="ctr" eaLnBrk="1" hangingPunct="1">
              <a:defRPr/>
            </a:pPr>
            <a:r>
              <a:rPr lang="es-EC" sz="4000" u="sng" dirty="0" smtClean="0">
                <a:solidFill>
                  <a:schemeClr val="tx1"/>
                </a:solidFill>
              </a:rPr>
              <a:t>GUIAS CONTROL SOBREPOSICION   </a:t>
            </a:r>
          </a:p>
        </p:txBody>
      </p:sp>
      <p:graphicFrame>
        <p:nvGraphicFramePr>
          <p:cNvPr id="4" name="Diagrama 3"/>
          <p:cNvGraphicFramePr/>
          <p:nvPr>
            <p:extLst>
              <p:ext uri="{D42A27DB-BD31-4B8C-83A1-F6EECF244321}">
                <p14:modId xmlns:p14="http://schemas.microsoft.com/office/powerpoint/2010/main" val="523666690"/>
              </p:ext>
            </p:extLst>
          </p:nvPr>
        </p:nvGraphicFramePr>
        <p:xfrm>
          <a:off x="1" y="1052736"/>
          <a:ext cx="277180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p:cNvPicPr/>
          <p:nvPr/>
        </p:nvPicPr>
        <p:blipFill rotWithShape="1">
          <a:blip r:embed="rId8"/>
          <a:srcRect r="9494"/>
          <a:stretch/>
        </p:blipFill>
        <p:spPr>
          <a:xfrm>
            <a:off x="3059832" y="936052"/>
            <a:ext cx="5760640" cy="1916884"/>
          </a:xfrm>
          <a:prstGeom prst="rect">
            <a:avLst/>
          </a:prstGeom>
        </p:spPr>
      </p:pic>
      <p:pic>
        <p:nvPicPr>
          <p:cNvPr id="5" name="Imagen 4"/>
          <p:cNvPicPr>
            <a:picLocks noChangeAspect="1"/>
          </p:cNvPicPr>
          <p:nvPr/>
        </p:nvPicPr>
        <p:blipFill rotWithShape="1">
          <a:blip r:embed="rId9"/>
          <a:srcRect l="35058" t="15548" r="30630" b="36219"/>
          <a:stretch/>
        </p:blipFill>
        <p:spPr>
          <a:xfrm>
            <a:off x="2804233" y="2996952"/>
            <a:ext cx="3168352" cy="2504020"/>
          </a:xfrm>
          <a:prstGeom prst="rect">
            <a:avLst/>
          </a:prstGeom>
        </p:spPr>
      </p:pic>
      <p:pic>
        <p:nvPicPr>
          <p:cNvPr id="11" name="Imagen 10"/>
          <p:cNvPicPr>
            <a:picLocks noChangeAspect="1"/>
          </p:cNvPicPr>
          <p:nvPr/>
        </p:nvPicPr>
        <p:blipFill rotWithShape="1">
          <a:blip r:embed="rId10"/>
          <a:srcRect l="33951" t="14596" r="32844" b="43077"/>
          <a:stretch/>
        </p:blipFill>
        <p:spPr>
          <a:xfrm>
            <a:off x="5868144" y="2996952"/>
            <a:ext cx="3288748" cy="2599172"/>
          </a:xfrm>
          <a:prstGeom prst="rect">
            <a:avLst/>
          </a:prstGeom>
        </p:spPr>
      </p:pic>
    </p:spTree>
    <p:extLst>
      <p:ext uri="{BB962C8B-B14F-4D97-AF65-F5344CB8AC3E}">
        <p14:creationId xmlns:p14="http://schemas.microsoft.com/office/powerpoint/2010/main" val="36350033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368" y="116632"/>
            <a:ext cx="9227368" cy="1143000"/>
          </a:xfrm>
        </p:spPr>
        <p:txBody>
          <a:bodyPr/>
          <a:lstStyle/>
          <a:p>
            <a:pPr algn="ctr" eaLnBrk="1" hangingPunct="1">
              <a:defRPr/>
            </a:pPr>
            <a:r>
              <a:rPr lang="es-EC" sz="4000" u="sng" dirty="0" smtClean="0">
                <a:solidFill>
                  <a:schemeClr val="tx1"/>
                </a:solidFill>
              </a:rPr>
              <a:t>GUIAS CONTROL CASCADA   </a:t>
            </a:r>
          </a:p>
        </p:txBody>
      </p:sp>
      <p:graphicFrame>
        <p:nvGraphicFramePr>
          <p:cNvPr id="4" name="Diagrama 3"/>
          <p:cNvGraphicFramePr/>
          <p:nvPr>
            <p:extLst>
              <p:ext uri="{D42A27DB-BD31-4B8C-83A1-F6EECF244321}">
                <p14:modId xmlns:p14="http://schemas.microsoft.com/office/powerpoint/2010/main" val="729337231"/>
              </p:ext>
            </p:extLst>
          </p:nvPr>
        </p:nvGraphicFramePr>
        <p:xfrm>
          <a:off x="1" y="1052736"/>
          <a:ext cx="277180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p:cNvPicPr/>
          <p:nvPr/>
        </p:nvPicPr>
        <p:blipFill rotWithShape="1">
          <a:blip r:embed="rId8"/>
          <a:srcRect l="13143" t="7469" r="13818" b="10089"/>
          <a:stretch/>
        </p:blipFill>
        <p:spPr bwMode="auto">
          <a:xfrm>
            <a:off x="3419872" y="1052736"/>
            <a:ext cx="5328592" cy="3384376"/>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pic>
        <p:nvPicPr>
          <p:cNvPr id="8" name="Imagen 7" descr="http://multimedia.ecuavisa.com/sites/ecuavisa.com/files/styles/ampliada/public/fotos/2015/07/21-07-2015-bebe.jpg"/>
          <p:cNvPicPr/>
          <p:nvPr/>
        </p:nvPicPr>
        <p:blipFill rotWithShape="1">
          <a:blip r:embed="rId9">
            <a:extLst>
              <a:ext uri="{28A0092B-C50C-407E-A947-70E740481C1C}">
                <a14:useLocalDpi xmlns:a14="http://schemas.microsoft.com/office/drawing/2010/main" val="0"/>
              </a:ext>
            </a:extLst>
          </a:blip>
          <a:srcRect l="15310" t="-285" r="10994"/>
          <a:stretch/>
        </p:blipFill>
        <p:spPr bwMode="auto">
          <a:xfrm>
            <a:off x="4788024" y="4653136"/>
            <a:ext cx="2355052" cy="1152128"/>
          </a:xfrm>
          <a:prstGeom prst="rect">
            <a:avLst/>
          </a:prstGeom>
          <a:noFill/>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Tree>
    <p:extLst>
      <p:ext uri="{BB962C8B-B14F-4D97-AF65-F5344CB8AC3E}">
        <p14:creationId xmlns:p14="http://schemas.microsoft.com/office/powerpoint/2010/main" val="21524668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pPr algn="ctr" eaLnBrk="1" hangingPunct="1">
              <a:defRPr/>
            </a:pPr>
            <a:r>
              <a:rPr lang="es-EC" sz="4000" u="sng" dirty="0" err="1" smtClean="0">
                <a:solidFill>
                  <a:schemeClr val="tx1"/>
                </a:solidFill>
              </a:rPr>
              <a:t>Analisis</a:t>
            </a:r>
            <a:r>
              <a:rPr lang="es-EC" sz="4000" u="sng" dirty="0" smtClean="0">
                <a:solidFill>
                  <a:schemeClr val="tx1"/>
                </a:solidFill>
              </a:rPr>
              <a:t> Financiero </a:t>
            </a:r>
          </a:p>
        </p:txBody>
      </p:sp>
      <p:sp>
        <p:nvSpPr>
          <p:cNvPr id="9" name="Rectángulo 8"/>
          <p:cNvSpPr/>
          <p:nvPr/>
        </p:nvSpPr>
        <p:spPr>
          <a:xfrm>
            <a:off x="1549130" y="3196730"/>
            <a:ext cx="6045740" cy="464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EC" sz="2200" kern="1200" dirty="0" smtClean="0"/>
              <a:t>Control On-off</a:t>
            </a:r>
            <a:endParaRPr lang="es-EC" sz="2200" kern="1200" dirty="0"/>
          </a:p>
        </p:txBody>
      </p:sp>
      <p:graphicFrame>
        <p:nvGraphicFramePr>
          <p:cNvPr id="10" name="Diagrama 9"/>
          <p:cNvGraphicFramePr/>
          <p:nvPr>
            <p:extLst>
              <p:ext uri="{D42A27DB-BD31-4B8C-83A1-F6EECF244321}">
                <p14:modId xmlns:p14="http://schemas.microsoft.com/office/powerpoint/2010/main" val="1298278388"/>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ANALISIS DE COSTOS </a:t>
            </a:r>
          </a:p>
        </p:txBody>
      </p:sp>
      <p:graphicFrame>
        <p:nvGraphicFramePr>
          <p:cNvPr id="4" name="Tabla 3"/>
          <p:cNvGraphicFramePr>
            <a:graphicFrameLocks noGrp="1"/>
          </p:cNvGraphicFramePr>
          <p:nvPr>
            <p:extLst>
              <p:ext uri="{D42A27DB-BD31-4B8C-83A1-F6EECF244321}">
                <p14:modId xmlns:p14="http://schemas.microsoft.com/office/powerpoint/2010/main" val="760387539"/>
              </p:ext>
            </p:extLst>
          </p:nvPr>
        </p:nvGraphicFramePr>
        <p:xfrm>
          <a:off x="251520" y="1052736"/>
          <a:ext cx="7416824" cy="4871549"/>
        </p:xfrm>
        <a:graphic>
          <a:graphicData uri="http://schemas.openxmlformats.org/drawingml/2006/table">
            <a:tbl>
              <a:tblPr firstRow="1" firstCol="1" bandRow="1">
                <a:tableStyleId>{5C22544A-7EE6-4342-B048-85BDC9FD1C3A}</a:tableStyleId>
              </a:tblPr>
              <a:tblGrid>
                <a:gridCol w="3709896"/>
                <a:gridCol w="1114007"/>
                <a:gridCol w="1361729"/>
                <a:gridCol w="1231192"/>
              </a:tblGrid>
              <a:tr h="429618">
                <a:tc>
                  <a:txBody>
                    <a:bodyPr/>
                    <a:lstStyle/>
                    <a:p>
                      <a:pPr indent="252095" algn="ctr">
                        <a:lnSpc>
                          <a:spcPct val="150000"/>
                        </a:lnSpc>
                        <a:spcAft>
                          <a:spcPts val="0"/>
                        </a:spcAft>
                      </a:pPr>
                      <a:r>
                        <a:rPr lang="en-US" sz="1200" dirty="0" err="1">
                          <a:solidFill>
                            <a:schemeClr val="tx1"/>
                          </a:solidFill>
                          <a:effectLst/>
                        </a:rPr>
                        <a:t>Descripción</a:t>
                      </a:r>
                      <a:r>
                        <a:rPr lang="en-US" sz="1200" dirty="0">
                          <a:solidFill>
                            <a:schemeClr val="tx1"/>
                          </a:solidFill>
                          <a:effectLst/>
                        </a:rPr>
                        <a:t> del </a:t>
                      </a:r>
                      <a:r>
                        <a:rPr lang="en-US" sz="1200" dirty="0" err="1">
                          <a:solidFill>
                            <a:schemeClr val="tx1"/>
                          </a:solidFill>
                          <a:effectLst/>
                        </a:rPr>
                        <a:t>Equipo</a:t>
                      </a:r>
                      <a:endParaRPr lang="es-EC"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solidFill>
                      <a:schemeClr val="accent2">
                        <a:lumMod val="75000"/>
                      </a:schemeClr>
                    </a:solidFill>
                  </a:tcPr>
                </a:tc>
                <a:tc>
                  <a:txBody>
                    <a:bodyPr/>
                    <a:lstStyle/>
                    <a:p>
                      <a:pPr indent="252095" algn="ctr">
                        <a:lnSpc>
                          <a:spcPct val="150000"/>
                        </a:lnSpc>
                        <a:spcAft>
                          <a:spcPts val="0"/>
                        </a:spcAft>
                      </a:pPr>
                      <a:r>
                        <a:rPr lang="en-US" sz="1200" dirty="0" err="1">
                          <a:solidFill>
                            <a:schemeClr val="tx1"/>
                          </a:solidFill>
                          <a:effectLst/>
                        </a:rPr>
                        <a:t>Cantidad</a:t>
                      </a:r>
                      <a:endParaRPr lang="es-EC"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solidFill>
                      <a:schemeClr val="accent2">
                        <a:lumMod val="75000"/>
                      </a:schemeClr>
                    </a:solidFill>
                  </a:tcPr>
                </a:tc>
                <a:tc>
                  <a:txBody>
                    <a:bodyPr/>
                    <a:lstStyle/>
                    <a:p>
                      <a:pPr indent="252095" algn="ctr">
                        <a:lnSpc>
                          <a:spcPct val="150000"/>
                        </a:lnSpc>
                        <a:spcAft>
                          <a:spcPts val="0"/>
                        </a:spcAft>
                      </a:pPr>
                      <a:r>
                        <a:rPr lang="en-US" sz="1200" dirty="0" err="1">
                          <a:solidFill>
                            <a:schemeClr val="tx1"/>
                          </a:solidFill>
                          <a:effectLst/>
                        </a:rPr>
                        <a:t>Costo</a:t>
                      </a:r>
                      <a:r>
                        <a:rPr lang="en-US" sz="1200" dirty="0">
                          <a:solidFill>
                            <a:schemeClr val="tx1"/>
                          </a:solidFill>
                          <a:effectLst/>
                        </a:rPr>
                        <a:t> </a:t>
                      </a:r>
                      <a:r>
                        <a:rPr lang="en-US" sz="1200" dirty="0" err="1">
                          <a:solidFill>
                            <a:schemeClr val="tx1"/>
                          </a:solidFill>
                          <a:effectLst/>
                        </a:rPr>
                        <a:t>unitario</a:t>
                      </a:r>
                      <a:r>
                        <a:rPr lang="en-US" sz="1200" dirty="0">
                          <a:solidFill>
                            <a:schemeClr val="tx1"/>
                          </a:solidFill>
                          <a:effectLst/>
                        </a:rPr>
                        <a:t> ($)</a:t>
                      </a:r>
                      <a:endParaRPr lang="es-EC"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solidFill>
                      <a:schemeClr val="accent2">
                        <a:lumMod val="75000"/>
                      </a:schemeClr>
                    </a:solidFill>
                  </a:tcPr>
                </a:tc>
                <a:tc>
                  <a:txBody>
                    <a:bodyPr/>
                    <a:lstStyle/>
                    <a:p>
                      <a:pPr indent="252095" algn="ctr">
                        <a:lnSpc>
                          <a:spcPct val="150000"/>
                        </a:lnSpc>
                        <a:spcAft>
                          <a:spcPts val="0"/>
                        </a:spcAft>
                      </a:pPr>
                      <a:r>
                        <a:rPr lang="en-US" sz="1200" dirty="0" err="1">
                          <a:solidFill>
                            <a:schemeClr val="tx1"/>
                          </a:solidFill>
                          <a:effectLst/>
                        </a:rPr>
                        <a:t>Costo</a:t>
                      </a:r>
                      <a:r>
                        <a:rPr lang="en-US" sz="1200" dirty="0">
                          <a:solidFill>
                            <a:schemeClr val="tx1"/>
                          </a:solidFill>
                          <a:effectLst/>
                        </a:rPr>
                        <a:t> total ($)</a:t>
                      </a:r>
                      <a:endParaRPr lang="es-EC"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solidFill>
                      <a:schemeClr val="accent2">
                        <a:lumMod val="75000"/>
                      </a:schemeClr>
                    </a:solidFill>
                  </a:tcPr>
                </a:tc>
              </a:tr>
              <a:tr h="429618">
                <a:tc>
                  <a:txBody>
                    <a:bodyPr/>
                    <a:lstStyle/>
                    <a:p>
                      <a:pPr indent="252095" algn="just">
                        <a:lnSpc>
                          <a:spcPct val="150000"/>
                        </a:lnSpc>
                        <a:spcAft>
                          <a:spcPts val="0"/>
                        </a:spcAft>
                      </a:pPr>
                      <a:r>
                        <a:rPr lang="es-EC" sz="900" dirty="0">
                          <a:solidFill>
                            <a:schemeClr val="tx1"/>
                          </a:solidFill>
                          <a:effectLst/>
                        </a:rPr>
                        <a:t>MÓDULO DE ENTRADAS ANALÓGICAS CORRIENTE/VOLTAJE</a:t>
                      </a:r>
                      <a:endParaRPr lang="es-EC"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solidFill>
                      <a:schemeClr val="accent2">
                        <a:lumMod val="75000"/>
                      </a:schemeClr>
                    </a:solidFill>
                  </a:tcPr>
                </a:tc>
                <a:tc>
                  <a:txBody>
                    <a:bodyPr/>
                    <a:lstStyle/>
                    <a:p>
                      <a:pPr indent="450215" algn="just">
                        <a:lnSpc>
                          <a:spcPct val="150000"/>
                        </a:lnSpc>
                        <a:spcAft>
                          <a:spcPts val="0"/>
                        </a:spcAft>
                      </a:pPr>
                      <a:r>
                        <a:rPr lang="en-US" sz="9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450215" algn="just">
                        <a:lnSpc>
                          <a:spcPct val="150000"/>
                        </a:lnSpc>
                        <a:spcAft>
                          <a:spcPts val="0"/>
                        </a:spcAft>
                      </a:pPr>
                      <a:r>
                        <a:rPr lang="en-US" sz="900">
                          <a:effectLst/>
                        </a:rPr>
                        <a:t>300,00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252095" algn="just">
                        <a:lnSpc>
                          <a:spcPct val="150000"/>
                        </a:lnSpc>
                        <a:spcAft>
                          <a:spcPts val="0"/>
                        </a:spcAft>
                      </a:pPr>
                      <a:r>
                        <a:rPr lang="en-US" sz="900">
                          <a:effectLst/>
                        </a:rPr>
                        <a:t>300,00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r>
              <a:tr h="214809">
                <a:tc>
                  <a:txBody>
                    <a:bodyPr/>
                    <a:lstStyle/>
                    <a:p>
                      <a:pPr indent="252095" algn="just">
                        <a:lnSpc>
                          <a:spcPct val="150000"/>
                        </a:lnSpc>
                        <a:spcAft>
                          <a:spcPts val="0"/>
                        </a:spcAft>
                      </a:pPr>
                      <a:r>
                        <a:rPr lang="es-EC" sz="900" dirty="0">
                          <a:solidFill>
                            <a:schemeClr val="tx1"/>
                          </a:solidFill>
                          <a:effectLst/>
                        </a:rPr>
                        <a:t>MÓDULO DE SALIDAS VAC/VDC RELAY</a:t>
                      </a:r>
                      <a:endParaRPr lang="es-EC"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solidFill>
                      <a:schemeClr val="accent2">
                        <a:lumMod val="75000"/>
                      </a:schemeClr>
                    </a:solidFill>
                  </a:tcPr>
                </a:tc>
                <a:tc>
                  <a:txBody>
                    <a:bodyPr/>
                    <a:lstStyle/>
                    <a:p>
                      <a:pPr indent="450215" algn="just">
                        <a:lnSpc>
                          <a:spcPct val="150000"/>
                        </a:lnSpc>
                        <a:spcAft>
                          <a:spcPts val="0"/>
                        </a:spcAft>
                      </a:pPr>
                      <a:r>
                        <a:rPr lang="en-US" sz="900" dirty="0">
                          <a:effectLst/>
                        </a:rPr>
                        <a:t>1</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450215" algn="just">
                        <a:lnSpc>
                          <a:spcPct val="150000"/>
                        </a:lnSpc>
                        <a:spcAft>
                          <a:spcPts val="0"/>
                        </a:spcAft>
                      </a:pPr>
                      <a:r>
                        <a:rPr lang="en-US" sz="900">
                          <a:effectLst/>
                        </a:rPr>
                        <a:t>250,00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252095" algn="just">
                        <a:lnSpc>
                          <a:spcPct val="150000"/>
                        </a:lnSpc>
                        <a:spcAft>
                          <a:spcPts val="0"/>
                        </a:spcAft>
                      </a:pPr>
                      <a:r>
                        <a:rPr lang="en-US" sz="900">
                          <a:effectLst/>
                        </a:rPr>
                        <a:t>250,00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r>
              <a:tr h="214809">
                <a:tc>
                  <a:txBody>
                    <a:bodyPr/>
                    <a:lstStyle/>
                    <a:p>
                      <a:pPr indent="252095" algn="just">
                        <a:lnSpc>
                          <a:spcPct val="150000"/>
                        </a:lnSpc>
                        <a:spcAft>
                          <a:spcPts val="0"/>
                        </a:spcAft>
                      </a:pPr>
                      <a:r>
                        <a:rPr lang="en-US" sz="900">
                          <a:solidFill>
                            <a:schemeClr val="tx1"/>
                          </a:solidFill>
                          <a:effectLst/>
                        </a:rPr>
                        <a:t>CABLE PLC A PC</a:t>
                      </a:r>
                      <a:endParaRPr lang="es-EC"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solidFill>
                      <a:schemeClr val="accent2">
                        <a:lumMod val="75000"/>
                      </a:schemeClr>
                    </a:solidFill>
                  </a:tcPr>
                </a:tc>
                <a:tc>
                  <a:txBody>
                    <a:bodyPr/>
                    <a:lstStyle/>
                    <a:p>
                      <a:pPr indent="450215" algn="just">
                        <a:lnSpc>
                          <a:spcPct val="150000"/>
                        </a:lnSpc>
                        <a:spcAft>
                          <a:spcPts val="0"/>
                        </a:spcAft>
                      </a:pPr>
                      <a:r>
                        <a:rPr lang="en-US" sz="9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450215" algn="just">
                        <a:lnSpc>
                          <a:spcPct val="150000"/>
                        </a:lnSpc>
                        <a:spcAft>
                          <a:spcPts val="0"/>
                        </a:spcAft>
                      </a:pPr>
                      <a:r>
                        <a:rPr lang="en-US" sz="900">
                          <a:effectLst/>
                        </a:rPr>
                        <a:t>40,00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252095" algn="just">
                        <a:lnSpc>
                          <a:spcPct val="150000"/>
                        </a:lnSpc>
                        <a:spcAft>
                          <a:spcPts val="0"/>
                        </a:spcAft>
                      </a:pPr>
                      <a:r>
                        <a:rPr lang="en-US" sz="900">
                          <a:effectLst/>
                        </a:rPr>
                        <a:t>40,00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r>
              <a:tr h="429618">
                <a:tc>
                  <a:txBody>
                    <a:bodyPr/>
                    <a:lstStyle/>
                    <a:p>
                      <a:pPr indent="252095" algn="just">
                        <a:lnSpc>
                          <a:spcPct val="150000"/>
                        </a:lnSpc>
                        <a:spcAft>
                          <a:spcPts val="0"/>
                        </a:spcAft>
                      </a:pPr>
                      <a:r>
                        <a:rPr lang="es-ES" sz="900">
                          <a:solidFill>
                            <a:schemeClr val="tx1"/>
                          </a:solidFill>
                          <a:effectLst/>
                        </a:rPr>
                        <a:t>NIQUELINAS O RESISTENCIAS TERMICAS(ESTIMADAS)</a:t>
                      </a:r>
                      <a:endParaRPr lang="es-EC"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solidFill>
                      <a:schemeClr val="accent2">
                        <a:lumMod val="75000"/>
                      </a:schemeClr>
                    </a:solidFill>
                  </a:tcPr>
                </a:tc>
                <a:tc>
                  <a:txBody>
                    <a:bodyPr/>
                    <a:lstStyle/>
                    <a:p>
                      <a:pPr indent="450215" algn="just">
                        <a:lnSpc>
                          <a:spcPct val="150000"/>
                        </a:lnSpc>
                        <a:spcAft>
                          <a:spcPts val="0"/>
                        </a:spcAft>
                      </a:pPr>
                      <a:r>
                        <a:rPr lang="en-US" sz="900" dirty="0">
                          <a:effectLst/>
                        </a:rPr>
                        <a:t>4</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450215" algn="just">
                        <a:lnSpc>
                          <a:spcPct val="150000"/>
                        </a:lnSpc>
                        <a:spcAft>
                          <a:spcPts val="0"/>
                        </a:spcAft>
                      </a:pPr>
                      <a:r>
                        <a:rPr lang="en-US" sz="900">
                          <a:effectLst/>
                        </a:rPr>
                        <a:t>10,00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252095" algn="just">
                        <a:lnSpc>
                          <a:spcPct val="150000"/>
                        </a:lnSpc>
                        <a:spcAft>
                          <a:spcPts val="0"/>
                        </a:spcAft>
                      </a:pPr>
                      <a:r>
                        <a:rPr lang="en-US" sz="900">
                          <a:effectLst/>
                        </a:rPr>
                        <a:t>40,00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r>
              <a:tr h="214809">
                <a:tc>
                  <a:txBody>
                    <a:bodyPr/>
                    <a:lstStyle/>
                    <a:p>
                      <a:pPr indent="252095" algn="just">
                        <a:lnSpc>
                          <a:spcPct val="150000"/>
                        </a:lnSpc>
                        <a:spcAft>
                          <a:spcPts val="0"/>
                        </a:spcAft>
                      </a:pPr>
                      <a:r>
                        <a:rPr lang="en-US" sz="900">
                          <a:solidFill>
                            <a:schemeClr val="tx1"/>
                          </a:solidFill>
                          <a:effectLst/>
                        </a:rPr>
                        <a:t>SENSORES INDUSTRIALES PT 100</a:t>
                      </a:r>
                      <a:endParaRPr lang="es-EC"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solidFill>
                      <a:schemeClr val="accent2">
                        <a:lumMod val="75000"/>
                      </a:schemeClr>
                    </a:solidFill>
                  </a:tcPr>
                </a:tc>
                <a:tc>
                  <a:txBody>
                    <a:bodyPr/>
                    <a:lstStyle/>
                    <a:p>
                      <a:pPr indent="450215" algn="just">
                        <a:lnSpc>
                          <a:spcPct val="150000"/>
                        </a:lnSpc>
                        <a:spcAft>
                          <a:spcPts val="0"/>
                        </a:spcAft>
                      </a:pPr>
                      <a:r>
                        <a:rPr lang="en-US" sz="900">
                          <a:effectLst/>
                        </a:rPr>
                        <a:t>3</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450215" algn="just">
                        <a:lnSpc>
                          <a:spcPct val="150000"/>
                        </a:lnSpc>
                        <a:spcAft>
                          <a:spcPts val="0"/>
                        </a:spcAft>
                      </a:pPr>
                      <a:r>
                        <a:rPr lang="en-US" sz="900">
                          <a:effectLst/>
                        </a:rPr>
                        <a:t>10,00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252095" algn="just">
                        <a:lnSpc>
                          <a:spcPct val="150000"/>
                        </a:lnSpc>
                        <a:spcAft>
                          <a:spcPts val="0"/>
                        </a:spcAft>
                      </a:pPr>
                      <a:r>
                        <a:rPr lang="en-US" sz="900">
                          <a:effectLst/>
                        </a:rPr>
                        <a:t>30,00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r>
              <a:tr h="429618">
                <a:tc>
                  <a:txBody>
                    <a:bodyPr/>
                    <a:lstStyle/>
                    <a:p>
                      <a:pPr indent="252095" algn="just">
                        <a:lnSpc>
                          <a:spcPct val="150000"/>
                        </a:lnSpc>
                        <a:spcAft>
                          <a:spcPts val="0"/>
                        </a:spcAft>
                      </a:pPr>
                      <a:r>
                        <a:rPr lang="es-ES" sz="900">
                          <a:solidFill>
                            <a:schemeClr val="tx1"/>
                          </a:solidFill>
                          <a:effectLst/>
                        </a:rPr>
                        <a:t>PERFILES PARA CONSTRUCCION MODULO(ESTIMADO)</a:t>
                      </a:r>
                      <a:endParaRPr lang="es-EC"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solidFill>
                      <a:schemeClr val="accent2">
                        <a:lumMod val="75000"/>
                      </a:schemeClr>
                    </a:solidFill>
                  </a:tcPr>
                </a:tc>
                <a:tc>
                  <a:txBody>
                    <a:bodyPr/>
                    <a:lstStyle/>
                    <a:p>
                      <a:pPr indent="450215" algn="just">
                        <a:lnSpc>
                          <a:spcPct val="150000"/>
                        </a:lnSpc>
                        <a:spcAft>
                          <a:spcPts val="0"/>
                        </a:spcAft>
                      </a:pPr>
                      <a:r>
                        <a:rPr lang="en-US" sz="9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450215" algn="just">
                        <a:lnSpc>
                          <a:spcPct val="150000"/>
                        </a:lnSpc>
                        <a:spcAft>
                          <a:spcPts val="0"/>
                        </a:spcAft>
                      </a:pPr>
                      <a:r>
                        <a:rPr lang="en-US" sz="900">
                          <a:effectLst/>
                        </a:rPr>
                        <a:t>200,00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252095" algn="just">
                        <a:lnSpc>
                          <a:spcPct val="150000"/>
                        </a:lnSpc>
                        <a:spcAft>
                          <a:spcPts val="0"/>
                        </a:spcAft>
                      </a:pPr>
                      <a:r>
                        <a:rPr lang="en-US" sz="900">
                          <a:effectLst/>
                        </a:rPr>
                        <a:t>200,00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r>
              <a:tr h="214809">
                <a:tc>
                  <a:txBody>
                    <a:bodyPr/>
                    <a:lstStyle/>
                    <a:p>
                      <a:pPr indent="252095" algn="just">
                        <a:lnSpc>
                          <a:spcPct val="150000"/>
                        </a:lnSpc>
                        <a:spcAft>
                          <a:spcPts val="0"/>
                        </a:spcAft>
                      </a:pPr>
                      <a:r>
                        <a:rPr lang="en-US" sz="900">
                          <a:solidFill>
                            <a:schemeClr val="tx1"/>
                          </a:solidFill>
                          <a:effectLst/>
                        </a:rPr>
                        <a:t>VENTILADOR DE AIRE</a:t>
                      </a:r>
                      <a:endParaRPr lang="es-EC"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solidFill>
                      <a:schemeClr val="accent2">
                        <a:lumMod val="75000"/>
                      </a:schemeClr>
                    </a:solidFill>
                  </a:tcPr>
                </a:tc>
                <a:tc>
                  <a:txBody>
                    <a:bodyPr/>
                    <a:lstStyle/>
                    <a:p>
                      <a:pPr indent="450215" algn="just">
                        <a:lnSpc>
                          <a:spcPct val="150000"/>
                        </a:lnSpc>
                        <a:spcAft>
                          <a:spcPts val="0"/>
                        </a:spcAft>
                      </a:pPr>
                      <a:r>
                        <a:rPr lang="en-US" sz="9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450215" algn="just">
                        <a:lnSpc>
                          <a:spcPct val="150000"/>
                        </a:lnSpc>
                        <a:spcAft>
                          <a:spcPts val="0"/>
                        </a:spcAft>
                      </a:pPr>
                      <a:r>
                        <a:rPr lang="en-US" sz="900">
                          <a:effectLst/>
                        </a:rPr>
                        <a:t>15,00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252095" algn="just">
                        <a:lnSpc>
                          <a:spcPct val="150000"/>
                        </a:lnSpc>
                        <a:spcAft>
                          <a:spcPts val="0"/>
                        </a:spcAft>
                      </a:pPr>
                      <a:r>
                        <a:rPr lang="en-US" sz="900">
                          <a:effectLst/>
                        </a:rPr>
                        <a:t>15,00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r>
              <a:tr h="214809">
                <a:tc>
                  <a:txBody>
                    <a:bodyPr/>
                    <a:lstStyle/>
                    <a:p>
                      <a:pPr indent="252095" algn="just">
                        <a:lnSpc>
                          <a:spcPct val="150000"/>
                        </a:lnSpc>
                        <a:spcAft>
                          <a:spcPts val="0"/>
                        </a:spcAft>
                      </a:pPr>
                      <a:r>
                        <a:rPr lang="es-EC" sz="900">
                          <a:solidFill>
                            <a:schemeClr val="tx1"/>
                          </a:solidFill>
                          <a:effectLst/>
                        </a:rPr>
                        <a:t>TUBO PARA CIRCULACION DE AIRE</a:t>
                      </a:r>
                      <a:endParaRPr lang="es-EC"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solidFill>
                      <a:schemeClr val="accent2">
                        <a:lumMod val="75000"/>
                      </a:schemeClr>
                    </a:solidFill>
                  </a:tcPr>
                </a:tc>
                <a:tc>
                  <a:txBody>
                    <a:bodyPr/>
                    <a:lstStyle/>
                    <a:p>
                      <a:pPr indent="450215" algn="just">
                        <a:lnSpc>
                          <a:spcPct val="150000"/>
                        </a:lnSpc>
                        <a:spcAft>
                          <a:spcPts val="0"/>
                        </a:spcAft>
                      </a:pPr>
                      <a:r>
                        <a:rPr lang="es-EC" sz="9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450215" algn="just">
                        <a:lnSpc>
                          <a:spcPct val="150000"/>
                        </a:lnSpc>
                        <a:spcAft>
                          <a:spcPts val="0"/>
                        </a:spcAft>
                      </a:pPr>
                      <a:r>
                        <a:rPr lang="en-US" sz="900">
                          <a:effectLst/>
                        </a:rPr>
                        <a:t>80,00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252095" algn="just">
                        <a:lnSpc>
                          <a:spcPct val="150000"/>
                        </a:lnSpc>
                        <a:spcAft>
                          <a:spcPts val="0"/>
                        </a:spcAft>
                      </a:pPr>
                      <a:r>
                        <a:rPr lang="en-US" sz="900">
                          <a:effectLst/>
                        </a:rPr>
                        <a:t>80,00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r>
              <a:tr h="214809">
                <a:tc>
                  <a:txBody>
                    <a:bodyPr/>
                    <a:lstStyle/>
                    <a:p>
                      <a:pPr indent="252095" algn="just">
                        <a:lnSpc>
                          <a:spcPct val="150000"/>
                        </a:lnSpc>
                        <a:spcAft>
                          <a:spcPts val="0"/>
                        </a:spcAft>
                      </a:pPr>
                      <a:r>
                        <a:rPr lang="es-EC" sz="900">
                          <a:solidFill>
                            <a:schemeClr val="tx1"/>
                          </a:solidFill>
                          <a:effectLst/>
                        </a:rPr>
                        <a:t>FUENTE AUXILIAR 10 AMPS</a:t>
                      </a:r>
                      <a:endParaRPr lang="es-EC"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solidFill>
                      <a:schemeClr val="accent2">
                        <a:lumMod val="75000"/>
                      </a:schemeClr>
                    </a:solidFill>
                  </a:tcPr>
                </a:tc>
                <a:tc>
                  <a:txBody>
                    <a:bodyPr/>
                    <a:lstStyle/>
                    <a:p>
                      <a:pPr indent="450215" algn="just">
                        <a:lnSpc>
                          <a:spcPct val="150000"/>
                        </a:lnSpc>
                        <a:spcAft>
                          <a:spcPts val="0"/>
                        </a:spcAft>
                      </a:pPr>
                      <a:r>
                        <a:rPr lang="es-EC" sz="9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450215" algn="just">
                        <a:lnSpc>
                          <a:spcPct val="150000"/>
                        </a:lnSpc>
                        <a:spcAft>
                          <a:spcPts val="0"/>
                        </a:spcAft>
                      </a:pPr>
                      <a:r>
                        <a:rPr lang="en-US" sz="900">
                          <a:effectLst/>
                        </a:rPr>
                        <a:t>50,00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252095" algn="just">
                        <a:lnSpc>
                          <a:spcPct val="150000"/>
                        </a:lnSpc>
                        <a:spcAft>
                          <a:spcPts val="0"/>
                        </a:spcAft>
                      </a:pPr>
                      <a:r>
                        <a:rPr lang="en-US" sz="900">
                          <a:effectLst/>
                        </a:rPr>
                        <a:t>50,00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r>
              <a:tr h="623420">
                <a:tc>
                  <a:txBody>
                    <a:bodyPr/>
                    <a:lstStyle/>
                    <a:p>
                      <a:pPr indent="252095" algn="just">
                        <a:lnSpc>
                          <a:spcPct val="150000"/>
                        </a:lnSpc>
                        <a:spcAft>
                          <a:spcPts val="0"/>
                        </a:spcAft>
                      </a:pPr>
                      <a:r>
                        <a:rPr lang="es-EC" sz="900">
                          <a:solidFill>
                            <a:schemeClr val="tx1"/>
                          </a:solidFill>
                          <a:effectLst/>
                        </a:rPr>
                        <a:t>MOTOR ELECTRICO DC ( SERVOMOTOR CON TACOMETRO INCLUIDO)  0.5 WATTS, ALTO TORQUE</a:t>
                      </a:r>
                      <a:endParaRPr lang="es-EC"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solidFill>
                      <a:schemeClr val="accent2">
                        <a:lumMod val="75000"/>
                      </a:schemeClr>
                    </a:solidFill>
                  </a:tcPr>
                </a:tc>
                <a:tc>
                  <a:txBody>
                    <a:bodyPr/>
                    <a:lstStyle/>
                    <a:p>
                      <a:pPr indent="450215" algn="just">
                        <a:lnSpc>
                          <a:spcPct val="150000"/>
                        </a:lnSpc>
                        <a:spcAft>
                          <a:spcPts val="0"/>
                        </a:spcAft>
                      </a:pPr>
                      <a:r>
                        <a:rPr lang="es-EC" sz="9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450215" algn="just">
                        <a:lnSpc>
                          <a:spcPct val="150000"/>
                        </a:lnSpc>
                        <a:spcAft>
                          <a:spcPts val="0"/>
                        </a:spcAft>
                      </a:pPr>
                      <a:r>
                        <a:rPr lang="en-US" sz="900">
                          <a:effectLst/>
                        </a:rPr>
                        <a:t>100,00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252095" algn="just">
                        <a:lnSpc>
                          <a:spcPct val="150000"/>
                        </a:lnSpc>
                        <a:spcAft>
                          <a:spcPts val="0"/>
                        </a:spcAft>
                      </a:pPr>
                      <a:r>
                        <a:rPr lang="en-US" sz="900">
                          <a:effectLst/>
                        </a:rPr>
                        <a:t>100,00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r>
              <a:tr h="214809">
                <a:tc>
                  <a:txBody>
                    <a:bodyPr/>
                    <a:lstStyle/>
                    <a:p>
                      <a:pPr indent="252095" algn="just">
                        <a:lnSpc>
                          <a:spcPct val="150000"/>
                        </a:lnSpc>
                        <a:spcAft>
                          <a:spcPts val="0"/>
                        </a:spcAft>
                      </a:pPr>
                      <a:r>
                        <a:rPr lang="es-EC" sz="900">
                          <a:solidFill>
                            <a:schemeClr val="tx1"/>
                          </a:solidFill>
                          <a:effectLst/>
                        </a:rPr>
                        <a:t>ENCODER Y SENSORES ANALOGOS</a:t>
                      </a:r>
                      <a:endParaRPr lang="es-EC"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solidFill>
                      <a:schemeClr val="accent2">
                        <a:lumMod val="75000"/>
                      </a:schemeClr>
                    </a:solidFill>
                  </a:tcPr>
                </a:tc>
                <a:tc>
                  <a:txBody>
                    <a:bodyPr/>
                    <a:lstStyle/>
                    <a:p>
                      <a:pPr indent="450215" algn="just">
                        <a:lnSpc>
                          <a:spcPct val="150000"/>
                        </a:lnSpc>
                        <a:spcAft>
                          <a:spcPts val="0"/>
                        </a:spcAft>
                      </a:pPr>
                      <a:r>
                        <a:rPr lang="es-EC" sz="9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450215" algn="just">
                        <a:lnSpc>
                          <a:spcPct val="150000"/>
                        </a:lnSpc>
                        <a:spcAft>
                          <a:spcPts val="0"/>
                        </a:spcAft>
                      </a:pPr>
                      <a:r>
                        <a:rPr lang="en-US" sz="900">
                          <a:effectLst/>
                        </a:rPr>
                        <a:t>30,00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252095" algn="just">
                        <a:lnSpc>
                          <a:spcPct val="150000"/>
                        </a:lnSpc>
                        <a:spcAft>
                          <a:spcPts val="0"/>
                        </a:spcAft>
                      </a:pPr>
                      <a:r>
                        <a:rPr lang="en-US" sz="900">
                          <a:effectLst/>
                        </a:rPr>
                        <a:t>30,00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r>
              <a:tr h="429618">
                <a:tc>
                  <a:txBody>
                    <a:bodyPr/>
                    <a:lstStyle/>
                    <a:p>
                      <a:pPr indent="252095" algn="just">
                        <a:lnSpc>
                          <a:spcPct val="150000"/>
                        </a:lnSpc>
                        <a:spcAft>
                          <a:spcPts val="0"/>
                        </a:spcAft>
                      </a:pPr>
                      <a:r>
                        <a:rPr lang="es-EC" sz="900">
                          <a:solidFill>
                            <a:schemeClr val="tx1"/>
                          </a:solidFill>
                          <a:effectLst/>
                        </a:rPr>
                        <a:t>SISTEMA DE FRENADO( MECANICO O ELECTROMAGNETICO)</a:t>
                      </a:r>
                      <a:endParaRPr lang="es-EC"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solidFill>
                      <a:schemeClr val="accent2">
                        <a:lumMod val="75000"/>
                      </a:schemeClr>
                    </a:solidFill>
                  </a:tcPr>
                </a:tc>
                <a:tc>
                  <a:txBody>
                    <a:bodyPr/>
                    <a:lstStyle/>
                    <a:p>
                      <a:pPr indent="450215" algn="just">
                        <a:lnSpc>
                          <a:spcPct val="150000"/>
                        </a:lnSpc>
                        <a:spcAft>
                          <a:spcPts val="0"/>
                        </a:spcAft>
                      </a:pPr>
                      <a:r>
                        <a:rPr lang="es-EC" sz="9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450215" algn="just">
                        <a:lnSpc>
                          <a:spcPct val="150000"/>
                        </a:lnSpc>
                        <a:spcAft>
                          <a:spcPts val="0"/>
                        </a:spcAft>
                      </a:pPr>
                      <a:r>
                        <a:rPr lang="en-US" sz="900">
                          <a:effectLst/>
                        </a:rPr>
                        <a:t>100,00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252095" algn="just">
                        <a:lnSpc>
                          <a:spcPct val="150000"/>
                        </a:lnSpc>
                        <a:spcAft>
                          <a:spcPts val="0"/>
                        </a:spcAft>
                      </a:pPr>
                      <a:r>
                        <a:rPr lang="en-US" sz="900">
                          <a:effectLst/>
                        </a:rPr>
                        <a:t>100,00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r>
              <a:tr h="214809">
                <a:tc>
                  <a:txBody>
                    <a:bodyPr/>
                    <a:lstStyle/>
                    <a:p>
                      <a:pPr indent="450215" algn="just">
                        <a:lnSpc>
                          <a:spcPct val="150000"/>
                        </a:lnSpc>
                        <a:spcAft>
                          <a:spcPts val="0"/>
                        </a:spcAft>
                      </a:pPr>
                      <a:r>
                        <a:rPr lang="es-EC" sz="900" dirty="0">
                          <a:solidFill>
                            <a:schemeClr val="tx1"/>
                          </a:solidFill>
                          <a:effectLst/>
                        </a:rPr>
                        <a:t>EXTRAS COMPONETES ELECTRONICOS</a:t>
                      </a:r>
                      <a:endParaRPr lang="es-EC"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solidFill>
                      <a:schemeClr val="accent2">
                        <a:lumMod val="75000"/>
                      </a:schemeClr>
                    </a:solidFill>
                  </a:tcPr>
                </a:tc>
                <a:tc>
                  <a:txBody>
                    <a:bodyPr/>
                    <a:lstStyle/>
                    <a:p>
                      <a:pPr indent="450215" algn="just">
                        <a:lnSpc>
                          <a:spcPct val="150000"/>
                        </a:lnSpc>
                        <a:spcAft>
                          <a:spcPts val="0"/>
                        </a:spcAft>
                      </a:pPr>
                      <a:r>
                        <a:rPr lang="es-EC" sz="900">
                          <a:effectLst/>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450215" algn="just">
                        <a:lnSpc>
                          <a:spcPct val="150000"/>
                        </a:lnSpc>
                        <a:spcAft>
                          <a:spcPts val="0"/>
                        </a:spcAft>
                      </a:pPr>
                      <a:r>
                        <a:rPr lang="en-US" sz="900">
                          <a:effectLst/>
                        </a:rPr>
                        <a:t>120,00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a:txBody>
                    <a:bodyPr/>
                    <a:lstStyle/>
                    <a:p>
                      <a:pPr indent="252095" algn="just">
                        <a:lnSpc>
                          <a:spcPct val="150000"/>
                        </a:lnSpc>
                        <a:spcAft>
                          <a:spcPts val="0"/>
                        </a:spcAft>
                      </a:pPr>
                      <a:r>
                        <a:rPr lang="en-US" sz="900">
                          <a:effectLst/>
                        </a:rPr>
                        <a:t>120,00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r>
              <a:tr h="262545">
                <a:tc>
                  <a:txBody>
                    <a:bodyPr/>
                    <a:lstStyle/>
                    <a:p>
                      <a:pPr indent="252095" algn="just">
                        <a:lnSpc>
                          <a:spcPct val="200000"/>
                        </a:lnSpc>
                      </a:pPr>
                      <a:endParaRPr lang="es-EC" sz="800" dirty="0">
                        <a:solidFill>
                          <a:schemeClr val="accent2">
                            <a:lumMod val="50000"/>
                          </a:schemeClr>
                        </a:solidFill>
                        <a:effectLst/>
                        <a:latin typeface="Calibri" panose="020F0502020204030204" pitchFamily="34" charset="0"/>
                      </a:endParaRPr>
                    </a:p>
                  </a:txBody>
                  <a:tcPr marL="51259" marR="51259" marT="0" marB="0" anchor="ctr">
                    <a:solidFill>
                      <a:schemeClr val="accent2">
                        <a:lumMod val="75000"/>
                      </a:schemeClr>
                    </a:solidFill>
                  </a:tcPr>
                </a:tc>
                <a:tc gridSpan="2">
                  <a:txBody>
                    <a:bodyPr/>
                    <a:lstStyle/>
                    <a:p>
                      <a:pPr indent="252095" algn="just">
                        <a:lnSpc>
                          <a:spcPct val="150000"/>
                        </a:lnSpc>
                        <a:spcAft>
                          <a:spcPts val="0"/>
                        </a:spcAft>
                      </a:pPr>
                      <a:r>
                        <a:rPr lang="en-US" sz="900">
                          <a:effectLst/>
                        </a:rPr>
                        <a:t>Costo total materiales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c hMerge="1">
                  <a:txBody>
                    <a:bodyPr/>
                    <a:lstStyle/>
                    <a:p>
                      <a:endParaRPr lang="es-EC"/>
                    </a:p>
                  </a:txBody>
                  <a:tcPr/>
                </a:tc>
                <a:tc>
                  <a:txBody>
                    <a:bodyPr/>
                    <a:lstStyle/>
                    <a:p>
                      <a:pPr indent="252095" algn="just">
                        <a:lnSpc>
                          <a:spcPct val="150000"/>
                        </a:lnSpc>
                        <a:spcAft>
                          <a:spcPts val="0"/>
                        </a:spcAft>
                      </a:pPr>
                      <a:r>
                        <a:rPr lang="en-US" sz="900" dirty="0">
                          <a:effectLst/>
                        </a:rPr>
                        <a:t>1355,00</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259" marR="51259" marT="0" marB="0" anchor="ctr"/>
                </a:tc>
              </a:tr>
            </a:tbl>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9488" y="116632"/>
            <a:ext cx="8939336" cy="1143000"/>
          </a:xfrm>
        </p:spPr>
        <p:txBody>
          <a:bodyPr/>
          <a:lstStyle/>
          <a:p>
            <a:pPr algn="ctr" eaLnBrk="1" hangingPunct="1">
              <a:defRPr/>
            </a:pPr>
            <a:r>
              <a:rPr lang="es-EC" sz="4000" u="sng" dirty="0" smtClean="0">
                <a:solidFill>
                  <a:schemeClr val="tx1"/>
                </a:solidFill>
              </a:rPr>
              <a:t>ANALISIS DE SERVICIOS BASICOS </a:t>
            </a:r>
          </a:p>
        </p:txBody>
      </p:sp>
      <p:graphicFrame>
        <p:nvGraphicFramePr>
          <p:cNvPr id="5" name="Tabla 4"/>
          <p:cNvGraphicFramePr>
            <a:graphicFrameLocks noGrp="1"/>
          </p:cNvGraphicFramePr>
          <p:nvPr>
            <p:extLst>
              <p:ext uri="{D42A27DB-BD31-4B8C-83A1-F6EECF244321}">
                <p14:modId xmlns:p14="http://schemas.microsoft.com/office/powerpoint/2010/main" val="1400500423"/>
              </p:ext>
            </p:extLst>
          </p:nvPr>
        </p:nvGraphicFramePr>
        <p:xfrm>
          <a:off x="683568" y="1052736"/>
          <a:ext cx="4752527" cy="2376263"/>
        </p:xfrm>
        <a:graphic>
          <a:graphicData uri="http://schemas.openxmlformats.org/drawingml/2006/table">
            <a:tbl>
              <a:tblPr firstRow="1" firstCol="1" bandRow="1">
                <a:tableStyleId>{5C22544A-7EE6-4342-B048-85BDC9FD1C3A}</a:tableStyleId>
              </a:tblPr>
              <a:tblGrid>
                <a:gridCol w="1151014"/>
                <a:gridCol w="1300900"/>
                <a:gridCol w="1258479"/>
                <a:gridCol w="1042134"/>
              </a:tblGrid>
              <a:tr h="823307">
                <a:tc>
                  <a:txBody>
                    <a:bodyPr/>
                    <a:lstStyle/>
                    <a:p>
                      <a:pPr indent="252095" algn="just">
                        <a:lnSpc>
                          <a:spcPct val="150000"/>
                        </a:lnSpc>
                        <a:spcAft>
                          <a:spcPts val="0"/>
                        </a:spcAft>
                      </a:pPr>
                      <a:r>
                        <a:rPr lang="es-EC" sz="1200" dirty="0">
                          <a:effectLst/>
                        </a:rPr>
                        <a:t>ITEM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c>
                  <a:txBody>
                    <a:bodyPr/>
                    <a:lstStyle/>
                    <a:p>
                      <a:pPr indent="252095" algn="just">
                        <a:lnSpc>
                          <a:spcPct val="150000"/>
                        </a:lnSpc>
                        <a:spcAft>
                          <a:spcPts val="0"/>
                        </a:spcAft>
                      </a:pPr>
                      <a:r>
                        <a:rPr lang="es-EC" sz="1200" dirty="0">
                          <a:effectLst/>
                        </a:rPr>
                        <a:t>SERVICIO INDUSTRIAL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c>
                  <a:txBody>
                    <a:bodyPr/>
                    <a:lstStyle/>
                    <a:p>
                      <a:pPr indent="252095" algn="just">
                        <a:lnSpc>
                          <a:spcPct val="150000"/>
                        </a:lnSpc>
                        <a:spcAft>
                          <a:spcPts val="0"/>
                        </a:spcAft>
                      </a:pPr>
                      <a:r>
                        <a:rPr lang="es-EC" sz="1200" dirty="0">
                          <a:effectLst/>
                        </a:rPr>
                        <a:t>COSTO MENSUAL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c>
                  <a:txBody>
                    <a:bodyPr/>
                    <a:lstStyle/>
                    <a:p>
                      <a:pPr indent="252095" algn="just">
                        <a:lnSpc>
                          <a:spcPct val="150000"/>
                        </a:lnSpc>
                        <a:spcAft>
                          <a:spcPts val="0"/>
                        </a:spcAft>
                      </a:pPr>
                      <a:r>
                        <a:rPr lang="es-EC" sz="1200" dirty="0">
                          <a:effectLst/>
                        </a:rPr>
                        <a:t>COSTO ANUAL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r>
              <a:tr h="388239">
                <a:tc>
                  <a:txBody>
                    <a:bodyPr/>
                    <a:lstStyle/>
                    <a:p>
                      <a:pPr indent="450215" algn="just">
                        <a:lnSpc>
                          <a:spcPct val="150000"/>
                        </a:lnSpc>
                        <a:spcAft>
                          <a:spcPts val="0"/>
                        </a:spcAft>
                      </a:pPr>
                      <a:r>
                        <a:rPr lang="es-EC" sz="1200" dirty="0">
                          <a:effectLst/>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c>
                  <a:txBody>
                    <a:bodyPr/>
                    <a:lstStyle/>
                    <a:p>
                      <a:pPr indent="450215" algn="just">
                        <a:lnSpc>
                          <a:spcPct val="150000"/>
                        </a:lnSpc>
                        <a:spcAft>
                          <a:spcPts val="0"/>
                        </a:spcAft>
                      </a:pPr>
                      <a:r>
                        <a:rPr lang="es-EC" sz="1200">
                          <a:effectLst/>
                        </a:rPr>
                        <a:t>Luz</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just">
                        <a:lnSpc>
                          <a:spcPct val="150000"/>
                        </a:lnSpc>
                        <a:spcAft>
                          <a:spcPts val="0"/>
                        </a:spcAft>
                      </a:pPr>
                      <a:r>
                        <a:rPr lang="es-EC" sz="12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just">
                        <a:lnSpc>
                          <a:spcPct val="150000"/>
                        </a:lnSpc>
                        <a:spcAft>
                          <a:spcPts val="0"/>
                        </a:spcAft>
                      </a:pPr>
                      <a:r>
                        <a:rPr lang="es-EC" sz="1200">
                          <a:effectLst/>
                        </a:rPr>
                        <a:t>120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8239">
                <a:tc>
                  <a:txBody>
                    <a:bodyPr/>
                    <a:lstStyle/>
                    <a:p>
                      <a:pPr indent="450215" algn="just">
                        <a:lnSpc>
                          <a:spcPct val="150000"/>
                        </a:lnSpc>
                        <a:spcAft>
                          <a:spcPts val="0"/>
                        </a:spcAft>
                      </a:pPr>
                      <a:r>
                        <a:rPr lang="es-EC" sz="1200" dirty="0">
                          <a:effectLst/>
                        </a:rPr>
                        <a:t>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c>
                  <a:txBody>
                    <a:bodyPr/>
                    <a:lstStyle/>
                    <a:p>
                      <a:pPr indent="450215" algn="just">
                        <a:lnSpc>
                          <a:spcPct val="150000"/>
                        </a:lnSpc>
                        <a:spcAft>
                          <a:spcPts val="0"/>
                        </a:spcAft>
                      </a:pPr>
                      <a:r>
                        <a:rPr lang="es-EC" sz="1200">
                          <a:effectLst/>
                        </a:rPr>
                        <a:t>Agua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just">
                        <a:lnSpc>
                          <a:spcPct val="150000"/>
                        </a:lnSpc>
                        <a:spcAft>
                          <a:spcPts val="0"/>
                        </a:spcAft>
                      </a:pPr>
                      <a:r>
                        <a:rPr lang="es-EC" sz="12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just">
                        <a:lnSpc>
                          <a:spcPct val="150000"/>
                        </a:lnSpc>
                        <a:spcAft>
                          <a:spcPts val="0"/>
                        </a:spcAft>
                      </a:pPr>
                      <a:r>
                        <a:rPr lang="es-EC" sz="1200">
                          <a:effectLst/>
                        </a:rPr>
                        <a:t>120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8239">
                <a:tc>
                  <a:txBody>
                    <a:bodyPr/>
                    <a:lstStyle/>
                    <a:p>
                      <a:pPr indent="450215" algn="just">
                        <a:lnSpc>
                          <a:spcPct val="150000"/>
                        </a:lnSpc>
                        <a:spcAft>
                          <a:spcPts val="0"/>
                        </a:spcAft>
                      </a:pPr>
                      <a:r>
                        <a:rPr lang="es-EC" sz="1200" dirty="0">
                          <a:effectLst/>
                        </a:rPr>
                        <a:t>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75000"/>
                      </a:schemeClr>
                    </a:solidFill>
                  </a:tcPr>
                </a:tc>
                <a:tc>
                  <a:txBody>
                    <a:bodyPr/>
                    <a:lstStyle/>
                    <a:p>
                      <a:pPr indent="450215" algn="just">
                        <a:lnSpc>
                          <a:spcPct val="150000"/>
                        </a:lnSpc>
                        <a:spcAft>
                          <a:spcPts val="0"/>
                        </a:spcAft>
                      </a:pPr>
                      <a:r>
                        <a:rPr lang="es-EC" sz="1200">
                          <a:effectLst/>
                        </a:rPr>
                        <a:t>Internet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just">
                        <a:lnSpc>
                          <a:spcPct val="150000"/>
                        </a:lnSpc>
                        <a:spcAft>
                          <a:spcPts val="0"/>
                        </a:spcAft>
                      </a:pPr>
                      <a:r>
                        <a:rPr lang="es-EC" sz="1200" dirty="0">
                          <a:effectLst/>
                        </a:rPr>
                        <a:t>20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just">
                        <a:lnSpc>
                          <a:spcPct val="150000"/>
                        </a:lnSpc>
                        <a:spcAft>
                          <a:spcPts val="0"/>
                        </a:spcAft>
                      </a:pPr>
                      <a:r>
                        <a:rPr lang="es-EC" sz="1200">
                          <a:effectLst/>
                        </a:rPr>
                        <a:t>240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8239">
                <a:tc gridSpan="3">
                  <a:txBody>
                    <a:bodyPr/>
                    <a:lstStyle/>
                    <a:p>
                      <a:pPr indent="450215" algn="just">
                        <a:lnSpc>
                          <a:spcPct val="150000"/>
                        </a:lnSpc>
                        <a:spcAft>
                          <a:spcPts val="0"/>
                        </a:spcAft>
                      </a:pPr>
                      <a:r>
                        <a:rPr lang="es-EC" sz="1200" dirty="0">
                          <a:effectLst/>
                        </a:rPr>
                        <a:t>TOTAL  SERVICIOS BÁSICOS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lumMod val="75000"/>
                      </a:schemeClr>
                    </a:solidFill>
                  </a:tcPr>
                </a:tc>
                <a:tc hMerge="1">
                  <a:txBody>
                    <a:bodyPr/>
                    <a:lstStyle/>
                    <a:p>
                      <a:endParaRPr lang="es-EC"/>
                    </a:p>
                  </a:txBody>
                  <a:tcPr/>
                </a:tc>
                <a:tc hMerge="1">
                  <a:txBody>
                    <a:bodyPr/>
                    <a:lstStyle/>
                    <a:p>
                      <a:endParaRPr lang="es-EC"/>
                    </a:p>
                  </a:txBody>
                  <a:tcPr/>
                </a:tc>
                <a:tc>
                  <a:txBody>
                    <a:bodyPr/>
                    <a:lstStyle/>
                    <a:p>
                      <a:pPr indent="450215" algn="just">
                        <a:lnSpc>
                          <a:spcPct val="150000"/>
                        </a:lnSpc>
                        <a:spcAft>
                          <a:spcPts val="0"/>
                        </a:spcAft>
                      </a:pPr>
                      <a:r>
                        <a:rPr lang="es-EC" sz="1200" dirty="0">
                          <a:effectLst/>
                        </a:rPr>
                        <a:t>480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512533152"/>
              </p:ext>
            </p:extLst>
          </p:nvPr>
        </p:nvGraphicFramePr>
        <p:xfrm>
          <a:off x="827584" y="4077072"/>
          <a:ext cx="5688632" cy="2016224"/>
        </p:xfrm>
        <a:graphic>
          <a:graphicData uri="http://schemas.openxmlformats.org/drawingml/2006/table">
            <a:tbl>
              <a:tblPr firstRow="1" firstCol="1" bandRow="1">
                <a:tableStyleId>{5C22544A-7EE6-4342-B048-85BDC9FD1C3A}</a:tableStyleId>
              </a:tblPr>
              <a:tblGrid>
                <a:gridCol w="1387798"/>
                <a:gridCol w="2530165"/>
                <a:gridCol w="1770669"/>
              </a:tblGrid>
              <a:tr h="393746">
                <a:tc>
                  <a:txBody>
                    <a:bodyPr/>
                    <a:lstStyle/>
                    <a:p>
                      <a:pPr indent="252095" algn="just">
                        <a:lnSpc>
                          <a:spcPct val="150000"/>
                        </a:lnSpc>
                        <a:spcAft>
                          <a:spcPts val="0"/>
                        </a:spcAft>
                      </a:pPr>
                      <a:r>
                        <a:rPr lang="es-EC" sz="1200" dirty="0">
                          <a:effectLst/>
                        </a:rPr>
                        <a:t>ITEM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indent="252095" algn="just">
                        <a:lnSpc>
                          <a:spcPct val="150000"/>
                        </a:lnSpc>
                        <a:spcAft>
                          <a:spcPts val="0"/>
                        </a:spcAft>
                      </a:pPr>
                      <a:r>
                        <a:rPr lang="es-EC" sz="1200" dirty="0">
                          <a:effectLst/>
                        </a:rPr>
                        <a:t>DESCRIPCIÓN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indent="252095" algn="just">
                        <a:lnSpc>
                          <a:spcPct val="150000"/>
                        </a:lnSpc>
                        <a:spcAft>
                          <a:spcPts val="0"/>
                        </a:spcAft>
                      </a:pPr>
                      <a:r>
                        <a:rPr lang="es-EC" sz="1200" dirty="0">
                          <a:effectLst/>
                        </a:rPr>
                        <a:t>MONTO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r>
              <a:tr h="393746">
                <a:tc>
                  <a:txBody>
                    <a:bodyPr/>
                    <a:lstStyle/>
                    <a:p>
                      <a:pPr indent="450215" algn="just">
                        <a:lnSpc>
                          <a:spcPct val="150000"/>
                        </a:lnSpc>
                        <a:spcAft>
                          <a:spcPts val="0"/>
                        </a:spcAft>
                      </a:pPr>
                      <a:r>
                        <a:rPr lang="es-EC" sz="1200" dirty="0">
                          <a:effectLst/>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indent="252095" algn="just">
                        <a:lnSpc>
                          <a:spcPct val="150000"/>
                        </a:lnSpc>
                        <a:spcAft>
                          <a:spcPts val="0"/>
                        </a:spcAft>
                      </a:pPr>
                      <a:r>
                        <a:rPr lang="es-EC" sz="1200">
                          <a:effectLst/>
                        </a:rPr>
                        <a:t>Total de materiales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0215" algn="just">
                        <a:lnSpc>
                          <a:spcPct val="150000"/>
                        </a:lnSpc>
                        <a:spcAft>
                          <a:spcPts val="0"/>
                        </a:spcAft>
                      </a:pPr>
                      <a:r>
                        <a:rPr lang="es-EC" sz="1200">
                          <a:effectLst/>
                        </a:rPr>
                        <a:t>1355,00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34986">
                <a:tc>
                  <a:txBody>
                    <a:bodyPr/>
                    <a:lstStyle/>
                    <a:p>
                      <a:pPr indent="450215" algn="just">
                        <a:lnSpc>
                          <a:spcPct val="150000"/>
                        </a:lnSpc>
                        <a:spcAft>
                          <a:spcPts val="0"/>
                        </a:spcAft>
                      </a:pPr>
                      <a:r>
                        <a:rPr lang="es-EC" sz="1200" dirty="0">
                          <a:effectLst/>
                        </a:rPr>
                        <a:t>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indent="252095" algn="just">
                        <a:lnSpc>
                          <a:spcPct val="150000"/>
                        </a:lnSpc>
                        <a:spcAft>
                          <a:spcPts val="0"/>
                        </a:spcAft>
                      </a:pPr>
                      <a:r>
                        <a:rPr lang="es-EC" sz="1200">
                          <a:effectLst/>
                        </a:rPr>
                        <a:t>Total servicios básicos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0215" algn="just">
                        <a:lnSpc>
                          <a:spcPct val="150000"/>
                        </a:lnSpc>
                        <a:spcAft>
                          <a:spcPts val="0"/>
                        </a:spcAft>
                      </a:pPr>
                      <a:r>
                        <a:rPr lang="es-EC" sz="1200">
                          <a:effectLst/>
                        </a:rPr>
                        <a:t>480,00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93746">
                <a:tc gridSpan="2">
                  <a:txBody>
                    <a:bodyPr/>
                    <a:lstStyle/>
                    <a:p>
                      <a:pPr indent="450215" algn="just">
                        <a:lnSpc>
                          <a:spcPct val="150000"/>
                        </a:lnSpc>
                        <a:spcAft>
                          <a:spcPts val="0"/>
                        </a:spcAft>
                      </a:pPr>
                      <a:r>
                        <a:rPr lang="es-EC" sz="1200" dirty="0">
                          <a:effectLst/>
                        </a:rPr>
                        <a:t>Costo total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lumMod val="75000"/>
                      </a:schemeClr>
                    </a:solidFill>
                  </a:tcPr>
                </a:tc>
                <a:tc hMerge="1">
                  <a:txBody>
                    <a:bodyPr/>
                    <a:lstStyle/>
                    <a:p>
                      <a:endParaRPr lang="es-EC"/>
                    </a:p>
                  </a:txBody>
                  <a:tcPr/>
                </a:tc>
                <a:tc>
                  <a:txBody>
                    <a:bodyPr/>
                    <a:lstStyle/>
                    <a:p>
                      <a:pPr indent="450215" algn="just">
                        <a:lnSpc>
                          <a:spcPct val="150000"/>
                        </a:lnSpc>
                        <a:spcAft>
                          <a:spcPts val="0"/>
                        </a:spcAft>
                      </a:pPr>
                      <a:r>
                        <a:rPr lang="es-EC" sz="1200" dirty="0">
                          <a:effectLst/>
                        </a:rPr>
                        <a:t>1835,00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bl>
          </a:graphicData>
        </a:graphic>
      </p:graphicFrame>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pPr algn="ctr" eaLnBrk="1" hangingPunct="1">
              <a:defRPr/>
            </a:pPr>
            <a:r>
              <a:rPr lang="es-EC" sz="4000" u="sng" dirty="0" smtClean="0">
                <a:solidFill>
                  <a:schemeClr val="tx1"/>
                </a:solidFill>
              </a:rPr>
              <a:t>RENTABILIDAD </a:t>
            </a:r>
          </a:p>
        </p:txBody>
      </p:sp>
      <mc:AlternateContent xmlns:mc="http://schemas.openxmlformats.org/markup-compatibility/2006" xmlns:a14="http://schemas.microsoft.com/office/drawing/2010/main">
        <mc:Choice Requires="a14">
          <p:sp>
            <p:nvSpPr>
              <p:cNvPr id="2" name="Marcador de contenido 1"/>
              <p:cNvSpPr>
                <a:spLocks noGrp="1"/>
              </p:cNvSpPr>
              <p:nvPr>
                <p:ph idx="1"/>
              </p:nvPr>
            </p:nvSpPr>
            <p:spPr>
              <a:xfrm>
                <a:off x="1578496" y="2348880"/>
                <a:ext cx="5987008" cy="1684784"/>
              </a:xfrm>
            </p:spPr>
            <p:txBody>
              <a:bodyPr/>
              <a:lstStyle/>
              <a:p>
                <a14:m>
                  <m:oMath xmlns:m="http://schemas.openxmlformats.org/officeDocument/2006/math">
                    <m:r>
                      <a:rPr lang="es-ES" i="1" smtClean="0">
                        <a:solidFill>
                          <a:schemeClr val="tx1"/>
                        </a:solidFill>
                        <a:latin typeface="Cambria Math" panose="02040503050406030204" pitchFamily="18" charset="0"/>
                      </a:rPr>
                      <m:t>𝑅𝑒𝑛𝑡𝑎𝑏𝑖𝑙𝑖𝑑𝑎𝑑</m:t>
                    </m:r>
                    <m:r>
                      <a:rPr lang="es-ES" i="1" smtClean="0">
                        <a:solidFill>
                          <a:schemeClr val="tx1"/>
                        </a:solidFill>
                        <a:latin typeface="Cambria Math" panose="02040503050406030204" pitchFamily="18" charset="0"/>
                      </a:rPr>
                      <m:t>=0.25∗</m:t>
                    </m:r>
                    <m:d>
                      <m:dPr>
                        <m:ctrlPr>
                          <a:rPr lang="es-EC" i="1">
                            <a:solidFill>
                              <a:schemeClr val="tx1"/>
                            </a:solidFill>
                            <a:latin typeface="Cambria Math" panose="02040503050406030204" pitchFamily="18" charset="0"/>
                          </a:rPr>
                        </m:ctrlPr>
                      </m:dPr>
                      <m:e>
                        <m:r>
                          <a:rPr lang="es-ES" i="1">
                            <a:solidFill>
                              <a:schemeClr val="tx1"/>
                            </a:solidFill>
                            <a:latin typeface="Cambria Math" panose="02040503050406030204" pitchFamily="18" charset="0"/>
                          </a:rPr>
                          <m:t>𝐶𝑜𝑠𝑡𝑜</m:t>
                        </m:r>
                        <m:r>
                          <a:rPr lang="es-ES" i="1">
                            <a:solidFill>
                              <a:schemeClr val="tx1"/>
                            </a:solidFill>
                            <a:latin typeface="Cambria Math" panose="02040503050406030204" pitchFamily="18" charset="0"/>
                          </a:rPr>
                          <m:t> </m:t>
                        </m:r>
                        <m:r>
                          <a:rPr lang="es-ES" i="1">
                            <a:solidFill>
                              <a:schemeClr val="tx1"/>
                            </a:solidFill>
                            <a:latin typeface="Cambria Math" panose="02040503050406030204" pitchFamily="18" charset="0"/>
                          </a:rPr>
                          <m:t>𝑡𝑜𝑡𝑎𝑙</m:t>
                        </m:r>
                      </m:e>
                    </m:d>
                    <m:r>
                      <a:rPr lang="es-ES" i="1">
                        <a:solidFill>
                          <a:schemeClr val="tx1"/>
                        </a:solidFill>
                        <a:latin typeface="Cambria Math" panose="02040503050406030204" pitchFamily="18" charset="0"/>
                      </a:rPr>
                      <m:t>          </m:t>
                    </m:r>
                  </m:oMath>
                </a14:m>
                <a:endParaRPr lang="es-EC" dirty="0">
                  <a:solidFill>
                    <a:schemeClr val="tx1"/>
                  </a:solidFill>
                </a:endParaRPr>
              </a:p>
              <a:p>
                <a14:m>
                  <m:oMath xmlns:m="http://schemas.openxmlformats.org/officeDocument/2006/math">
                    <m:r>
                      <a:rPr lang="es-ES" i="1">
                        <a:solidFill>
                          <a:schemeClr val="tx1"/>
                        </a:solidFill>
                        <a:latin typeface="Cambria Math" panose="02040503050406030204" pitchFamily="18" charset="0"/>
                      </a:rPr>
                      <m:t>𝑅𝑒𝑛𝑡𝑎𝑏𝑖𝑙𝑖𝑑𝑎𝑑</m:t>
                    </m:r>
                    <m:r>
                      <a:rPr lang="es-ES" i="1">
                        <a:solidFill>
                          <a:schemeClr val="tx1"/>
                        </a:solidFill>
                        <a:latin typeface="Cambria Math" panose="02040503050406030204" pitchFamily="18" charset="0"/>
                      </a:rPr>
                      <m:t>=0.25∗</m:t>
                    </m:r>
                    <m:d>
                      <m:dPr>
                        <m:ctrlPr>
                          <a:rPr lang="es-EC" i="1">
                            <a:solidFill>
                              <a:schemeClr val="tx1"/>
                            </a:solidFill>
                            <a:latin typeface="Cambria Math" panose="02040503050406030204" pitchFamily="18" charset="0"/>
                          </a:rPr>
                        </m:ctrlPr>
                      </m:dPr>
                      <m:e>
                        <m:r>
                          <a:rPr lang="es-ES" i="1">
                            <a:solidFill>
                              <a:schemeClr val="tx1"/>
                            </a:solidFill>
                            <a:latin typeface="Cambria Math" panose="02040503050406030204" pitchFamily="18" charset="0"/>
                          </a:rPr>
                          <m:t>1835,00</m:t>
                        </m:r>
                      </m:e>
                    </m:d>
                  </m:oMath>
                </a14:m>
                <a:endParaRPr lang="es-EC" dirty="0">
                  <a:solidFill>
                    <a:schemeClr val="tx1"/>
                  </a:solidFill>
                </a:endParaRPr>
              </a:p>
              <a:p>
                <a14:m>
                  <m:oMath xmlns:m="http://schemas.openxmlformats.org/officeDocument/2006/math">
                    <m:r>
                      <a:rPr lang="es-ES" i="1">
                        <a:solidFill>
                          <a:schemeClr val="tx1"/>
                        </a:solidFill>
                        <a:latin typeface="Cambria Math" panose="02040503050406030204" pitchFamily="18" charset="0"/>
                      </a:rPr>
                      <m:t>𝑅𝑒𝑛𝑡𝑎𝑏𝑖𝑙𝑖𝑑𝑎𝑑</m:t>
                    </m:r>
                    <m:r>
                      <a:rPr lang="es-ES" i="1">
                        <a:solidFill>
                          <a:schemeClr val="tx1"/>
                        </a:solidFill>
                        <a:latin typeface="Cambria Math" panose="02040503050406030204" pitchFamily="18" charset="0"/>
                      </a:rPr>
                      <m:t>=458,75 $</m:t>
                    </m:r>
                  </m:oMath>
                </a14:m>
                <a:endParaRPr lang="es-EC" dirty="0">
                  <a:solidFill>
                    <a:schemeClr val="tx1"/>
                  </a:solidFill>
                </a:endParaRPr>
              </a:p>
              <a:p>
                <a:endParaRPr lang="es-EC" dirty="0"/>
              </a:p>
            </p:txBody>
          </p:sp>
        </mc:Choice>
        <mc:Fallback xmlns="">
          <p:sp>
            <p:nvSpPr>
              <p:cNvPr id="2" name="Marcador de contenido 1"/>
              <p:cNvSpPr>
                <a:spLocks noGrp="1" noRot="1" noChangeAspect="1" noMove="1" noResize="1" noEditPoints="1" noAdjustHandles="1" noChangeArrowheads="1" noChangeShapeType="1" noTextEdit="1"/>
              </p:cNvSpPr>
              <p:nvPr>
                <p:ph idx="1"/>
              </p:nvPr>
            </p:nvSpPr>
            <p:spPr>
              <a:xfrm>
                <a:off x="1578496" y="2348880"/>
                <a:ext cx="5987008" cy="1684784"/>
              </a:xfrm>
              <a:blipFill rotWithShape="0">
                <a:blip r:embed="rId2"/>
                <a:stretch>
                  <a:fillRect l="-1426" t="-1083"/>
                </a:stretch>
              </a:blipFill>
            </p:spPr>
            <p:txBody>
              <a:bodyPr/>
              <a:lstStyle/>
              <a:p>
                <a:r>
                  <a:rPr lang="es-EC">
                    <a:noFill/>
                  </a:rPr>
                  <a:t> </a:t>
                </a:r>
              </a:p>
            </p:txBody>
          </p:sp>
        </mc:Fallback>
      </mc:AlternateContent>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ANALISIS DEL VAN </a:t>
            </a:r>
          </a:p>
        </p:txBody>
      </p:sp>
      <mc:AlternateContent xmlns:mc="http://schemas.openxmlformats.org/markup-compatibility/2006" xmlns:a14="http://schemas.microsoft.com/office/drawing/2010/main">
        <mc:Choice Requires="a14">
          <p:graphicFrame>
            <p:nvGraphicFramePr>
              <p:cNvPr id="10" name="9 Marcador de contenido"/>
              <p:cNvGraphicFramePr>
                <a:graphicFrameLocks noGrp="1"/>
              </p:cNvGraphicFramePr>
              <p:nvPr>
                <p:ph idx="1"/>
                <p:extLst>
                  <p:ext uri="{D42A27DB-BD31-4B8C-83A1-F6EECF244321}">
                    <p14:modId xmlns:p14="http://schemas.microsoft.com/office/powerpoint/2010/main" val="451069361"/>
                  </p:ext>
                </p:extLst>
              </p:nvPr>
            </p:nvGraphicFramePr>
            <p:xfrm>
              <a:off x="0" y="1052736"/>
              <a:ext cx="5871985"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0" name="9 Marcador de contenido"/>
              <p:cNvGraphicFramePr>
                <a:graphicFrameLocks noGrp="1"/>
              </p:cNvGraphicFramePr>
              <p:nvPr>
                <p:ph idx="1"/>
                <p:extLst>
                  <p:ext uri="{D42A27DB-BD31-4B8C-83A1-F6EECF244321}">
                    <p14:modId xmlns:p14="http://schemas.microsoft.com/office/powerpoint/2010/main" val="451069361"/>
                  </p:ext>
                </p:extLst>
              </p:nvPr>
            </p:nvGraphicFramePr>
            <p:xfrm>
              <a:off x="0" y="1052736"/>
              <a:ext cx="5871985" cy="49685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pic>
        <p:nvPicPr>
          <p:cNvPr id="4" name="Imagen 3"/>
          <p:cNvPicPr/>
          <p:nvPr/>
        </p:nvPicPr>
        <p:blipFill rotWithShape="1">
          <a:blip r:embed="rId11"/>
          <a:srcRect l="19982" t="54281" r="39935" b="30078"/>
          <a:stretch/>
        </p:blipFill>
        <p:spPr bwMode="auto">
          <a:xfrm>
            <a:off x="5868144" y="2420888"/>
            <a:ext cx="3168352" cy="10801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ANALISIS DEL TIR  </a:t>
            </a:r>
          </a:p>
        </p:txBody>
      </p:sp>
      <mc:AlternateContent xmlns:mc="http://schemas.openxmlformats.org/markup-compatibility/2006" xmlns:a14="http://schemas.microsoft.com/office/drawing/2010/main">
        <mc:Choice Requires="a14">
          <p:graphicFrame>
            <p:nvGraphicFramePr>
              <p:cNvPr id="10" name="9 Marcador de contenido"/>
              <p:cNvGraphicFramePr>
                <a:graphicFrameLocks noGrp="1"/>
              </p:cNvGraphicFramePr>
              <p:nvPr>
                <p:ph idx="1"/>
                <p:extLst>
                  <p:ext uri="{D42A27DB-BD31-4B8C-83A1-F6EECF244321}">
                    <p14:modId xmlns:p14="http://schemas.microsoft.com/office/powerpoint/2010/main" val="4191183130"/>
                  </p:ext>
                </p:extLst>
              </p:nvPr>
            </p:nvGraphicFramePr>
            <p:xfrm>
              <a:off x="0" y="1052736"/>
              <a:ext cx="5871985"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0" name="9 Marcador de contenido"/>
              <p:cNvGraphicFramePr>
                <a:graphicFrameLocks noGrp="1"/>
              </p:cNvGraphicFramePr>
              <p:nvPr>
                <p:ph idx="1"/>
                <p:extLst>
                  <p:ext uri="{D42A27DB-BD31-4B8C-83A1-F6EECF244321}">
                    <p14:modId xmlns:p14="http://schemas.microsoft.com/office/powerpoint/2010/main" val="4191183130"/>
                  </p:ext>
                </p:extLst>
              </p:nvPr>
            </p:nvGraphicFramePr>
            <p:xfrm>
              <a:off x="0" y="1052736"/>
              <a:ext cx="5871985" cy="49685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pic>
        <p:nvPicPr>
          <p:cNvPr id="6" name="Imagen 5"/>
          <p:cNvPicPr/>
          <p:nvPr/>
        </p:nvPicPr>
        <p:blipFill rotWithShape="1">
          <a:blip r:embed="rId11"/>
          <a:srcRect l="29719" t="36203" r="30940" b="53968"/>
          <a:stretch/>
        </p:blipFill>
        <p:spPr bwMode="auto">
          <a:xfrm>
            <a:off x="6012160" y="2996952"/>
            <a:ext cx="2880320" cy="100811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73285509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C" sz="4000" u="sng" dirty="0" smtClean="0">
                <a:solidFill>
                  <a:schemeClr val="tx1"/>
                </a:solidFill>
              </a:rPr>
              <a:t>VIABILIDAD DEL PROYECTO </a:t>
            </a:r>
          </a:p>
        </p:txBody>
      </p:sp>
      <p:graphicFrame>
        <p:nvGraphicFramePr>
          <p:cNvPr id="10" name="9 Marcador de contenido"/>
          <p:cNvGraphicFramePr>
            <a:graphicFrameLocks noGrp="1"/>
          </p:cNvGraphicFramePr>
          <p:nvPr>
            <p:ph idx="1"/>
            <p:extLst>
              <p:ext uri="{D42A27DB-BD31-4B8C-83A1-F6EECF244321}">
                <p14:modId xmlns:p14="http://schemas.microsoft.com/office/powerpoint/2010/main" val="2428315666"/>
              </p:ext>
            </p:extLst>
          </p:nvPr>
        </p:nvGraphicFramePr>
        <p:xfrm>
          <a:off x="2123728" y="968939"/>
          <a:ext cx="3995936" cy="1728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p:nvPr/>
        </p:nvPicPr>
        <p:blipFill rotWithShape="1">
          <a:blip r:embed="rId7"/>
          <a:srcRect r="20123" b="5564"/>
          <a:stretch/>
        </p:blipFill>
        <p:spPr bwMode="auto">
          <a:xfrm>
            <a:off x="1475656" y="2636912"/>
            <a:ext cx="5334000" cy="3545205"/>
          </a:xfrm>
          <a:prstGeom prst="rect">
            <a:avLst/>
          </a:prstGeom>
          <a:ln>
            <a:noFill/>
          </a:ln>
          <a:extLst>
            <a:ext uri="{53640926-AAD7-44D8-BBD7-CCE9431645EC}">
              <a14:shadowObscured xmlns:a14="http://schemas.microsoft.com/office/drawing/2010/main"/>
            </a:ex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Tree>
    <p:extLst>
      <p:ext uri="{BB962C8B-B14F-4D97-AF65-F5344CB8AC3E}">
        <p14:creationId xmlns:p14="http://schemas.microsoft.com/office/powerpoint/2010/main" val="2931728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188" y="2276475"/>
            <a:ext cx="8229600" cy="1143000"/>
          </a:xfrm>
        </p:spPr>
        <p:txBody>
          <a:bodyPr/>
          <a:lstStyle/>
          <a:p>
            <a:pPr algn="ctr" eaLnBrk="1" hangingPunct="1">
              <a:defRPr/>
            </a:pPr>
            <a:r>
              <a:rPr lang="es-EC" sz="4000" dirty="0" smtClean="0">
                <a:solidFill>
                  <a:schemeClr val="tx1"/>
                </a:solidFill>
              </a:rPr>
              <a:t>CAPITULO II</a:t>
            </a:r>
            <a:br>
              <a:rPr lang="es-EC" sz="4000" dirty="0" smtClean="0">
                <a:solidFill>
                  <a:schemeClr val="tx1"/>
                </a:solidFill>
              </a:rPr>
            </a:br>
            <a:r>
              <a:rPr lang="es-EC" sz="4000" dirty="0" smtClean="0">
                <a:solidFill>
                  <a:schemeClr val="tx1"/>
                </a:solidFill>
              </a:rPr>
              <a:t>REVISIÓN DE LITERATURA</a:t>
            </a:r>
            <a:br>
              <a:rPr lang="es-EC" sz="4000" dirty="0" smtClean="0">
                <a:solidFill>
                  <a:schemeClr val="tx1"/>
                </a:solidFill>
              </a:rPr>
            </a:br>
            <a:endParaRPr lang="es-EC" sz="4000" dirty="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350"/>
            <a:ext cx="8229600" cy="739775"/>
          </a:xfrm>
        </p:spPr>
        <p:txBody>
          <a:bodyPr rtlCol="0">
            <a:noAutofit/>
          </a:bodyPr>
          <a:lstStyle/>
          <a:p>
            <a:pPr lvl="1" algn="ctr" eaLnBrk="1" fontAlgn="auto" hangingPunct="1">
              <a:spcAft>
                <a:spcPts val="0"/>
              </a:spcAft>
              <a:defRPr/>
            </a:pPr>
            <a:r>
              <a:rPr lang="es-ES" dirty="0" smtClean="0">
                <a:solidFill>
                  <a:schemeClr val="tx1"/>
                </a:solidFill>
                <a:latin typeface="+mj-lt"/>
              </a:rPr>
              <a:t>CONCLUSIONES </a:t>
            </a:r>
            <a:r>
              <a:rPr lang="es-ES" sz="1600" dirty="0">
                <a:solidFill>
                  <a:schemeClr val="tx1"/>
                </a:solidFill>
              </a:rPr>
              <a:t/>
            </a:r>
            <a:br>
              <a:rPr lang="es-ES" sz="1600" dirty="0">
                <a:solidFill>
                  <a:schemeClr val="tx1"/>
                </a:solidFill>
              </a:rPr>
            </a:br>
            <a:endParaRPr lang="es-ES" sz="1800" dirty="0">
              <a:solidFill>
                <a:schemeClr val="tx1"/>
              </a:solidFill>
            </a:endParaRPr>
          </a:p>
        </p:txBody>
      </p:sp>
      <p:graphicFrame>
        <p:nvGraphicFramePr>
          <p:cNvPr id="3" name="Diagrama 2"/>
          <p:cNvGraphicFramePr/>
          <p:nvPr>
            <p:extLst>
              <p:ext uri="{D42A27DB-BD31-4B8C-83A1-F6EECF244321}">
                <p14:modId xmlns:p14="http://schemas.microsoft.com/office/powerpoint/2010/main" val="4021415172"/>
              </p:ext>
            </p:extLst>
          </p:nvPr>
        </p:nvGraphicFramePr>
        <p:xfrm>
          <a:off x="323528" y="764704"/>
          <a:ext cx="8507288"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720823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350"/>
            <a:ext cx="8229600" cy="739775"/>
          </a:xfrm>
        </p:spPr>
        <p:txBody>
          <a:bodyPr rtlCol="0">
            <a:noAutofit/>
          </a:bodyPr>
          <a:lstStyle/>
          <a:p>
            <a:pPr lvl="1" algn="ctr" eaLnBrk="1" fontAlgn="auto" hangingPunct="1">
              <a:spcAft>
                <a:spcPts val="0"/>
              </a:spcAft>
              <a:defRPr/>
            </a:pPr>
            <a:r>
              <a:rPr lang="es-ES" dirty="0" smtClean="0">
                <a:solidFill>
                  <a:schemeClr val="tx1"/>
                </a:solidFill>
                <a:latin typeface="+mj-lt"/>
              </a:rPr>
              <a:t>CONCLUSIONES </a:t>
            </a:r>
            <a:r>
              <a:rPr lang="es-ES" sz="1600" dirty="0">
                <a:solidFill>
                  <a:schemeClr val="tx1"/>
                </a:solidFill>
              </a:rPr>
              <a:t/>
            </a:r>
            <a:br>
              <a:rPr lang="es-ES" sz="1600" dirty="0">
                <a:solidFill>
                  <a:schemeClr val="tx1"/>
                </a:solidFill>
              </a:rPr>
            </a:br>
            <a:endParaRPr lang="es-ES" sz="1800" dirty="0">
              <a:solidFill>
                <a:schemeClr val="tx1"/>
              </a:solidFill>
            </a:endParaRPr>
          </a:p>
        </p:txBody>
      </p:sp>
      <p:graphicFrame>
        <p:nvGraphicFramePr>
          <p:cNvPr id="3" name="Diagrama 2"/>
          <p:cNvGraphicFramePr/>
          <p:nvPr>
            <p:extLst>
              <p:ext uri="{D42A27DB-BD31-4B8C-83A1-F6EECF244321}">
                <p14:modId xmlns:p14="http://schemas.microsoft.com/office/powerpoint/2010/main" val="2593942604"/>
              </p:ext>
            </p:extLst>
          </p:nvPr>
        </p:nvGraphicFramePr>
        <p:xfrm>
          <a:off x="323528" y="764704"/>
          <a:ext cx="8507288"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169702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350"/>
            <a:ext cx="8229600" cy="739775"/>
          </a:xfrm>
        </p:spPr>
        <p:txBody>
          <a:bodyPr rtlCol="0">
            <a:noAutofit/>
          </a:bodyPr>
          <a:lstStyle/>
          <a:p>
            <a:pPr lvl="1" algn="ctr" eaLnBrk="1" fontAlgn="auto" hangingPunct="1">
              <a:spcAft>
                <a:spcPts val="0"/>
              </a:spcAft>
              <a:defRPr/>
            </a:pPr>
            <a:r>
              <a:rPr lang="es-ES" dirty="0" smtClean="0">
                <a:solidFill>
                  <a:schemeClr val="tx1"/>
                </a:solidFill>
                <a:latin typeface="+mj-lt"/>
              </a:rPr>
              <a:t>RECOMENDACIONES  </a:t>
            </a:r>
            <a:r>
              <a:rPr lang="es-ES" sz="1600" dirty="0">
                <a:solidFill>
                  <a:schemeClr val="tx1"/>
                </a:solidFill>
              </a:rPr>
              <a:t/>
            </a:r>
            <a:br>
              <a:rPr lang="es-ES" sz="1600" dirty="0">
                <a:solidFill>
                  <a:schemeClr val="tx1"/>
                </a:solidFill>
              </a:rPr>
            </a:br>
            <a:endParaRPr lang="es-ES" sz="1800" dirty="0">
              <a:solidFill>
                <a:schemeClr val="tx1"/>
              </a:solidFill>
            </a:endParaRPr>
          </a:p>
        </p:txBody>
      </p:sp>
      <p:graphicFrame>
        <p:nvGraphicFramePr>
          <p:cNvPr id="3" name="Diagrama 2"/>
          <p:cNvGraphicFramePr/>
          <p:nvPr>
            <p:extLst>
              <p:ext uri="{D42A27DB-BD31-4B8C-83A1-F6EECF244321}">
                <p14:modId xmlns:p14="http://schemas.microsoft.com/office/powerpoint/2010/main" val="1180826834"/>
              </p:ext>
            </p:extLst>
          </p:nvPr>
        </p:nvGraphicFramePr>
        <p:xfrm>
          <a:off x="323528" y="764704"/>
          <a:ext cx="8507288"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361438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6" y="764704"/>
            <a:ext cx="3888432" cy="5184576"/>
          </a:xfrm>
          <a:prstGeom prst="rect">
            <a:avLst/>
          </a:prstGeom>
        </p:spPr>
      </p:pic>
      <p:pic>
        <p:nvPicPr>
          <p:cNvPr id="105474" name="Picture 2" descr="http://wl.static.fotolia.com/jpg/00/53/74/03/400_F_53740342_J10Qp2EXP7UXHRy8ZGGsolAkQg0xd6l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718773"/>
            <a:ext cx="3229594" cy="2422196"/>
          </a:xfrm>
          <a:prstGeom prst="rect">
            <a:avLst/>
          </a:prstGeom>
          <a:noFill/>
          <a:extLst>
            <a:ext uri="{909E8E84-426E-40DD-AFC4-6F175D3DCCD1}">
              <a14:hiddenFill xmlns:a14="http://schemas.microsoft.com/office/drawing/2010/main">
                <a:solidFill>
                  <a:srgbClr val="FFFFFF"/>
                </a:solidFill>
              </a14:hiddenFill>
            </a:ext>
          </a:extLst>
        </p:spPr>
      </p:pic>
      <p:pic>
        <p:nvPicPr>
          <p:cNvPr id="105476" name="Picture 4" descr="http://wl.static.fotolia.com/jpg/00/53/74/81/400_F_53748147_hoGawdREiqFKxiFn39bgRL72sAe9WUb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8460" y="3381750"/>
            <a:ext cx="3236529" cy="2427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379722"/>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2971</TotalTime>
  <Words>3392</Words>
  <Application>Microsoft Office PowerPoint</Application>
  <PresentationFormat>Presentación en pantalla (4:3)</PresentationFormat>
  <Paragraphs>774</Paragraphs>
  <Slides>93</Slides>
  <Notes>5</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2</vt:i4>
      </vt:variant>
      <vt:variant>
        <vt:lpstr>Títulos de diapositiva</vt:lpstr>
      </vt:variant>
      <vt:variant>
        <vt:i4>93</vt:i4>
      </vt:variant>
    </vt:vector>
  </HeadingPairs>
  <TitlesOfParts>
    <vt:vector size="100" baseType="lpstr">
      <vt:lpstr>Arial</vt:lpstr>
      <vt:lpstr>Calibri</vt:lpstr>
      <vt:lpstr>Cambria Math</vt:lpstr>
      <vt:lpstr>Times New Roman</vt:lpstr>
      <vt:lpstr>Diseño predeterminado</vt:lpstr>
      <vt:lpstr>CorelDRAW</vt:lpstr>
      <vt:lpstr>Picture</vt:lpstr>
      <vt:lpstr>Presentación de PowerPoint</vt:lpstr>
      <vt:lpstr>INTRODUCCIÓN</vt:lpstr>
      <vt:lpstr>ANTECEDENTES </vt:lpstr>
      <vt:lpstr>Presentación de PowerPoint</vt:lpstr>
      <vt:lpstr>OBJETIVOS ESPECÍFICOS </vt:lpstr>
      <vt:lpstr>PLANTA DE TEMPERATURA </vt:lpstr>
      <vt:lpstr>PLANTA DE VELOCIDAD </vt:lpstr>
      <vt:lpstr>IMPORTANCIA Y ALCANCE </vt:lpstr>
      <vt:lpstr>CAPITULO II REVISIÓN DE LITERATURA </vt:lpstr>
      <vt:lpstr>Control de Procesos</vt:lpstr>
      <vt:lpstr>Control de Procesos </vt:lpstr>
      <vt:lpstr>ELEMENTOS DE UN PROCESO </vt:lpstr>
      <vt:lpstr>PROCESO-SISTEMA DE CONTROL</vt:lpstr>
      <vt:lpstr>TECNICAS DE CONTROL</vt:lpstr>
      <vt:lpstr>Control On-off</vt:lpstr>
      <vt:lpstr>CONTROL PID </vt:lpstr>
      <vt:lpstr>CONTROL PID </vt:lpstr>
      <vt:lpstr>Analisis  de los Controladores </vt:lpstr>
      <vt:lpstr>ESTRATEGIAS DE CONTROL</vt:lpstr>
      <vt:lpstr>CONTROL DE RAZON</vt:lpstr>
      <vt:lpstr>CONTROL CASCADA</vt:lpstr>
      <vt:lpstr>CONTROL SELECTIVO</vt:lpstr>
      <vt:lpstr>CONTROL SOBRE POSICION </vt:lpstr>
      <vt:lpstr>CONTROL RANGO PARTIDO </vt:lpstr>
      <vt:lpstr>CONTROL INFERENCIAL </vt:lpstr>
      <vt:lpstr>CONTROL ADAPTATIVO  </vt:lpstr>
      <vt:lpstr>Diseño Mecánico</vt:lpstr>
      <vt:lpstr>DISEÑO CONCEPTUAL</vt:lpstr>
      <vt:lpstr>ALTERNATIVAS DE DISEÑO</vt:lpstr>
      <vt:lpstr>MATRIZ DE SELECCIÓN DE SOLUCIONES</vt:lpstr>
      <vt:lpstr>DISEÑO DE LA ESTRUCTURA </vt:lpstr>
      <vt:lpstr>SELECCIÓN DE PERFIL </vt:lpstr>
      <vt:lpstr>SIMULACION DE LA ESTRUCTURA </vt:lpstr>
      <vt:lpstr>ANALISIS ESTRUCTURA TOTAL</vt:lpstr>
      <vt:lpstr>MALLADO Y APLICACIÓN DE CARGAS</vt:lpstr>
      <vt:lpstr>DEFORMACION TOTAL</vt:lpstr>
      <vt:lpstr>SIMULACION MECANICA DE MODULOS</vt:lpstr>
      <vt:lpstr>Diseño Electronico </vt:lpstr>
      <vt:lpstr>ESTRUCTURA GENERAL DEL SISTEMA ELECTRONICO PLANTA DE TEMPERATURA</vt:lpstr>
      <vt:lpstr>Presentación de PowerPoint</vt:lpstr>
      <vt:lpstr>Presentación de PowerPoint</vt:lpstr>
      <vt:lpstr>ESTRUCTURA GENERAL DEL SISTEMA ELECTRONICO PLANTA DE VELOCIDAD</vt:lpstr>
      <vt:lpstr>Presentación de PowerPoint</vt:lpstr>
      <vt:lpstr>Presentación de PowerPoint</vt:lpstr>
      <vt:lpstr>Implementación  </vt:lpstr>
      <vt:lpstr>CORTE DE PIEZAS</vt:lpstr>
      <vt:lpstr>Presentación de PowerPoint</vt:lpstr>
      <vt:lpstr>Presentación de PowerPoint</vt:lpstr>
      <vt:lpstr>Presentación de PowerPoint</vt:lpstr>
      <vt:lpstr>IMPRESIÓN 3D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Implementacion Sistema de Control </vt:lpstr>
      <vt:lpstr>Modelamiento Planta de Temperatura </vt:lpstr>
      <vt:lpstr>Modelamiento Planta de Temperatura </vt:lpstr>
      <vt:lpstr>Modelamiento Planta de Temperatura </vt:lpstr>
      <vt:lpstr>Modelamiento Planta de Temperatura </vt:lpstr>
      <vt:lpstr>Modelamiento Planta de Temperatura </vt:lpstr>
      <vt:lpstr>Modelamiento Planta de Temperatura </vt:lpstr>
      <vt:lpstr>Modelamiento Planta de Temperatura </vt:lpstr>
      <vt:lpstr>Modelamiento Planta de Temperatura </vt:lpstr>
      <vt:lpstr>Control PID Planta de Temperatura </vt:lpstr>
      <vt:lpstr>Constantes de Control para PID </vt:lpstr>
      <vt:lpstr>Modelamiento Planta control de Velocidad </vt:lpstr>
      <vt:lpstr>Modelamiento Planta de Velocidad </vt:lpstr>
      <vt:lpstr>Modelamiento Planta de Velocidad </vt:lpstr>
      <vt:lpstr>Control PID Planta de Velocidad  </vt:lpstr>
      <vt:lpstr>DIAGRAMAS DE FLUJO PROGRAMACION  ARDUINO</vt:lpstr>
      <vt:lpstr>DIAGRAMAS DE FLUJO PROGRAMACION  PIC </vt:lpstr>
      <vt:lpstr>GUIAS DE PRACTICA PROPUESTAS </vt:lpstr>
      <vt:lpstr>ESTRUCTURA GUIAS PROPUESTAS</vt:lpstr>
      <vt:lpstr>GUIAS CONTROL ON-OFF  PLANTEAMIENTO</vt:lpstr>
      <vt:lpstr>GUIAS CONTROL ON-OFF  PLANTEAMIENTO</vt:lpstr>
      <vt:lpstr>GUIAS CONTROL PID </vt:lpstr>
      <vt:lpstr>GUIAS CONTROL RAZON  </vt:lpstr>
      <vt:lpstr>GUIAS CONTROL SOBREPOSICION   </vt:lpstr>
      <vt:lpstr>GUIAS CONTROL CASCADA   </vt:lpstr>
      <vt:lpstr>Analisis Financiero </vt:lpstr>
      <vt:lpstr>ANALISIS DE COSTOS </vt:lpstr>
      <vt:lpstr>ANALISIS DE SERVICIOS BASICOS </vt:lpstr>
      <vt:lpstr>RENTABILIDAD </vt:lpstr>
      <vt:lpstr>ANALISIS DEL VAN </vt:lpstr>
      <vt:lpstr>ANALISIS DEL TIR  </vt:lpstr>
      <vt:lpstr>VIABILIDAD DEL PROYECTO </vt:lpstr>
      <vt:lpstr>CONCLUSIONES  </vt:lpstr>
      <vt:lpstr>CONCLUSIONES  </vt:lpstr>
      <vt:lpstr>RECOMENDACIONES   </vt:lpstr>
      <vt:lpstr>Presentación de PowerPoint</vt:lpstr>
    </vt:vector>
  </TitlesOfParts>
  <Company>ESPE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lcifuentes</dc:creator>
  <cp:lastModifiedBy>USUARIO</cp:lastModifiedBy>
  <cp:revision>203</cp:revision>
  <dcterms:created xsi:type="dcterms:W3CDTF">2008-02-13T16:07:44Z</dcterms:created>
  <dcterms:modified xsi:type="dcterms:W3CDTF">2016-02-16T13:08:35Z</dcterms:modified>
</cp:coreProperties>
</file>