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2" r:id="rId4"/>
    <p:sldId id="264" r:id="rId5"/>
    <p:sldId id="265" r:id="rId6"/>
    <p:sldId id="266" r:id="rId7"/>
    <p:sldId id="267" r:id="rId8"/>
    <p:sldId id="268" r:id="rId9"/>
    <p:sldId id="269" r:id="rId10"/>
    <p:sldId id="276" r:id="rId11"/>
    <p:sldId id="271" r:id="rId12"/>
    <p:sldId id="272" r:id="rId13"/>
    <p:sldId id="274" r:id="rId14"/>
    <p:sldId id="275" r:id="rId15"/>
    <p:sldId id="282" r:id="rId16"/>
    <p:sldId id="283" r:id="rId17"/>
    <p:sldId id="263" r:id="rId18"/>
    <p:sldId id="284" r:id="rId19"/>
    <p:sldId id="285" r:id="rId20"/>
    <p:sldId id="286" r:id="rId21"/>
    <p:sldId id="287" r:id="rId22"/>
    <p:sldId id="289" r:id="rId23"/>
    <p:sldId id="301" r:id="rId24"/>
    <p:sldId id="302" r:id="rId25"/>
    <p:sldId id="303" r:id="rId26"/>
    <p:sldId id="290" r:id="rId27"/>
    <p:sldId id="291" r:id="rId28"/>
    <p:sldId id="292" r:id="rId29"/>
    <p:sldId id="293" r:id="rId30"/>
    <p:sldId id="294" r:id="rId31"/>
    <p:sldId id="295" r:id="rId32"/>
    <p:sldId id="296" r:id="rId33"/>
    <p:sldId id="297" r:id="rId34"/>
    <p:sldId id="298" r:id="rId35"/>
    <p:sldId id="299" r:id="rId36"/>
    <p:sldId id="300" r:id="rId37"/>
  </p:sldIdLst>
  <p:sldSz cx="9144000" cy="5715000" type="screen16x10"/>
  <p:notesSz cx="6858000" cy="9144000"/>
  <p:defaultTextStyle>
    <a:defPPr>
      <a:defRPr lang="es-EC"/>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966" y="-90"/>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alo\Dropbox\TESIS%20ESPINOSA%20TRAVEZ\Cost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invertIfNegative val="0"/>
          <c:cat>
            <c:strRef>
              <c:f>[Costos.xlsx]Hoja1!$I$10:$I$11</c:f>
              <c:strCache>
                <c:ptCount val="2"/>
                <c:pt idx="0">
                  <c:v>Equipo Mercado</c:v>
                </c:pt>
                <c:pt idx="1">
                  <c:v>Equipo Fabricado</c:v>
                </c:pt>
              </c:strCache>
            </c:strRef>
          </c:cat>
          <c:val>
            <c:numRef>
              <c:f>[Costos.xlsx]Hoja1!$J$10:$J$11</c:f>
              <c:numCache>
                <c:formatCode>General</c:formatCode>
                <c:ptCount val="2"/>
                <c:pt idx="0">
                  <c:v>8000</c:v>
                </c:pt>
                <c:pt idx="1">
                  <c:v>2831</c:v>
                </c:pt>
              </c:numCache>
            </c:numRef>
          </c:val>
        </c:ser>
        <c:dLbls>
          <c:showLegendKey val="0"/>
          <c:showVal val="0"/>
          <c:showCatName val="0"/>
          <c:showSerName val="0"/>
          <c:showPercent val="0"/>
          <c:showBubbleSize val="0"/>
        </c:dLbls>
        <c:gapWidth val="150"/>
        <c:shape val="box"/>
        <c:axId val="157801472"/>
        <c:axId val="39781120"/>
        <c:axId val="0"/>
      </c:bar3DChart>
      <c:catAx>
        <c:axId val="157801472"/>
        <c:scaling>
          <c:orientation val="minMax"/>
        </c:scaling>
        <c:delete val="0"/>
        <c:axPos val="b"/>
        <c:majorTickMark val="out"/>
        <c:minorTickMark val="none"/>
        <c:tickLblPos val="nextTo"/>
        <c:crossAx val="39781120"/>
        <c:crosses val="autoZero"/>
        <c:auto val="1"/>
        <c:lblAlgn val="ctr"/>
        <c:lblOffset val="100"/>
        <c:noMultiLvlLbl val="0"/>
      </c:catAx>
      <c:valAx>
        <c:axId val="39781120"/>
        <c:scaling>
          <c:orientation val="minMax"/>
        </c:scaling>
        <c:delete val="0"/>
        <c:axPos val="l"/>
        <c:majorGridlines/>
        <c:numFmt formatCode="General" sourceLinked="1"/>
        <c:majorTickMark val="out"/>
        <c:minorTickMark val="none"/>
        <c:tickLblPos val="nextTo"/>
        <c:crossAx val="157801472"/>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4238BC-EE4E-499C-8721-FB69B8A94B69}" type="doc">
      <dgm:prSet loTypeId="urn:microsoft.com/office/officeart/2008/layout/NameandTitleOrganizationalChart" loCatId="hierarchy" qsTypeId="urn:microsoft.com/office/officeart/2005/8/quickstyle/simple5" qsCatId="simple" csTypeId="urn:microsoft.com/office/officeart/2005/8/colors/accent1_2" csCatId="accent1" phldr="1"/>
      <dgm:spPr/>
      <dgm:t>
        <a:bodyPr/>
        <a:lstStyle/>
        <a:p>
          <a:endParaRPr lang="es-EC"/>
        </a:p>
      </dgm:t>
    </dgm:pt>
    <dgm:pt modelId="{9277126B-F0D3-47DF-99E8-0D2DE9F59E7D}">
      <dgm:prSet phldrT="[Texto]">
        <dgm:style>
          <a:lnRef idx="0">
            <a:schemeClr val="accent6"/>
          </a:lnRef>
          <a:fillRef idx="3">
            <a:schemeClr val="accent6"/>
          </a:fillRef>
          <a:effectRef idx="3">
            <a:schemeClr val="accent6"/>
          </a:effectRef>
          <a:fontRef idx="minor">
            <a:schemeClr val="lt1"/>
          </a:fontRef>
        </dgm:style>
      </dgm:prSet>
      <dgm:spPr/>
      <dgm:t>
        <a:bodyPr/>
        <a:lstStyle/>
        <a:p>
          <a:r>
            <a:rPr lang="es-EC" b="0" dirty="0" smtClean="0">
              <a:latin typeface="Times" pitchFamily="18" charset="0"/>
            </a:rPr>
            <a:t>Fundamentos Teóricos</a:t>
          </a:r>
          <a:endParaRPr lang="es-EC" b="0" dirty="0">
            <a:latin typeface="Times" pitchFamily="18" charset="0"/>
          </a:endParaRPr>
        </a:p>
      </dgm:t>
    </dgm:pt>
    <dgm:pt modelId="{61F85A88-9CEE-4124-AFD8-8CF3172C0017}" type="parTrans" cxnId="{313CE81D-118F-4D71-B94C-8F62522833E4}">
      <dgm:prSet/>
      <dgm:spPr/>
      <dgm:t>
        <a:bodyPr/>
        <a:lstStyle/>
        <a:p>
          <a:endParaRPr lang="es-EC" b="0">
            <a:latin typeface="Times" pitchFamily="18" charset="0"/>
          </a:endParaRPr>
        </a:p>
      </dgm:t>
    </dgm:pt>
    <dgm:pt modelId="{C63AD25C-0326-4EB2-A095-4B1E792B9071}" type="sibTrans" cxnId="{313CE81D-118F-4D71-B94C-8F62522833E4}">
      <dgm:prSet/>
      <dgm:spPr/>
      <dgm:t>
        <a:bodyPr/>
        <a:lstStyle/>
        <a:p>
          <a:endParaRPr lang="es-EC" b="0" dirty="0">
            <a:latin typeface="Times" pitchFamily="18" charset="0"/>
          </a:endParaRPr>
        </a:p>
      </dgm:t>
    </dgm:pt>
    <dgm:pt modelId="{F6325DF1-ED1A-47E5-B5B9-E028298444E4}">
      <dgm:prSet phldrT="[Texto]"/>
      <dgm:spPr/>
      <dgm:t>
        <a:bodyPr/>
        <a:lstStyle/>
        <a:p>
          <a:r>
            <a:rPr lang="es-EC" b="0" dirty="0" smtClean="0">
              <a:latin typeface="Times" pitchFamily="18" charset="0"/>
            </a:rPr>
            <a:t>Diseño Mecatrónico</a:t>
          </a:r>
          <a:endParaRPr lang="es-EC" b="0" dirty="0">
            <a:latin typeface="Times" pitchFamily="18" charset="0"/>
          </a:endParaRPr>
        </a:p>
      </dgm:t>
    </dgm:pt>
    <dgm:pt modelId="{6BA44153-9A6B-425D-85A4-75A9A282140E}" type="parTrans" cxnId="{01BC3528-B75A-430A-89AC-5098E3F67290}">
      <dgm:prSet/>
      <dgm:spPr/>
      <dgm:t>
        <a:bodyPr/>
        <a:lstStyle/>
        <a:p>
          <a:endParaRPr lang="es-EC" b="0">
            <a:latin typeface="Times" pitchFamily="18" charset="0"/>
          </a:endParaRPr>
        </a:p>
      </dgm:t>
    </dgm:pt>
    <dgm:pt modelId="{4C57417D-3A33-41E5-BF8D-F32C789011AB}" type="sibTrans" cxnId="{01BC3528-B75A-430A-89AC-5098E3F67290}">
      <dgm:prSet/>
      <dgm:spPr/>
      <dgm:t>
        <a:bodyPr/>
        <a:lstStyle/>
        <a:p>
          <a:endParaRPr lang="es-EC" b="0" dirty="0">
            <a:latin typeface="Times" pitchFamily="18" charset="0"/>
          </a:endParaRPr>
        </a:p>
      </dgm:t>
    </dgm:pt>
    <dgm:pt modelId="{E96DFEA2-4569-43E4-AB3A-7540D2BD03B3}">
      <dgm:prSet phldrT="[Texto]"/>
      <dgm:spPr/>
      <dgm:t>
        <a:bodyPr/>
        <a:lstStyle/>
        <a:p>
          <a:r>
            <a:rPr lang="es-EC" b="0" dirty="0" smtClean="0">
              <a:latin typeface="Times" pitchFamily="18" charset="0"/>
            </a:rPr>
            <a:t>Implementación y Resultados Obtenidos </a:t>
          </a:r>
          <a:endParaRPr lang="es-EC" b="0" dirty="0">
            <a:latin typeface="Times" pitchFamily="18" charset="0"/>
          </a:endParaRPr>
        </a:p>
      </dgm:t>
    </dgm:pt>
    <dgm:pt modelId="{82787F28-4705-4756-8E79-8E1AFAFB4F1A}" type="parTrans" cxnId="{460D1FF5-2EEE-418F-8EDA-592CD9A7C921}">
      <dgm:prSet/>
      <dgm:spPr/>
      <dgm:t>
        <a:bodyPr/>
        <a:lstStyle/>
        <a:p>
          <a:endParaRPr lang="es-EC" b="0">
            <a:latin typeface="Times" pitchFamily="18" charset="0"/>
          </a:endParaRPr>
        </a:p>
      </dgm:t>
    </dgm:pt>
    <dgm:pt modelId="{3D24E9AE-B1C0-4492-B505-4BB3303F7A0F}" type="sibTrans" cxnId="{460D1FF5-2EEE-418F-8EDA-592CD9A7C921}">
      <dgm:prSet/>
      <dgm:spPr/>
      <dgm:t>
        <a:bodyPr/>
        <a:lstStyle/>
        <a:p>
          <a:endParaRPr lang="es-EC" b="0" dirty="0">
            <a:latin typeface="Times" pitchFamily="18" charset="0"/>
          </a:endParaRPr>
        </a:p>
      </dgm:t>
    </dgm:pt>
    <dgm:pt modelId="{43840793-966B-42EA-BA49-2BE3CF7284D5}">
      <dgm:prSet phldrT="[Texto]"/>
      <dgm:spPr/>
      <dgm:t>
        <a:bodyPr/>
        <a:lstStyle/>
        <a:p>
          <a:r>
            <a:rPr lang="es-EC" b="0" dirty="0" smtClean="0">
              <a:latin typeface="Times" pitchFamily="18" charset="0"/>
            </a:rPr>
            <a:t>Análisis Económico Financiero</a:t>
          </a:r>
          <a:endParaRPr lang="es-EC" b="0" dirty="0">
            <a:latin typeface="Times" pitchFamily="18" charset="0"/>
          </a:endParaRPr>
        </a:p>
      </dgm:t>
    </dgm:pt>
    <dgm:pt modelId="{42DE638B-3C4F-454E-B55C-C3FB8CB938D6}" type="parTrans" cxnId="{55EB54BC-1FB3-460A-AA5D-B07B45974BDE}">
      <dgm:prSet/>
      <dgm:spPr/>
      <dgm:t>
        <a:bodyPr/>
        <a:lstStyle/>
        <a:p>
          <a:endParaRPr lang="es-EC" b="0">
            <a:latin typeface="Times" pitchFamily="18" charset="0"/>
          </a:endParaRPr>
        </a:p>
      </dgm:t>
    </dgm:pt>
    <dgm:pt modelId="{1AAB72F1-30E0-4E43-BB82-68398DED67BA}" type="sibTrans" cxnId="{55EB54BC-1FB3-460A-AA5D-B07B45974BDE}">
      <dgm:prSet/>
      <dgm:spPr/>
      <dgm:t>
        <a:bodyPr/>
        <a:lstStyle/>
        <a:p>
          <a:endParaRPr lang="es-EC" b="0" dirty="0">
            <a:latin typeface="Times" pitchFamily="18" charset="0"/>
          </a:endParaRPr>
        </a:p>
      </dgm:t>
    </dgm:pt>
    <dgm:pt modelId="{4A92F015-D289-454A-8AD9-6A419B08506F}">
      <dgm:prSet phldrT="[Texto]"/>
      <dgm:spPr/>
      <dgm:t>
        <a:bodyPr/>
        <a:lstStyle/>
        <a:p>
          <a:r>
            <a:rPr lang="es-EC" b="0" dirty="0" smtClean="0">
              <a:latin typeface="Times" pitchFamily="18" charset="0"/>
            </a:rPr>
            <a:t>Conclusiones y Recomendaciones</a:t>
          </a:r>
          <a:endParaRPr lang="es-EC" b="0" dirty="0">
            <a:latin typeface="Times" pitchFamily="18" charset="0"/>
          </a:endParaRPr>
        </a:p>
      </dgm:t>
    </dgm:pt>
    <dgm:pt modelId="{19B3E230-7C04-4491-A035-037AB4B21743}" type="parTrans" cxnId="{6C4113C9-C533-4E11-BCFC-986BE464EA23}">
      <dgm:prSet/>
      <dgm:spPr/>
      <dgm:t>
        <a:bodyPr/>
        <a:lstStyle/>
        <a:p>
          <a:endParaRPr lang="es-EC" b="0">
            <a:latin typeface="Times" pitchFamily="18" charset="0"/>
          </a:endParaRPr>
        </a:p>
      </dgm:t>
    </dgm:pt>
    <dgm:pt modelId="{B87753AC-5A49-4842-8AB1-2B9F5B8400DD}" type="sibTrans" cxnId="{6C4113C9-C533-4E11-BCFC-986BE464EA23}">
      <dgm:prSet/>
      <dgm:spPr/>
      <dgm:t>
        <a:bodyPr/>
        <a:lstStyle/>
        <a:p>
          <a:endParaRPr lang="es-EC" b="0" dirty="0">
            <a:latin typeface="Times" pitchFamily="18" charset="0"/>
          </a:endParaRPr>
        </a:p>
      </dgm:t>
    </dgm:pt>
    <dgm:pt modelId="{D177F71A-F7B7-4B63-B3C7-66547131C5EC}" type="pres">
      <dgm:prSet presAssocID="{B14238BC-EE4E-499C-8721-FB69B8A94B69}" presName="hierChild1" presStyleCnt="0">
        <dgm:presLayoutVars>
          <dgm:orgChart val="1"/>
          <dgm:chPref val="1"/>
          <dgm:dir/>
          <dgm:animOne val="branch"/>
          <dgm:animLvl val="lvl"/>
          <dgm:resizeHandles/>
        </dgm:presLayoutVars>
      </dgm:prSet>
      <dgm:spPr/>
      <dgm:t>
        <a:bodyPr/>
        <a:lstStyle/>
        <a:p>
          <a:endParaRPr lang="es-EC"/>
        </a:p>
      </dgm:t>
    </dgm:pt>
    <dgm:pt modelId="{492901E6-1249-4DA2-A104-C1677F900750}" type="pres">
      <dgm:prSet presAssocID="{9277126B-F0D3-47DF-99E8-0D2DE9F59E7D}" presName="hierRoot1" presStyleCnt="0">
        <dgm:presLayoutVars>
          <dgm:hierBranch val="init"/>
        </dgm:presLayoutVars>
      </dgm:prSet>
      <dgm:spPr/>
      <dgm:t>
        <a:bodyPr/>
        <a:lstStyle/>
        <a:p>
          <a:endParaRPr lang="es-EC"/>
        </a:p>
      </dgm:t>
    </dgm:pt>
    <dgm:pt modelId="{1A9E7BC8-A07B-4B71-A78F-DBF7B720AB4A}" type="pres">
      <dgm:prSet presAssocID="{9277126B-F0D3-47DF-99E8-0D2DE9F59E7D}" presName="rootComposite1" presStyleCnt="0"/>
      <dgm:spPr/>
      <dgm:t>
        <a:bodyPr/>
        <a:lstStyle/>
        <a:p>
          <a:endParaRPr lang="es-EC"/>
        </a:p>
      </dgm:t>
    </dgm:pt>
    <dgm:pt modelId="{73354BDB-B4CD-44CF-8DCD-B1C5DAA46EFA}" type="pres">
      <dgm:prSet presAssocID="{9277126B-F0D3-47DF-99E8-0D2DE9F59E7D}" presName="rootText1" presStyleLbl="node0" presStyleIdx="0" presStyleCnt="1">
        <dgm:presLayoutVars>
          <dgm:chMax/>
          <dgm:chPref val="3"/>
        </dgm:presLayoutVars>
      </dgm:prSet>
      <dgm:spPr/>
      <dgm:t>
        <a:bodyPr/>
        <a:lstStyle/>
        <a:p>
          <a:endParaRPr lang="es-EC"/>
        </a:p>
      </dgm:t>
    </dgm:pt>
    <dgm:pt modelId="{560BB8B2-A63E-485E-A807-11DA36EB114E}" type="pres">
      <dgm:prSet presAssocID="{9277126B-F0D3-47DF-99E8-0D2DE9F59E7D}" presName="titleText1" presStyleLbl="fgAcc0" presStyleIdx="0" presStyleCnt="1">
        <dgm:presLayoutVars>
          <dgm:chMax val="0"/>
          <dgm:chPref val="0"/>
        </dgm:presLayoutVars>
      </dgm:prSet>
      <dgm:spPr/>
      <dgm:t>
        <a:bodyPr/>
        <a:lstStyle/>
        <a:p>
          <a:endParaRPr lang="es-EC"/>
        </a:p>
      </dgm:t>
    </dgm:pt>
    <dgm:pt modelId="{A5F159CA-5F34-4BD5-B5F5-4DC749F20F52}" type="pres">
      <dgm:prSet presAssocID="{9277126B-F0D3-47DF-99E8-0D2DE9F59E7D}" presName="rootConnector1" presStyleLbl="node1" presStyleIdx="0" presStyleCnt="4"/>
      <dgm:spPr/>
      <dgm:t>
        <a:bodyPr/>
        <a:lstStyle/>
        <a:p>
          <a:endParaRPr lang="es-EC"/>
        </a:p>
      </dgm:t>
    </dgm:pt>
    <dgm:pt modelId="{E32CF9DB-D0B6-4AD2-98D4-76AAD8B5350F}" type="pres">
      <dgm:prSet presAssocID="{9277126B-F0D3-47DF-99E8-0D2DE9F59E7D}" presName="hierChild2" presStyleCnt="0"/>
      <dgm:spPr/>
      <dgm:t>
        <a:bodyPr/>
        <a:lstStyle/>
        <a:p>
          <a:endParaRPr lang="es-EC"/>
        </a:p>
      </dgm:t>
    </dgm:pt>
    <dgm:pt modelId="{C873CC09-CF16-4363-9DAD-DAD4D7C691A2}" type="pres">
      <dgm:prSet presAssocID="{6BA44153-9A6B-425D-85A4-75A9A282140E}" presName="Name37" presStyleLbl="parChTrans1D2" presStyleIdx="0" presStyleCnt="1"/>
      <dgm:spPr/>
      <dgm:t>
        <a:bodyPr/>
        <a:lstStyle/>
        <a:p>
          <a:endParaRPr lang="es-EC"/>
        </a:p>
      </dgm:t>
    </dgm:pt>
    <dgm:pt modelId="{8A409FB9-A5B5-4089-88B7-DD973636C9DF}" type="pres">
      <dgm:prSet presAssocID="{F6325DF1-ED1A-47E5-B5B9-E028298444E4}" presName="hierRoot2" presStyleCnt="0">
        <dgm:presLayoutVars>
          <dgm:hierBranch val="init"/>
        </dgm:presLayoutVars>
      </dgm:prSet>
      <dgm:spPr/>
      <dgm:t>
        <a:bodyPr/>
        <a:lstStyle/>
        <a:p>
          <a:endParaRPr lang="es-EC"/>
        </a:p>
      </dgm:t>
    </dgm:pt>
    <dgm:pt modelId="{5B501CC7-41BF-4A07-8636-E310DD25F142}" type="pres">
      <dgm:prSet presAssocID="{F6325DF1-ED1A-47E5-B5B9-E028298444E4}" presName="rootComposite" presStyleCnt="0"/>
      <dgm:spPr/>
      <dgm:t>
        <a:bodyPr/>
        <a:lstStyle/>
        <a:p>
          <a:endParaRPr lang="es-EC"/>
        </a:p>
      </dgm:t>
    </dgm:pt>
    <dgm:pt modelId="{ADE7BCC2-1CB8-417B-934F-80935C8729D3}" type="pres">
      <dgm:prSet presAssocID="{F6325DF1-ED1A-47E5-B5B9-E028298444E4}" presName="rootText" presStyleLbl="node1" presStyleIdx="0" presStyleCnt="4">
        <dgm:presLayoutVars>
          <dgm:chMax/>
          <dgm:chPref val="3"/>
        </dgm:presLayoutVars>
      </dgm:prSet>
      <dgm:spPr/>
      <dgm:t>
        <a:bodyPr/>
        <a:lstStyle/>
        <a:p>
          <a:endParaRPr lang="es-EC"/>
        </a:p>
      </dgm:t>
    </dgm:pt>
    <dgm:pt modelId="{F0B238BB-25C6-4C93-B7AA-EA5E61E3B0DD}" type="pres">
      <dgm:prSet presAssocID="{F6325DF1-ED1A-47E5-B5B9-E028298444E4}" presName="titleText2" presStyleLbl="fgAcc1" presStyleIdx="0" presStyleCnt="4">
        <dgm:presLayoutVars>
          <dgm:chMax val="0"/>
          <dgm:chPref val="0"/>
        </dgm:presLayoutVars>
      </dgm:prSet>
      <dgm:spPr/>
      <dgm:t>
        <a:bodyPr/>
        <a:lstStyle/>
        <a:p>
          <a:endParaRPr lang="es-EC"/>
        </a:p>
      </dgm:t>
    </dgm:pt>
    <dgm:pt modelId="{8EBCCADD-1ED8-44A4-BD0F-FB8602F84356}" type="pres">
      <dgm:prSet presAssocID="{F6325DF1-ED1A-47E5-B5B9-E028298444E4}" presName="rootConnector" presStyleLbl="node2" presStyleIdx="0" presStyleCnt="0"/>
      <dgm:spPr/>
      <dgm:t>
        <a:bodyPr/>
        <a:lstStyle/>
        <a:p>
          <a:endParaRPr lang="es-EC"/>
        </a:p>
      </dgm:t>
    </dgm:pt>
    <dgm:pt modelId="{C9B5CEE0-546E-4146-95AD-D5E339C4E67C}" type="pres">
      <dgm:prSet presAssocID="{F6325DF1-ED1A-47E5-B5B9-E028298444E4}" presName="hierChild4" presStyleCnt="0"/>
      <dgm:spPr/>
      <dgm:t>
        <a:bodyPr/>
        <a:lstStyle/>
        <a:p>
          <a:endParaRPr lang="es-EC"/>
        </a:p>
      </dgm:t>
    </dgm:pt>
    <dgm:pt modelId="{CA1B19C3-F8CC-48C6-ADC0-B6C46B14F0CB}" type="pres">
      <dgm:prSet presAssocID="{82787F28-4705-4756-8E79-8E1AFAFB4F1A}" presName="Name37" presStyleLbl="parChTrans1D3" presStyleIdx="0" presStyleCnt="1"/>
      <dgm:spPr/>
      <dgm:t>
        <a:bodyPr/>
        <a:lstStyle/>
        <a:p>
          <a:endParaRPr lang="es-EC"/>
        </a:p>
      </dgm:t>
    </dgm:pt>
    <dgm:pt modelId="{E2DD3DC0-7F58-4EF5-9EED-E8D3C7AB2646}" type="pres">
      <dgm:prSet presAssocID="{E96DFEA2-4569-43E4-AB3A-7540D2BD03B3}" presName="hierRoot2" presStyleCnt="0">
        <dgm:presLayoutVars>
          <dgm:hierBranch val="init"/>
        </dgm:presLayoutVars>
      </dgm:prSet>
      <dgm:spPr/>
      <dgm:t>
        <a:bodyPr/>
        <a:lstStyle/>
        <a:p>
          <a:endParaRPr lang="es-EC"/>
        </a:p>
      </dgm:t>
    </dgm:pt>
    <dgm:pt modelId="{47B5291D-08C2-434B-9BC7-B86CC5B6C4EF}" type="pres">
      <dgm:prSet presAssocID="{E96DFEA2-4569-43E4-AB3A-7540D2BD03B3}" presName="rootComposite" presStyleCnt="0"/>
      <dgm:spPr/>
      <dgm:t>
        <a:bodyPr/>
        <a:lstStyle/>
        <a:p>
          <a:endParaRPr lang="es-EC"/>
        </a:p>
      </dgm:t>
    </dgm:pt>
    <dgm:pt modelId="{5746BBCD-9AD3-4205-9980-73CE8AEF898A}" type="pres">
      <dgm:prSet presAssocID="{E96DFEA2-4569-43E4-AB3A-7540D2BD03B3}" presName="rootText" presStyleLbl="node1" presStyleIdx="1" presStyleCnt="4">
        <dgm:presLayoutVars>
          <dgm:chMax/>
          <dgm:chPref val="3"/>
        </dgm:presLayoutVars>
      </dgm:prSet>
      <dgm:spPr/>
      <dgm:t>
        <a:bodyPr/>
        <a:lstStyle/>
        <a:p>
          <a:endParaRPr lang="es-EC"/>
        </a:p>
      </dgm:t>
    </dgm:pt>
    <dgm:pt modelId="{FFEEC3FF-C089-442D-9D82-5FF0C99D0BB5}" type="pres">
      <dgm:prSet presAssocID="{E96DFEA2-4569-43E4-AB3A-7540D2BD03B3}" presName="titleText2" presStyleLbl="fgAcc1" presStyleIdx="1" presStyleCnt="4">
        <dgm:presLayoutVars>
          <dgm:chMax val="0"/>
          <dgm:chPref val="0"/>
        </dgm:presLayoutVars>
      </dgm:prSet>
      <dgm:spPr/>
      <dgm:t>
        <a:bodyPr/>
        <a:lstStyle/>
        <a:p>
          <a:endParaRPr lang="es-EC"/>
        </a:p>
      </dgm:t>
    </dgm:pt>
    <dgm:pt modelId="{08C64E92-A4AD-400E-8EAA-8ABC2C0348C9}" type="pres">
      <dgm:prSet presAssocID="{E96DFEA2-4569-43E4-AB3A-7540D2BD03B3}" presName="rootConnector" presStyleLbl="node3" presStyleIdx="0" presStyleCnt="0"/>
      <dgm:spPr/>
      <dgm:t>
        <a:bodyPr/>
        <a:lstStyle/>
        <a:p>
          <a:endParaRPr lang="es-EC"/>
        </a:p>
      </dgm:t>
    </dgm:pt>
    <dgm:pt modelId="{C050FCAA-D100-4C36-A557-F1705F37FC66}" type="pres">
      <dgm:prSet presAssocID="{E96DFEA2-4569-43E4-AB3A-7540D2BD03B3}" presName="hierChild4" presStyleCnt="0"/>
      <dgm:spPr/>
      <dgm:t>
        <a:bodyPr/>
        <a:lstStyle/>
        <a:p>
          <a:endParaRPr lang="es-EC"/>
        </a:p>
      </dgm:t>
    </dgm:pt>
    <dgm:pt modelId="{8F2E708E-05C3-4CA8-8ACF-BBACD8FCBF31}" type="pres">
      <dgm:prSet presAssocID="{42DE638B-3C4F-454E-B55C-C3FB8CB938D6}" presName="Name37" presStyleLbl="parChTrans1D4" presStyleIdx="0" presStyleCnt="2"/>
      <dgm:spPr/>
      <dgm:t>
        <a:bodyPr/>
        <a:lstStyle/>
        <a:p>
          <a:endParaRPr lang="es-EC"/>
        </a:p>
      </dgm:t>
    </dgm:pt>
    <dgm:pt modelId="{41F424F7-2224-4971-89E2-51298CF42E05}" type="pres">
      <dgm:prSet presAssocID="{43840793-966B-42EA-BA49-2BE3CF7284D5}" presName="hierRoot2" presStyleCnt="0">
        <dgm:presLayoutVars>
          <dgm:hierBranch val="init"/>
        </dgm:presLayoutVars>
      </dgm:prSet>
      <dgm:spPr/>
      <dgm:t>
        <a:bodyPr/>
        <a:lstStyle/>
        <a:p>
          <a:endParaRPr lang="es-EC"/>
        </a:p>
      </dgm:t>
    </dgm:pt>
    <dgm:pt modelId="{C2E05437-2D2B-46CE-8CBD-1F149B71F3A5}" type="pres">
      <dgm:prSet presAssocID="{43840793-966B-42EA-BA49-2BE3CF7284D5}" presName="rootComposite" presStyleCnt="0"/>
      <dgm:spPr/>
      <dgm:t>
        <a:bodyPr/>
        <a:lstStyle/>
        <a:p>
          <a:endParaRPr lang="es-EC"/>
        </a:p>
      </dgm:t>
    </dgm:pt>
    <dgm:pt modelId="{0863557A-AC61-4E4E-824D-07E3CFDF7A9A}" type="pres">
      <dgm:prSet presAssocID="{43840793-966B-42EA-BA49-2BE3CF7284D5}" presName="rootText" presStyleLbl="node1" presStyleIdx="2" presStyleCnt="4">
        <dgm:presLayoutVars>
          <dgm:chMax/>
          <dgm:chPref val="3"/>
        </dgm:presLayoutVars>
      </dgm:prSet>
      <dgm:spPr/>
      <dgm:t>
        <a:bodyPr/>
        <a:lstStyle/>
        <a:p>
          <a:endParaRPr lang="es-EC"/>
        </a:p>
      </dgm:t>
    </dgm:pt>
    <dgm:pt modelId="{D9DAC718-3D72-4643-8253-11E1CF7DF469}" type="pres">
      <dgm:prSet presAssocID="{43840793-966B-42EA-BA49-2BE3CF7284D5}" presName="titleText2" presStyleLbl="fgAcc1" presStyleIdx="2" presStyleCnt="4">
        <dgm:presLayoutVars>
          <dgm:chMax val="0"/>
          <dgm:chPref val="0"/>
        </dgm:presLayoutVars>
      </dgm:prSet>
      <dgm:spPr/>
      <dgm:t>
        <a:bodyPr/>
        <a:lstStyle/>
        <a:p>
          <a:endParaRPr lang="es-EC"/>
        </a:p>
      </dgm:t>
    </dgm:pt>
    <dgm:pt modelId="{5BC3F84A-303C-479B-BF1B-1BBF7AB114A6}" type="pres">
      <dgm:prSet presAssocID="{43840793-966B-42EA-BA49-2BE3CF7284D5}" presName="rootConnector" presStyleLbl="node4" presStyleIdx="0" presStyleCnt="0"/>
      <dgm:spPr/>
      <dgm:t>
        <a:bodyPr/>
        <a:lstStyle/>
        <a:p>
          <a:endParaRPr lang="es-EC"/>
        </a:p>
      </dgm:t>
    </dgm:pt>
    <dgm:pt modelId="{1E1AAF33-9934-4DB7-9EF6-88A362215006}" type="pres">
      <dgm:prSet presAssocID="{43840793-966B-42EA-BA49-2BE3CF7284D5}" presName="hierChild4" presStyleCnt="0"/>
      <dgm:spPr/>
      <dgm:t>
        <a:bodyPr/>
        <a:lstStyle/>
        <a:p>
          <a:endParaRPr lang="es-EC"/>
        </a:p>
      </dgm:t>
    </dgm:pt>
    <dgm:pt modelId="{D753CAD6-8DF3-407E-A539-F6C1BCE15FAA}" type="pres">
      <dgm:prSet presAssocID="{19B3E230-7C04-4491-A035-037AB4B21743}" presName="Name37" presStyleLbl="parChTrans1D4" presStyleIdx="1" presStyleCnt="2"/>
      <dgm:spPr/>
      <dgm:t>
        <a:bodyPr/>
        <a:lstStyle/>
        <a:p>
          <a:endParaRPr lang="es-EC"/>
        </a:p>
      </dgm:t>
    </dgm:pt>
    <dgm:pt modelId="{0347D625-144E-4E58-A086-5E65D6FC2C1A}" type="pres">
      <dgm:prSet presAssocID="{4A92F015-D289-454A-8AD9-6A419B08506F}" presName="hierRoot2" presStyleCnt="0">
        <dgm:presLayoutVars>
          <dgm:hierBranch val="init"/>
        </dgm:presLayoutVars>
      </dgm:prSet>
      <dgm:spPr/>
      <dgm:t>
        <a:bodyPr/>
        <a:lstStyle/>
        <a:p>
          <a:endParaRPr lang="es-EC"/>
        </a:p>
      </dgm:t>
    </dgm:pt>
    <dgm:pt modelId="{CCD542D9-3AF8-419C-B70E-E4B4035596DF}" type="pres">
      <dgm:prSet presAssocID="{4A92F015-D289-454A-8AD9-6A419B08506F}" presName="rootComposite" presStyleCnt="0"/>
      <dgm:spPr/>
      <dgm:t>
        <a:bodyPr/>
        <a:lstStyle/>
        <a:p>
          <a:endParaRPr lang="es-EC"/>
        </a:p>
      </dgm:t>
    </dgm:pt>
    <dgm:pt modelId="{0C50FCF2-B0A7-41F5-9620-958CF83C2B0B}" type="pres">
      <dgm:prSet presAssocID="{4A92F015-D289-454A-8AD9-6A419B08506F}" presName="rootText" presStyleLbl="node1" presStyleIdx="3" presStyleCnt="4">
        <dgm:presLayoutVars>
          <dgm:chMax/>
          <dgm:chPref val="3"/>
        </dgm:presLayoutVars>
      </dgm:prSet>
      <dgm:spPr/>
      <dgm:t>
        <a:bodyPr/>
        <a:lstStyle/>
        <a:p>
          <a:endParaRPr lang="es-EC"/>
        </a:p>
      </dgm:t>
    </dgm:pt>
    <dgm:pt modelId="{6D19EDD0-5FDC-4F66-A91D-52D3F84BF20E}" type="pres">
      <dgm:prSet presAssocID="{4A92F015-D289-454A-8AD9-6A419B08506F}" presName="titleText2" presStyleLbl="fgAcc1" presStyleIdx="3" presStyleCnt="4">
        <dgm:presLayoutVars>
          <dgm:chMax val="0"/>
          <dgm:chPref val="0"/>
        </dgm:presLayoutVars>
      </dgm:prSet>
      <dgm:spPr/>
      <dgm:t>
        <a:bodyPr/>
        <a:lstStyle/>
        <a:p>
          <a:endParaRPr lang="es-EC"/>
        </a:p>
      </dgm:t>
    </dgm:pt>
    <dgm:pt modelId="{1E7DFFC9-9159-40A1-86F6-C22302E4FB29}" type="pres">
      <dgm:prSet presAssocID="{4A92F015-D289-454A-8AD9-6A419B08506F}" presName="rootConnector" presStyleLbl="node4" presStyleIdx="0" presStyleCnt="0"/>
      <dgm:spPr/>
      <dgm:t>
        <a:bodyPr/>
        <a:lstStyle/>
        <a:p>
          <a:endParaRPr lang="es-EC"/>
        </a:p>
      </dgm:t>
    </dgm:pt>
    <dgm:pt modelId="{DC1B9806-9B95-458E-8D14-D9F6F11F1334}" type="pres">
      <dgm:prSet presAssocID="{4A92F015-D289-454A-8AD9-6A419B08506F}" presName="hierChild4" presStyleCnt="0"/>
      <dgm:spPr/>
      <dgm:t>
        <a:bodyPr/>
        <a:lstStyle/>
        <a:p>
          <a:endParaRPr lang="es-EC"/>
        </a:p>
      </dgm:t>
    </dgm:pt>
    <dgm:pt modelId="{993BA5EE-BC47-4788-944A-C227E012F558}" type="pres">
      <dgm:prSet presAssocID="{4A92F015-D289-454A-8AD9-6A419B08506F}" presName="hierChild5" presStyleCnt="0"/>
      <dgm:spPr/>
      <dgm:t>
        <a:bodyPr/>
        <a:lstStyle/>
        <a:p>
          <a:endParaRPr lang="es-EC"/>
        </a:p>
      </dgm:t>
    </dgm:pt>
    <dgm:pt modelId="{EAB143CD-5E73-46A9-A089-6417F53E6D50}" type="pres">
      <dgm:prSet presAssocID="{43840793-966B-42EA-BA49-2BE3CF7284D5}" presName="hierChild5" presStyleCnt="0"/>
      <dgm:spPr/>
      <dgm:t>
        <a:bodyPr/>
        <a:lstStyle/>
        <a:p>
          <a:endParaRPr lang="es-EC"/>
        </a:p>
      </dgm:t>
    </dgm:pt>
    <dgm:pt modelId="{CF1DAA8B-3C23-4795-BCF3-1FFBE5FA6E62}" type="pres">
      <dgm:prSet presAssocID="{E96DFEA2-4569-43E4-AB3A-7540D2BD03B3}" presName="hierChild5" presStyleCnt="0"/>
      <dgm:spPr/>
      <dgm:t>
        <a:bodyPr/>
        <a:lstStyle/>
        <a:p>
          <a:endParaRPr lang="es-EC"/>
        </a:p>
      </dgm:t>
    </dgm:pt>
    <dgm:pt modelId="{AEDDF1B8-A29E-4FBC-802A-411105F5B726}" type="pres">
      <dgm:prSet presAssocID="{F6325DF1-ED1A-47E5-B5B9-E028298444E4}" presName="hierChild5" presStyleCnt="0"/>
      <dgm:spPr/>
      <dgm:t>
        <a:bodyPr/>
        <a:lstStyle/>
        <a:p>
          <a:endParaRPr lang="es-EC"/>
        </a:p>
      </dgm:t>
    </dgm:pt>
    <dgm:pt modelId="{FEC8C4DF-CEE3-4E5A-ACC3-CE4EDB3B39D6}" type="pres">
      <dgm:prSet presAssocID="{9277126B-F0D3-47DF-99E8-0D2DE9F59E7D}" presName="hierChild3" presStyleCnt="0"/>
      <dgm:spPr/>
      <dgm:t>
        <a:bodyPr/>
        <a:lstStyle/>
        <a:p>
          <a:endParaRPr lang="es-EC"/>
        </a:p>
      </dgm:t>
    </dgm:pt>
  </dgm:ptLst>
  <dgm:cxnLst>
    <dgm:cxn modelId="{F4F29290-13DF-43E8-A0BB-F76ED57B415F}" type="presOf" srcId="{4A92F015-D289-454A-8AD9-6A419B08506F}" destId="{0C50FCF2-B0A7-41F5-9620-958CF83C2B0B}" srcOrd="0" destOrd="0" presId="urn:microsoft.com/office/officeart/2008/layout/NameandTitleOrganizationalChart"/>
    <dgm:cxn modelId="{B46F312E-C689-4C90-8064-6F2A714BC66E}" type="presOf" srcId="{42DE638B-3C4F-454E-B55C-C3FB8CB938D6}" destId="{8F2E708E-05C3-4CA8-8ACF-BBACD8FCBF31}" srcOrd="0" destOrd="0" presId="urn:microsoft.com/office/officeart/2008/layout/NameandTitleOrganizationalChart"/>
    <dgm:cxn modelId="{3005FC96-76A8-4E0A-ADB6-AF5F1C1A0F3A}" type="presOf" srcId="{43840793-966B-42EA-BA49-2BE3CF7284D5}" destId="{5BC3F84A-303C-479B-BF1B-1BBF7AB114A6}" srcOrd="1" destOrd="0" presId="urn:microsoft.com/office/officeart/2008/layout/NameandTitleOrganizationalChart"/>
    <dgm:cxn modelId="{C14FB18C-07BF-4486-9182-72598033ABDF}" type="presOf" srcId="{4A92F015-D289-454A-8AD9-6A419B08506F}" destId="{1E7DFFC9-9159-40A1-86F6-C22302E4FB29}" srcOrd="1" destOrd="0" presId="urn:microsoft.com/office/officeart/2008/layout/NameandTitleOrganizationalChart"/>
    <dgm:cxn modelId="{974F3563-A098-4930-9CED-D051AA58E684}" type="presOf" srcId="{43840793-966B-42EA-BA49-2BE3CF7284D5}" destId="{0863557A-AC61-4E4E-824D-07E3CFDF7A9A}" srcOrd="0" destOrd="0" presId="urn:microsoft.com/office/officeart/2008/layout/NameandTitleOrganizationalChart"/>
    <dgm:cxn modelId="{851704DF-3236-4C29-B020-EC91262EA6E3}" type="presOf" srcId="{6BA44153-9A6B-425D-85A4-75A9A282140E}" destId="{C873CC09-CF16-4363-9DAD-DAD4D7C691A2}" srcOrd="0" destOrd="0" presId="urn:microsoft.com/office/officeart/2008/layout/NameandTitleOrganizationalChart"/>
    <dgm:cxn modelId="{1E4A917C-C1B3-4FD7-8FC7-57C5CBFAB46F}" type="presOf" srcId="{C63AD25C-0326-4EB2-A095-4B1E792B9071}" destId="{560BB8B2-A63E-485E-A807-11DA36EB114E}" srcOrd="0" destOrd="0" presId="urn:microsoft.com/office/officeart/2008/layout/NameandTitleOrganizationalChart"/>
    <dgm:cxn modelId="{67497B25-5D37-460C-A7CF-4AF5E8763828}" type="presOf" srcId="{B87753AC-5A49-4842-8AB1-2B9F5B8400DD}" destId="{6D19EDD0-5FDC-4F66-A91D-52D3F84BF20E}" srcOrd="0" destOrd="0" presId="urn:microsoft.com/office/officeart/2008/layout/NameandTitleOrganizationalChart"/>
    <dgm:cxn modelId="{A1975BE6-C5BD-444A-810B-FB3685DC505A}" type="presOf" srcId="{B14238BC-EE4E-499C-8721-FB69B8A94B69}" destId="{D177F71A-F7B7-4B63-B3C7-66547131C5EC}" srcOrd="0" destOrd="0" presId="urn:microsoft.com/office/officeart/2008/layout/NameandTitleOrganizationalChart"/>
    <dgm:cxn modelId="{6C4113C9-C533-4E11-BCFC-986BE464EA23}" srcId="{43840793-966B-42EA-BA49-2BE3CF7284D5}" destId="{4A92F015-D289-454A-8AD9-6A419B08506F}" srcOrd="0" destOrd="0" parTransId="{19B3E230-7C04-4491-A035-037AB4B21743}" sibTransId="{B87753AC-5A49-4842-8AB1-2B9F5B8400DD}"/>
    <dgm:cxn modelId="{E5C07677-7D10-4D6A-B028-B91657DE2C93}" type="presOf" srcId="{82787F28-4705-4756-8E79-8E1AFAFB4F1A}" destId="{CA1B19C3-F8CC-48C6-ADC0-B6C46B14F0CB}" srcOrd="0" destOrd="0" presId="urn:microsoft.com/office/officeart/2008/layout/NameandTitleOrganizationalChart"/>
    <dgm:cxn modelId="{F9D80C6E-D2BA-4F2D-8300-7527C6589A29}" type="presOf" srcId="{9277126B-F0D3-47DF-99E8-0D2DE9F59E7D}" destId="{73354BDB-B4CD-44CF-8DCD-B1C5DAA46EFA}" srcOrd="0" destOrd="0" presId="urn:microsoft.com/office/officeart/2008/layout/NameandTitleOrganizationalChart"/>
    <dgm:cxn modelId="{B8F66140-A121-4FA3-A2FA-C9B42CD0600A}" type="presOf" srcId="{1AAB72F1-30E0-4E43-BB82-68398DED67BA}" destId="{D9DAC718-3D72-4643-8253-11E1CF7DF469}" srcOrd="0" destOrd="0" presId="urn:microsoft.com/office/officeart/2008/layout/NameandTitleOrganizationalChart"/>
    <dgm:cxn modelId="{01BC3528-B75A-430A-89AC-5098E3F67290}" srcId="{9277126B-F0D3-47DF-99E8-0D2DE9F59E7D}" destId="{F6325DF1-ED1A-47E5-B5B9-E028298444E4}" srcOrd="0" destOrd="0" parTransId="{6BA44153-9A6B-425D-85A4-75A9A282140E}" sibTransId="{4C57417D-3A33-41E5-BF8D-F32C789011AB}"/>
    <dgm:cxn modelId="{A2ABEA51-10DD-41B7-AB1F-180A94D582B3}" type="presOf" srcId="{E96DFEA2-4569-43E4-AB3A-7540D2BD03B3}" destId="{08C64E92-A4AD-400E-8EAA-8ABC2C0348C9}" srcOrd="1" destOrd="0" presId="urn:microsoft.com/office/officeart/2008/layout/NameandTitleOrganizationalChart"/>
    <dgm:cxn modelId="{313CE81D-118F-4D71-B94C-8F62522833E4}" srcId="{B14238BC-EE4E-499C-8721-FB69B8A94B69}" destId="{9277126B-F0D3-47DF-99E8-0D2DE9F59E7D}" srcOrd="0" destOrd="0" parTransId="{61F85A88-9CEE-4124-AFD8-8CF3172C0017}" sibTransId="{C63AD25C-0326-4EB2-A095-4B1E792B9071}"/>
    <dgm:cxn modelId="{6785DB96-E9B7-46E0-978E-8E06D6A730A1}" type="presOf" srcId="{E96DFEA2-4569-43E4-AB3A-7540D2BD03B3}" destId="{5746BBCD-9AD3-4205-9980-73CE8AEF898A}" srcOrd="0" destOrd="0" presId="urn:microsoft.com/office/officeart/2008/layout/NameandTitleOrganizationalChart"/>
    <dgm:cxn modelId="{DC868268-C6CA-4598-922B-FC8449A9F476}" type="presOf" srcId="{9277126B-F0D3-47DF-99E8-0D2DE9F59E7D}" destId="{A5F159CA-5F34-4BD5-B5F5-4DC749F20F52}" srcOrd="1" destOrd="0" presId="urn:microsoft.com/office/officeart/2008/layout/NameandTitleOrganizationalChart"/>
    <dgm:cxn modelId="{3F3A3F6D-0B89-4CE7-A8E9-359A9548AD6F}" type="presOf" srcId="{4C57417D-3A33-41E5-BF8D-F32C789011AB}" destId="{F0B238BB-25C6-4C93-B7AA-EA5E61E3B0DD}" srcOrd="0" destOrd="0" presId="urn:microsoft.com/office/officeart/2008/layout/NameandTitleOrganizationalChart"/>
    <dgm:cxn modelId="{7D21E0B0-C427-4661-82F9-360CBF228B31}" type="presOf" srcId="{F6325DF1-ED1A-47E5-B5B9-E028298444E4}" destId="{ADE7BCC2-1CB8-417B-934F-80935C8729D3}" srcOrd="0" destOrd="0" presId="urn:microsoft.com/office/officeart/2008/layout/NameandTitleOrganizationalChart"/>
    <dgm:cxn modelId="{F5577D52-B1AB-4782-8866-14FDA8B89926}" type="presOf" srcId="{F6325DF1-ED1A-47E5-B5B9-E028298444E4}" destId="{8EBCCADD-1ED8-44A4-BD0F-FB8602F84356}" srcOrd="1" destOrd="0" presId="urn:microsoft.com/office/officeart/2008/layout/NameandTitleOrganizationalChart"/>
    <dgm:cxn modelId="{FB379D5B-4DDE-4A9A-8315-270F27DD068F}" type="presOf" srcId="{19B3E230-7C04-4491-A035-037AB4B21743}" destId="{D753CAD6-8DF3-407E-A539-F6C1BCE15FAA}" srcOrd="0" destOrd="0" presId="urn:microsoft.com/office/officeart/2008/layout/NameandTitleOrganizationalChart"/>
    <dgm:cxn modelId="{2E649CB8-DA09-4AE6-8720-E28E3BD75452}" type="presOf" srcId="{3D24E9AE-B1C0-4492-B505-4BB3303F7A0F}" destId="{FFEEC3FF-C089-442D-9D82-5FF0C99D0BB5}" srcOrd="0" destOrd="0" presId="urn:microsoft.com/office/officeart/2008/layout/NameandTitleOrganizationalChart"/>
    <dgm:cxn modelId="{55EB54BC-1FB3-460A-AA5D-B07B45974BDE}" srcId="{E96DFEA2-4569-43E4-AB3A-7540D2BD03B3}" destId="{43840793-966B-42EA-BA49-2BE3CF7284D5}" srcOrd="0" destOrd="0" parTransId="{42DE638B-3C4F-454E-B55C-C3FB8CB938D6}" sibTransId="{1AAB72F1-30E0-4E43-BB82-68398DED67BA}"/>
    <dgm:cxn modelId="{460D1FF5-2EEE-418F-8EDA-592CD9A7C921}" srcId="{F6325DF1-ED1A-47E5-B5B9-E028298444E4}" destId="{E96DFEA2-4569-43E4-AB3A-7540D2BD03B3}" srcOrd="0" destOrd="0" parTransId="{82787F28-4705-4756-8E79-8E1AFAFB4F1A}" sibTransId="{3D24E9AE-B1C0-4492-B505-4BB3303F7A0F}"/>
    <dgm:cxn modelId="{7AE5C726-23C2-4B95-92EF-B03826E709BD}" type="presParOf" srcId="{D177F71A-F7B7-4B63-B3C7-66547131C5EC}" destId="{492901E6-1249-4DA2-A104-C1677F900750}" srcOrd="0" destOrd="0" presId="urn:microsoft.com/office/officeart/2008/layout/NameandTitleOrganizationalChart"/>
    <dgm:cxn modelId="{EA59F7B0-C49D-4488-A5B6-AE27377F841D}" type="presParOf" srcId="{492901E6-1249-4DA2-A104-C1677F900750}" destId="{1A9E7BC8-A07B-4B71-A78F-DBF7B720AB4A}" srcOrd="0" destOrd="0" presId="urn:microsoft.com/office/officeart/2008/layout/NameandTitleOrganizationalChart"/>
    <dgm:cxn modelId="{10963202-D2AD-4276-9A0C-340973438CAF}" type="presParOf" srcId="{1A9E7BC8-A07B-4B71-A78F-DBF7B720AB4A}" destId="{73354BDB-B4CD-44CF-8DCD-B1C5DAA46EFA}" srcOrd="0" destOrd="0" presId="urn:microsoft.com/office/officeart/2008/layout/NameandTitleOrganizationalChart"/>
    <dgm:cxn modelId="{3224002E-0CCB-4D3B-AE44-6DA384E51962}" type="presParOf" srcId="{1A9E7BC8-A07B-4B71-A78F-DBF7B720AB4A}" destId="{560BB8B2-A63E-485E-A807-11DA36EB114E}" srcOrd="1" destOrd="0" presId="urn:microsoft.com/office/officeart/2008/layout/NameandTitleOrganizationalChart"/>
    <dgm:cxn modelId="{BD99AC53-2F9C-4182-8F79-079BB592DE0F}" type="presParOf" srcId="{1A9E7BC8-A07B-4B71-A78F-DBF7B720AB4A}" destId="{A5F159CA-5F34-4BD5-B5F5-4DC749F20F52}" srcOrd="2" destOrd="0" presId="urn:microsoft.com/office/officeart/2008/layout/NameandTitleOrganizationalChart"/>
    <dgm:cxn modelId="{6BE58064-D32E-493C-99ED-A473DB44F22A}" type="presParOf" srcId="{492901E6-1249-4DA2-A104-C1677F900750}" destId="{E32CF9DB-D0B6-4AD2-98D4-76AAD8B5350F}" srcOrd="1" destOrd="0" presId="urn:microsoft.com/office/officeart/2008/layout/NameandTitleOrganizationalChart"/>
    <dgm:cxn modelId="{3C6FB326-136A-4DE6-8A29-446E2607583B}" type="presParOf" srcId="{E32CF9DB-D0B6-4AD2-98D4-76AAD8B5350F}" destId="{C873CC09-CF16-4363-9DAD-DAD4D7C691A2}" srcOrd="0" destOrd="0" presId="urn:microsoft.com/office/officeart/2008/layout/NameandTitleOrganizationalChart"/>
    <dgm:cxn modelId="{CF224791-6500-4BAA-AEED-F94BBD260308}" type="presParOf" srcId="{E32CF9DB-D0B6-4AD2-98D4-76AAD8B5350F}" destId="{8A409FB9-A5B5-4089-88B7-DD973636C9DF}" srcOrd="1" destOrd="0" presId="urn:microsoft.com/office/officeart/2008/layout/NameandTitleOrganizationalChart"/>
    <dgm:cxn modelId="{5C02D48F-B5BD-4790-A24B-E7344DB915ED}" type="presParOf" srcId="{8A409FB9-A5B5-4089-88B7-DD973636C9DF}" destId="{5B501CC7-41BF-4A07-8636-E310DD25F142}" srcOrd="0" destOrd="0" presId="urn:microsoft.com/office/officeart/2008/layout/NameandTitleOrganizationalChart"/>
    <dgm:cxn modelId="{CF6BDEE9-2D22-4AF1-BA35-4D0FAEA8630A}" type="presParOf" srcId="{5B501CC7-41BF-4A07-8636-E310DD25F142}" destId="{ADE7BCC2-1CB8-417B-934F-80935C8729D3}" srcOrd="0" destOrd="0" presId="urn:microsoft.com/office/officeart/2008/layout/NameandTitleOrganizationalChart"/>
    <dgm:cxn modelId="{37323BE9-B6B3-4A46-9B5B-2E369F1A8235}" type="presParOf" srcId="{5B501CC7-41BF-4A07-8636-E310DD25F142}" destId="{F0B238BB-25C6-4C93-B7AA-EA5E61E3B0DD}" srcOrd="1" destOrd="0" presId="urn:microsoft.com/office/officeart/2008/layout/NameandTitleOrganizationalChart"/>
    <dgm:cxn modelId="{05C2EDA4-4E4A-44CC-A2F7-406A8A9900AB}" type="presParOf" srcId="{5B501CC7-41BF-4A07-8636-E310DD25F142}" destId="{8EBCCADD-1ED8-44A4-BD0F-FB8602F84356}" srcOrd="2" destOrd="0" presId="urn:microsoft.com/office/officeart/2008/layout/NameandTitleOrganizationalChart"/>
    <dgm:cxn modelId="{570DA69E-4289-4782-BDF1-8ECF59F815DC}" type="presParOf" srcId="{8A409FB9-A5B5-4089-88B7-DD973636C9DF}" destId="{C9B5CEE0-546E-4146-95AD-D5E339C4E67C}" srcOrd="1" destOrd="0" presId="urn:microsoft.com/office/officeart/2008/layout/NameandTitleOrganizationalChart"/>
    <dgm:cxn modelId="{19A4032A-48DD-4409-9645-9AE48E7026ED}" type="presParOf" srcId="{C9B5CEE0-546E-4146-95AD-D5E339C4E67C}" destId="{CA1B19C3-F8CC-48C6-ADC0-B6C46B14F0CB}" srcOrd="0" destOrd="0" presId="urn:microsoft.com/office/officeart/2008/layout/NameandTitleOrganizationalChart"/>
    <dgm:cxn modelId="{3BFE9B8B-0A82-4973-A143-BD8B186A08EB}" type="presParOf" srcId="{C9B5CEE0-546E-4146-95AD-D5E339C4E67C}" destId="{E2DD3DC0-7F58-4EF5-9EED-E8D3C7AB2646}" srcOrd="1" destOrd="0" presId="urn:microsoft.com/office/officeart/2008/layout/NameandTitleOrganizationalChart"/>
    <dgm:cxn modelId="{4E078382-9059-4CD3-B25E-E8B5ADDAD148}" type="presParOf" srcId="{E2DD3DC0-7F58-4EF5-9EED-E8D3C7AB2646}" destId="{47B5291D-08C2-434B-9BC7-B86CC5B6C4EF}" srcOrd="0" destOrd="0" presId="urn:microsoft.com/office/officeart/2008/layout/NameandTitleOrganizationalChart"/>
    <dgm:cxn modelId="{A8663EC1-6781-46F9-9833-F39836323345}" type="presParOf" srcId="{47B5291D-08C2-434B-9BC7-B86CC5B6C4EF}" destId="{5746BBCD-9AD3-4205-9980-73CE8AEF898A}" srcOrd="0" destOrd="0" presId="urn:microsoft.com/office/officeart/2008/layout/NameandTitleOrganizationalChart"/>
    <dgm:cxn modelId="{43ECB46A-FB3F-4243-89C3-2400B967F90B}" type="presParOf" srcId="{47B5291D-08C2-434B-9BC7-B86CC5B6C4EF}" destId="{FFEEC3FF-C089-442D-9D82-5FF0C99D0BB5}" srcOrd="1" destOrd="0" presId="urn:microsoft.com/office/officeart/2008/layout/NameandTitleOrganizationalChart"/>
    <dgm:cxn modelId="{DA0F98A5-D4BA-4A15-B008-3D40931C3560}" type="presParOf" srcId="{47B5291D-08C2-434B-9BC7-B86CC5B6C4EF}" destId="{08C64E92-A4AD-400E-8EAA-8ABC2C0348C9}" srcOrd="2" destOrd="0" presId="urn:microsoft.com/office/officeart/2008/layout/NameandTitleOrganizationalChart"/>
    <dgm:cxn modelId="{C6387B51-9A21-47F2-BA19-22D4A085CA16}" type="presParOf" srcId="{E2DD3DC0-7F58-4EF5-9EED-E8D3C7AB2646}" destId="{C050FCAA-D100-4C36-A557-F1705F37FC66}" srcOrd="1" destOrd="0" presId="urn:microsoft.com/office/officeart/2008/layout/NameandTitleOrganizationalChart"/>
    <dgm:cxn modelId="{E0E9C3B8-6859-41ED-89F7-67960A1B5E2E}" type="presParOf" srcId="{C050FCAA-D100-4C36-A557-F1705F37FC66}" destId="{8F2E708E-05C3-4CA8-8ACF-BBACD8FCBF31}" srcOrd="0" destOrd="0" presId="urn:microsoft.com/office/officeart/2008/layout/NameandTitleOrganizationalChart"/>
    <dgm:cxn modelId="{D3E5C4E4-6A67-4050-A6F2-AC8CF912DD91}" type="presParOf" srcId="{C050FCAA-D100-4C36-A557-F1705F37FC66}" destId="{41F424F7-2224-4971-89E2-51298CF42E05}" srcOrd="1" destOrd="0" presId="urn:microsoft.com/office/officeart/2008/layout/NameandTitleOrganizationalChart"/>
    <dgm:cxn modelId="{8F0110D4-45D0-4FB4-B433-812D3601824D}" type="presParOf" srcId="{41F424F7-2224-4971-89E2-51298CF42E05}" destId="{C2E05437-2D2B-46CE-8CBD-1F149B71F3A5}" srcOrd="0" destOrd="0" presId="urn:microsoft.com/office/officeart/2008/layout/NameandTitleOrganizationalChart"/>
    <dgm:cxn modelId="{5ED33FDA-9C6F-4527-8161-9EE921BA5389}" type="presParOf" srcId="{C2E05437-2D2B-46CE-8CBD-1F149B71F3A5}" destId="{0863557A-AC61-4E4E-824D-07E3CFDF7A9A}" srcOrd="0" destOrd="0" presId="urn:microsoft.com/office/officeart/2008/layout/NameandTitleOrganizationalChart"/>
    <dgm:cxn modelId="{04308FBB-7C85-40A4-B520-743D0FBFEBF6}" type="presParOf" srcId="{C2E05437-2D2B-46CE-8CBD-1F149B71F3A5}" destId="{D9DAC718-3D72-4643-8253-11E1CF7DF469}" srcOrd="1" destOrd="0" presId="urn:microsoft.com/office/officeart/2008/layout/NameandTitleOrganizationalChart"/>
    <dgm:cxn modelId="{0D26A92E-CD83-48B3-A971-AF6E8738FF53}" type="presParOf" srcId="{C2E05437-2D2B-46CE-8CBD-1F149B71F3A5}" destId="{5BC3F84A-303C-479B-BF1B-1BBF7AB114A6}" srcOrd="2" destOrd="0" presId="urn:microsoft.com/office/officeart/2008/layout/NameandTitleOrganizationalChart"/>
    <dgm:cxn modelId="{9425A8F3-5BCA-4406-9957-F9085BB91B4D}" type="presParOf" srcId="{41F424F7-2224-4971-89E2-51298CF42E05}" destId="{1E1AAF33-9934-4DB7-9EF6-88A362215006}" srcOrd="1" destOrd="0" presId="urn:microsoft.com/office/officeart/2008/layout/NameandTitleOrganizationalChart"/>
    <dgm:cxn modelId="{3AAE3DF2-93C7-49F6-94A0-05BE07032569}" type="presParOf" srcId="{1E1AAF33-9934-4DB7-9EF6-88A362215006}" destId="{D753CAD6-8DF3-407E-A539-F6C1BCE15FAA}" srcOrd="0" destOrd="0" presId="urn:microsoft.com/office/officeart/2008/layout/NameandTitleOrganizationalChart"/>
    <dgm:cxn modelId="{C8678C4E-6676-4D72-A506-D23C7677D589}" type="presParOf" srcId="{1E1AAF33-9934-4DB7-9EF6-88A362215006}" destId="{0347D625-144E-4E58-A086-5E65D6FC2C1A}" srcOrd="1" destOrd="0" presId="urn:microsoft.com/office/officeart/2008/layout/NameandTitleOrganizationalChart"/>
    <dgm:cxn modelId="{93FF0516-430F-4686-B9D4-43A51450A37E}" type="presParOf" srcId="{0347D625-144E-4E58-A086-5E65D6FC2C1A}" destId="{CCD542D9-3AF8-419C-B70E-E4B4035596DF}" srcOrd="0" destOrd="0" presId="urn:microsoft.com/office/officeart/2008/layout/NameandTitleOrganizationalChart"/>
    <dgm:cxn modelId="{A8AE3220-8A22-486C-BFB9-E12AF3B0144D}" type="presParOf" srcId="{CCD542D9-3AF8-419C-B70E-E4B4035596DF}" destId="{0C50FCF2-B0A7-41F5-9620-958CF83C2B0B}" srcOrd="0" destOrd="0" presId="urn:microsoft.com/office/officeart/2008/layout/NameandTitleOrganizationalChart"/>
    <dgm:cxn modelId="{0C6F4766-51B9-413D-85F5-E0915D6C3805}" type="presParOf" srcId="{CCD542D9-3AF8-419C-B70E-E4B4035596DF}" destId="{6D19EDD0-5FDC-4F66-A91D-52D3F84BF20E}" srcOrd="1" destOrd="0" presId="urn:microsoft.com/office/officeart/2008/layout/NameandTitleOrganizationalChart"/>
    <dgm:cxn modelId="{A0E4BDF4-B780-47D9-8903-7CD7FD69DABC}" type="presParOf" srcId="{CCD542D9-3AF8-419C-B70E-E4B4035596DF}" destId="{1E7DFFC9-9159-40A1-86F6-C22302E4FB29}" srcOrd="2" destOrd="0" presId="urn:microsoft.com/office/officeart/2008/layout/NameandTitleOrganizationalChart"/>
    <dgm:cxn modelId="{2CC4D26F-5767-45CA-8EEC-227BAC72F01B}" type="presParOf" srcId="{0347D625-144E-4E58-A086-5E65D6FC2C1A}" destId="{DC1B9806-9B95-458E-8D14-D9F6F11F1334}" srcOrd="1" destOrd="0" presId="urn:microsoft.com/office/officeart/2008/layout/NameandTitleOrganizationalChart"/>
    <dgm:cxn modelId="{E3ED100B-A7E9-4EE3-987D-E8556410FEA1}" type="presParOf" srcId="{0347D625-144E-4E58-A086-5E65D6FC2C1A}" destId="{993BA5EE-BC47-4788-944A-C227E012F558}" srcOrd="2" destOrd="0" presId="urn:microsoft.com/office/officeart/2008/layout/NameandTitleOrganizationalChart"/>
    <dgm:cxn modelId="{68A9D526-82CB-4FCD-AA6D-2192C1136DCF}" type="presParOf" srcId="{41F424F7-2224-4971-89E2-51298CF42E05}" destId="{EAB143CD-5E73-46A9-A089-6417F53E6D50}" srcOrd="2" destOrd="0" presId="urn:microsoft.com/office/officeart/2008/layout/NameandTitleOrganizationalChart"/>
    <dgm:cxn modelId="{903DE91C-B732-44B7-8912-1DF11C72AE2F}" type="presParOf" srcId="{E2DD3DC0-7F58-4EF5-9EED-E8D3C7AB2646}" destId="{CF1DAA8B-3C23-4795-BCF3-1FFBE5FA6E62}" srcOrd="2" destOrd="0" presId="urn:microsoft.com/office/officeart/2008/layout/NameandTitleOrganizationalChart"/>
    <dgm:cxn modelId="{179CBC5E-CDA0-432E-8112-0F888B5DA88D}" type="presParOf" srcId="{8A409FB9-A5B5-4089-88B7-DD973636C9DF}" destId="{AEDDF1B8-A29E-4FBC-802A-411105F5B726}" srcOrd="2" destOrd="0" presId="urn:microsoft.com/office/officeart/2008/layout/NameandTitleOrganizationalChart"/>
    <dgm:cxn modelId="{9477256C-CCC3-4288-A0D3-03CF8B6ABA15}" type="presParOf" srcId="{492901E6-1249-4DA2-A104-C1677F900750}" destId="{FEC8C4DF-CEE3-4E5A-ACC3-CE4EDB3B39D6}"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4238BC-EE4E-499C-8721-FB69B8A94B69}" type="doc">
      <dgm:prSet loTypeId="urn:microsoft.com/office/officeart/2008/layout/NameandTitleOrganizationalChart" loCatId="hierarchy" qsTypeId="urn:microsoft.com/office/officeart/2005/8/quickstyle/simple5" qsCatId="simple" csTypeId="urn:microsoft.com/office/officeart/2005/8/colors/accent1_2" csCatId="accent1" phldr="1"/>
      <dgm:spPr/>
      <dgm:t>
        <a:bodyPr/>
        <a:lstStyle/>
        <a:p>
          <a:endParaRPr lang="es-EC"/>
        </a:p>
      </dgm:t>
    </dgm:pt>
    <dgm:pt modelId="{9277126B-F0D3-47DF-99E8-0D2DE9F59E7D}">
      <dgm:prSet phldrT="[Texto]"/>
      <dgm:spPr/>
      <dgm:t>
        <a:bodyPr/>
        <a:lstStyle/>
        <a:p>
          <a:r>
            <a:rPr lang="es-EC" b="0" dirty="0" smtClean="0">
              <a:latin typeface="Times" pitchFamily="18" charset="0"/>
            </a:rPr>
            <a:t>Fundamentos Teóricos</a:t>
          </a:r>
          <a:endParaRPr lang="es-EC" b="0" dirty="0">
            <a:latin typeface="Times" pitchFamily="18" charset="0"/>
          </a:endParaRPr>
        </a:p>
      </dgm:t>
    </dgm:pt>
    <dgm:pt modelId="{61F85A88-9CEE-4124-AFD8-8CF3172C0017}" type="parTrans" cxnId="{313CE81D-118F-4D71-B94C-8F62522833E4}">
      <dgm:prSet/>
      <dgm:spPr/>
      <dgm:t>
        <a:bodyPr/>
        <a:lstStyle/>
        <a:p>
          <a:endParaRPr lang="es-EC" b="0">
            <a:latin typeface="Times" pitchFamily="18" charset="0"/>
          </a:endParaRPr>
        </a:p>
      </dgm:t>
    </dgm:pt>
    <dgm:pt modelId="{C63AD25C-0326-4EB2-A095-4B1E792B9071}" type="sibTrans" cxnId="{313CE81D-118F-4D71-B94C-8F62522833E4}">
      <dgm:prSet/>
      <dgm:spPr/>
      <dgm:t>
        <a:bodyPr/>
        <a:lstStyle/>
        <a:p>
          <a:endParaRPr lang="es-EC" b="0" dirty="0">
            <a:latin typeface="Times" pitchFamily="18" charset="0"/>
          </a:endParaRPr>
        </a:p>
      </dgm:t>
    </dgm:pt>
    <dgm:pt modelId="{F6325DF1-ED1A-47E5-B5B9-E028298444E4}">
      <dgm:prSet phldrT="[Texto]">
        <dgm:style>
          <a:lnRef idx="0">
            <a:schemeClr val="accent6"/>
          </a:lnRef>
          <a:fillRef idx="3">
            <a:schemeClr val="accent6"/>
          </a:fillRef>
          <a:effectRef idx="3">
            <a:schemeClr val="accent6"/>
          </a:effectRef>
          <a:fontRef idx="minor">
            <a:schemeClr val="lt1"/>
          </a:fontRef>
        </dgm:style>
      </dgm:prSet>
      <dgm:spPr/>
      <dgm:t>
        <a:bodyPr/>
        <a:lstStyle/>
        <a:p>
          <a:r>
            <a:rPr lang="es-EC" b="0" dirty="0" smtClean="0">
              <a:latin typeface="Times" pitchFamily="18" charset="0"/>
            </a:rPr>
            <a:t>Diseño Mecatrónico</a:t>
          </a:r>
          <a:endParaRPr lang="es-EC" b="0" dirty="0">
            <a:latin typeface="Times" pitchFamily="18" charset="0"/>
          </a:endParaRPr>
        </a:p>
      </dgm:t>
    </dgm:pt>
    <dgm:pt modelId="{6BA44153-9A6B-425D-85A4-75A9A282140E}" type="parTrans" cxnId="{01BC3528-B75A-430A-89AC-5098E3F67290}">
      <dgm:prSet/>
      <dgm:spPr/>
      <dgm:t>
        <a:bodyPr/>
        <a:lstStyle/>
        <a:p>
          <a:endParaRPr lang="es-EC" b="0">
            <a:latin typeface="Times" pitchFamily="18" charset="0"/>
          </a:endParaRPr>
        </a:p>
      </dgm:t>
    </dgm:pt>
    <dgm:pt modelId="{4C57417D-3A33-41E5-BF8D-F32C789011AB}" type="sibTrans" cxnId="{01BC3528-B75A-430A-89AC-5098E3F67290}">
      <dgm:prSet/>
      <dgm:spPr/>
      <dgm:t>
        <a:bodyPr/>
        <a:lstStyle/>
        <a:p>
          <a:endParaRPr lang="es-EC" b="0" dirty="0">
            <a:latin typeface="Times" pitchFamily="18" charset="0"/>
          </a:endParaRPr>
        </a:p>
      </dgm:t>
    </dgm:pt>
    <dgm:pt modelId="{E96DFEA2-4569-43E4-AB3A-7540D2BD03B3}">
      <dgm:prSet phldrT="[Texto]"/>
      <dgm:spPr/>
      <dgm:t>
        <a:bodyPr/>
        <a:lstStyle/>
        <a:p>
          <a:r>
            <a:rPr lang="es-EC" b="0" dirty="0" smtClean="0">
              <a:latin typeface="Times" pitchFamily="18" charset="0"/>
            </a:rPr>
            <a:t>Implementación y Resultados Obtenidos </a:t>
          </a:r>
          <a:endParaRPr lang="es-EC" b="0" dirty="0">
            <a:latin typeface="Times" pitchFamily="18" charset="0"/>
          </a:endParaRPr>
        </a:p>
      </dgm:t>
    </dgm:pt>
    <dgm:pt modelId="{82787F28-4705-4756-8E79-8E1AFAFB4F1A}" type="parTrans" cxnId="{460D1FF5-2EEE-418F-8EDA-592CD9A7C921}">
      <dgm:prSet/>
      <dgm:spPr/>
      <dgm:t>
        <a:bodyPr/>
        <a:lstStyle/>
        <a:p>
          <a:endParaRPr lang="es-EC" b="0">
            <a:latin typeface="Times" pitchFamily="18" charset="0"/>
          </a:endParaRPr>
        </a:p>
      </dgm:t>
    </dgm:pt>
    <dgm:pt modelId="{3D24E9AE-B1C0-4492-B505-4BB3303F7A0F}" type="sibTrans" cxnId="{460D1FF5-2EEE-418F-8EDA-592CD9A7C921}">
      <dgm:prSet/>
      <dgm:spPr/>
      <dgm:t>
        <a:bodyPr/>
        <a:lstStyle/>
        <a:p>
          <a:endParaRPr lang="es-EC" b="0" dirty="0">
            <a:latin typeface="Times" pitchFamily="18" charset="0"/>
          </a:endParaRPr>
        </a:p>
      </dgm:t>
    </dgm:pt>
    <dgm:pt modelId="{43840793-966B-42EA-BA49-2BE3CF7284D5}">
      <dgm:prSet phldrT="[Texto]"/>
      <dgm:spPr/>
      <dgm:t>
        <a:bodyPr/>
        <a:lstStyle/>
        <a:p>
          <a:r>
            <a:rPr lang="es-EC" b="0" dirty="0" smtClean="0">
              <a:latin typeface="Times" pitchFamily="18" charset="0"/>
            </a:rPr>
            <a:t>Análisis Económico Financiero</a:t>
          </a:r>
          <a:endParaRPr lang="es-EC" b="0" dirty="0">
            <a:latin typeface="Times" pitchFamily="18" charset="0"/>
          </a:endParaRPr>
        </a:p>
      </dgm:t>
    </dgm:pt>
    <dgm:pt modelId="{42DE638B-3C4F-454E-B55C-C3FB8CB938D6}" type="parTrans" cxnId="{55EB54BC-1FB3-460A-AA5D-B07B45974BDE}">
      <dgm:prSet/>
      <dgm:spPr/>
      <dgm:t>
        <a:bodyPr/>
        <a:lstStyle/>
        <a:p>
          <a:endParaRPr lang="es-EC" b="0">
            <a:latin typeface="Times" pitchFamily="18" charset="0"/>
          </a:endParaRPr>
        </a:p>
      </dgm:t>
    </dgm:pt>
    <dgm:pt modelId="{1AAB72F1-30E0-4E43-BB82-68398DED67BA}" type="sibTrans" cxnId="{55EB54BC-1FB3-460A-AA5D-B07B45974BDE}">
      <dgm:prSet/>
      <dgm:spPr/>
      <dgm:t>
        <a:bodyPr/>
        <a:lstStyle/>
        <a:p>
          <a:endParaRPr lang="es-EC" b="0" dirty="0">
            <a:latin typeface="Times" pitchFamily="18" charset="0"/>
          </a:endParaRPr>
        </a:p>
      </dgm:t>
    </dgm:pt>
    <dgm:pt modelId="{4A92F015-D289-454A-8AD9-6A419B08506F}">
      <dgm:prSet phldrT="[Texto]"/>
      <dgm:spPr/>
      <dgm:t>
        <a:bodyPr/>
        <a:lstStyle/>
        <a:p>
          <a:r>
            <a:rPr lang="es-EC" b="0" dirty="0" smtClean="0">
              <a:latin typeface="Times" pitchFamily="18" charset="0"/>
            </a:rPr>
            <a:t>Conclusiones y Recomendaciones</a:t>
          </a:r>
          <a:endParaRPr lang="es-EC" b="0" dirty="0">
            <a:latin typeface="Times" pitchFamily="18" charset="0"/>
          </a:endParaRPr>
        </a:p>
      </dgm:t>
    </dgm:pt>
    <dgm:pt modelId="{19B3E230-7C04-4491-A035-037AB4B21743}" type="parTrans" cxnId="{6C4113C9-C533-4E11-BCFC-986BE464EA23}">
      <dgm:prSet/>
      <dgm:spPr/>
      <dgm:t>
        <a:bodyPr/>
        <a:lstStyle/>
        <a:p>
          <a:endParaRPr lang="es-EC" b="0">
            <a:latin typeface="Times" pitchFamily="18" charset="0"/>
          </a:endParaRPr>
        </a:p>
      </dgm:t>
    </dgm:pt>
    <dgm:pt modelId="{B87753AC-5A49-4842-8AB1-2B9F5B8400DD}" type="sibTrans" cxnId="{6C4113C9-C533-4E11-BCFC-986BE464EA23}">
      <dgm:prSet/>
      <dgm:spPr/>
      <dgm:t>
        <a:bodyPr/>
        <a:lstStyle/>
        <a:p>
          <a:endParaRPr lang="es-EC" b="0" dirty="0">
            <a:latin typeface="Times" pitchFamily="18" charset="0"/>
          </a:endParaRPr>
        </a:p>
      </dgm:t>
    </dgm:pt>
    <dgm:pt modelId="{D177F71A-F7B7-4B63-B3C7-66547131C5EC}" type="pres">
      <dgm:prSet presAssocID="{B14238BC-EE4E-499C-8721-FB69B8A94B69}" presName="hierChild1" presStyleCnt="0">
        <dgm:presLayoutVars>
          <dgm:orgChart val="1"/>
          <dgm:chPref val="1"/>
          <dgm:dir/>
          <dgm:animOne val="branch"/>
          <dgm:animLvl val="lvl"/>
          <dgm:resizeHandles/>
        </dgm:presLayoutVars>
      </dgm:prSet>
      <dgm:spPr/>
      <dgm:t>
        <a:bodyPr/>
        <a:lstStyle/>
        <a:p>
          <a:endParaRPr lang="es-EC"/>
        </a:p>
      </dgm:t>
    </dgm:pt>
    <dgm:pt modelId="{492901E6-1249-4DA2-A104-C1677F900750}" type="pres">
      <dgm:prSet presAssocID="{9277126B-F0D3-47DF-99E8-0D2DE9F59E7D}" presName="hierRoot1" presStyleCnt="0">
        <dgm:presLayoutVars>
          <dgm:hierBranch val="init"/>
        </dgm:presLayoutVars>
      </dgm:prSet>
      <dgm:spPr/>
      <dgm:t>
        <a:bodyPr/>
        <a:lstStyle/>
        <a:p>
          <a:endParaRPr lang="es-EC"/>
        </a:p>
      </dgm:t>
    </dgm:pt>
    <dgm:pt modelId="{1A9E7BC8-A07B-4B71-A78F-DBF7B720AB4A}" type="pres">
      <dgm:prSet presAssocID="{9277126B-F0D3-47DF-99E8-0D2DE9F59E7D}" presName="rootComposite1" presStyleCnt="0"/>
      <dgm:spPr/>
      <dgm:t>
        <a:bodyPr/>
        <a:lstStyle/>
        <a:p>
          <a:endParaRPr lang="es-EC"/>
        </a:p>
      </dgm:t>
    </dgm:pt>
    <dgm:pt modelId="{73354BDB-B4CD-44CF-8DCD-B1C5DAA46EFA}" type="pres">
      <dgm:prSet presAssocID="{9277126B-F0D3-47DF-99E8-0D2DE9F59E7D}" presName="rootText1" presStyleLbl="node0" presStyleIdx="0" presStyleCnt="1">
        <dgm:presLayoutVars>
          <dgm:chMax/>
          <dgm:chPref val="3"/>
        </dgm:presLayoutVars>
      </dgm:prSet>
      <dgm:spPr/>
      <dgm:t>
        <a:bodyPr/>
        <a:lstStyle/>
        <a:p>
          <a:endParaRPr lang="es-EC"/>
        </a:p>
      </dgm:t>
    </dgm:pt>
    <dgm:pt modelId="{560BB8B2-A63E-485E-A807-11DA36EB114E}" type="pres">
      <dgm:prSet presAssocID="{9277126B-F0D3-47DF-99E8-0D2DE9F59E7D}" presName="titleText1" presStyleLbl="fgAcc0" presStyleIdx="0" presStyleCnt="1">
        <dgm:presLayoutVars>
          <dgm:chMax val="0"/>
          <dgm:chPref val="0"/>
        </dgm:presLayoutVars>
      </dgm:prSet>
      <dgm:spPr/>
      <dgm:t>
        <a:bodyPr/>
        <a:lstStyle/>
        <a:p>
          <a:endParaRPr lang="es-EC"/>
        </a:p>
      </dgm:t>
    </dgm:pt>
    <dgm:pt modelId="{A5F159CA-5F34-4BD5-B5F5-4DC749F20F52}" type="pres">
      <dgm:prSet presAssocID="{9277126B-F0D3-47DF-99E8-0D2DE9F59E7D}" presName="rootConnector1" presStyleLbl="node1" presStyleIdx="0" presStyleCnt="4"/>
      <dgm:spPr/>
      <dgm:t>
        <a:bodyPr/>
        <a:lstStyle/>
        <a:p>
          <a:endParaRPr lang="es-EC"/>
        </a:p>
      </dgm:t>
    </dgm:pt>
    <dgm:pt modelId="{E32CF9DB-D0B6-4AD2-98D4-76AAD8B5350F}" type="pres">
      <dgm:prSet presAssocID="{9277126B-F0D3-47DF-99E8-0D2DE9F59E7D}" presName="hierChild2" presStyleCnt="0"/>
      <dgm:spPr/>
      <dgm:t>
        <a:bodyPr/>
        <a:lstStyle/>
        <a:p>
          <a:endParaRPr lang="es-EC"/>
        </a:p>
      </dgm:t>
    </dgm:pt>
    <dgm:pt modelId="{C873CC09-CF16-4363-9DAD-DAD4D7C691A2}" type="pres">
      <dgm:prSet presAssocID="{6BA44153-9A6B-425D-85A4-75A9A282140E}" presName="Name37" presStyleLbl="parChTrans1D2" presStyleIdx="0" presStyleCnt="1"/>
      <dgm:spPr/>
      <dgm:t>
        <a:bodyPr/>
        <a:lstStyle/>
        <a:p>
          <a:endParaRPr lang="es-EC"/>
        </a:p>
      </dgm:t>
    </dgm:pt>
    <dgm:pt modelId="{8A409FB9-A5B5-4089-88B7-DD973636C9DF}" type="pres">
      <dgm:prSet presAssocID="{F6325DF1-ED1A-47E5-B5B9-E028298444E4}" presName="hierRoot2" presStyleCnt="0">
        <dgm:presLayoutVars>
          <dgm:hierBranch val="init"/>
        </dgm:presLayoutVars>
      </dgm:prSet>
      <dgm:spPr/>
      <dgm:t>
        <a:bodyPr/>
        <a:lstStyle/>
        <a:p>
          <a:endParaRPr lang="es-EC"/>
        </a:p>
      </dgm:t>
    </dgm:pt>
    <dgm:pt modelId="{5B501CC7-41BF-4A07-8636-E310DD25F142}" type="pres">
      <dgm:prSet presAssocID="{F6325DF1-ED1A-47E5-B5B9-E028298444E4}" presName="rootComposite" presStyleCnt="0"/>
      <dgm:spPr/>
      <dgm:t>
        <a:bodyPr/>
        <a:lstStyle/>
        <a:p>
          <a:endParaRPr lang="es-EC"/>
        </a:p>
      </dgm:t>
    </dgm:pt>
    <dgm:pt modelId="{ADE7BCC2-1CB8-417B-934F-80935C8729D3}" type="pres">
      <dgm:prSet presAssocID="{F6325DF1-ED1A-47E5-B5B9-E028298444E4}" presName="rootText" presStyleLbl="node1" presStyleIdx="0" presStyleCnt="4">
        <dgm:presLayoutVars>
          <dgm:chMax/>
          <dgm:chPref val="3"/>
        </dgm:presLayoutVars>
      </dgm:prSet>
      <dgm:spPr/>
      <dgm:t>
        <a:bodyPr/>
        <a:lstStyle/>
        <a:p>
          <a:endParaRPr lang="es-EC"/>
        </a:p>
      </dgm:t>
    </dgm:pt>
    <dgm:pt modelId="{F0B238BB-25C6-4C93-B7AA-EA5E61E3B0DD}" type="pres">
      <dgm:prSet presAssocID="{F6325DF1-ED1A-47E5-B5B9-E028298444E4}" presName="titleText2" presStyleLbl="fgAcc1" presStyleIdx="0" presStyleCnt="4">
        <dgm:presLayoutVars>
          <dgm:chMax val="0"/>
          <dgm:chPref val="0"/>
        </dgm:presLayoutVars>
      </dgm:prSet>
      <dgm:spPr/>
      <dgm:t>
        <a:bodyPr/>
        <a:lstStyle/>
        <a:p>
          <a:endParaRPr lang="es-EC"/>
        </a:p>
      </dgm:t>
    </dgm:pt>
    <dgm:pt modelId="{8EBCCADD-1ED8-44A4-BD0F-FB8602F84356}" type="pres">
      <dgm:prSet presAssocID="{F6325DF1-ED1A-47E5-B5B9-E028298444E4}" presName="rootConnector" presStyleLbl="node2" presStyleIdx="0" presStyleCnt="0"/>
      <dgm:spPr/>
      <dgm:t>
        <a:bodyPr/>
        <a:lstStyle/>
        <a:p>
          <a:endParaRPr lang="es-EC"/>
        </a:p>
      </dgm:t>
    </dgm:pt>
    <dgm:pt modelId="{C9B5CEE0-546E-4146-95AD-D5E339C4E67C}" type="pres">
      <dgm:prSet presAssocID="{F6325DF1-ED1A-47E5-B5B9-E028298444E4}" presName="hierChild4" presStyleCnt="0"/>
      <dgm:spPr/>
      <dgm:t>
        <a:bodyPr/>
        <a:lstStyle/>
        <a:p>
          <a:endParaRPr lang="es-EC"/>
        </a:p>
      </dgm:t>
    </dgm:pt>
    <dgm:pt modelId="{CA1B19C3-F8CC-48C6-ADC0-B6C46B14F0CB}" type="pres">
      <dgm:prSet presAssocID="{82787F28-4705-4756-8E79-8E1AFAFB4F1A}" presName="Name37" presStyleLbl="parChTrans1D3" presStyleIdx="0" presStyleCnt="1"/>
      <dgm:spPr/>
      <dgm:t>
        <a:bodyPr/>
        <a:lstStyle/>
        <a:p>
          <a:endParaRPr lang="es-EC"/>
        </a:p>
      </dgm:t>
    </dgm:pt>
    <dgm:pt modelId="{E2DD3DC0-7F58-4EF5-9EED-E8D3C7AB2646}" type="pres">
      <dgm:prSet presAssocID="{E96DFEA2-4569-43E4-AB3A-7540D2BD03B3}" presName="hierRoot2" presStyleCnt="0">
        <dgm:presLayoutVars>
          <dgm:hierBranch val="init"/>
        </dgm:presLayoutVars>
      </dgm:prSet>
      <dgm:spPr/>
      <dgm:t>
        <a:bodyPr/>
        <a:lstStyle/>
        <a:p>
          <a:endParaRPr lang="es-EC"/>
        </a:p>
      </dgm:t>
    </dgm:pt>
    <dgm:pt modelId="{47B5291D-08C2-434B-9BC7-B86CC5B6C4EF}" type="pres">
      <dgm:prSet presAssocID="{E96DFEA2-4569-43E4-AB3A-7540D2BD03B3}" presName="rootComposite" presStyleCnt="0"/>
      <dgm:spPr/>
      <dgm:t>
        <a:bodyPr/>
        <a:lstStyle/>
        <a:p>
          <a:endParaRPr lang="es-EC"/>
        </a:p>
      </dgm:t>
    </dgm:pt>
    <dgm:pt modelId="{5746BBCD-9AD3-4205-9980-73CE8AEF898A}" type="pres">
      <dgm:prSet presAssocID="{E96DFEA2-4569-43E4-AB3A-7540D2BD03B3}" presName="rootText" presStyleLbl="node1" presStyleIdx="1" presStyleCnt="4">
        <dgm:presLayoutVars>
          <dgm:chMax/>
          <dgm:chPref val="3"/>
        </dgm:presLayoutVars>
      </dgm:prSet>
      <dgm:spPr/>
      <dgm:t>
        <a:bodyPr/>
        <a:lstStyle/>
        <a:p>
          <a:endParaRPr lang="es-EC"/>
        </a:p>
      </dgm:t>
    </dgm:pt>
    <dgm:pt modelId="{FFEEC3FF-C089-442D-9D82-5FF0C99D0BB5}" type="pres">
      <dgm:prSet presAssocID="{E96DFEA2-4569-43E4-AB3A-7540D2BD03B3}" presName="titleText2" presStyleLbl="fgAcc1" presStyleIdx="1" presStyleCnt="4">
        <dgm:presLayoutVars>
          <dgm:chMax val="0"/>
          <dgm:chPref val="0"/>
        </dgm:presLayoutVars>
      </dgm:prSet>
      <dgm:spPr/>
      <dgm:t>
        <a:bodyPr/>
        <a:lstStyle/>
        <a:p>
          <a:endParaRPr lang="es-EC"/>
        </a:p>
      </dgm:t>
    </dgm:pt>
    <dgm:pt modelId="{08C64E92-A4AD-400E-8EAA-8ABC2C0348C9}" type="pres">
      <dgm:prSet presAssocID="{E96DFEA2-4569-43E4-AB3A-7540D2BD03B3}" presName="rootConnector" presStyleLbl="node3" presStyleIdx="0" presStyleCnt="0"/>
      <dgm:spPr/>
      <dgm:t>
        <a:bodyPr/>
        <a:lstStyle/>
        <a:p>
          <a:endParaRPr lang="es-EC"/>
        </a:p>
      </dgm:t>
    </dgm:pt>
    <dgm:pt modelId="{C050FCAA-D100-4C36-A557-F1705F37FC66}" type="pres">
      <dgm:prSet presAssocID="{E96DFEA2-4569-43E4-AB3A-7540D2BD03B3}" presName="hierChild4" presStyleCnt="0"/>
      <dgm:spPr/>
      <dgm:t>
        <a:bodyPr/>
        <a:lstStyle/>
        <a:p>
          <a:endParaRPr lang="es-EC"/>
        </a:p>
      </dgm:t>
    </dgm:pt>
    <dgm:pt modelId="{8F2E708E-05C3-4CA8-8ACF-BBACD8FCBF31}" type="pres">
      <dgm:prSet presAssocID="{42DE638B-3C4F-454E-B55C-C3FB8CB938D6}" presName="Name37" presStyleLbl="parChTrans1D4" presStyleIdx="0" presStyleCnt="2"/>
      <dgm:spPr/>
      <dgm:t>
        <a:bodyPr/>
        <a:lstStyle/>
        <a:p>
          <a:endParaRPr lang="es-EC"/>
        </a:p>
      </dgm:t>
    </dgm:pt>
    <dgm:pt modelId="{41F424F7-2224-4971-89E2-51298CF42E05}" type="pres">
      <dgm:prSet presAssocID="{43840793-966B-42EA-BA49-2BE3CF7284D5}" presName="hierRoot2" presStyleCnt="0">
        <dgm:presLayoutVars>
          <dgm:hierBranch val="init"/>
        </dgm:presLayoutVars>
      </dgm:prSet>
      <dgm:spPr/>
      <dgm:t>
        <a:bodyPr/>
        <a:lstStyle/>
        <a:p>
          <a:endParaRPr lang="es-EC"/>
        </a:p>
      </dgm:t>
    </dgm:pt>
    <dgm:pt modelId="{C2E05437-2D2B-46CE-8CBD-1F149B71F3A5}" type="pres">
      <dgm:prSet presAssocID="{43840793-966B-42EA-BA49-2BE3CF7284D5}" presName="rootComposite" presStyleCnt="0"/>
      <dgm:spPr/>
      <dgm:t>
        <a:bodyPr/>
        <a:lstStyle/>
        <a:p>
          <a:endParaRPr lang="es-EC"/>
        </a:p>
      </dgm:t>
    </dgm:pt>
    <dgm:pt modelId="{0863557A-AC61-4E4E-824D-07E3CFDF7A9A}" type="pres">
      <dgm:prSet presAssocID="{43840793-966B-42EA-BA49-2BE3CF7284D5}" presName="rootText" presStyleLbl="node1" presStyleIdx="2" presStyleCnt="4">
        <dgm:presLayoutVars>
          <dgm:chMax/>
          <dgm:chPref val="3"/>
        </dgm:presLayoutVars>
      </dgm:prSet>
      <dgm:spPr/>
      <dgm:t>
        <a:bodyPr/>
        <a:lstStyle/>
        <a:p>
          <a:endParaRPr lang="es-EC"/>
        </a:p>
      </dgm:t>
    </dgm:pt>
    <dgm:pt modelId="{D9DAC718-3D72-4643-8253-11E1CF7DF469}" type="pres">
      <dgm:prSet presAssocID="{43840793-966B-42EA-BA49-2BE3CF7284D5}" presName="titleText2" presStyleLbl="fgAcc1" presStyleIdx="2" presStyleCnt="4">
        <dgm:presLayoutVars>
          <dgm:chMax val="0"/>
          <dgm:chPref val="0"/>
        </dgm:presLayoutVars>
      </dgm:prSet>
      <dgm:spPr/>
      <dgm:t>
        <a:bodyPr/>
        <a:lstStyle/>
        <a:p>
          <a:endParaRPr lang="es-EC"/>
        </a:p>
      </dgm:t>
    </dgm:pt>
    <dgm:pt modelId="{5BC3F84A-303C-479B-BF1B-1BBF7AB114A6}" type="pres">
      <dgm:prSet presAssocID="{43840793-966B-42EA-BA49-2BE3CF7284D5}" presName="rootConnector" presStyleLbl="node4" presStyleIdx="0" presStyleCnt="0"/>
      <dgm:spPr/>
      <dgm:t>
        <a:bodyPr/>
        <a:lstStyle/>
        <a:p>
          <a:endParaRPr lang="es-EC"/>
        </a:p>
      </dgm:t>
    </dgm:pt>
    <dgm:pt modelId="{1E1AAF33-9934-4DB7-9EF6-88A362215006}" type="pres">
      <dgm:prSet presAssocID="{43840793-966B-42EA-BA49-2BE3CF7284D5}" presName="hierChild4" presStyleCnt="0"/>
      <dgm:spPr/>
      <dgm:t>
        <a:bodyPr/>
        <a:lstStyle/>
        <a:p>
          <a:endParaRPr lang="es-EC"/>
        </a:p>
      </dgm:t>
    </dgm:pt>
    <dgm:pt modelId="{D753CAD6-8DF3-407E-A539-F6C1BCE15FAA}" type="pres">
      <dgm:prSet presAssocID="{19B3E230-7C04-4491-A035-037AB4B21743}" presName="Name37" presStyleLbl="parChTrans1D4" presStyleIdx="1" presStyleCnt="2"/>
      <dgm:spPr/>
      <dgm:t>
        <a:bodyPr/>
        <a:lstStyle/>
        <a:p>
          <a:endParaRPr lang="es-EC"/>
        </a:p>
      </dgm:t>
    </dgm:pt>
    <dgm:pt modelId="{0347D625-144E-4E58-A086-5E65D6FC2C1A}" type="pres">
      <dgm:prSet presAssocID="{4A92F015-D289-454A-8AD9-6A419B08506F}" presName="hierRoot2" presStyleCnt="0">
        <dgm:presLayoutVars>
          <dgm:hierBranch val="init"/>
        </dgm:presLayoutVars>
      </dgm:prSet>
      <dgm:spPr/>
      <dgm:t>
        <a:bodyPr/>
        <a:lstStyle/>
        <a:p>
          <a:endParaRPr lang="es-EC"/>
        </a:p>
      </dgm:t>
    </dgm:pt>
    <dgm:pt modelId="{CCD542D9-3AF8-419C-B70E-E4B4035596DF}" type="pres">
      <dgm:prSet presAssocID="{4A92F015-D289-454A-8AD9-6A419B08506F}" presName="rootComposite" presStyleCnt="0"/>
      <dgm:spPr/>
      <dgm:t>
        <a:bodyPr/>
        <a:lstStyle/>
        <a:p>
          <a:endParaRPr lang="es-EC"/>
        </a:p>
      </dgm:t>
    </dgm:pt>
    <dgm:pt modelId="{0C50FCF2-B0A7-41F5-9620-958CF83C2B0B}" type="pres">
      <dgm:prSet presAssocID="{4A92F015-D289-454A-8AD9-6A419B08506F}" presName="rootText" presStyleLbl="node1" presStyleIdx="3" presStyleCnt="4">
        <dgm:presLayoutVars>
          <dgm:chMax/>
          <dgm:chPref val="3"/>
        </dgm:presLayoutVars>
      </dgm:prSet>
      <dgm:spPr/>
      <dgm:t>
        <a:bodyPr/>
        <a:lstStyle/>
        <a:p>
          <a:endParaRPr lang="es-EC"/>
        </a:p>
      </dgm:t>
    </dgm:pt>
    <dgm:pt modelId="{6D19EDD0-5FDC-4F66-A91D-52D3F84BF20E}" type="pres">
      <dgm:prSet presAssocID="{4A92F015-D289-454A-8AD9-6A419B08506F}" presName="titleText2" presStyleLbl="fgAcc1" presStyleIdx="3" presStyleCnt="4">
        <dgm:presLayoutVars>
          <dgm:chMax val="0"/>
          <dgm:chPref val="0"/>
        </dgm:presLayoutVars>
      </dgm:prSet>
      <dgm:spPr/>
      <dgm:t>
        <a:bodyPr/>
        <a:lstStyle/>
        <a:p>
          <a:endParaRPr lang="es-EC"/>
        </a:p>
      </dgm:t>
    </dgm:pt>
    <dgm:pt modelId="{1E7DFFC9-9159-40A1-86F6-C22302E4FB29}" type="pres">
      <dgm:prSet presAssocID="{4A92F015-D289-454A-8AD9-6A419B08506F}" presName="rootConnector" presStyleLbl="node4" presStyleIdx="0" presStyleCnt="0"/>
      <dgm:spPr/>
      <dgm:t>
        <a:bodyPr/>
        <a:lstStyle/>
        <a:p>
          <a:endParaRPr lang="es-EC"/>
        </a:p>
      </dgm:t>
    </dgm:pt>
    <dgm:pt modelId="{DC1B9806-9B95-458E-8D14-D9F6F11F1334}" type="pres">
      <dgm:prSet presAssocID="{4A92F015-D289-454A-8AD9-6A419B08506F}" presName="hierChild4" presStyleCnt="0"/>
      <dgm:spPr/>
      <dgm:t>
        <a:bodyPr/>
        <a:lstStyle/>
        <a:p>
          <a:endParaRPr lang="es-EC"/>
        </a:p>
      </dgm:t>
    </dgm:pt>
    <dgm:pt modelId="{993BA5EE-BC47-4788-944A-C227E012F558}" type="pres">
      <dgm:prSet presAssocID="{4A92F015-D289-454A-8AD9-6A419B08506F}" presName="hierChild5" presStyleCnt="0"/>
      <dgm:spPr/>
      <dgm:t>
        <a:bodyPr/>
        <a:lstStyle/>
        <a:p>
          <a:endParaRPr lang="es-EC"/>
        </a:p>
      </dgm:t>
    </dgm:pt>
    <dgm:pt modelId="{EAB143CD-5E73-46A9-A089-6417F53E6D50}" type="pres">
      <dgm:prSet presAssocID="{43840793-966B-42EA-BA49-2BE3CF7284D5}" presName="hierChild5" presStyleCnt="0"/>
      <dgm:spPr/>
      <dgm:t>
        <a:bodyPr/>
        <a:lstStyle/>
        <a:p>
          <a:endParaRPr lang="es-EC"/>
        </a:p>
      </dgm:t>
    </dgm:pt>
    <dgm:pt modelId="{CF1DAA8B-3C23-4795-BCF3-1FFBE5FA6E62}" type="pres">
      <dgm:prSet presAssocID="{E96DFEA2-4569-43E4-AB3A-7540D2BD03B3}" presName="hierChild5" presStyleCnt="0"/>
      <dgm:spPr/>
      <dgm:t>
        <a:bodyPr/>
        <a:lstStyle/>
        <a:p>
          <a:endParaRPr lang="es-EC"/>
        </a:p>
      </dgm:t>
    </dgm:pt>
    <dgm:pt modelId="{AEDDF1B8-A29E-4FBC-802A-411105F5B726}" type="pres">
      <dgm:prSet presAssocID="{F6325DF1-ED1A-47E5-B5B9-E028298444E4}" presName="hierChild5" presStyleCnt="0"/>
      <dgm:spPr/>
      <dgm:t>
        <a:bodyPr/>
        <a:lstStyle/>
        <a:p>
          <a:endParaRPr lang="es-EC"/>
        </a:p>
      </dgm:t>
    </dgm:pt>
    <dgm:pt modelId="{FEC8C4DF-CEE3-4E5A-ACC3-CE4EDB3B39D6}" type="pres">
      <dgm:prSet presAssocID="{9277126B-F0D3-47DF-99E8-0D2DE9F59E7D}" presName="hierChild3" presStyleCnt="0"/>
      <dgm:spPr/>
      <dgm:t>
        <a:bodyPr/>
        <a:lstStyle/>
        <a:p>
          <a:endParaRPr lang="es-EC"/>
        </a:p>
      </dgm:t>
    </dgm:pt>
  </dgm:ptLst>
  <dgm:cxnLst>
    <dgm:cxn modelId="{36856BB4-1D41-4822-B62A-37EB95F2C549}" type="presOf" srcId="{F6325DF1-ED1A-47E5-B5B9-E028298444E4}" destId="{8EBCCADD-1ED8-44A4-BD0F-FB8602F84356}" srcOrd="1" destOrd="0" presId="urn:microsoft.com/office/officeart/2008/layout/NameandTitleOrganizationalChart"/>
    <dgm:cxn modelId="{35D2B137-46F7-4694-B3C2-A5F2735FE787}" type="presOf" srcId="{4A92F015-D289-454A-8AD9-6A419B08506F}" destId="{0C50FCF2-B0A7-41F5-9620-958CF83C2B0B}" srcOrd="0" destOrd="0" presId="urn:microsoft.com/office/officeart/2008/layout/NameandTitleOrganizationalChart"/>
    <dgm:cxn modelId="{E638F6CE-D1C7-44AA-A3F5-A09053DFCB9E}" type="presOf" srcId="{9277126B-F0D3-47DF-99E8-0D2DE9F59E7D}" destId="{73354BDB-B4CD-44CF-8DCD-B1C5DAA46EFA}" srcOrd="0" destOrd="0" presId="urn:microsoft.com/office/officeart/2008/layout/NameandTitleOrganizationalChart"/>
    <dgm:cxn modelId="{2B67EEFB-F247-4081-997C-1572C72F4D5B}" type="presOf" srcId="{1AAB72F1-30E0-4E43-BB82-68398DED67BA}" destId="{D9DAC718-3D72-4643-8253-11E1CF7DF469}" srcOrd="0" destOrd="0" presId="urn:microsoft.com/office/officeart/2008/layout/NameandTitleOrganizationalChart"/>
    <dgm:cxn modelId="{09C679E6-D01F-440B-8EAF-B6F717E0331F}" type="presOf" srcId="{43840793-966B-42EA-BA49-2BE3CF7284D5}" destId="{0863557A-AC61-4E4E-824D-07E3CFDF7A9A}" srcOrd="0" destOrd="0" presId="urn:microsoft.com/office/officeart/2008/layout/NameandTitleOrganizationalChart"/>
    <dgm:cxn modelId="{6C4113C9-C533-4E11-BCFC-986BE464EA23}" srcId="{43840793-966B-42EA-BA49-2BE3CF7284D5}" destId="{4A92F015-D289-454A-8AD9-6A419B08506F}" srcOrd="0" destOrd="0" parTransId="{19B3E230-7C04-4491-A035-037AB4B21743}" sibTransId="{B87753AC-5A49-4842-8AB1-2B9F5B8400DD}"/>
    <dgm:cxn modelId="{DBBA9A60-A763-4B26-AB77-B1C888146267}" type="presOf" srcId="{82787F28-4705-4756-8E79-8E1AFAFB4F1A}" destId="{CA1B19C3-F8CC-48C6-ADC0-B6C46B14F0CB}" srcOrd="0" destOrd="0" presId="urn:microsoft.com/office/officeart/2008/layout/NameandTitleOrganizationalChart"/>
    <dgm:cxn modelId="{9D7391F6-7626-47D2-BD5F-E3203EE3321A}" type="presOf" srcId="{4C57417D-3A33-41E5-BF8D-F32C789011AB}" destId="{F0B238BB-25C6-4C93-B7AA-EA5E61E3B0DD}" srcOrd="0" destOrd="0" presId="urn:microsoft.com/office/officeart/2008/layout/NameandTitleOrganizationalChart"/>
    <dgm:cxn modelId="{01BC3528-B75A-430A-89AC-5098E3F67290}" srcId="{9277126B-F0D3-47DF-99E8-0D2DE9F59E7D}" destId="{F6325DF1-ED1A-47E5-B5B9-E028298444E4}" srcOrd="0" destOrd="0" parTransId="{6BA44153-9A6B-425D-85A4-75A9A282140E}" sibTransId="{4C57417D-3A33-41E5-BF8D-F32C789011AB}"/>
    <dgm:cxn modelId="{A2B78391-A163-4281-B502-648971DF32B3}" type="presOf" srcId="{B14238BC-EE4E-499C-8721-FB69B8A94B69}" destId="{D177F71A-F7B7-4B63-B3C7-66547131C5EC}" srcOrd="0" destOrd="0" presId="urn:microsoft.com/office/officeart/2008/layout/NameandTitleOrganizationalChart"/>
    <dgm:cxn modelId="{AB592A70-1F66-45D0-A3B2-49166D0A8E3A}" type="presOf" srcId="{3D24E9AE-B1C0-4492-B505-4BB3303F7A0F}" destId="{FFEEC3FF-C089-442D-9D82-5FF0C99D0BB5}" srcOrd="0" destOrd="0" presId="urn:microsoft.com/office/officeart/2008/layout/NameandTitleOrganizationalChart"/>
    <dgm:cxn modelId="{393E857B-8C41-466A-B837-D258535F73B2}" type="presOf" srcId="{C63AD25C-0326-4EB2-A095-4B1E792B9071}" destId="{560BB8B2-A63E-485E-A807-11DA36EB114E}" srcOrd="0" destOrd="0" presId="urn:microsoft.com/office/officeart/2008/layout/NameandTitleOrganizationalChart"/>
    <dgm:cxn modelId="{FEAABAE0-49F4-401F-9C42-081273F35A80}" type="presOf" srcId="{6BA44153-9A6B-425D-85A4-75A9A282140E}" destId="{C873CC09-CF16-4363-9DAD-DAD4D7C691A2}" srcOrd="0" destOrd="0" presId="urn:microsoft.com/office/officeart/2008/layout/NameandTitleOrganizationalChart"/>
    <dgm:cxn modelId="{313CE81D-118F-4D71-B94C-8F62522833E4}" srcId="{B14238BC-EE4E-499C-8721-FB69B8A94B69}" destId="{9277126B-F0D3-47DF-99E8-0D2DE9F59E7D}" srcOrd="0" destOrd="0" parTransId="{61F85A88-9CEE-4124-AFD8-8CF3172C0017}" sibTransId="{C63AD25C-0326-4EB2-A095-4B1E792B9071}"/>
    <dgm:cxn modelId="{B05ED582-CD9A-4F51-82A4-D7F2455F290F}" type="presOf" srcId="{9277126B-F0D3-47DF-99E8-0D2DE9F59E7D}" destId="{A5F159CA-5F34-4BD5-B5F5-4DC749F20F52}" srcOrd="1" destOrd="0" presId="urn:microsoft.com/office/officeart/2008/layout/NameandTitleOrganizationalChart"/>
    <dgm:cxn modelId="{2C44AD03-0CF7-4EDC-ADE3-66A1BE380D12}" type="presOf" srcId="{E96DFEA2-4569-43E4-AB3A-7540D2BD03B3}" destId="{5746BBCD-9AD3-4205-9980-73CE8AEF898A}" srcOrd="0" destOrd="0" presId="urn:microsoft.com/office/officeart/2008/layout/NameandTitleOrganizationalChart"/>
    <dgm:cxn modelId="{D2AC4781-CA58-4E4D-B154-9149DC286606}" type="presOf" srcId="{42DE638B-3C4F-454E-B55C-C3FB8CB938D6}" destId="{8F2E708E-05C3-4CA8-8ACF-BBACD8FCBF31}" srcOrd="0" destOrd="0" presId="urn:microsoft.com/office/officeart/2008/layout/NameandTitleOrganizationalChart"/>
    <dgm:cxn modelId="{1BE7CE93-5F71-4E7A-840B-135603D954E9}" type="presOf" srcId="{B87753AC-5A49-4842-8AB1-2B9F5B8400DD}" destId="{6D19EDD0-5FDC-4F66-A91D-52D3F84BF20E}" srcOrd="0" destOrd="0" presId="urn:microsoft.com/office/officeart/2008/layout/NameandTitleOrganizationalChart"/>
    <dgm:cxn modelId="{E6CE6399-7A2C-4759-A3EC-0A4941E69645}" type="presOf" srcId="{E96DFEA2-4569-43E4-AB3A-7540D2BD03B3}" destId="{08C64E92-A4AD-400E-8EAA-8ABC2C0348C9}" srcOrd="1" destOrd="0" presId="urn:microsoft.com/office/officeart/2008/layout/NameandTitleOrganizationalChart"/>
    <dgm:cxn modelId="{673D287D-7D5F-442C-8F8E-76F63785249C}" type="presOf" srcId="{43840793-966B-42EA-BA49-2BE3CF7284D5}" destId="{5BC3F84A-303C-479B-BF1B-1BBF7AB114A6}" srcOrd="1" destOrd="0" presId="urn:microsoft.com/office/officeart/2008/layout/NameandTitleOrganizationalChart"/>
    <dgm:cxn modelId="{DAA09E0E-FB70-4E7D-A075-15A639224F9D}" type="presOf" srcId="{19B3E230-7C04-4491-A035-037AB4B21743}" destId="{D753CAD6-8DF3-407E-A539-F6C1BCE15FAA}" srcOrd="0" destOrd="0" presId="urn:microsoft.com/office/officeart/2008/layout/NameandTitleOrganizationalChart"/>
    <dgm:cxn modelId="{9922D404-8504-4872-97EC-B71DF3C895D1}" type="presOf" srcId="{F6325DF1-ED1A-47E5-B5B9-E028298444E4}" destId="{ADE7BCC2-1CB8-417B-934F-80935C8729D3}" srcOrd="0" destOrd="0" presId="urn:microsoft.com/office/officeart/2008/layout/NameandTitleOrganizationalChart"/>
    <dgm:cxn modelId="{55EB54BC-1FB3-460A-AA5D-B07B45974BDE}" srcId="{E96DFEA2-4569-43E4-AB3A-7540D2BD03B3}" destId="{43840793-966B-42EA-BA49-2BE3CF7284D5}" srcOrd="0" destOrd="0" parTransId="{42DE638B-3C4F-454E-B55C-C3FB8CB938D6}" sibTransId="{1AAB72F1-30E0-4E43-BB82-68398DED67BA}"/>
    <dgm:cxn modelId="{E61AF334-1BD3-4E7E-9605-1DE168D241EE}" type="presOf" srcId="{4A92F015-D289-454A-8AD9-6A419B08506F}" destId="{1E7DFFC9-9159-40A1-86F6-C22302E4FB29}" srcOrd="1" destOrd="0" presId="urn:microsoft.com/office/officeart/2008/layout/NameandTitleOrganizationalChart"/>
    <dgm:cxn modelId="{460D1FF5-2EEE-418F-8EDA-592CD9A7C921}" srcId="{F6325DF1-ED1A-47E5-B5B9-E028298444E4}" destId="{E96DFEA2-4569-43E4-AB3A-7540D2BD03B3}" srcOrd="0" destOrd="0" parTransId="{82787F28-4705-4756-8E79-8E1AFAFB4F1A}" sibTransId="{3D24E9AE-B1C0-4492-B505-4BB3303F7A0F}"/>
    <dgm:cxn modelId="{D77D632E-D422-499E-8182-23085BE8DE53}" type="presParOf" srcId="{D177F71A-F7B7-4B63-B3C7-66547131C5EC}" destId="{492901E6-1249-4DA2-A104-C1677F900750}" srcOrd="0" destOrd="0" presId="urn:microsoft.com/office/officeart/2008/layout/NameandTitleOrganizationalChart"/>
    <dgm:cxn modelId="{5166BD57-8F31-4E7A-9C60-44CA2982CF29}" type="presParOf" srcId="{492901E6-1249-4DA2-A104-C1677F900750}" destId="{1A9E7BC8-A07B-4B71-A78F-DBF7B720AB4A}" srcOrd="0" destOrd="0" presId="urn:microsoft.com/office/officeart/2008/layout/NameandTitleOrganizationalChart"/>
    <dgm:cxn modelId="{4C1761A2-5178-497F-BD89-D29FEBE4AC02}" type="presParOf" srcId="{1A9E7BC8-A07B-4B71-A78F-DBF7B720AB4A}" destId="{73354BDB-B4CD-44CF-8DCD-B1C5DAA46EFA}" srcOrd="0" destOrd="0" presId="urn:microsoft.com/office/officeart/2008/layout/NameandTitleOrganizationalChart"/>
    <dgm:cxn modelId="{E228AEB9-9B08-4A63-B2BE-8AB3A6E81E6F}" type="presParOf" srcId="{1A9E7BC8-A07B-4B71-A78F-DBF7B720AB4A}" destId="{560BB8B2-A63E-485E-A807-11DA36EB114E}" srcOrd="1" destOrd="0" presId="urn:microsoft.com/office/officeart/2008/layout/NameandTitleOrganizationalChart"/>
    <dgm:cxn modelId="{8951954B-9FF5-4A88-B6EB-F73BDAA98E55}" type="presParOf" srcId="{1A9E7BC8-A07B-4B71-A78F-DBF7B720AB4A}" destId="{A5F159CA-5F34-4BD5-B5F5-4DC749F20F52}" srcOrd="2" destOrd="0" presId="urn:microsoft.com/office/officeart/2008/layout/NameandTitleOrganizationalChart"/>
    <dgm:cxn modelId="{A9877DDB-6235-4A42-90DB-81E3DBE9C2E6}" type="presParOf" srcId="{492901E6-1249-4DA2-A104-C1677F900750}" destId="{E32CF9DB-D0B6-4AD2-98D4-76AAD8B5350F}" srcOrd="1" destOrd="0" presId="urn:microsoft.com/office/officeart/2008/layout/NameandTitleOrganizationalChart"/>
    <dgm:cxn modelId="{8A1237EC-C587-4EAF-B1A1-C16B0D7AD9EC}" type="presParOf" srcId="{E32CF9DB-D0B6-4AD2-98D4-76AAD8B5350F}" destId="{C873CC09-CF16-4363-9DAD-DAD4D7C691A2}" srcOrd="0" destOrd="0" presId="urn:microsoft.com/office/officeart/2008/layout/NameandTitleOrganizationalChart"/>
    <dgm:cxn modelId="{A191F5EA-5EFB-44E2-BFF5-EA542B7C4D2B}" type="presParOf" srcId="{E32CF9DB-D0B6-4AD2-98D4-76AAD8B5350F}" destId="{8A409FB9-A5B5-4089-88B7-DD973636C9DF}" srcOrd="1" destOrd="0" presId="urn:microsoft.com/office/officeart/2008/layout/NameandTitleOrganizationalChart"/>
    <dgm:cxn modelId="{11D2B4E7-AE4B-434B-AD5A-F664B4B02AA8}" type="presParOf" srcId="{8A409FB9-A5B5-4089-88B7-DD973636C9DF}" destId="{5B501CC7-41BF-4A07-8636-E310DD25F142}" srcOrd="0" destOrd="0" presId="urn:microsoft.com/office/officeart/2008/layout/NameandTitleOrganizationalChart"/>
    <dgm:cxn modelId="{0465BB12-CF14-48E6-B3C5-0ED2874D3E50}" type="presParOf" srcId="{5B501CC7-41BF-4A07-8636-E310DD25F142}" destId="{ADE7BCC2-1CB8-417B-934F-80935C8729D3}" srcOrd="0" destOrd="0" presId="urn:microsoft.com/office/officeart/2008/layout/NameandTitleOrganizationalChart"/>
    <dgm:cxn modelId="{9A4BD83E-915A-4EF5-94EC-548BE4ADE933}" type="presParOf" srcId="{5B501CC7-41BF-4A07-8636-E310DD25F142}" destId="{F0B238BB-25C6-4C93-B7AA-EA5E61E3B0DD}" srcOrd="1" destOrd="0" presId="urn:microsoft.com/office/officeart/2008/layout/NameandTitleOrganizationalChart"/>
    <dgm:cxn modelId="{ACC4D831-921E-4160-A872-CB217FCC095C}" type="presParOf" srcId="{5B501CC7-41BF-4A07-8636-E310DD25F142}" destId="{8EBCCADD-1ED8-44A4-BD0F-FB8602F84356}" srcOrd="2" destOrd="0" presId="urn:microsoft.com/office/officeart/2008/layout/NameandTitleOrganizationalChart"/>
    <dgm:cxn modelId="{50A5EE8A-13F1-46B3-AAED-7DF186767C9C}" type="presParOf" srcId="{8A409FB9-A5B5-4089-88B7-DD973636C9DF}" destId="{C9B5CEE0-546E-4146-95AD-D5E339C4E67C}" srcOrd="1" destOrd="0" presId="urn:microsoft.com/office/officeart/2008/layout/NameandTitleOrganizationalChart"/>
    <dgm:cxn modelId="{7793F538-122F-42D4-9265-B89FD2148F56}" type="presParOf" srcId="{C9B5CEE0-546E-4146-95AD-D5E339C4E67C}" destId="{CA1B19C3-F8CC-48C6-ADC0-B6C46B14F0CB}" srcOrd="0" destOrd="0" presId="urn:microsoft.com/office/officeart/2008/layout/NameandTitleOrganizationalChart"/>
    <dgm:cxn modelId="{3545D155-E1A2-463D-AA61-493EB61F1F76}" type="presParOf" srcId="{C9B5CEE0-546E-4146-95AD-D5E339C4E67C}" destId="{E2DD3DC0-7F58-4EF5-9EED-E8D3C7AB2646}" srcOrd="1" destOrd="0" presId="urn:microsoft.com/office/officeart/2008/layout/NameandTitleOrganizationalChart"/>
    <dgm:cxn modelId="{285BF2DC-F213-442D-83E7-671E868A293B}" type="presParOf" srcId="{E2DD3DC0-7F58-4EF5-9EED-E8D3C7AB2646}" destId="{47B5291D-08C2-434B-9BC7-B86CC5B6C4EF}" srcOrd="0" destOrd="0" presId="urn:microsoft.com/office/officeart/2008/layout/NameandTitleOrganizationalChart"/>
    <dgm:cxn modelId="{8385778A-B16F-48D9-9D5E-979B97A8D3DF}" type="presParOf" srcId="{47B5291D-08C2-434B-9BC7-B86CC5B6C4EF}" destId="{5746BBCD-9AD3-4205-9980-73CE8AEF898A}" srcOrd="0" destOrd="0" presId="urn:microsoft.com/office/officeart/2008/layout/NameandTitleOrganizationalChart"/>
    <dgm:cxn modelId="{5F4A26C1-3B2D-468A-8916-E4408437E15E}" type="presParOf" srcId="{47B5291D-08C2-434B-9BC7-B86CC5B6C4EF}" destId="{FFEEC3FF-C089-442D-9D82-5FF0C99D0BB5}" srcOrd="1" destOrd="0" presId="urn:microsoft.com/office/officeart/2008/layout/NameandTitleOrganizationalChart"/>
    <dgm:cxn modelId="{88F85CEB-FE6D-479E-853A-ADD01505F552}" type="presParOf" srcId="{47B5291D-08C2-434B-9BC7-B86CC5B6C4EF}" destId="{08C64E92-A4AD-400E-8EAA-8ABC2C0348C9}" srcOrd="2" destOrd="0" presId="urn:microsoft.com/office/officeart/2008/layout/NameandTitleOrganizationalChart"/>
    <dgm:cxn modelId="{45D5187B-8169-4D5F-B1E4-62BCCBD4E8C6}" type="presParOf" srcId="{E2DD3DC0-7F58-4EF5-9EED-E8D3C7AB2646}" destId="{C050FCAA-D100-4C36-A557-F1705F37FC66}" srcOrd="1" destOrd="0" presId="urn:microsoft.com/office/officeart/2008/layout/NameandTitleOrganizationalChart"/>
    <dgm:cxn modelId="{101A388C-6A9A-470D-943B-ACD80E854E1B}" type="presParOf" srcId="{C050FCAA-D100-4C36-A557-F1705F37FC66}" destId="{8F2E708E-05C3-4CA8-8ACF-BBACD8FCBF31}" srcOrd="0" destOrd="0" presId="urn:microsoft.com/office/officeart/2008/layout/NameandTitleOrganizationalChart"/>
    <dgm:cxn modelId="{18943C6B-78BC-42B6-AE49-5008D9C0987C}" type="presParOf" srcId="{C050FCAA-D100-4C36-A557-F1705F37FC66}" destId="{41F424F7-2224-4971-89E2-51298CF42E05}" srcOrd="1" destOrd="0" presId="urn:microsoft.com/office/officeart/2008/layout/NameandTitleOrganizationalChart"/>
    <dgm:cxn modelId="{F8C49D8C-56A4-451E-A57B-ACC5D245769E}" type="presParOf" srcId="{41F424F7-2224-4971-89E2-51298CF42E05}" destId="{C2E05437-2D2B-46CE-8CBD-1F149B71F3A5}" srcOrd="0" destOrd="0" presId="urn:microsoft.com/office/officeart/2008/layout/NameandTitleOrganizationalChart"/>
    <dgm:cxn modelId="{FE37956C-DA00-472B-946C-2D13E355375F}" type="presParOf" srcId="{C2E05437-2D2B-46CE-8CBD-1F149B71F3A5}" destId="{0863557A-AC61-4E4E-824D-07E3CFDF7A9A}" srcOrd="0" destOrd="0" presId="urn:microsoft.com/office/officeart/2008/layout/NameandTitleOrganizationalChart"/>
    <dgm:cxn modelId="{0A008D7E-862C-4874-BD20-44E878CA917B}" type="presParOf" srcId="{C2E05437-2D2B-46CE-8CBD-1F149B71F3A5}" destId="{D9DAC718-3D72-4643-8253-11E1CF7DF469}" srcOrd="1" destOrd="0" presId="urn:microsoft.com/office/officeart/2008/layout/NameandTitleOrganizationalChart"/>
    <dgm:cxn modelId="{3B0A47F8-5659-4034-BA9A-B636E91BE5E5}" type="presParOf" srcId="{C2E05437-2D2B-46CE-8CBD-1F149B71F3A5}" destId="{5BC3F84A-303C-479B-BF1B-1BBF7AB114A6}" srcOrd="2" destOrd="0" presId="urn:microsoft.com/office/officeart/2008/layout/NameandTitleOrganizationalChart"/>
    <dgm:cxn modelId="{DBAD8539-D4EC-402A-97CE-48895128FD70}" type="presParOf" srcId="{41F424F7-2224-4971-89E2-51298CF42E05}" destId="{1E1AAF33-9934-4DB7-9EF6-88A362215006}" srcOrd="1" destOrd="0" presId="urn:microsoft.com/office/officeart/2008/layout/NameandTitleOrganizationalChart"/>
    <dgm:cxn modelId="{1E48C591-5769-4D41-B711-BEA850795058}" type="presParOf" srcId="{1E1AAF33-9934-4DB7-9EF6-88A362215006}" destId="{D753CAD6-8DF3-407E-A539-F6C1BCE15FAA}" srcOrd="0" destOrd="0" presId="urn:microsoft.com/office/officeart/2008/layout/NameandTitleOrganizationalChart"/>
    <dgm:cxn modelId="{A9B3D3F2-C7BF-4A44-9F65-0A3FA08E20C9}" type="presParOf" srcId="{1E1AAF33-9934-4DB7-9EF6-88A362215006}" destId="{0347D625-144E-4E58-A086-5E65D6FC2C1A}" srcOrd="1" destOrd="0" presId="urn:microsoft.com/office/officeart/2008/layout/NameandTitleOrganizationalChart"/>
    <dgm:cxn modelId="{1C2BE239-22E6-49A6-BD85-AEF374EE8070}" type="presParOf" srcId="{0347D625-144E-4E58-A086-5E65D6FC2C1A}" destId="{CCD542D9-3AF8-419C-B70E-E4B4035596DF}" srcOrd="0" destOrd="0" presId="urn:microsoft.com/office/officeart/2008/layout/NameandTitleOrganizationalChart"/>
    <dgm:cxn modelId="{14DA0C92-0739-4036-A808-4883B9332FCD}" type="presParOf" srcId="{CCD542D9-3AF8-419C-B70E-E4B4035596DF}" destId="{0C50FCF2-B0A7-41F5-9620-958CF83C2B0B}" srcOrd="0" destOrd="0" presId="urn:microsoft.com/office/officeart/2008/layout/NameandTitleOrganizationalChart"/>
    <dgm:cxn modelId="{B78EF755-55C7-44F7-BF8C-01FD33C48BE6}" type="presParOf" srcId="{CCD542D9-3AF8-419C-B70E-E4B4035596DF}" destId="{6D19EDD0-5FDC-4F66-A91D-52D3F84BF20E}" srcOrd="1" destOrd="0" presId="urn:microsoft.com/office/officeart/2008/layout/NameandTitleOrganizationalChart"/>
    <dgm:cxn modelId="{3FAF1808-AF6B-4FD1-803B-C9DDAED8754C}" type="presParOf" srcId="{CCD542D9-3AF8-419C-B70E-E4B4035596DF}" destId="{1E7DFFC9-9159-40A1-86F6-C22302E4FB29}" srcOrd="2" destOrd="0" presId="urn:microsoft.com/office/officeart/2008/layout/NameandTitleOrganizationalChart"/>
    <dgm:cxn modelId="{30AECB12-E6F7-4C55-A606-7C6B5AF7F4F0}" type="presParOf" srcId="{0347D625-144E-4E58-A086-5E65D6FC2C1A}" destId="{DC1B9806-9B95-458E-8D14-D9F6F11F1334}" srcOrd="1" destOrd="0" presId="urn:microsoft.com/office/officeart/2008/layout/NameandTitleOrganizationalChart"/>
    <dgm:cxn modelId="{F3C820DE-C568-4EC5-81BA-B88FF287C3C2}" type="presParOf" srcId="{0347D625-144E-4E58-A086-5E65D6FC2C1A}" destId="{993BA5EE-BC47-4788-944A-C227E012F558}" srcOrd="2" destOrd="0" presId="urn:microsoft.com/office/officeart/2008/layout/NameandTitleOrganizationalChart"/>
    <dgm:cxn modelId="{37160DC3-7577-4CBD-A3F7-10939A4A0AF0}" type="presParOf" srcId="{41F424F7-2224-4971-89E2-51298CF42E05}" destId="{EAB143CD-5E73-46A9-A089-6417F53E6D50}" srcOrd="2" destOrd="0" presId="urn:microsoft.com/office/officeart/2008/layout/NameandTitleOrganizationalChart"/>
    <dgm:cxn modelId="{F05CCA92-B7F4-4BBB-AB00-59445CDE80A2}" type="presParOf" srcId="{E2DD3DC0-7F58-4EF5-9EED-E8D3C7AB2646}" destId="{CF1DAA8B-3C23-4795-BCF3-1FFBE5FA6E62}" srcOrd="2" destOrd="0" presId="urn:microsoft.com/office/officeart/2008/layout/NameandTitleOrganizationalChart"/>
    <dgm:cxn modelId="{C3109607-4C58-49FE-A139-AE21B61D1CF3}" type="presParOf" srcId="{8A409FB9-A5B5-4089-88B7-DD973636C9DF}" destId="{AEDDF1B8-A29E-4FBC-802A-411105F5B726}" srcOrd="2" destOrd="0" presId="urn:microsoft.com/office/officeart/2008/layout/NameandTitleOrganizationalChart"/>
    <dgm:cxn modelId="{2DCC6AE9-C8A1-4EAD-A0B9-FF73B521CA90}" type="presParOf" srcId="{492901E6-1249-4DA2-A104-C1677F900750}" destId="{FEC8C4DF-CEE3-4E5A-ACC3-CE4EDB3B39D6}"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4238BC-EE4E-499C-8721-FB69B8A94B69}" type="doc">
      <dgm:prSet loTypeId="urn:microsoft.com/office/officeart/2008/layout/NameandTitleOrganizationalChart" loCatId="hierarchy" qsTypeId="urn:microsoft.com/office/officeart/2005/8/quickstyle/simple5" qsCatId="simple" csTypeId="urn:microsoft.com/office/officeart/2005/8/colors/accent1_2" csCatId="accent1" phldr="1"/>
      <dgm:spPr/>
      <dgm:t>
        <a:bodyPr/>
        <a:lstStyle/>
        <a:p>
          <a:endParaRPr lang="es-EC"/>
        </a:p>
      </dgm:t>
    </dgm:pt>
    <dgm:pt modelId="{9277126B-F0D3-47DF-99E8-0D2DE9F59E7D}">
      <dgm:prSet phldrT="[Texto]"/>
      <dgm:spPr/>
      <dgm:t>
        <a:bodyPr/>
        <a:lstStyle/>
        <a:p>
          <a:r>
            <a:rPr lang="es-EC" b="0" dirty="0" smtClean="0">
              <a:latin typeface="Times" pitchFamily="18" charset="0"/>
            </a:rPr>
            <a:t>Fundamentos Teóricos</a:t>
          </a:r>
          <a:endParaRPr lang="es-EC" b="0" dirty="0">
            <a:latin typeface="Times" pitchFamily="18" charset="0"/>
          </a:endParaRPr>
        </a:p>
      </dgm:t>
    </dgm:pt>
    <dgm:pt modelId="{61F85A88-9CEE-4124-AFD8-8CF3172C0017}" type="parTrans" cxnId="{313CE81D-118F-4D71-B94C-8F62522833E4}">
      <dgm:prSet/>
      <dgm:spPr/>
      <dgm:t>
        <a:bodyPr/>
        <a:lstStyle/>
        <a:p>
          <a:endParaRPr lang="es-EC" b="0">
            <a:latin typeface="Times" pitchFamily="18" charset="0"/>
          </a:endParaRPr>
        </a:p>
      </dgm:t>
    </dgm:pt>
    <dgm:pt modelId="{C63AD25C-0326-4EB2-A095-4B1E792B9071}" type="sibTrans" cxnId="{313CE81D-118F-4D71-B94C-8F62522833E4}">
      <dgm:prSet/>
      <dgm:spPr/>
      <dgm:t>
        <a:bodyPr/>
        <a:lstStyle/>
        <a:p>
          <a:endParaRPr lang="es-EC" b="0" dirty="0">
            <a:latin typeface="Times" pitchFamily="18" charset="0"/>
          </a:endParaRPr>
        </a:p>
      </dgm:t>
    </dgm:pt>
    <dgm:pt modelId="{F6325DF1-ED1A-47E5-B5B9-E028298444E4}">
      <dgm:prSet phldrT="[Texto]">
        <dgm:style>
          <a:lnRef idx="0">
            <a:schemeClr val="accent1"/>
          </a:lnRef>
          <a:fillRef idx="3">
            <a:schemeClr val="accent1"/>
          </a:fillRef>
          <a:effectRef idx="3">
            <a:schemeClr val="accent1"/>
          </a:effectRef>
          <a:fontRef idx="minor">
            <a:schemeClr val="lt1"/>
          </a:fontRef>
        </dgm:style>
      </dgm:prSet>
      <dgm:spPr/>
      <dgm:t>
        <a:bodyPr/>
        <a:lstStyle/>
        <a:p>
          <a:r>
            <a:rPr lang="es-EC" b="0" dirty="0" smtClean="0">
              <a:latin typeface="Times" pitchFamily="18" charset="0"/>
            </a:rPr>
            <a:t>Diseño Mecatrónico</a:t>
          </a:r>
          <a:endParaRPr lang="es-EC" b="0" dirty="0">
            <a:latin typeface="Times" pitchFamily="18" charset="0"/>
          </a:endParaRPr>
        </a:p>
      </dgm:t>
    </dgm:pt>
    <dgm:pt modelId="{6BA44153-9A6B-425D-85A4-75A9A282140E}" type="parTrans" cxnId="{01BC3528-B75A-430A-89AC-5098E3F67290}">
      <dgm:prSet/>
      <dgm:spPr/>
      <dgm:t>
        <a:bodyPr/>
        <a:lstStyle/>
        <a:p>
          <a:endParaRPr lang="es-EC" b="0">
            <a:latin typeface="Times" pitchFamily="18" charset="0"/>
          </a:endParaRPr>
        </a:p>
      </dgm:t>
    </dgm:pt>
    <dgm:pt modelId="{4C57417D-3A33-41E5-BF8D-F32C789011AB}" type="sibTrans" cxnId="{01BC3528-B75A-430A-89AC-5098E3F67290}">
      <dgm:prSet/>
      <dgm:spPr/>
      <dgm:t>
        <a:bodyPr/>
        <a:lstStyle/>
        <a:p>
          <a:endParaRPr lang="es-EC" b="0" dirty="0">
            <a:latin typeface="Times" pitchFamily="18" charset="0"/>
          </a:endParaRPr>
        </a:p>
      </dgm:t>
    </dgm:pt>
    <dgm:pt modelId="{E96DFEA2-4569-43E4-AB3A-7540D2BD03B3}">
      <dgm:prSet phldrT="[Texto]">
        <dgm:style>
          <a:lnRef idx="0">
            <a:schemeClr val="accent6"/>
          </a:lnRef>
          <a:fillRef idx="3">
            <a:schemeClr val="accent6"/>
          </a:fillRef>
          <a:effectRef idx="3">
            <a:schemeClr val="accent6"/>
          </a:effectRef>
          <a:fontRef idx="minor">
            <a:schemeClr val="lt1"/>
          </a:fontRef>
        </dgm:style>
      </dgm:prSet>
      <dgm:spPr/>
      <dgm:t>
        <a:bodyPr/>
        <a:lstStyle/>
        <a:p>
          <a:r>
            <a:rPr lang="es-EC" b="0" dirty="0" smtClean="0">
              <a:latin typeface="Times" pitchFamily="18" charset="0"/>
            </a:rPr>
            <a:t>Implementación y Resultados Obtenidos </a:t>
          </a:r>
          <a:endParaRPr lang="es-EC" b="0" dirty="0">
            <a:latin typeface="Times" pitchFamily="18" charset="0"/>
          </a:endParaRPr>
        </a:p>
      </dgm:t>
    </dgm:pt>
    <dgm:pt modelId="{82787F28-4705-4756-8E79-8E1AFAFB4F1A}" type="parTrans" cxnId="{460D1FF5-2EEE-418F-8EDA-592CD9A7C921}">
      <dgm:prSet/>
      <dgm:spPr/>
      <dgm:t>
        <a:bodyPr/>
        <a:lstStyle/>
        <a:p>
          <a:endParaRPr lang="es-EC" b="0">
            <a:latin typeface="Times" pitchFamily="18" charset="0"/>
          </a:endParaRPr>
        </a:p>
      </dgm:t>
    </dgm:pt>
    <dgm:pt modelId="{3D24E9AE-B1C0-4492-B505-4BB3303F7A0F}" type="sibTrans" cxnId="{460D1FF5-2EEE-418F-8EDA-592CD9A7C921}">
      <dgm:prSet/>
      <dgm:spPr/>
      <dgm:t>
        <a:bodyPr/>
        <a:lstStyle/>
        <a:p>
          <a:endParaRPr lang="es-EC" b="0" dirty="0">
            <a:latin typeface="Times" pitchFamily="18" charset="0"/>
          </a:endParaRPr>
        </a:p>
      </dgm:t>
    </dgm:pt>
    <dgm:pt modelId="{43840793-966B-42EA-BA49-2BE3CF7284D5}">
      <dgm:prSet phldrT="[Texto]"/>
      <dgm:spPr/>
      <dgm:t>
        <a:bodyPr/>
        <a:lstStyle/>
        <a:p>
          <a:r>
            <a:rPr lang="es-EC" b="0" dirty="0" smtClean="0">
              <a:latin typeface="Times" pitchFamily="18" charset="0"/>
            </a:rPr>
            <a:t>Análisis Económico Financiero</a:t>
          </a:r>
          <a:endParaRPr lang="es-EC" b="0" dirty="0">
            <a:latin typeface="Times" pitchFamily="18" charset="0"/>
          </a:endParaRPr>
        </a:p>
      </dgm:t>
    </dgm:pt>
    <dgm:pt modelId="{42DE638B-3C4F-454E-B55C-C3FB8CB938D6}" type="parTrans" cxnId="{55EB54BC-1FB3-460A-AA5D-B07B45974BDE}">
      <dgm:prSet/>
      <dgm:spPr/>
      <dgm:t>
        <a:bodyPr/>
        <a:lstStyle/>
        <a:p>
          <a:endParaRPr lang="es-EC" b="0">
            <a:latin typeface="Times" pitchFamily="18" charset="0"/>
          </a:endParaRPr>
        </a:p>
      </dgm:t>
    </dgm:pt>
    <dgm:pt modelId="{1AAB72F1-30E0-4E43-BB82-68398DED67BA}" type="sibTrans" cxnId="{55EB54BC-1FB3-460A-AA5D-B07B45974BDE}">
      <dgm:prSet/>
      <dgm:spPr/>
      <dgm:t>
        <a:bodyPr/>
        <a:lstStyle/>
        <a:p>
          <a:endParaRPr lang="es-EC" b="0" dirty="0">
            <a:latin typeface="Times" pitchFamily="18" charset="0"/>
          </a:endParaRPr>
        </a:p>
      </dgm:t>
    </dgm:pt>
    <dgm:pt modelId="{4A92F015-D289-454A-8AD9-6A419B08506F}">
      <dgm:prSet phldrT="[Texto]"/>
      <dgm:spPr/>
      <dgm:t>
        <a:bodyPr/>
        <a:lstStyle/>
        <a:p>
          <a:r>
            <a:rPr lang="es-EC" b="0" dirty="0" smtClean="0">
              <a:latin typeface="Times" pitchFamily="18" charset="0"/>
            </a:rPr>
            <a:t>Conclusiones y Recomendaciones</a:t>
          </a:r>
          <a:endParaRPr lang="es-EC" b="0" dirty="0">
            <a:latin typeface="Times" pitchFamily="18" charset="0"/>
          </a:endParaRPr>
        </a:p>
      </dgm:t>
    </dgm:pt>
    <dgm:pt modelId="{19B3E230-7C04-4491-A035-037AB4B21743}" type="parTrans" cxnId="{6C4113C9-C533-4E11-BCFC-986BE464EA23}">
      <dgm:prSet/>
      <dgm:spPr/>
      <dgm:t>
        <a:bodyPr/>
        <a:lstStyle/>
        <a:p>
          <a:endParaRPr lang="es-EC" b="0">
            <a:latin typeface="Times" pitchFamily="18" charset="0"/>
          </a:endParaRPr>
        </a:p>
      </dgm:t>
    </dgm:pt>
    <dgm:pt modelId="{B87753AC-5A49-4842-8AB1-2B9F5B8400DD}" type="sibTrans" cxnId="{6C4113C9-C533-4E11-BCFC-986BE464EA23}">
      <dgm:prSet/>
      <dgm:spPr/>
      <dgm:t>
        <a:bodyPr/>
        <a:lstStyle/>
        <a:p>
          <a:endParaRPr lang="es-EC" b="0" dirty="0">
            <a:latin typeface="Times" pitchFamily="18" charset="0"/>
          </a:endParaRPr>
        </a:p>
      </dgm:t>
    </dgm:pt>
    <dgm:pt modelId="{D177F71A-F7B7-4B63-B3C7-66547131C5EC}" type="pres">
      <dgm:prSet presAssocID="{B14238BC-EE4E-499C-8721-FB69B8A94B69}" presName="hierChild1" presStyleCnt="0">
        <dgm:presLayoutVars>
          <dgm:orgChart val="1"/>
          <dgm:chPref val="1"/>
          <dgm:dir/>
          <dgm:animOne val="branch"/>
          <dgm:animLvl val="lvl"/>
          <dgm:resizeHandles/>
        </dgm:presLayoutVars>
      </dgm:prSet>
      <dgm:spPr/>
      <dgm:t>
        <a:bodyPr/>
        <a:lstStyle/>
        <a:p>
          <a:endParaRPr lang="es-EC"/>
        </a:p>
      </dgm:t>
    </dgm:pt>
    <dgm:pt modelId="{492901E6-1249-4DA2-A104-C1677F900750}" type="pres">
      <dgm:prSet presAssocID="{9277126B-F0D3-47DF-99E8-0D2DE9F59E7D}" presName="hierRoot1" presStyleCnt="0">
        <dgm:presLayoutVars>
          <dgm:hierBranch val="init"/>
        </dgm:presLayoutVars>
      </dgm:prSet>
      <dgm:spPr/>
      <dgm:t>
        <a:bodyPr/>
        <a:lstStyle/>
        <a:p>
          <a:endParaRPr lang="es-EC"/>
        </a:p>
      </dgm:t>
    </dgm:pt>
    <dgm:pt modelId="{1A9E7BC8-A07B-4B71-A78F-DBF7B720AB4A}" type="pres">
      <dgm:prSet presAssocID="{9277126B-F0D3-47DF-99E8-0D2DE9F59E7D}" presName="rootComposite1" presStyleCnt="0"/>
      <dgm:spPr/>
      <dgm:t>
        <a:bodyPr/>
        <a:lstStyle/>
        <a:p>
          <a:endParaRPr lang="es-EC"/>
        </a:p>
      </dgm:t>
    </dgm:pt>
    <dgm:pt modelId="{73354BDB-B4CD-44CF-8DCD-B1C5DAA46EFA}" type="pres">
      <dgm:prSet presAssocID="{9277126B-F0D3-47DF-99E8-0D2DE9F59E7D}" presName="rootText1" presStyleLbl="node0" presStyleIdx="0" presStyleCnt="1">
        <dgm:presLayoutVars>
          <dgm:chMax/>
          <dgm:chPref val="3"/>
        </dgm:presLayoutVars>
      </dgm:prSet>
      <dgm:spPr/>
      <dgm:t>
        <a:bodyPr/>
        <a:lstStyle/>
        <a:p>
          <a:endParaRPr lang="es-EC"/>
        </a:p>
      </dgm:t>
    </dgm:pt>
    <dgm:pt modelId="{560BB8B2-A63E-485E-A807-11DA36EB114E}" type="pres">
      <dgm:prSet presAssocID="{9277126B-F0D3-47DF-99E8-0D2DE9F59E7D}" presName="titleText1" presStyleLbl="fgAcc0" presStyleIdx="0" presStyleCnt="1">
        <dgm:presLayoutVars>
          <dgm:chMax val="0"/>
          <dgm:chPref val="0"/>
        </dgm:presLayoutVars>
      </dgm:prSet>
      <dgm:spPr/>
      <dgm:t>
        <a:bodyPr/>
        <a:lstStyle/>
        <a:p>
          <a:endParaRPr lang="es-EC"/>
        </a:p>
      </dgm:t>
    </dgm:pt>
    <dgm:pt modelId="{A5F159CA-5F34-4BD5-B5F5-4DC749F20F52}" type="pres">
      <dgm:prSet presAssocID="{9277126B-F0D3-47DF-99E8-0D2DE9F59E7D}" presName="rootConnector1" presStyleLbl="node1" presStyleIdx="0" presStyleCnt="4"/>
      <dgm:spPr/>
      <dgm:t>
        <a:bodyPr/>
        <a:lstStyle/>
        <a:p>
          <a:endParaRPr lang="es-EC"/>
        </a:p>
      </dgm:t>
    </dgm:pt>
    <dgm:pt modelId="{E32CF9DB-D0B6-4AD2-98D4-76AAD8B5350F}" type="pres">
      <dgm:prSet presAssocID="{9277126B-F0D3-47DF-99E8-0D2DE9F59E7D}" presName="hierChild2" presStyleCnt="0"/>
      <dgm:spPr/>
      <dgm:t>
        <a:bodyPr/>
        <a:lstStyle/>
        <a:p>
          <a:endParaRPr lang="es-EC"/>
        </a:p>
      </dgm:t>
    </dgm:pt>
    <dgm:pt modelId="{C873CC09-CF16-4363-9DAD-DAD4D7C691A2}" type="pres">
      <dgm:prSet presAssocID="{6BA44153-9A6B-425D-85A4-75A9A282140E}" presName="Name37" presStyleLbl="parChTrans1D2" presStyleIdx="0" presStyleCnt="1"/>
      <dgm:spPr/>
      <dgm:t>
        <a:bodyPr/>
        <a:lstStyle/>
        <a:p>
          <a:endParaRPr lang="es-EC"/>
        </a:p>
      </dgm:t>
    </dgm:pt>
    <dgm:pt modelId="{8A409FB9-A5B5-4089-88B7-DD973636C9DF}" type="pres">
      <dgm:prSet presAssocID="{F6325DF1-ED1A-47E5-B5B9-E028298444E4}" presName="hierRoot2" presStyleCnt="0">
        <dgm:presLayoutVars>
          <dgm:hierBranch val="init"/>
        </dgm:presLayoutVars>
      </dgm:prSet>
      <dgm:spPr/>
      <dgm:t>
        <a:bodyPr/>
        <a:lstStyle/>
        <a:p>
          <a:endParaRPr lang="es-EC"/>
        </a:p>
      </dgm:t>
    </dgm:pt>
    <dgm:pt modelId="{5B501CC7-41BF-4A07-8636-E310DD25F142}" type="pres">
      <dgm:prSet presAssocID="{F6325DF1-ED1A-47E5-B5B9-E028298444E4}" presName="rootComposite" presStyleCnt="0"/>
      <dgm:spPr/>
      <dgm:t>
        <a:bodyPr/>
        <a:lstStyle/>
        <a:p>
          <a:endParaRPr lang="es-EC"/>
        </a:p>
      </dgm:t>
    </dgm:pt>
    <dgm:pt modelId="{ADE7BCC2-1CB8-417B-934F-80935C8729D3}" type="pres">
      <dgm:prSet presAssocID="{F6325DF1-ED1A-47E5-B5B9-E028298444E4}" presName="rootText" presStyleLbl="node1" presStyleIdx="0" presStyleCnt="4">
        <dgm:presLayoutVars>
          <dgm:chMax/>
          <dgm:chPref val="3"/>
        </dgm:presLayoutVars>
      </dgm:prSet>
      <dgm:spPr/>
      <dgm:t>
        <a:bodyPr/>
        <a:lstStyle/>
        <a:p>
          <a:endParaRPr lang="es-EC"/>
        </a:p>
      </dgm:t>
    </dgm:pt>
    <dgm:pt modelId="{F0B238BB-25C6-4C93-B7AA-EA5E61E3B0DD}" type="pres">
      <dgm:prSet presAssocID="{F6325DF1-ED1A-47E5-B5B9-E028298444E4}" presName="titleText2" presStyleLbl="fgAcc1" presStyleIdx="0" presStyleCnt="4">
        <dgm:presLayoutVars>
          <dgm:chMax val="0"/>
          <dgm:chPref val="0"/>
        </dgm:presLayoutVars>
      </dgm:prSet>
      <dgm:spPr/>
      <dgm:t>
        <a:bodyPr/>
        <a:lstStyle/>
        <a:p>
          <a:endParaRPr lang="es-EC"/>
        </a:p>
      </dgm:t>
    </dgm:pt>
    <dgm:pt modelId="{8EBCCADD-1ED8-44A4-BD0F-FB8602F84356}" type="pres">
      <dgm:prSet presAssocID="{F6325DF1-ED1A-47E5-B5B9-E028298444E4}" presName="rootConnector" presStyleLbl="node2" presStyleIdx="0" presStyleCnt="0"/>
      <dgm:spPr/>
      <dgm:t>
        <a:bodyPr/>
        <a:lstStyle/>
        <a:p>
          <a:endParaRPr lang="es-EC"/>
        </a:p>
      </dgm:t>
    </dgm:pt>
    <dgm:pt modelId="{C9B5CEE0-546E-4146-95AD-D5E339C4E67C}" type="pres">
      <dgm:prSet presAssocID="{F6325DF1-ED1A-47E5-B5B9-E028298444E4}" presName="hierChild4" presStyleCnt="0"/>
      <dgm:spPr/>
      <dgm:t>
        <a:bodyPr/>
        <a:lstStyle/>
        <a:p>
          <a:endParaRPr lang="es-EC"/>
        </a:p>
      </dgm:t>
    </dgm:pt>
    <dgm:pt modelId="{CA1B19C3-F8CC-48C6-ADC0-B6C46B14F0CB}" type="pres">
      <dgm:prSet presAssocID="{82787F28-4705-4756-8E79-8E1AFAFB4F1A}" presName="Name37" presStyleLbl="parChTrans1D3" presStyleIdx="0" presStyleCnt="1"/>
      <dgm:spPr/>
      <dgm:t>
        <a:bodyPr/>
        <a:lstStyle/>
        <a:p>
          <a:endParaRPr lang="es-EC"/>
        </a:p>
      </dgm:t>
    </dgm:pt>
    <dgm:pt modelId="{E2DD3DC0-7F58-4EF5-9EED-E8D3C7AB2646}" type="pres">
      <dgm:prSet presAssocID="{E96DFEA2-4569-43E4-AB3A-7540D2BD03B3}" presName="hierRoot2" presStyleCnt="0">
        <dgm:presLayoutVars>
          <dgm:hierBranch val="init"/>
        </dgm:presLayoutVars>
      </dgm:prSet>
      <dgm:spPr/>
      <dgm:t>
        <a:bodyPr/>
        <a:lstStyle/>
        <a:p>
          <a:endParaRPr lang="es-EC"/>
        </a:p>
      </dgm:t>
    </dgm:pt>
    <dgm:pt modelId="{47B5291D-08C2-434B-9BC7-B86CC5B6C4EF}" type="pres">
      <dgm:prSet presAssocID="{E96DFEA2-4569-43E4-AB3A-7540D2BD03B3}" presName="rootComposite" presStyleCnt="0"/>
      <dgm:spPr/>
      <dgm:t>
        <a:bodyPr/>
        <a:lstStyle/>
        <a:p>
          <a:endParaRPr lang="es-EC"/>
        </a:p>
      </dgm:t>
    </dgm:pt>
    <dgm:pt modelId="{5746BBCD-9AD3-4205-9980-73CE8AEF898A}" type="pres">
      <dgm:prSet presAssocID="{E96DFEA2-4569-43E4-AB3A-7540D2BD03B3}" presName="rootText" presStyleLbl="node1" presStyleIdx="1" presStyleCnt="4">
        <dgm:presLayoutVars>
          <dgm:chMax/>
          <dgm:chPref val="3"/>
        </dgm:presLayoutVars>
      </dgm:prSet>
      <dgm:spPr/>
      <dgm:t>
        <a:bodyPr/>
        <a:lstStyle/>
        <a:p>
          <a:endParaRPr lang="es-EC"/>
        </a:p>
      </dgm:t>
    </dgm:pt>
    <dgm:pt modelId="{FFEEC3FF-C089-442D-9D82-5FF0C99D0BB5}" type="pres">
      <dgm:prSet presAssocID="{E96DFEA2-4569-43E4-AB3A-7540D2BD03B3}" presName="titleText2" presStyleLbl="fgAcc1" presStyleIdx="1" presStyleCnt="4">
        <dgm:presLayoutVars>
          <dgm:chMax val="0"/>
          <dgm:chPref val="0"/>
        </dgm:presLayoutVars>
      </dgm:prSet>
      <dgm:spPr/>
      <dgm:t>
        <a:bodyPr/>
        <a:lstStyle/>
        <a:p>
          <a:endParaRPr lang="es-EC"/>
        </a:p>
      </dgm:t>
    </dgm:pt>
    <dgm:pt modelId="{08C64E92-A4AD-400E-8EAA-8ABC2C0348C9}" type="pres">
      <dgm:prSet presAssocID="{E96DFEA2-4569-43E4-AB3A-7540D2BD03B3}" presName="rootConnector" presStyleLbl="node3" presStyleIdx="0" presStyleCnt="0"/>
      <dgm:spPr/>
      <dgm:t>
        <a:bodyPr/>
        <a:lstStyle/>
        <a:p>
          <a:endParaRPr lang="es-EC"/>
        </a:p>
      </dgm:t>
    </dgm:pt>
    <dgm:pt modelId="{C050FCAA-D100-4C36-A557-F1705F37FC66}" type="pres">
      <dgm:prSet presAssocID="{E96DFEA2-4569-43E4-AB3A-7540D2BD03B3}" presName="hierChild4" presStyleCnt="0"/>
      <dgm:spPr/>
      <dgm:t>
        <a:bodyPr/>
        <a:lstStyle/>
        <a:p>
          <a:endParaRPr lang="es-EC"/>
        </a:p>
      </dgm:t>
    </dgm:pt>
    <dgm:pt modelId="{8F2E708E-05C3-4CA8-8ACF-BBACD8FCBF31}" type="pres">
      <dgm:prSet presAssocID="{42DE638B-3C4F-454E-B55C-C3FB8CB938D6}" presName="Name37" presStyleLbl="parChTrans1D4" presStyleIdx="0" presStyleCnt="2"/>
      <dgm:spPr/>
      <dgm:t>
        <a:bodyPr/>
        <a:lstStyle/>
        <a:p>
          <a:endParaRPr lang="es-EC"/>
        </a:p>
      </dgm:t>
    </dgm:pt>
    <dgm:pt modelId="{41F424F7-2224-4971-89E2-51298CF42E05}" type="pres">
      <dgm:prSet presAssocID="{43840793-966B-42EA-BA49-2BE3CF7284D5}" presName="hierRoot2" presStyleCnt="0">
        <dgm:presLayoutVars>
          <dgm:hierBranch val="init"/>
        </dgm:presLayoutVars>
      </dgm:prSet>
      <dgm:spPr/>
      <dgm:t>
        <a:bodyPr/>
        <a:lstStyle/>
        <a:p>
          <a:endParaRPr lang="es-EC"/>
        </a:p>
      </dgm:t>
    </dgm:pt>
    <dgm:pt modelId="{C2E05437-2D2B-46CE-8CBD-1F149B71F3A5}" type="pres">
      <dgm:prSet presAssocID="{43840793-966B-42EA-BA49-2BE3CF7284D5}" presName="rootComposite" presStyleCnt="0"/>
      <dgm:spPr/>
      <dgm:t>
        <a:bodyPr/>
        <a:lstStyle/>
        <a:p>
          <a:endParaRPr lang="es-EC"/>
        </a:p>
      </dgm:t>
    </dgm:pt>
    <dgm:pt modelId="{0863557A-AC61-4E4E-824D-07E3CFDF7A9A}" type="pres">
      <dgm:prSet presAssocID="{43840793-966B-42EA-BA49-2BE3CF7284D5}" presName="rootText" presStyleLbl="node1" presStyleIdx="2" presStyleCnt="4">
        <dgm:presLayoutVars>
          <dgm:chMax/>
          <dgm:chPref val="3"/>
        </dgm:presLayoutVars>
      </dgm:prSet>
      <dgm:spPr/>
      <dgm:t>
        <a:bodyPr/>
        <a:lstStyle/>
        <a:p>
          <a:endParaRPr lang="es-EC"/>
        </a:p>
      </dgm:t>
    </dgm:pt>
    <dgm:pt modelId="{D9DAC718-3D72-4643-8253-11E1CF7DF469}" type="pres">
      <dgm:prSet presAssocID="{43840793-966B-42EA-BA49-2BE3CF7284D5}" presName="titleText2" presStyleLbl="fgAcc1" presStyleIdx="2" presStyleCnt="4">
        <dgm:presLayoutVars>
          <dgm:chMax val="0"/>
          <dgm:chPref val="0"/>
        </dgm:presLayoutVars>
      </dgm:prSet>
      <dgm:spPr/>
      <dgm:t>
        <a:bodyPr/>
        <a:lstStyle/>
        <a:p>
          <a:endParaRPr lang="es-EC"/>
        </a:p>
      </dgm:t>
    </dgm:pt>
    <dgm:pt modelId="{5BC3F84A-303C-479B-BF1B-1BBF7AB114A6}" type="pres">
      <dgm:prSet presAssocID="{43840793-966B-42EA-BA49-2BE3CF7284D5}" presName="rootConnector" presStyleLbl="node4" presStyleIdx="0" presStyleCnt="0"/>
      <dgm:spPr/>
      <dgm:t>
        <a:bodyPr/>
        <a:lstStyle/>
        <a:p>
          <a:endParaRPr lang="es-EC"/>
        </a:p>
      </dgm:t>
    </dgm:pt>
    <dgm:pt modelId="{1E1AAF33-9934-4DB7-9EF6-88A362215006}" type="pres">
      <dgm:prSet presAssocID="{43840793-966B-42EA-BA49-2BE3CF7284D5}" presName="hierChild4" presStyleCnt="0"/>
      <dgm:spPr/>
      <dgm:t>
        <a:bodyPr/>
        <a:lstStyle/>
        <a:p>
          <a:endParaRPr lang="es-EC"/>
        </a:p>
      </dgm:t>
    </dgm:pt>
    <dgm:pt modelId="{D753CAD6-8DF3-407E-A539-F6C1BCE15FAA}" type="pres">
      <dgm:prSet presAssocID="{19B3E230-7C04-4491-A035-037AB4B21743}" presName="Name37" presStyleLbl="parChTrans1D4" presStyleIdx="1" presStyleCnt="2"/>
      <dgm:spPr/>
      <dgm:t>
        <a:bodyPr/>
        <a:lstStyle/>
        <a:p>
          <a:endParaRPr lang="es-EC"/>
        </a:p>
      </dgm:t>
    </dgm:pt>
    <dgm:pt modelId="{0347D625-144E-4E58-A086-5E65D6FC2C1A}" type="pres">
      <dgm:prSet presAssocID="{4A92F015-D289-454A-8AD9-6A419B08506F}" presName="hierRoot2" presStyleCnt="0">
        <dgm:presLayoutVars>
          <dgm:hierBranch val="init"/>
        </dgm:presLayoutVars>
      </dgm:prSet>
      <dgm:spPr/>
      <dgm:t>
        <a:bodyPr/>
        <a:lstStyle/>
        <a:p>
          <a:endParaRPr lang="es-EC"/>
        </a:p>
      </dgm:t>
    </dgm:pt>
    <dgm:pt modelId="{CCD542D9-3AF8-419C-B70E-E4B4035596DF}" type="pres">
      <dgm:prSet presAssocID="{4A92F015-D289-454A-8AD9-6A419B08506F}" presName="rootComposite" presStyleCnt="0"/>
      <dgm:spPr/>
      <dgm:t>
        <a:bodyPr/>
        <a:lstStyle/>
        <a:p>
          <a:endParaRPr lang="es-EC"/>
        </a:p>
      </dgm:t>
    </dgm:pt>
    <dgm:pt modelId="{0C50FCF2-B0A7-41F5-9620-958CF83C2B0B}" type="pres">
      <dgm:prSet presAssocID="{4A92F015-D289-454A-8AD9-6A419B08506F}" presName="rootText" presStyleLbl="node1" presStyleIdx="3" presStyleCnt="4">
        <dgm:presLayoutVars>
          <dgm:chMax/>
          <dgm:chPref val="3"/>
        </dgm:presLayoutVars>
      </dgm:prSet>
      <dgm:spPr/>
      <dgm:t>
        <a:bodyPr/>
        <a:lstStyle/>
        <a:p>
          <a:endParaRPr lang="es-EC"/>
        </a:p>
      </dgm:t>
    </dgm:pt>
    <dgm:pt modelId="{6D19EDD0-5FDC-4F66-A91D-52D3F84BF20E}" type="pres">
      <dgm:prSet presAssocID="{4A92F015-D289-454A-8AD9-6A419B08506F}" presName="titleText2" presStyleLbl="fgAcc1" presStyleIdx="3" presStyleCnt="4">
        <dgm:presLayoutVars>
          <dgm:chMax val="0"/>
          <dgm:chPref val="0"/>
        </dgm:presLayoutVars>
      </dgm:prSet>
      <dgm:spPr/>
      <dgm:t>
        <a:bodyPr/>
        <a:lstStyle/>
        <a:p>
          <a:endParaRPr lang="es-EC"/>
        </a:p>
      </dgm:t>
    </dgm:pt>
    <dgm:pt modelId="{1E7DFFC9-9159-40A1-86F6-C22302E4FB29}" type="pres">
      <dgm:prSet presAssocID="{4A92F015-D289-454A-8AD9-6A419B08506F}" presName="rootConnector" presStyleLbl="node4" presStyleIdx="0" presStyleCnt="0"/>
      <dgm:spPr/>
      <dgm:t>
        <a:bodyPr/>
        <a:lstStyle/>
        <a:p>
          <a:endParaRPr lang="es-EC"/>
        </a:p>
      </dgm:t>
    </dgm:pt>
    <dgm:pt modelId="{DC1B9806-9B95-458E-8D14-D9F6F11F1334}" type="pres">
      <dgm:prSet presAssocID="{4A92F015-D289-454A-8AD9-6A419B08506F}" presName="hierChild4" presStyleCnt="0"/>
      <dgm:spPr/>
      <dgm:t>
        <a:bodyPr/>
        <a:lstStyle/>
        <a:p>
          <a:endParaRPr lang="es-EC"/>
        </a:p>
      </dgm:t>
    </dgm:pt>
    <dgm:pt modelId="{993BA5EE-BC47-4788-944A-C227E012F558}" type="pres">
      <dgm:prSet presAssocID="{4A92F015-D289-454A-8AD9-6A419B08506F}" presName="hierChild5" presStyleCnt="0"/>
      <dgm:spPr/>
      <dgm:t>
        <a:bodyPr/>
        <a:lstStyle/>
        <a:p>
          <a:endParaRPr lang="es-EC"/>
        </a:p>
      </dgm:t>
    </dgm:pt>
    <dgm:pt modelId="{EAB143CD-5E73-46A9-A089-6417F53E6D50}" type="pres">
      <dgm:prSet presAssocID="{43840793-966B-42EA-BA49-2BE3CF7284D5}" presName="hierChild5" presStyleCnt="0"/>
      <dgm:spPr/>
      <dgm:t>
        <a:bodyPr/>
        <a:lstStyle/>
        <a:p>
          <a:endParaRPr lang="es-EC"/>
        </a:p>
      </dgm:t>
    </dgm:pt>
    <dgm:pt modelId="{CF1DAA8B-3C23-4795-BCF3-1FFBE5FA6E62}" type="pres">
      <dgm:prSet presAssocID="{E96DFEA2-4569-43E4-AB3A-7540D2BD03B3}" presName="hierChild5" presStyleCnt="0"/>
      <dgm:spPr/>
      <dgm:t>
        <a:bodyPr/>
        <a:lstStyle/>
        <a:p>
          <a:endParaRPr lang="es-EC"/>
        </a:p>
      </dgm:t>
    </dgm:pt>
    <dgm:pt modelId="{AEDDF1B8-A29E-4FBC-802A-411105F5B726}" type="pres">
      <dgm:prSet presAssocID="{F6325DF1-ED1A-47E5-B5B9-E028298444E4}" presName="hierChild5" presStyleCnt="0"/>
      <dgm:spPr/>
      <dgm:t>
        <a:bodyPr/>
        <a:lstStyle/>
        <a:p>
          <a:endParaRPr lang="es-EC"/>
        </a:p>
      </dgm:t>
    </dgm:pt>
    <dgm:pt modelId="{FEC8C4DF-CEE3-4E5A-ACC3-CE4EDB3B39D6}" type="pres">
      <dgm:prSet presAssocID="{9277126B-F0D3-47DF-99E8-0D2DE9F59E7D}" presName="hierChild3" presStyleCnt="0"/>
      <dgm:spPr/>
      <dgm:t>
        <a:bodyPr/>
        <a:lstStyle/>
        <a:p>
          <a:endParaRPr lang="es-EC"/>
        </a:p>
      </dgm:t>
    </dgm:pt>
  </dgm:ptLst>
  <dgm:cxnLst>
    <dgm:cxn modelId="{419F910C-0303-4AE6-9887-9FE6CFB97AAE}" type="presOf" srcId="{E96DFEA2-4569-43E4-AB3A-7540D2BD03B3}" destId="{5746BBCD-9AD3-4205-9980-73CE8AEF898A}" srcOrd="0" destOrd="0" presId="urn:microsoft.com/office/officeart/2008/layout/NameandTitleOrganizationalChart"/>
    <dgm:cxn modelId="{CF4BE040-2590-489A-AF90-3661248F3ADA}" type="presOf" srcId="{42DE638B-3C4F-454E-B55C-C3FB8CB938D6}" destId="{8F2E708E-05C3-4CA8-8ACF-BBACD8FCBF31}" srcOrd="0" destOrd="0" presId="urn:microsoft.com/office/officeart/2008/layout/NameandTitleOrganizationalChart"/>
    <dgm:cxn modelId="{A829DFAB-EB20-4F08-BC19-E59A12E21400}" type="presOf" srcId="{F6325DF1-ED1A-47E5-B5B9-E028298444E4}" destId="{8EBCCADD-1ED8-44A4-BD0F-FB8602F84356}" srcOrd="1" destOrd="0" presId="urn:microsoft.com/office/officeart/2008/layout/NameandTitleOrganizationalChart"/>
    <dgm:cxn modelId="{7E52213D-5D6C-49CD-80B0-E136A49D5BBC}" type="presOf" srcId="{9277126B-F0D3-47DF-99E8-0D2DE9F59E7D}" destId="{73354BDB-B4CD-44CF-8DCD-B1C5DAA46EFA}" srcOrd="0" destOrd="0" presId="urn:microsoft.com/office/officeart/2008/layout/NameandTitleOrganizationalChart"/>
    <dgm:cxn modelId="{A7A52E8D-67A8-4D6C-9E47-9CAE5C2201B6}" type="presOf" srcId="{C63AD25C-0326-4EB2-A095-4B1E792B9071}" destId="{560BB8B2-A63E-485E-A807-11DA36EB114E}" srcOrd="0" destOrd="0" presId="urn:microsoft.com/office/officeart/2008/layout/NameandTitleOrganizationalChart"/>
    <dgm:cxn modelId="{11D28780-D478-476A-9412-6E6B25670B28}" type="presOf" srcId="{B14238BC-EE4E-499C-8721-FB69B8A94B69}" destId="{D177F71A-F7B7-4B63-B3C7-66547131C5EC}" srcOrd="0" destOrd="0" presId="urn:microsoft.com/office/officeart/2008/layout/NameandTitleOrganizationalChart"/>
    <dgm:cxn modelId="{362D2116-16D4-4B4A-B61B-36E9FD513BD6}" type="presOf" srcId="{43840793-966B-42EA-BA49-2BE3CF7284D5}" destId="{5BC3F84A-303C-479B-BF1B-1BBF7AB114A6}" srcOrd="1" destOrd="0" presId="urn:microsoft.com/office/officeart/2008/layout/NameandTitleOrganizationalChart"/>
    <dgm:cxn modelId="{39ED29A4-2044-4CEA-A799-55928831ABBE}" type="presOf" srcId="{82787F28-4705-4756-8E79-8E1AFAFB4F1A}" destId="{CA1B19C3-F8CC-48C6-ADC0-B6C46B14F0CB}" srcOrd="0" destOrd="0" presId="urn:microsoft.com/office/officeart/2008/layout/NameandTitleOrganizationalChart"/>
    <dgm:cxn modelId="{D6E98635-CEFC-464D-98BC-D1C0C316AC21}" type="presOf" srcId="{4A92F015-D289-454A-8AD9-6A419B08506F}" destId="{1E7DFFC9-9159-40A1-86F6-C22302E4FB29}" srcOrd="1" destOrd="0" presId="urn:microsoft.com/office/officeart/2008/layout/NameandTitleOrganizationalChart"/>
    <dgm:cxn modelId="{6C4113C9-C533-4E11-BCFC-986BE464EA23}" srcId="{43840793-966B-42EA-BA49-2BE3CF7284D5}" destId="{4A92F015-D289-454A-8AD9-6A419B08506F}" srcOrd="0" destOrd="0" parTransId="{19B3E230-7C04-4491-A035-037AB4B21743}" sibTransId="{B87753AC-5A49-4842-8AB1-2B9F5B8400DD}"/>
    <dgm:cxn modelId="{A3DCB7B7-36DF-4BF5-9761-C41C1C9B2B95}" type="presOf" srcId="{F6325DF1-ED1A-47E5-B5B9-E028298444E4}" destId="{ADE7BCC2-1CB8-417B-934F-80935C8729D3}" srcOrd="0" destOrd="0" presId="urn:microsoft.com/office/officeart/2008/layout/NameandTitleOrganizationalChart"/>
    <dgm:cxn modelId="{460D1FF5-2EEE-418F-8EDA-592CD9A7C921}" srcId="{F6325DF1-ED1A-47E5-B5B9-E028298444E4}" destId="{E96DFEA2-4569-43E4-AB3A-7540D2BD03B3}" srcOrd="0" destOrd="0" parTransId="{82787F28-4705-4756-8E79-8E1AFAFB4F1A}" sibTransId="{3D24E9AE-B1C0-4492-B505-4BB3303F7A0F}"/>
    <dgm:cxn modelId="{E3319C7E-0796-42F8-BF65-8E61567E690C}" type="presOf" srcId="{9277126B-F0D3-47DF-99E8-0D2DE9F59E7D}" destId="{A5F159CA-5F34-4BD5-B5F5-4DC749F20F52}" srcOrd="1" destOrd="0" presId="urn:microsoft.com/office/officeart/2008/layout/NameandTitleOrganizationalChart"/>
    <dgm:cxn modelId="{A4B06640-8346-4080-869B-6BCDA67F8FFA}" type="presOf" srcId="{4A92F015-D289-454A-8AD9-6A419B08506F}" destId="{0C50FCF2-B0A7-41F5-9620-958CF83C2B0B}" srcOrd="0" destOrd="0" presId="urn:microsoft.com/office/officeart/2008/layout/NameandTitleOrganizationalChart"/>
    <dgm:cxn modelId="{8F6B4FC1-7328-4DFE-A744-813B2BD32C43}" type="presOf" srcId="{19B3E230-7C04-4491-A035-037AB4B21743}" destId="{D753CAD6-8DF3-407E-A539-F6C1BCE15FAA}" srcOrd="0" destOrd="0" presId="urn:microsoft.com/office/officeart/2008/layout/NameandTitleOrganizationalChart"/>
    <dgm:cxn modelId="{313CE81D-118F-4D71-B94C-8F62522833E4}" srcId="{B14238BC-EE4E-499C-8721-FB69B8A94B69}" destId="{9277126B-F0D3-47DF-99E8-0D2DE9F59E7D}" srcOrd="0" destOrd="0" parTransId="{61F85A88-9CEE-4124-AFD8-8CF3172C0017}" sibTransId="{C63AD25C-0326-4EB2-A095-4B1E792B9071}"/>
    <dgm:cxn modelId="{8580A0D2-3513-463F-BB7C-6D42710B8B7D}" type="presOf" srcId="{6BA44153-9A6B-425D-85A4-75A9A282140E}" destId="{C873CC09-CF16-4363-9DAD-DAD4D7C691A2}" srcOrd="0" destOrd="0" presId="urn:microsoft.com/office/officeart/2008/layout/NameandTitleOrganizationalChart"/>
    <dgm:cxn modelId="{A20B96C7-D976-40D1-8113-79F46A51A5F7}" type="presOf" srcId="{43840793-966B-42EA-BA49-2BE3CF7284D5}" destId="{0863557A-AC61-4E4E-824D-07E3CFDF7A9A}" srcOrd="0" destOrd="0" presId="urn:microsoft.com/office/officeart/2008/layout/NameandTitleOrganizationalChart"/>
    <dgm:cxn modelId="{D099C537-5983-461E-8516-4F5B36A8A2FA}" type="presOf" srcId="{4C57417D-3A33-41E5-BF8D-F32C789011AB}" destId="{F0B238BB-25C6-4C93-B7AA-EA5E61E3B0DD}" srcOrd="0" destOrd="0" presId="urn:microsoft.com/office/officeart/2008/layout/NameandTitleOrganizationalChart"/>
    <dgm:cxn modelId="{DB4EC171-C69A-4407-88D7-2A2103306441}" type="presOf" srcId="{E96DFEA2-4569-43E4-AB3A-7540D2BD03B3}" destId="{08C64E92-A4AD-400E-8EAA-8ABC2C0348C9}" srcOrd="1" destOrd="0" presId="urn:microsoft.com/office/officeart/2008/layout/NameandTitleOrganizationalChart"/>
    <dgm:cxn modelId="{D103248D-C2C4-463B-B3D5-DF883B2617AE}" type="presOf" srcId="{1AAB72F1-30E0-4E43-BB82-68398DED67BA}" destId="{D9DAC718-3D72-4643-8253-11E1CF7DF469}" srcOrd="0" destOrd="0" presId="urn:microsoft.com/office/officeart/2008/layout/NameandTitleOrganizationalChart"/>
    <dgm:cxn modelId="{55EB54BC-1FB3-460A-AA5D-B07B45974BDE}" srcId="{E96DFEA2-4569-43E4-AB3A-7540D2BD03B3}" destId="{43840793-966B-42EA-BA49-2BE3CF7284D5}" srcOrd="0" destOrd="0" parTransId="{42DE638B-3C4F-454E-B55C-C3FB8CB938D6}" sibTransId="{1AAB72F1-30E0-4E43-BB82-68398DED67BA}"/>
    <dgm:cxn modelId="{37E7F34A-95D6-43D5-942B-ADA121BA4CA3}" type="presOf" srcId="{3D24E9AE-B1C0-4492-B505-4BB3303F7A0F}" destId="{FFEEC3FF-C089-442D-9D82-5FF0C99D0BB5}" srcOrd="0" destOrd="0" presId="urn:microsoft.com/office/officeart/2008/layout/NameandTitleOrganizationalChart"/>
    <dgm:cxn modelId="{01BC3528-B75A-430A-89AC-5098E3F67290}" srcId="{9277126B-F0D3-47DF-99E8-0D2DE9F59E7D}" destId="{F6325DF1-ED1A-47E5-B5B9-E028298444E4}" srcOrd="0" destOrd="0" parTransId="{6BA44153-9A6B-425D-85A4-75A9A282140E}" sibTransId="{4C57417D-3A33-41E5-BF8D-F32C789011AB}"/>
    <dgm:cxn modelId="{D0553C40-7F4B-4F4D-9DC5-040A4C0BD5A3}" type="presOf" srcId="{B87753AC-5A49-4842-8AB1-2B9F5B8400DD}" destId="{6D19EDD0-5FDC-4F66-A91D-52D3F84BF20E}" srcOrd="0" destOrd="0" presId="urn:microsoft.com/office/officeart/2008/layout/NameandTitleOrganizationalChart"/>
    <dgm:cxn modelId="{35C1FE1C-FBA2-418E-B6F9-0D68048F8678}" type="presParOf" srcId="{D177F71A-F7B7-4B63-B3C7-66547131C5EC}" destId="{492901E6-1249-4DA2-A104-C1677F900750}" srcOrd="0" destOrd="0" presId="urn:microsoft.com/office/officeart/2008/layout/NameandTitleOrganizationalChart"/>
    <dgm:cxn modelId="{B699F0F8-D6B6-47DB-BFFD-C0B313CF889C}" type="presParOf" srcId="{492901E6-1249-4DA2-A104-C1677F900750}" destId="{1A9E7BC8-A07B-4B71-A78F-DBF7B720AB4A}" srcOrd="0" destOrd="0" presId="urn:microsoft.com/office/officeart/2008/layout/NameandTitleOrganizationalChart"/>
    <dgm:cxn modelId="{C9176DBD-2654-477E-A565-8FD828344BAC}" type="presParOf" srcId="{1A9E7BC8-A07B-4B71-A78F-DBF7B720AB4A}" destId="{73354BDB-B4CD-44CF-8DCD-B1C5DAA46EFA}" srcOrd="0" destOrd="0" presId="urn:microsoft.com/office/officeart/2008/layout/NameandTitleOrganizationalChart"/>
    <dgm:cxn modelId="{7D1D85E0-9210-4926-8950-A12ECBD0A2FC}" type="presParOf" srcId="{1A9E7BC8-A07B-4B71-A78F-DBF7B720AB4A}" destId="{560BB8B2-A63E-485E-A807-11DA36EB114E}" srcOrd="1" destOrd="0" presId="urn:microsoft.com/office/officeart/2008/layout/NameandTitleOrganizationalChart"/>
    <dgm:cxn modelId="{97ACE82C-EE75-4F62-BC92-E996480616C0}" type="presParOf" srcId="{1A9E7BC8-A07B-4B71-A78F-DBF7B720AB4A}" destId="{A5F159CA-5F34-4BD5-B5F5-4DC749F20F52}" srcOrd="2" destOrd="0" presId="urn:microsoft.com/office/officeart/2008/layout/NameandTitleOrganizationalChart"/>
    <dgm:cxn modelId="{1E51E1B0-D825-483F-A64C-615D333FFD5E}" type="presParOf" srcId="{492901E6-1249-4DA2-A104-C1677F900750}" destId="{E32CF9DB-D0B6-4AD2-98D4-76AAD8B5350F}" srcOrd="1" destOrd="0" presId="urn:microsoft.com/office/officeart/2008/layout/NameandTitleOrganizationalChart"/>
    <dgm:cxn modelId="{C0FF3BB6-D85C-4CEA-8383-722A666D63FB}" type="presParOf" srcId="{E32CF9DB-D0B6-4AD2-98D4-76AAD8B5350F}" destId="{C873CC09-CF16-4363-9DAD-DAD4D7C691A2}" srcOrd="0" destOrd="0" presId="urn:microsoft.com/office/officeart/2008/layout/NameandTitleOrganizationalChart"/>
    <dgm:cxn modelId="{C96E365A-7C48-4938-BD44-4B98BB8020D3}" type="presParOf" srcId="{E32CF9DB-D0B6-4AD2-98D4-76AAD8B5350F}" destId="{8A409FB9-A5B5-4089-88B7-DD973636C9DF}" srcOrd="1" destOrd="0" presId="urn:microsoft.com/office/officeart/2008/layout/NameandTitleOrganizationalChart"/>
    <dgm:cxn modelId="{F81D3AF2-BCAA-48C1-89B3-370F39771BF8}" type="presParOf" srcId="{8A409FB9-A5B5-4089-88B7-DD973636C9DF}" destId="{5B501CC7-41BF-4A07-8636-E310DD25F142}" srcOrd="0" destOrd="0" presId="urn:microsoft.com/office/officeart/2008/layout/NameandTitleOrganizationalChart"/>
    <dgm:cxn modelId="{2553E674-3AE2-426C-AC04-CF66DA3DC244}" type="presParOf" srcId="{5B501CC7-41BF-4A07-8636-E310DD25F142}" destId="{ADE7BCC2-1CB8-417B-934F-80935C8729D3}" srcOrd="0" destOrd="0" presId="urn:microsoft.com/office/officeart/2008/layout/NameandTitleOrganizationalChart"/>
    <dgm:cxn modelId="{95E69A4A-433C-495D-BEC1-63B50C0C17D8}" type="presParOf" srcId="{5B501CC7-41BF-4A07-8636-E310DD25F142}" destId="{F0B238BB-25C6-4C93-B7AA-EA5E61E3B0DD}" srcOrd="1" destOrd="0" presId="urn:microsoft.com/office/officeart/2008/layout/NameandTitleOrganizationalChart"/>
    <dgm:cxn modelId="{3F560EA5-5405-4CB3-8AB3-11AA9CCD77B9}" type="presParOf" srcId="{5B501CC7-41BF-4A07-8636-E310DD25F142}" destId="{8EBCCADD-1ED8-44A4-BD0F-FB8602F84356}" srcOrd="2" destOrd="0" presId="urn:microsoft.com/office/officeart/2008/layout/NameandTitleOrganizationalChart"/>
    <dgm:cxn modelId="{A0ED8ACF-7C58-4717-B1A7-65D1C863E602}" type="presParOf" srcId="{8A409FB9-A5B5-4089-88B7-DD973636C9DF}" destId="{C9B5CEE0-546E-4146-95AD-D5E339C4E67C}" srcOrd="1" destOrd="0" presId="urn:microsoft.com/office/officeart/2008/layout/NameandTitleOrganizationalChart"/>
    <dgm:cxn modelId="{C172F572-CA66-466E-A5C8-A72B848209A7}" type="presParOf" srcId="{C9B5CEE0-546E-4146-95AD-D5E339C4E67C}" destId="{CA1B19C3-F8CC-48C6-ADC0-B6C46B14F0CB}" srcOrd="0" destOrd="0" presId="urn:microsoft.com/office/officeart/2008/layout/NameandTitleOrganizationalChart"/>
    <dgm:cxn modelId="{5B4092FE-4570-4B48-9629-52565A440E9A}" type="presParOf" srcId="{C9B5CEE0-546E-4146-95AD-D5E339C4E67C}" destId="{E2DD3DC0-7F58-4EF5-9EED-E8D3C7AB2646}" srcOrd="1" destOrd="0" presId="urn:microsoft.com/office/officeart/2008/layout/NameandTitleOrganizationalChart"/>
    <dgm:cxn modelId="{1F28DB88-D7B2-4687-8407-0766114EBFDA}" type="presParOf" srcId="{E2DD3DC0-7F58-4EF5-9EED-E8D3C7AB2646}" destId="{47B5291D-08C2-434B-9BC7-B86CC5B6C4EF}" srcOrd="0" destOrd="0" presId="urn:microsoft.com/office/officeart/2008/layout/NameandTitleOrganizationalChart"/>
    <dgm:cxn modelId="{9DA5596B-BB39-41DC-B6F8-EEF96F956423}" type="presParOf" srcId="{47B5291D-08C2-434B-9BC7-B86CC5B6C4EF}" destId="{5746BBCD-9AD3-4205-9980-73CE8AEF898A}" srcOrd="0" destOrd="0" presId="urn:microsoft.com/office/officeart/2008/layout/NameandTitleOrganizationalChart"/>
    <dgm:cxn modelId="{6B4EEF95-91DE-4AAE-8232-79C0F0049168}" type="presParOf" srcId="{47B5291D-08C2-434B-9BC7-B86CC5B6C4EF}" destId="{FFEEC3FF-C089-442D-9D82-5FF0C99D0BB5}" srcOrd="1" destOrd="0" presId="urn:microsoft.com/office/officeart/2008/layout/NameandTitleOrganizationalChart"/>
    <dgm:cxn modelId="{D93E75FD-316B-4C03-BDD6-B2321CD96655}" type="presParOf" srcId="{47B5291D-08C2-434B-9BC7-B86CC5B6C4EF}" destId="{08C64E92-A4AD-400E-8EAA-8ABC2C0348C9}" srcOrd="2" destOrd="0" presId="urn:microsoft.com/office/officeart/2008/layout/NameandTitleOrganizationalChart"/>
    <dgm:cxn modelId="{A6A808E6-E0EF-4F80-8EFB-41A80BABFE2B}" type="presParOf" srcId="{E2DD3DC0-7F58-4EF5-9EED-E8D3C7AB2646}" destId="{C050FCAA-D100-4C36-A557-F1705F37FC66}" srcOrd="1" destOrd="0" presId="urn:microsoft.com/office/officeart/2008/layout/NameandTitleOrganizationalChart"/>
    <dgm:cxn modelId="{45444D36-E3A1-4425-97BA-57B0F78A8084}" type="presParOf" srcId="{C050FCAA-D100-4C36-A557-F1705F37FC66}" destId="{8F2E708E-05C3-4CA8-8ACF-BBACD8FCBF31}" srcOrd="0" destOrd="0" presId="urn:microsoft.com/office/officeart/2008/layout/NameandTitleOrganizationalChart"/>
    <dgm:cxn modelId="{2662B12F-8EFB-4798-8192-F726CB6ABE2E}" type="presParOf" srcId="{C050FCAA-D100-4C36-A557-F1705F37FC66}" destId="{41F424F7-2224-4971-89E2-51298CF42E05}" srcOrd="1" destOrd="0" presId="urn:microsoft.com/office/officeart/2008/layout/NameandTitleOrganizationalChart"/>
    <dgm:cxn modelId="{056B7802-4419-4764-8548-1FB22555A2CA}" type="presParOf" srcId="{41F424F7-2224-4971-89E2-51298CF42E05}" destId="{C2E05437-2D2B-46CE-8CBD-1F149B71F3A5}" srcOrd="0" destOrd="0" presId="urn:microsoft.com/office/officeart/2008/layout/NameandTitleOrganizationalChart"/>
    <dgm:cxn modelId="{9B21C1DD-90CE-4E1F-92D5-AB9CD446FB29}" type="presParOf" srcId="{C2E05437-2D2B-46CE-8CBD-1F149B71F3A5}" destId="{0863557A-AC61-4E4E-824D-07E3CFDF7A9A}" srcOrd="0" destOrd="0" presId="urn:microsoft.com/office/officeart/2008/layout/NameandTitleOrganizationalChart"/>
    <dgm:cxn modelId="{34E5BA46-ABEA-46CF-9189-A9127947B58F}" type="presParOf" srcId="{C2E05437-2D2B-46CE-8CBD-1F149B71F3A5}" destId="{D9DAC718-3D72-4643-8253-11E1CF7DF469}" srcOrd="1" destOrd="0" presId="urn:microsoft.com/office/officeart/2008/layout/NameandTitleOrganizationalChart"/>
    <dgm:cxn modelId="{4EC86C19-1DBA-4AC3-A876-6614B6B6B3C7}" type="presParOf" srcId="{C2E05437-2D2B-46CE-8CBD-1F149B71F3A5}" destId="{5BC3F84A-303C-479B-BF1B-1BBF7AB114A6}" srcOrd="2" destOrd="0" presId="urn:microsoft.com/office/officeart/2008/layout/NameandTitleOrganizationalChart"/>
    <dgm:cxn modelId="{EC9B7903-B2F0-4FD2-BF60-D5DDFF2BC336}" type="presParOf" srcId="{41F424F7-2224-4971-89E2-51298CF42E05}" destId="{1E1AAF33-9934-4DB7-9EF6-88A362215006}" srcOrd="1" destOrd="0" presId="urn:microsoft.com/office/officeart/2008/layout/NameandTitleOrganizationalChart"/>
    <dgm:cxn modelId="{9DACE9C6-70F1-4D29-A30D-2380FF4EB6E6}" type="presParOf" srcId="{1E1AAF33-9934-4DB7-9EF6-88A362215006}" destId="{D753CAD6-8DF3-407E-A539-F6C1BCE15FAA}" srcOrd="0" destOrd="0" presId="urn:microsoft.com/office/officeart/2008/layout/NameandTitleOrganizationalChart"/>
    <dgm:cxn modelId="{6B1BBE7C-E810-4CBD-88A3-C93F0E880FFD}" type="presParOf" srcId="{1E1AAF33-9934-4DB7-9EF6-88A362215006}" destId="{0347D625-144E-4E58-A086-5E65D6FC2C1A}" srcOrd="1" destOrd="0" presId="urn:microsoft.com/office/officeart/2008/layout/NameandTitleOrganizationalChart"/>
    <dgm:cxn modelId="{C6694820-5CE0-43BE-8EC7-7C0E7E2767C7}" type="presParOf" srcId="{0347D625-144E-4E58-A086-5E65D6FC2C1A}" destId="{CCD542D9-3AF8-419C-B70E-E4B4035596DF}" srcOrd="0" destOrd="0" presId="urn:microsoft.com/office/officeart/2008/layout/NameandTitleOrganizationalChart"/>
    <dgm:cxn modelId="{4AA7321C-385D-4D44-B958-C1C3FADEF606}" type="presParOf" srcId="{CCD542D9-3AF8-419C-B70E-E4B4035596DF}" destId="{0C50FCF2-B0A7-41F5-9620-958CF83C2B0B}" srcOrd="0" destOrd="0" presId="urn:microsoft.com/office/officeart/2008/layout/NameandTitleOrganizationalChart"/>
    <dgm:cxn modelId="{A6DF0A95-C58B-408A-BDF3-B04020FF9D83}" type="presParOf" srcId="{CCD542D9-3AF8-419C-B70E-E4B4035596DF}" destId="{6D19EDD0-5FDC-4F66-A91D-52D3F84BF20E}" srcOrd="1" destOrd="0" presId="urn:microsoft.com/office/officeart/2008/layout/NameandTitleOrganizationalChart"/>
    <dgm:cxn modelId="{F3828972-CFF2-4BBF-BF7D-886E80D4E0E9}" type="presParOf" srcId="{CCD542D9-3AF8-419C-B70E-E4B4035596DF}" destId="{1E7DFFC9-9159-40A1-86F6-C22302E4FB29}" srcOrd="2" destOrd="0" presId="urn:microsoft.com/office/officeart/2008/layout/NameandTitleOrganizationalChart"/>
    <dgm:cxn modelId="{A21EFDBF-8378-4530-A72B-D55AB0F71F42}" type="presParOf" srcId="{0347D625-144E-4E58-A086-5E65D6FC2C1A}" destId="{DC1B9806-9B95-458E-8D14-D9F6F11F1334}" srcOrd="1" destOrd="0" presId="urn:microsoft.com/office/officeart/2008/layout/NameandTitleOrganizationalChart"/>
    <dgm:cxn modelId="{AD80D753-EB13-40ED-83AD-30AC339FF338}" type="presParOf" srcId="{0347D625-144E-4E58-A086-5E65D6FC2C1A}" destId="{993BA5EE-BC47-4788-944A-C227E012F558}" srcOrd="2" destOrd="0" presId="urn:microsoft.com/office/officeart/2008/layout/NameandTitleOrganizationalChart"/>
    <dgm:cxn modelId="{B3957F7D-08D8-4C44-BBB9-3F5223620E8C}" type="presParOf" srcId="{41F424F7-2224-4971-89E2-51298CF42E05}" destId="{EAB143CD-5E73-46A9-A089-6417F53E6D50}" srcOrd="2" destOrd="0" presId="urn:microsoft.com/office/officeart/2008/layout/NameandTitleOrganizationalChart"/>
    <dgm:cxn modelId="{D5D62D59-8EAD-4BCC-ABA8-3A6BF3517A64}" type="presParOf" srcId="{E2DD3DC0-7F58-4EF5-9EED-E8D3C7AB2646}" destId="{CF1DAA8B-3C23-4795-BCF3-1FFBE5FA6E62}" srcOrd="2" destOrd="0" presId="urn:microsoft.com/office/officeart/2008/layout/NameandTitleOrganizationalChart"/>
    <dgm:cxn modelId="{4744692C-A21E-4391-85AC-CB1926C275DC}" type="presParOf" srcId="{8A409FB9-A5B5-4089-88B7-DD973636C9DF}" destId="{AEDDF1B8-A29E-4FBC-802A-411105F5B726}" srcOrd="2" destOrd="0" presId="urn:microsoft.com/office/officeart/2008/layout/NameandTitleOrganizationalChart"/>
    <dgm:cxn modelId="{F46648F5-2692-45DC-8E0B-6D7518EC7F75}" type="presParOf" srcId="{492901E6-1249-4DA2-A104-C1677F900750}" destId="{FEC8C4DF-CEE3-4E5A-ACC3-CE4EDB3B39D6}"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4238BC-EE4E-499C-8721-FB69B8A94B69}" type="doc">
      <dgm:prSet loTypeId="urn:microsoft.com/office/officeart/2008/layout/NameandTitleOrganizationalChart" loCatId="hierarchy" qsTypeId="urn:microsoft.com/office/officeart/2005/8/quickstyle/simple5" qsCatId="simple" csTypeId="urn:microsoft.com/office/officeart/2005/8/colors/accent1_2" csCatId="accent1" phldr="1"/>
      <dgm:spPr/>
      <dgm:t>
        <a:bodyPr/>
        <a:lstStyle/>
        <a:p>
          <a:endParaRPr lang="es-EC"/>
        </a:p>
      </dgm:t>
    </dgm:pt>
    <dgm:pt modelId="{9277126B-F0D3-47DF-99E8-0D2DE9F59E7D}">
      <dgm:prSet phldrT="[Texto]"/>
      <dgm:spPr/>
      <dgm:t>
        <a:bodyPr/>
        <a:lstStyle/>
        <a:p>
          <a:r>
            <a:rPr lang="es-EC" b="0" dirty="0" smtClean="0">
              <a:latin typeface="Times" pitchFamily="18" charset="0"/>
            </a:rPr>
            <a:t>Fundamentos Teóricos</a:t>
          </a:r>
          <a:endParaRPr lang="es-EC" b="0" dirty="0">
            <a:latin typeface="Times" pitchFamily="18" charset="0"/>
          </a:endParaRPr>
        </a:p>
      </dgm:t>
    </dgm:pt>
    <dgm:pt modelId="{61F85A88-9CEE-4124-AFD8-8CF3172C0017}" type="parTrans" cxnId="{313CE81D-118F-4D71-B94C-8F62522833E4}">
      <dgm:prSet/>
      <dgm:spPr/>
      <dgm:t>
        <a:bodyPr/>
        <a:lstStyle/>
        <a:p>
          <a:endParaRPr lang="es-EC" b="0">
            <a:latin typeface="Times" pitchFamily="18" charset="0"/>
          </a:endParaRPr>
        </a:p>
      </dgm:t>
    </dgm:pt>
    <dgm:pt modelId="{C63AD25C-0326-4EB2-A095-4B1E792B9071}" type="sibTrans" cxnId="{313CE81D-118F-4D71-B94C-8F62522833E4}">
      <dgm:prSet/>
      <dgm:spPr/>
      <dgm:t>
        <a:bodyPr/>
        <a:lstStyle/>
        <a:p>
          <a:endParaRPr lang="es-EC" b="0" dirty="0">
            <a:latin typeface="Times" pitchFamily="18" charset="0"/>
          </a:endParaRPr>
        </a:p>
      </dgm:t>
    </dgm:pt>
    <dgm:pt modelId="{F6325DF1-ED1A-47E5-B5B9-E028298444E4}">
      <dgm:prSet phldrT="[Texto]">
        <dgm:style>
          <a:lnRef idx="0">
            <a:schemeClr val="accent1"/>
          </a:lnRef>
          <a:fillRef idx="3">
            <a:schemeClr val="accent1"/>
          </a:fillRef>
          <a:effectRef idx="3">
            <a:schemeClr val="accent1"/>
          </a:effectRef>
          <a:fontRef idx="minor">
            <a:schemeClr val="lt1"/>
          </a:fontRef>
        </dgm:style>
      </dgm:prSet>
      <dgm:spPr/>
      <dgm:t>
        <a:bodyPr/>
        <a:lstStyle/>
        <a:p>
          <a:r>
            <a:rPr lang="es-EC" b="0" dirty="0" smtClean="0">
              <a:latin typeface="Times" pitchFamily="18" charset="0"/>
            </a:rPr>
            <a:t>Diseño Mecatrónico</a:t>
          </a:r>
          <a:endParaRPr lang="es-EC" b="0" dirty="0">
            <a:latin typeface="Times" pitchFamily="18" charset="0"/>
          </a:endParaRPr>
        </a:p>
      </dgm:t>
    </dgm:pt>
    <dgm:pt modelId="{6BA44153-9A6B-425D-85A4-75A9A282140E}" type="parTrans" cxnId="{01BC3528-B75A-430A-89AC-5098E3F67290}">
      <dgm:prSet/>
      <dgm:spPr/>
      <dgm:t>
        <a:bodyPr/>
        <a:lstStyle/>
        <a:p>
          <a:endParaRPr lang="es-EC" b="0">
            <a:latin typeface="Times" pitchFamily="18" charset="0"/>
          </a:endParaRPr>
        </a:p>
      </dgm:t>
    </dgm:pt>
    <dgm:pt modelId="{4C57417D-3A33-41E5-BF8D-F32C789011AB}" type="sibTrans" cxnId="{01BC3528-B75A-430A-89AC-5098E3F67290}">
      <dgm:prSet/>
      <dgm:spPr/>
      <dgm:t>
        <a:bodyPr/>
        <a:lstStyle/>
        <a:p>
          <a:endParaRPr lang="es-EC" b="0" dirty="0">
            <a:latin typeface="Times" pitchFamily="18" charset="0"/>
          </a:endParaRPr>
        </a:p>
      </dgm:t>
    </dgm:pt>
    <dgm:pt modelId="{E96DFEA2-4569-43E4-AB3A-7540D2BD03B3}">
      <dgm:prSet phldrT="[Texto]">
        <dgm:style>
          <a:lnRef idx="0">
            <a:schemeClr val="accent1"/>
          </a:lnRef>
          <a:fillRef idx="3">
            <a:schemeClr val="accent1"/>
          </a:fillRef>
          <a:effectRef idx="3">
            <a:schemeClr val="accent1"/>
          </a:effectRef>
          <a:fontRef idx="minor">
            <a:schemeClr val="lt1"/>
          </a:fontRef>
        </dgm:style>
      </dgm:prSet>
      <dgm:spPr/>
      <dgm:t>
        <a:bodyPr/>
        <a:lstStyle/>
        <a:p>
          <a:r>
            <a:rPr lang="es-EC" b="0" dirty="0" smtClean="0">
              <a:latin typeface="Times" pitchFamily="18" charset="0"/>
            </a:rPr>
            <a:t>Implementación y Resultados Obtenidos </a:t>
          </a:r>
          <a:endParaRPr lang="es-EC" b="0" dirty="0">
            <a:latin typeface="Times" pitchFamily="18" charset="0"/>
          </a:endParaRPr>
        </a:p>
      </dgm:t>
    </dgm:pt>
    <dgm:pt modelId="{82787F28-4705-4756-8E79-8E1AFAFB4F1A}" type="parTrans" cxnId="{460D1FF5-2EEE-418F-8EDA-592CD9A7C921}">
      <dgm:prSet/>
      <dgm:spPr/>
      <dgm:t>
        <a:bodyPr/>
        <a:lstStyle/>
        <a:p>
          <a:endParaRPr lang="es-EC" b="0">
            <a:latin typeface="Times" pitchFamily="18" charset="0"/>
          </a:endParaRPr>
        </a:p>
      </dgm:t>
    </dgm:pt>
    <dgm:pt modelId="{3D24E9AE-B1C0-4492-B505-4BB3303F7A0F}" type="sibTrans" cxnId="{460D1FF5-2EEE-418F-8EDA-592CD9A7C921}">
      <dgm:prSet/>
      <dgm:spPr/>
      <dgm:t>
        <a:bodyPr/>
        <a:lstStyle/>
        <a:p>
          <a:endParaRPr lang="es-EC" b="0" dirty="0">
            <a:latin typeface="Times" pitchFamily="18" charset="0"/>
          </a:endParaRPr>
        </a:p>
      </dgm:t>
    </dgm:pt>
    <dgm:pt modelId="{43840793-966B-42EA-BA49-2BE3CF7284D5}">
      <dgm:prSet phldrT="[Texto]">
        <dgm:style>
          <a:lnRef idx="0">
            <a:schemeClr val="accent6"/>
          </a:lnRef>
          <a:fillRef idx="3">
            <a:schemeClr val="accent6"/>
          </a:fillRef>
          <a:effectRef idx="3">
            <a:schemeClr val="accent6"/>
          </a:effectRef>
          <a:fontRef idx="minor">
            <a:schemeClr val="lt1"/>
          </a:fontRef>
        </dgm:style>
      </dgm:prSet>
      <dgm:spPr/>
      <dgm:t>
        <a:bodyPr/>
        <a:lstStyle/>
        <a:p>
          <a:r>
            <a:rPr lang="es-EC" b="0" dirty="0" smtClean="0">
              <a:latin typeface="Times" pitchFamily="18" charset="0"/>
            </a:rPr>
            <a:t>Análisis Económico Financiero</a:t>
          </a:r>
          <a:endParaRPr lang="es-EC" b="0" dirty="0">
            <a:latin typeface="Times" pitchFamily="18" charset="0"/>
          </a:endParaRPr>
        </a:p>
      </dgm:t>
    </dgm:pt>
    <dgm:pt modelId="{42DE638B-3C4F-454E-B55C-C3FB8CB938D6}" type="parTrans" cxnId="{55EB54BC-1FB3-460A-AA5D-B07B45974BDE}">
      <dgm:prSet/>
      <dgm:spPr/>
      <dgm:t>
        <a:bodyPr/>
        <a:lstStyle/>
        <a:p>
          <a:endParaRPr lang="es-EC" b="0">
            <a:latin typeface="Times" pitchFamily="18" charset="0"/>
          </a:endParaRPr>
        </a:p>
      </dgm:t>
    </dgm:pt>
    <dgm:pt modelId="{1AAB72F1-30E0-4E43-BB82-68398DED67BA}" type="sibTrans" cxnId="{55EB54BC-1FB3-460A-AA5D-B07B45974BDE}">
      <dgm:prSet/>
      <dgm:spPr/>
      <dgm:t>
        <a:bodyPr/>
        <a:lstStyle/>
        <a:p>
          <a:endParaRPr lang="es-EC" b="0" dirty="0">
            <a:latin typeface="Times" pitchFamily="18" charset="0"/>
          </a:endParaRPr>
        </a:p>
      </dgm:t>
    </dgm:pt>
    <dgm:pt modelId="{4A92F015-D289-454A-8AD9-6A419B08506F}">
      <dgm:prSet phldrT="[Texto]"/>
      <dgm:spPr/>
      <dgm:t>
        <a:bodyPr/>
        <a:lstStyle/>
        <a:p>
          <a:r>
            <a:rPr lang="es-EC" b="0" dirty="0" smtClean="0">
              <a:latin typeface="Times" pitchFamily="18" charset="0"/>
            </a:rPr>
            <a:t>Conclusiones y Recomendaciones</a:t>
          </a:r>
          <a:endParaRPr lang="es-EC" b="0" dirty="0">
            <a:latin typeface="Times" pitchFamily="18" charset="0"/>
          </a:endParaRPr>
        </a:p>
      </dgm:t>
    </dgm:pt>
    <dgm:pt modelId="{19B3E230-7C04-4491-A035-037AB4B21743}" type="parTrans" cxnId="{6C4113C9-C533-4E11-BCFC-986BE464EA23}">
      <dgm:prSet/>
      <dgm:spPr/>
      <dgm:t>
        <a:bodyPr/>
        <a:lstStyle/>
        <a:p>
          <a:endParaRPr lang="es-EC" b="0">
            <a:latin typeface="Times" pitchFamily="18" charset="0"/>
          </a:endParaRPr>
        </a:p>
      </dgm:t>
    </dgm:pt>
    <dgm:pt modelId="{B87753AC-5A49-4842-8AB1-2B9F5B8400DD}" type="sibTrans" cxnId="{6C4113C9-C533-4E11-BCFC-986BE464EA23}">
      <dgm:prSet/>
      <dgm:spPr/>
      <dgm:t>
        <a:bodyPr/>
        <a:lstStyle/>
        <a:p>
          <a:endParaRPr lang="es-EC" b="0" dirty="0">
            <a:latin typeface="Times" pitchFamily="18" charset="0"/>
          </a:endParaRPr>
        </a:p>
      </dgm:t>
    </dgm:pt>
    <dgm:pt modelId="{D177F71A-F7B7-4B63-B3C7-66547131C5EC}" type="pres">
      <dgm:prSet presAssocID="{B14238BC-EE4E-499C-8721-FB69B8A94B69}" presName="hierChild1" presStyleCnt="0">
        <dgm:presLayoutVars>
          <dgm:orgChart val="1"/>
          <dgm:chPref val="1"/>
          <dgm:dir/>
          <dgm:animOne val="branch"/>
          <dgm:animLvl val="lvl"/>
          <dgm:resizeHandles/>
        </dgm:presLayoutVars>
      </dgm:prSet>
      <dgm:spPr/>
      <dgm:t>
        <a:bodyPr/>
        <a:lstStyle/>
        <a:p>
          <a:endParaRPr lang="es-EC"/>
        </a:p>
      </dgm:t>
    </dgm:pt>
    <dgm:pt modelId="{492901E6-1249-4DA2-A104-C1677F900750}" type="pres">
      <dgm:prSet presAssocID="{9277126B-F0D3-47DF-99E8-0D2DE9F59E7D}" presName="hierRoot1" presStyleCnt="0">
        <dgm:presLayoutVars>
          <dgm:hierBranch val="init"/>
        </dgm:presLayoutVars>
      </dgm:prSet>
      <dgm:spPr/>
      <dgm:t>
        <a:bodyPr/>
        <a:lstStyle/>
        <a:p>
          <a:endParaRPr lang="es-EC"/>
        </a:p>
      </dgm:t>
    </dgm:pt>
    <dgm:pt modelId="{1A9E7BC8-A07B-4B71-A78F-DBF7B720AB4A}" type="pres">
      <dgm:prSet presAssocID="{9277126B-F0D3-47DF-99E8-0D2DE9F59E7D}" presName="rootComposite1" presStyleCnt="0"/>
      <dgm:spPr/>
      <dgm:t>
        <a:bodyPr/>
        <a:lstStyle/>
        <a:p>
          <a:endParaRPr lang="es-EC"/>
        </a:p>
      </dgm:t>
    </dgm:pt>
    <dgm:pt modelId="{73354BDB-B4CD-44CF-8DCD-B1C5DAA46EFA}" type="pres">
      <dgm:prSet presAssocID="{9277126B-F0D3-47DF-99E8-0D2DE9F59E7D}" presName="rootText1" presStyleLbl="node0" presStyleIdx="0" presStyleCnt="1">
        <dgm:presLayoutVars>
          <dgm:chMax/>
          <dgm:chPref val="3"/>
        </dgm:presLayoutVars>
      </dgm:prSet>
      <dgm:spPr/>
      <dgm:t>
        <a:bodyPr/>
        <a:lstStyle/>
        <a:p>
          <a:endParaRPr lang="es-EC"/>
        </a:p>
      </dgm:t>
    </dgm:pt>
    <dgm:pt modelId="{560BB8B2-A63E-485E-A807-11DA36EB114E}" type="pres">
      <dgm:prSet presAssocID="{9277126B-F0D3-47DF-99E8-0D2DE9F59E7D}" presName="titleText1" presStyleLbl="fgAcc0" presStyleIdx="0" presStyleCnt="1">
        <dgm:presLayoutVars>
          <dgm:chMax val="0"/>
          <dgm:chPref val="0"/>
        </dgm:presLayoutVars>
      </dgm:prSet>
      <dgm:spPr/>
      <dgm:t>
        <a:bodyPr/>
        <a:lstStyle/>
        <a:p>
          <a:endParaRPr lang="es-EC"/>
        </a:p>
      </dgm:t>
    </dgm:pt>
    <dgm:pt modelId="{A5F159CA-5F34-4BD5-B5F5-4DC749F20F52}" type="pres">
      <dgm:prSet presAssocID="{9277126B-F0D3-47DF-99E8-0D2DE9F59E7D}" presName="rootConnector1" presStyleLbl="node1" presStyleIdx="0" presStyleCnt="4"/>
      <dgm:spPr/>
      <dgm:t>
        <a:bodyPr/>
        <a:lstStyle/>
        <a:p>
          <a:endParaRPr lang="es-EC"/>
        </a:p>
      </dgm:t>
    </dgm:pt>
    <dgm:pt modelId="{E32CF9DB-D0B6-4AD2-98D4-76AAD8B5350F}" type="pres">
      <dgm:prSet presAssocID="{9277126B-F0D3-47DF-99E8-0D2DE9F59E7D}" presName="hierChild2" presStyleCnt="0"/>
      <dgm:spPr/>
      <dgm:t>
        <a:bodyPr/>
        <a:lstStyle/>
        <a:p>
          <a:endParaRPr lang="es-EC"/>
        </a:p>
      </dgm:t>
    </dgm:pt>
    <dgm:pt modelId="{C873CC09-CF16-4363-9DAD-DAD4D7C691A2}" type="pres">
      <dgm:prSet presAssocID="{6BA44153-9A6B-425D-85A4-75A9A282140E}" presName="Name37" presStyleLbl="parChTrans1D2" presStyleIdx="0" presStyleCnt="1"/>
      <dgm:spPr/>
      <dgm:t>
        <a:bodyPr/>
        <a:lstStyle/>
        <a:p>
          <a:endParaRPr lang="es-EC"/>
        </a:p>
      </dgm:t>
    </dgm:pt>
    <dgm:pt modelId="{8A409FB9-A5B5-4089-88B7-DD973636C9DF}" type="pres">
      <dgm:prSet presAssocID="{F6325DF1-ED1A-47E5-B5B9-E028298444E4}" presName="hierRoot2" presStyleCnt="0">
        <dgm:presLayoutVars>
          <dgm:hierBranch val="init"/>
        </dgm:presLayoutVars>
      </dgm:prSet>
      <dgm:spPr/>
      <dgm:t>
        <a:bodyPr/>
        <a:lstStyle/>
        <a:p>
          <a:endParaRPr lang="es-EC"/>
        </a:p>
      </dgm:t>
    </dgm:pt>
    <dgm:pt modelId="{5B501CC7-41BF-4A07-8636-E310DD25F142}" type="pres">
      <dgm:prSet presAssocID="{F6325DF1-ED1A-47E5-B5B9-E028298444E4}" presName="rootComposite" presStyleCnt="0"/>
      <dgm:spPr/>
      <dgm:t>
        <a:bodyPr/>
        <a:lstStyle/>
        <a:p>
          <a:endParaRPr lang="es-EC"/>
        </a:p>
      </dgm:t>
    </dgm:pt>
    <dgm:pt modelId="{ADE7BCC2-1CB8-417B-934F-80935C8729D3}" type="pres">
      <dgm:prSet presAssocID="{F6325DF1-ED1A-47E5-B5B9-E028298444E4}" presName="rootText" presStyleLbl="node1" presStyleIdx="0" presStyleCnt="4">
        <dgm:presLayoutVars>
          <dgm:chMax/>
          <dgm:chPref val="3"/>
        </dgm:presLayoutVars>
      </dgm:prSet>
      <dgm:spPr/>
      <dgm:t>
        <a:bodyPr/>
        <a:lstStyle/>
        <a:p>
          <a:endParaRPr lang="es-EC"/>
        </a:p>
      </dgm:t>
    </dgm:pt>
    <dgm:pt modelId="{F0B238BB-25C6-4C93-B7AA-EA5E61E3B0DD}" type="pres">
      <dgm:prSet presAssocID="{F6325DF1-ED1A-47E5-B5B9-E028298444E4}" presName="titleText2" presStyleLbl="fgAcc1" presStyleIdx="0" presStyleCnt="4">
        <dgm:presLayoutVars>
          <dgm:chMax val="0"/>
          <dgm:chPref val="0"/>
        </dgm:presLayoutVars>
      </dgm:prSet>
      <dgm:spPr/>
      <dgm:t>
        <a:bodyPr/>
        <a:lstStyle/>
        <a:p>
          <a:endParaRPr lang="es-EC"/>
        </a:p>
      </dgm:t>
    </dgm:pt>
    <dgm:pt modelId="{8EBCCADD-1ED8-44A4-BD0F-FB8602F84356}" type="pres">
      <dgm:prSet presAssocID="{F6325DF1-ED1A-47E5-B5B9-E028298444E4}" presName="rootConnector" presStyleLbl="node2" presStyleIdx="0" presStyleCnt="0"/>
      <dgm:spPr/>
      <dgm:t>
        <a:bodyPr/>
        <a:lstStyle/>
        <a:p>
          <a:endParaRPr lang="es-EC"/>
        </a:p>
      </dgm:t>
    </dgm:pt>
    <dgm:pt modelId="{C9B5CEE0-546E-4146-95AD-D5E339C4E67C}" type="pres">
      <dgm:prSet presAssocID="{F6325DF1-ED1A-47E5-B5B9-E028298444E4}" presName="hierChild4" presStyleCnt="0"/>
      <dgm:spPr/>
      <dgm:t>
        <a:bodyPr/>
        <a:lstStyle/>
        <a:p>
          <a:endParaRPr lang="es-EC"/>
        </a:p>
      </dgm:t>
    </dgm:pt>
    <dgm:pt modelId="{CA1B19C3-F8CC-48C6-ADC0-B6C46B14F0CB}" type="pres">
      <dgm:prSet presAssocID="{82787F28-4705-4756-8E79-8E1AFAFB4F1A}" presName="Name37" presStyleLbl="parChTrans1D3" presStyleIdx="0" presStyleCnt="1"/>
      <dgm:spPr/>
      <dgm:t>
        <a:bodyPr/>
        <a:lstStyle/>
        <a:p>
          <a:endParaRPr lang="es-EC"/>
        </a:p>
      </dgm:t>
    </dgm:pt>
    <dgm:pt modelId="{E2DD3DC0-7F58-4EF5-9EED-E8D3C7AB2646}" type="pres">
      <dgm:prSet presAssocID="{E96DFEA2-4569-43E4-AB3A-7540D2BD03B3}" presName="hierRoot2" presStyleCnt="0">
        <dgm:presLayoutVars>
          <dgm:hierBranch val="init"/>
        </dgm:presLayoutVars>
      </dgm:prSet>
      <dgm:spPr/>
      <dgm:t>
        <a:bodyPr/>
        <a:lstStyle/>
        <a:p>
          <a:endParaRPr lang="es-EC"/>
        </a:p>
      </dgm:t>
    </dgm:pt>
    <dgm:pt modelId="{47B5291D-08C2-434B-9BC7-B86CC5B6C4EF}" type="pres">
      <dgm:prSet presAssocID="{E96DFEA2-4569-43E4-AB3A-7540D2BD03B3}" presName="rootComposite" presStyleCnt="0"/>
      <dgm:spPr/>
      <dgm:t>
        <a:bodyPr/>
        <a:lstStyle/>
        <a:p>
          <a:endParaRPr lang="es-EC"/>
        </a:p>
      </dgm:t>
    </dgm:pt>
    <dgm:pt modelId="{5746BBCD-9AD3-4205-9980-73CE8AEF898A}" type="pres">
      <dgm:prSet presAssocID="{E96DFEA2-4569-43E4-AB3A-7540D2BD03B3}" presName="rootText" presStyleLbl="node1" presStyleIdx="1" presStyleCnt="4">
        <dgm:presLayoutVars>
          <dgm:chMax/>
          <dgm:chPref val="3"/>
        </dgm:presLayoutVars>
      </dgm:prSet>
      <dgm:spPr/>
      <dgm:t>
        <a:bodyPr/>
        <a:lstStyle/>
        <a:p>
          <a:endParaRPr lang="es-EC"/>
        </a:p>
      </dgm:t>
    </dgm:pt>
    <dgm:pt modelId="{FFEEC3FF-C089-442D-9D82-5FF0C99D0BB5}" type="pres">
      <dgm:prSet presAssocID="{E96DFEA2-4569-43E4-AB3A-7540D2BD03B3}" presName="titleText2" presStyleLbl="fgAcc1" presStyleIdx="1" presStyleCnt="4">
        <dgm:presLayoutVars>
          <dgm:chMax val="0"/>
          <dgm:chPref val="0"/>
        </dgm:presLayoutVars>
      </dgm:prSet>
      <dgm:spPr/>
      <dgm:t>
        <a:bodyPr/>
        <a:lstStyle/>
        <a:p>
          <a:endParaRPr lang="es-EC"/>
        </a:p>
      </dgm:t>
    </dgm:pt>
    <dgm:pt modelId="{08C64E92-A4AD-400E-8EAA-8ABC2C0348C9}" type="pres">
      <dgm:prSet presAssocID="{E96DFEA2-4569-43E4-AB3A-7540D2BD03B3}" presName="rootConnector" presStyleLbl="node3" presStyleIdx="0" presStyleCnt="0"/>
      <dgm:spPr/>
      <dgm:t>
        <a:bodyPr/>
        <a:lstStyle/>
        <a:p>
          <a:endParaRPr lang="es-EC"/>
        </a:p>
      </dgm:t>
    </dgm:pt>
    <dgm:pt modelId="{C050FCAA-D100-4C36-A557-F1705F37FC66}" type="pres">
      <dgm:prSet presAssocID="{E96DFEA2-4569-43E4-AB3A-7540D2BD03B3}" presName="hierChild4" presStyleCnt="0"/>
      <dgm:spPr/>
      <dgm:t>
        <a:bodyPr/>
        <a:lstStyle/>
        <a:p>
          <a:endParaRPr lang="es-EC"/>
        </a:p>
      </dgm:t>
    </dgm:pt>
    <dgm:pt modelId="{8F2E708E-05C3-4CA8-8ACF-BBACD8FCBF31}" type="pres">
      <dgm:prSet presAssocID="{42DE638B-3C4F-454E-B55C-C3FB8CB938D6}" presName="Name37" presStyleLbl="parChTrans1D4" presStyleIdx="0" presStyleCnt="2"/>
      <dgm:spPr/>
      <dgm:t>
        <a:bodyPr/>
        <a:lstStyle/>
        <a:p>
          <a:endParaRPr lang="es-EC"/>
        </a:p>
      </dgm:t>
    </dgm:pt>
    <dgm:pt modelId="{41F424F7-2224-4971-89E2-51298CF42E05}" type="pres">
      <dgm:prSet presAssocID="{43840793-966B-42EA-BA49-2BE3CF7284D5}" presName="hierRoot2" presStyleCnt="0">
        <dgm:presLayoutVars>
          <dgm:hierBranch val="init"/>
        </dgm:presLayoutVars>
      </dgm:prSet>
      <dgm:spPr/>
      <dgm:t>
        <a:bodyPr/>
        <a:lstStyle/>
        <a:p>
          <a:endParaRPr lang="es-EC"/>
        </a:p>
      </dgm:t>
    </dgm:pt>
    <dgm:pt modelId="{C2E05437-2D2B-46CE-8CBD-1F149B71F3A5}" type="pres">
      <dgm:prSet presAssocID="{43840793-966B-42EA-BA49-2BE3CF7284D5}" presName="rootComposite" presStyleCnt="0"/>
      <dgm:spPr/>
      <dgm:t>
        <a:bodyPr/>
        <a:lstStyle/>
        <a:p>
          <a:endParaRPr lang="es-EC"/>
        </a:p>
      </dgm:t>
    </dgm:pt>
    <dgm:pt modelId="{0863557A-AC61-4E4E-824D-07E3CFDF7A9A}" type="pres">
      <dgm:prSet presAssocID="{43840793-966B-42EA-BA49-2BE3CF7284D5}" presName="rootText" presStyleLbl="node1" presStyleIdx="2" presStyleCnt="4">
        <dgm:presLayoutVars>
          <dgm:chMax/>
          <dgm:chPref val="3"/>
        </dgm:presLayoutVars>
      </dgm:prSet>
      <dgm:spPr/>
      <dgm:t>
        <a:bodyPr/>
        <a:lstStyle/>
        <a:p>
          <a:endParaRPr lang="es-EC"/>
        </a:p>
      </dgm:t>
    </dgm:pt>
    <dgm:pt modelId="{D9DAC718-3D72-4643-8253-11E1CF7DF469}" type="pres">
      <dgm:prSet presAssocID="{43840793-966B-42EA-BA49-2BE3CF7284D5}" presName="titleText2" presStyleLbl="fgAcc1" presStyleIdx="2" presStyleCnt="4">
        <dgm:presLayoutVars>
          <dgm:chMax val="0"/>
          <dgm:chPref val="0"/>
        </dgm:presLayoutVars>
      </dgm:prSet>
      <dgm:spPr/>
      <dgm:t>
        <a:bodyPr/>
        <a:lstStyle/>
        <a:p>
          <a:endParaRPr lang="es-EC"/>
        </a:p>
      </dgm:t>
    </dgm:pt>
    <dgm:pt modelId="{5BC3F84A-303C-479B-BF1B-1BBF7AB114A6}" type="pres">
      <dgm:prSet presAssocID="{43840793-966B-42EA-BA49-2BE3CF7284D5}" presName="rootConnector" presStyleLbl="node4" presStyleIdx="0" presStyleCnt="0"/>
      <dgm:spPr/>
      <dgm:t>
        <a:bodyPr/>
        <a:lstStyle/>
        <a:p>
          <a:endParaRPr lang="es-EC"/>
        </a:p>
      </dgm:t>
    </dgm:pt>
    <dgm:pt modelId="{1E1AAF33-9934-4DB7-9EF6-88A362215006}" type="pres">
      <dgm:prSet presAssocID="{43840793-966B-42EA-BA49-2BE3CF7284D5}" presName="hierChild4" presStyleCnt="0"/>
      <dgm:spPr/>
      <dgm:t>
        <a:bodyPr/>
        <a:lstStyle/>
        <a:p>
          <a:endParaRPr lang="es-EC"/>
        </a:p>
      </dgm:t>
    </dgm:pt>
    <dgm:pt modelId="{D753CAD6-8DF3-407E-A539-F6C1BCE15FAA}" type="pres">
      <dgm:prSet presAssocID="{19B3E230-7C04-4491-A035-037AB4B21743}" presName="Name37" presStyleLbl="parChTrans1D4" presStyleIdx="1" presStyleCnt="2"/>
      <dgm:spPr/>
      <dgm:t>
        <a:bodyPr/>
        <a:lstStyle/>
        <a:p>
          <a:endParaRPr lang="es-EC"/>
        </a:p>
      </dgm:t>
    </dgm:pt>
    <dgm:pt modelId="{0347D625-144E-4E58-A086-5E65D6FC2C1A}" type="pres">
      <dgm:prSet presAssocID="{4A92F015-D289-454A-8AD9-6A419B08506F}" presName="hierRoot2" presStyleCnt="0">
        <dgm:presLayoutVars>
          <dgm:hierBranch val="init"/>
        </dgm:presLayoutVars>
      </dgm:prSet>
      <dgm:spPr/>
      <dgm:t>
        <a:bodyPr/>
        <a:lstStyle/>
        <a:p>
          <a:endParaRPr lang="es-EC"/>
        </a:p>
      </dgm:t>
    </dgm:pt>
    <dgm:pt modelId="{CCD542D9-3AF8-419C-B70E-E4B4035596DF}" type="pres">
      <dgm:prSet presAssocID="{4A92F015-D289-454A-8AD9-6A419B08506F}" presName="rootComposite" presStyleCnt="0"/>
      <dgm:spPr/>
      <dgm:t>
        <a:bodyPr/>
        <a:lstStyle/>
        <a:p>
          <a:endParaRPr lang="es-EC"/>
        </a:p>
      </dgm:t>
    </dgm:pt>
    <dgm:pt modelId="{0C50FCF2-B0A7-41F5-9620-958CF83C2B0B}" type="pres">
      <dgm:prSet presAssocID="{4A92F015-D289-454A-8AD9-6A419B08506F}" presName="rootText" presStyleLbl="node1" presStyleIdx="3" presStyleCnt="4">
        <dgm:presLayoutVars>
          <dgm:chMax/>
          <dgm:chPref val="3"/>
        </dgm:presLayoutVars>
      </dgm:prSet>
      <dgm:spPr/>
      <dgm:t>
        <a:bodyPr/>
        <a:lstStyle/>
        <a:p>
          <a:endParaRPr lang="es-EC"/>
        </a:p>
      </dgm:t>
    </dgm:pt>
    <dgm:pt modelId="{6D19EDD0-5FDC-4F66-A91D-52D3F84BF20E}" type="pres">
      <dgm:prSet presAssocID="{4A92F015-D289-454A-8AD9-6A419B08506F}" presName="titleText2" presStyleLbl="fgAcc1" presStyleIdx="3" presStyleCnt="4">
        <dgm:presLayoutVars>
          <dgm:chMax val="0"/>
          <dgm:chPref val="0"/>
        </dgm:presLayoutVars>
      </dgm:prSet>
      <dgm:spPr/>
      <dgm:t>
        <a:bodyPr/>
        <a:lstStyle/>
        <a:p>
          <a:endParaRPr lang="es-EC"/>
        </a:p>
      </dgm:t>
    </dgm:pt>
    <dgm:pt modelId="{1E7DFFC9-9159-40A1-86F6-C22302E4FB29}" type="pres">
      <dgm:prSet presAssocID="{4A92F015-D289-454A-8AD9-6A419B08506F}" presName="rootConnector" presStyleLbl="node4" presStyleIdx="0" presStyleCnt="0"/>
      <dgm:spPr/>
      <dgm:t>
        <a:bodyPr/>
        <a:lstStyle/>
        <a:p>
          <a:endParaRPr lang="es-EC"/>
        </a:p>
      </dgm:t>
    </dgm:pt>
    <dgm:pt modelId="{DC1B9806-9B95-458E-8D14-D9F6F11F1334}" type="pres">
      <dgm:prSet presAssocID="{4A92F015-D289-454A-8AD9-6A419B08506F}" presName="hierChild4" presStyleCnt="0"/>
      <dgm:spPr/>
      <dgm:t>
        <a:bodyPr/>
        <a:lstStyle/>
        <a:p>
          <a:endParaRPr lang="es-EC"/>
        </a:p>
      </dgm:t>
    </dgm:pt>
    <dgm:pt modelId="{993BA5EE-BC47-4788-944A-C227E012F558}" type="pres">
      <dgm:prSet presAssocID="{4A92F015-D289-454A-8AD9-6A419B08506F}" presName="hierChild5" presStyleCnt="0"/>
      <dgm:spPr/>
      <dgm:t>
        <a:bodyPr/>
        <a:lstStyle/>
        <a:p>
          <a:endParaRPr lang="es-EC"/>
        </a:p>
      </dgm:t>
    </dgm:pt>
    <dgm:pt modelId="{EAB143CD-5E73-46A9-A089-6417F53E6D50}" type="pres">
      <dgm:prSet presAssocID="{43840793-966B-42EA-BA49-2BE3CF7284D5}" presName="hierChild5" presStyleCnt="0"/>
      <dgm:spPr/>
      <dgm:t>
        <a:bodyPr/>
        <a:lstStyle/>
        <a:p>
          <a:endParaRPr lang="es-EC"/>
        </a:p>
      </dgm:t>
    </dgm:pt>
    <dgm:pt modelId="{CF1DAA8B-3C23-4795-BCF3-1FFBE5FA6E62}" type="pres">
      <dgm:prSet presAssocID="{E96DFEA2-4569-43E4-AB3A-7540D2BD03B3}" presName="hierChild5" presStyleCnt="0"/>
      <dgm:spPr/>
      <dgm:t>
        <a:bodyPr/>
        <a:lstStyle/>
        <a:p>
          <a:endParaRPr lang="es-EC"/>
        </a:p>
      </dgm:t>
    </dgm:pt>
    <dgm:pt modelId="{AEDDF1B8-A29E-4FBC-802A-411105F5B726}" type="pres">
      <dgm:prSet presAssocID="{F6325DF1-ED1A-47E5-B5B9-E028298444E4}" presName="hierChild5" presStyleCnt="0"/>
      <dgm:spPr/>
      <dgm:t>
        <a:bodyPr/>
        <a:lstStyle/>
        <a:p>
          <a:endParaRPr lang="es-EC"/>
        </a:p>
      </dgm:t>
    </dgm:pt>
    <dgm:pt modelId="{FEC8C4DF-CEE3-4E5A-ACC3-CE4EDB3B39D6}" type="pres">
      <dgm:prSet presAssocID="{9277126B-F0D3-47DF-99E8-0D2DE9F59E7D}" presName="hierChild3" presStyleCnt="0"/>
      <dgm:spPr/>
      <dgm:t>
        <a:bodyPr/>
        <a:lstStyle/>
        <a:p>
          <a:endParaRPr lang="es-EC"/>
        </a:p>
      </dgm:t>
    </dgm:pt>
  </dgm:ptLst>
  <dgm:cxnLst>
    <dgm:cxn modelId="{7AB878D2-98F7-4D33-AE46-458F0D1D1659}" type="presOf" srcId="{42DE638B-3C4F-454E-B55C-C3FB8CB938D6}" destId="{8F2E708E-05C3-4CA8-8ACF-BBACD8FCBF31}" srcOrd="0" destOrd="0" presId="urn:microsoft.com/office/officeart/2008/layout/NameandTitleOrganizationalChart"/>
    <dgm:cxn modelId="{D18C4A76-93D6-4DE0-AE4B-ACC58D21733F}" type="presOf" srcId="{6BA44153-9A6B-425D-85A4-75A9A282140E}" destId="{C873CC09-CF16-4363-9DAD-DAD4D7C691A2}" srcOrd="0" destOrd="0" presId="urn:microsoft.com/office/officeart/2008/layout/NameandTitleOrganizationalChart"/>
    <dgm:cxn modelId="{652A0275-9D7D-47C1-A604-A184449F28DF}" type="presOf" srcId="{9277126B-F0D3-47DF-99E8-0D2DE9F59E7D}" destId="{73354BDB-B4CD-44CF-8DCD-B1C5DAA46EFA}" srcOrd="0" destOrd="0" presId="urn:microsoft.com/office/officeart/2008/layout/NameandTitleOrganizationalChart"/>
    <dgm:cxn modelId="{403F6D9C-C9D2-45DD-BE56-E688D90D1AA6}" type="presOf" srcId="{F6325DF1-ED1A-47E5-B5B9-E028298444E4}" destId="{ADE7BCC2-1CB8-417B-934F-80935C8729D3}" srcOrd="0" destOrd="0" presId="urn:microsoft.com/office/officeart/2008/layout/NameandTitleOrganizationalChart"/>
    <dgm:cxn modelId="{B883F3E1-6303-4E4D-9A68-AF968B0BA321}" type="presOf" srcId="{4A92F015-D289-454A-8AD9-6A419B08506F}" destId="{0C50FCF2-B0A7-41F5-9620-958CF83C2B0B}" srcOrd="0" destOrd="0" presId="urn:microsoft.com/office/officeart/2008/layout/NameandTitleOrganizationalChart"/>
    <dgm:cxn modelId="{6C4113C9-C533-4E11-BCFC-986BE464EA23}" srcId="{43840793-966B-42EA-BA49-2BE3CF7284D5}" destId="{4A92F015-D289-454A-8AD9-6A419B08506F}" srcOrd="0" destOrd="0" parTransId="{19B3E230-7C04-4491-A035-037AB4B21743}" sibTransId="{B87753AC-5A49-4842-8AB1-2B9F5B8400DD}"/>
    <dgm:cxn modelId="{FCD2C793-E114-4F0A-A537-43451EB04D33}" type="presOf" srcId="{4A92F015-D289-454A-8AD9-6A419B08506F}" destId="{1E7DFFC9-9159-40A1-86F6-C22302E4FB29}" srcOrd="1" destOrd="0" presId="urn:microsoft.com/office/officeart/2008/layout/NameandTitleOrganizationalChart"/>
    <dgm:cxn modelId="{C9C09B9D-9E28-47E7-BA70-45D048649E96}" type="presOf" srcId="{1AAB72F1-30E0-4E43-BB82-68398DED67BA}" destId="{D9DAC718-3D72-4643-8253-11E1CF7DF469}" srcOrd="0" destOrd="0" presId="urn:microsoft.com/office/officeart/2008/layout/NameandTitleOrganizationalChart"/>
    <dgm:cxn modelId="{01BC3528-B75A-430A-89AC-5098E3F67290}" srcId="{9277126B-F0D3-47DF-99E8-0D2DE9F59E7D}" destId="{F6325DF1-ED1A-47E5-B5B9-E028298444E4}" srcOrd="0" destOrd="0" parTransId="{6BA44153-9A6B-425D-85A4-75A9A282140E}" sibTransId="{4C57417D-3A33-41E5-BF8D-F32C789011AB}"/>
    <dgm:cxn modelId="{313CE81D-118F-4D71-B94C-8F62522833E4}" srcId="{B14238BC-EE4E-499C-8721-FB69B8A94B69}" destId="{9277126B-F0D3-47DF-99E8-0D2DE9F59E7D}" srcOrd="0" destOrd="0" parTransId="{61F85A88-9CEE-4124-AFD8-8CF3172C0017}" sibTransId="{C63AD25C-0326-4EB2-A095-4B1E792B9071}"/>
    <dgm:cxn modelId="{5636964F-BDC9-4A1C-9C51-FBF8A01D8FC6}" type="presOf" srcId="{9277126B-F0D3-47DF-99E8-0D2DE9F59E7D}" destId="{A5F159CA-5F34-4BD5-B5F5-4DC749F20F52}" srcOrd="1" destOrd="0" presId="urn:microsoft.com/office/officeart/2008/layout/NameandTitleOrganizationalChart"/>
    <dgm:cxn modelId="{F4E1C63B-FDFF-4113-9A76-97BF59E50414}" type="presOf" srcId="{B14238BC-EE4E-499C-8721-FB69B8A94B69}" destId="{D177F71A-F7B7-4B63-B3C7-66547131C5EC}" srcOrd="0" destOrd="0" presId="urn:microsoft.com/office/officeart/2008/layout/NameandTitleOrganizationalChart"/>
    <dgm:cxn modelId="{05203124-AA1A-4F98-9CF3-2D342FF6088C}" type="presOf" srcId="{3D24E9AE-B1C0-4492-B505-4BB3303F7A0F}" destId="{FFEEC3FF-C089-442D-9D82-5FF0C99D0BB5}" srcOrd="0" destOrd="0" presId="urn:microsoft.com/office/officeart/2008/layout/NameandTitleOrganizationalChart"/>
    <dgm:cxn modelId="{70E8C35A-2153-4C3F-A273-AC24E4AF235F}" type="presOf" srcId="{E96DFEA2-4569-43E4-AB3A-7540D2BD03B3}" destId="{5746BBCD-9AD3-4205-9980-73CE8AEF898A}" srcOrd="0" destOrd="0" presId="urn:microsoft.com/office/officeart/2008/layout/NameandTitleOrganizationalChart"/>
    <dgm:cxn modelId="{AD73CC90-754A-4BBF-9C51-4B62607548DD}" type="presOf" srcId="{F6325DF1-ED1A-47E5-B5B9-E028298444E4}" destId="{8EBCCADD-1ED8-44A4-BD0F-FB8602F84356}" srcOrd="1" destOrd="0" presId="urn:microsoft.com/office/officeart/2008/layout/NameandTitleOrganizationalChart"/>
    <dgm:cxn modelId="{EA314B9B-FFBA-4792-8FDC-8A73F10BF4BE}" type="presOf" srcId="{19B3E230-7C04-4491-A035-037AB4B21743}" destId="{D753CAD6-8DF3-407E-A539-F6C1BCE15FAA}" srcOrd="0" destOrd="0" presId="urn:microsoft.com/office/officeart/2008/layout/NameandTitleOrganizationalChart"/>
    <dgm:cxn modelId="{DAFEEFE9-CEAF-4F84-B355-15E1D7589C4D}" type="presOf" srcId="{B87753AC-5A49-4842-8AB1-2B9F5B8400DD}" destId="{6D19EDD0-5FDC-4F66-A91D-52D3F84BF20E}" srcOrd="0" destOrd="0" presId="urn:microsoft.com/office/officeart/2008/layout/NameandTitleOrganizationalChart"/>
    <dgm:cxn modelId="{CC868EB6-5D20-48CB-BFDC-F3017965DBDA}" type="presOf" srcId="{82787F28-4705-4756-8E79-8E1AFAFB4F1A}" destId="{CA1B19C3-F8CC-48C6-ADC0-B6C46B14F0CB}" srcOrd="0" destOrd="0" presId="urn:microsoft.com/office/officeart/2008/layout/NameandTitleOrganizationalChart"/>
    <dgm:cxn modelId="{2B910339-16F0-4CD0-AE25-5B0CADAAC422}" type="presOf" srcId="{43840793-966B-42EA-BA49-2BE3CF7284D5}" destId="{0863557A-AC61-4E4E-824D-07E3CFDF7A9A}" srcOrd="0" destOrd="0" presId="urn:microsoft.com/office/officeart/2008/layout/NameandTitleOrganizationalChart"/>
    <dgm:cxn modelId="{71E08527-5844-4DCD-B13D-11F4B3D7B178}" type="presOf" srcId="{E96DFEA2-4569-43E4-AB3A-7540D2BD03B3}" destId="{08C64E92-A4AD-400E-8EAA-8ABC2C0348C9}" srcOrd="1" destOrd="0" presId="urn:microsoft.com/office/officeart/2008/layout/NameandTitleOrganizationalChart"/>
    <dgm:cxn modelId="{55EB54BC-1FB3-460A-AA5D-B07B45974BDE}" srcId="{E96DFEA2-4569-43E4-AB3A-7540D2BD03B3}" destId="{43840793-966B-42EA-BA49-2BE3CF7284D5}" srcOrd="0" destOrd="0" parTransId="{42DE638B-3C4F-454E-B55C-C3FB8CB938D6}" sibTransId="{1AAB72F1-30E0-4E43-BB82-68398DED67BA}"/>
    <dgm:cxn modelId="{684C06DD-0F4C-4C20-89B2-C65921F3C346}" type="presOf" srcId="{C63AD25C-0326-4EB2-A095-4B1E792B9071}" destId="{560BB8B2-A63E-485E-A807-11DA36EB114E}" srcOrd="0" destOrd="0" presId="urn:microsoft.com/office/officeart/2008/layout/NameandTitleOrganizationalChart"/>
    <dgm:cxn modelId="{460D1FF5-2EEE-418F-8EDA-592CD9A7C921}" srcId="{F6325DF1-ED1A-47E5-B5B9-E028298444E4}" destId="{E96DFEA2-4569-43E4-AB3A-7540D2BD03B3}" srcOrd="0" destOrd="0" parTransId="{82787F28-4705-4756-8E79-8E1AFAFB4F1A}" sibTransId="{3D24E9AE-B1C0-4492-B505-4BB3303F7A0F}"/>
    <dgm:cxn modelId="{6D11ADF4-10D6-48E6-9081-F8C7D829E38B}" type="presOf" srcId="{4C57417D-3A33-41E5-BF8D-F32C789011AB}" destId="{F0B238BB-25C6-4C93-B7AA-EA5E61E3B0DD}" srcOrd="0" destOrd="0" presId="urn:microsoft.com/office/officeart/2008/layout/NameandTitleOrganizationalChart"/>
    <dgm:cxn modelId="{CFF35A4E-0CA9-4D9A-8669-403D1971FCCB}" type="presOf" srcId="{43840793-966B-42EA-BA49-2BE3CF7284D5}" destId="{5BC3F84A-303C-479B-BF1B-1BBF7AB114A6}" srcOrd="1" destOrd="0" presId="urn:microsoft.com/office/officeart/2008/layout/NameandTitleOrganizationalChart"/>
    <dgm:cxn modelId="{BD1D77AA-6A6C-4829-BC62-6538812B8A10}" type="presParOf" srcId="{D177F71A-F7B7-4B63-B3C7-66547131C5EC}" destId="{492901E6-1249-4DA2-A104-C1677F900750}" srcOrd="0" destOrd="0" presId="urn:microsoft.com/office/officeart/2008/layout/NameandTitleOrganizationalChart"/>
    <dgm:cxn modelId="{CFC2EACF-20B5-4208-B222-5CF8D0C763E3}" type="presParOf" srcId="{492901E6-1249-4DA2-A104-C1677F900750}" destId="{1A9E7BC8-A07B-4B71-A78F-DBF7B720AB4A}" srcOrd="0" destOrd="0" presId="urn:microsoft.com/office/officeart/2008/layout/NameandTitleOrganizationalChart"/>
    <dgm:cxn modelId="{7C040EDF-A003-4BFB-9882-80667B69999B}" type="presParOf" srcId="{1A9E7BC8-A07B-4B71-A78F-DBF7B720AB4A}" destId="{73354BDB-B4CD-44CF-8DCD-B1C5DAA46EFA}" srcOrd="0" destOrd="0" presId="urn:microsoft.com/office/officeart/2008/layout/NameandTitleOrganizationalChart"/>
    <dgm:cxn modelId="{E705FE52-82B1-4C3E-825E-C83534B4539E}" type="presParOf" srcId="{1A9E7BC8-A07B-4B71-A78F-DBF7B720AB4A}" destId="{560BB8B2-A63E-485E-A807-11DA36EB114E}" srcOrd="1" destOrd="0" presId="urn:microsoft.com/office/officeart/2008/layout/NameandTitleOrganizationalChart"/>
    <dgm:cxn modelId="{F9AD67EE-8BE9-4FF8-966A-009418AF36A6}" type="presParOf" srcId="{1A9E7BC8-A07B-4B71-A78F-DBF7B720AB4A}" destId="{A5F159CA-5F34-4BD5-B5F5-4DC749F20F52}" srcOrd="2" destOrd="0" presId="urn:microsoft.com/office/officeart/2008/layout/NameandTitleOrganizationalChart"/>
    <dgm:cxn modelId="{7D73594F-B70F-4125-BCB4-D504030C3FEC}" type="presParOf" srcId="{492901E6-1249-4DA2-A104-C1677F900750}" destId="{E32CF9DB-D0B6-4AD2-98D4-76AAD8B5350F}" srcOrd="1" destOrd="0" presId="urn:microsoft.com/office/officeart/2008/layout/NameandTitleOrganizationalChart"/>
    <dgm:cxn modelId="{AA071558-4E30-4CCA-8B76-39378B9FB754}" type="presParOf" srcId="{E32CF9DB-D0B6-4AD2-98D4-76AAD8B5350F}" destId="{C873CC09-CF16-4363-9DAD-DAD4D7C691A2}" srcOrd="0" destOrd="0" presId="urn:microsoft.com/office/officeart/2008/layout/NameandTitleOrganizationalChart"/>
    <dgm:cxn modelId="{CD5A7760-1A1B-4E37-95C4-88EB26352061}" type="presParOf" srcId="{E32CF9DB-D0B6-4AD2-98D4-76AAD8B5350F}" destId="{8A409FB9-A5B5-4089-88B7-DD973636C9DF}" srcOrd="1" destOrd="0" presId="urn:microsoft.com/office/officeart/2008/layout/NameandTitleOrganizationalChart"/>
    <dgm:cxn modelId="{BFD122E3-ADD5-464F-BC74-3224F2605E93}" type="presParOf" srcId="{8A409FB9-A5B5-4089-88B7-DD973636C9DF}" destId="{5B501CC7-41BF-4A07-8636-E310DD25F142}" srcOrd="0" destOrd="0" presId="urn:microsoft.com/office/officeart/2008/layout/NameandTitleOrganizationalChart"/>
    <dgm:cxn modelId="{C9975FF8-AE42-4F9C-859D-AE1DE7AD50C5}" type="presParOf" srcId="{5B501CC7-41BF-4A07-8636-E310DD25F142}" destId="{ADE7BCC2-1CB8-417B-934F-80935C8729D3}" srcOrd="0" destOrd="0" presId="urn:microsoft.com/office/officeart/2008/layout/NameandTitleOrganizationalChart"/>
    <dgm:cxn modelId="{848E237E-306A-46A4-B79B-1AC8CBE21F7C}" type="presParOf" srcId="{5B501CC7-41BF-4A07-8636-E310DD25F142}" destId="{F0B238BB-25C6-4C93-B7AA-EA5E61E3B0DD}" srcOrd="1" destOrd="0" presId="urn:microsoft.com/office/officeart/2008/layout/NameandTitleOrganizationalChart"/>
    <dgm:cxn modelId="{5C771CC9-0929-441D-B2BF-A22F8F2A44F5}" type="presParOf" srcId="{5B501CC7-41BF-4A07-8636-E310DD25F142}" destId="{8EBCCADD-1ED8-44A4-BD0F-FB8602F84356}" srcOrd="2" destOrd="0" presId="urn:microsoft.com/office/officeart/2008/layout/NameandTitleOrganizationalChart"/>
    <dgm:cxn modelId="{E74F3F28-9809-4387-9838-6A5E251DCD6A}" type="presParOf" srcId="{8A409FB9-A5B5-4089-88B7-DD973636C9DF}" destId="{C9B5CEE0-546E-4146-95AD-D5E339C4E67C}" srcOrd="1" destOrd="0" presId="urn:microsoft.com/office/officeart/2008/layout/NameandTitleOrganizationalChart"/>
    <dgm:cxn modelId="{1FD98032-B69E-488F-8D9B-F382619484EB}" type="presParOf" srcId="{C9B5CEE0-546E-4146-95AD-D5E339C4E67C}" destId="{CA1B19C3-F8CC-48C6-ADC0-B6C46B14F0CB}" srcOrd="0" destOrd="0" presId="urn:microsoft.com/office/officeart/2008/layout/NameandTitleOrganizationalChart"/>
    <dgm:cxn modelId="{2030264B-7D1B-41C8-B44C-FD1CBB9308AD}" type="presParOf" srcId="{C9B5CEE0-546E-4146-95AD-D5E339C4E67C}" destId="{E2DD3DC0-7F58-4EF5-9EED-E8D3C7AB2646}" srcOrd="1" destOrd="0" presId="urn:microsoft.com/office/officeart/2008/layout/NameandTitleOrganizationalChart"/>
    <dgm:cxn modelId="{059F6FC9-F7D4-495D-8DD6-583D7A50487D}" type="presParOf" srcId="{E2DD3DC0-7F58-4EF5-9EED-E8D3C7AB2646}" destId="{47B5291D-08C2-434B-9BC7-B86CC5B6C4EF}" srcOrd="0" destOrd="0" presId="urn:microsoft.com/office/officeart/2008/layout/NameandTitleOrganizationalChart"/>
    <dgm:cxn modelId="{501CE3B2-71F4-4A8C-A365-BF522DB8F567}" type="presParOf" srcId="{47B5291D-08C2-434B-9BC7-B86CC5B6C4EF}" destId="{5746BBCD-9AD3-4205-9980-73CE8AEF898A}" srcOrd="0" destOrd="0" presId="urn:microsoft.com/office/officeart/2008/layout/NameandTitleOrganizationalChart"/>
    <dgm:cxn modelId="{86198FB7-52FF-4626-B40B-8C7D99A15B9E}" type="presParOf" srcId="{47B5291D-08C2-434B-9BC7-B86CC5B6C4EF}" destId="{FFEEC3FF-C089-442D-9D82-5FF0C99D0BB5}" srcOrd="1" destOrd="0" presId="urn:microsoft.com/office/officeart/2008/layout/NameandTitleOrganizationalChart"/>
    <dgm:cxn modelId="{3190FAB1-D6CA-41BC-8EB1-27FDC4693157}" type="presParOf" srcId="{47B5291D-08C2-434B-9BC7-B86CC5B6C4EF}" destId="{08C64E92-A4AD-400E-8EAA-8ABC2C0348C9}" srcOrd="2" destOrd="0" presId="urn:microsoft.com/office/officeart/2008/layout/NameandTitleOrganizationalChart"/>
    <dgm:cxn modelId="{8E82BF64-90F9-45E3-AE30-223BC1948006}" type="presParOf" srcId="{E2DD3DC0-7F58-4EF5-9EED-E8D3C7AB2646}" destId="{C050FCAA-D100-4C36-A557-F1705F37FC66}" srcOrd="1" destOrd="0" presId="urn:microsoft.com/office/officeart/2008/layout/NameandTitleOrganizationalChart"/>
    <dgm:cxn modelId="{F7F4BB5C-A64D-463F-94D6-DEC63623D165}" type="presParOf" srcId="{C050FCAA-D100-4C36-A557-F1705F37FC66}" destId="{8F2E708E-05C3-4CA8-8ACF-BBACD8FCBF31}" srcOrd="0" destOrd="0" presId="urn:microsoft.com/office/officeart/2008/layout/NameandTitleOrganizationalChart"/>
    <dgm:cxn modelId="{2D5ACF2C-8ADD-447D-86A9-75D662A933E8}" type="presParOf" srcId="{C050FCAA-D100-4C36-A557-F1705F37FC66}" destId="{41F424F7-2224-4971-89E2-51298CF42E05}" srcOrd="1" destOrd="0" presId="urn:microsoft.com/office/officeart/2008/layout/NameandTitleOrganizationalChart"/>
    <dgm:cxn modelId="{D7229BFD-1459-46FF-913F-DEFBC385003E}" type="presParOf" srcId="{41F424F7-2224-4971-89E2-51298CF42E05}" destId="{C2E05437-2D2B-46CE-8CBD-1F149B71F3A5}" srcOrd="0" destOrd="0" presId="urn:microsoft.com/office/officeart/2008/layout/NameandTitleOrganizationalChart"/>
    <dgm:cxn modelId="{FAE201B4-289C-48AA-823C-9C84DEFB5C58}" type="presParOf" srcId="{C2E05437-2D2B-46CE-8CBD-1F149B71F3A5}" destId="{0863557A-AC61-4E4E-824D-07E3CFDF7A9A}" srcOrd="0" destOrd="0" presId="urn:microsoft.com/office/officeart/2008/layout/NameandTitleOrganizationalChart"/>
    <dgm:cxn modelId="{03108D62-0978-47C4-BBE4-AB234FF11A19}" type="presParOf" srcId="{C2E05437-2D2B-46CE-8CBD-1F149B71F3A5}" destId="{D9DAC718-3D72-4643-8253-11E1CF7DF469}" srcOrd="1" destOrd="0" presId="urn:microsoft.com/office/officeart/2008/layout/NameandTitleOrganizationalChart"/>
    <dgm:cxn modelId="{F727E8BF-86BE-4242-96B1-C900E646B591}" type="presParOf" srcId="{C2E05437-2D2B-46CE-8CBD-1F149B71F3A5}" destId="{5BC3F84A-303C-479B-BF1B-1BBF7AB114A6}" srcOrd="2" destOrd="0" presId="urn:microsoft.com/office/officeart/2008/layout/NameandTitleOrganizationalChart"/>
    <dgm:cxn modelId="{DD2361F8-70AF-4FA6-8F05-DA5FFD59B0F0}" type="presParOf" srcId="{41F424F7-2224-4971-89E2-51298CF42E05}" destId="{1E1AAF33-9934-4DB7-9EF6-88A362215006}" srcOrd="1" destOrd="0" presId="urn:microsoft.com/office/officeart/2008/layout/NameandTitleOrganizationalChart"/>
    <dgm:cxn modelId="{78A3F472-564B-483D-A149-50F6991DCEC7}" type="presParOf" srcId="{1E1AAF33-9934-4DB7-9EF6-88A362215006}" destId="{D753CAD6-8DF3-407E-A539-F6C1BCE15FAA}" srcOrd="0" destOrd="0" presId="urn:microsoft.com/office/officeart/2008/layout/NameandTitleOrganizationalChart"/>
    <dgm:cxn modelId="{2097CE15-E371-4C64-B4A1-84E1C1959C7B}" type="presParOf" srcId="{1E1AAF33-9934-4DB7-9EF6-88A362215006}" destId="{0347D625-144E-4E58-A086-5E65D6FC2C1A}" srcOrd="1" destOrd="0" presId="urn:microsoft.com/office/officeart/2008/layout/NameandTitleOrganizationalChart"/>
    <dgm:cxn modelId="{F9C324BF-B0A3-4140-AECB-41A8B415A3C0}" type="presParOf" srcId="{0347D625-144E-4E58-A086-5E65D6FC2C1A}" destId="{CCD542D9-3AF8-419C-B70E-E4B4035596DF}" srcOrd="0" destOrd="0" presId="urn:microsoft.com/office/officeart/2008/layout/NameandTitleOrganizationalChart"/>
    <dgm:cxn modelId="{CB989077-453B-4F96-A121-A76AB206212A}" type="presParOf" srcId="{CCD542D9-3AF8-419C-B70E-E4B4035596DF}" destId="{0C50FCF2-B0A7-41F5-9620-958CF83C2B0B}" srcOrd="0" destOrd="0" presId="urn:microsoft.com/office/officeart/2008/layout/NameandTitleOrganizationalChart"/>
    <dgm:cxn modelId="{EBBCF1AA-B803-4D3A-9503-03BEA1BE8C2A}" type="presParOf" srcId="{CCD542D9-3AF8-419C-B70E-E4B4035596DF}" destId="{6D19EDD0-5FDC-4F66-A91D-52D3F84BF20E}" srcOrd="1" destOrd="0" presId="urn:microsoft.com/office/officeart/2008/layout/NameandTitleOrganizationalChart"/>
    <dgm:cxn modelId="{91B351B9-92D4-462E-ABC8-70461A8C0A37}" type="presParOf" srcId="{CCD542D9-3AF8-419C-B70E-E4B4035596DF}" destId="{1E7DFFC9-9159-40A1-86F6-C22302E4FB29}" srcOrd="2" destOrd="0" presId="urn:microsoft.com/office/officeart/2008/layout/NameandTitleOrganizationalChart"/>
    <dgm:cxn modelId="{999AD718-5586-4C2B-86D5-316687FA34D1}" type="presParOf" srcId="{0347D625-144E-4E58-A086-5E65D6FC2C1A}" destId="{DC1B9806-9B95-458E-8D14-D9F6F11F1334}" srcOrd="1" destOrd="0" presId="urn:microsoft.com/office/officeart/2008/layout/NameandTitleOrganizationalChart"/>
    <dgm:cxn modelId="{6BA761E9-D3CE-4EBC-9221-723387D93169}" type="presParOf" srcId="{0347D625-144E-4E58-A086-5E65D6FC2C1A}" destId="{993BA5EE-BC47-4788-944A-C227E012F558}" srcOrd="2" destOrd="0" presId="urn:microsoft.com/office/officeart/2008/layout/NameandTitleOrganizationalChart"/>
    <dgm:cxn modelId="{A8403085-E280-466E-93D5-C5FA50B9DE2D}" type="presParOf" srcId="{41F424F7-2224-4971-89E2-51298CF42E05}" destId="{EAB143CD-5E73-46A9-A089-6417F53E6D50}" srcOrd="2" destOrd="0" presId="urn:microsoft.com/office/officeart/2008/layout/NameandTitleOrganizationalChart"/>
    <dgm:cxn modelId="{AF8EC855-45C3-41CD-B2FF-C3C30C4D91BD}" type="presParOf" srcId="{E2DD3DC0-7F58-4EF5-9EED-E8D3C7AB2646}" destId="{CF1DAA8B-3C23-4795-BCF3-1FFBE5FA6E62}" srcOrd="2" destOrd="0" presId="urn:microsoft.com/office/officeart/2008/layout/NameandTitleOrganizationalChart"/>
    <dgm:cxn modelId="{3C990302-09A4-415E-B8D4-16E481CDA308}" type="presParOf" srcId="{8A409FB9-A5B5-4089-88B7-DD973636C9DF}" destId="{AEDDF1B8-A29E-4FBC-802A-411105F5B726}" srcOrd="2" destOrd="0" presId="urn:microsoft.com/office/officeart/2008/layout/NameandTitleOrganizationalChart"/>
    <dgm:cxn modelId="{0E972A7D-2755-4BE2-8D53-BDC071C70994}" type="presParOf" srcId="{492901E6-1249-4DA2-A104-C1677F900750}" destId="{FEC8C4DF-CEE3-4E5A-ACC3-CE4EDB3B39D6}"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4238BC-EE4E-499C-8721-FB69B8A94B69}" type="doc">
      <dgm:prSet loTypeId="urn:microsoft.com/office/officeart/2008/layout/NameandTitleOrganizationalChart" loCatId="hierarchy" qsTypeId="urn:microsoft.com/office/officeart/2005/8/quickstyle/simple5" qsCatId="simple" csTypeId="urn:microsoft.com/office/officeart/2005/8/colors/accent1_2" csCatId="accent1" phldr="1"/>
      <dgm:spPr/>
      <dgm:t>
        <a:bodyPr/>
        <a:lstStyle/>
        <a:p>
          <a:endParaRPr lang="es-EC"/>
        </a:p>
      </dgm:t>
    </dgm:pt>
    <dgm:pt modelId="{9277126B-F0D3-47DF-99E8-0D2DE9F59E7D}">
      <dgm:prSet phldrT="[Texto]"/>
      <dgm:spPr/>
      <dgm:t>
        <a:bodyPr/>
        <a:lstStyle/>
        <a:p>
          <a:r>
            <a:rPr lang="es-EC" b="0" dirty="0" smtClean="0">
              <a:latin typeface="Times" pitchFamily="18" charset="0"/>
            </a:rPr>
            <a:t>Fundamentos Teóricos</a:t>
          </a:r>
          <a:endParaRPr lang="es-EC" b="0" dirty="0">
            <a:latin typeface="Times" pitchFamily="18" charset="0"/>
          </a:endParaRPr>
        </a:p>
      </dgm:t>
    </dgm:pt>
    <dgm:pt modelId="{61F85A88-9CEE-4124-AFD8-8CF3172C0017}" type="parTrans" cxnId="{313CE81D-118F-4D71-B94C-8F62522833E4}">
      <dgm:prSet/>
      <dgm:spPr/>
      <dgm:t>
        <a:bodyPr/>
        <a:lstStyle/>
        <a:p>
          <a:endParaRPr lang="es-EC" b="0">
            <a:latin typeface="Times" pitchFamily="18" charset="0"/>
          </a:endParaRPr>
        </a:p>
      </dgm:t>
    </dgm:pt>
    <dgm:pt modelId="{C63AD25C-0326-4EB2-A095-4B1E792B9071}" type="sibTrans" cxnId="{313CE81D-118F-4D71-B94C-8F62522833E4}">
      <dgm:prSet/>
      <dgm:spPr/>
      <dgm:t>
        <a:bodyPr/>
        <a:lstStyle/>
        <a:p>
          <a:endParaRPr lang="es-EC" b="0" dirty="0">
            <a:latin typeface="Times" pitchFamily="18" charset="0"/>
          </a:endParaRPr>
        </a:p>
      </dgm:t>
    </dgm:pt>
    <dgm:pt modelId="{F6325DF1-ED1A-47E5-B5B9-E028298444E4}">
      <dgm:prSet phldrT="[Texto]">
        <dgm:style>
          <a:lnRef idx="0">
            <a:schemeClr val="accent1"/>
          </a:lnRef>
          <a:fillRef idx="3">
            <a:schemeClr val="accent1"/>
          </a:fillRef>
          <a:effectRef idx="3">
            <a:schemeClr val="accent1"/>
          </a:effectRef>
          <a:fontRef idx="minor">
            <a:schemeClr val="lt1"/>
          </a:fontRef>
        </dgm:style>
      </dgm:prSet>
      <dgm:spPr/>
      <dgm:t>
        <a:bodyPr/>
        <a:lstStyle/>
        <a:p>
          <a:r>
            <a:rPr lang="es-EC" b="0" dirty="0" smtClean="0">
              <a:latin typeface="Times" pitchFamily="18" charset="0"/>
            </a:rPr>
            <a:t>Diseño Mecatrónico</a:t>
          </a:r>
          <a:endParaRPr lang="es-EC" b="0" dirty="0">
            <a:latin typeface="Times" pitchFamily="18" charset="0"/>
          </a:endParaRPr>
        </a:p>
      </dgm:t>
    </dgm:pt>
    <dgm:pt modelId="{6BA44153-9A6B-425D-85A4-75A9A282140E}" type="parTrans" cxnId="{01BC3528-B75A-430A-89AC-5098E3F67290}">
      <dgm:prSet/>
      <dgm:spPr/>
      <dgm:t>
        <a:bodyPr/>
        <a:lstStyle/>
        <a:p>
          <a:endParaRPr lang="es-EC" b="0">
            <a:latin typeface="Times" pitchFamily="18" charset="0"/>
          </a:endParaRPr>
        </a:p>
      </dgm:t>
    </dgm:pt>
    <dgm:pt modelId="{4C57417D-3A33-41E5-BF8D-F32C789011AB}" type="sibTrans" cxnId="{01BC3528-B75A-430A-89AC-5098E3F67290}">
      <dgm:prSet/>
      <dgm:spPr/>
      <dgm:t>
        <a:bodyPr/>
        <a:lstStyle/>
        <a:p>
          <a:endParaRPr lang="es-EC" b="0" dirty="0">
            <a:latin typeface="Times" pitchFamily="18" charset="0"/>
          </a:endParaRPr>
        </a:p>
      </dgm:t>
    </dgm:pt>
    <dgm:pt modelId="{E96DFEA2-4569-43E4-AB3A-7540D2BD03B3}">
      <dgm:prSet phldrT="[Texto]">
        <dgm:style>
          <a:lnRef idx="0">
            <a:schemeClr val="accent1"/>
          </a:lnRef>
          <a:fillRef idx="3">
            <a:schemeClr val="accent1"/>
          </a:fillRef>
          <a:effectRef idx="3">
            <a:schemeClr val="accent1"/>
          </a:effectRef>
          <a:fontRef idx="minor">
            <a:schemeClr val="lt1"/>
          </a:fontRef>
        </dgm:style>
      </dgm:prSet>
      <dgm:spPr/>
      <dgm:t>
        <a:bodyPr/>
        <a:lstStyle/>
        <a:p>
          <a:r>
            <a:rPr lang="es-EC" b="0" dirty="0" smtClean="0">
              <a:latin typeface="Times" pitchFamily="18" charset="0"/>
            </a:rPr>
            <a:t>Implementación y Resultados Obtenidos </a:t>
          </a:r>
          <a:endParaRPr lang="es-EC" b="0" dirty="0">
            <a:latin typeface="Times" pitchFamily="18" charset="0"/>
          </a:endParaRPr>
        </a:p>
      </dgm:t>
    </dgm:pt>
    <dgm:pt modelId="{82787F28-4705-4756-8E79-8E1AFAFB4F1A}" type="parTrans" cxnId="{460D1FF5-2EEE-418F-8EDA-592CD9A7C921}">
      <dgm:prSet/>
      <dgm:spPr/>
      <dgm:t>
        <a:bodyPr/>
        <a:lstStyle/>
        <a:p>
          <a:endParaRPr lang="es-EC" b="0">
            <a:latin typeface="Times" pitchFamily="18" charset="0"/>
          </a:endParaRPr>
        </a:p>
      </dgm:t>
    </dgm:pt>
    <dgm:pt modelId="{3D24E9AE-B1C0-4492-B505-4BB3303F7A0F}" type="sibTrans" cxnId="{460D1FF5-2EEE-418F-8EDA-592CD9A7C921}">
      <dgm:prSet/>
      <dgm:spPr/>
      <dgm:t>
        <a:bodyPr/>
        <a:lstStyle/>
        <a:p>
          <a:endParaRPr lang="es-EC" b="0" dirty="0">
            <a:latin typeface="Times" pitchFamily="18" charset="0"/>
          </a:endParaRPr>
        </a:p>
      </dgm:t>
    </dgm:pt>
    <dgm:pt modelId="{43840793-966B-42EA-BA49-2BE3CF7284D5}">
      <dgm:prSet phldrT="[Texto]">
        <dgm:style>
          <a:lnRef idx="0">
            <a:schemeClr val="accent1"/>
          </a:lnRef>
          <a:fillRef idx="3">
            <a:schemeClr val="accent1"/>
          </a:fillRef>
          <a:effectRef idx="3">
            <a:schemeClr val="accent1"/>
          </a:effectRef>
          <a:fontRef idx="minor">
            <a:schemeClr val="lt1"/>
          </a:fontRef>
        </dgm:style>
      </dgm:prSet>
      <dgm:spPr/>
      <dgm:t>
        <a:bodyPr/>
        <a:lstStyle/>
        <a:p>
          <a:r>
            <a:rPr lang="es-EC" b="0" dirty="0" smtClean="0">
              <a:latin typeface="Times" pitchFamily="18" charset="0"/>
            </a:rPr>
            <a:t>Análisis Económico Financiero</a:t>
          </a:r>
          <a:endParaRPr lang="es-EC" b="0" dirty="0">
            <a:latin typeface="Times" pitchFamily="18" charset="0"/>
          </a:endParaRPr>
        </a:p>
      </dgm:t>
    </dgm:pt>
    <dgm:pt modelId="{42DE638B-3C4F-454E-B55C-C3FB8CB938D6}" type="parTrans" cxnId="{55EB54BC-1FB3-460A-AA5D-B07B45974BDE}">
      <dgm:prSet/>
      <dgm:spPr/>
      <dgm:t>
        <a:bodyPr/>
        <a:lstStyle/>
        <a:p>
          <a:endParaRPr lang="es-EC" b="0">
            <a:latin typeface="Times" pitchFamily="18" charset="0"/>
          </a:endParaRPr>
        </a:p>
      </dgm:t>
    </dgm:pt>
    <dgm:pt modelId="{1AAB72F1-30E0-4E43-BB82-68398DED67BA}" type="sibTrans" cxnId="{55EB54BC-1FB3-460A-AA5D-B07B45974BDE}">
      <dgm:prSet/>
      <dgm:spPr/>
      <dgm:t>
        <a:bodyPr/>
        <a:lstStyle/>
        <a:p>
          <a:endParaRPr lang="es-EC" b="0" dirty="0">
            <a:latin typeface="Times" pitchFamily="18" charset="0"/>
          </a:endParaRPr>
        </a:p>
      </dgm:t>
    </dgm:pt>
    <dgm:pt modelId="{4A92F015-D289-454A-8AD9-6A419B08506F}">
      <dgm:prSet phldrT="[Texto]">
        <dgm:style>
          <a:lnRef idx="0">
            <a:schemeClr val="accent6"/>
          </a:lnRef>
          <a:fillRef idx="3">
            <a:schemeClr val="accent6"/>
          </a:fillRef>
          <a:effectRef idx="3">
            <a:schemeClr val="accent6"/>
          </a:effectRef>
          <a:fontRef idx="minor">
            <a:schemeClr val="lt1"/>
          </a:fontRef>
        </dgm:style>
      </dgm:prSet>
      <dgm:spPr/>
      <dgm:t>
        <a:bodyPr/>
        <a:lstStyle/>
        <a:p>
          <a:r>
            <a:rPr lang="es-EC" b="0" dirty="0" smtClean="0">
              <a:latin typeface="Times" pitchFamily="18" charset="0"/>
            </a:rPr>
            <a:t>Conclusiones y Recomendaciones</a:t>
          </a:r>
          <a:endParaRPr lang="es-EC" b="0" dirty="0">
            <a:latin typeface="Times" pitchFamily="18" charset="0"/>
          </a:endParaRPr>
        </a:p>
      </dgm:t>
    </dgm:pt>
    <dgm:pt modelId="{19B3E230-7C04-4491-A035-037AB4B21743}" type="parTrans" cxnId="{6C4113C9-C533-4E11-BCFC-986BE464EA23}">
      <dgm:prSet/>
      <dgm:spPr/>
      <dgm:t>
        <a:bodyPr/>
        <a:lstStyle/>
        <a:p>
          <a:endParaRPr lang="es-EC" b="0">
            <a:latin typeface="Times" pitchFamily="18" charset="0"/>
          </a:endParaRPr>
        </a:p>
      </dgm:t>
    </dgm:pt>
    <dgm:pt modelId="{B87753AC-5A49-4842-8AB1-2B9F5B8400DD}" type="sibTrans" cxnId="{6C4113C9-C533-4E11-BCFC-986BE464EA23}">
      <dgm:prSet/>
      <dgm:spPr/>
      <dgm:t>
        <a:bodyPr/>
        <a:lstStyle/>
        <a:p>
          <a:endParaRPr lang="es-EC" b="0" dirty="0">
            <a:latin typeface="Times" pitchFamily="18" charset="0"/>
          </a:endParaRPr>
        </a:p>
      </dgm:t>
    </dgm:pt>
    <dgm:pt modelId="{D177F71A-F7B7-4B63-B3C7-66547131C5EC}" type="pres">
      <dgm:prSet presAssocID="{B14238BC-EE4E-499C-8721-FB69B8A94B69}" presName="hierChild1" presStyleCnt="0">
        <dgm:presLayoutVars>
          <dgm:orgChart val="1"/>
          <dgm:chPref val="1"/>
          <dgm:dir/>
          <dgm:animOne val="branch"/>
          <dgm:animLvl val="lvl"/>
          <dgm:resizeHandles/>
        </dgm:presLayoutVars>
      </dgm:prSet>
      <dgm:spPr/>
      <dgm:t>
        <a:bodyPr/>
        <a:lstStyle/>
        <a:p>
          <a:endParaRPr lang="es-EC"/>
        </a:p>
      </dgm:t>
    </dgm:pt>
    <dgm:pt modelId="{492901E6-1249-4DA2-A104-C1677F900750}" type="pres">
      <dgm:prSet presAssocID="{9277126B-F0D3-47DF-99E8-0D2DE9F59E7D}" presName="hierRoot1" presStyleCnt="0">
        <dgm:presLayoutVars>
          <dgm:hierBranch val="init"/>
        </dgm:presLayoutVars>
      </dgm:prSet>
      <dgm:spPr/>
      <dgm:t>
        <a:bodyPr/>
        <a:lstStyle/>
        <a:p>
          <a:endParaRPr lang="es-EC"/>
        </a:p>
      </dgm:t>
    </dgm:pt>
    <dgm:pt modelId="{1A9E7BC8-A07B-4B71-A78F-DBF7B720AB4A}" type="pres">
      <dgm:prSet presAssocID="{9277126B-F0D3-47DF-99E8-0D2DE9F59E7D}" presName="rootComposite1" presStyleCnt="0"/>
      <dgm:spPr/>
      <dgm:t>
        <a:bodyPr/>
        <a:lstStyle/>
        <a:p>
          <a:endParaRPr lang="es-EC"/>
        </a:p>
      </dgm:t>
    </dgm:pt>
    <dgm:pt modelId="{73354BDB-B4CD-44CF-8DCD-B1C5DAA46EFA}" type="pres">
      <dgm:prSet presAssocID="{9277126B-F0D3-47DF-99E8-0D2DE9F59E7D}" presName="rootText1" presStyleLbl="node0" presStyleIdx="0" presStyleCnt="1">
        <dgm:presLayoutVars>
          <dgm:chMax/>
          <dgm:chPref val="3"/>
        </dgm:presLayoutVars>
      </dgm:prSet>
      <dgm:spPr/>
      <dgm:t>
        <a:bodyPr/>
        <a:lstStyle/>
        <a:p>
          <a:endParaRPr lang="es-EC"/>
        </a:p>
      </dgm:t>
    </dgm:pt>
    <dgm:pt modelId="{560BB8B2-A63E-485E-A807-11DA36EB114E}" type="pres">
      <dgm:prSet presAssocID="{9277126B-F0D3-47DF-99E8-0D2DE9F59E7D}" presName="titleText1" presStyleLbl="fgAcc0" presStyleIdx="0" presStyleCnt="1">
        <dgm:presLayoutVars>
          <dgm:chMax val="0"/>
          <dgm:chPref val="0"/>
        </dgm:presLayoutVars>
      </dgm:prSet>
      <dgm:spPr/>
      <dgm:t>
        <a:bodyPr/>
        <a:lstStyle/>
        <a:p>
          <a:endParaRPr lang="es-EC"/>
        </a:p>
      </dgm:t>
    </dgm:pt>
    <dgm:pt modelId="{A5F159CA-5F34-4BD5-B5F5-4DC749F20F52}" type="pres">
      <dgm:prSet presAssocID="{9277126B-F0D3-47DF-99E8-0D2DE9F59E7D}" presName="rootConnector1" presStyleLbl="node1" presStyleIdx="0" presStyleCnt="4"/>
      <dgm:spPr/>
      <dgm:t>
        <a:bodyPr/>
        <a:lstStyle/>
        <a:p>
          <a:endParaRPr lang="es-EC"/>
        </a:p>
      </dgm:t>
    </dgm:pt>
    <dgm:pt modelId="{E32CF9DB-D0B6-4AD2-98D4-76AAD8B5350F}" type="pres">
      <dgm:prSet presAssocID="{9277126B-F0D3-47DF-99E8-0D2DE9F59E7D}" presName="hierChild2" presStyleCnt="0"/>
      <dgm:spPr/>
      <dgm:t>
        <a:bodyPr/>
        <a:lstStyle/>
        <a:p>
          <a:endParaRPr lang="es-EC"/>
        </a:p>
      </dgm:t>
    </dgm:pt>
    <dgm:pt modelId="{C873CC09-CF16-4363-9DAD-DAD4D7C691A2}" type="pres">
      <dgm:prSet presAssocID="{6BA44153-9A6B-425D-85A4-75A9A282140E}" presName="Name37" presStyleLbl="parChTrans1D2" presStyleIdx="0" presStyleCnt="1"/>
      <dgm:spPr/>
      <dgm:t>
        <a:bodyPr/>
        <a:lstStyle/>
        <a:p>
          <a:endParaRPr lang="es-EC"/>
        </a:p>
      </dgm:t>
    </dgm:pt>
    <dgm:pt modelId="{8A409FB9-A5B5-4089-88B7-DD973636C9DF}" type="pres">
      <dgm:prSet presAssocID="{F6325DF1-ED1A-47E5-B5B9-E028298444E4}" presName="hierRoot2" presStyleCnt="0">
        <dgm:presLayoutVars>
          <dgm:hierBranch val="init"/>
        </dgm:presLayoutVars>
      </dgm:prSet>
      <dgm:spPr/>
      <dgm:t>
        <a:bodyPr/>
        <a:lstStyle/>
        <a:p>
          <a:endParaRPr lang="es-EC"/>
        </a:p>
      </dgm:t>
    </dgm:pt>
    <dgm:pt modelId="{5B501CC7-41BF-4A07-8636-E310DD25F142}" type="pres">
      <dgm:prSet presAssocID="{F6325DF1-ED1A-47E5-B5B9-E028298444E4}" presName="rootComposite" presStyleCnt="0"/>
      <dgm:spPr/>
      <dgm:t>
        <a:bodyPr/>
        <a:lstStyle/>
        <a:p>
          <a:endParaRPr lang="es-EC"/>
        </a:p>
      </dgm:t>
    </dgm:pt>
    <dgm:pt modelId="{ADE7BCC2-1CB8-417B-934F-80935C8729D3}" type="pres">
      <dgm:prSet presAssocID="{F6325DF1-ED1A-47E5-B5B9-E028298444E4}" presName="rootText" presStyleLbl="node1" presStyleIdx="0" presStyleCnt="4">
        <dgm:presLayoutVars>
          <dgm:chMax/>
          <dgm:chPref val="3"/>
        </dgm:presLayoutVars>
      </dgm:prSet>
      <dgm:spPr/>
      <dgm:t>
        <a:bodyPr/>
        <a:lstStyle/>
        <a:p>
          <a:endParaRPr lang="es-EC"/>
        </a:p>
      </dgm:t>
    </dgm:pt>
    <dgm:pt modelId="{F0B238BB-25C6-4C93-B7AA-EA5E61E3B0DD}" type="pres">
      <dgm:prSet presAssocID="{F6325DF1-ED1A-47E5-B5B9-E028298444E4}" presName="titleText2" presStyleLbl="fgAcc1" presStyleIdx="0" presStyleCnt="4">
        <dgm:presLayoutVars>
          <dgm:chMax val="0"/>
          <dgm:chPref val="0"/>
        </dgm:presLayoutVars>
      </dgm:prSet>
      <dgm:spPr/>
      <dgm:t>
        <a:bodyPr/>
        <a:lstStyle/>
        <a:p>
          <a:endParaRPr lang="es-EC"/>
        </a:p>
      </dgm:t>
    </dgm:pt>
    <dgm:pt modelId="{8EBCCADD-1ED8-44A4-BD0F-FB8602F84356}" type="pres">
      <dgm:prSet presAssocID="{F6325DF1-ED1A-47E5-B5B9-E028298444E4}" presName="rootConnector" presStyleLbl="node2" presStyleIdx="0" presStyleCnt="0"/>
      <dgm:spPr/>
      <dgm:t>
        <a:bodyPr/>
        <a:lstStyle/>
        <a:p>
          <a:endParaRPr lang="es-EC"/>
        </a:p>
      </dgm:t>
    </dgm:pt>
    <dgm:pt modelId="{C9B5CEE0-546E-4146-95AD-D5E339C4E67C}" type="pres">
      <dgm:prSet presAssocID="{F6325DF1-ED1A-47E5-B5B9-E028298444E4}" presName="hierChild4" presStyleCnt="0"/>
      <dgm:spPr/>
      <dgm:t>
        <a:bodyPr/>
        <a:lstStyle/>
        <a:p>
          <a:endParaRPr lang="es-EC"/>
        </a:p>
      </dgm:t>
    </dgm:pt>
    <dgm:pt modelId="{CA1B19C3-F8CC-48C6-ADC0-B6C46B14F0CB}" type="pres">
      <dgm:prSet presAssocID="{82787F28-4705-4756-8E79-8E1AFAFB4F1A}" presName="Name37" presStyleLbl="parChTrans1D3" presStyleIdx="0" presStyleCnt="1"/>
      <dgm:spPr/>
      <dgm:t>
        <a:bodyPr/>
        <a:lstStyle/>
        <a:p>
          <a:endParaRPr lang="es-EC"/>
        </a:p>
      </dgm:t>
    </dgm:pt>
    <dgm:pt modelId="{E2DD3DC0-7F58-4EF5-9EED-E8D3C7AB2646}" type="pres">
      <dgm:prSet presAssocID="{E96DFEA2-4569-43E4-AB3A-7540D2BD03B3}" presName="hierRoot2" presStyleCnt="0">
        <dgm:presLayoutVars>
          <dgm:hierBranch val="init"/>
        </dgm:presLayoutVars>
      </dgm:prSet>
      <dgm:spPr/>
      <dgm:t>
        <a:bodyPr/>
        <a:lstStyle/>
        <a:p>
          <a:endParaRPr lang="es-EC"/>
        </a:p>
      </dgm:t>
    </dgm:pt>
    <dgm:pt modelId="{47B5291D-08C2-434B-9BC7-B86CC5B6C4EF}" type="pres">
      <dgm:prSet presAssocID="{E96DFEA2-4569-43E4-AB3A-7540D2BD03B3}" presName="rootComposite" presStyleCnt="0"/>
      <dgm:spPr/>
      <dgm:t>
        <a:bodyPr/>
        <a:lstStyle/>
        <a:p>
          <a:endParaRPr lang="es-EC"/>
        </a:p>
      </dgm:t>
    </dgm:pt>
    <dgm:pt modelId="{5746BBCD-9AD3-4205-9980-73CE8AEF898A}" type="pres">
      <dgm:prSet presAssocID="{E96DFEA2-4569-43E4-AB3A-7540D2BD03B3}" presName="rootText" presStyleLbl="node1" presStyleIdx="1" presStyleCnt="4">
        <dgm:presLayoutVars>
          <dgm:chMax/>
          <dgm:chPref val="3"/>
        </dgm:presLayoutVars>
      </dgm:prSet>
      <dgm:spPr/>
      <dgm:t>
        <a:bodyPr/>
        <a:lstStyle/>
        <a:p>
          <a:endParaRPr lang="es-EC"/>
        </a:p>
      </dgm:t>
    </dgm:pt>
    <dgm:pt modelId="{FFEEC3FF-C089-442D-9D82-5FF0C99D0BB5}" type="pres">
      <dgm:prSet presAssocID="{E96DFEA2-4569-43E4-AB3A-7540D2BD03B3}" presName="titleText2" presStyleLbl="fgAcc1" presStyleIdx="1" presStyleCnt="4">
        <dgm:presLayoutVars>
          <dgm:chMax val="0"/>
          <dgm:chPref val="0"/>
        </dgm:presLayoutVars>
      </dgm:prSet>
      <dgm:spPr/>
      <dgm:t>
        <a:bodyPr/>
        <a:lstStyle/>
        <a:p>
          <a:endParaRPr lang="es-EC"/>
        </a:p>
      </dgm:t>
    </dgm:pt>
    <dgm:pt modelId="{08C64E92-A4AD-400E-8EAA-8ABC2C0348C9}" type="pres">
      <dgm:prSet presAssocID="{E96DFEA2-4569-43E4-AB3A-7540D2BD03B3}" presName="rootConnector" presStyleLbl="node3" presStyleIdx="0" presStyleCnt="0"/>
      <dgm:spPr/>
      <dgm:t>
        <a:bodyPr/>
        <a:lstStyle/>
        <a:p>
          <a:endParaRPr lang="es-EC"/>
        </a:p>
      </dgm:t>
    </dgm:pt>
    <dgm:pt modelId="{C050FCAA-D100-4C36-A557-F1705F37FC66}" type="pres">
      <dgm:prSet presAssocID="{E96DFEA2-4569-43E4-AB3A-7540D2BD03B3}" presName="hierChild4" presStyleCnt="0"/>
      <dgm:spPr/>
      <dgm:t>
        <a:bodyPr/>
        <a:lstStyle/>
        <a:p>
          <a:endParaRPr lang="es-EC"/>
        </a:p>
      </dgm:t>
    </dgm:pt>
    <dgm:pt modelId="{8F2E708E-05C3-4CA8-8ACF-BBACD8FCBF31}" type="pres">
      <dgm:prSet presAssocID="{42DE638B-3C4F-454E-B55C-C3FB8CB938D6}" presName="Name37" presStyleLbl="parChTrans1D4" presStyleIdx="0" presStyleCnt="2"/>
      <dgm:spPr/>
      <dgm:t>
        <a:bodyPr/>
        <a:lstStyle/>
        <a:p>
          <a:endParaRPr lang="es-EC"/>
        </a:p>
      </dgm:t>
    </dgm:pt>
    <dgm:pt modelId="{41F424F7-2224-4971-89E2-51298CF42E05}" type="pres">
      <dgm:prSet presAssocID="{43840793-966B-42EA-BA49-2BE3CF7284D5}" presName="hierRoot2" presStyleCnt="0">
        <dgm:presLayoutVars>
          <dgm:hierBranch val="init"/>
        </dgm:presLayoutVars>
      </dgm:prSet>
      <dgm:spPr/>
      <dgm:t>
        <a:bodyPr/>
        <a:lstStyle/>
        <a:p>
          <a:endParaRPr lang="es-EC"/>
        </a:p>
      </dgm:t>
    </dgm:pt>
    <dgm:pt modelId="{C2E05437-2D2B-46CE-8CBD-1F149B71F3A5}" type="pres">
      <dgm:prSet presAssocID="{43840793-966B-42EA-BA49-2BE3CF7284D5}" presName="rootComposite" presStyleCnt="0"/>
      <dgm:spPr/>
      <dgm:t>
        <a:bodyPr/>
        <a:lstStyle/>
        <a:p>
          <a:endParaRPr lang="es-EC"/>
        </a:p>
      </dgm:t>
    </dgm:pt>
    <dgm:pt modelId="{0863557A-AC61-4E4E-824D-07E3CFDF7A9A}" type="pres">
      <dgm:prSet presAssocID="{43840793-966B-42EA-BA49-2BE3CF7284D5}" presName="rootText" presStyleLbl="node1" presStyleIdx="2" presStyleCnt="4">
        <dgm:presLayoutVars>
          <dgm:chMax/>
          <dgm:chPref val="3"/>
        </dgm:presLayoutVars>
      </dgm:prSet>
      <dgm:spPr/>
      <dgm:t>
        <a:bodyPr/>
        <a:lstStyle/>
        <a:p>
          <a:endParaRPr lang="es-EC"/>
        </a:p>
      </dgm:t>
    </dgm:pt>
    <dgm:pt modelId="{D9DAC718-3D72-4643-8253-11E1CF7DF469}" type="pres">
      <dgm:prSet presAssocID="{43840793-966B-42EA-BA49-2BE3CF7284D5}" presName="titleText2" presStyleLbl="fgAcc1" presStyleIdx="2" presStyleCnt="4">
        <dgm:presLayoutVars>
          <dgm:chMax val="0"/>
          <dgm:chPref val="0"/>
        </dgm:presLayoutVars>
      </dgm:prSet>
      <dgm:spPr/>
      <dgm:t>
        <a:bodyPr/>
        <a:lstStyle/>
        <a:p>
          <a:endParaRPr lang="es-EC"/>
        </a:p>
      </dgm:t>
    </dgm:pt>
    <dgm:pt modelId="{5BC3F84A-303C-479B-BF1B-1BBF7AB114A6}" type="pres">
      <dgm:prSet presAssocID="{43840793-966B-42EA-BA49-2BE3CF7284D5}" presName="rootConnector" presStyleLbl="node4" presStyleIdx="0" presStyleCnt="0"/>
      <dgm:spPr/>
      <dgm:t>
        <a:bodyPr/>
        <a:lstStyle/>
        <a:p>
          <a:endParaRPr lang="es-EC"/>
        </a:p>
      </dgm:t>
    </dgm:pt>
    <dgm:pt modelId="{1E1AAF33-9934-4DB7-9EF6-88A362215006}" type="pres">
      <dgm:prSet presAssocID="{43840793-966B-42EA-BA49-2BE3CF7284D5}" presName="hierChild4" presStyleCnt="0"/>
      <dgm:spPr/>
      <dgm:t>
        <a:bodyPr/>
        <a:lstStyle/>
        <a:p>
          <a:endParaRPr lang="es-EC"/>
        </a:p>
      </dgm:t>
    </dgm:pt>
    <dgm:pt modelId="{D753CAD6-8DF3-407E-A539-F6C1BCE15FAA}" type="pres">
      <dgm:prSet presAssocID="{19B3E230-7C04-4491-A035-037AB4B21743}" presName="Name37" presStyleLbl="parChTrans1D4" presStyleIdx="1" presStyleCnt="2"/>
      <dgm:spPr/>
      <dgm:t>
        <a:bodyPr/>
        <a:lstStyle/>
        <a:p>
          <a:endParaRPr lang="es-EC"/>
        </a:p>
      </dgm:t>
    </dgm:pt>
    <dgm:pt modelId="{0347D625-144E-4E58-A086-5E65D6FC2C1A}" type="pres">
      <dgm:prSet presAssocID="{4A92F015-D289-454A-8AD9-6A419B08506F}" presName="hierRoot2" presStyleCnt="0">
        <dgm:presLayoutVars>
          <dgm:hierBranch val="init"/>
        </dgm:presLayoutVars>
      </dgm:prSet>
      <dgm:spPr/>
      <dgm:t>
        <a:bodyPr/>
        <a:lstStyle/>
        <a:p>
          <a:endParaRPr lang="es-EC"/>
        </a:p>
      </dgm:t>
    </dgm:pt>
    <dgm:pt modelId="{CCD542D9-3AF8-419C-B70E-E4B4035596DF}" type="pres">
      <dgm:prSet presAssocID="{4A92F015-D289-454A-8AD9-6A419B08506F}" presName="rootComposite" presStyleCnt="0"/>
      <dgm:spPr/>
      <dgm:t>
        <a:bodyPr/>
        <a:lstStyle/>
        <a:p>
          <a:endParaRPr lang="es-EC"/>
        </a:p>
      </dgm:t>
    </dgm:pt>
    <dgm:pt modelId="{0C50FCF2-B0A7-41F5-9620-958CF83C2B0B}" type="pres">
      <dgm:prSet presAssocID="{4A92F015-D289-454A-8AD9-6A419B08506F}" presName="rootText" presStyleLbl="node1" presStyleIdx="3" presStyleCnt="4">
        <dgm:presLayoutVars>
          <dgm:chMax/>
          <dgm:chPref val="3"/>
        </dgm:presLayoutVars>
      </dgm:prSet>
      <dgm:spPr/>
      <dgm:t>
        <a:bodyPr/>
        <a:lstStyle/>
        <a:p>
          <a:endParaRPr lang="es-EC"/>
        </a:p>
      </dgm:t>
    </dgm:pt>
    <dgm:pt modelId="{6D19EDD0-5FDC-4F66-A91D-52D3F84BF20E}" type="pres">
      <dgm:prSet presAssocID="{4A92F015-D289-454A-8AD9-6A419B08506F}" presName="titleText2" presStyleLbl="fgAcc1" presStyleIdx="3" presStyleCnt="4">
        <dgm:presLayoutVars>
          <dgm:chMax val="0"/>
          <dgm:chPref val="0"/>
        </dgm:presLayoutVars>
      </dgm:prSet>
      <dgm:spPr/>
      <dgm:t>
        <a:bodyPr/>
        <a:lstStyle/>
        <a:p>
          <a:endParaRPr lang="es-EC"/>
        </a:p>
      </dgm:t>
    </dgm:pt>
    <dgm:pt modelId="{1E7DFFC9-9159-40A1-86F6-C22302E4FB29}" type="pres">
      <dgm:prSet presAssocID="{4A92F015-D289-454A-8AD9-6A419B08506F}" presName="rootConnector" presStyleLbl="node4" presStyleIdx="0" presStyleCnt="0"/>
      <dgm:spPr/>
      <dgm:t>
        <a:bodyPr/>
        <a:lstStyle/>
        <a:p>
          <a:endParaRPr lang="es-EC"/>
        </a:p>
      </dgm:t>
    </dgm:pt>
    <dgm:pt modelId="{DC1B9806-9B95-458E-8D14-D9F6F11F1334}" type="pres">
      <dgm:prSet presAssocID="{4A92F015-D289-454A-8AD9-6A419B08506F}" presName="hierChild4" presStyleCnt="0"/>
      <dgm:spPr/>
      <dgm:t>
        <a:bodyPr/>
        <a:lstStyle/>
        <a:p>
          <a:endParaRPr lang="es-EC"/>
        </a:p>
      </dgm:t>
    </dgm:pt>
    <dgm:pt modelId="{993BA5EE-BC47-4788-944A-C227E012F558}" type="pres">
      <dgm:prSet presAssocID="{4A92F015-D289-454A-8AD9-6A419B08506F}" presName="hierChild5" presStyleCnt="0"/>
      <dgm:spPr/>
      <dgm:t>
        <a:bodyPr/>
        <a:lstStyle/>
        <a:p>
          <a:endParaRPr lang="es-EC"/>
        </a:p>
      </dgm:t>
    </dgm:pt>
    <dgm:pt modelId="{EAB143CD-5E73-46A9-A089-6417F53E6D50}" type="pres">
      <dgm:prSet presAssocID="{43840793-966B-42EA-BA49-2BE3CF7284D5}" presName="hierChild5" presStyleCnt="0"/>
      <dgm:spPr/>
      <dgm:t>
        <a:bodyPr/>
        <a:lstStyle/>
        <a:p>
          <a:endParaRPr lang="es-EC"/>
        </a:p>
      </dgm:t>
    </dgm:pt>
    <dgm:pt modelId="{CF1DAA8B-3C23-4795-BCF3-1FFBE5FA6E62}" type="pres">
      <dgm:prSet presAssocID="{E96DFEA2-4569-43E4-AB3A-7540D2BD03B3}" presName="hierChild5" presStyleCnt="0"/>
      <dgm:spPr/>
      <dgm:t>
        <a:bodyPr/>
        <a:lstStyle/>
        <a:p>
          <a:endParaRPr lang="es-EC"/>
        </a:p>
      </dgm:t>
    </dgm:pt>
    <dgm:pt modelId="{AEDDF1B8-A29E-4FBC-802A-411105F5B726}" type="pres">
      <dgm:prSet presAssocID="{F6325DF1-ED1A-47E5-B5B9-E028298444E4}" presName="hierChild5" presStyleCnt="0"/>
      <dgm:spPr/>
      <dgm:t>
        <a:bodyPr/>
        <a:lstStyle/>
        <a:p>
          <a:endParaRPr lang="es-EC"/>
        </a:p>
      </dgm:t>
    </dgm:pt>
    <dgm:pt modelId="{FEC8C4DF-CEE3-4E5A-ACC3-CE4EDB3B39D6}" type="pres">
      <dgm:prSet presAssocID="{9277126B-F0D3-47DF-99E8-0D2DE9F59E7D}" presName="hierChild3" presStyleCnt="0"/>
      <dgm:spPr/>
      <dgm:t>
        <a:bodyPr/>
        <a:lstStyle/>
        <a:p>
          <a:endParaRPr lang="es-EC"/>
        </a:p>
      </dgm:t>
    </dgm:pt>
  </dgm:ptLst>
  <dgm:cxnLst>
    <dgm:cxn modelId="{D0686878-BB5A-48F7-8FA1-063D38478D5C}" type="presOf" srcId="{F6325DF1-ED1A-47E5-B5B9-E028298444E4}" destId="{ADE7BCC2-1CB8-417B-934F-80935C8729D3}" srcOrd="0" destOrd="0" presId="urn:microsoft.com/office/officeart/2008/layout/NameandTitleOrganizationalChart"/>
    <dgm:cxn modelId="{0B3F8478-FDE5-48FD-A198-D83A551B74DD}" type="presOf" srcId="{3D24E9AE-B1C0-4492-B505-4BB3303F7A0F}" destId="{FFEEC3FF-C089-442D-9D82-5FF0C99D0BB5}" srcOrd="0" destOrd="0" presId="urn:microsoft.com/office/officeart/2008/layout/NameandTitleOrganizationalChart"/>
    <dgm:cxn modelId="{7C9B3A70-96DD-462F-8638-81A48D4BFE8A}" type="presOf" srcId="{82787F28-4705-4756-8E79-8E1AFAFB4F1A}" destId="{CA1B19C3-F8CC-48C6-ADC0-B6C46B14F0CB}" srcOrd="0" destOrd="0" presId="urn:microsoft.com/office/officeart/2008/layout/NameandTitleOrganizationalChart"/>
    <dgm:cxn modelId="{C438276E-CCDE-4E14-B4E5-6D4FE4AC15C6}" type="presOf" srcId="{1AAB72F1-30E0-4E43-BB82-68398DED67BA}" destId="{D9DAC718-3D72-4643-8253-11E1CF7DF469}" srcOrd="0" destOrd="0" presId="urn:microsoft.com/office/officeart/2008/layout/NameandTitleOrganizationalChart"/>
    <dgm:cxn modelId="{2DB6FCFB-240E-4288-A926-1AAD6DA2D084}" type="presOf" srcId="{9277126B-F0D3-47DF-99E8-0D2DE9F59E7D}" destId="{A5F159CA-5F34-4BD5-B5F5-4DC749F20F52}" srcOrd="1" destOrd="0" presId="urn:microsoft.com/office/officeart/2008/layout/NameandTitleOrganizationalChart"/>
    <dgm:cxn modelId="{4911596D-5ADD-47ED-9AF4-DFFC88DBA92D}" type="presOf" srcId="{19B3E230-7C04-4491-A035-037AB4B21743}" destId="{D753CAD6-8DF3-407E-A539-F6C1BCE15FAA}" srcOrd="0" destOrd="0" presId="urn:microsoft.com/office/officeart/2008/layout/NameandTitleOrganizationalChart"/>
    <dgm:cxn modelId="{52240F14-3404-4475-842B-CA22A997321A}" type="presOf" srcId="{43840793-966B-42EA-BA49-2BE3CF7284D5}" destId="{0863557A-AC61-4E4E-824D-07E3CFDF7A9A}" srcOrd="0" destOrd="0" presId="urn:microsoft.com/office/officeart/2008/layout/NameandTitleOrganizationalChart"/>
    <dgm:cxn modelId="{803718A2-9A55-46B9-9ECD-76098F4DA86E}" type="presOf" srcId="{43840793-966B-42EA-BA49-2BE3CF7284D5}" destId="{5BC3F84A-303C-479B-BF1B-1BBF7AB114A6}" srcOrd="1" destOrd="0" presId="urn:microsoft.com/office/officeart/2008/layout/NameandTitleOrganizationalChart"/>
    <dgm:cxn modelId="{6C4113C9-C533-4E11-BCFC-986BE464EA23}" srcId="{43840793-966B-42EA-BA49-2BE3CF7284D5}" destId="{4A92F015-D289-454A-8AD9-6A419B08506F}" srcOrd="0" destOrd="0" parTransId="{19B3E230-7C04-4491-A035-037AB4B21743}" sibTransId="{B87753AC-5A49-4842-8AB1-2B9F5B8400DD}"/>
    <dgm:cxn modelId="{44E574AB-B747-40FC-AE70-F2CF0F19F17F}" type="presOf" srcId="{C63AD25C-0326-4EB2-A095-4B1E792B9071}" destId="{560BB8B2-A63E-485E-A807-11DA36EB114E}" srcOrd="0" destOrd="0" presId="urn:microsoft.com/office/officeart/2008/layout/NameandTitleOrganizationalChart"/>
    <dgm:cxn modelId="{E7943CD1-C310-43F2-973F-CEFFC3F7B1E6}" type="presOf" srcId="{E96DFEA2-4569-43E4-AB3A-7540D2BD03B3}" destId="{5746BBCD-9AD3-4205-9980-73CE8AEF898A}" srcOrd="0" destOrd="0" presId="urn:microsoft.com/office/officeart/2008/layout/NameandTitleOrganizationalChart"/>
    <dgm:cxn modelId="{E350DF48-AAE3-4E75-898F-6538E7B1AD3E}" type="presOf" srcId="{9277126B-F0D3-47DF-99E8-0D2DE9F59E7D}" destId="{73354BDB-B4CD-44CF-8DCD-B1C5DAA46EFA}" srcOrd="0" destOrd="0" presId="urn:microsoft.com/office/officeart/2008/layout/NameandTitleOrganizationalChart"/>
    <dgm:cxn modelId="{C8C21A4D-1524-40C1-A324-D54E099FA6B2}" type="presOf" srcId="{6BA44153-9A6B-425D-85A4-75A9A282140E}" destId="{C873CC09-CF16-4363-9DAD-DAD4D7C691A2}" srcOrd="0" destOrd="0" presId="urn:microsoft.com/office/officeart/2008/layout/NameandTitleOrganizationalChart"/>
    <dgm:cxn modelId="{CF5AC8EB-DA8D-405D-914D-0C71D6B7CFBD}" type="presOf" srcId="{4A92F015-D289-454A-8AD9-6A419B08506F}" destId="{1E7DFFC9-9159-40A1-86F6-C22302E4FB29}" srcOrd="1" destOrd="0" presId="urn:microsoft.com/office/officeart/2008/layout/NameandTitleOrganizationalChart"/>
    <dgm:cxn modelId="{460D1FF5-2EEE-418F-8EDA-592CD9A7C921}" srcId="{F6325DF1-ED1A-47E5-B5B9-E028298444E4}" destId="{E96DFEA2-4569-43E4-AB3A-7540D2BD03B3}" srcOrd="0" destOrd="0" parTransId="{82787F28-4705-4756-8E79-8E1AFAFB4F1A}" sibTransId="{3D24E9AE-B1C0-4492-B505-4BB3303F7A0F}"/>
    <dgm:cxn modelId="{77CE698F-4523-47BF-AFC4-6F743BAE3062}" type="presOf" srcId="{B87753AC-5A49-4842-8AB1-2B9F5B8400DD}" destId="{6D19EDD0-5FDC-4F66-A91D-52D3F84BF20E}" srcOrd="0" destOrd="0" presId="urn:microsoft.com/office/officeart/2008/layout/NameandTitleOrganizationalChart"/>
    <dgm:cxn modelId="{D5EC0026-CDEE-4DA8-8B25-B3E4C83C506C}" type="presOf" srcId="{42DE638B-3C4F-454E-B55C-C3FB8CB938D6}" destId="{8F2E708E-05C3-4CA8-8ACF-BBACD8FCBF31}" srcOrd="0" destOrd="0" presId="urn:microsoft.com/office/officeart/2008/layout/NameandTitleOrganizationalChart"/>
    <dgm:cxn modelId="{313CE81D-118F-4D71-B94C-8F62522833E4}" srcId="{B14238BC-EE4E-499C-8721-FB69B8A94B69}" destId="{9277126B-F0D3-47DF-99E8-0D2DE9F59E7D}" srcOrd="0" destOrd="0" parTransId="{61F85A88-9CEE-4124-AFD8-8CF3172C0017}" sibTransId="{C63AD25C-0326-4EB2-A095-4B1E792B9071}"/>
    <dgm:cxn modelId="{51E3D3EE-2BCD-4D6F-A837-B6A2B281884B}" type="presOf" srcId="{4C57417D-3A33-41E5-BF8D-F32C789011AB}" destId="{F0B238BB-25C6-4C93-B7AA-EA5E61E3B0DD}" srcOrd="0" destOrd="0" presId="urn:microsoft.com/office/officeart/2008/layout/NameandTitleOrganizationalChart"/>
    <dgm:cxn modelId="{FB92481D-5568-412F-9506-F9AA3422F3FA}" type="presOf" srcId="{E96DFEA2-4569-43E4-AB3A-7540D2BD03B3}" destId="{08C64E92-A4AD-400E-8EAA-8ABC2C0348C9}" srcOrd="1" destOrd="0" presId="urn:microsoft.com/office/officeart/2008/layout/NameandTitleOrganizationalChart"/>
    <dgm:cxn modelId="{DED13BB4-5D44-4748-AC9C-431C19CCDC25}" type="presOf" srcId="{4A92F015-D289-454A-8AD9-6A419B08506F}" destId="{0C50FCF2-B0A7-41F5-9620-958CF83C2B0B}" srcOrd="0" destOrd="0" presId="urn:microsoft.com/office/officeart/2008/layout/NameandTitleOrganizationalChart"/>
    <dgm:cxn modelId="{A0C98CF7-E343-4FF3-8D51-B1FFDF90A3E5}" type="presOf" srcId="{B14238BC-EE4E-499C-8721-FB69B8A94B69}" destId="{D177F71A-F7B7-4B63-B3C7-66547131C5EC}" srcOrd="0" destOrd="0" presId="urn:microsoft.com/office/officeart/2008/layout/NameandTitleOrganizationalChart"/>
    <dgm:cxn modelId="{CBA21663-0C1C-4B75-B2EB-DE9DFA570D67}" type="presOf" srcId="{F6325DF1-ED1A-47E5-B5B9-E028298444E4}" destId="{8EBCCADD-1ED8-44A4-BD0F-FB8602F84356}" srcOrd="1" destOrd="0" presId="urn:microsoft.com/office/officeart/2008/layout/NameandTitleOrganizationalChart"/>
    <dgm:cxn modelId="{55EB54BC-1FB3-460A-AA5D-B07B45974BDE}" srcId="{E96DFEA2-4569-43E4-AB3A-7540D2BD03B3}" destId="{43840793-966B-42EA-BA49-2BE3CF7284D5}" srcOrd="0" destOrd="0" parTransId="{42DE638B-3C4F-454E-B55C-C3FB8CB938D6}" sibTransId="{1AAB72F1-30E0-4E43-BB82-68398DED67BA}"/>
    <dgm:cxn modelId="{01BC3528-B75A-430A-89AC-5098E3F67290}" srcId="{9277126B-F0D3-47DF-99E8-0D2DE9F59E7D}" destId="{F6325DF1-ED1A-47E5-B5B9-E028298444E4}" srcOrd="0" destOrd="0" parTransId="{6BA44153-9A6B-425D-85A4-75A9A282140E}" sibTransId="{4C57417D-3A33-41E5-BF8D-F32C789011AB}"/>
    <dgm:cxn modelId="{33EE847E-470F-4F44-B498-D9F2463C1B1C}" type="presParOf" srcId="{D177F71A-F7B7-4B63-B3C7-66547131C5EC}" destId="{492901E6-1249-4DA2-A104-C1677F900750}" srcOrd="0" destOrd="0" presId="urn:microsoft.com/office/officeart/2008/layout/NameandTitleOrganizationalChart"/>
    <dgm:cxn modelId="{AE9FF395-79A5-4285-938E-199C3E3A3357}" type="presParOf" srcId="{492901E6-1249-4DA2-A104-C1677F900750}" destId="{1A9E7BC8-A07B-4B71-A78F-DBF7B720AB4A}" srcOrd="0" destOrd="0" presId="urn:microsoft.com/office/officeart/2008/layout/NameandTitleOrganizationalChart"/>
    <dgm:cxn modelId="{371F691E-2D84-42D8-AC07-E47825191FB1}" type="presParOf" srcId="{1A9E7BC8-A07B-4B71-A78F-DBF7B720AB4A}" destId="{73354BDB-B4CD-44CF-8DCD-B1C5DAA46EFA}" srcOrd="0" destOrd="0" presId="urn:microsoft.com/office/officeart/2008/layout/NameandTitleOrganizationalChart"/>
    <dgm:cxn modelId="{F4EFF385-4566-4680-88D8-900D3BC2A689}" type="presParOf" srcId="{1A9E7BC8-A07B-4B71-A78F-DBF7B720AB4A}" destId="{560BB8B2-A63E-485E-A807-11DA36EB114E}" srcOrd="1" destOrd="0" presId="urn:microsoft.com/office/officeart/2008/layout/NameandTitleOrganizationalChart"/>
    <dgm:cxn modelId="{6EC63D6B-419F-4EF6-9FA8-367BC498E3F8}" type="presParOf" srcId="{1A9E7BC8-A07B-4B71-A78F-DBF7B720AB4A}" destId="{A5F159CA-5F34-4BD5-B5F5-4DC749F20F52}" srcOrd="2" destOrd="0" presId="urn:microsoft.com/office/officeart/2008/layout/NameandTitleOrganizationalChart"/>
    <dgm:cxn modelId="{FBA76895-E236-49B2-A18E-F295967A1197}" type="presParOf" srcId="{492901E6-1249-4DA2-A104-C1677F900750}" destId="{E32CF9DB-D0B6-4AD2-98D4-76AAD8B5350F}" srcOrd="1" destOrd="0" presId="urn:microsoft.com/office/officeart/2008/layout/NameandTitleOrganizationalChart"/>
    <dgm:cxn modelId="{4DBB7061-2930-49E7-B459-ADD071A83C68}" type="presParOf" srcId="{E32CF9DB-D0B6-4AD2-98D4-76AAD8B5350F}" destId="{C873CC09-CF16-4363-9DAD-DAD4D7C691A2}" srcOrd="0" destOrd="0" presId="urn:microsoft.com/office/officeart/2008/layout/NameandTitleOrganizationalChart"/>
    <dgm:cxn modelId="{DCBFB562-C582-43EA-A678-BEE15838C043}" type="presParOf" srcId="{E32CF9DB-D0B6-4AD2-98D4-76AAD8B5350F}" destId="{8A409FB9-A5B5-4089-88B7-DD973636C9DF}" srcOrd="1" destOrd="0" presId="urn:microsoft.com/office/officeart/2008/layout/NameandTitleOrganizationalChart"/>
    <dgm:cxn modelId="{B71797FA-6BFF-43B7-B67B-2466373B74A7}" type="presParOf" srcId="{8A409FB9-A5B5-4089-88B7-DD973636C9DF}" destId="{5B501CC7-41BF-4A07-8636-E310DD25F142}" srcOrd="0" destOrd="0" presId="urn:microsoft.com/office/officeart/2008/layout/NameandTitleOrganizationalChart"/>
    <dgm:cxn modelId="{D5202563-9EA7-44E0-94B4-A097CFE2193B}" type="presParOf" srcId="{5B501CC7-41BF-4A07-8636-E310DD25F142}" destId="{ADE7BCC2-1CB8-417B-934F-80935C8729D3}" srcOrd="0" destOrd="0" presId="urn:microsoft.com/office/officeart/2008/layout/NameandTitleOrganizationalChart"/>
    <dgm:cxn modelId="{0FA83FED-BDA0-4EF9-932C-E6C279FCAE9C}" type="presParOf" srcId="{5B501CC7-41BF-4A07-8636-E310DD25F142}" destId="{F0B238BB-25C6-4C93-B7AA-EA5E61E3B0DD}" srcOrd="1" destOrd="0" presId="urn:microsoft.com/office/officeart/2008/layout/NameandTitleOrganizationalChart"/>
    <dgm:cxn modelId="{C21A5122-83F7-478A-93E2-2E4E04EE6D34}" type="presParOf" srcId="{5B501CC7-41BF-4A07-8636-E310DD25F142}" destId="{8EBCCADD-1ED8-44A4-BD0F-FB8602F84356}" srcOrd="2" destOrd="0" presId="urn:microsoft.com/office/officeart/2008/layout/NameandTitleOrganizationalChart"/>
    <dgm:cxn modelId="{CC4CF610-FC8C-4B79-A62F-2D4777F65E9E}" type="presParOf" srcId="{8A409FB9-A5B5-4089-88B7-DD973636C9DF}" destId="{C9B5CEE0-546E-4146-95AD-D5E339C4E67C}" srcOrd="1" destOrd="0" presId="urn:microsoft.com/office/officeart/2008/layout/NameandTitleOrganizationalChart"/>
    <dgm:cxn modelId="{0C3E1EB7-C9A8-4736-8316-CA5EC365C453}" type="presParOf" srcId="{C9B5CEE0-546E-4146-95AD-D5E339C4E67C}" destId="{CA1B19C3-F8CC-48C6-ADC0-B6C46B14F0CB}" srcOrd="0" destOrd="0" presId="urn:microsoft.com/office/officeart/2008/layout/NameandTitleOrganizationalChart"/>
    <dgm:cxn modelId="{CA90AF0A-41FC-4314-AB8C-33B9D39A8F86}" type="presParOf" srcId="{C9B5CEE0-546E-4146-95AD-D5E339C4E67C}" destId="{E2DD3DC0-7F58-4EF5-9EED-E8D3C7AB2646}" srcOrd="1" destOrd="0" presId="urn:microsoft.com/office/officeart/2008/layout/NameandTitleOrganizationalChart"/>
    <dgm:cxn modelId="{AFA26827-0B2B-48A6-9F66-EC11E8CFFDF2}" type="presParOf" srcId="{E2DD3DC0-7F58-4EF5-9EED-E8D3C7AB2646}" destId="{47B5291D-08C2-434B-9BC7-B86CC5B6C4EF}" srcOrd="0" destOrd="0" presId="urn:microsoft.com/office/officeart/2008/layout/NameandTitleOrganizationalChart"/>
    <dgm:cxn modelId="{7349AB57-08A5-4888-9DE7-94551CD2ECEB}" type="presParOf" srcId="{47B5291D-08C2-434B-9BC7-B86CC5B6C4EF}" destId="{5746BBCD-9AD3-4205-9980-73CE8AEF898A}" srcOrd="0" destOrd="0" presId="urn:microsoft.com/office/officeart/2008/layout/NameandTitleOrganizationalChart"/>
    <dgm:cxn modelId="{E4CE7914-54BC-47D0-8CDB-C3A9AD5E0411}" type="presParOf" srcId="{47B5291D-08C2-434B-9BC7-B86CC5B6C4EF}" destId="{FFEEC3FF-C089-442D-9D82-5FF0C99D0BB5}" srcOrd="1" destOrd="0" presId="urn:microsoft.com/office/officeart/2008/layout/NameandTitleOrganizationalChart"/>
    <dgm:cxn modelId="{D14D49C0-69F0-45DE-92FD-5BB944CD80CE}" type="presParOf" srcId="{47B5291D-08C2-434B-9BC7-B86CC5B6C4EF}" destId="{08C64E92-A4AD-400E-8EAA-8ABC2C0348C9}" srcOrd="2" destOrd="0" presId="urn:microsoft.com/office/officeart/2008/layout/NameandTitleOrganizationalChart"/>
    <dgm:cxn modelId="{94F98E5B-48DC-4219-B6A8-192566B88798}" type="presParOf" srcId="{E2DD3DC0-7F58-4EF5-9EED-E8D3C7AB2646}" destId="{C050FCAA-D100-4C36-A557-F1705F37FC66}" srcOrd="1" destOrd="0" presId="urn:microsoft.com/office/officeart/2008/layout/NameandTitleOrganizationalChart"/>
    <dgm:cxn modelId="{669D8848-8952-45C4-9A58-04B867C465D6}" type="presParOf" srcId="{C050FCAA-D100-4C36-A557-F1705F37FC66}" destId="{8F2E708E-05C3-4CA8-8ACF-BBACD8FCBF31}" srcOrd="0" destOrd="0" presId="urn:microsoft.com/office/officeart/2008/layout/NameandTitleOrganizationalChart"/>
    <dgm:cxn modelId="{FCD936BD-241E-4AC6-95E1-9D7A47894E3D}" type="presParOf" srcId="{C050FCAA-D100-4C36-A557-F1705F37FC66}" destId="{41F424F7-2224-4971-89E2-51298CF42E05}" srcOrd="1" destOrd="0" presId="urn:microsoft.com/office/officeart/2008/layout/NameandTitleOrganizationalChart"/>
    <dgm:cxn modelId="{F47A43A0-9C51-4CAD-B673-7BD53055D8CF}" type="presParOf" srcId="{41F424F7-2224-4971-89E2-51298CF42E05}" destId="{C2E05437-2D2B-46CE-8CBD-1F149B71F3A5}" srcOrd="0" destOrd="0" presId="urn:microsoft.com/office/officeart/2008/layout/NameandTitleOrganizationalChart"/>
    <dgm:cxn modelId="{63A7F863-6583-499B-86EE-648AD073B190}" type="presParOf" srcId="{C2E05437-2D2B-46CE-8CBD-1F149B71F3A5}" destId="{0863557A-AC61-4E4E-824D-07E3CFDF7A9A}" srcOrd="0" destOrd="0" presId="urn:microsoft.com/office/officeart/2008/layout/NameandTitleOrganizationalChart"/>
    <dgm:cxn modelId="{CF19821F-CE32-45D8-A3A6-A2293DE672C9}" type="presParOf" srcId="{C2E05437-2D2B-46CE-8CBD-1F149B71F3A5}" destId="{D9DAC718-3D72-4643-8253-11E1CF7DF469}" srcOrd="1" destOrd="0" presId="urn:microsoft.com/office/officeart/2008/layout/NameandTitleOrganizationalChart"/>
    <dgm:cxn modelId="{8F156358-3614-49C2-865D-C36E0869E9DA}" type="presParOf" srcId="{C2E05437-2D2B-46CE-8CBD-1F149B71F3A5}" destId="{5BC3F84A-303C-479B-BF1B-1BBF7AB114A6}" srcOrd="2" destOrd="0" presId="urn:microsoft.com/office/officeart/2008/layout/NameandTitleOrganizationalChart"/>
    <dgm:cxn modelId="{54D79023-C1A5-46FF-B12F-51A2D3E98D43}" type="presParOf" srcId="{41F424F7-2224-4971-89E2-51298CF42E05}" destId="{1E1AAF33-9934-4DB7-9EF6-88A362215006}" srcOrd="1" destOrd="0" presId="urn:microsoft.com/office/officeart/2008/layout/NameandTitleOrganizationalChart"/>
    <dgm:cxn modelId="{341C3BE3-D3E2-43FB-ABA5-3EF9965C6914}" type="presParOf" srcId="{1E1AAF33-9934-4DB7-9EF6-88A362215006}" destId="{D753CAD6-8DF3-407E-A539-F6C1BCE15FAA}" srcOrd="0" destOrd="0" presId="urn:microsoft.com/office/officeart/2008/layout/NameandTitleOrganizationalChart"/>
    <dgm:cxn modelId="{35B63E59-F8EB-4F5D-AB3E-8A65D4EF1945}" type="presParOf" srcId="{1E1AAF33-9934-4DB7-9EF6-88A362215006}" destId="{0347D625-144E-4E58-A086-5E65D6FC2C1A}" srcOrd="1" destOrd="0" presId="urn:microsoft.com/office/officeart/2008/layout/NameandTitleOrganizationalChart"/>
    <dgm:cxn modelId="{5ED70747-E1AF-4597-B7FA-1079BB9174D8}" type="presParOf" srcId="{0347D625-144E-4E58-A086-5E65D6FC2C1A}" destId="{CCD542D9-3AF8-419C-B70E-E4B4035596DF}" srcOrd="0" destOrd="0" presId="urn:microsoft.com/office/officeart/2008/layout/NameandTitleOrganizationalChart"/>
    <dgm:cxn modelId="{D1439FCC-1C41-4F62-B9F8-2CF04D3BFBF7}" type="presParOf" srcId="{CCD542D9-3AF8-419C-B70E-E4B4035596DF}" destId="{0C50FCF2-B0A7-41F5-9620-958CF83C2B0B}" srcOrd="0" destOrd="0" presId="urn:microsoft.com/office/officeart/2008/layout/NameandTitleOrganizationalChart"/>
    <dgm:cxn modelId="{08572BD0-ED36-46F4-B887-019305052289}" type="presParOf" srcId="{CCD542D9-3AF8-419C-B70E-E4B4035596DF}" destId="{6D19EDD0-5FDC-4F66-A91D-52D3F84BF20E}" srcOrd="1" destOrd="0" presId="urn:microsoft.com/office/officeart/2008/layout/NameandTitleOrganizationalChart"/>
    <dgm:cxn modelId="{B0318625-F12D-452B-9453-DE202AB31CE7}" type="presParOf" srcId="{CCD542D9-3AF8-419C-B70E-E4B4035596DF}" destId="{1E7DFFC9-9159-40A1-86F6-C22302E4FB29}" srcOrd="2" destOrd="0" presId="urn:microsoft.com/office/officeart/2008/layout/NameandTitleOrganizationalChart"/>
    <dgm:cxn modelId="{6E51EE36-B3A2-4E16-8AB6-E7928E5873D8}" type="presParOf" srcId="{0347D625-144E-4E58-A086-5E65D6FC2C1A}" destId="{DC1B9806-9B95-458E-8D14-D9F6F11F1334}" srcOrd="1" destOrd="0" presId="urn:microsoft.com/office/officeart/2008/layout/NameandTitleOrganizationalChart"/>
    <dgm:cxn modelId="{7DB2F6C8-6B73-40C5-9769-B59E753B9709}" type="presParOf" srcId="{0347D625-144E-4E58-A086-5E65D6FC2C1A}" destId="{993BA5EE-BC47-4788-944A-C227E012F558}" srcOrd="2" destOrd="0" presId="urn:microsoft.com/office/officeart/2008/layout/NameandTitleOrganizationalChart"/>
    <dgm:cxn modelId="{1472B8C4-E826-47EA-9BF4-6ABA3664DCE7}" type="presParOf" srcId="{41F424F7-2224-4971-89E2-51298CF42E05}" destId="{EAB143CD-5E73-46A9-A089-6417F53E6D50}" srcOrd="2" destOrd="0" presId="urn:microsoft.com/office/officeart/2008/layout/NameandTitleOrganizationalChart"/>
    <dgm:cxn modelId="{427CA71D-2AC9-4B17-AB23-375AA090D4D2}" type="presParOf" srcId="{E2DD3DC0-7F58-4EF5-9EED-E8D3C7AB2646}" destId="{CF1DAA8B-3C23-4795-BCF3-1FFBE5FA6E62}" srcOrd="2" destOrd="0" presId="urn:microsoft.com/office/officeart/2008/layout/NameandTitleOrganizationalChart"/>
    <dgm:cxn modelId="{6CD65E92-8DC1-45FE-8942-5DA23F8A0FFC}" type="presParOf" srcId="{8A409FB9-A5B5-4089-88B7-DD973636C9DF}" destId="{AEDDF1B8-A29E-4FBC-802A-411105F5B726}" srcOrd="2" destOrd="0" presId="urn:microsoft.com/office/officeart/2008/layout/NameandTitleOrganizationalChart"/>
    <dgm:cxn modelId="{AE266BBA-643C-4F21-AA13-9030A48E6B3A}" type="presParOf" srcId="{492901E6-1249-4DA2-A104-C1677F900750}" destId="{FEC8C4DF-CEE3-4E5A-ACC3-CE4EDB3B39D6}"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3CAD6-8DF3-407E-A539-F6C1BCE15FAA}">
      <dsp:nvSpPr>
        <dsp:cNvPr id="0" name=""/>
        <dsp:cNvSpPr/>
      </dsp:nvSpPr>
      <dsp:spPr>
        <a:xfrm>
          <a:off x="2943586" y="3486837"/>
          <a:ext cx="91440" cy="351159"/>
        </a:xfrm>
        <a:custGeom>
          <a:avLst/>
          <a:gdLst/>
          <a:ahLst/>
          <a:cxnLst/>
          <a:rect l="0" t="0" r="0" b="0"/>
          <a:pathLst>
            <a:path>
              <a:moveTo>
                <a:pt x="45720" y="0"/>
              </a:moveTo>
              <a:lnTo>
                <a:pt x="45720" y="3511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2E708E-05C3-4CA8-8ACF-BBACD8FCBF31}">
      <dsp:nvSpPr>
        <dsp:cNvPr id="0" name=""/>
        <dsp:cNvSpPr/>
      </dsp:nvSpPr>
      <dsp:spPr>
        <a:xfrm>
          <a:off x="2943586" y="2527901"/>
          <a:ext cx="91440" cy="351159"/>
        </a:xfrm>
        <a:custGeom>
          <a:avLst/>
          <a:gdLst/>
          <a:ahLst/>
          <a:cxnLst/>
          <a:rect l="0" t="0" r="0" b="0"/>
          <a:pathLst>
            <a:path>
              <a:moveTo>
                <a:pt x="45720" y="0"/>
              </a:moveTo>
              <a:lnTo>
                <a:pt x="45720" y="3511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1B19C3-F8CC-48C6-ADC0-B6C46B14F0CB}">
      <dsp:nvSpPr>
        <dsp:cNvPr id="0" name=""/>
        <dsp:cNvSpPr/>
      </dsp:nvSpPr>
      <dsp:spPr>
        <a:xfrm>
          <a:off x="2943586" y="1568964"/>
          <a:ext cx="91440" cy="351159"/>
        </a:xfrm>
        <a:custGeom>
          <a:avLst/>
          <a:gdLst/>
          <a:ahLst/>
          <a:cxnLst/>
          <a:rect l="0" t="0" r="0" b="0"/>
          <a:pathLst>
            <a:path>
              <a:moveTo>
                <a:pt x="45720" y="0"/>
              </a:moveTo>
              <a:lnTo>
                <a:pt x="45720" y="3511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73CC09-CF16-4363-9DAD-DAD4D7C691A2}">
      <dsp:nvSpPr>
        <dsp:cNvPr id="0" name=""/>
        <dsp:cNvSpPr/>
      </dsp:nvSpPr>
      <dsp:spPr>
        <a:xfrm>
          <a:off x="2943586" y="610027"/>
          <a:ext cx="91440" cy="351159"/>
        </a:xfrm>
        <a:custGeom>
          <a:avLst/>
          <a:gdLst/>
          <a:ahLst/>
          <a:cxnLst/>
          <a:rect l="0" t="0" r="0" b="0"/>
          <a:pathLst>
            <a:path>
              <a:moveTo>
                <a:pt x="45720" y="0"/>
              </a:moveTo>
              <a:lnTo>
                <a:pt x="45720" y="3511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354BDB-B4CD-44CF-8DCD-B1C5DAA46EFA}">
      <dsp:nvSpPr>
        <dsp:cNvPr id="0" name=""/>
        <dsp:cNvSpPr/>
      </dsp:nvSpPr>
      <dsp:spPr>
        <a:xfrm>
          <a:off x="2402372" y="2250"/>
          <a:ext cx="1173868" cy="607776"/>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7620" tIns="7620" rIns="7620" bIns="85764" numCol="1" spcCol="1270" anchor="ctr" anchorCtr="0">
          <a:noAutofit/>
        </a:bodyPr>
        <a:lstStyle/>
        <a:p>
          <a:pPr lvl="0" algn="ctr" defTabSz="533400">
            <a:lnSpc>
              <a:spcPct val="90000"/>
            </a:lnSpc>
            <a:spcBef>
              <a:spcPct val="0"/>
            </a:spcBef>
            <a:spcAft>
              <a:spcPct val="35000"/>
            </a:spcAft>
          </a:pPr>
          <a:r>
            <a:rPr lang="es-EC" sz="1200" b="0" kern="1200" dirty="0" smtClean="0">
              <a:latin typeface="Times" pitchFamily="18" charset="0"/>
            </a:rPr>
            <a:t>Fundamentos Teóricos</a:t>
          </a:r>
          <a:endParaRPr lang="es-EC" sz="1200" b="0" kern="1200" dirty="0">
            <a:latin typeface="Times" pitchFamily="18" charset="0"/>
          </a:endParaRPr>
        </a:p>
      </dsp:txBody>
      <dsp:txXfrm>
        <a:off x="2402372" y="2250"/>
        <a:ext cx="1173868" cy="607776"/>
      </dsp:txXfrm>
    </dsp:sp>
    <dsp:sp modelId="{560BB8B2-A63E-485E-A807-11DA36EB114E}">
      <dsp:nvSpPr>
        <dsp:cNvPr id="0" name=""/>
        <dsp:cNvSpPr/>
      </dsp:nvSpPr>
      <dsp:spPr>
        <a:xfrm>
          <a:off x="2637146" y="474965"/>
          <a:ext cx="1056481" cy="20259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endParaRPr lang="es-EC" sz="1400" b="0" kern="1200" dirty="0">
            <a:latin typeface="Times" pitchFamily="18" charset="0"/>
          </a:endParaRPr>
        </a:p>
      </dsp:txBody>
      <dsp:txXfrm>
        <a:off x="2637146" y="474965"/>
        <a:ext cx="1056481" cy="202592"/>
      </dsp:txXfrm>
    </dsp:sp>
    <dsp:sp modelId="{ADE7BCC2-1CB8-417B-934F-80935C8729D3}">
      <dsp:nvSpPr>
        <dsp:cNvPr id="0" name=""/>
        <dsp:cNvSpPr/>
      </dsp:nvSpPr>
      <dsp:spPr>
        <a:xfrm>
          <a:off x="2402372" y="961187"/>
          <a:ext cx="1173868" cy="60777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85764" numCol="1" spcCol="1270" anchor="ctr" anchorCtr="0">
          <a:noAutofit/>
        </a:bodyPr>
        <a:lstStyle/>
        <a:p>
          <a:pPr lvl="0" algn="ctr" defTabSz="533400">
            <a:lnSpc>
              <a:spcPct val="90000"/>
            </a:lnSpc>
            <a:spcBef>
              <a:spcPct val="0"/>
            </a:spcBef>
            <a:spcAft>
              <a:spcPct val="35000"/>
            </a:spcAft>
          </a:pPr>
          <a:r>
            <a:rPr lang="es-EC" sz="1200" b="0" kern="1200" dirty="0" smtClean="0">
              <a:latin typeface="Times" pitchFamily="18" charset="0"/>
            </a:rPr>
            <a:t>Diseño Mecatrónico</a:t>
          </a:r>
          <a:endParaRPr lang="es-EC" sz="1200" b="0" kern="1200" dirty="0">
            <a:latin typeface="Times" pitchFamily="18" charset="0"/>
          </a:endParaRPr>
        </a:p>
      </dsp:txBody>
      <dsp:txXfrm>
        <a:off x="2402372" y="961187"/>
        <a:ext cx="1173868" cy="607776"/>
      </dsp:txXfrm>
    </dsp:sp>
    <dsp:sp modelId="{F0B238BB-25C6-4C93-B7AA-EA5E61E3B0DD}">
      <dsp:nvSpPr>
        <dsp:cNvPr id="0" name=""/>
        <dsp:cNvSpPr/>
      </dsp:nvSpPr>
      <dsp:spPr>
        <a:xfrm>
          <a:off x="2637146" y="1433902"/>
          <a:ext cx="1056481" cy="20259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endParaRPr lang="es-EC" sz="1400" b="0" kern="1200" dirty="0">
            <a:latin typeface="Times" pitchFamily="18" charset="0"/>
          </a:endParaRPr>
        </a:p>
      </dsp:txBody>
      <dsp:txXfrm>
        <a:off x="2637146" y="1433902"/>
        <a:ext cx="1056481" cy="202592"/>
      </dsp:txXfrm>
    </dsp:sp>
    <dsp:sp modelId="{5746BBCD-9AD3-4205-9980-73CE8AEF898A}">
      <dsp:nvSpPr>
        <dsp:cNvPr id="0" name=""/>
        <dsp:cNvSpPr/>
      </dsp:nvSpPr>
      <dsp:spPr>
        <a:xfrm>
          <a:off x="2402372" y="1920124"/>
          <a:ext cx="1173868" cy="60777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85764" numCol="1" spcCol="1270" anchor="ctr" anchorCtr="0">
          <a:noAutofit/>
        </a:bodyPr>
        <a:lstStyle/>
        <a:p>
          <a:pPr lvl="0" algn="ctr" defTabSz="533400">
            <a:lnSpc>
              <a:spcPct val="90000"/>
            </a:lnSpc>
            <a:spcBef>
              <a:spcPct val="0"/>
            </a:spcBef>
            <a:spcAft>
              <a:spcPct val="35000"/>
            </a:spcAft>
          </a:pPr>
          <a:r>
            <a:rPr lang="es-EC" sz="1200" b="0" kern="1200" dirty="0" smtClean="0">
              <a:latin typeface="Times" pitchFamily="18" charset="0"/>
            </a:rPr>
            <a:t>Implementación y Resultados Obtenidos </a:t>
          </a:r>
          <a:endParaRPr lang="es-EC" sz="1200" b="0" kern="1200" dirty="0">
            <a:latin typeface="Times" pitchFamily="18" charset="0"/>
          </a:endParaRPr>
        </a:p>
      </dsp:txBody>
      <dsp:txXfrm>
        <a:off x="2402372" y="1920124"/>
        <a:ext cx="1173868" cy="607776"/>
      </dsp:txXfrm>
    </dsp:sp>
    <dsp:sp modelId="{FFEEC3FF-C089-442D-9D82-5FF0C99D0BB5}">
      <dsp:nvSpPr>
        <dsp:cNvPr id="0" name=""/>
        <dsp:cNvSpPr/>
      </dsp:nvSpPr>
      <dsp:spPr>
        <a:xfrm>
          <a:off x="2637146" y="2392839"/>
          <a:ext cx="1056481" cy="20259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endParaRPr lang="es-EC" sz="1400" b="0" kern="1200" dirty="0">
            <a:latin typeface="Times" pitchFamily="18" charset="0"/>
          </a:endParaRPr>
        </a:p>
      </dsp:txBody>
      <dsp:txXfrm>
        <a:off x="2637146" y="2392839"/>
        <a:ext cx="1056481" cy="202592"/>
      </dsp:txXfrm>
    </dsp:sp>
    <dsp:sp modelId="{0863557A-AC61-4E4E-824D-07E3CFDF7A9A}">
      <dsp:nvSpPr>
        <dsp:cNvPr id="0" name=""/>
        <dsp:cNvSpPr/>
      </dsp:nvSpPr>
      <dsp:spPr>
        <a:xfrm>
          <a:off x="2402372" y="2879061"/>
          <a:ext cx="1173868" cy="60777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85764" numCol="1" spcCol="1270" anchor="ctr" anchorCtr="0">
          <a:noAutofit/>
        </a:bodyPr>
        <a:lstStyle/>
        <a:p>
          <a:pPr lvl="0" algn="ctr" defTabSz="533400">
            <a:lnSpc>
              <a:spcPct val="90000"/>
            </a:lnSpc>
            <a:spcBef>
              <a:spcPct val="0"/>
            </a:spcBef>
            <a:spcAft>
              <a:spcPct val="35000"/>
            </a:spcAft>
          </a:pPr>
          <a:r>
            <a:rPr lang="es-EC" sz="1200" b="0" kern="1200" dirty="0" smtClean="0">
              <a:latin typeface="Times" pitchFamily="18" charset="0"/>
            </a:rPr>
            <a:t>Análisis Económico Financiero</a:t>
          </a:r>
          <a:endParaRPr lang="es-EC" sz="1200" b="0" kern="1200" dirty="0">
            <a:latin typeface="Times" pitchFamily="18" charset="0"/>
          </a:endParaRPr>
        </a:p>
      </dsp:txBody>
      <dsp:txXfrm>
        <a:off x="2402372" y="2879061"/>
        <a:ext cx="1173868" cy="607776"/>
      </dsp:txXfrm>
    </dsp:sp>
    <dsp:sp modelId="{D9DAC718-3D72-4643-8253-11E1CF7DF469}">
      <dsp:nvSpPr>
        <dsp:cNvPr id="0" name=""/>
        <dsp:cNvSpPr/>
      </dsp:nvSpPr>
      <dsp:spPr>
        <a:xfrm>
          <a:off x="2637146" y="3351776"/>
          <a:ext cx="1056481" cy="20259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endParaRPr lang="es-EC" sz="1400" b="0" kern="1200" dirty="0">
            <a:latin typeface="Times" pitchFamily="18" charset="0"/>
          </a:endParaRPr>
        </a:p>
      </dsp:txBody>
      <dsp:txXfrm>
        <a:off x="2637146" y="3351776"/>
        <a:ext cx="1056481" cy="202592"/>
      </dsp:txXfrm>
    </dsp:sp>
    <dsp:sp modelId="{0C50FCF2-B0A7-41F5-9620-958CF83C2B0B}">
      <dsp:nvSpPr>
        <dsp:cNvPr id="0" name=""/>
        <dsp:cNvSpPr/>
      </dsp:nvSpPr>
      <dsp:spPr>
        <a:xfrm>
          <a:off x="2402372" y="3837997"/>
          <a:ext cx="1173868" cy="60777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85764" numCol="1" spcCol="1270" anchor="ctr" anchorCtr="0">
          <a:noAutofit/>
        </a:bodyPr>
        <a:lstStyle/>
        <a:p>
          <a:pPr lvl="0" algn="ctr" defTabSz="533400">
            <a:lnSpc>
              <a:spcPct val="90000"/>
            </a:lnSpc>
            <a:spcBef>
              <a:spcPct val="0"/>
            </a:spcBef>
            <a:spcAft>
              <a:spcPct val="35000"/>
            </a:spcAft>
          </a:pPr>
          <a:r>
            <a:rPr lang="es-EC" sz="1200" b="0" kern="1200" dirty="0" smtClean="0">
              <a:latin typeface="Times" pitchFamily="18" charset="0"/>
            </a:rPr>
            <a:t>Conclusiones y Recomendaciones</a:t>
          </a:r>
          <a:endParaRPr lang="es-EC" sz="1200" b="0" kern="1200" dirty="0">
            <a:latin typeface="Times" pitchFamily="18" charset="0"/>
          </a:endParaRPr>
        </a:p>
      </dsp:txBody>
      <dsp:txXfrm>
        <a:off x="2402372" y="3837997"/>
        <a:ext cx="1173868" cy="607776"/>
      </dsp:txXfrm>
    </dsp:sp>
    <dsp:sp modelId="{6D19EDD0-5FDC-4F66-A91D-52D3F84BF20E}">
      <dsp:nvSpPr>
        <dsp:cNvPr id="0" name=""/>
        <dsp:cNvSpPr/>
      </dsp:nvSpPr>
      <dsp:spPr>
        <a:xfrm>
          <a:off x="2637146" y="4310713"/>
          <a:ext cx="1056481" cy="20259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endParaRPr lang="es-EC" sz="1400" b="0" kern="1200" dirty="0">
            <a:latin typeface="Times" pitchFamily="18" charset="0"/>
          </a:endParaRPr>
        </a:p>
      </dsp:txBody>
      <dsp:txXfrm>
        <a:off x="2637146" y="4310713"/>
        <a:ext cx="1056481" cy="2025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3CAD6-8DF3-407E-A539-F6C1BCE15FAA}">
      <dsp:nvSpPr>
        <dsp:cNvPr id="0" name=""/>
        <dsp:cNvSpPr/>
      </dsp:nvSpPr>
      <dsp:spPr>
        <a:xfrm>
          <a:off x="2943586" y="3486837"/>
          <a:ext cx="91440" cy="351159"/>
        </a:xfrm>
        <a:custGeom>
          <a:avLst/>
          <a:gdLst/>
          <a:ahLst/>
          <a:cxnLst/>
          <a:rect l="0" t="0" r="0" b="0"/>
          <a:pathLst>
            <a:path>
              <a:moveTo>
                <a:pt x="45720" y="0"/>
              </a:moveTo>
              <a:lnTo>
                <a:pt x="45720" y="3511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2E708E-05C3-4CA8-8ACF-BBACD8FCBF31}">
      <dsp:nvSpPr>
        <dsp:cNvPr id="0" name=""/>
        <dsp:cNvSpPr/>
      </dsp:nvSpPr>
      <dsp:spPr>
        <a:xfrm>
          <a:off x="2943586" y="2527901"/>
          <a:ext cx="91440" cy="351159"/>
        </a:xfrm>
        <a:custGeom>
          <a:avLst/>
          <a:gdLst/>
          <a:ahLst/>
          <a:cxnLst/>
          <a:rect l="0" t="0" r="0" b="0"/>
          <a:pathLst>
            <a:path>
              <a:moveTo>
                <a:pt x="45720" y="0"/>
              </a:moveTo>
              <a:lnTo>
                <a:pt x="45720" y="3511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1B19C3-F8CC-48C6-ADC0-B6C46B14F0CB}">
      <dsp:nvSpPr>
        <dsp:cNvPr id="0" name=""/>
        <dsp:cNvSpPr/>
      </dsp:nvSpPr>
      <dsp:spPr>
        <a:xfrm>
          <a:off x="2943586" y="1568964"/>
          <a:ext cx="91440" cy="351159"/>
        </a:xfrm>
        <a:custGeom>
          <a:avLst/>
          <a:gdLst/>
          <a:ahLst/>
          <a:cxnLst/>
          <a:rect l="0" t="0" r="0" b="0"/>
          <a:pathLst>
            <a:path>
              <a:moveTo>
                <a:pt x="45720" y="0"/>
              </a:moveTo>
              <a:lnTo>
                <a:pt x="45720" y="3511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73CC09-CF16-4363-9DAD-DAD4D7C691A2}">
      <dsp:nvSpPr>
        <dsp:cNvPr id="0" name=""/>
        <dsp:cNvSpPr/>
      </dsp:nvSpPr>
      <dsp:spPr>
        <a:xfrm>
          <a:off x="2943586" y="610027"/>
          <a:ext cx="91440" cy="351159"/>
        </a:xfrm>
        <a:custGeom>
          <a:avLst/>
          <a:gdLst/>
          <a:ahLst/>
          <a:cxnLst/>
          <a:rect l="0" t="0" r="0" b="0"/>
          <a:pathLst>
            <a:path>
              <a:moveTo>
                <a:pt x="45720" y="0"/>
              </a:moveTo>
              <a:lnTo>
                <a:pt x="45720" y="3511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354BDB-B4CD-44CF-8DCD-B1C5DAA46EFA}">
      <dsp:nvSpPr>
        <dsp:cNvPr id="0" name=""/>
        <dsp:cNvSpPr/>
      </dsp:nvSpPr>
      <dsp:spPr>
        <a:xfrm>
          <a:off x="2402372" y="2250"/>
          <a:ext cx="1173868" cy="60777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85764" numCol="1" spcCol="1270" anchor="ctr" anchorCtr="0">
          <a:noAutofit/>
        </a:bodyPr>
        <a:lstStyle/>
        <a:p>
          <a:pPr lvl="0" algn="ctr" defTabSz="533400">
            <a:lnSpc>
              <a:spcPct val="90000"/>
            </a:lnSpc>
            <a:spcBef>
              <a:spcPct val="0"/>
            </a:spcBef>
            <a:spcAft>
              <a:spcPct val="35000"/>
            </a:spcAft>
          </a:pPr>
          <a:r>
            <a:rPr lang="es-EC" sz="1200" b="0" kern="1200" dirty="0" smtClean="0">
              <a:latin typeface="Times" pitchFamily="18" charset="0"/>
            </a:rPr>
            <a:t>Fundamentos Teóricos</a:t>
          </a:r>
          <a:endParaRPr lang="es-EC" sz="1200" b="0" kern="1200" dirty="0">
            <a:latin typeface="Times" pitchFamily="18" charset="0"/>
          </a:endParaRPr>
        </a:p>
      </dsp:txBody>
      <dsp:txXfrm>
        <a:off x="2402372" y="2250"/>
        <a:ext cx="1173868" cy="607776"/>
      </dsp:txXfrm>
    </dsp:sp>
    <dsp:sp modelId="{560BB8B2-A63E-485E-A807-11DA36EB114E}">
      <dsp:nvSpPr>
        <dsp:cNvPr id="0" name=""/>
        <dsp:cNvSpPr/>
      </dsp:nvSpPr>
      <dsp:spPr>
        <a:xfrm>
          <a:off x="2637146" y="474965"/>
          <a:ext cx="1056481" cy="20259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endParaRPr lang="es-EC" sz="1400" b="0" kern="1200" dirty="0">
            <a:latin typeface="Times" pitchFamily="18" charset="0"/>
          </a:endParaRPr>
        </a:p>
      </dsp:txBody>
      <dsp:txXfrm>
        <a:off x="2637146" y="474965"/>
        <a:ext cx="1056481" cy="202592"/>
      </dsp:txXfrm>
    </dsp:sp>
    <dsp:sp modelId="{ADE7BCC2-1CB8-417B-934F-80935C8729D3}">
      <dsp:nvSpPr>
        <dsp:cNvPr id="0" name=""/>
        <dsp:cNvSpPr/>
      </dsp:nvSpPr>
      <dsp:spPr>
        <a:xfrm>
          <a:off x="2402372" y="961187"/>
          <a:ext cx="1173868" cy="607776"/>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7620" tIns="7620" rIns="7620" bIns="85764" numCol="1" spcCol="1270" anchor="ctr" anchorCtr="0">
          <a:noAutofit/>
        </a:bodyPr>
        <a:lstStyle/>
        <a:p>
          <a:pPr lvl="0" algn="ctr" defTabSz="533400">
            <a:lnSpc>
              <a:spcPct val="90000"/>
            </a:lnSpc>
            <a:spcBef>
              <a:spcPct val="0"/>
            </a:spcBef>
            <a:spcAft>
              <a:spcPct val="35000"/>
            </a:spcAft>
          </a:pPr>
          <a:r>
            <a:rPr lang="es-EC" sz="1200" b="0" kern="1200" dirty="0" smtClean="0">
              <a:latin typeface="Times" pitchFamily="18" charset="0"/>
            </a:rPr>
            <a:t>Diseño Mecatrónico</a:t>
          </a:r>
          <a:endParaRPr lang="es-EC" sz="1200" b="0" kern="1200" dirty="0">
            <a:latin typeface="Times" pitchFamily="18" charset="0"/>
          </a:endParaRPr>
        </a:p>
      </dsp:txBody>
      <dsp:txXfrm>
        <a:off x="2402372" y="961187"/>
        <a:ext cx="1173868" cy="607776"/>
      </dsp:txXfrm>
    </dsp:sp>
    <dsp:sp modelId="{F0B238BB-25C6-4C93-B7AA-EA5E61E3B0DD}">
      <dsp:nvSpPr>
        <dsp:cNvPr id="0" name=""/>
        <dsp:cNvSpPr/>
      </dsp:nvSpPr>
      <dsp:spPr>
        <a:xfrm>
          <a:off x="2637146" y="1433902"/>
          <a:ext cx="1056481" cy="20259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endParaRPr lang="es-EC" sz="1400" b="0" kern="1200" dirty="0">
            <a:latin typeface="Times" pitchFamily="18" charset="0"/>
          </a:endParaRPr>
        </a:p>
      </dsp:txBody>
      <dsp:txXfrm>
        <a:off x="2637146" y="1433902"/>
        <a:ext cx="1056481" cy="202592"/>
      </dsp:txXfrm>
    </dsp:sp>
    <dsp:sp modelId="{5746BBCD-9AD3-4205-9980-73CE8AEF898A}">
      <dsp:nvSpPr>
        <dsp:cNvPr id="0" name=""/>
        <dsp:cNvSpPr/>
      </dsp:nvSpPr>
      <dsp:spPr>
        <a:xfrm>
          <a:off x="2402372" y="1920124"/>
          <a:ext cx="1173868" cy="60777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85764" numCol="1" spcCol="1270" anchor="ctr" anchorCtr="0">
          <a:noAutofit/>
        </a:bodyPr>
        <a:lstStyle/>
        <a:p>
          <a:pPr lvl="0" algn="ctr" defTabSz="533400">
            <a:lnSpc>
              <a:spcPct val="90000"/>
            </a:lnSpc>
            <a:spcBef>
              <a:spcPct val="0"/>
            </a:spcBef>
            <a:spcAft>
              <a:spcPct val="35000"/>
            </a:spcAft>
          </a:pPr>
          <a:r>
            <a:rPr lang="es-EC" sz="1200" b="0" kern="1200" dirty="0" smtClean="0">
              <a:latin typeface="Times" pitchFamily="18" charset="0"/>
            </a:rPr>
            <a:t>Implementación y Resultados Obtenidos </a:t>
          </a:r>
          <a:endParaRPr lang="es-EC" sz="1200" b="0" kern="1200" dirty="0">
            <a:latin typeface="Times" pitchFamily="18" charset="0"/>
          </a:endParaRPr>
        </a:p>
      </dsp:txBody>
      <dsp:txXfrm>
        <a:off x="2402372" y="1920124"/>
        <a:ext cx="1173868" cy="607776"/>
      </dsp:txXfrm>
    </dsp:sp>
    <dsp:sp modelId="{FFEEC3FF-C089-442D-9D82-5FF0C99D0BB5}">
      <dsp:nvSpPr>
        <dsp:cNvPr id="0" name=""/>
        <dsp:cNvSpPr/>
      </dsp:nvSpPr>
      <dsp:spPr>
        <a:xfrm>
          <a:off x="2637146" y="2392839"/>
          <a:ext cx="1056481" cy="20259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endParaRPr lang="es-EC" sz="1400" b="0" kern="1200" dirty="0">
            <a:latin typeface="Times" pitchFamily="18" charset="0"/>
          </a:endParaRPr>
        </a:p>
      </dsp:txBody>
      <dsp:txXfrm>
        <a:off x="2637146" y="2392839"/>
        <a:ext cx="1056481" cy="202592"/>
      </dsp:txXfrm>
    </dsp:sp>
    <dsp:sp modelId="{0863557A-AC61-4E4E-824D-07E3CFDF7A9A}">
      <dsp:nvSpPr>
        <dsp:cNvPr id="0" name=""/>
        <dsp:cNvSpPr/>
      </dsp:nvSpPr>
      <dsp:spPr>
        <a:xfrm>
          <a:off x="2402372" y="2879061"/>
          <a:ext cx="1173868" cy="60777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85764" numCol="1" spcCol="1270" anchor="ctr" anchorCtr="0">
          <a:noAutofit/>
        </a:bodyPr>
        <a:lstStyle/>
        <a:p>
          <a:pPr lvl="0" algn="ctr" defTabSz="533400">
            <a:lnSpc>
              <a:spcPct val="90000"/>
            </a:lnSpc>
            <a:spcBef>
              <a:spcPct val="0"/>
            </a:spcBef>
            <a:spcAft>
              <a:spcPct val="35000"/>
            </a:spcAft>
          </a:pPr>
          <a:r>
            <a:rPr lang="es-EC" sz="1200" b="0" kern="1200" dirty="0" smtClean="0">
              <a:latin typeface="Times" pitchFamily="18" charset="0"/>
            </a:rPr>
            <a:t>Análisis Económico Financiero</a:t>
          </a:r>
          <a:endParaRPr lang="es-EC" sz="1200" b="0" kern="1200" dirty="0">
            <a:latin typeface="Times" pitchFamily="18" charset="0"/>
          </a:endParaRPr>
        </a:p>
      </dsp:txBody>
      <dsp:txXfrm>
        <a:off x="2402372" y="2879061"/>
        <a:ext cx="1173868" cy="607776"/>
      </dsp:txXfrm>
    </dsp:sp>
    <dsp:sp modelId="{D9DAC718-3D72-4643-8253-11E1CF7DF469}">
      <dsp:nvSpPr>
        <dsp:cNvPr id="0" name=""/>
        <dsp:cNvSpPr/>
      </dsp:nvSpPr>
      <dsp:spPr>
        <a:xfrm>
          <a:off x="2637146" y="3351776"/>
          <a:ext cx="1056481" cy="20259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endParaRPr lang="es-EC" sz="1400" b="0" kern="1200" dirty="0">
            <a:latin typeface="Times" pitchFamily="18" charset="0"/>
          </a:endParaRPr>
        </a:p>
      </dsp:txBody>
      <dsp:txXfrm>
        <a:off x="2637146" y="3351776"/>
        <a:ext cx="1056481" cy="202592"/>
      </dsp:txXfrm>
    </dsp:sp>
    <dsp:sp modelId="{0C50FCF2-B0A7-41F5-9620-958CF83C2B0B}">
      <dsp:nvSpPr>
        <dsp:cNvPr id="0" name=""/>
        <dsp:cNvSpPr/>
      </dsp:nvSpPr>
      <dsp:spPr>
        <a:xfrm>
          <a:off x="2402372" y="3837997"/>
          <a:ext cx="1173868" cy="60777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85764" numCol="1" spcCol="1270" anchor="ctr" anchorCtr="0">
          <a:noAutofit/>
        </a:bodyPr>
        <a:lstStyle/>
        <a:p>
          <a:pPr lvl="0" algn="ctr" defTabSz="533400">
            <a:lnSpc>
              <a:spcPct val="90000"/>
            </a:lnSpc>
            <a:spcBef>
              <a:spcPct val="0"/>
            </a:spcBef>
            <a:spcAft>
              <a:spcPct val="35000"/>
            </a:spcAft>
          </a:pPr>
          <a:r>
            <a:rPr lang="es-EC" sz="1200" b="0" kern="1200" dirty="0" smtClean="0">
              <a:latin typeface="Times" pitchFamily="18" charset="0"/>
            </a:rPr>
            <a:t>Conclusiones y Recomendaciones</a:t>
          </a:r>
          <a:endParaRPr lang="es-EC" sz="1200" b="0" kern="1200" dirty="0">
            <a:latin typeface="Times" pitchFamily="18" charset="0"/>
          </a:endParaRPr>
        </a:p>
      </dsp:txBody>
      <dsp:txXfrm>
        <a:off x="2402372" y="3837997"/>
        <a:ext cx="1173868" cy="607776"/>
      </dsp:txXfrm>
    </dsp:sp>
    <dsp:sp modelId="{6D19EDD0-5FDC-4F66-A91D-52D3F84BF20E}">
      <dsp:nvSpPr>
        <dsp:cNvPr id="0" name=""/>
        <dsp:cNvSpPr/>
      </dsp:nvSpPr>
      <dsp:spPr>
        <a:xfrm>
          <a:off x="2637146" y="4310713"/>
          <a:ext cx="1056481" cy="20259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endParaRPr lang="es-EC" sz="1400" b="0" kern="1200" dirty="0">
            <a:latin typeface="Times" pitchFamily="18" charset="0"/>
          </a:endParaRPr>
        </a:p>
      </dsp:txBody>
      <dsp:txXfrm>
        <a:off x="2637146" y="4310713"/>
        <a:ext cx="1056481" cy="2025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3CAD6-8DF3-407E-A539-F6C1BCE15FAA}">
      <dsp:nvSpPr>
        <dsp:cNvPr id="0" name=""/>
        <dsp:cNvSpPr/>
      </dsp:nvSpPr>
      <dsp:spPr>
        <a:xfrm>
          <a:off x="2943586" y="3486837"/>
          <a:ext cx="91440" cy="351159"/>
        </a:xfrm>
        <a:custGeom>
          <a:avLst/>
          <a:gdLst/>
          <a:ahLst/>
          <a:cxnLst/>
          <a:rect l="0" t="0" r="0" b="0"/>
          <a:pathLst>
            <a:path>
              <a:moveTo>
                <a:pt x="45720" y="0"/>
              </a:moveTo>
              <a:lnTo>
                <a:pt x="45720" y="3511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2E708E-05C3-4CA8-8ACF-BBACD8FCBF31}">
      <dsp:nvSpPr>
        <dsp:cNvPr id="0" name=""/>
        <dsp:cNvSpPr/>
      </dsp:nvSpPr>
      <dsp:spPr>
        <a:xfrm>
          <a:off x="2943586" y="2527901"/>
          <a:ext cx="91440" cy="351159"/>
        </a:xfrm>
        <a:custGeom>
          <a:avLst/>
          <a:gdLst/>
          <a:ahLst/>
          <a:cxnLst/>
          <a:rect l="0" t="0" r="0" b="0"/>
          <a:pathLst>
            <a:path>
              <a:moveTo>
                <a:pt x="45720" y="0"/>
              </a:moveTo>
              <a:lnTo>
                <a:pt x="45720" y="3511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1B19C3-F8CC-48C6-ADC0-B6C46B14F0CB}">
      <dsp:nvSpPr>
        <dsp:cNvPr id="0" name=""/>
        <dsp:cNvSpPr/>
      </dsp:nvSpPr>
      <dsp:spPr>
        <a:xfrm>
          <a:off x="2943586" y="1568964"/>
          <a:ext cx="91440" cy="351159"/>
        </a:xfrm>
        <a:custGeom>
          <a:avLst/>
          <a:gdLst/>
          <a:ahLst/>
          <a:cxnLst/>
          <a:rect l="0" t="0" r="0" b="0"/>
          <a:pathLst>
            <a:path>
              <a:moveTo>
                <a:pt x="45720" y="0"/>
              </a:moveTo>
              <a:lnTo>
                <a:pt x="45720" y="3511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73CC09-CF16-4363-9DAD-DAD4D7C691A2}">
      <dsp:nvSpPr>
        <dsp:cNvPr id="0" name=""/>
        <dsp:cNvSpPr/>
      </dsp:nvSpPr>
      <dsp:spPr>
        <a:xfrm>
          <a:off x="2943586" y="610027"/>
          <a:ext cx="91440" cy="351159"/>
        </a:xfrm>
        <a:custGeom>
          <a:avLst/>
          <a:gdLst/>
          <a:ahLst/>
          <a:cxnLst/>
          <a:rect l="0" t="0" r="0" b="0"/>
          <a:pathLst>
            <a:path>
              <a:moveTo>
                <a:pt x="45720" y="0"/>
              </a:moveTo>
              <a:lnTo>
                <a:pt x="45720" y="3511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354BDB-B4CD-44CF-8DCD-B1C5DAA46EFA}">
      <dsp:nvSpPr>
        <dsp:cNvPr id="0" name=""/>
        <dsp:cNvSpPr/>
      </dsp:nvSpPr>
      <dsp:spPr>
        <a:xfrm>
          <a:off x="2402372" y="2250"/>
          <a:ext cx="1173868" cy="60777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85764" numCol="1" spcCol="1270" anchor="ctr" anchorCtr="0">
          <a:noAutofit/>
        </a:bodyPr>
        <a:lstStyle/>
        <a:p>
          <a:pPr lvl="0" algn="ctr" defTabSz="533400">
            <a:lnSpc>
              <a:spcPct val="90000"/>
            </a:lnSpc>
            <a:spcBef>
              <a:spcPct val="0"/>
            </a:spcBef>
            <a:spcAft>
              <a:spcPct val="35000"/>
            </a:spcAft>
          </a:pPr>
          <a:r>
            <a:rPr lang="es-EC" sz="1200" b="0" kern="1200" dirty="0" smtClean="0">
              <a:latin typeface="Times" pitchFamily="18" charset="0"/>
            </a:rPr>
            <a:t>Fundamentos Teóricos</a:t>
          </a:r>
          <a:endParaRPr lang="es-EC" sz="1200" b="0" kern="1200" dirty="0">
            <a:latin typeface="Times" pitchFamily="18" charset="0"/>
          </a:endParaRPr>
        </a:p>
      </dsp:txBody>
      <dsp:txXfrm>
        <a:off x="2402372" y="2250"/>
        <a:ext cx="1173868" cy="607776"/>
      </dsp:txXfrm>
    </dsp:sp>
    <dsp:sp modelId="{560BB8B2-A63E-485E-A807-11DA36EB114E}">
      <dsp:nvSpPr>
        <dsp:cNvPr id="0" name=""/>
        <dsp:cNvSpPr/>
      </dsp:nvSpPr>
      <dsp:spPr>
        <a:xfrm>
          <a:off x="2637146" y="474965"/>
          <a:ext cx="1056481" cy="20259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endParaRPr lang="es-EC" sz="1400" b="0" kern="1200" dirty="0">
            <a:latin typeface="Times" pitchFamily="18" charset="0"/>
          </a:endParaRPr>
        </a:p>
      </dsp:txBody>
      <dsp:txXfrm>
        <a:off x="2637146" y="474965"/>
        <a:ext cx="1056481" cy="202592"/>
      </dsp:txXfrm>
    </dsp:sp>
    <dsp:sp modelId="{ADE7BCC2-1CB8-417B-934F-80935C8729D3}">
      <dsp:nvSpPr>
        <dsp:cNvPr id="0" name=""/>
        <dsp:cNvSpPr/>
      </dsp:nvSpPr>
      <dsp:spPr>
        <a:xfrm>
          <a:off x="2402372" y="961187"/>
          <a:ext cx="1173868" cy="607776"/>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620" tIns="7620" rIns="7620" bIns="85764" numCol="1" spcCol="1270" anchor="ctr" anchorCtr="0">
          <a:noAutofit/>
        </a:bodyPr>
        <a:lstStyle/>
        <a:p>
          <a:pPr lvl="0" algn="ctr" defTabSz="533400">
            <a:lnSpc>
              <a:spcPct val="90000"/>
            </a:lnSpc>
            <a:spcBef>
              <a:spcPct val="0"/>
            </a:spcBef>
            <a:spcAft>
              <a:spcPct val="35000"/>
            </a:spcAft>
          </a:pPr>
          <a:r>
            <a:rPr lang="es-EC" sz="1200" b="0" kern="1200" dirty="0" smtClean="0">
              <a:latin typeface="Times" pitchFamily="18" charset="0"/>
            </a:rPr>
            <a:t>Diseño Mecatrónico</a:t>
          </a:r>
          <a:endParaRPr lang="es-EC" sz="1200" b="0" kern="1200" dirty="0">
            <a:latin typeface="Times" pitchFamily="18" charset="0"/>
          </a:endParaRPr>
        </a:p>
      </dsp:txBody>
      <dsp:txXfrm>
        <a:off x="2402372" y="961187"/>
        <a:ext cx="1173868" cy="607776"/>
      </dsp:txXfrm>
    </dsp:sp>
    <dsp:sp modelId="{F0B238BB-25C6-4C93-B7AA-EA5E61E3B0DD}">
      <dsp:nvSpPr>
        <dsp:cNvPr id="0" name=""/>
        <dsp:cNvSpPr/>
      </dsp:nvSpPr>
      <dsp:spPr>
        <a:xfrm>
          <a:off x="2637146" y="1433902"/>
          <a:ext cx="1056481" cy="20259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endParaRPr lang="es-EC" sz="1400" b="0" kern="1200" dirty="0">
            <a:latin typeface="Times" pitchFamily="18" charset="0"/>
          </a:endParaRPr>
        </a:p>
      </dsp:txBody>
      <dsp:txXfrm>
        <a:off x="2637146" y="1433902"/>
        <a:ext cx="1056481" cy="202592"/>
      </dsp:txXfrm>
    </dsp:sp>
    <dsp:sp modelId="{5746BBCD-9AD3-4205-9980-73CE8AEF898A}">
      <dsp:nvSpPr>
        <dsp:cNvPr id="0" name=""/>
        <dsp:cNvSpPr/>
      </dsp:nvSpPr>
      <dsp:spPr>
        <a:xfrm>
          <a:off x="2402372" y="1920124"/>
          <a:ext cx="1173868" cy="607776"/>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7620" tIns="7620" rIns="7620" bIns="85764" numCol="1" spcCol="1270" anchor="ctr" anchorCtr="0">
          <a:noAutofit/>
        </a:bodyPr>
        <a:lstStyle/>
        <a:p>
          <a:pPr lvl="0" algn="ctr" defTabSz="533400">
            <a:lnSpc>
              <a:spcPct val="90000"/>
            </a:lnSpc>
            <a:spcBef>
              <a:spcPct val="0"/>
            </a:spcBef>
            <a:spcAft>
              <a:spcPct val="35000"/>
            </a:spcAft>
          </a:pPr>
          <a:r>
            <a:rPr lang="es-EC" sz="1200" b="0" kern="1200" dirty="0" smtClean="0">
              <a:latin typeface="Times" pitchFamily="18" charset="0"/>
            </a:rPr>
            <a:t>Implementación y Resultados Obtenidos </a:t>
          </a:r>
          <a:endParaRPr lang="es-EC" sz="1200" b="0" kern="1200" dirty="0">
            <a:latin typeface="Times" pitchFamily="18" charset="0"/>
          </a:endParaRPr>
        </a:p>
      </dsp:txBody>
      <dsp:txXfrm>
        <a:off x="2402372" y="1920124"/>
        <a:ext cx="1173868" cy="607776"/>
      </dsp:txXfrm>
    </dsp:sp>
    <dsp:sp modelId="{FFEEC3FF-C089-442D-9D82-5FF0C99D0BB5}">
      <dsp:nvSpPr>
        <dsp:cNvPr id="0" name=""/>
        <dsp:cNvSpPr/>
      </dsp:nvSpPr>
      <dsp:spPr>
        <a:xfrm>
          <a:off x="2637146" y="2392839"/>
          <a:ext cx="1056481" cy="20259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endParaRPr lang="es-EC" sz="1400" b="0" kern="1200" dirty="0">
            <a:latin typeface="Times" pitchFamily="18" charset="0"/>
          </a:endParaRPr>
        </a:p>
      </dsp:txBody>
      <dsp:txXfrm>
        <a:off x="2637146" y="2392839"/>
        <a:ext cx="1056481" cy="202592"/>
      </dsp:txXfrm>
    </dsp:sp>
    <dsp:sp modelId="{0863557A-AC61-4E4E-824D-07E3CFDF7A9A}">
      <dsp:nvSpPr>
        <dsp:cNvPr id="0" name=""/>
        <dsp:cNvSpPr/>
      </dsp:nvSpPr>
      <dsp:spPr>
        <a:xfrm>
          <a:off x="2402372" y="2879061"/>
          <a:ext cx="1173868" cy="60777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85764" numCol="1" spcCol="1270" anchor="ctr" anchorCtr="0">
          <a:noAutofit/>
        </a:bodyPr>
        <a:lstStyle/>
        <a:p>
          <a:pPr lvl="0" algn="ctr" defTabSz="533400">
            <a:lnSpc>
              <a:spcPct val="90000"/>
            </a:lnSpc>
            <a:spcBef>
              <a:spcPct val="0"/>
            </a:spcBef>
            <a:spcAft>
              <a:spcPct val="35000"/>
            </a:spcAft>
          </a:pPr>
          <a:r>
            <a:rPr lang="es-EC" sz="1200" b="0" kern="1200" dirty="0" smtClean="0">
              <a:latin typeface="Times" pitchFamily="18" charset="0"/>
            </a:rPr>
            <a:t>Análisis Económico Financiero</a:t>
          </a:r>
          <a:endParaRPr lang="es-EC" sz="1200" b="0" kern="1200" dirty="0">
            <a:latin typeface="Times" pitchFamily="18" charset="0"/>
          </a:endParaRPr>
        </a:p>
      </dsp:txBody>
      <dsp:txXfrm>
        <a:off x="2402372" y="2879061"/>
        <a:ext cx="1173868" cy="607776"/>
      </dsp:txXfrm>
    </dsp:sp>
    <dsp:sp modelId="{D9DAC718-3D72-4643-8253-11E1CF7DF469}">
      <dsp:nvSpPr>
        <dsp:cNvPr id="0" name=""/>
        <dsp:cNvSpPr/>
      </dsp:nvSpPr>
      <dsp:spPr>
        <a:xfrm>
          <a:off x="2637146" y="3351776"/>
          <a:ext cx="1056481" cy="20259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endParaRPr lang="es-EC" sz="1400" b="0" kern="1200" dirty="0">
            <a:latin typeface="Times" pitchFamily="18" charset="0"/>
          </a:endParaRPr>
        </a:p>
      </dsp:txBody>
      <dsp:txXfrm>
        <a:off x="2637146" y="3351776"/>
        <a:ext cx="1056481" cy="202592"/>
      </dsp:txXfrm>
    </dsp:sp>
    <dsp:sp modelId="{0C50FCF2-B0A7-41F5-9620-958CF83C2B0B}">
      <dsp:nvSpPr>
        <dsp:cNvPr id="0" name=""/>
        <dsp:cNvSpPr/>
      </dsp:nvSpPr>
      <dsp:spPr>
        <a:xfrm>
          <a:off x="2402372" y="3837997"/>
          <a:ext cx="1173868" cy="60777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85764" numCol="1" spcCol="1270" anchor="ctr" anchorCtr="0">
          <a:noAutofit/>
        </a:bodyPr>
        <a:lstStyle/>
        <a:p>
          <a:pPr lvl="0" algn="ctr" defTabSz="533400">
            <a:lnSpc>
              <a:spcPct val="90000"/>
            </a:lnSpc>
            <a:spcBef>
              <a:spcPct val="0"/>
            </a:spcBef>
            <a:spcAft>
              <a:spcPct val="35000"/>
            </a:spcAft>
          </a:pPr>
          <a:r>
            <a:rPr lang="es-EC" sz="1200" b="0" kern="1200" dirty="0" smtClean="0">
              <a:latin typeface="Times" pitchFamily="18" charset="0"/>
            </a:rPr>
            <a:t>Conclusiones y Recomendaciones</a:t>
          </a:r>
          <a:endParaRPr lang="es-EC" sz="1200" b="0" kern="1200" dirty="0">
            <a:latin typeface="Times" pitchFamily="18" charset="0"/>
          </a:endParaRPr>
        </a:p>
      </dsp:txBody>
      <dsp:txXfrm>
        <a:off x="2402372" y="3837997"/>
        <a:ext cx="1173868" cy="607776"/>
      </dsp:txXfrm>
    </dsp:sp>
    <dsp:sp modelId="{6D19EDD0-5FDC-4F66-A91D-52D3F84BF20E}">
      <dsp:nvSpPr>
        <dsp:cNvPr id="0" name=""/>
        <dsp:cNvSpPr/>
      </dsp:nvSpPr>
      <dsp:spPr>
        <a:xfrm>
          <a:off x="2637146" y="4310713"/>
          <a:ext cx="1056481" cy="20259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endParaRPr lang="es-EC" sz="1400" b="0" kern="1200" dirty="0">
            <a:latin typeface="Times" pitchFamily="18" charset="0"/>
          </a:endParaRPr>
        </a:p>
      </dsp:txBody>
      <dsp:txXfrm>
        <a:off x="2637146" y="4310713"/>
        <a:ext cx="1056481" cy="2025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3CAD6-8DF3-407E-A539-F6C1BCE15FAA}">
      <dsp:nvSpPr>
        <dsp:cNvPr id="0" name=""/>
        <dsp:cNvSpPr/>
      </dsp:nvSpPr>
      <dsp:spPr>
        <a:xfrm>
          <a:off x="2943586" y="3486837"/>
          <a:ext cx="91440" cy="351159"/>
        </a:xfrm>
        <a:custGeom>
          <a:avLst/>
          <a:gdLst/>
          <a:ahLst/>
          <a:cxnLst/>
          <a:rect l="0" t="0" r="0" b="0"/>
          <a:pathLst>
            <a:path>
              <a:moveTo>
                <a:pt x="45720" y="0"/>
              </a:moveTo>
              <a:lnTo>
                <a:pt x="45720" y="3511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2E708E-05C3-4CA8-8ACF-BBACD8FCBF31}">
      <dsp:nvSpPr>
        <dsp:cNvPr id="0" name=""/>
        <dsp:cNvSpPr/>
      </dsp:nvSpPr>
      <dsp:spPr>
        <a:xfrm>
          <a:off x="2943586" y="2527901"/>
          <a:ext cx="91440" cy="351159"/>
        </a:xfrm>
        <a:custGeom>
          <a:avLst/>
          <a:gdLst/>
          <a:ahLst/>
          <a:cxnLst/>
          <a:rect l="0" t="0" r="0" b="0"/>
          <a:pathLst>
            <a:path>
              <a:moveTo>
                <a:pt x="45720" y="0"/>
              </a:moveTo>
              <a:lnTo>
                <a:pt x="45720" y="3511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1B19C3-F8CC-48C6-ADC0-B6C46B14F0CB}">
      <dsp:nvSpPr>
        <dsp:cNvPr id="0" name=""/>
        <dsp:cNvSpPr/>
      </dsp:nvSpPr>
      <dsp:spPr>
        <a:xfrm>
          <a:off x="2943586" y="1568964"/>
          <a:ext cx="91440" cy="351159"/>
        </a:xfrm>
        <a:custGeom>
          <a:avLst/>
          <a:gdLst/>
          <a:ahLst/>
          <a:cxnLst/>
          <a:rect l="0" t="0" r="0" b="0"/>
          <a:pathLst>
            <a:path>
              <a:moveTo>
                <a:pt x="45720" y="0"/>
              </a:moveTo>
              <a:lnTo>
                <a:pt x="45720" y="3511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73CC09-CF16-4363-9DAD-DAD4D7C691A2}">
      <dsp:nvSpPr>
        <dsp:cNvPr id="0" name=""/>
        <dsp:cNvSpPr/>
      </dsp:nvSpPr>
      <dsp:spPr>
        <a:xfrm>
          <a:off x="2943586" y="610027"/>
          <a:ext cx="91440" cy="351159"/>
        </a:xfrm>
        <a:custGeom>
          <a:avLst/>
          <a:gdLst/>
          <a:ahLst/>
          <a:cxnLst/>
          <a:rect l="0" t="0" r="0" b="0"/>
          <a:pathLst>
            <a:path>
              <a:moveTo>
                <a:pt x="45720" y="0"/>
              </a:moveTo>
              <a:lnTo>
                <a:pt x="45720" y="3511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354BDB-B4CD-44CF-8DCD-B1C5DAA46EFA}">
      <dsp:nvSpPr>
        <dsp:cNvPr id="0" name=""/>
        <dsp:cNvSpPr/>
      </dsp:nvSpPr>
      <dsp:spPr>
        <a:xfrm>
          <a:off x="2402372" y="2250"/>
          <a:ext cx="1173868" cy="60777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85764" numCol="1" spcCol="1270" anchor="ctr" anchorCtr="0">
          <a:noAutofit/>
        </a:bodyPr>
        <a:lstStyle/>
        <a:p>
          <a:pPr lvl="0" algn="ctr" defTabSz="533400">
            <a:lnSpc>
              <a:spcPct val="90000"/>
            </a:lnSpc>
            <a:spcBef>
              <a:spcPct val="0"/>
            </a:spcBef>
            <a:spcAft>
              <a:spcPct val="35000"/>
            </a:spcAft>
          </a:pPr>
          <a:r>
            <a:rPr lang="es-EC" sz="1200" b="0" kern="1200" dirty="0" smtClean="0">
              <a:latin typeface="Times" pitchFamily="18" charset="0"/>
            </a:rPr>
            <a:t>Fundamentos Teóricos</a:t>
          </a:r>
          <a:endParaRPr lang="es-EC" sz="1200" b="0" kern="1200" dirty="0">
            <a:latin typeface="Times" pitchFamily="18" charset="0"/>
          </a:endParaRPr>
        </a:p>
      </dsp:txBody>
      <dsp:txXfrm>
        <a:off x="2402372" y="2250"/>
        <a:ext cx="1173868" cy="607776"/>
      </dsp:txXfrm>
    </dsp:sp>
    <dsp:sp modelId="{560BB8B2-A63E-485E-A807-11DA36EB114E}">
      <dsp:nvSpPr>
        <dsp:cNvPr id="0" name=""/>
        <dsp:cNvSpPr/>
      </dsp:nvSpPr>
      <dsp:spPr>
        <a:xfrm>
          <a:off x="2637146" y="474965"/>
          <a:ext cx="1056481" cy="20259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endParaRPr lang="es-EC" sz="1400" b="0" kern="1200" dirty="0">
            <a:latin typeface="Times" pitchFamily="18" charset="0"/>
          </a:endParaRPr>
        </a:p>
      </dsp:txBody>
      <dsp:txXfrm>
        <a:off x="2637146" y="474965"/>
        <a:ext cx="1056481" cy="202592"/>
      </dsp:txXfrm>
    </dsp:sp>
    <dsp:sp modelId="{ADE7BCC2-1CB8-417B-934F-80935C8729D3}">
      <dsp:nvSpPr>
        <dsp:cNvPr id="0" name=""/>
        <dsp:cNvSpPr/>
      </dsp:nvSpPr>
      <dsp:spPr>
        <a:xfrm>
          <a:off x="2402372" y="961187"/>
          <a:ext cx="1173868" cy="607776"/>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620" tIns="7620" rIns="7620" bIns="85764" numCol="1" spcCol="1270" anchor="ctr" anchorCtr="0">
          <a:noAutofit/>
        </a:bodyPr>
        <a:lstStyle/>
        <a:p>
          <a:pPr lvl="0" algn="ctr" defTabSz="533400">
            <a:lnSpc>
              <a:spcPct val="90000"/>
            </a:lnSpc>
            <a:spcBef>
              <a:spcPct val="0"/>
            </a:spcBef>
            <a:spcAft>
              <a:spcPct val="35000"/>
            </a:spcAft>
          </a:pPr>
          <a:r>
            <a:rPr lang="es-EC" sz="1200" b="0" kern="1200" dirty="0" smtClean="0">
              <a:latin typeface="Times" pitchFamily="18" charset="0"/>
            </a:rPr>
            <a:t>Diseño Mecatrónico</a:t>
          </a:r>
          <a:endParaRPr lang="es-EC" sz="1200" b="0" kern="1200" dirty="0">
            <a:latin typeface="Times" pitchFamily="18" charset="0"/>
          </a:endParaRPr>
        </a:p>
      </dsp:txBody>
      <dsp:txXfrm>
        <a:off x="2402372" y="961187"/>
        <a:ext cx="1173868" cy="607776"/>
      </dsp:txXfrm>
    </dsp:sp>
    <dsp:sp modelId="{F0B238BB-25C6-4C93-B7AA-EA5E61E3B0DD}">
      <dsp:nvSpPr>
        <dsp:cNvPr id="0" name=""/>
        <dsp:cNvSpPr/>
      </dsp:nvSpPr>
      <dsp:spPr>
        <a:xfrm>
          <a:off x="2637146" y="1433902"/>
          <a:ext cx="1056481" cy="20259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endParaRPr lang="es-EC" sz="1400" b="0" kern="1200" dirty="0">
            <a:latin typeface="Times" pitchFamily="18" charset="0"/>
          </a:endParaRPr>
        </a:p>
      </dsp:txBody>
      <dsp:txXfrm>
        <a:off x="2637146" y="1433902"/>
        <a:ext cx="1056481" cy="202592"/>
      </dsp:txXfrm>
    </dsp:sp>
    <dsp:sp modelId="{5746BBCD-9AD3-4205-9980-73CE8AEF898A}">
      <dsp:nvSpPr>
        <dsp:cNvPr id="0" name=""/>
        <dsp:cNvSpPr/>
      </dsp:nvSpPr>
      <dsp:spPr>
        <a:xfrm>
          <a:off x="2402372" y="1920124"/>
          <a:ext cx="1173868" cy="607776"/>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620" tIns="7620" rIns="7620" bIns="85764" numCol="1" spcCol="1270" anchor="ctr" anchorCtr="0">
          <a:noAutofit/>
        </a:bodyPr>
        <a:lstStyle/>
        <a:p>
          <a:pPr lvl="0" algn="ctr" defTabSz="533400">
            <a:lnSpc>
              <a:spcPct val="90000"/>
            </a:lnSpc>
            <a:spcBef>
              <a:spcPct val="0"/>
            </a:spcBef>
            <a:spcAft>
              <a:spcPct val="35000"/>
            </a:spcAft>
          </a:pPr>
          <a:r>
            <a:rPr lang="es-EC" sz="1200" b="0" kern="1200" dirty="0" smtClean="0">
              <a:latin typeface="Times" pitchFamily="18" charset="0"/>
            </a:rPr>
            <a:t>Implementación y Resultados Obtenidos </a:t>
          </a:r>
          <a:endParaRPr lang="es-EC" sz="1200" b="0" kern="1200" dirty="0">
            <a:latin typeface="Times" pitchFamily="18" charset="0"/>
          </a:endParaRPr>
        </a:p>
      </dsp:txBody>
      <dsp:txXfrm>
        <a:off x="2402372" y="1920124"/>
        <a:ext cx="1173868" cy="607776"/>
      </dsp:txXfrm>
    </dsp:sp>
    <dsp:sp modelId="{FFEEC3FF-C089-442D-9D82-5FF0C99D0BB5}">
      <dsp:nvSpPr>
        <dsp:cNvPr id="0" name=""/>
        <dsp:cNvSpPr/>
      </dsp:nvSpPr>
      <dsp:spPr>
        <a:xfrm>
          <a:off x="2637146" y="2392839"/>
          <a:ext cx="1056481" cy="20259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endParaRPr lang="es-EC" sz="1400" b="0" kern="1200" dirty="0">
            <a:latin typeface="Times" pitchFamily="18" charset="0"/>
          </a:endParaRPr>
        </a:p>
      </dsp:txBody>
      <dsp:txXfrm>
        <a:off x="2637146" y="2392839"/>
        <a:ext cx="1056481" cy="202592"/>
      </dsp:txXfrm>
    </dsp:sp>
    <dsp:sp modelId="{0863557A-AC61-4E4E-824D-07E3CFDF7A9A}">
      <dsp:nvSpPr>
        <dsp:cNvPr id="0" name=""/>
        <dsp:cNvSpPr/>
      </dsp:nvSpPr>
      <dsp:spPr>
        <a:xfrm>
          <a:off x="2402372" y="2879061"/>
          <a:ext cx="1173868" cy="607776"/>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7620" tIns="7620" rIns="7620" bIns="85764" numCol="1" spcCol="1270" anchor="ctr" anchorCtr="0">
          <a:noAutofit/>
        </a:bodyPr>
        <a:lstStyle/>
        <a:p>
          <a:pPr lvl="0" algn="ctr" defTabSz="533400">
            <a:lnSpc>
              <a:spcPct val="90000"/>
            </a:lnSpc>
            <a:spcBef>
              <a:spcPct val="0"/>
            </a:spcBef>
            <a:spcAft>
              <a:spcPct val="35000"/>
            </a:spcAft>
          </a:pPr>
          <a:r>
            <a:rPr lang="es-EC" sz="1200" b="0" kern="1200" dirty="0" smtClean="0">
              <a:latin typeface="Times" pitchFamily="18" charset="0"/>
            </a:rPr>
            <a:t>Análisis Económico Financiero</a:t>
          </a:r>
          <a:endParaRPr lang="es-EC" sz="1200" b="0" kern="1200" dirty="0">
            <a:latin typeface="Times" pitchFamily="18" charset="0"/>
          </a:endParaRPr>
        </a:p>
      </dsp:txBody>
      <dsp:txXfrm>
        <a:off x="2402372" y="2879061"/>
        <a:ext cx="1173868" cy="607776"/>
      </dsp:txXfrm>
    </dsp:sp>
    <dsp:sp modelId="{D9DAC718-3D72-4643-8253-11E1CF7DF469}">
      <dsp:nvSpPr>
        <dsp:cNvPr id="0" name=""/>
        <dsp:cNvSpPr/>
      </dsp:nvSpPr>
      <dsp:spPr>
        <a:xfrm>
          <a:off x="2637146" y="3351776"/>
          <a:ext cx="1056481" cy="20259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endParaRPr lang="es-EC" sz="1400" b="0" kern="1200" dirty="0">
            <a:latin typeface="Times" pitchFamily="18" charset="0"/>
          </a:endParaRPr>
        </a:p>
      </dsp:txBody>
      <dsp:txXfrm>
        <a:off x="2637146" y="3351776"/>
        <a:ext cx="1056481" cy="202592"/>
      </dsp:txXfrm>
    </dsp:sp>
    <dsp:sp modelId="{0C50FCF2-B0A7-41F5-9620-958CF83C2B0B}">
      <dsp:nvSpPr>
        <dsp:cNvPr id="0" name=""/>
        <dsp:cNvSpPr/>
      </dsp:nvSpPr>
      <dsp:spPr>
        <a:xfrm>
          <a:off x="2402372" y="3837997"/>
          <a:ext cx="1173868" cy="60777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85764" numCol="1" spcCol="1270" anchor="ctr" anchorCtr="0">
          <a:noAutofit/>
        </a:bodyPr>
        <a:lstStyle/>
        <a:p>
          <a:pPr lvl="0" algn="ctr" defTabSz="533400">
            <a:lnSpc>
              <a:spcPct val="90000"/>
            </a:lnSpc>
            <a:spcBef>
              <a:spcPct val="0"/>
            </a:spcBef>
            <a:spcAft>
              <a:spcPct val="35000"/>
            </a:spcAft>
          </a:pPr>
          <a:r>
            <a:rPr lang="es-EC" sz="1200" b="0" kern="1200" dirty="0" smtClean="0">
              <a:latin typeface="Times" pitchFamily="18" charset="0"/>
            </a:rPr>
            <a:t>Conclusiones y Recomendaciones</a:t>
          </a:r>
          <a:endParaRPr lang="es-EC" sz="1200" b="0" kern="1200" dirty="0">
            <a:latin typeface="Times" pitchFamily="18" charset="0"/>
          </a:endParaRPr>
        </a:p>
      </dsp:txBody>
      <dsp:txXfrm>
        <a:off x="2402372" y="3837997"/>
        <a:ext cx="1173868" cy="607776"/>
      </dsp:txXfrm>
    </dsp:sp>
    <dsp:sp modelId="{6D19EDD0-5FDC-4F66-A91D-52D3F84BF20E}">
      <dsp:nvSpPr>
        <dsp:cNvPr id="0" name=""/>
        <dsp:cNvSpPr/>
      </dsp:nvSpPr>
      <dsp:spPr>
        <a:xfrm>
          <a:off x="2637146" y="4310713"/>
          <a:ext cx="1056481" cy="20259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endParaRPr lang="es-EC" sz="1400" b="0" kern="1200" dirty="0">
            <a:latin typeface="Times" pitchFamily="18" charset="0"/>
          </a:endParaRPr>
        </a:p>
      </dsp:txBody>
      <dsp:txXfrm>
        <a:off x="2637146" y="4310713"/>
        <a:ext cx="1056481" cy="2025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3CAD6-8DF3-407E-A539-F6C1BCE15FAA}">
      <dsp:nvSpPr>
        <dsp:cNvPr id="0" name=""/>
        <dsp:cNvSpPr/>
      </dsp:nvSpPr>
      <dsp:spPr>
        <a:xfrm>
          <a:off x="2943586" y="3486837"/>
          <a:ext cx="91440" cy="351159"/>
        </a:xfrm>
        <a:custGeom>
          <a:avLst/>
          <a:gdLst/>
          <a:ahLst/>
          <a:cxnLst/>
          <a:rect l="0" t="0" r="0" b="0"/>
          <a:pathLst>
            <a:path>
              <a:moveTo>
                <a:pt x="45720" y="0"/>
              </a:moveTo>
              <a:lnTo>
                <a:pt x="45720" y="3511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2E708E-05C3-4CA8-8ACF-BBACD8FCBF31}">
      <dsp:nvSpPr>
        <dsp:cNvPr id="0" name=""/>
        <dsp:cNvSpPr/>
      </dsp:nvSpPr>
      <dsp:spPr>
        <a:xfrm>
          <a:off x="2943586" y="2527901"/>
          <a:ext cx="91440" cy="351159"/>
        </a:xfrm>
        <a:custGeom>
          <a:avLst/>
          <a:gdLst/>
          <a:ahLst/>
          <a:cxnLst/>
          <a:rect l="0" t="0" r="0" b="0"/>
          <a:pathLst>
            <a:path>
              <a:moveTo>
                <a:pt x="45720" y="0"/>
              </a:moveTo>
              <a:lnTo>
                <a:pt x="45720" y="3511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1B19C3-F8CC-48C6-ADC0-B6C46B14F0CB}">
      <dsp:nvSpPr>
        <dsp:cNvPr id="0" name=""/>
        <dsp:cNvSpPr/>
      </dsp:nvSpPr>
      <dsp:spPr>
        <a:xfrm>
          <a:off x="2943586" y="1568964"/>
          <a:ext cx="91440" cy="351159"/>
        </a:xfrm>
        <a:custGeom>
          <a:avLst/>
          <a:gdLst/>
          <a:ahLst/>
          <a:cxnLst/>
          <a:rect l="0" t="0" r="0" b="0"/>
          <a:pathLst>
            <a:path>
              <a:moveTo>
                <a:pt x="45720" y="0"/>
              </a:moveTo>
              <a:lnTo>
                <a:pt x="45720" y="3511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73CC09-CF16-4363-9DAD-DAD4D7C691A2}">
      <dsp:nvSpPr>
        <dsp:cNvPr id="0" name=""/>
        <dsp:cNvSpPr/>
      </dsp:nvSpPr>
      <dsp:spPr>
        <a:xfrm>
          <a:off x="2943586" y="610027"/>
          <a:ext cx="91440" cy="351159"/>
        </a:xfrm>
        <a:custGeom>
          <a:avLst/>
          <a:gdLst/>
          <a:ahLst/>
          <a:cxnLst/>
          <a:rect l="0" t="0" r="0" b="0"/>
          <a:pathLst>
            <a:path>
              <a:moveTo>
                <a:pt x="45720" y="0"/>
              </a:moveTo>
              <a:lnTo>
                <a:pt x="45720" y="3511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354BDB-B4CD-44CF-8DCD-B1C5DAA46EFA}">
      <dsp:nvSpPr>
        <dsp:cNvPr id="0" name=""/>
        <dsp:cNvSpPr/>
      </dsp:nvSpPr>
      <dsp:spPr>
        <a:xfrm>
          <a:off x="2402372" y="2250"/>
          <a:ext cx="1173868" cy="60777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85764" numCol="1" spcCol="1270" anchor="ctr" anchorCtr="0">
          <a:noAutofit/>
        </a:bodyPr>
        <a:lstStyle/>
        <a:p>
          <a:pPr lvl="0" algn="ctr" defTabSz="533400">
            <a:lnSpc>
              <a:spcPct val="90000"/>
            </a:lnSpc>
            <a:spcBef>
              <a:spcPct val="0"/>
            </a:spcBef>
            <a:spcAft>
              <a:spcPct val="35000"/>
            </a:spcAft>
          </a:pPr>
          <a:r>
            <a:rPr lang="es-EC" sz="1200" b="0" kern="1200" dirty="0" smtClean="0">
              <a:latin typeface="Times" pitchFamily="18" charset="0"/>
            </a:rPr>
            <a:t>Fundamentos Teóricos</a:t>
          </a:r>
          <a:endParaRPr lang="es-EC" sz="1200" b="0" kern="1200" dirty="0">
            <a:latin typeface="Times" pitchFamily="18" charset="0"/>
          </a:endParaRPr>
        </a:p>
      </dsp:txBody>
      <dsp:txXfrm>
        <a:off x="2402372" y="2250"/>
        <a:ext cx="1173868" cy="607776"/>
      </dsp:txXfrm>
    </dsp:sp>
    <dsp:sp modelId="{560BB8B2-A63E-485E-A807-11DA36EB114E}">
      <dsp:nvSpPr>
        <dsp:cNvPr id="0" name=""/>
        <dsp:cNvSpPr/>
      </dsp:nvSpPr>
      <dsp:spPr>
        <a:xfrm>
          <a:off x="2637146" y="474965"/>
          <a:ext cx="1056481" cy="20259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endParaRPr lang="es-EC" sz="1400" b="0" kern="1200" dirty="0">
            <a:latin typeface="Times" pitchFamily="18" charset="0"/>
          </a:endParaRPr>
        </a:p>
      </dsp:txBody>
      <dsp:txXfrm>
        <a:off x="2637146" y="474965"/>
        <a:ext cx="1056481" cy="202592"/>
      </dsp:txXfrm>
    </dsp:sp>
    <dsp:sp modelId="{ADE7BCC2-1CB8-417B-934F-80935C8729D3}">
      <dsp:nvSpPr>
        <dsp:cNvPr id="0" name=""/>
        <dsp:cNvSpPr/>
      </dsp:nvSpPr>
      <dsp:spPr>
        <a:xfrm>
          <a:off x="2402372" y="961187"/>
          <a:ext cx="1173868" cy="607776"/>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620" tIns="7620" rIns="7620" bIns="85764" numCol="1" spcCol="1270" anchor="ctr" anchorCtr="0">
          <a:noAutofit/>
        </a:bodyPr>
        <a:lstStyle/>
        <a:p>
          <a:pPr lvl="0" algn="ctr" defTabSz="533400">
            <a:lnSpc>
              <a:spcPct val="90000"/>
            </a:lnSpc>
            <a:spcBef>
              <a:spcPct val="0"/>
            </a:spcBef>
            <a:spcAft>
              <a:spcPct val="35000"/>
            </a:spcAft>
          </a:pPr>
          <a:r>
            <a:rPr lang="es-EC" sz="1200" b="0" kern="1200" dirty="0" smtClean="0">
              <a:latin typeface="Times" pitchFamily="18" charset="0"/>
            </a:rPr>
            <a:t>Diseño Mecatrónico</a:t>
          </a:r>
          <a:endParaRPr lang="es-EC" sz="1200" b="0" kern="1200" dirty="0">
            <a:latin typeface="Times" pitchFamily="18" charset="0"/>
          </a:endParaRPr>
        </a:p>
      </dsp:txBody>
      <dsp:txXfrm>
        <a:off x="2402372" y="961187"/>
        <a:ext cx="1173868" cy="607776"/>
      </dsp:txXfrm>
    </dsp:sp>
    <dsp:sp modelId="{F0B238BB-25C6-4C93-B7AA-EA5E61E3B0DD}">
      <dsp:nvSpPr>
        <dsp:cNvPr id="0" name=""/>
        <dsp:cNvSpPr/>
      </dsp:nvSpPr>
      <dsp:spPr>
        <a:xfrm>
          <a:off x="2637146" y="1433902"/>
          <a:ext cx="1056481" cy="20259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endParaRPr lang="es-EC" sz="1400" b="0" kern="1200" dirty="0">
            <a:latin typeface="Times" pitchFamily="18" charset="0"/>
          </a:endParaRPr>
        </a:p>
      </dsp:txBody>
      <dsp:txXfrm>
        <a:off x="2637146" y="1433902"/>
        <a:ext cx="1056481" cy="202592"/>
      </dsp:txXfrm>
    </dsp:sp>
    <dsp:sp modelId="{5746BBCD-9AD3-4205-9980-73CE8AEF898A}">
      <dsp:nvSpPr>
        <dsp:cNvPr id="0" name=""/>
        <dsp:cNvSpPr/>
      </dsp:nvSpPr>
      <dsp:spPr>
        <a:xfrm>
          <a:off x="2402372" y="1920124"/>
          <a:ext cx="1173868" cy="607776"/>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620" tIns="7620" rIns="7620" bIns="85764" numCol="1" spcCol="1270" anchor="ctr" anchorCtr="0">
          <a:noAutofit/>
        </a:bodyPr>
        <a:lstStyle/>
        <a:p>
          <a:pPr lvl="0" algn="ctr" defTabSz="533400">
            <a:lnSpc>
              <a:spcPct val="90000"/>
            </a:lnSpc>
            <a:spcBef>
              <a:spcPct val="0"/>
            </a:spcBef>
            <a:spcAft>
              <a:spcPct val="35000"/>
            </a:spcAft>
          </a:pPr>
          <a:r>
            <a:rPr lang="es-EC" sz="1200" b="0" kern="1200" dirty="0" smtClean="0">
              <a:latin typeface="Times" pitchFamily="18" charset="0"/>
            </a:rPr>
            <a:t>Implementación y Resultados Obtenidos </a:t>
          </a:r>
          <a:endParaRPr lang="es-EC" sz="1200" b="0" kern="1200" dirty="0">
            <a:latin typeface="Times" pitchFamily="18" charset="0"/>
          </a:endParaRPr>
        </a:p>
      </dsp:txBody>
      <dsp:txXfrm>
        <a:off x="2402372" y="1920124"/>
        <a:ext cx="1173868" cy="607776"/>
      </dsp:txXfrm>
    </dsp:sp>
    <dsp:sp modelId="{FFEEC3FF-C089-442D-9D82-5FF0C99D0BB5}">
      <dsp:nvSpPr>
        <dsp:cNvPr id="0" name=""/>
        <dsp:cNvSpPr/>
      </dsp:nvSpPr>
      <dsp:spPr>
        <a:xfrm>
          <a:off x="2637146" y="2392839"/>
          <a:ext cx="1056481" cy="20259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endParaRPr lang="es-EC" sz="1400" b="0" kern="1200" dirty="0">
            <a:latin typeface="Times" pitchFamily="18" charset="0"/>
          </a:endParaRPr>
        </a:p>
      </dsp:txBody>
      <dsp:txXfrm>
        <a:off x="2637146" y="2392839"/>
        <a:ext cx="1056481" cy="202592"/>
      </dsp:txXfrm>
    </dsp:sp>
    <dsp:sp modelId="{0863557A-AC61-4E4E-824D-07E3CFDF7A9A}">
      <dsp:nvSpPr>
        <dsp:cNvPr id="0" name=""/>
        <dsp:cNvSpPr/>
      </dsp:nvSpPr>
      <dsp:spPr>
        <a:xfrm>
          <a:off x="2402372" y="2879061"/>
          <a:ext cx="1173868" cy="607776"/>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620" tIns="7620" rIns="7620" bIns="85764" numCol="1" spcCol="1270" anchor="ctr" anchorCtr="0">
          <a:noAutofit/>
        </a:bodyPr>
        <a:lstStyle/>
        <a:p>
          <a:pPr lvl="0" algn="ctr" defTabSz="533400">
            <a:lnSpc>
              <a:spcPct val="90000"/>
            </a:lnSpc>
            <a:spcBef>
              <a:spcPct val="0"/>
            </a:spcBef>
            <a:spcAft>
              <a:spcPct val="35000"/>
            </a:spcAft>
          </a:pPr>
          <a:r>
            <a:rPr lang="es-EC" sz="1200" b="0" kern="1200" dirty="0" smtClean="0">
              <a:latin typeface="Times" pitchFamily="18" charset="0"/>
            </a:rPr>
            <a:t>Análisis Económico Financiero</a:t>
          </a:r>
          <a:endParaRPr lang="es-EC" sz="1200" b="0" kern="1200" dirty="0">
            <a:latin typeface="Times" pitchFamily="18" charset="0"/>
          </a:endParaRPr>
        </a:p>
      </dsp:txBody>
      <dsp:txXfrm>
        <a:off x="2402372" y="2879061"/>
        <a:ext cx="1173868" cy="607776"/>
      </dsp:txXfrm>
    </dsp:sp>
    <dsp:sp modelId="{D9DAC718-3D72-4643-8253-11E1CF7DF469}">
      <dsp:nvSpPr>
        <dsp:cNvPr id="0" name=""/>
        <dsp:cNvSpPr/>
      </dsp:nvSpPr>
      <dsp:spPr>
        <a:xfrm>
          <a:off x="2637146" y="3351776"/>
          <a:ext cx="1056481" cy="20259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endParaRPr lang="es-EC" sz="1400" b="0" kern="1200" dirty="0">
            <a:latin typeface="Times" pitchFamily="18" charset="0"/>
          </a:endParaRPr>
        </a:p>
      </dsp:txBody>
      <dsp:txXfrm>
        <a:off x="2637146" y="3351776"/>
        <a:ext cx="1056481" cy="202592"/>
      </dsp:txXfrm>
    </dsp:sp>
    <dsp:sp modelId="{0C50FCF2-B0A7-41F5-9620-958CF83C2B0B}">
      <dsp:nvSpPr>
        <dsp:cNvPr id="0" name=""/>
        <dsp:cNvSpPr/>
      </dsp:nvSpPr>
      <dsp:spPr>
        <a:xfrm>
          <a:off x="2402372" y="3837997"/>
          <a:ext cx="1173868" cy="607776"/>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7620" tIns="7620" rIns="7620" bIns="85764" numCol="1" spcCol="1270" anchor="ctr" anchorCtr="0">
          <a:noAutofit/>
        </a:bodyPr>
        <a:lstStyle/>
        <a:p>
          <a:pPr lvl="0" algn="ctr" defTabSz="533400">
            <a:lnSpc>
              <a:spcPct val="90000"/>
            </a:lnSpc>
            <a:spcBef>
              <a:spcPct val="0"/>
            </a:spcBef>
            <a:spcAft>
              <a:spcPct val="35000"/>
            </a:spcAft>
          </a:pPr>
          <a:r>
            <a:rPr lang="es-EC" sz="1200" b="0" kern="1200" dirty="0" smtClean="0">
              <a:latin typeface="Times" pitchFamily="18" charset="0"/>
            </a:rPr>
            <a:t>Conclusiones y Recomendaciones</a:t>
          </a:r>
          <a:endParaRPr lang="es-EC" sz="1200" b="0" kern="1200" dirty="0">
            <a:latin typeface="Times" pitchFamily="18" charset="0"/>
          </a:endParaRPr>
        </a:p>
      </dsp:txBody>
      <dsp:txXfrm>
        <a:off x="2402372" y="3837997"/>
        <a:ext cx="1173868" cy="607776"/>
      </dsp:txXfrm>
    </dsp:sp>
    <dsp:sp modelId="{6D19EDD0-5FDC-4F66-A91D-52D3F84BF20E}">
      <dsp:nvSpPr>
        <dsp:cNvPr id="0" name=""/>
        <dsp:cNvSpPr/>
      </dsp:nvSpPr>
      <dsp:spPr>
        <a:xfrm>
          <a:off x="2637146" y="4310713"/>
          <a:ext cx="1056481" cy="20259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endParaRPr lang="es-EC" sz="1400" b="0" kern="1200" dirty="0">
            <a:latin typeface="Times" pitchFamily="18" charset="0"/>
          </a:endParaRPr>
        </a:p>
      </dsp:txBody>
      <dsp:txXfrm>
        <a:off x="2637146" y="4310713"/>
        <a:ext cx="1056481" cy="202592"/>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775357"/>
            <a:ext cx="7772400" cy="1225021"/>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7E99AEB1-C7EC-4A97-B400-D1280BB57E73}" type="datetimeFigureOut">
              <a:rPr lang="es-EC" smtClean="0"/>
              <a:t>04/03/2016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1B930CF-AA05-4464-8BD1-EDAABA9E23F7}" type="slidenum">
              <a:rPr lang="es-EC" smtClean="0"/>
              <a:t>‹Nº›</a:t>
            </a:fld>
            <a:endParaRPr lang="es-EC"/>
          </a:p>
        </p:txBody>
      </p:sp>
    </p:spTree>
    <p:extLst>
      <p:ext uri="{BB962C8B-B14F-4D97-AF65-F5344CB8AC3E}">
        <p14:creationId xmlns:p14="http://schemas.microsoft.com/office/powerpoint/2010/main" val="1667558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E99AEB1-C7EC-4A97-B400-D1280BB57E73}" type="datetimeFigureOut">
              <a:rPr lang="es-EC" smtClean="0"/>
              <a:t>04/03/2016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1B930CF-AA05-4464-8BD1-EDAABA9E23F7}" type="slidenum">
              <a:rPr lang="es-EC" smtClean="0"/>
              <a:t>‹Nº›</a:t>
            </a:fld>
            <a:endParaRPr lang="es-EC"/>
          </a:p>
        </p:txBody>
      </p:sp>
    </p:spTree>
    <p:extLst>
      <p:ext uri="{BB962C8B-B14F-4D97-AF65-F5344CB8AC3E}">
        <p14:creationId xmlns:p14="http://schemas.microsoft.com/office/powerpoint/2010/main" val="170819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28866"/>
            <a:ext cx="2057400" cy="4876271"/>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28866"/>
            <a:ext cx="6019800" cy="487627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E99AEB1-C7EC-4A97-B400-D1280BB57E73}" type="datetimeFigureOut">
              <a:rPr lang="es-EC" smtClean="0"/>
              <a:t>04/03/2016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1B930CF-AA05-4464-8BD1-EDAABA9E23F7}" type="slidenum">
              <a:rPr lang="es-EC" smtClean="0"/>
              <a:t>‹Nº›</a:t>
            </a:fld>
            <a:endParaRPr lang="es-EC"/>
          </a:p>
        </p:txBody>
      </p:sp>
    </p:spTree>
    <p:extLst>
      <p:ext uri="{BB962C8B-B14F-4D97-AF65-F5344CB8AC3E}">
        <p14:creationId xmlns:p14="http://schemas.microsoft.com/office/powerpoint/2010/main" val="2509935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SPE">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rot="16200000" flipV="1">
            <a:off x="-427312" y="911849"/>
            <a:ext cx="5208379" cy="3897869"/>
          </a:xfrm>
          <a:prstGeom prst="rect">
            <a:avLst/>
          </a:prstGeom>
        </p:spPr>
      </p:pic>
      <p:sp>
        <p:nvSpPr>
          <p:cNvPr id="4" name="Rectángulo 3"/>
          <p:cNvSpPr/>
          <p:nvPr/>
        </p:nvSpPr>
        <p:spPr>
          <a:xfrm rot="16200000" flipV="1">
            <a:off x="-2319192" y="2834007"/>
            <a:ext cx="5208377" cy="53552"/>
          </a:xfrm>
          <a:prstGeom prst="rect">
            <a:avLst/>
          </a:prstGeom>
          <a:solidFill>
            <a:srgbClr val="37B44B"/>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s-EC" sz="1500"/>
          </a:p>
        </p:txBody>
      </p:sp>
      <p:sp>
        <p:nvSpPr>
          <p:cNvPr id="5" name="Rectángulo 4"/>
          <p:cNvSpPr/>
          <p:nvPr/>
        </p:nvSpPr>
        <p:spPr>
          <a:xfrm rot="16200000" flipV="1">
            <a:off x="-2396117" y="2826542"/>
            <a:ext cx="5208378" cy="68478"/>
          </a:xfrm>
          <a:prstGeom prst="rect">
            <a:avLst/>
          </a:prstGeom>
          <a:solidFill>
            <a:srgbClr val="BC202A"/>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s-EC" sz="1500"/>
          </a:p>
        </p:txBody>
      </p:sp>
      <p:pic>
        <p:nvPicPr>
          <p:cNvPr id="6" name="Imagen 5"/>
          <p:cNvPicPr>
            <a:picLocks noChangeAspect="1"/>
          </p:cNvPicPr>
          <p:nvPr/>
        </p:nvPicPr>
        <p:blipFill>
          <a:blip r:embed="rId3"/>
          <a:stretch>
            <a:fillRect/>
          </a:stretch>
        </p:blipFill>
        <p:spPr>
          <a:xfrm>
            <a:off x="2176876" y="180110"/>
            <a:ext cx="5262248" cy="1821686"/>
          </a:xfrm>
          <a:prstGeom prst="rect">
            <a:avLst/>
          </a:prstGeom>
        </p:spPr>
      </p:pic>
    </p:spTree>
    <p:extLst>
      <p:ext uri="{BB962C8B-B14F-4D97-AF65-F5344CB8AC3E}">
        <p14:creationId xmlns:p14="http://schemas.microsoft.com/office/powerpoint/2010/main" val="3157820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rot="16200000" flipV="1">
            <a:off x="435281" y="873145"/>
            <a:ext cx="4537786" cy="4645865"/>
          </a:xfrm>
          <a:prstGeom prst="rect">
            <a:avLst/>
          </a:prstGeom>
        </p:spPr>
      </p:pic>
      <p:pic>
        <p:nvPicPr>
          <p:cNvPr id="8" name="Imagen 7"/>
          <p:cNvPicPr>
            <a:picLocks noChangeAspect="1"/>
          </p:cNvPicPr>
          <p:nvPr/>
        </p:nvPicPr>
        <p:blipFill>
          <a:blip r:embed="rId3"/>
          <a:stretch>
            <a:fillRect/>
          </a:stretch>
        </p:blipFill>
        <p:spPr>
          <a:xfrm>
            <a:off x="4" y="40836"/>
            <a:ext cx="1015279" cy="886354"/>
          </a:xfrm>
          <a:prstGeom prst="rect">
            <a:avLst/>
          </a:prstGeom>
        </p:spPr>
      </p:pic>
      <p:sp>
        <p:nvSpPr>
          <p:cNvPr id="9" name="Rectángulo 8"/>
          <p:cNvSpPr/>
          <p:nvPr/>
        </p:nvSpPr>
        <p:spPr>
          <a:xfrm rot="16200000" flipV="1">
            <a:off x="-1724720" y="3158058"/>
            <a:ext cx="4537786" cy="76039"/>
          </a:xfrm>
          <a:prstGeom prst="rect">
            <a:avLst/>
          </a:prstGeom>
          <a:solidFill>
            <a:srgbClr val="37B44B"/>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s-EC" sz="1400"/>
          </a:p>
        </p:txBody>
      </p:sp>
      <p:sp>
        <p:nvSpPr>
          <p:cNvPr id="10" name="Rectángulo 9"/>
          <p:cNvSpPr/>
          <p:nvPr/>
        </p:nvSpPr>
        <p:spPr>
          <a:xfrm rot="16200000" flipV="1">
            <a:off x="-1815125" y="3157504"/>
            <a:ext cx="4537785" cy="77147"/>
          </a:xfrm>
          <a:prstGeom prst="rect">
            <a:avLst/>
          </a:prstGeom>
          <a:solidFill>
            <a:srgbClr val="BC202A"/>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s-EC" sz="1400"/>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3253" y="64157"/>
            <a:ext cx="712088" cy="886354"/>
          </a:xfrm>
          <a:prstGeom prst="rect">
            <a:avLst/>
          </a:prstGeom>
        </p:spPr>
      </p:pic>
    </p:spTree>
    <p:extLst>
      <p:ext uri="{BB962C8B-B14F-4D97-AF65-F5344CB8AC3E}">
        <p14:creationId xmlns:p14="http://schemas.microsoft.com/office/powerpoint/2010/main" val="59454572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rot="16200000" flipV="1">
            <a:off x="435281" y="873145"/>
            <a:ext cx="4537786" cy="4645865"/>
          </a:xfrm>
          <a:prstGeom prst="rect">
            <a:avLst/>
          </a:prstGeom>
        </p:spPr>
      </p:pic>
      <p:pic>
        <p:nvPicPr>
          <p:cNvPr id="8" name="Imagen 7"/>
          <p:cNvPicPr>
            <a:picLocks noChangeAspect="1"/>
          </p:cNvPicPr>
          <p:nvPr/>
        </p:nvPicPr>
        <p:blipFill>
          <a:blip r:embed="rId3"/>
          <a:stretch>
            <a:fillRect/>
          </a:stretch>
        </p:blipFill>
        <p:spPr>
          <a:xfrm>
            <a:off x="4" y="40836"/>
            <a:ext cx="1015279" cy="886354"/>
          </a:xfrm>
          <a:prstGeom prst="rect">
            <a:avLst/>
          </a:prstGeom>
        </p:spPr>
      </p:pic>
      <p:sp>
        <p:nvSpPr>
          <p:cNvPr id="9" name="Rectángulo 8"/>
          <p:cNvSpPr/>
          <p:nvPr/>
        </p:nvSpPr>
        <p:spPr>
          <a:xfrm rot="16200000" flipV="1">
            <a:off x="-1724720" y="3158058"/>
            <a:ext cx="4537786" cy="76039"/>
          </a:xfrm>
          <a:prstGeom prst="rect">
            <a:avLst/>
          </a:prstGeom>
          <a:solidFill>
            <a:srgbClr val="37B44B"/>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s-EC" sz="1400"/>
          </a:p>
        </p:txBody>
      </p:sp>
      <p:sp>
        <p:nvSpPr>
          <p:cNvPr id="10" name="Rectángulo 9"/>
          <p:cNvSpPr/>
          <p:nvPr/>
        </p:nvSpPr>
        <p:spPr>
          <a:xfrm rot="16200000" flipV="1">
            <a:off x="-1815125" y="3157504"/>
            <a:ext cx="4537785" cy="77147"/>
          </a:xfrm>
          <a:prstGeom prst="rect">
            <a:avLst/>
          </a:prstGeom>
          <a:solidFill>
            <a:srgbClr val="BC202A"/>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s-EC" sz="1400"/>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3253" y="64157"/>
            <a:ext cx="712088" cy="886354"/>
          </a:xfrm>
          <a:prstGeom prst="rect">
            <a:avLst/>
          </a:prstGeom>
        </p:spPr>
      </p:pic>
    </p:spTree>
    <p:extLst>
      <p:ext uri="{BB962C8B-B14F-4D97-AF65-F5344CB8AC3E}">
        <p14:creationId xmlns:p14="http://schemas.microsoft.com/office/powerpoint/2010/main" val="30082605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Diapositiva de título">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rot="16200000" flipV="1">
            <a:off x="435281" y="873145"/>
            <a:ext cx="4537786" cy="4645865"/>
          </a:xfrm>
          <a:prstGeom prst="rect">
            <a:avLst/>
          </a:prstGeom>
        </p:spPr>
      </p:pic>
      <p:pic>
        <p:nvPicPr>
          <p:cNvPr id="8" name="Imagen 7"/>
          <p:cNvPicPr>
            <a:picLocks noChangeAspect="1"/>
          </p:cNvPicPr>
          <p:nvPr/>
        </p:nvPicPr>
        <p:blipFill>
          <a:blip r:embed="rId3"/>
          <a:stretch>
            <a:fillRect/>
          </a:stretch>
        </p:blipFill>
        <p:spPr>
          <a:xfrm>
            <a:off x="4" y="40836"/>
            <a:ext cx="1015279" cy="886354"/>
          </a:xfrm>
          <a:prstGeom prst="rect">
            <a:avLst/>
          </a:prstGeom>
        </p:spPr>
      </p:pic>
      <p:sp>
        <p:nvSpPr>
          <p:cNvPr id="9" name="Rectángulo 8"/>
          <p:cNvSpPr/>
          <p:nvPr/>
        </p:nvSpPr>
        <p:spPr>
          <a:xfrm rot="16200000" flipV="1">
            <a:off x="-1724720" y="3158058"/>
            <a:ext cx="4537786" cy="76039"/>
          </a:xfrm>
          <a:prstGeom prst="rect">
            <a:avLst/>
          </a:prstGeom>
          <a:solidFill>
            <a:srgbClr val="37B44B"/>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s-EC" sz="1400"/>
          </a:p>
        </p:txBody>
      </p:sp>
      <p:sp>
        <p:nvSpPr>
          <p:cNvPr id="10" name="Rectángulo 9"/>
          <p:cNvSpPr/>
          <p:nvPr/>
        </p:nvSpPr>
        <p:spPr>
          <a:xfrm rot="16200000" flipV="1">
            <a:off x="-1815125" y="3157504"/>
            <a:ext cx="4537785" cy="77147"/>
          </a:xfrm>
          <a:prstGeom prst="rect">
            <a:avLst/>
          </a:prstGeom>
          <a:solidFill>
            <a:srgbClr val="BC202A"/>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s-EC" sz="1400"/>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3253" y="64157"/>
            <a:ext cx="712088" cy="886354"/>
          </a:xfrm>
          <a:prstGeom prst="rect">
            <a:avLst/>
          </a:prstGeom>
        </p:spPr>
      </p:pic>
    </p:spTree>
    <p:extLst>
      <p:ext uri="{BB962C8B-B14F-4D97-AF65-F5344CB8AC3E}">
        <p14:creationId xmlns:p14="http://schemas.microsoft.com/office/powerpoint/2010/main" val="137089798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Diapositiva de título">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rot="16200000" flipV="1">
            <a:off x="435281" y="873145"/>
            <a:ext cx="4537786" cy="4645865"/>
          </a:xfrm>
          <a:prstGeom prst="rect">
            <a:avLst/>
          </a:prstGeom>
        </p:spPr>
      </p:pic>
      <p:pic>
        <p:nvPicPr>
          <p:cNvPr id="8" name="Imagen 7"/>
          <p:cNvPicPr>
            <a:picLocks noChangeAspect="1"/>
          </p:cNvPicPr>
          <p:nvPr/>
        </p:nvPicPr>
        <p:blipFill>
          <a:blip r:embed="rId3"/>
          <a:stretch>
            <a:fillRect/>
          </a:stretch>
        </p:blipFill>
        <p:spPr>
          <a:xfrm>
            <a:off x="4" y="40836"/>
            <a:ext cx="1015279" cy="886354"/>
          </a:xfrm>
          <a:prstGeom prst="rect">
            <a:avLst/>
          </a:prstGeom>
        </p:spPr>
      </p:pic>
      <p:sp>
        <p:nvSpPr>
          <p:cNvPr id="9" name="Rectángulo 8"/>
          <p:cNvSpPr/>
          <p:nvPr/>
        </p:nvSpPr>
        <p:spPr>
          <a:xfrm rot="16200000" flipV="1">
            <a:off x="-1724720" y="3158058"/>
            <a:ext cx="4537786" cy="76039"/>
          </a:xfrm>
          <a:prstGeom prst="rect">
            <a:avLst/>
          </a:prstGeom>
          <a:solidFill>
            <a:srgbClr val="37B44B"/>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s-EC" sz="1400"/>
          </a:p>
        </p:txBody>
      </p:sp>
      <p:sp>
        <p:nvSpPr>
          <p:cNvPr id="10" name="Rectángulo 9"/>
          <p:cNvSpPr/>
          <p:nvPr/>
        </p:nvSpPr>
        <p:spPr>
          <a:xfrm rot="16200000" flipV="1">
            <a:off x="-1815125" y="3157504"/>
            <a:ext cx="4537785" cy="77147"/>
          </a:xfrm>
          <a:prstGeom prst="rect">
            <a:avLst/>
          </a:prstGeom>
          <a:solidFill>
            <a:srgbClr val="BC202A"/>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s-EC" sz="1400"/>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3253" y="64157"/>
            <a:ext cx="712088" cy="886354"/>
          </a:xfrm>
          <a:prstGeom prst="rect">
            <a:avLst/>
          </a:prstGeom>
        </p:spPr>
      </p:pic>
    </p:spTree>
    <p:extLst>
      <p:ext uri="{BB962C8B-B14F-4D97-AF65-F5344CB8AC3E}">
        <p14:creationId xmlns:p14="http://schemas.microsoft.com/office/powerpoint/2010/main" val="202786506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Diapositiva de título">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rot="16200000" flipV="1">
            <a:off x="435281" y="873145"/>
            <a:ext cx="4537786" cy="4645865"/>
          </a:xfrm>
          <a:prstGeom prst="rect">
            <a:avLst/>
          </a:prstGeom>
        </p:spPr>
      </p:pic>
      <p:pic>
        <p:nvPicPr>
          <p:cNvPr id="8" name="Imagen 7"/>
          <p:cNvPicPr>
            <a:picLocks noChangeAspect="1"/>
          </p:cNvPicPr>
          <p:nvPr/>
        </p:nvPicPr>
        <p:blipFill>
          <a:blip r:embed="rId3"/>
          <a:stretch>
            <a:fillRect/>
          </a:stretch>
        </p:blipFill>
        <p:spPr>
          <a:xfrm>
            <a:off x="4" y="40836"/>
            <a:ext cx="1015279" cy="886354"/>
          </a:xfrm>
          <a:prstGeom prst="rect">
            <a:avLst/>
          </a:prstGeom>
        </p:spPr>
      </p:pic>
      <p:sp>
        <p:nvSpPr>
          <p:cNvPr id="9" name="Rectángulo 8"/>
          <p:cNvSpPr/>
          <p:nvPr/>
        </p:nvSpPr>
        <p:spPr>
          <a:xfrm rot="16200000" flipV="1">
            <a:off x="-1724720" y="3158058"/>
            <a:ext cx="4537786" cy="76039"/>
          </a:xfrm>
          <a:prstGeom prst="rect">
            <a:avLst/>
          </a:prstGeom>
          <a:solidFill>
            <a:srgbClr val="37B44B"/>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s-EC" sz="1400"/>
          </a:p>
        </p:txBody>
      </p:sp>
      <p:sp>
        <p:nvSpPr>
          <p:cNvPr id="10" name="Rectángulo 9"/>
          <p:cNvSpPr/>
          <p:nvPr/>
        </p:nvSpPr>
        <p:spPr>
          <a:xfrm rot="16200000" flipV="1">
            <a:off x="-1815125" y="3157504"/>
            <a:ext cx="4537785" cy="77147"/>
          </a:xfrm>
          <a:prstGeom prst="rect">
            <a:avLst/>
          </a:prstGeom>
          <a:solidFill>
            <a:srgbClr val="BC202A"/>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s-EC" sz="1400"/>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3253" y="64157"/>
            <a:ext cx="712088" cy="886354"/>
          </a:xfrm>
          <a:prstGeom prst="rect">
            <a:avLst/>
          </a:prstGeom>
        </p:spPr>
      </p:pic>
    </p:spTree>
    <p:extLst>
      <p:ext uri="{BB962C8B-B14F-4D97-AF65-F5344CB8AC3E}">
        <p14:creationId xmlns:p14="http://schemas.microsoft.com/office/powerpoint/2010/main" val="382012874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Diapositiva de título">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rot="16200000" flipV="1">
            <a:off x="435281" y="873145"/>
            <a:ext cx="4537786" cy="4645865"/>
          </a:xfrm>
          <a:prstGeom prst="rect">
            <a:avLst/>
          </a:prstGeom>
        </p:spPr>
      </p:pic>
      <p:pic>
        <p:nvPicPr>
          <p:cNvPr id="8" name="Imagen 7"/>
          <p:cNvPicPr>
            <a:picLocks noChangeAspect="1"/>
          </p:cNvPicPr>
          <p:nvPr/>
        </p:nvPicPr>
        <p:blipFill>
          <a:blip r:embed="rId3"/>
          <a:stretch>
            <a:fillRect/>
          </a:stretch>
        </p:blipFill>
        <p:spPr>
          <a:xfrm>
            <a:off x="4" y="40836"/>
            <a:ext cx="1015279" cy="886354"/>
          </a:xfrm>
          <a:prstGeom prst="rect">
            <a:avLst/>
          </a:prstGeom>
        </p:spPr>
      </p:pic>
      <p:sp>
        <p:nvSpPr>
          <p:cNvPr id="9" name="Rectángulo 8"/>
          <p:cNvSpPr/>
          <p:nvPr/>
        </p:nvSpPr>
        <p:spPr>
          <a:xfrm rot="16200000" flipV="1">
            <a:off x="-1724720" y="3158058"/>
            <a:ext cx="4537786" cy="76039"/>
          </a:xfrm>
          <a:prstGeom prst="rect">
            <a:avLst/>
          </a:prstGeom>
          <a:solidFill>
            <a:srgbClr val="37B44B"/>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s-EC" sz="1400"/>
          </a:p>
        </p:txBody>
      </p:sp>
      <p:sp>
        <p:nvSpPr>
          <p:cNvPr id="10" name="Rectángulo 9"/>
          <p:cNvSpPr/>
          <p:nvPr/>
        </p:nvSpPr>
        <p:spPr>
          <a:xfrm rot="16200000" flipV="1">
            <a:off x="-1815125" y="3157504"/>
            <a:ext cx="4537785" cy="77147"/>
          </a:xfrm>
          <a:prstGeom prst="rect">
            <a:avLst/>
          </a:prstGeom>
          <a:solidFill>
            <a:srgbClr val="BC202A"/>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s-EC" sz="1400"/>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3253" y="64157"/>
            <a:ext cx="712088" cy="886354"/>
          </a:xfrm>
          <a:prstGeom prst="rect">
            <a:avLst/>
          </a:prstGeom>
        </p:spPr>
      </p:pic>
    </p:spTree>
    <p:extLst>
      <p:ext uri="{BB962C8B-B14F-4D97-AF65-F5344CB8AC3E}">
        <p14:creationId xmlns:p14="http://schemas.microsoft.com/office/powerpoint/2010/main" val="405070753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Diapositiva de título">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rot="16200000" flipV="1">
            <a:off x="435281" y="873145"/>
            <a:ext cx="4537786" cy="4645865"/>
          </a:xfrm>
          <a:prstGeom prst="rect">
            <a:avLst/>
          </a:prstGeom>
        </p:spPr>
      </p:pic>
      <p:pic>
        <p:nvPicPr>
          <p:cNvPr id="8" name="Imagen 7"/>
          <p:cNvPicPr>
            <a:picLocks noChangeAspect="1"/>
          </p:cNvPicPr>
          <p:nvPr/>
        </p:nvPicPr>
        <p:blipFill>
          <a:blip r:embed="rId3"/>
          <a:stretch>
            <a:fillRect/>
          </a:stretch>
        </p:blipFill>
        <p:spPr>
          <a:xfrm>
            <a:off x="4" y="40836"/>
            <a:ext cx="1015279" cy="886354"/>
          </a:xfrm>
          <a:prstGeom prst="rect">
            <a:avLst/>
          </a:prstGeom>
        </p:spPr>
      </p:pic>
      <p:sp>
        <p:nvSpPr>
          <p:cNvPr id="9" name="Rectángulo 8"/>
          <p:cNvSpPr/>
          <p:nvPr/>
        </p:nvSpPr>
        <p:spPr>
          <a:xfrm rot="16200000" flipV="1">
            <a:off x="-1724720" y="3158058"/>
            <a:ext cx="4537786" cy="76039"/>
          </a:xfrm>
          <a:prstGeom prst="rect">
            <a:avLst/>
          </a:prstGeom>
          <a:solidFill>
            <a:srgbClr val="37B44B"/>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s-EC" sz="1400"/>
          </a:p>
        </p:txBody>
      </p:sp>
      <p:sp>
        <p:nvSpPr>
          <p:cNvPr id="10" name="Rectángulo 9"/>
          <p:cNvSpPr/>
          <p:nvPr/>
        </p:nvSpPr>
        <p:spPr>
          <a:xfrm rot="16200000" flipV="1">
            <a:off x="-1815125" y="3157504"/>
            <a:ext cx="4537785" cy="77147"/>
          </a:xfrm>
          <a:prstGeom prst="rect">
            <a:avLst/>
          </a:prstGeom>
          <a:solidFill>
            <a:srgbClr val="BC202A"/>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s-EC" sz="1400"/>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3253" y="64157"/>
            <a:ext cx="712088" cy="886354"/>
          </a:xfrm>
          <a:prstGeom prst="rect">
            <a:avLst/>
          </a:prstGeom>
        </p:spPr>
      </p:pic>
    </p:spTree>
    <p:extLst>
      <p:ext uri="{BB962C8B-B14F-4D97-AF65-F5344CB8AC3E}">
        <p14:creationId xmlns:p14="http://schemas.microsoft.com/office/powerpoint/2010/main" val="39290828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E99AEB1-C7EC-4A97-B400-D1280BB57E73}" type="datetimeFigureOut">
              <a:rPr lang="es-EC" smtClean="0"/>
              <a:t>04/03/2016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1B930CF-AA05-4464-8BD1-EDAABA9E23F7}" type="slidenum">
              <a:rPr lang="es-EC" smtClean="0"/>
              <a:t>‹Nº›</a:t>
            </a:fld>
            <a:endParaRPr lang="es-EC"/>
          </a:p>
        </p:txBody>
      </p:sp>
    </p:spTree>
    <p:extLst>
      <p:ext uri="{BB962C8B-B14F-4D97-AF65-F5344CB8AC3E}">
        <p14:creationId xmlns:p14="http://schemas.microsoft.com/office/powerpoint/2010/main" val="2415001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Diapositiva de título">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rot="16200000" flipV="1">
            <a:off x="435281" y="873145"/>
            <a:ext cx="4537786" cy="4645865"/>
          </a:xfrm>
          <a:prstGeom prst="rect">
            <a:avLst/>
          </a:prstGeom>
        </p:spPr>
      </p:pic>
      <p:pic>
        <p:nvPicPr>
          <p:cNvPr id="8" name="Imagen 7"/>
          <p:cNvPicPr>
            <a:picLocks noChangeAspect="1"/>
          </p:cNvPicPr>
          <p:nvPr/>
        </p:nvPicPr>
        <p:blipFill>
          <a:blip r:embed="rId3"/>
          <a:stretch>
            <a:fillRect/>
          </a:stretch>
        </p:blipFill>
        <p:spPr>
          <a:xfrm>
            <a:off x="4" y="40836"/>
            <a:ext cx="1015279" cy="886354"/>
          </a:xfrm>
          <a:prstGeom prst="rect">
            <a:avLst/>
          </a:prstGeom>
        </p:spPr>
      </p:pic>
      <p:sp>
        <p:nvSpPr>
          <p:cNvPr id="9" name="Rectángulo 8"/>
          <p:cNvSpPr/>
          <p:nvPr/>
        </p:nvSpPr>
        <p:spPr>
          <a:xfrm rot="16200000" flipV="1">
            <a:off x="-1724720" y="3158058"/>
            <a:ext cx="4537786" cy="76039"/>
          </a:xfrm>
          <a:prstGeom prst="rect">
            <a:avLst/>
          </a:prstGeom>
          <a:solidFill>
            <a:srgbClr val="37B44B"/>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s-EC" sz="1400"/>
          </a:p>
        </p:txBody>
      </p:sp>
      <p:sp>
        <p:nvSpPr>
          <p:cNvPr id="10" name="Rectángulo 9"/>
          <p:cNvSpPr/>
          <p:nvPr/>
        </p:nvSpPr>
        <p:spPr>
          <a:xfrm rot="16200000" flipV="1">
            <a:off x="-1815125" y="3157504"/>
            <a:ext cx="4537785" cy="77147"/>
          </a:xfrm>
          <a:prstGeom prst="rect">
            <a:avLst/>
          </a:prstGeom>
          <a:solidFill>
            <a:srgbClr val="BC202A"/>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s-EC" sz="1400"/>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3253" y="64157"/>
            <a:ext cx="712088" cy="886354"/>
          </a:xfrm>
          <a:prstGeom prst="rect">
            <a:avLst/>
          </a:prstGeom>
        </p:spPr>
      </p:pic>
    </p:spTree>
    <p:extLst>
      <p:ext uri="{BB962C8B-B14F-4D97-AF65-F5344CB8AC3E}">
        <p14:creationId xmlns:p14="http://schemas.microsoft.com/office/powerpoint/2010/main" val="55396958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Diapositiva de título">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rot="16200000" flipV="1">
            <a:off x="435281" y="873145"/>
            <a:ext cx="4537786" cy="4645865"/>
          </a:xfrm>
          <a:prstGeom prst="rect">
            <a:avLst/>
          </a:prstGeom>
        </p:spPr>
      </p:pic>
      <p:pic>
        <p:nvPicPr>
          <p:cNvPr id="8" name="Imagen 7"/>
          <p:cNvPicPr>
            <a:picLocks noChangeAspect="1"/>
          </p:cNvPicPr>
          <p:nvPr/>
        </p:nvPicPr>
        <p:blipFill>
          <a:blip r:embed="rId3"/>
          <a:stretch>
            <a:fillRect/>
          </a:stretch>
        </p:blipFill>
        <p:spPr>
          <a:xfrm>
            <a:off x="4" y="40836"/>
            <a:ext cx="1015279" cy="886354"/>
          </a:xfrm>
          <a:prstGeom prst="rect">
            <a:avLst/>
          </a:prstGeom>
        </p:spPr>
      </p:pic>
      <p:sp>
        <p:nvSpPr>
          <p:cNvPr id="9" name="Rectángulo 8"/>
          <p:cNvSpPr/>
          <p:nvPr/>
        </p:nvSpPr>
        <p:spPr>
          <a:xfrm rot="16200000" flipV="1">
            <a:off x="-1724720" y="3158058"/>
            <a:ext cx="4537786" cy="76039"/>
          </a:xfrm>
          <a:prstGeom prst="rect">
            <a:avLst/>
          </a:prstGeom>
          <a:solidFill>
            <a:srgbClr val="37B44B"/>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s-EC" sz="1400"/>
          </a:p>
        </p:txBody>
      </p:sp>
      <p:sp>
        <p:nvSpPr>
          <p:cNvPr id="10" name="Rectángulo 9"/>
          <p:cNvSpPr/>
          <p:nvPr/>
        </p:nvSpPr>
        <p:spPr>
          <a:xfrm rot="16200000" flipV="1">
            <a:off x="-1815125" y="3157504"/>
            <a:ext cx="4537785" cy="77147"/>
          </a:xfrm>
          <a:prstGeom prst="rect">
            <a:avLst/>
          </a:prstGeom>
          <a:solidFill>
            <a:srgbClr val="BC202A"/>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s-EC" sz="1400"/>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3253" y="64157"/>
            <a:ext cx="712088" cy="886354"/>
          </a:xfrm>
          <a:prstGeom prst="rect">
            <a:avLst/>
          </a:prstGeom>
        </p:spPr>
      </p:pic>
    </p:spTree>
    <p:extLst>
      <p:ext uri="{BB962C8B-B14F-4D97-AF65-F5344CB8AC3E}">
        <p14:creationId xmlns:p14="http://schemas.microsoft.com/office/powerpoint/2010/main" val="398076624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4_Diapositiva de título">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rot="16200000" flipV="1">
            <a:off x="435281" y="873145"/>
            <a:ext cx="4537786" cy="4645865"/>
          </a:xfrm>
          <a:prstGeom prst="rect">
            <a:avLst/>
          </a:prstGeom>
        </p:spPr>
      </p:pic>
      <p:pic>
        <p:nvPicPr>
          <p:cNvPr id="8" name="Imagen 7"/>
          <p:cNvPicPr>
            <a:picLocks noChangeAspect="1"/>
          </p:cNvPicPr>
          <p:nvPr/>
        </p:nvPicPr>
        <p:blipFill>
          <a:blip r:embed="rId3"/>
          <a:stretch>
            <a:fillRect/>
          </a:stretch>
        </p:blipFill>
        <p:spPr>
          <a:xfrm>
            <a:off x="4" y="40836"/>
            <a:ext cx="1015279" cy="886354"/>
          </a:xfrm>
          <a:prstGeom prst="rect">
            <a:avLst/>
          </a:prstGeom>
        </p:spPr>
      </p:pic>
      <p:sp>
        <p:nvSpPr>
          <p:cNvPr id="9" name="Rectángulo 8"/>
          <p:cNvSpPr/>
          <p:nvPr/>
        </p:nvSpPr>
        <p:spPr>
          <a:xfrm rot="16200000" flipV="1">
            <a:off x="-1724720" y="3158058"/>
            <a:ext cx="4537786" cy="76039"/>
          </a:xfrm>
          <a:prstGeom prst="rect">
            <a:avLst/>
          </a:prstGeom>
          <a:solidFill>
            <a:srgbClr val="37B44B"/>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s-EC" sz="1400"/>
          </a:p>
        </p:txBody>
      </p:sp>
      <p:sp>
        <p:nvSpPr>
          <p:cNvPr id="10" name="Rectángulo 9"/>
          <p:cNvSpPr/>
          <p:nvPr/>
        </p:nvSpPr>
        <p:spPr>
          <a:xfrm rot="16200000" flipV="1">
            <a:off x="-1815125" y="3157504"/>
            <a:ext cx="4537785" cy="77147"/>
          </a:xfrm>
          <a:prstGeom prst="rect">
            <a:avLst/>
          </a:prstGeom>
          <a:solidFill>
            <a:srgbClr val="BC202A"/>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s-EC" sz="1400"/>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3253" y="64157"/>
            <a:ext cx="712088" cy="886354"/>
          </a:xfrm>
          <a:prstGeom prst="rect">
            <a:avLst/>
          </a:prstGeom>
        </p:spPr>
      </p:pic>
    </p:spTree>
    <p:extLst>
      <p:ext uri="{BB962C8B-B14F-4D97-AF65-F5344CB8AC3E}">
        <p14:creationId xmlns:p14="http://schemas.microsoft.com/office/powerpoint/2010/main" val="5238329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Diapositiva de título">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rot="16200000" flipV="1">
            <a:off x="435281" y="873145"/>
            <a:ext cx="4537786" cy="4645865"/>
          </a:xfrm>
          <a:prstGeom prst="rect">
            <a:avLst/>
          </a:prstGeom>
        </p:spPr>
      </p:pic>
      <p:pic>
        <p:nvPicPr>
          <p:cNvPr id="8" name="Imagen 7"/>
          <p:cNvPicPr>
            <a:picLocks noChangeAspect="1"/>
          </p:cNvPicPr>
          <p:nvPr/>
        </p:nvPicPr>
        <p:blipFill>
          <a:blip r:embed="rId3"/>
          <a:stretch>
            <a:fillRect/>
          </a:stretch>
        </p:blipFill>
        <p:spPr>
          <a:xfrm>
            <a:off x="4" y="40836"/>
            <a:ext cx="1015279" cy="886354"/>
          </a:xfrm>
          <a:prstGeom prst="rect">
            <a:avLst/>
          </a:prstGeom>
        </p:spPr>
      </p:pic>
      <p:sp>
        <p:nvSpPr>
          <p:cNvPr id="9" name="Rectángulo 8"/>
          <p:cNvSpPr/>
          <p:nvPr/>
        </p:nvSpPr>
        <p:spPr>
          <a:xfrm rot="16200000" flipV="1">
            <a:off x="-1724720" y="3158058"/>
            <a:ext cx="4537786" cy="76039"/>
          </a:xfrm>
          <a:prstGeom prst="rect">
            <a:avLst/>
          </a:prstGeom>
          <a:solidFill>
            <a:srgbClr val="37B44B"/>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s-EC" sz="1400"/>
          </a:p>
        </p:txBody>
      </p:sp>
      <p:sp>
        <p:nvSpPr>
          <p:cNvPr id="10" name="Rectángulo 9"/>
          <p:cNvSpPr/>
          <p:nvPr/>
        </p:nvSpPr>
        <p:spPr>
          <a:xfrm rot="16200000" flipV="1">
            <a:off x="-1815125" y="3157504"/>
            <a:ext cx="4537785" cy="77147"/>
          </a:xfrm>
          <a:prstGeom prst="rect">
            <a:avLst/>
          </a:prstGeom>
          <a:solidFill>
            <a:srgbClr val="BC202A"/>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s-EC" sz="1400"/>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3253" y="64157"/>
            <a:ext cx="712088" cy="886354"/>
          </a:xfrm>
          <a:prstGeom prst="rect">
            <a:avLst/>
          </a:prstGeom>
        </p:spPr>
      </p:pic>
    </p:spTree>
    <p:extLst>
      <p:ext uri="{BB962C8B-B14F-4D97-AF65-F5344CB8AC3E}">
        <p14:creationId xmlns:p14="http://schemas.microsoft.com/office/powerpoint/2010/main" val="32422697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672418"/>
            <a:ext cx="7772400" cy="1135063"/>
          </a:xfrm>
        </p:spPr>
        <p:txBody>
          <a:bodyPr anchor="t"/>
          <a:lstStyle>
            <a:lvl1pPr algn="l">
              <a:defRPr sz="34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422261"/>
            <a:ext cx="7772400" cy="1250156"/>
          </a:xfrm>
        </p:spPr>
        <p:txBody>
          <a:bodyPr anchor="b"/>
          <a:lstStyle>
            <a:lvl1pPr marL="0" indent="0">
              <a:buNone/>
              <a:defRPr sz="1700">
                <a:solidFill>
                  <a:schemeClr val="tx1">
                    <a:tint val="75000"/>
                  </a:schemeClr>
                </a:solidFill>
              </a:defRPr>
            </a:lvl1pPr>
            <a:lvl2pPr marL="389626" indent="0">
              <a:buNone/>
              <a:defRPr sz="1500">
                <a:solidFill>
                  <a:schemeClr val="tx1">
                    <a:tint val="75000"/>
                  </a:schemeClr>
                </a:solidFill>
              </a:defRPr>
            </a:lvl2pPr>
            <a:lvl3pPr marL="779252" indent="0">
              <a:buNone/>
              <a:defRPr sz="1400">
                <a:solidFill>
                  <a:schemeClr val="tx1">
                    <a:tint val="75000"/>
                  </a:schemeClr>
                </a:solidFill>
              </a:defRPr>
            </a:lvl3pPr>
            <a:lvl4pPr marL="1168878" indent="0">
              <a:buNone/>
              <a:defRPr sz="1200">
                <a:solidFill>
                  <a:schemeClr val="tx1">
                    <a:tint val="75000"/>
                  </a:schemeClr>
                </a:solidFill>
              </a:defRPr>
            </a:lvl4pPr>
            <a:lvl5pPr marL="1558503" indent="0">
              <a:buNone/>
              <a:defRPr sz="1200">
                <a:solidFill>
                  <a:schemeClr val="tx1">
                    <a:tint val="75000"/>
                  </a:schemeClr>
                </a:solidFill>
              </a:defRPr>
            </a:lvl5pPr>
            <a:lvl6pPr marL="1948129" indent="0">
              <a:buNone/>
              <a:defRPr sz="1200">
                <a:solidFill>
                  <a:schemeClr val="tx1">
                    <a:tint val="75000"/>
                  </a:schemeClr>
                </a:solidFill>
              </a:defRPr>
            </a:lvl6pPr>
            <a:lvl7pPr marL="2337755" indent="0">
              <a:buNone/>
              <a:defRPr sz="1200">
                <a:solidFill>
                  <a:schemeClr val="tx1">
                    <a:tint val="75000"/>
                  </a:schemeClr>
                </a:solidFill>
              </a:defRPr>
            </a:lvl7pPr>
            <a:lvl8pPr marL="2727381" indent="0">
              <a:buNone/>
              <a:defRPr sz="1200">
                <a:solidFill>
                  <a:schemeClr val="tx1">
                    <a:tint val="75000"/>
                  </a:schemeClr>
                </a:solidFill>
              </a:defRPr>
            </a:lvl8pPr>
            <a:lvl9pPr marL="3117007" indent="0">
              <a:buNone/>
              <a:defRPr sz="12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E99AEB1-C7EC-4A97-B400-D1280BB57E73}" type="datetimeFigureOut">
              <a:rPr lang="es-EC" smtClean="0"/>
              <a:t>04/03/2016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1B930CF-AA05-4464-8BD1-EDAABA9E23F7}" type="slidenum">
              <a:rPr lang="es-EC" smtClean="0"/>
              <a:t>‹Nº›</a:t>
            </a:fld>
            <a:endParaRPr lang="es-EC"/>
          </a:p>
        </p:txBody>
      </p:sp>
    </p:spTree>
    <p:extLst>
      <p:ext uri="{BB962C8B-B14F-4D97-AF65-F5344CB8AC3E}">
        <p14:creationId xmlns:p14="http://schemas.microsoft.com/office/powerpoint/2010/main" val="616423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333501"/>
            <a:ext cx="4038600" cy="3771636"/>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333501"/>
            <a:ext cx="4038600" cy="3771636"/>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7E99AEB1-C7EC-4A97-B400-D1280BB57E73}" type="datetimeFigureOut">
              <a:rPr lang="es-EC" smtClean="0"/>
              <a:t>04/03/2016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B1B930CF-AA05-4464-8BD1-EDAABA9E23F7}" type="slidenum">
              <a:rPr lang="es-EC" smtClean="0"/>
              <a:t>‹Nº›</a:t>
            </a:fld>
            <a:endParaRPr lang="es-EC"/>
          </a:p>
        </p:txBody>
      </p:sp>
    </p:spTree>
    <p:extLst>
      <p:ext uri="{BB962C8B-B14F-4D97-AF65-F5344CB8AC3E}">
        <p14:creationId xmlns:p14="http://schemas.microsoft.com/office/powerpoint/2010/main" val="322480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279261"/>
            <a:ext cx="4040188" cy="533136"/>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812396"/>
            <a:ext cx="4040188" cy="3292740"/>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8" y="1279261"/>
            <a:ext cx="4041775" cy="533136"/>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8" y="1812396"/>
            <a:ext cx="4041775" cy="3292740"/>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7E99AEB1-C7EC-4A97-B400-D1280BB57E73}" type="datetimeFigureOut">
              <a:rPr lang="es-EC" smtClean="0"/>
              <a:t>04/03/2016</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B1B930CF-AA05-4464-8BD1-EDAABA9E23F7}" type="slidenum">
              <a:rPr lang="es-EC" smtClean="0"/>
              <a:t>‹Nº›</a:t>
            </a:fld>
            <a:endParaRPr lang="es-EC"/>
          </a:p>
        </p:txBody>
      </p:sp>
    </p:spTree>
    <p:extLst>
      <p:ext uri="{BB962C8B-B14F-4D97-AF65-F5344CB8AC3E}">
        <p14:creationId xmlns:p14="http://schemas.microsoft.com/office/powerpoint/2010/main" val="1783634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7E99AEB1-C7EC-4A97-B400-D1280BB57E73}" type="datetimeFigureOut">
              <a:rPr lang="es-EC" smtClean="0"/>
              <a:t>04/03/2016</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B1B930CF-AA05-4464-8BD1-EDAABA9E23F7}" type="slidenum">
              <a:rPr lang="es-EC" smtClean="0"/>
              <a:t>‹Nº›</a:t>
            </a:fld>
            <a:endParaRPr lang="es-EC"/>
          </a:p>
        </p:txBody>
      </p:sp>
    </p:spTree>
    <p:extLst>
      <p:ext uri="{BB962C8B-B14F-4D97-AF65-F5344CB8AC3E}">
        <p14:creationId xmlns:p14="http://schemas.microsoft.com/office/powerpoint/2010/main" val="1351885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E99AEB1-C7EC-4A97-B400-D1280BB57E73}" type="datetimeFigureOut">
              <a:rPr lang="es-EC" smtClean="0"/>
              <a:t>04/03/2016</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B1B930CF-AA05-4464-8BD1-EDAABA9E23F7}" type="slidenum">
              <a:rPr lang="es-EC" smtClean="0"/>
              <a:t>‹Nº›</a:t>
            </a:fld>
            <a:endParaRPr lang="es-EC"/>
          </a:p>
        </p:txBody>
      </p:sp>
    </p:spTree>
    <p:extLst>
      <p:ext uri="{BB962C8B-B14F-4D97-AF65-F5344CB8AC3E}">
        <p14:creationId xmlns:p14="http://schemas.microsoft.com/office/powerpoint/2010/main" val="1772159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27541"/>
            <a:ext cx="3008313" cy="968376"/>
          </a:xfrm>
        </p:spPr>
        <p:txBody>
          <a:bodyPr anchor="b"/>
          <a:lstStyle>
            <a:lvl1pPr algn="l">
              <a:defRPr sz="17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1" y="227545"/>
            <a:ext cx="5111750" cy="4877594"/>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2" y="1195919"/>
            <a:ext cx="3008313" cy="3909219"/>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E99AEB1-C7EC-4A97-B400-D1280BB57E73}" type="datetimeFigureOut">
              <a:rPr lang="es-EC" smtClean="0"/>
              <a:t>04/03/2016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B1B930CF-AA05-4464-8BD1-EDAABA9E23F7}" type="slidenum">
              <a:rPr lang="es-EC" smtClean="0"/>
              <a:t>‹Nº›</a:t>
            </a:fld>
            <a:endParaRPr lang="es-EC"/>
          </a:p>
        </p:txBody>
      </p:sp>
    </p:spTree>
    <p:extLst>
      <p:ext uri="{BB962C8B-B14F-4D97-AF65-F5344CB8AC3E}">
        <p14:creationId xmlns:p14="http://schemas.microsoft.com/office/powerpoint/2010/main" val="1716049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000500"/>
            <a:ext cx="5486400" cy="472283"/>
          </a:xfrm>
        </p:spPr>
        <p:txBody>
          <a:bodyPr anchor="b"/>
          <a:lstStyle>
            <a:lvl1pPr algn="l">
              <a:defRPr sz="17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510646"/>
            <a:ext cx="5486400" cy="3429000"/>
          </a:xfrm>
        </p:spPr>
        <p:txBody>
          <a:bodyPr/>
          <a:lstStyle>
            <a:lvl1pPr marL="0" indent="0">
              <a:buNone/>
              <a:defRPr sz="2700"/>
            </a:lvl1pPr>
            <a:lvl2pPr marL="389626" indent="0">
              <a:buNone/>
              <a:defRPr sz="2400"/>
            </a:lvl2pPr>
            <a:lvl3pPr marL="779252" indent="0">
              <a:buNone/>
              <a:defRPr sz="2000"/>
            </a:lvl3pPr>
            <a:lvl4pPr marL="1168878" indent="0">
              <a:buNone/>
              <a:defRPr sz="1700"/>
            </a:lvl4pPr>
            <a:lvl5pPr marL="1558503" indent="0">
              <a:buNone/>
              <a:defRPr sz="1700"/>
            </a:lvl5pPr>
            <a:lvl6pPr marL="1948129" indent="0">
              <a:buNone/>
              <a:defRPr sz="1700"/>
            </a:lvl6pPr>
            <a:lvl7pPr marL="2337755" indent="0">
              <a:buNone/>
              <a:defRPr sz="1700"/>
            </a:lvl7pPr>
            <a:lvl8pPr marL="2727381" indent="0">
              <a:buNone/>
              <a:defRPr sz="1700"/>
            </a:lvl8pPr>
            <a:lvl9pPr marL="3117007" indent="0">
              <a:buNone/>
              <a:defRPr sz="1700"/>
            </a:lvl9pPr>
          </a:lstStyle>
          <a:p>
            <a:endParaRPr lang="es-EC"/>
          </a:p>
        </p:txBody>
      </p:sp>
      <p:sp>
        <p:nvSpPr>
          <p:cNvPr id="4" name="3 Marcador de texto"/>
          <p:cNvSpPr>
            <a:spLocks noGrp="1"/>
          </p:cNvSpPr>
          <p:nvPr>
            <p:ph type="body" sz="half" idx="2"/>
          </p:nvPr>
        </p:nvSpPr>
        <p:spPr>
          <a:xfrm>
            <a:off x="1792288" y="4472782"/>
            <a:ext cx="5486400" cy="670719"/>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E99AEB1-C7EC-4A97-B400-D1280BB57E73}" type="datetimeFigureOut">
              <a:rPr lang="es-EC" smtClean="0"/>
              <a:t>04/03/2016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B1B930CF-AA05-4464-8BD1-EDAABA9E23F7}" type="slidenum">
              <a:rPr lang="es-EC" smtClean="0"/>
              <a:t>‹Nº›</a:t>
            </a:fld>
            <a:endParaRPr lang="es-EC"/>
          </a:p>
        </p:txBody>
      </p:sp>
    </p:spTree>
    <p:extLst>
      <p:ext uri="{BB962C8B-B14F-4D97-AF65-F5344CB8AC3E}">
        <p14:creationId xmlns:p14="http://schemas.microsoft.com/office/powerpoint/2010/main" val="3574267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28864"/>
            <a:ext cx="8229600" cy="952500"/>
          </a:xfrm>
          <a:prstGeom prst="rect">
            <a:avLst/>
          </a:prstGeom>
        </p:spPr>
        <p:txBody>
          <a:bodyPr vert="horz" lIns="77925" tIns="38963" rIns="77925" bIns="38963"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333501"/>
            <a:ext cx="8229600" cy="3771636"/>
          </a:xfrm>
          <a:prstGeom prst="rect">
            <a:avLst/>
          </a:prstGeom>
        </p:spPr>
        <p:txBody>
          <a:bodyPr vert="horz" lIns="77925" tIns="38963" rIns="77925" bIns="38963"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5296960"/>
            <a:ext cx="2133600" cy="304271"/>
          </a:xfrm>
          <a:prstGeom prst="rect">
            <a:avLst/>
          </a:prstGeom>
        </p:spPr>
        <p:txBody>
          <a:bodyPr vert="horz" lIns="77925" tIns="38963" rIns="77925" bIns="38963" rtlCol="0" anchor="ctr"/>
          <a:lstStyle>
            <a:lvl1pPr algn="l">
              <a:defRPr sz="1000">
                <a:solidFill>
                  <a:schemeClr val="tx1">
                    <a:tint val="75000"/>
                  </a:schemeClr>
                </a:solidFill>
              </a:defRPr>
            </a:lvl1pPr>
          </a:lstStyle>
          <a:p>
            <a:fld id="{7E99AEB1-C7EC-4A97-B400-D1280BB57E73}" type="datetimeFigureOut">
              <a:rPr lang="es-EC" smtClean="0"/>
              <a:t>04/03/2016</a:t>
            </a:fld>
            <a:endParaRPr lang="es-EC"/>
          </a:p>
        </p:txBody>
      </p:sp>
      <p:sp>
        <p:nvSpPr>
          <p:cNvPr id="5" name="4 Marcador de pie de página"/>
          <p:cNvSpPr>
            <a:spLocks noGrp="1"/>
          </p:cNvSpPr>
          <p:nvPr>
            <p:ph type="ftr" sz="quarter" idx="3"/>
          </p:nvPr>
        </p:nvSpPr>
        <p:spPr>
          <a:xfrm>
            <a:off x="3124200" y="5296960"/>
            <a:ext cx="2895600" cy="304271"/>
          </a:xfrm>
          <a:prstGeom prst="rect">
            <a:avLst/>
          </a:prstGeom>
        </p:spPr>
        <p:txBody>
          <a:bodyPr vert="horz" lIns="77925" tIns="38963" rIns="77925" bIns="38963" rtlCol="0" anchor="ctr"/>
          <a:lstStyle>
            <a:lvl1pPr algn="ctr">
              <a:defRPr sz="10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5296960"/>
            <a:ext cx="2133600" cy="304271"/>
          </a:xfrm>
          <a:prstGeom prst="rect">
            <a:avLst/>
          </a:prstGeom>
        </p:spPr>
        <p:txBody>
          <a:bodyPr vert="horz" lIns="77925" tIns="38963" rIns="77925" bIns="38963" rtlCol="0" anchor="ctr"/>
          <a:lstStyle>
            <a:lvl1pPr algn="r">
              <a:defRPr sz="1000">
                <a:solidFill>
                  <a:schemeClr val="tx1">
                    <a:tint val="75000"/>
                  </a:schemeClr>
                </a:solidFill>
              </a:defRPr>
            </a:lvl1pPr>
          </a:lstStyle>
          <a:p>
            <a:fld id="{B1B930CF-AA05-4464-8BD1-EDAABA9E23F7}" type="slidenum">
              <a:rPr lang="es-EC" smtClean="0"/>
              <a:t>‹Nº›</a:t>
            </a:fld>
            <a:endParaRPr lang="es-EC"/>
          </a:p>
        </p:txBody>
      </p:sp>
    </p:spTree>
    <p:extLst>
      <p:ext uri="{BB962C8B-B14F-4D97-AF65-F5344CB8AC3E}">
        <p14:creationId xmlns:p14="http://schemas.microsoft.com/office/powerpoint/2010/main" val="593531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8" r:id="rId19"/>
    <p:sldLayoutId id="2147483669" r:id="rId20"/>
    <p:sldLayoutId id="2147483670" r:id="rId21"/>
    <p:sldLayoutId id="2147483671" r:id="rId22"/>
    <p:sldLayoutId id="2147483672" r:id="rId23"/>
  </p:sldLayoutIdLst>
  <p:txStyles>
    <p:titleStyle>
      <a:lvl1pPr algn="ctr" defTabSz="779252" rtl="0" eaLnBrk="1" latinLnBrk="0" hangingPunct="1">
        <a:spcBef>
          <a:spcPct val="0"/>
        </a:spcBef>
        <a:buNone/>
        <a:defRPr sz="3700" kern="1200">
          <a:solidFill>
            <a:schemeClr val="tx1"/>
          </a:solidFill>
          <a:latin typeface="+mj-lt"/>
          <a:ea typeface="+mj-ea"/>
          <a:cs typeface="+mj-cs"/>
        </a:defRPr>
      </a:lvl1pPr>
    </p:titleStyle>
    <p:bodyStyle>
      <a:lvl1pPr marL="292219" indent="-292219" algn="l" defTabSz="779252"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1pPr>
      <a:lvl2pPr marL="633142" indent="-243516" algn="l" defTabSz="77925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974065" indent="-194813" algn="l" defTabSz="7792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363690"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4pPr>
      <a:lvl5pPr marL="1753316"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5pPr>
      <a:lvl6pPr marL="2142942"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9pPr>
    </p:bodyStyle>
    <p:otherStyle>
      <a:defPPr>
        <a:defRPr lang="es-EC"/>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Layout" Target="../slideLayouts/slideLayout21.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16.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3.xml"/><Relationship Id="rId7" Type="http://schemas.openxmlformats.org/officeDocument/2006/relationships/slide" Target="slide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slide" Target="slide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4.xml"/><Relationship Id="rId7" Type="http://schemas.openxmlformats.org/officeDocument/2006/relationships/slide" Target="slide3.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slide" Target="slide7.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5.xml"/><Relationship Id="rId7" Type="http://schemas.openxmlformats.org/officeDocument/2006/relationships/slide" Target="slide3.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slide" Target="slide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slide" Target="slide3.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slide" Target="slide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2.xml"/><Relationship Id="rId7" Type="http://schemas.openxmlformats.org/officeDocument/2006/relationships/slide" Target="slide3.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slide" Target="slide7.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1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547664" y="2734890"/>
            <a:ext cx="6552728" cy="909684"/>
          </a:xfrm>
          <a:prstGeom prst="rect">
            <a:avLst/>
          </a:prstGeom>
        </p:spPr>
        <p:txBody>
          <a:bodyPr wrap="square" lIns="77925" tIns="38963" rIns="77925" bIns="38963">
            <a:spAutoFit/>
          </a:bodyPr>
          <a:lstStyle/>
          <a:p>
            <a:pPr algn="ctr"/>
            <a:r>
              <a:rPr lang="es-EC" sz="1800" b="1" dirty="0" smtClean="0">
                <a:latin typeface="+mj-lt"/>
                <a:ea typeface="Calibri" panose="020F0502020204030204" pitchFamily="34" charset="0"/>
              </a:rPr>
              <a:t>“</a:t>
            </a:r>
            <a:r>
              <a:rPr lang="es-EC" sz="1800" b="1" dirty="0" smtClean="0">
                <a:latin typeface="+mj-lt"/>
              </a:rPr>
              <a:t>DISEÑO, CONSTRUCCIÓN DE UN AGITADOR ORBITAL MODULAR DE DOBLE BANDEJA PARA EL LABORATORIO DE CULTIVOS VEGETALES DE LA CARRERA DE INGENIERÍA EN BIOTECNOLOGÍA.</a:t>
            </a:r>
            <a:r>
              <a:rPr lang="es-EC" sz="1800" b="1" dirty="0" smtClean="0">
                <a:latin typeface="+mj-lt"/>
                <a:ea typeface="Calibri" panose="020F0502020204030204" pitchFamily="34" charset="0"/>
              </a:rPr>
              <a:t>”</a:t>
            </a:r>
            <a:endParaRPr lang="es-EC" sz="1800" dirty="0">
              <a:latin typeface="+mj-lt"/>
            </a:endParaRPr>
          </a:p>
        </p:txBody>
      </p:sp>
      <p:sp>
        <p:nvSpPr>
          <p:cNvPr id="9" name="Rectángulo 8"/>
          <p:cNvSpPr/>
          <p:nvPr/>
        </p:nvSpPr>
        <p:spPr>
          <a:xfrm>
            <a:off x="2772362" y="4758308"/>
            <a:ext cx="4572000" cy="912249"/>
          </a:xfrm>
          <a:prstGeom prst="rect">
            <a:avLst/>
          </a:prstGeom>
        </p:spPr>
        <p:txBody>
          <a:bodyPr lIns="77925" tIns="38963" rIns="77925" bIns="38963">
            <a:spAutoFit/>
          </a:bodyPr>
          <a:lstStyle/>
          <a:p>
            <a:pPr algn="ctr">
              <a:lnSpc>
                <a:spcPct val="150000"/>
              </a:lnSpc>
              <a:spcBef>
                <a:spcPts val="170"/>
              </a:spcBef>
              <a:spcAft>
                <a:spcPts val="170"/>
              </a:spcAft>
              <a:tabLst>
                <a:tab pos="214824" algn="l"/>
              </a:tabLst>
            </a:pPr>
            <a:r>
              <a:rPr lang="es-EC" b="1" dirty="0">
                <a:latin typeface="Times New Roman" panose="02020603050405020304" pitchFamily="18" charset="0"/>
                <a:ea typeface="Calibri" panose="020F0502020204030204" pitchFamily="34" charset="0"/>
              </a:rPr>
              <a:t>SANGOLQUÍ, </a:t>
            </a:r>
            <a:r>
              <a:rPr lang="es-EC" b="1" dirty="0" smtClean="0">
                <a:latin typeface="Times New Roman" panose="02020603050405020304" pitchFamily="18" charset="0"/>
                <a:ea typeface="Calibri" panose="020F0502020204030204" pitchFamily="34" charset="0"/>
              </a:rPr>
              <a:t>MARZO 2016</a:t>
            </a:r>
            <a:endParaRPr lang="es-EC" dirty="0">
              <a:latin typeface="Times New Roman" panose="02020603050405020304" pitchFamily="18" charset="0"/>
              <a:ea typeface="Calibri" panose="020F0502020204030204" pitchFamily="34" charset="0"/>
            </a:endParaRPr>
          </a:p>
          <a:p>
            <a:r>
              <a:rPr lang="es-EC" b="1" dirty="0">
                <a:latin typeface="Times New Roman" panose="02020603050405020304" pitchFamily="18" charset="0"/>
                <a:ea typeface="Calibri" panose="020F0502020204030204" pitchFamily="34" charset="0"/>
              </a:rPr>
              <a:t/>
            </a:r>
            <a:br>
              <a:rPr lang="es-EC" b="1" dirty="0">
                <a:latin typeface="Times New Roman" panose="02020603050405020304" pitchFamily="18" charset="0"/>
                <a:ea typeface="Calibri" panose="020F0502020204030204" pitchFamily="34" charset="0"/>
              </a:rPr>
            </a:br>
            <a:endParaRPr lang="es-EC" dirty="0"/>
          </a:p>
        </p:txBody>
      </p:sp>
    </p:spTree>
    <p:extLst>
      <p:ext uri="{BB962C8B-B14F-4D97-AF65-F5344CB8AC3E}">
        <p14:creationId xmlns:p14="http://schemas.microsoft.com/office/powerpoint/2010/main" val="33512400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flipV="1">
            <a:off x="495300" y="-280544"/>
            <a:ext cx="8419382" cy="302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23" tIns="35662" rIns="71323" bIns="35662" numCol="1" anchor="ctr" anchorCtr="0" compatLnSpc="1">
            <a:prstTxWarp prst="textNoShape">
              <a:avLst/>
            </a:prstTxWarp>
            <a:spAutoFit/>
          </a:bodyPr>
          <a:lstStyle/>
          <a:p>
            <a:endParaRPr lang="es-EC"/>
          </a:p>
        </p:txBody>
      </p:sp>
      <mc:AlternateContent xmlns:mc="http://schemas.openxmlformats.org/markup-compatibility/2006" xmlns:a14="http://schemas.microsoft.com/office/drawing/2010/main">
        <mc:Choice Requires="a14">
          <p:sp>
            <p:nvSpPr>
              <p:cNvPr id="3" name="Rectángulo 2"/>
              <p:cNvSpPr/>
              <p:nvPr/>
            </p:nvSpPr>
            <p:spPr>
              <a:xfrm>
                <a:off x="785449" y="1447225"/>
                <a:ext cx="4201337" cy="2439848"/>
              </a:xfrm>
              <a:prstGeom prst="rect">
                <a:avLst/>
              </a:prstGeom>
            </p:spPr>
            <p:txBody>
              <a:bodyPr wrap="square" lIns="71323" tIns="35662" rIns="71323" bIns="35662">
                <a:spAutoFit/>
              </a:bodyPr>
              <a:lstStyle/>
              <a:p>
                <a:pPr marL="267462" indent="-267462">
                  <a:lnSpc>
                    <a:spcPct val="115000"/>
                  </a:lnSpc>
                  <a:buFont typeface="Arial" panose="020B0604020202020204" pitchFamily="34" charset="0"/>
                  <a:buChar char="•"/>
                </a:pPr>
                <a:r>
                  <a:rPr lang="es-EC" dirty="0" smtClean="0">
                    <a:effectLst/>
                    <a:latin typeface="Times New Roman" panose="02020603050405020304" pitchFamily="18" charset="0"/>
                    <a:ea typeface="Times New Roman" panose="02020603050405020304" pitchFamily="18" charset="0"/>
                  </a:rPr>
                  <a:t>Tipo de actividad: Agitación de medios acuosos a velocidad constante y controlada .</a:t>
                </a:r>
              </a:p>
              <a:p>
                <a:pPr marL="267462" indent="-267462">
                  <a:lnSpc>
                    <a:spcPct val="115000"/>
                  </a:lnSpc>
                  <a:buFont typeface="Arial" panose="020B0604020202020204" pitchFamily="34" charset="0"/>
                  <a:buChar char="•"/>
                </a:pPr>
                <a:r>
                  <a:rPr lang="es-EC" dirty="0" smtClean="0">
                    <a:effectLst/>
                    <a:latin typeface="Times New Roman" panose="02020603050405020304" pitchFamily="18" charset="0"/>
                    <a:ea typeface="Times New Roman" panose="02020603050405020304" pitchFamily="18" charset="0"/>
                  </a:rPr>
                  <a:t>Área de cada bandeja: </a:t>
                </a:r>
                <a14:m>
                  <m:oMath xmlns:m="http://schemas.openxmlformats.org/officeDocument/2006/math">
                    <m:r>
                      <a:rPr lang="es-EC" i="1">
                        <a:latin typeface="Cambria Math"/>
                        <a:ea typeface="Times New Roman" panose="02020603050405020304" pitchFamily="18" charset="0"/>
                      </a:rPr>
                      <m:t>3</m:t>
                    </m:r>
                    <m:r>
                      <a:rPr lang="es-EC" b="0" i="1" smtClean="0">
                        <a:latin typeface="Cambria Math"/>
                        <a:ea typeface="Times New Roman" panose="02020603050405020304" pitchFamily="18" charset="0"/>
                      </a:rPr>
                      <m:t>40</m:t>
                    </m:r>
                    <m:r>
                      <a:rPr lang="es-EC" i="1">
                        <a:effectLst/>
                        <a:latin typeface="Cambria Math" panose="02040503050406030204" pitchFamily="18" charset="0"/>
                        <a:ea typeface="Times New Roman" panose="02020603050405020304" pitchFamily="18" charset="0"/>
                      </a:rPr>
                      <m:t> </m:t>
                    </m:r>
                    <m:r>
                      <a:rPr lang="es-EC" i="1">
                        <a:effectLst/>
                        <a:latin typeface="Cambria Math" panose="02040503050406030204" pitchFamily="18" charset="0"/>
                        <a:ea typeface="Times New Roman" panose="02020603050405020304" pitchFamily="18" charset="0"/>
                      </a:rPr>
                      <m:t>𝑚𝑚</m:t>
                    </m:r>
                    <m:r>
                      <a:rPr lang="es-EC" i="1">
                        <a:effectLst/>
                        <a:latin typeface="Cambria Math" panose="02040503050406030204" pitchFamily="18" charset="0"/>
                        <a:ea typeface="Times New Roman" panose="02020603050405020304" pitchFamily="18" charset="0"/>
                      </a:rPr>
                      <m:t>∗325 </m:t>
                    </m:r>
                    <m:r>
                      <a:rPr lang="es-EC" i="1">
                        <a:effectLst/>
                        <a:latin typeface="Cambria Math" panose="02040503050406030204" pitchFamily="18" charset="0"/>
                        <a:ea typeface="Times New Roman" panose="02020603050405020304" pitchFamily="18" charset="0"/>
                      </a:rPr>
                      <m:t>𝑚𝑚</m:t>
                    </m:r>
                    <m:r>
                      <a:rPr lang="es-EC" i="1">
                        <a:effectLst/>
                        <a:latin typeface="Cambria Math" panose="02040503050406030204" pitchFamily="18" charset="0"/>
                        <a:ea typeface="Times New Roman" panose="02020603050405020304" pitchFamily="18" charset="0"/>
                      </a:rPr>
                      <m:t>∗ 1 </m:t>
                    </m:r>
                    <m:r>
                      <a:rPr lang="es-EC" i="1">
                        <a:effectLst/>
                        <a:latin typeface="Cambria Math" panose="02040503050406030204" pitchFamily="18" charset="0"/>
                        <a:ea typeface="Times New Roman" panose="02020603050405020304" pitchFamily="18" charset="0"/>
                      </a:rPr>
                      <m:t>𝑚</m:t>
                    </m:r>
                    <m:r>
                      <a:rPr lang="es-EC" i="1">
                        <a:effectLst/>
                        <a:latin typeface="Cambria Math" panose="02040503050406030204" pitchFamily="18" charset="0"/>
                        <a:ea typeface="Times New Roman" panose="02020603050405020304" pitchFamily="18" charset="0"/>
                      </a:rPr>
                      <m:t> =110500 </m:t>
                    </m:r>
                    <m:sSup>
                      <m:sSupPr>
                        <m:ctrlPr>
                          <a:rPr lang="es-EC" i="1">
                            <a:effectLst/>
                            <a:latin typeface="Cambria Math"/>
                            <a:ea typeface="Times New Roman" panose="02020603050405020304" pitchFamily="18" charset="0"/>
                          </a:rPr>
                        </m:ctrlPr>
                      </m:sSupPr>
                      <m:e>
                        <m:r>
                          <a:rPr lang="es-EC" i="1">
                            <a:effectLst/>
                            <a:latin typeface="Cambria Math" panose="02040503050406030204" pitchFamily="18" charset="0"/>
                            <a:ea typeface="Times New Roman" panose="02020603050405020304" pitchFamily="18" charset="0"/>
                          </a:rPr>
                          <m:t>𝑚</m:t>
                        </m:r>
                        <m:r>
                          <a:rPr lang="es-EC" b="0" i="1" smtClean="0">
                            <a:effectLst/>
                            <a:latin typeface="Cambria Math"/>
                            <a:ea typeface="Times New Roman" panose="02020603050405020304" pitchFamily="18" charset="0"/>
                          </a:rPr>
                          <m:t>𝑚</m:t>
                        </m:r>
                      </m:e>
                      <m:sup>
                        <m:r>
                          <a:rPr lang="es-EC" b="0" i="1" smtClean="0">
                            <a:effectLst/>
                            <a:latin typeface="Cambria Math"/>
                            <a:ea typeface="Times New Roman" panose="02020603050405020304" pitchFamily="18" charset="0"/>
                          </a:rPr>
                          <m:t>2</m:t>
                        </m:r>
                      </m:sup>
                    </m:sSup>
                    <m:r>
                      <a:rPr lang="es-EC" b="0" i="1" smtClean="0">
                        <a:effectLst/>
                        <a:latin typeface="Cambria Math"/>
                        <a:ea typeface="Times New Roman" panose="02020603050405020304" pitchFamily="18" charset="0"/>
                      </a:rPr>
                      <m:t>=1105</m:t>
                    </m:r>
                    <m:sSup>
                      <m:sSupPr>
                        <m:ctrlPr>
                          <a:rPr lang="es-EC" i="1">
                            <a:latin typeface="Cambria Math"/>
                            <a:ea typeface="Times New Roman" panose="02020603050405020304" pitchFamily="18" charset="0"/>
                          </a:rPr>
                        </m:ctrlPr>
                      </m:sSupPr>
                      <m:e>
                        <m:r>
                          <a:rPr lang="es-EC" b="0" i="1" smtClean="0">
                            <a:latin typeface="Cambria Math"/>
                            <a:ea typeface="Times New Roman" panose="02020603050405020304" pitchFamily="18" charset="0"/>
                          </a:rPr>
                          <m:t>𝑐</m:t>
                        </m:r>
                        <m:r>
                          <a:rPr lang="es-EC" i="1">
                            <a:latin typeface="Cambria Math"/>
                            <a:ea typeface="Times New Roman" panose="02020603050405020304" pitchFamily="18" charset="0"/>
                          </a:rPr>
                          <m:t>𝑚</m:t>
                        </m:r>
                      </m:e>
                      <m:sup>
                        <m:r>
                          <a:rPr lang="es-EC" i="1">
                            <a:latin typeface="Cambria Math"/>
                            <a:ea typeface="Times New Roman" panose="02020603050405020304" pitchFamily="18" charset="0"/>
                          </a:rPr>
                          <m:t>2</m:t>
                        </m:r>
                      </m:sup>
                    </m:sSup>
                    <m:r>
                      <a:rPr lang="es-EC" i="1">
                        <a:effectLst/>
                        <a:latin typeface="Cambria Math" panose="02040503050406030204" pitchFamily="18" charset="0"/>
                        <a:ea typeface="Times New Roman" panose="02020603050405020304" pitchFamily="18" charset="0"/>
                      </a:rPr>
                      <m:t>.</m:t>
                    </m:r>
                  </m:oMath>
                </a14:m>
                <a:endParaRPr lang="es-EC" dirty="0">
                  <a:effectLst/>
                  <a:latin typeface="Times New Roman" panose="02020603050405020304" pitchFamily="18" charset="0"/>
                  <a:ea typeface="Times New Roman" panose="02020603050405020304" pitchFamily="18" charset="0"/>
                </a:endParaRPr>
              </a:p>
              <a:p>
                <a:pPr marL="267462" indent="-267462">
                  <a:lnSpc>
                    <a:spcPct val="115000"/>
                  </a:lnSpc>
                  <a:buFont typeface="Arial" panose="020B0604020202020204" pitchFamily="34" charset="0"/>
                  <a:buChar char="•"/>
                </a:pPr>
                <a:r>
                  <a:rPr lang="es-EC" dirty="0" err="1">
                    <a:effectLst/>
                    <a:latin typeface="Times New Roman" panose="02020603050405020304" pitchFamily="18" charset="0"/>
                    <a:ea typeface="Times New Roman" panose="02020603050405020304" pitchFamily="18" charset="0"/>
                  </a:rPr>
                  <a:t>Num</a:t>
                </a:r>
                <a:r>
                  <a:rPr lang="es-EC" dirty="0">
                    <a:effectLst/>
                    <a:latin typeface="Times New Roman" panose="02020603050405020304" pitchFamily="18" charset="0"/>
                    <a:ea typeface="Times New Roman" panose="02020603050405020304" pitchFamily="18" charset="0"/>
                  </a:rPr>
                  <a:t>. de </a:t>
                </a:r>
                <a:r>
                  <a:rPr lang="es-EC" dirty="0" smtClean="0">
                    <a:effectLst/>
                    <a:latin typeface="Times New Roman" panose="02020603050405020304" pitchFamily="18" charset="0"/>
                    <a:ea typeface="Times New Roman" panose="02020603050405020304" pitchFamily="18" charset="0"/>
                  </a:rPr>
                  <a:t>r</a:t>
                </a:r>
                <a14:m>
                  <m:oMath xmlns:m="http://schemas.openxmlformats.org/officeDocument/2006/math">
                    <m:r>
                      <m:rPr>
                        <m:sty m:val="p"/>
                      </m:rPr>
                      <a:rPr lang="es-EC" b="0" i="0" smtClean="0">
                        <a:effectLst/>
                        <a:latin typeface="Cambria Math"/>
                        <a:ea typeface="Times New Roman" panose="02020603050405020304" pitchFamily="18" charset="0"/>
                      </a:rPr>
                      <m:t>evoluciones</m:t>
                    </m:r>
                    <m:r>
                      <a:rPr lang="es-EC" b="0" i="0" smtClean="0">
                        <a:effectLst/>
                        <a:latin typeface="Cambria Math"/>
                        <a:ea typeface="Times New Roman" panose="02020603050405020304" pitchFamily="18" charset="0"/>
                      </a:rPr>
                      <m:t> </m:t>
                    </m:r>
                    <m:r>
                      <m:rPr>
                        <m:sty m:val="p"/>
                      </m:rPr>
                      <a:rPr lang="es-EC" b="0" i="0" smtClean="0">
                        <a:effectLst/>
                        <a:latin typeface="Cambria Math"/>
                        <a:ea typeface="Times New Roman" panose="02020603050405020304" pitchFamily="18" charset="0"/>
                      </a:rPr>
                      <m:t>por</m:t>
                    </m:r>
                    <m:r>
                      <a:rPr lang="es-EC" b="0" i="0" smtClean="0">
                        <a:effectLst/>
                        <a:latin typeface="Cambria Math"/>
                        <a:ea typeface="Times New Roman" panose="02020603050405020304" pitchFamily="18" charset="0"/>
                      </a:rPr>
                      <m:t> </m:t>
                    </m:r>
                    <m:r>
                      <m:rPr>
                        <m:sty m:val="p"/>
                      </m:rPr>
                      <a:rPr lang="es-EC" b="0" i="0" smtClean="0">
                        <a:effectLst/>
                        <a:latin typeface="Cambria Math"/>
                        <a:ea typeface="Times New Roman" panose="02020603050405020304" pitchFamily="18" charset="0"/>
                      </a:rPr>
                      <m:t>min</m:t>
                    </m:r>
                    <m:r>
                      <a:rPr lang="es-EC" b="0" i="1" smtClean="0">
                        <a:effectLst/>
                        <a:latin typeface="Cambria Math"/>
                        <a:ea typeface="Times New Roman" panose="02020603050405020304" pitchFamily="18" charset="0"/>
                      </a:rPr>
                      <m:t>𝑢𝑡𝑜</m:t>
                    </m:r>
                    <m:r>
                      <a:rPr lang="es-EC" b="0" i="1" smtClean="0">
                        <a:effectLst/>
                        <a:latin typeface="Cambria Math"/>
                        <a:ea typeface="Times New Roman" panose="02020603050405020304" pitchFamily="18" charset="0"/>
                      </a:rPr>
                      <m:t> (</m:t>
                    </m:r>
                    <m:r>
                      <a:rPr lang="es-EC" b="0" i="1" smtClean="0">
                        <a:effectLst/>
                        <a:latin typeface="Cambria Math"/>
                        <a:ea typeface="Times New Roman" panose="02020603050405020304" pitchFamily="18" charset="0"/>
                      </a:rPr>
                      <m:t>𝑅𝑃𝑀</m:t>
                    </m:r>
                    <m:r>
                      <a:rPr lang="es-EC" i="1">
                        <a:effectLst/>
                        <a:latin typeface="Cambria Math" panose="02040503050406030204" pitchFamily="18" charset="0"/>
                        <a:ea typeface="Times New Roman" panose="02020603050405020304" pitchFamily="18" charset="0"/>
                      </a:rPr>
                      <m:t>)</m:t>
                    </m:r>
                  </m:oMath>
                </a14:m>
                <a:r>
                  <a:rPr lang="es-EC" dirty="0">
                    <a:effectLst/>
                    <a:latin typeface="Times New Roman" panose="02020603050405020304" pitchFamily="18" charset="0"/>
                    <a:ea typeface="Times New Roman" panose="02020603050405020304" pitchFamily="18" charset="0"/>
                  </a:rPr>
                  <a:t>: </a:t>
                </a:r>
              </a:p>
              <a:p>
                <a:pPr marL="1052017">
                  <a:lnSpc>
                    <a:spcPct val="115000"/>
                  </a:lnSpc>
                </a:pPr>
                <a:r>
                  <a:rPr lang="es-EC" dirty="0">
                    <a:effectLst/>
                    <a:latin typeface="Times New Roman" panose="02020603050405020304" pitchFamily="18" charset="0"/>
                    <a:ea typeface="Times New Roman" panose="02020603050405020304" pitchFamily="18" charset="0"/>
                  </a:rPr>
                  <a:t>Mínimo: </a:t>
                </a:r>
                <a14:m>
                  <m:oMath xmlns:m="http://schemas.openxmlformats.org/officeDocument/2006/math">
                    <m:r>
                      <a:rPr lang="es-EC" i="1">
                        <a:latin typeface="Cambria Math"/>
                        <a:ea typeface="Times New Roman" panose="02020603050405020304" pitchFamily="18" charset="0"/>
                      </a:rPr>
                      <m:t>2</m:t>
                    </m:r>
                    <m:r>
                      <a:rPr lang="es-EC" b="0" i="1" smtClean="0">
                        <a:latin typeface="Cambria Math"/>
                        <a:ea typeface="Times New Roman" panose="02020603050405020304" pitchFamily="18" charset="0"/>
                      </a:rPr>
                      <m:t>0</m:t>
                    </m:r>
                    <m:r>
                      <a:rPr lang="es-EC" i="1">
                        <a:effectLst/>
                        <a:latin typeface="Cambria Math" panose="02040503050406030204" pitchFamily="18" charset="0"/>
                        <a:ea typeface="Times New Roman" panose="02020603050405020304" pitchFamily="18" charset="0"/>
                      </a:rPr>
                      <m:t> </m:t>
                    </m:r>
                    <m:r>
                      <a:rPr lang="es-EC" b="0" i="1" smtClean="0">
                        <a:effectLst/>
                        <a:latin typeface="Cambria Math"/>
                        <a:ea typeface="Times New Roman" panose="02020603050405020304" pitchFamily="18" charset="0"/>
                      </a:rPr>
                      <m:t>𝑅𝑃𝑀</m:t>
                    </m:r>
                    <m:r>
                      <a:rPr lang="es-EC" i="1">
                        <a:effectLst/>
                        <a:latin typeface="Cambria Math" panose="02040503050406030204" pitchFamily="18" charset="0"/>
                        <a:ea typeface="Times New Roman" panose="02020603050405020304" pitchFamily="18" charset="0"/>
                      </a:rPr>
                      <m:t>.</m:t>
                    </m:r>
                  </m:oMath>
                </a14:m>
                <a:endParaRPr lang="es-EC" dirty="0">
                  <a:effectLst/>
                  <a:latin typeface="Times New Roman" panose="02020603050405020304" pitchFamily="18" charset="0"/>
                  <a:ea typeface="Times New Roman" panose="02020603050405020304" pitchFamily="18" charset="0"/>
                </a:endParaRPr>
              </a:p>
              <a:p>
                <a:pPr marL="1052017">
                  <a:lnSpc>
                    <a:spcPct val="115000"/>
                  </a:lnSpc>
                </a:pPr>
                <a:r>
                  <a:rPr lang="es-EC" dirty="0">
                    <a:effectLst/>
                    <a:latin typeface="Times New Roman" panose="02020603050405020304" pitchFamily="18" charset="0"/>
                    <a:ea typeface="Times New Roman" panose="02020603050405020304" pitchFamily="18" charset="0"/>
                  </a:rPr>
                  <a:t>Máximo: </a:t>
                </a:r>
                <a14:m>
                  <m:oMath xmlns:m="http://schemas.openxmlformats.org/officeDocument/2006/math">
                    <m:r>
                      <a:rPr lang="es-EC" i="1">
                        <a:latin typeface="Cambria Math"/>
                        <a:ea typeface="Times New Roman" panose="02020603050405020304" pitchFamily="18" charset="0"/>
                      </a:rPr>
                      <m:t>1</m:t>
                    </m:r>
                    <m:r>
                      <a:rPr lang="es-EC" b="0" i="1" smtClean="0">
                        <a:latin typeface="Cambria Math"/>
                        <a:ea typeface="Times New Roman" panose="02020603050405020304" pitchFamily="18" charset="0"/>
                      </a:rPr>
                      <m:t>20</m:t>
                    </m:r>
                    <m:r>
                      <a:rPr lang="es-EC" i="1">
                        <a:effectLst/>
                        <a:latin typeface="Cambria Math" panose="02040503050406030204" pitchFamily="18" charset="0"/>
                        <a:ea typeface="Times New Roman" panose="02020603050405020304" pitchFamily="18" charset="0"/>
                      </a:rPr>
                      <m:t> </m:t>
                    </m:r>
                    <m:r>
                      <a:rPr lang="es-EC" b="0" i="1" smtClean="0">
                        <a:effectLst/>
                        <a:latin typeface="Cambria Math"/>
                        <a:ea typeface="Times New Roman" panose="02020603050405020304" pitchFamily="18" charset="0"/>
                      </a:rPr>
                      <m:t>𝑅𝑃𝑀</m:t>
                    </m:r>
                    <m:r>
                      <a:rPr lang="es-EC" i="1">
                        <a:effectLst/>
                        <a:latin typeface="Cambria Math" panose="02040503050406030204" pitchFamily="18" charset="0"/>
                        <a:ea typeface="Times New Roman" panose="02020603050405020304" pitchFamily="18" charset="0"/>
                      </a:rPr>
                      <m:t>.</m:t>
                    </m:r>
                  </m:oMath>
                </a14:m>
                <a:endParaRPr lang="es-EC" dirty="0">
                  <a:effectLst/>
                  <a:latin typeface="Times New Roman" panose="02020603050405020304" pitchFamily="18" charset="0"/>
                  <a:ea typeface="Times New Roman" panose="02020603050405020304" pitchFamily="18" charset="0"/>
                </a:endParaRPr>
              </a:p>
              <a:p>
                <a:pPr marL="1052017">
                  <a:lnSpc>
                    <a:spcPct val="115000"/>
                  </a:lnSpc>
                </a:pPr>
                <a:r>
                  <a:rPr lang="es-EC" dirty="0" smtClean="0">
                    <a:effectLst/>
                    <a:latin typeface="Times New Roman" panose="02020603050405020304" pitchFamily="18" charset="0"/>
                    <a:ea typeface="Times New Roman" panose="02020603050405020304" pitchFamily="18" charset="0"/>
                  </a:rPr>
                  <a:t>Tolerancia:  2RPM</a:t>
                </a:r>
                <a:endParaRPr lang="es-EC" dirty="0">
                  <a:effectLst/>
                  <a:latin typeface="Times New Roman" panose="02020603050405020304" pitchFamily="18" charset="0"/>
                  <a:ea typeface="Times New Roman" panose="02020603050405020304" pitchFamily="18" charset="0"/>
                </a:endParaRPr>
              </a:p>
              <a:p>
                <a:pPr marL="267462" indent="-267462">
                  <a:lnSpc>
                    <a:spcPct val="115000"/>
                  </a:lnSpc>
                  <a:buFont typeface="Arial" panose="020B0604020202020204" pitchFamily="34" charset="0"/>
                  <a:buChar char="•"/>
                </a:pPr>
                <a:r>
                  <a:rPr lang="es-EC" dirty="0" smtClean="0">
                    <a:latin typeface="Times New Roman" panose="02020603050405020304" pitchFamily="18" charset="0"/>
                    <a:ea typeface="Times New Roman" panose="02020603050405020304" pitchFamily="18" charset="0"/>
                  </a:rPr>
                  <a:t>Capacidad de carga</a:t>
                </a:r>
                <a:r>
                  <a:rPr lang="es-EC" dirty="0" smtClean="0">
                    <a:effectLst/>
                    <a:latin typeface="Times New Roman" panose="02020603050405020304" pitchFamily="18" charset="0"/>
                    <a:ea typeface="Times New Roman" panose="02020603050405020304" pitchFamily="18" charset="0"/>
                  </a:rPr>
                  <a:t>: </a:t>
                </a:r>
                <a14:m>
                  <m:oMath xmlns:m="http://schemas.openxmlformats.org/officeDocument/2006/math">
                    <m:r>
                      <a:rPr lang="es-EC" i="1">
                        <a:latin typeface="Cambria Math"/>
                        <a:ea typeface="Times New Roman" panose="02020603050405020304" pitchFamily="18" charset="0"/>
                      </a:rPr>
                      <m:t>1</m:t>
                    </m:r>
                    <m:r>
                      <a:rPr lang="es-EC" b="0" i="1" smtClean="0">
                        <a:latin typeface="Cambria Math"/>
                        <a:ea typeface="Times New Roman" panose="02020603050405020304" pitchFamily="18" charset="0"/>
                      </a:rPr>
                      <m:t>0</m:t>
                    </m:r>
                    <m:r>
                      <a:rPr lang="es-EC" b="0" i="1" smtClean="0">
                        <a:latin typeface="Cambria Math"/>
                        <a:ea typeface="Times New Roman" panose="02020603050405020304" pitchFamily="18" charset="0"/>
                      </a:rPr>
                      <m:t>𝑘𝑔</m:t>
                    </m:r>
                  </m:oMath>
                </a14:m>
                <a:endParaRPr lang="es-EC" dirty="0">
                  <a:effectLst/>
                  <a:latin typeface="Times New Roman" panose="02020603050405020304" pitchFamily="18" charset="0"/>
                  <a:ea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785449" y="1447225"/>
                <a:ext cx="4201337" cy="2439848"/>
              </a:xfrm>
              <a:prstGeom prst="rect">
                <a:avLst/>
              </a:prstGeom>
              <a:blipFill rotWithShape="1">
                <a:blip r:embed="rId2"/>
                <a:stretch>
                  <a:fillRect l="-871" t="-249" r="-1742" b="-199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4986786" y="1449132"/>
                <a:ext cx="3927896" cy="1687847"/>
              </a:xfrm>
              <a:prstGeom prst="rect">
                <a:avLst/>
              </a:prstGeom>
            </p:spPr>
            <p:txBody>
              <a:bodyPr wrap="square" lIns="71323" tIns="35662" rIns="71323" bIns="35662">
                <a:spAutoFit/>
              </a:bodyPr>
              <a:lstStyle/>
              <a:p>
                <a:pPr marL="222885" indent="-222885">
                  <a:buFont typeface="Arial" panose="020B0604020202020204" pitchFamily="34" charset="0"/>
                  <a:buChar char="•"/>
                </a:pPr>
                <a:r>
                  <a:rPr lang="es-EC" dirty="0" smtClean="0">
                    <a:latin typeface="Times New Roman" panose="02020603050405020304" pitchFamily="18" charset="0"/>
                    <a:ea typeface="Times New Roman" panose="02020603050405020304" pitchFamily="18" charset="0"/>
                  </a:rPr>
                  <a:t>Área obtenida: </a:t>
                </a:r>
                <a14:m>
                  <m:oMath xmlns:m="http://schemas.openxmlformats.org/officeDocument/2006/math">
                    <m:r>
                      <a:rPr lang="es-EC" i="1">
                        <a:latin typeface="Cambria Math"/>
                        <a:ea typeface="Times New Roman" panose="02020603050405020304" pitchFamily="18" charset="0"/>
                      </a:rPr>
                      <m:t>1105</m:t>
                    </m:r>
                    <m:sSup>
                      <m:sSupPr>
                        <m:ctrlPr>
                          <a:rPr lang="es-EC" i="1">
                            <a:latin typeface="Cambria Math"/>
                            <a:ea typeface="Times New Roman" panose="02020603050405020304" pitchFamily="18" charset="0"/>
                          </a:rPr>
                        </m:ctrlPr>
                      </m:sSupPr>
                      <m:e>
                        <m:r>
                          <a:rPr lang="es-EC" i="1">
                            <a:latin typeface="Cambria Math"/>
                            <a:ea typeface="Times New Roman" panose="02020603050405020304" pitchFamily="18" charset="0"/>
                          </a:rPr>
                          <m:t>𝑐𝑚</m:t>
                        </m:r>
                      </m:e>
                      <m:sup>
                        <m:r>
                          <a:rPr lang="es-EC" i="1">
                            <a:latin typeface="Cambria Math"/>
                            <a:ea typeface="Times New Roman" panose="02020603050405020304" pitchFamily="18" charset="0"/>
                          </a:rPr>
                          <m:t>2</m:t>
                        </m:r>
                      </m:sup>
                    </m:sSup>
                  </m:oMath>
                </a14:m>
                <a:endParaRPr lang="es-EC" dirty="0" smtClean="0">
                  <a:effectLst/>
                  <a:latin typeface="Times New Roman" panose="02020603050405020304" pitchFamily="18" charset="0"/>
                  <a:ea typeface="Times New Roman" panose="02020603050405020304" pitchFamily="18" charset="0"/>
                </a:endParaRPr>
              </a:p>
              <a:p>
                <a:pPr marL="222885" indent="-222885">
                  <a:buFont typeface="Arial" panose="020B0604020202020204" pitchFamily="34" charset="0"/>
                  <a:buChar char="•"/>
                </a:pPr>
                <a:endParaRPr lang="es-EC" dirty="0" smtClean="0">
                  <a:effectLst/>
                  <a:latin typeface="Times New Roman" panose="02020603050405020304" pitchFamily="18" charset="0"/>
                  <a:ea typeface="Times New Roman" panose="02020603050405020304" pitchFamily="18" charset="0"/>
                </a:endParaRPr>
              </a:p>
              <a:p>
                <a:pPr marL="222885" indent="-222885">
                  <a:buFont typeface="Arial" panose="020B0604020202020204" pitchFamily="34" charset="0"/>
                  <a:buChar char="•"/>
                </a:pPr>
                <a:r>
                  <a:rPr lang="es-EC" dirty="0" smtClean="0"/>
                  <a:t>Rango de velocidad: 20 – 120 </a:t>
                </a:r>
                <a14:m>
                  <m:oMath xmlns:m="http://schemas.openxmlformats.org/officeDocument/2006/math">
                    <m:r>
                      <a:rPr lang="es-EC" i="1">
                        <a:latin typeface="Cambria Math"/>
                        <a:ea typeface="Times New Roman" panose="02020603050405020304" pitchFamily="18" charset="0"/>
                      </a:rPr>
                      <m:t>𝑅𝑃𝑀</m:t>
                    </m:r>
                  </m:oMath>
                </a14:m>
                <a:endParaRPr lang="es-EC" dirty="0" smtClean="0"/>
              </a:p>
              <a:p>
                <a:pPr marL="222885" indent="-222885">
                  <a:buFont typeface="Arial" panose="020B0604020202020204" pitchFamily="34" charset="0"/>
                  <a:buChar char="•"/>
                </a:pPr>
                <a:endParaRPr lang="es-EC" dirty="0" smtClean="0"/>
              </a:p>
              <a:p>
                <a:pPr marL="222885" indent="-222885">
                  <a:buFont typeface="Arial" panose="020B0604020202020204" pitchFamily="34" charset="0"/>
                  <a:buChar char="•"/>
                </a:pPr>
                <a:r>
                  <a:rPr lang="es-EC" dirty="0" smtClean="0"/>
                  <a:t>Capacidad de carga: 15 </a:t>
                </a:r>
                <a14:m>
                  <m:oMath xmlns:m="http://schemas.openxmlformats.org/officeDocument/2006/math">
                    <m:r>
                      <a:rPr lang="es-EC" b="0" i="1" smtClean="0">
                        <a:latin typeface="Cambria Math"/>
                      </a:rPr>
                      <m:t>𝑘𝑔</m:t>
                    </m:r>
                  </m:oMath>
                </a14:m>
                <a:endParaRPr lang="es-EC" dirty="0" smtClean="0"/>
              </a:p>
              <a:p>
                <a:pPr marL="222885" indent="-222885">
                  <a:buFont typeface="Arial" panose="020B0604020202020204" pitchFamily="34" charset="0"/>
                  <a:buChar char="•"/>
                </a:pPr>
                <a:endParaRPr lang="es-EC" dirty="0" smtClean="0"/>
              </a:p>
              <a:p>
                <a:pPr marL="222885" indent="-222885">
                  <a:buFont typeface="Arial" panose="020B0604020202020204" pitchFamily="34" charset="0"/>
                  <a:buChar char="•"/>
                </a:pPr>
                <a:endParaRPr lang="es-EC" dirty="0"/>
              </a:p>
            </p:txBody>
          </p:sp>
        </mc:Choice>
        <mc:Fallback xmlns="">
          <p:sp>
            <p:nvSpPr>
              <p:cNvPr id="5" name="Rectángulo 4"/>
              <p:cNvSpPr>
                <a:spLocks noRot="1" noChangeAspect="1" noMove="1" noResize="1" noEditPoints="1" noAdjustHandles="1" noChangeArrowheads="1" noChangeShapeType="1" noTextEdit="1"/>
              </p:cNvSpPr>
              <p:nvPr/>
            </p:nvSpPr>
            <p:spPr>
              <a:xfrm>
                <a:off x="4986786" y="1449132"/>
                <a:ext cx="3927896" cy="1687847"/>
              </a:xfrm>
              <a:prstGeom prst="rect">
                <a:avLst/>
              </a:prstGeom>
              <a:blipFill rotWithShape="1">
                <a:blip r:embed="rId3"/>
                <a:stretch>
                  <a:fillRect l="-932" t="-1444"/>
                </a:stretch>
              </a:blipFill>
            </p:spPr>
            <p:txBody>
              <a:bodyPr/>
              <a:lstStyle/>
              <a:p>
                <a:r>
                  <a:rPr lang="es-EC">
                    <a:noFill/>
                  </a:rPr>
                  <a:t> </a:t>
                </a:r>
              </a:p>
            </p:txBody>
          </p:sp>
        </mc:Fallback>
      </mc:AlternateContent>
      <p:sp>
        <p:nvSpPr>
          <p:cNvPr id="9" name="CuadroTexto 8"/>
          <p:cNvSpPr txBox="1"/>
          <p:nvPr/>
        </p:nvSpPr>
        <p:spPr>
          <a:xfrm>
            <a:off x="1053244" y="934757"/>
            <a:ext cx="1458137" cy="410575"/>
          </a:xfrm>
          <a:prstGeom prst="rect">
            <a:avLst/>
          </a:prstGeom>
          <a:noFill/>
        </p:spPr>
        <p:txBody>
          <a:bodyPr wrap="square" lIns="71323" tIns="35662" rIns="71323" bIns="35662" rtlCol="0">
            <a:spAutoFit/>
          </a:bodyPr>
          <a:lstStyle/>
          <a:p>
            <a:r>
              <a:rPr lang="es-EC" sz="2200" b="1" dirty="0">
                <a:latin typeface="Times New Roman" panose="02020603050405020304" pitchFamily="18" charset="0"/>
                <a:cs typeface="Times New Roman" panose="02020603050405020304" pitchFamily="18" charset="0"/>
              </a:rPr>
              <a:t>Requisitos</a:t>
            </a:r>
          </a:p>
        </p:txBody>
      </p:sp>
      <p:sp>
        <p:nvSpPr>
          <p:cNvPr id="10" name="CuadroTexto 9"/>
          <p:cNvSpPr txBox="1"/>
          <p:nvPr/>
        </p:nvSpPr>
        <p:spPr>
          <a:xfrm>
            <a:off x="5234048" y="849920"/>
            <a:ext cx="1458137" cy="410575"/>
          </a:xfrm>
          <a:prstGeom prst="rect">
            <a:avLst/>
          </a:prstGeom>
          <a:noFill/>
        </p:spPr>
        <p:txBody>
          <a:bodyPr wrap="square" lIns="71323" tIns="35662" rIns="71323" bIns="35662" rtlCol="0">
            <a:spAutoFit/>
          </a:bodyPr>
          <a:lstStyle/>
          <a:p>
            <a:r>
              <a:rPr lang="es-EC" sz="2200" b="1" dirty="0">
                <a:latin typeface="Times New Roman" panose="02020603050405020304" pitchFamily="18" charset="0"/>
                <a:cs typeface="Times New Roman" panose="02020603050405020304" pitchFamily="18" charset="0"/>
              </a:rPr>
              <a:t>Resultados</a:t>
            </a:r>
          </a:p>
        </p:txBody>
      </p:sp>
      <p:sp>
        <p:nvSpPr>
          <p:cNvPr id="13" name="CuadroTexto 3"/>
          <p:cNvSpPr txBox="1"/>
          <p:nvPr/>
        </p:nvSpPr>
        <p:spPr>
          <a:xfrm>
            <a:off x="1053243" y="456543"/>
            <a:ext cx="5410235" cy="456741"/>
          </a:xfrm>
          <a:prstGeom prst="rect">
            <a:avLst/>
          </a:prstGeom>
          <a:noFill/>
        </p:spPr>
        <p:txBody>
          <a:bodyPr wrap="square" lIns="71323" tIns="35662" rIns="71323" bIns="35662" rtlCol="0">
            <a:spAutoFit/>
          </a:bodyPr>
          <a:lstStyle/>
          <a:p>
            <a:r>
              <a:rPr lang="es-EC" sz="2500" b="1" dirty="0" smtClean="0">
                <a:latin typeface="Times New Roman" panose="02020603050405020304" pitchFamily="18" charset="0"/>
                <a:cs typeface="Times New Roman" panose="02020603050405020304" pitchFamily="18" charset="0"/>
              </a:rPr>
              <a:t>Diseño Mecánico.</a:t>
            </a:r>
            <a:endParaRPr lang="es-EC" sz="2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33568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flipV="1">
            <a:off x="495300" y="-280544"/>
            <a:ext cx="8419382" cy="302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23" tIns="35662" rIns="71323" bIns="35662" numCol="1" anchor="ctr" anchorCtr="0" compatLnSpc="1">
            <a:prstTxWarp prst="textNoShape">
              <a:avLst/>
            </a:prstTxWarp>
            <a:spAutoFit/>
          </a:bodyPr>
          <a:lstStyle/>
          <a:p>
            <a:endParaRPr lang="es-EC"/>
          </a:p>
        </p:txBody>
      </p:sp>
      <p:sp>
        <p:nvSpPr>
          <p:cNvPr id="4" name="CuadroTexto 3"/>
          <p:cNvSpPr txBox="1"/>
          <p:nvPr/>
        </p:nvSpPr>
        <p:spPr>
          <a:xfrm>
            <a:off x="1105981" y="841276"/>
            <a:ext cx="1881843" cy="379797"/>
          </a:xfrm>
          <a:prstGeom prst="rect">
            <a:avLst/>
          </a:prstGeom>
          <a:noFill/>
        </p:spPr>
        <p:txBody>
          <a:bodyPr wrap="square" lIns="71323" tIns="35662" rIns="71323" bIns="35662" rtlCol="0">
            <a:spAutoFit/>
          </a:bodyPr>
          <a:lstStyle/>
          <a:p>
            <a:r>
              <a:rPr lang="es-EC" sz="2000" b="1" dirty="0" smtClean="0">
                <a:latin typeface="Times New Roman" panose="02020603050405020304" pitchFamily="18" charset="0"/>
                <a:cs typeface="Times New Roman" panose="02020603050405020304" pitchFamily="18" charset="0"/>
              </a:rPr>
              <a:t>Eje Excéntrico. </a:t>
            </a:r>
            <a:endParaRPr lang="es-EC" sz="2000" b="1" dirty="0">
              <a:latin typeface="Times New Roman" panose="02020603050405020304" pitchFamily="18" charset="0"/>
              <a:cs typeface="Times New Roman" panose="02020603050405020304" pitchFamily="18" charset="0"/>
            </a:endParaRPr>
          </a:p>
        </p:txBody>
      </p:sp>
      <p:sp>
        <p:nvSpPr>
          <p:cNvPr id="60" name="Rectángulo 59"/>
          <p:cNvSpPr/>
          <p:nvPr/>
        </p:nvSpPr>
        <p:spPr>
          <a:xfrm>
            <a:off x="994867" y="1273324"/>
            <a:ext cx="5593357" cy="533685"/>
          </a:xfrm>
          <a:prstGeom prst="rect">
            <a:avLst/>
          </a:prstGeom>
        </p:spPr>
        <p:txBody>
          <a:bodyPr wrap="square" lIns="71323" tIns="35662" rIns="71323" bIns="35662">
            <a:spAutoFit/>
          </a:bodyPr>
          <a:lstStyle/>
          <a:p>
            <a:pPr algn="just"/>
            <a:r>
              <a:rPr lang="es-EC" b="1" dirty="0" smtClean="0">
                <a:latin typeface="Times New Roman" panose="02020603050405020304" pitchFamily="18" charset="0"/>
                <a:ea typeface="Times New Roman" panose="02020603050405020304" pitchFamily="18" charset="0"/>
              </a:rPr>
              <a:t>Material.-</a:t>
            </a:r>
            <a:r>
              <a:rPr lang="es-EC" dirty="0" smtClean="0">
                <a:latin typeface="Times New Roman" panose="02020603050405020304" pitchFamily="18" charset="0"/>
                <a:ea typeface="Times New Roman" panose="02020603050405020304" pitchFamily="18" charset="0"/>
              </a:rPr>
              <a:t> El material con el que esta construido todo el eje excéntrico fue construido en acero inoxidable 304. </a:t>
            </a:r>
            <a:r>
              <a:rPr lang="es-EC" dirty="0" err="1" smtClean="0">
                <a:latin typeface="Times New Roman" panose="02020603050405020304" pitchFamily="18" charset="0"/>
                <a:ea typeface="Times New Roman" panose="02020603050405020304" pitchFamily="18" charset="0"/>
              </a:rPr>
              <a:t>Sut</a:t>
            </a:r>
            <a:r>
              <a:rPr lang="es-EC" dirty="0" smtClean="0">
                <a:latin typeface="Times New Roman" panose="02020603050405020304" pitchFamily="18" charset="0"/>
                <a:ea typeface="Times New Roman" panose="02020603050405020304" pitchFamily="18" charset="0"/>
              </a:rPr>
              <a:t>=83kpsi </a:t>
            </a:r>
            <a:r>
              <a:rPr lang="es-EC" dirty="0" err="1" smtClean="0">
                <a:latin typeface="Times New Roman" panose="02020603050405020304" pitchFamily="18" charset="0"/>
                <a:ea typeface="Times New Roman" panose="02020603050405020304" pitchFamily="18" charset="0"/>
              </a:rPr>
              <a:t>Sy</a:t>
            </a:r>
            <a:r>
              <a:rPr lang="es-EC" dirty="0" smtClean="0">
                <a:latin typeface="Times New Roman" panose="02020603050405020304" pitchFamily="18" charset="0"/>
                <a:ea typeface="Times New Roman" panose="02020603050405020304" pitchFamily="18" charset="0"/>
              </a:rPr>
              <a:t>=40kpsi</a:t>
            </a:r>
            <a:endParaRPr lang="es-EC" dirty="0"/>
          </a:p>
        </p:txBody>
      </p:sp>
      <p:pic>
        <p:nvPicPr>
          <p:cNvPr id="12" name="0 Imagen"/>
          <p:cNvPicPr/>
          <p:nvPr/>
        </p:nvPicPr>
        <p:blipFill rotWithShape="1">
          <a:blip r:embed="rId2">
            <a:extLst>
              <a:ext uri="{28A0092B-C50C-407E-A947-70E740481C1C}">
                <a14:useLocalDpi xmlns:a14="http://schemas.microsoft.com/office/drawing/2010/main" val="0"/>
              </a:ext>
            </a:extLst>
          </a:blip>
          <a:srcRect l="47436" t="21368" r="35737" b="2849"/>
          <a:stretch/>
        </p:blipFill>
        <p:spPr bwMode="auto">
          <a:xfrm>
            <a:off x="6876256" y="729814"/>
            <a:ext cx="1008112" cy="234371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30" name="CuadroTexto 3"/>
          <p:cNvSpPr txBox="1"/>
          <p:nvPr/>
        </p:nvSpPr>
        <p:spPr>
          <a:xfrm>
            <a:off x="994867" y="337220"/>
            <a:ext cx="5410235" cy="456741"/>
          </a:xfrm>
          <a:prstGeom prst="rect">
            <a:avLst/>
          </a:prstGeom>
          <a:noFill/>
        </p:spPr>
        <p:txBody>
          <a:bodyPr wrap="square" lIns="71323" tIns="35662" rIns="71323" bIns="35662" rtlCol="0">
            <a:spAutoFit/>
          </a:bodyPr>
          <a:lstStyle/>
          <a:p>
            <a:r>
              <a:rPr lang="es-EC" sz="2500" b="1" dirty="0" smtClean="0">
                <a:latin typeface="Times New Roman" panose="02020603050405020304" pitchFamily="18" charset="0"/>
                <a:cs typeface="Times New Roman" panose="02020603050405020304" pitchFamily="18" charset="0"/>
              </a:rPr>
              <a:t>Diseño Mecánico.</a:t>
            </a:r>
            <a:endParaRPr lang="es-EC" sz="2500" b="1" dirty="0">
              <a:latin typeface="Times New Roman" panose="02020603050405020304" pitchFamily="18" charset="0"/>
              <a:cs typeface="Times New Roman" panose="02020603050405020304" pitchFamily="18" charset="0"/>
            </a:endParaRPr>
          </a:p>
        </p:txBody>
      </p:sp>
      <p:sp>
        <p:nvSpPr>
          <p:cNvPr id="31" name="CuadroTexto 3"/>
          <p:cNvSpPr txBox="1"/>
          <p:nvPr/>
        </p:nvSpPr>
        <p:spPr>
          <a:xfrm>
            <a:off x="1105981" y="1777380"/>
            <a:ext cx="2745940" cy="379797"/>
          </a:xfrm>
          <a:prstGeom prst="rect">
            <a:avLst/>
          </a:prstGeom>
          <a:noFill/>
        </p:spPr>
        <p:txBody>
          <a:bodyPr wrap="square" lIns="71323" tIns="35662" rIns="71323" bIns="35662" rtlCol="0">
            <a:spAutoFit/>
          </a:bodyPr>
          <a:lstStyle/>
          <a:p>
            <a:r>
              <a:rPr lang="es-EC" sz="2000" b="1" dirty="0" smtClean="0">
                <a:latin typeface="Times New Roman" panose="02020603050405020304" pitchFamily="18" charset="0"/>
                <a:cs typeface="Times New Roman" panose="02020603050405020304" pitchFamily="18" charset="0"/>
              </a:rPr>
              <a:t>Criterio de Diseño</a:t>
            </a:r>
            <a:endParaRPr lang="es-EC" sz="2000" b="1" dirty="0">
              <a:latin typeface="Times New Roman" panose="02020603050405020304" pitchFamily="18" charset="0"/>
              <a:cs typeface="Times New Roman" panose="02020603050405020304" pitchFamily="18" charset="0"/>
            </a:endParaRPr>
          </a:p>
        </p:txBody>
      </p:sp>
      <p:sp>
        <p:nvSpPr>
          <p:cNvPr id="32" name="Rectángulo 59"/>
          <p:cNvSpPr/>
          <p:nvPr/>
        </p:nvSpPr>
        <p:spPr>
          <a:xfrm>
            <a:off x="994867" y="2137420"/>
            <a:ext cx="5410236" cy="764518"/>
          </a:xfrm>
          <a:prstGeom prst="rect">
            <a:avLst/>
          </a:prstGeom>
        </p:spPr>
        <p:txBody>
          <a:bodyPr wrap="square" lIns="71323" tIns="35662" rIns="71323" bIns="35662">
            <a:spAutoFit/>
          </a:bodyPr>
          <a:lstStyle/>
          <a:p>
            <a:pPr algn="just"/>
            <a:r>
              <a:rPr lang="es-EC" b="1" dirty="0" err="1" smtClean="0">
                <a:latin typeface="Times New Roman" panose="02020603050405020304" pitchFamily="18" charset="0"/>
                <a:ea typeface="Times New Roman" panose="02020603050405020304" pitchFamily="18" charset="0"/>
              </a:rPr>
              <a:t>Ec</a:t>
            </a:r>
            <a:r>
              <a:rPr lang="es-EC" b="1" dirty="0" smtClean="0">
                <a:latin typeface="Times New Roman" panose="02020603050405020304" pitchFamily="18" charset="0"/>
                <a:ea typeface="Times New Roman" panose="02020603050405020304" pitchFamily="18" charset="0"/>
              </a:rPr>
              <a:t> - </a:t>
            </a:r>
            <a:r>
              <a:rPr lang="es-EC" b="1" dirty="0" err="1" smtClean="0">
                <a:latin typeface="Times New Roman" panose="02020603050405020304" pitchFamily="18" charset="0"/>
                <a:ea typeface="Times New Roman" panose="02020603050405020304" pitchFamily="18" charset="0"/>
              </a:rPr>
              <a:t>Goodman</a:t>
            </a:r>
            <a:r>
              <a:rPr lang="es-EC" b="1" dirty="0" smtClean="0">
                <a:latin typeface="Times New Roman" panose="02020603050405020304" pitchFamily="18" charset="0"/>
                <a:ea typeface="Times New Roman" panose="02020603050405020304" pitchFamily="18" charset="0"/>
              </a:rPr>
              <a:t>.-</a:t>
            </a:r>
            <a:r>
              <a:rPr lang="es-EC" dirty="0" smtClean="0">
                <a:latin typeface="Times New Roman" panose="02020603050405020304" pitchFamily="18" charset="0"/>
                <a:ea typeface="Times New Roman" panose="02020603050405020304" pitchFamily="18" charset="0"/>
              </a:rPr>
              <a:t> </a:t>
            </a:r>
            <a:r>
              <a:rPr lang="es-EC" dirty="0" smtClean="0"/>
              <a:t>El </a:t>
            </a:r>
            <a:r>
              <a:rPr lang="es-EC" dirty="0"/>
              <a:t>criterio se basa en los valores de tensión media y alternante en el punto analizado y establece que la pieza resistirá en el punto analizado siempre que se cumpla:</a:t>
            </a:r>
          </a:p>
        </p:txBody>
      </p:sp>
      <p:pic>
        <p:nvPicPr>
          <p:cNvPr id="38" name="0 Imagen"/>
          <p:cNvPicPr/>
          <p:nvPr/>
        </p:nvPicPr>
        <p:blipFill rotWithShape="1">
          <a:blip r:embed="rId3" cstate="print">
            <a:extLst>
              <a:ext uri="{28A0092B-C50C-407E-A947-70E740481C1C}">
                <a14:useLocalDpi xmlns:a14="http://schemas.microsoft.com/office/drawing/2010/main" val="0"/>
              </a:ext>
            </a:extLst>
          </a:blip>
          <a:srcRect l="8217" t="77384" r="47350" b="11308"/>
          <a:stretch/>
        </p:blipFill>
        <p:spPr>
          <a:xfrm>
            <a:off x="4761309" y="3505572"/>
            <a:ext cx="3411091" cy="1440160"/>
          </a:xfrm>
          <a:prstGeom prst="rect">
            <a:avLst/>
          </a:prstGeom>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8504"/>
          <a:stretch/>
        </p:blipFill>
        <p:spPr bwMode="auto">
          <a:xfrm>
            <a:off x="1093200" y="3011744"/>
            <a:ext cx="3406792" cy="22854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1531798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flipV="1">
            <a:off x="495300" y="-280544"/>
            <a:ext cx="8419382" cy="302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23" tIns="35662" rIns="71323" bIns="35662" numCol="1" anchor="ctr" anchorCtr="0" compatLnSpc="1">
            <a:prstTxWarp prst="textNoShape">
              <a:avLst/>
            </a:prstTxWarp>
            <a:spAutoFit/>
          </a:bodyPr>
          <a:lstStyle/>
          <a:p>
            <a:endParaRPr lang="es-EC"/>
          </a:p>
        </p:txBody>
      </p:sp>
      <p:pic>
        <p:nvPicPr>
          <p:cNvPr id="8" name="7 Imagen"/>
          <p:cNvPicPr/>
          <p:nvPr/>
        </p:nvPicPr>
        <p:blipFill>
          <a:blip r:embed="rId2"/>
          <a:stretch>
            <a:fillRect/>
          </a:stretch>
        </p:blipFill>
        <p:spPr>
          <a:xfrm rot="5400000">
            <a:off x="3159070" y="2452682"/>
            <a:ext cx="2321804" cy="2952328"/>
          </a:xfrm>
          <a:prstGeom prst="rect">
            <a:avLst/>
          </a:prstGeom>
        </p:spPr>
      </p:pic>
      <p:pic>
        <p:nvPicPr>
          <p:cNvPr id="11" name="10 Imagen"/>
          <p:cNvPicPr/>
          <p:nvPr/>
        </p:nvPicPr>
        <p:blipFill>
          <a:blip r:embed="rId3"/>
          <a:stretch>
            <a:fillRect/>
          </a:stretch>
        </p:blipFill>
        <p:spPr>
          <a:xfrm>
            <a:off x="5962769" y="1034683"/>
            <a:ext cx="2065615" cy="4199081"/>
          </a:xfrm>
          <a:prstGeom prst="rect">
            <a:avLst/>
          </a:prstGeom>
        </p:spPr>
      </p:pic>
      <p:sp>
        <p:nvSpPr>
          <p:cNvPr id="12" name="CuadroTexto 3"/>
          <p:cNvSpPr txBox="1"/>
          <p:nvPr/>
        </p:nvSpPr>
        <p:spPr>
          <a:xfrm>
            <a:off x="994867" y="337220"/>
            <a:ext cx="5410235" cy="456741"/>
          </a:xfrm>
          <a:prstGeom prst="rect">
            <a:avLst/>
          </a:prstGeom>
          <a:noFill/>
        </p:spPr>
        <p:txBody>
          <a:bodyPr wrap="square" lIns="71323" tIns="35662" rIns="71323" bIns="35662" rtlCol="0">
            <a:spAutoFit/>
          </a:bodyPr>
          <a:lstStyle/>
          <a:p>
            <a:r>
              <a:rPr lang="es-EC" sz="2500" b="1" dirty="0" smtClean="0">
                <a:latin typeface="Times New Roman" panose="02020603050405020304" pitchFamily="18" charset="0"/>
                <a:cs typeface="Times New Roman" panose="02020603050405020304" pitchFamily="18" charset="0"/>
              </a:rPr>
              <a:t>Diseño Mecánico.</a:t>
            </a:r>
            <a:endParaRPr lang="es-EC" sz="2500" b="1" dirty="0">
              <a:latin typeface="Times New Roman" panose="02020603050405020304" pitchFamily="18" charset="0"/>
              <a:cs typeface="Times New Roman" panose="02020603050405020304" pitchFamily="18" charset="0"/>
            </a:endParaRPr>
          </a:p>
        </p:txBody>
      </p:sp>
      <p:graphicFrame>
        <p:nvGraphicFramePr>
          <p:cNvPr id="3" name="2 Tabla"/>
          <p:cNvGraphicFramePr>
            <a:graphicFrameLocks noGrp="1"/>
          </p:cNvGraphicFramePr>
          <p:nvPr>
            <p:extLst>
              <p:ext uri="{D42A27DB-BD31-4B8C-83A1-F6EECF244321}">
                <p14:modId xmlns:p14="http://schemas.microsoft.com/office/powerpoint/2010/main" val="404959108"/>
              </p:ext>
            </p:extLst>
          </p:nvPr>
        </p:nvGraphicFramePr>
        <p:xfrm>
          <a:off x="755576" y="1129308"/>
          <a:ext cx="4752528" cy="1337672"/>
        </p:xfrm>
        <a:graphic>
          <a:graphicData uri="http://schemas.openxmlformats.org/drawingml/2006/table">
            <a:tbl>
              <a:tblPr firstRow="1" bandRow="1">
                <a:tableStyleId>{69012ECD-51FC-41F1-AA8D-1B2483CD663E}</a:tableStyleId>
              </a:tblPr>
              <a:tblGrid>
                <a:gridCol w="1080120"/>
                <a:gridCol w="1152128"/>
                <a:gridCol w="1512168"/>
                <a:gridCol w="1008112"/>
              </a:tblGrid>
              <a:tr h="370840">
                <a:tc>
                  <a:txBody>
                    <a:bodyPr/>
                    <a:lstStyle/>
                    <a:p>
                      <a:pPr algn="ctr"/>
                      <a:r>
                        <a:rPr lang="es-EC" sz="1300" dirty="0" smtClean="0"/>
                        <a:t>INTERACION</a:t>
                      </a:r>
                      <a:endParaRPr lang="es-EC" sz="1300" dirty="0"/>
                    </a:p>
                  </a:txBody>
                  <a:tcPr/>
                </a:tc>
                <a:tc>
                  <a:txBody>
                    <a:bodyPr/>
                    <a:lstStyle/>
                    <a:p>
                      <a:pPr algn="ctr"/>
                      <a:r>
                        <a:rPr lang="es-EC" sz="1300" dirty="0" smtClean="0"/>
                        <a:t>DIAMETRO [</a:t>
                      </a:r>
                      <a:r>
                        <a:rPr lang="es-EC" sz="1300" dirty="0" err="1" smtClean="0"/>
                        <a:t>plg</a:t>
                      </a:r>
                      <a:r>
                        <a:rPr lang="es-EC" sz="1300" dirty="0" smtClean="0"/>
                        <a:t>]</a:t>
                      </a:r>
                      <a:endParaRPr lang="es-EC" sz="1300" dirty="0"/>
                    </a:p>
                  </a:txBody>
                  <a:tcPr/>
                </a:tc>
                <a:tc>
                  <a:txBody>
                    <a:bodyPr/>
                    <a:lstStyle/>
                    <a:p>
                      <a:pPr algn="ctr"/>
                      <a:r>
                        <a:rPr lang="es-EC" sz="1300" dirty="0" smtClean="0"/>
                        <a:t>FACTOR DE SEGURIDAD</a:t>
                      </a:r>
                      <a:endParaRPr lang="es-EC" sz="1300" dirty="0"/>
                    </a:p>
                  </a:txBody>
                  <a:tcPr/>
                </a:tc>
                <a:tc>
                  <a:txBody>
                    <a:bodyPr/>
                    <a:lstStyle/>
                    <a:p>
                      <a:pPr algn="ctr"/>
                      <a:r>
                        <a:rPr lang="es-EC" sz="1300" dirty="0" smtClean="0"/>
                        <a:t>RAZON</a:t>
                      </a:r>
                      <a:endParaRPr lang="es-EC" sz="1300" dirty="0"/>
                    </a:p>
                  </a:txBody>
                  <a:tcPr/>
                </a:tc>
              </a:tr>
              <a:tr h="370840">
                <a:tc>
                  <a:txBody>
                    <a:bodyPr/>
                    <a:lstStyle/>
                    <a:p>
                      <a:pPr algn="ctr"/>
                      <a:r>
                        <a:rPr lang="es-EC" sz="1300" dirty="0" smtClean="0"/>
                        <a:t>1</a:t>
                      </a:r>
                      <a:endParaRPr lang="es-EC" sz="1300" dirty="0"/>
                    </a:p>
                  </a:txBody>
                  <a:tcPr/>
                </a:tc>
                <a:tc>
                  <a:txBody>
                    <a:bodyPr/>
                    <a:lstStyle/>
                    <a:p>
                      <a:pPr algn="ctr"/>
                      <a:r>
                        <a:rPr lang="es-EC" sz="1300" dirty="0" smtClean="0"/>
                        <a:t>1.03</a:t>
                      </a:r>
                      <a:endParaRPr lang="es-EC" sz="1300" dirty="0"/>
                    </a:p>
                  </a:txBody>
                  <a:tcPr/>
                </a:tc>
                <a:tc>
                  <a:txBody>
                    <a:bodyPr/>
                    <a:lstStyle/>
                    <a:p>
                      <a:pPr algn="ctr"/>
                      <a:r>
                        <a:rPr lang="es-EC" sz="1300" dirty="0" smtClean="0"/>
                        <a:t>2</a:t>
                      </a:r>
                      <a:endParaRPr lang="es-EC" sz="1300" dirty="0"/>
                    </a:p>
                  </a:txBody>
                  <a:tcPr/>
                </a:tc>
                <a:tc>
                  <a:txBody>
                    <a:bodyPr/>
                    <a:lstStyle/>
                    <a:p>
                      <a:pPr algn="ctr"/>
                      <a:r>
                        <a:rPr lang="es-EC" sz="1300" dirty="0" smtClean="0"/>
                        <a:t>Diseño</a:t>
                      </a:r>
                      <a:endParaRPr lang="es-EC" sz="1300" dirty="0"/>
                    </a:p>
                  </a:txBody>
                  <a:tcPr/>
                </a:tc>
              </a:tr>
              <a:tr h="479152">
                <a:tc>
                  <a:txBody>
                    <a:bodyPr/>
                    <a:lstStyle/>
                    <a:p>
                      <a:pPr algn="ctr"/>
                      <a:r>
                        <a:rPr lang="es-EC" sz="1300" dirty="0" smtClean="0"/>
                        <a:t>2</a:t>
                      </a:r>
                      <a:endParaRPr lang="es-EC" sz="1300" dirty="0"/>
                    </a:p>
                  </a:txBody>
                  <a:tcPr/>
                </a:tc>
                <a:tc>
                  <a:txBody>
                    <a:bodyPr/>
                    <a:lstStyle/>
                    <a:p>
                      <a:pPr algn="ctr"/>
                      <a:r>
                        <a:rPr lang="es-EC" sz="1300" dirty="0" smtClean="0"/>
                        <a:t>1.22</a:t>
                      </a:r>
                      <a:endParaRPr lang="es-EC" sz="1300" dirty="0"/>
                    </a:p>
                  </a:txBody>
                  <a:tcPr/>
                </a:tc>
                <a:tc>
                  <a:txBody>
                    <a:bodyPr/>
                    <a:lstStyle/>
                    <a:p>
                      <a:pPr algn="ctr"/>
                      <a:r>
                        <a:rPr lang="es-EC" sz="1300" dirty="0" smtClean="0"/>
                        <a:t>8</a:t>
                      </a:r>
                      <a:endParaRPr lang="es-EC" sz="1300" dirty="0"/>
                    </a:p>
                  </a:txBody>
                  <a:tcPr/>
                </a:tc>
                <a:tc>
                  <a:txBody>
                    <a:bodyPr/>
                    <a:lstStyle/>
                    <a:p>
                      <a:pPr algn="ctr"/>
                      <a:r>
                        <a:rPr lang="es-EC" sz="1300" dirty="0" smtClean="0"/>
                        <a:t>Mecanismo</a:t>
                      </a:r>
                      <a:endParaRPr lang="es-EC" sz="1300" dirty="0"/>
                    </a:p>
                  </a:txBody>
                  <a:tcPr/>
                </a:tc>
              </a:tr>
            </a:tbl>
          </a:graphicData>
        </a:graphic>
      </p:graphicFrame>
    </p:spTree>
    <p:extLst>
      <p:ext uri="{BB962C8B-B14F-4D97-AF65-F5344CB8AC3E}">
        <p14:creationId xmlns:p14="http://schemas.microsoft.com/office/powerpoint/2010/main" val="40505788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flipV="1">
            <a:off x="495300" y="-280544"/>
            <a:ext cx="8419382" cy="302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23" tIns="35662" rIns="71323" bIns="35662" numCol="1" anchor="ctr" anchorCtr="0" compatLnSpc="1">
            <a:prstTxWarp prst="textNoShape">
              <a:avLst/>
            </a:prstTxWarp>
            <a:spAutoFit/>
          </a:bodyPr>
          <a:lstStyle/>
          <a:p>
            <a:endParaRPr lang="es-EC"/>
          </a:p>
        </p:txBody>
      </p:sp>
      <p:sp>
        <p:nvSpPr>
          <p:cNvPr id="4" name="CuadroTexto 3"/>
          <p:cNvSpPr txBox="1"/>
          <p:nvPr/>
        </p:nvSpPr>
        <p:spPr>
          <a:xfrm>
            <a:off x="1021149" y="841276"/>
            <a:ext cx="5410235" cy="379797"/>
          </a:xfrm>
          <a:prstGeom prst="rect">
            <a:avLst/>
          </a:prstGeom>
          <a:noFill/>
        </p:spPr>
        <p:txBody>
          <a:bodyPr wrap="square" lIns="71323" tIns="35662" rIns="71323" bIns="35662" rtlCol="0">
            <a:spAutoFit/>
          </a:bodyPr>
          <a:lstStyle/>
          <a:p>
            <a:r>
              <a:rPr lang="es-EC" sz="2000" b="1" dirty="0">
                <a:latin typeface="Times New Roman" panose="02020603050405020304" pitchFamily="18" charset="0"/>
                <a:cs typeface="Times New Roman" panose="02020603050405020304" pitchFamily="18" charset="0"/>
              </a:rPr>
              <a:t>Estructura de </a:t>
            </a:r>
            <a:r>
              <a:rPr lang="es-EC" sz="2000" b="1" dirty="0" smtClean="0">
                <a:latin typeface="Times New Roman" panose="02020603050405020304" pitchFamily="18" charset="0"/>
                <a:cs typeface="Times New Roman" panose="02020603050405020304" pitchFamily="18" charset="0"/>
              </a:rPr>
              <a:t>Carcaza</a:t>
            </a:r>
            <a:endParaRPr lang="es-EC" sz="2000" b="1" dirty="0">
              <a:latin typeface="Times New Roman" panose="02020603050405020304" pitchFamily="18" charset="0"/>
              <a:cs typeface="Times New Roman" panose="02020603050405020304" pitchFamily="18" charset="0"/>
            </a:endParaRPr>
          </a:p>
        </p:txBody>
      </p:sp>
      <p:sp>
        <p:nvSpPr>
          <p:cNvPr id="8" name="CuadroTexto 3"/>
          <p:cNvSpPr txBox="1"/>
          <p:nvPr/>
        </p:nvSpPr>
        <p:spPr>
          <a:xfrm>
            <a:off x="1033973" y="312527"/>
            <a:ext cx="5410235" cy="456741"/>
          </a:xfrm>
          <a:prstGeom prst="rect">
            <a:avLst/>
          </a:prstGeom>
          <a:noFill/>
        </p:spPr>
        <p:txBody>
          <a:bodyPr wrap="square" lIns="71323" tIns="35662" rIns="71323" bIns="35662" rtlCol="0">
            <a:spAutoFit/>
          </a:bodyPr>
          <a:lstStyle/>
          <a:p>
            <a:r>
              <a:rPr lang="es-EC" sz="2500" b="1" dirty="0" smtClean="0">
                <a:latin typeface="Times New Roman" panose="02020603050405020304" pitchFamily="18" charset="0"/>
                <a:cs typeface="Times New Roman" panose="02020603050405020304" pitchFamily="18" charset="0"/>
              </a:rPr>
              <a:t>Diseño Mecánico.</a:t>
            </a:r>
            <a:endParaRPr lang="es-EC" sz="2500" b="1" dirty="0">
              <a:latin typeface="Times New Roman" panose="02020603050405020304" pitchFamily="18" charset="0"/>
              <a:cs typeface="Times New Roman" panose="02020603050405020304" pitchFamily="18" charset="0"/>
            </a:endParaRPr>
          </a:p>
        </p:txBody>
      </p:sp>
      <p:pic>
        <p:nvPicPr>
          <p:cNvPr id="5" name="4 Imagen"/>
          <p:cNvPicPr>
            <a:picLocks noChangeAspect="1"/>
          </p:cNvPicPr>
          <p:nvPr/>
        </p:nvPicPr>
        <p:blipFill rotWithShape="1">
          <a:blip r:embed="rId2" cstate="print">
            <a:extLst>
              <a:ext uri="{28A0092B-C50C-407E-A947-70E740481C1C}">
                <a14:useLocalDpi xmlns:a14="http://schemas.microsoft.com/office/drawing/2010/main" val="0"/>
              </a:ext>
            </a:extLst>
          </a:blip>
          <a:srcRect l="23692" t="18043" r="14445" b="32444"/>
          <a:stretch/>
        </p:blipFill>
        <p:spPr>
          <a:xfrm>
            <a:off x="5246245" y="1131244"/>
            <a:ext cx="2782139" cy="39585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5 Imagen"/>
          <p:cNvPicPr>
            <a:picLocks noChangeAspect="1"/>
          </p:cNvPicPr>
          <p:nvPr/>
        </p:nvPicPr>
        <p:blipFill rotWithShape="1">
          <a:blip r:embed="rId3">
            <a:extLst>
              <a:ext uri="{28A0092B-C50C-407E-A947-70E740481C1C}">
                <a14:useLocalDpi xmlns:a14="http://schemas.microsoft.com/office/drawing/2010/main" val="0"/>
              </a:ext>
            </a:extLst>
          </a:blip>
          <a:srcRect l="39305" t="8989" r="30348"/>
          <a:stretch/>
        </p:blipFill>
        <p:spPr>
          <a:xfrm>
            <a:off x="1187624" y="1345332"/>
            <a:ext cx="2774950" cy="37194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03780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flipV="1">
            <a:off x="495300" y="-280544"/>
            <a:ext cx="8419382" cy="302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23" tIns="35662" rIns="71323" bIns="35662" numCol="1" anchor="ctr" anchorCtr="0" compatLnSpc="1">
            <a:prstTxWarp prst="textNoShape">
              <a:avLst/>
            </a:prstTxWarp>
            <a:spAutoFit/>
          </a:bodyPr>
          <a:lstStyle/>
          <a:p>
            <a:endParaRPr lang="es-EC"/>
          </a:p>
        </p:txBody>
      </p:sp>
      <p:sp>
        <p:nvSpPr>
          <p:cNvPr id="4" name="CuadroTexto 3"/>
          <p:cNvSpPr txBox="1"/>
          <p:nvPr/>
        </p:nvSpPr>
        <p:spPr>
          <a:xfrm>
            <a:off x="1030004" y="893527"/>
            <a:ext cx="5410235" cy="379797"/>
          </a:xfrm>
          <a:prstGeom prst="rect">
            <a:avLst/>
          </a:prstGeom>
          <a:noFill/>
        </p:spPr>
        <p:txBody>
          <a:bodyPr wrap="square" lIns="71323" tIns="35662" rIns="71323" bIns="35662" rtlCol="0">
            <a:spAutoFit/>
          </a:bodyPr>
          <a:lstStyle/>
          <a:p>
            <a:r>
              <a:rPr lang="es-EC" sz="2000" b="1" dirty="0" smtClean="0">
                <a:latin typeface="Times New Roman" panose="02020603050405020304" pitchFamily="18" charset="0"/>
                <a:cs typeface="Times New Roman" panose="02020603050405020304" pitchFamily="18" charset="0"/>
              </a:rPr>
              <a:t>Proceso de manufactura</a:t>
            </a:r>
            <a:endParaRPr lang="es-EC" sz="2000" b="1" dirty="0">
              <a:latin typeface="Times New Roman" panose="02020603050405020304" pitchFamily="18" charset="0"/>
              <a:cs typeface="Times New Roman" panose="02020603050405020304" pitchFamily="18"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2403633989"/>
              </p:ext>
            </p:extLst>
          </p:nvPr>
        </p:nvGraphicFramePr>
        <p:xfrm>
          <a:off x="4788024" y="1201316"/>
          <a:ext cx="3040100" cy="1625600"/>
        </p:xfrm>
        <a:graphic>
          <a:graphicData uri="http://schemas.openxmlformats.org/drawingml/2006/table">
            <a:tbl>
              <a:tblPr firstRow="1" firstCol="1" bandRow="1">
                <a:tableStyleId>{C083E6E3-FA7D-4D7B-A595-EF9225AFEA82}</a:tableStyleId>
              </a:tblPr>
              <a:tblGrid>
                <a:gridCol w="1201635"/>
                <a:gridCol w="1838465"/>
              </a:tblGrid>
              <a:tr h="406400">
                <a:tc>
                  <a:txBody>
                    <a:bodyPr/>
                    <a:lstStyle/>
                    <a:p>
                      <a:pPr algn="ctr">
                        <a:spcAft>
                          <a:spcPts val="0"/>
                        </a:spcAft>
                      </a:pPr>
                      <a:r>
                        <a:rPr lang="es-EC" sz="1300" dirty="0" smtClean="0">
                          <a:effectLst/>
                          <a:latin typeface="Times New Roman" panose="02020603050405020304" pitchFamily="18" charset="0"/>
                          <a:ea typeface="+mn-ea"/>
                          <a:cs typeface="Times New Roman" panose="02020603050405020304" pitchFamily="18" charset="0"/>
                        </a:rPr>
                        <a:t>PROCESO</a:t>
                      </a:r>
                      <a:endParaRPr lang="es-EC"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spcAft>
                          <a:spcPts val="0"/>
                        </a:spcAft>
                      </a:pPr>
                      <a:r>
                        <a:rPr lang="es-EC" sz="1300" dirty="0">
                          <a:effectLst/>
                          <a:latin typeface="Times New Roman" panose="02020603050405020304" pitchFamily="18" charset="0"/>
                          <a:cs typeface="Times New Roman" panose="02020603050405020304" pitchFamily="18" charset="0"/>
                        </a:rPr>
                        <a:t>CARGAS APLICADAS </a:t>
                      </a:r>
                      <a:r>
                        <a:rPr lang="es-EC" sz="1300" baseline="0" dirty="0" smtClean="0">
                          <a:effectLst/>
                          <a:latin typeface="Times New Roman" panose="02020603050405020304" pitchFamily="18" charset="0"/>
                          <a:cs typeface="Times New Roman" panose="02020603050405020304" pitchFamily="18" charset="0"/>
                        </a:rPr>
                        <a:t> A LA ESTRUCTURA</a:t>
                      </a:r>
                      <a:endParaRPr lang="es-EC"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r>
              <a:tr h="609600">
                <a:tc>
                  <a:txBody>
                    <a:bodyPr/>
                    <a:lstStyle/>
                    <a:p>
                      <a:pPr algn="ctr">
                        <a:spcAft>
                          <a:spcPts val="0"/>
                        </a:spcAft>
                      </a:pPr>
                      <a:r>
                        <a:rPr lang="es-EC" sz="1300" dirty="0" smtClean="0">
                          <a:effectLst/>
                          <a:latin typeface="Times New Roman" panose="02020603050405020304" pitchFamily="18" charset="0"/>
                          <a:ea typeface="+mn-ea"/>
                          <a:cs typeface="Times New Roman" panose="02020603050405020304" pitchFamily="18" charset="0"/>
                        </a:rPr>
                        <a:t>LETRAS</a:t>
                      </a:r>
                      <a:r>
                        <a:rPr lang="es-EC" sz="1300" baseline="0" dirty="0" smtClean="0">
                          <a:effectLst/>
                          <a:latin typeface="Times New Roman" panose="02020603050405020304" pitchFamily="18" charset="0"/>
                          <a:ea typeface="+mn-ea"/>
                          <a:cs typeface="Times New Roman" panose="02020603050405020304" pitchFamily="18" charset="0"/>
                        </a:rPr>
                        <a:t> (A,B,C,D)</a:t>
                      </a:r>
                      <a:endParaRPr lang="es-EC"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spcAft>
                          <a:spcPts val="0"/>
                        </a:spcAft>
                      </a:pPr>
                      <a:r>
                        <a:rPr lang="es-EC" sz="1300" dirty="0" smtClean="0">
                          <a:effectLst/>
                          <a:latin typeface="Times New Roman" panose="02020603050405020304" pitchFamily="18" charset="0"/>
                          <a:ea typeface="Times New Roman" panose="02020603050405020304" pitchFamily="18" charset="0"/>
                          <a:cs typeface="Times New Roman" panose="02020603050405020304" pitchFamily="18" charset="0"/>
                        </a:rPr>
                        <a:t>TAREAS A SER EJECUTADAS</a:t>
                      </a:r>
                      <a:endParaRPr lang="es-EC"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r>
              <a:tr h="609600">
                <a:tc>
                  <a:txBody>
                    <a:bodyPr/>
                    <a:lstStyle/>
                    <a:p>
                      <a:pPr algn="ctr">
                        <a:spcAft>
                          <a:spcPts val="0"/>
                        </a:spcAft>
                      </a:pPr>
                      <a:r>
                        <a:rPr lang="es-EC" sz="1300" dirty="0" smtClean="0">
                          <a:effectLst/>
                          <a:latin typeface="Times New Roman" panose="02020603050405020304" pitchFamily="18" charset="0"/>
                          <a:ea typeface="+mn-ea"/>
                          <a:cs typeface="Times New Roman" panose="02020603050405020304" pitchFamily="18" charset="0"/>
                        </a:rPr>
                        <a:t>NÚMEROS (1,2,3)</a:t>
                      </a:r>
                      <a:endParaRPr lang="es-EC"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just">
                        <a:spcAft>
                          <a:spcPts val="0"/>
                        </a:spcAft>
                      </a:pPr>
                      <a:r>
                        <a:rPr lang="es-EC" sz="1300" dirty="0" smtClean="0">
                          <a:effectLst/>
                          <a:latin typeface="Times New Roman" panose="02020603050405020304" pitchFamily="18" charset="0"/>
                          <a:ea typeface="Times New Roman" panose="02020603050405020304" pitchFamily="18" charset="0"/>
                          <a:cs typeface="Times New Roman" panose="02020603050405020304" pitchFamily="18" charset="0"/>
                        </a:rPr>
                        <a:t>REVISIÓN DE LAS TAREAS REALIZADAS</a:t>
                      </a:r>
                      <a:endParaRPr lang="es-EC"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r>
            </a:tbl>
          </a:graphicData>
        </a:graphic>
      </p:graphicFrame>
      <p:sp>
        <p:nvSpPr>
          <p:cNvPr id="14" name="Interaktive Schaltfläche: Start 20">
            <a:hlinkClick r:id="rId3" action="ppaction://hlinksldjump" highlightClick="1"/>
          </p:cNvPr>
          <p:cNvSpPr/>
          <p:nvPr/>
        </p:nvSpPr>
        <p:spPr>
          <a:xfrm>
            <a:off x="8701808" y="5310136"/>
            <a:ext cx="270000" cy="225000"/>
          </a:xfrm>
          <a:prstGeom prst="actionButtonHome">
            <a:avLst/>
          </a:prstGeom>
          <a:gradFill rotWithShape="1">
            <a:gsLst>
              <a:gs pos="0">
                <a:srgbClr val="999999"/>
              </a:gs>
              <a:gs pos="80000">
                <a:srgbClr val="999999"/>
              </a:gs>
              <a:gs pos="100000">
                <a:srgbClr val="999999"/>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1323" tIns="35662" rIns="71323" bIns="35662" rtlCol="0" anchor="ctr"/>
          <a:lstStyle/>
          <a:p>
            <a:pPr algn="ctr" defTabSz="685705"/>
            <a:endParaRPr lang="en-US" sz="1300" kern="0">
              <a:solidFill>
                <a:srgbClr val="FFFFFF"/>
              </a:solidFill>
              <a:latin typeface="Arial Narrow"/>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noChangeAspect="1"/>
          </p:cNvGraphicFramePr>
          <p:nvPr>
            <p:extLst>
              <p:ext uri="{D42A27DB-BD31-4B8C-83A1-F6EECF244321}">
                <p14:modId xmlns:p14="http://schemas.microsoft.com/office/powerpoint/2010/main" val="3367213346"/>
              </p:ext>
            </p:extLst>
          </p:nvPr>
        </p:nvGraphicFramePr>
        <p:xfrm>
          <a:off x="1475656" y="1345332"/>
          <a:ext cx="2484979" cy="3991548"/>
        </p:xfrm>
        <a:graphic>
          <a:graphicData uri="http://schemas.openxmlformats.org/presentationml/2006/ole">
            <mc:AlternateContent xmlns:mc="http://schemas.openxmlformats.org/markup-compatibility/2006">
              <mc:Choice xmlns:v="urn:schemas-microsoft-com:vml" Requires="v">
                <p:oleObj spid="_x0000_s1046" name="Visio" r:id="rId4" imgW="4786861" imgH="9096222" progId="Visio.Drawing.11">
                  <p:embed/>
                </p:oleObj>
              </mc:Choice>
              <mc:Fallback>
                <p:oleObj name="Visio" r:id="rId4" imgW="4786861" imgH="9096222" progId="Visio.Drawing.11">
                  <p:embed/>
                  <p:pic>
                    <p:nvPicPr>
                      <p:cNvPr id="0" name="Object 1"/>
                      <p:cNvPicPr>
                        <a:picLocks noChangeAspect="1" noChangeArrowheads="1"/>
                      </p:cNvPicPr>
                      <p:nvPr/>
                    </p:nvPicPr>
                    <p:blipFill>
                      <a:blip r:embed="rId5"/>
                      <a:srcRect/>
                      <a:stretch>
                        <a:fillRect/>
                      </a:stretch>
                    </p:blipFill>
                    <p:spPr bwMode="auto">
                      <a:xfrm>
                        <a:off x="1475656" y="1345332"/>
                        <a:ext cx="2484979" cy="3991548"/>
                      </a:xfrm>
                      <a:prstGeom prst="rect">
                        <a:avLst/>
                      </a:prstGeom>
                      <a:noFill/>
                    </p:spPr>
                  </p:pic>
                </p:oleObj>
              </mc:Fallback>
            </mc:AlternateContent>
          </a:graphicData>
        </a:graphic>
      </p:graphicFrame>
      <p:sp>
        <p:nvSpPr>
          <p:cNvPr id="15" name="CuadroTexto 3"/>
          <p:cNvSpPr txBox="1"/>
          <p:nvPr/>
        </p:nvSpPr>
        <p:spPr>
          <a:xfrm>
            <a:off x="1053243" y="456543"/>
            <a:ext cx="5410235" cy="456741"/>
          </a:xfrm>
          <a:prstGeom prst="rect">
            <a:avLst/>
          </a:prstGeom>
          <a:noFill/>
        </p:spPr>
        <p:txBody>
          <a:bodyPr wrap="square" lIns="71323" tIns="35662" rIns="71323" bIns="35662" rtlCol="0">
            <a:spAutoFit/>
          </a:bodyPr>
          <a:lstStyle/>
          <a:p>
            <a:r>
              <a:rPr lang="es-EC" sz="2500" b="1" dirty="0" smtClean="0">
                <a:latin typeface="Times New Roman" panose="02020603050405020304" pitchFamily="18" charset="0"/>
                <a:cs typeface="Times New Roman" panose="02020603050405020304" pitchFamily="18" charset="0"/>
              </a:rPr>
              <a:t>Diseño Mecánico.</a:t>
            </a:r>
            <a:endParaRPr lang="es-EC" sz="2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54847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flipV="1">
            <a:off x="495300" y="-280544"/>
            <a:ext cx="8419382" cy="302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23" tIns="35662" rIns="71323" bIns="35662" numCol="1" anchor="ctr" anchorCtr="0" compatLnSpc="1">
            <a:prstTxWarp prst="textNoShape">
              <a:avLst/>
            </a:prstTxWarp>
            <a:spAutoFit/>
          </a:bodyPr>
          <a:lstStyle/>
          <a:p>
            <a:endParaRPr lang="es-EC"/>
          </a:p>
        </p:txBody>
      </p:sp>
      <p:sp>
        <p:nvSpPr>
          <p:cNvPr id="10" name="CuadroTexto 9"/>
          <p:cNvSpPr txBox="1"/>
          <p:nvPr/>
        </p:nvSpPr>
        <p:spPr>
          <a:xfrm>
            <a:off x="1101538" y="913284"/>
            <a:ext cx="3110422" cy="379797"/>
          </a:xfrm>
          <a:prstGeom prst="rect">
            <a:avLst/>
          </a:prstGeom>
          <a:noFill/>
        </p:spPr>
        <p:txBody>
          <a:bodyPr wrap="square" lIns="71323" tIns="35662" rIns="71323" bIns="35662" rtlCol="0">
            <a:spAutoFit/>
          </a:bodyPr>
          <a:lstStyle/>
          <a:p>
            <a:r>
              <a:rPr lang="es-EC" sz="2000" b="1" dirty="0">
                <a:latin typeface="Times New Roman" panose="02020603050405020304" pitchFamily="18" charset="0"/>
                <a:cs typeface="Times New Roman" panose="02020603050405020304" pitchFamily="18" charset="0"/>
              </a:rPr>
              <a:t>Selección de </a:t>
            </a:r>
            <a:r>
              <a:rPr lang="es-EC" sz="2000" b="1" dirty="0" smtClean="0">
                <a:latin typeface="Times New Roman" panose="02020603050405020304" pitchFamily="18" charset="0"/>
                <a:cs typeface="Times New Roman" panose="02020603050405020304" pitchFamily="18" charset="0"/>
              </a:rPr>
              <a:t>Rodamientos.</a:t>
            </a:r>
            <a:endParaRPr lang="es-EC" sz="2000" b="1" dirty="0">
              <a:latin typeface="Times New Roman" panose="02020603050405020304" pitchFamily="18" charset="0"/>
              <a:cs typeface="Times New Roman" panose="02020603050405020304" pitchFamily="18" charset="0"/>
            </a:endParaRPr>
          </a:p>
        </p:txBody>
      </p:sp>
      <p:sp>
        <p:nvSpPr>
          <p:cNvPr id="12" name="Rectángulo redondeado 11"/>
          <p:cNvSpPr/>
          <p:nvPr/>
        </p:nvSpPr>
        <p:spPr>
          <a:xfrm>
            <a:off x="5632763" y="4600289"/>
            <a:ext cx="2162175" cy="677333"/>
          </a:xfrm>
          <a:prstGeom prst="roundRect">
            <a:avLst/>
          </a:prstGeom>
          <a:ln/>
        </p:spPr>
        <p:style>
          <a:lnRef idx="0">
            <a:schemeClr val="accent1"/>
          </a:lnRef>
          <a:fillRef idx="3">
            <a:schemeClr val="accent1"/>
          </a:fillRef>
          <a:effectRef idx="3">
            <a:schemeClr val="accent1"/>
          </a:effectRef>
          <a:fontRef idx="minor">
            <a:schemeClr val="lt1"/>
          </a:fontRef>
        </p:style>
        <p:txBody>
          <a:bodyPr lIns="71323" tIns="35662" rIns="71323" bIns="35662" rtlCol="0" anchor="ctr"/>
          <a:lstStyle/>
          <a:p>
            <a:pPr algn="ctr"/>
            <a:r>
              <a:rPr lang="es-EC" b="1" dirty="0" smtClean="0"/>
              <a:t>Rodamiento seleccionado: serie 6000</a:t>
            </a:r>
          </a:p>
        </p:txBody>
      </p:sp>
      <p:sp>
        <p:nvSpPr>
          <p:cNvPr id="9" name="CuadroTexto 3"/>
          <p:cNvSpPr txBox="1"/>
          <p:nvPr/>
        </p:nvSpPr>
        <p:spPr>
          <a:xfrm>
            <a:off x="1053243" y="337220"/>
            <a:ext cx="5410235" cy="456741"/>
          </a:xfrm>
          <a:prstGeom prst="rect">
            <a:avLst/>
          </a:prstGeom>
          <a:noFill/>
        </p:spPr>
        <p:txBody>
          <a:bodyPr wrap="square" lIns="71323" tIns="35662" rIns="71323" bIns="35662" rtlCol="0">
            <a:spAutoFit/>
          </a:bodyPr>
          <a:lstStyle/>
          <a:p>
            <a:r>
              <a:rPr lang="es-EC" sz="2500" b="1" dirty="0" smtClean="0">
                <a:latin typeface="Times New Roman" panose="02020603050405020304" pitchFamily="18" charset="0"/>
                <a:cs typeface="Times New Roman" panose="02020603050405020304" pitchFamily="18" charset="0"/>
              </a:rPr>
              <a:t>Diseño Mecánico.</a:t>
            </a:r>
            <a:endParaRPr lang="es-EC" sz="2500" b="1"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4825" y="2333625"/>
            <a:ext cx="51435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993404"/>
            <a:ext cx="2609850" cy="2305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5" name="0 Imagen"/>
          <p:cNvPicPr/>
          <p:nvPr/>
        </p:nvPicPr>
        <p:blipFill rotWithShape="1">
          <a:blip r:embed="rId4" cstate="print">
            <a:extLst>
              <a:ext uri="{28A0092B-C50C-407E-A947-70E740481C1C}">
                <a14:useLocalDpi xmlns:a14="http://schemas.microsoft.com/office/drawing/2010/main" val="0"/>
              </a:ext>
            </a:extLst>
          </a:blip>
          <a:srcRect t="44073" r="52307" b="41031"/>
          <a:stretch/>
        </p:blipFill>
        <p:spPr bwMode="auto">
          <a:xfrm>
            <a:off x="4788024" y="1813840"/>
            <a:ext cx="3762991" cy="16917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843107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15279" y="214706"/>
            <a:ext cx="4758038" cy="502908"/>
          </a:xfrm>
          <a:prstGeom prst="rect">
            <a:avLst/>
          </a:prstGeom>
          <a:noFill/>
        </p:spPr>
        <p:txBody>
          <a:bodyPr wrap="square" lIns="71323" tIns="35662" rIns="71323" bIns="35662" rtlCol="0">
            <a:spAutoFit/>
          </a:bodyPr>
          <a:lstStyle/>
          <a:p>
            <a:r>
              <a:rPr lang="es-EC" sz="2800" b="1" dirty="0">
                <a:latin typeface="Times New Roman" panose="02020603050405020304" pitchFamily="18" charset="0"/>
                <a:cs typeface="Times New Roman" panose="02020603050405020304" pitchFamily="18" charset="0"/>
              </a:rPr>
              <a:t>Diseño Mecatrónico </a:t>
            </a:r>
          </a:p>
        </p:txBody>
      </p:sp>
      <p:sp>
        <p:nvSpPr>
          <p:cNvPr id="5" name="Rectangle 4"/>
          <p:cNvSpPr>
            <a:spLocks noChangeArrowheads="1"/>
          </p:cNvSpPr>
          <p:nvPr/>
        </p:nvSpPr>
        <p:spPr bwMode="auto">
          <a:xfrm>
            <a:off x="2967136" y="2398945"/>
            <a:ext cx="144104" cy="302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323" tIns="35662" rIns="71323" bIns="35662" numCol="1" anchor="ctr" anchorCtr="0" compatLnSpc="1">
            <a:prstTxWarp prst="textNoShape">
              <a:avLst/>
            </a:prstTxWarp>
            <a:spAutoFit/>
          </a:bodyPr>
          <a:lstStyle/>
          <a:p>
            <a:endParaRPr lang="es-EC"/>
          </a:p>
        </p:txBody>
      </p:sp>
      <p:sp>
        <p:nvSpPr>
          <p:cNvPr id="8" name="Rectángulo redondeado 7">
            <a:hlinkClick r:id="rId2" action="ppaction://hlinksldjump"/>
          </p:cNvPr>
          <p:cNvSpPr/>
          <p:nvPr/>
        </p:nvSpPr>
        <p:spPr>
          <a:xfrm>
            <a:off x="2690132" y="2550372"/>
            <a:ext cx="2771775" cy="836083"/>
          </a:xfrm>
          <a:prstGeom prst="roundRect">
            <a:avLst/>
          </a:prstGeom>
          <a:ln/>
        </p:spPr>
        <p:style>
          <a:lnRef idx="0">
            <a:schemeClr val="accent6"/>
          </a:lnRef>
          <a:fillRef idx="3">
            <a:schemeClr val="accent6"/>
          </a:fillRef>
          <a:effectRef idx="3">
            <a:schemeClr val="accent6"/>
          </a:effectRef>
          <a:fontRef idx="minor">
            <a:schemeClr val="lt1"/>
          </a:fontRef>
        </p:style>
        <p:txBody>
          <a:bodyPr lIns="71323" tIns="35662" rIns="71323" bIns="35662" rtlCol="0" anchor="ctr"/>
          <a:lstStyle/>
          <a:p>
            <a:pPr algn="ctr"/>
            <a:r>
              <a:rPr lang="es-EC" b="1" dirty="0" smtClean="0"/>
              <a:t>DISEÑO COMPONENTES ELÉCTRICOS Y/O ELECTRÓNICOS</a:t>
            </a:r>
            <a:endParaRPr lang="es-EC" b="1" dirty="0"/>
          </a:p>
        </p:txBody>
      </p:sp>
      <p:sp>
        <p:nvSpPr>
          <p:cNvPr id="9" name="Rectángulo redondeado 8">
            <a:hlinkClick r:id="rId3" action="ppaction://hlinksldjump"/>
          </p:cNvPr>
          <p:cNvSpPr/>
          <p:nvPr/>
        </p:nvSpPr>
        <p:spPr>
          <a:xfrm>
            <a:off x="1195388" y="1153584"/>
            <a:ext cx="2771775" cy="836083"/>
          </a:xfrm>
          <a:prstGeom prst="roundRect">
            <a:avLst/>
          </a:prstGeom>
          <a:ln/>
        </p:spPr>
        <p:style>
          <a:lnRef idx="0">
            <a:schemeClr val="accent1"/>
          </a:lnRef>
          <a:fillRef idx="3">
            <a:schemeClr val="accent1"/>
          </a:fillRef>
          <a:effectRef idx="3">
            <a:schemeClr val="accent1"/>
          </a:effectRef>
          <a:fontRef idx="minor">
            <a:schemeClr val="lt1"/>
          </a:fontRef>
        </p:style>
        <p:txBody>
          <a:bodyPr lIns="71323" tIns="35662" rIns="71323" bIns="35662" rtlCol="0" anchor="ctr"/>
          <a:lstStyle/>
          <a:p>
            <a:pPr algn="ctr"/>
            <a:r>
              <a:rPr lang="es-EC" b="1" dirty="0" smtClean="0"/>
              <a:t>DISEÑO COMPONENTES MECÁNICO </a:t>
            </a:r>
            <a:endParaRPr lang="es-EC" b="1" dirty="0"/>
          </a:p>
        </p:txBody>
      </p:sp>
      <p:sp>
        <p:nvSpPr>
          <p:cNvPr id="10" name="Rectángulo redondeado 9">
            <a:hlinkClick r:id="" action="ppaction://noaction"/>
          </p:cNvPr>
          <p:cNvSpPr/>
          <p:nvPr/>
        </p:nvSpPr>
        <p:spPr>
          <a:xfrm>
            <a:off x="5120520" y="3838654"/>
            <a:ext cx="2771775" cy="836083"/>
          </a:xfrm>
          <a:prstGeom prst="roundRect">
            <a:avLst/>
          </a:prstGeom>
          <a:ln/>
        </p:spPr>
        <p:style>
          <a:lnRef idx="0">
            <a:schemeClr val="accent1"/>
          </a:lnRef>
          <a:fillRef idx="3">
            <a:schemeClr val="accent1"/>
          </a:fillRef>
          <a:effectRef idx="3">
            <a:schemeClr val="accent1"/>
          </a:effectRef>
          <a:fontRef idx="minor">
            <a:schemeClr val="lt1"/>
          </a:fontRef>
        </p:style>
        <p:txBody>
          <a:bodyPr lIns="71323" tIns="35662" rIns="71323" bIns="35662" rtlCol="0" anchor="ctr"/>
          <a:lstStyle/>
          <a:p>
            <a:pPr algn="ctr"/>
            <a:r>
              <a:rPr lang="es-EC" b="1" dirty="0" smtClean="0"/>
              <a:t>DISEÑO DEL SISTEMA DE CONTROL</a:t>
            </a:r>
            <a:endParaRPr lang="es-EC" b="1" dirty="0"/>
          </a:p>
        </p:txBody>
      </p:sp>
    </p:spTree>
    <p:extLst>
      <p:ext uri="{BB962C8B-B14F-4D97-AF65-F5344CB8AC3E}">
        <p14:creationId xmlns:p14="http://schemas.microsoft.com/office/powerpoint/2010/main" val="29936579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3"/>
          <p:cNvSpPr txBox="1"/>
          <p:nvPr/>
        </p:nvSpPr>
        <p:spPr>
          <a:xfrm>
            <a:off x="1053243" y="337220"/>
            <a:ext cx="5410235" cy="456741"/>
          </a:xfrm>
          <a:prstGeom prst="rect">
            <a:avLst/>
          </a:prstGeom>
          <a:noFill/>
        </p:spPr>
        <p:txBody>
          <a:bodyPr wrap="square" lIns="71323" tIns="35662" rIns="71323" bIns="35662" rtlCol="0">
            <a:spAutoFit/>
          </a:bodyPr>
          <a:lstStyle/>
          <a:p>
            <a:r>
              <a:rPr lang="es-EC" sz="2500" b="1" dirty="0" smtClean="0">
                <a:latin typeface="Times New Roman" panose="02020603050405020304" pitchFamily="18" charset="0"/>
                <a:cs typeface="Times New Roman" panose="02020603050405020304" pitchFamily="18" charset="0"/>
              </a:rPr>
              <a:t>Diseño Eléctrico y Electrónico.</a:t>
            </a:r>
            <a:endParaRPr lang="es-EC" sz="2500" b="1" dirty="0">
              <a:latin typeface="Times New Roman" panose="02020603050405020304" pitchFamily="18" charset="0"/>
              <a:cs typeface="Times New Roman" panose="02020603050405020304" pitchFamily="18" charset="0"/>
            </a:endParaRPr>
          </a:p>
        </p:txBody>
      </p:sp>
      <p:pic>
        <p:nvPicPr>
          <p:cNvPr id="9218" name="Picture 2" descr="http://mlm-s1-p.mlstatic.com/motor-electrico-24v-dc-500w-patin-scooter-2400-rpm-robot-11520-MLM20046420058_022014-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273324"/>
            <a:ext cx="2857500" cy="2314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aphicFrame>
        <p:nvGraphicFramePr>
          <p:cNvPr id="4" name="3 Tabla"/>
          <p:cNvGraphicFramePr>
            <a:graphicFrameLocks noGrp="1"/>
          </p:cNvGraphicFramePr>
          <p:nvPr>
            <p:extLst>
              <p:ext uri="{D42A27DB-BD31-4B8C-83A1-F6EECF244321}">
                <p14:modId xmlns:p14="http://schemas.microsoft.com/office/powerpoint/2010/main" val="1066930065"/>
              </p:ext>
            </p:extLst>
          </p:nvPr>
        </p:nvGraphicFramePr>
        <p:xfrm>
          <a:off x="1053243" y="1316330"/>
          <a:ext cx="3734781" cy="2402840"/>
        </p:xfrm>
        <a:graphic>
          <a:graphicData uri="http://schemas.openxmlformats.org/drawingml/2006/table">
            <a:tbl>
              <a:tblPr firstRow="1" bandRow="1">
                <a:tableStyleId>{B301B821-A1FF-4177-AEE7-76D212191A09}</a:tableStyleId>
              </a:tblPr>
              <a:tblGrid>
                <a:gridCol w="2039888"/>
                <a:gridCol w="1694893"/>
              </a:tblGrid>
              <a:tr h="370840">
                <a:tc>
                  <a:txBody>
                    <a:bodyPr/>
                    <a:lstStyle/>
                    <a:p>
                      <a:pPr algn="ctr"/>
                      <a:r>
                        <a:rPr lang="es-EC" dirty="0" smtClean="0"/>
                        <a:t>CARACTERÍSTICA</a:t>
                      </a:r>
                      <a:endParaRPr lang="es-EC" dirty="0"/>
                    </a:p>
                  </a:txBody>
                  <a:tcPr/>
                </a:tc>
                <a:tc>
                  <a:txBody>
                    <a:bodyPr/>
                    <a:lstStyle/>
                    <a:p>
                      <a:pPr algn="ctr"/>
                      <a:r>
                        <a:rPr lang="es-EC" dirty="0" smtClean="0"/>
                        <a:t>VALOR</a:t>
                      </a:r>
                      <a:endParaRPr lang="es-EC" dirty="0"/>
                    </a:p>
                  </a:txBody>
                  <a:tcPr/>
                </a:tc>
              </a:tr>
              <a:tr h="370840">
                <a:tc>
                  <a:txBody>
                    <a:bodyPr/>
                    <a:lstStyle/>
                    <a:p>
                      <a:pPr algn="ctr"/>
                      <a:r>
                        <a:rPr lang="es-EC" dirty="0" smtClean="0"/>
                        <a:t>VOLTAGE</a:t>
                      </a:r>
                      <a:endParaRPr lang="es-EC" dirty="0"/>
                    </a:p>
                  </a:txBody>
                  <a:tcPr/>
                </a:tc>
                <a:tc>
                  <a:txBody>
                    <a:bodyPr/>
                    <a:lstStyle/>
                    <a:p>
                      <a:pPr algn="ctr"/>
                      <a:r>
                        <a:rPr lang="es-EC" dirty="0" smtClean="0"/>
                        <a:t>12</a:t>
                      </a:r>
                      <a:r>
                        <a:rPr lang="es-EC" baseline="0" dirty="0" smtClean="0"/>
                        <a:t>V DC.</a:t>
                      </a:r>
                      <a:endParaRPr lang="es-EC" dirty="0" smtClean="0"/>
                    </a:p>
                  </a:txBody>
                  <a:tcPr/>
                </a:tc>
              </a:tr>
              <a:tr h="370840">
                <a:tc>
                  <a:txBody>
                    <a:bodyPr/>
                    <a:lstStyle/>
                    <a:p>
                      <a:pPr algn="ctr"/>
                      <a:r>
                        <a:rPr lang="es-EC" dirty="0" smtClean="0"/>
                        <a:t>POTENCIA</a:t>
                      </a:r>
                      <a:endParaRPr lang="es-EC" dirty="0"/>
                    </a:p>
                  </a:txBody>
                  <a:tcPr/>
                </a:tc>
                <a:tc>
                  <a:txBody>
                    <a:bodyPr/>
                    <a:lstStyle/>
                    <a:p>
                      <a:pPr algn="ctr"/>
                      <a:r>
                        <a:rPr lang="es-EC" dirty="0" smtClean="0"/>
                        <a:t>¼</a:t>
                      </a:r>
                      <a:r>
                        <a:rPr lang="es-EC" baseline="0" dirty="0" smtClean="0"/>
                        <a:t> HP.</a:t>
                      </a:r>
                      <a:endParaRPr lang="es-EC" dirty="0"/>
                    </a:p>
                  </a:txBody>
                  <a:tcPr/>
                </a:tc>
              </a:tr>
              <a:tr h="370840">
                <a:tc>
                  <a:txBody>
                    <a:bodyPr/>
                    <a:lstStyle/>
                    <a:p>
                      <a:pPr algn="ctr"/>
                      <a:r>
                        <a:rPr lang="es-EC" dirty="0" smtClean="0"/>
                        <a:t>CORRIENTE NOMINAL</a:t>
                      </a:r>
                      <a:endParaRPr lang="es-EC" dirty="0"/>
                    </a:p>
                  </a:txBody>
                  <a:tcPr/>
                </a:tc>
                <a:tc>
                  <a:txBody>
                    <a:bodyPr/>
                    <a:lstStyle/>
                    <a:p>
                      <a:pPr algn="ctr"/>
                      <a:r>
                        <a:rPr lang="es-EC" dirty="0" smtClean="0"/>
                        <a:t>13 A.</a:t>
                      </a:r>
                      <a:endParaRPr lang="es-EC" dirty="0"/>
                    </a:p>
                  </a:txBody>
                  <a:tcPr/>
                </a:tc>
              </a:tr>
              <a:tr h="370840">
                <a:tc>
                  <a:txBody>
                    <a:bodyPr/>
                    <a:lstStyle/>
                    <a:p>
                      <a:pPr algn="ctr"/>
                      <a:r>
                        <a:rPr lang="es-EC" dirty="0" smtClean="0"/>
                        <a:t>PESO</a:t>
                      </a:r>
                      <a:endParaRPr lang="es-EC" dirty="0"/>
                    </a:p>
                  </a:txBody>
                  <a:tcPr/>
                </a:tc>
                <a:tc>
                  <a:txBody>
                    <a:bodyPr/>
                    <a:lstStyle/>
                    <a:p>
                      <a:pPr algn="ctr"/>
                      <a:r>
                        <a:rPr lang="es-EC" dirty="0" smtClean="0"/>
                        <a:t>1400gr</a:t>
                      </a:r>
                    </a:p>
                  </a:txBody>
                  <a:tcPr/>
                </a:tc>
              </a:tr>
              <a:tr h="370840">
                <a:tc>
                  <a:txBody>
                    <a:bodyPr/>
                    <a:lstStyle/>
                    <a:p>
                      <a:pPr algn="ctr"/>
                      <a:r>
                        <a:rPr lang="es-EC" dirty="0" smtClean="0"/>
                        <a:t>DIMENCIONES</a:t>
                      </a:r>
                      <a:endParaRPr lang="es-EC" dirty="0"/>
                    </a:p>
                  </a:txBody>
                  <a:tcPr/>
                </a:tc>
                <a:tc>
                  <a:txBody>
                    <a:bodyPr/>
                    <a:lstStyle/>
                    <a:p>
                      <a:pPr algn="ctr"/>
                      <a:r>
                        <a:rPr lang="es-EC" dirty="0" smtClean="0"/>
                        <a:t>Diámetro:</a:t>
                      </a:r>
                      <a:r>
                        <a:rPr lang="es-EC" baseline="0" dirty="0" smtClean="0"/>
                        <a:t> 100mm</a:t>
                      </a:r>
                    </a:p>
                    <a:p>
                      <a:pPr algn="ctr"/>
                      <a:r>
                        <a:rPr lang="es-EC" baseline="0" dirty="0" smtClean="0"/>
                        <a:t>Altura: 125 mm</a:t>
                      </a:r>
                      <a:endParaRPr lang="es-EC" dirty="0" smtClean="0"/>
                    </a:p>
                  </a:txBody>
                  <a:tcPr/>
                </a:tc>
              </a:tr>
            </a:tbl>
          </a:graphicData>
        </a:graphic>
      </p:graphicFrame>
    </p:spTree>
    <p:extLst>
      <p:ext uri="{BB962C8B-B14F-4D97-AF65-F5344CB8AC3E}">
        <p14:creationId xmlns:p14="http://schemas.microsoft.com/office/powerpoint/2010/main" val="31636281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3"/>
          <p:cNvSpPr txBox="1"/>
          <p:nvPr/>
        </p:nvSpPr>
        <p:spPr>
          <a:xfrm>
            <a:off x="1053243" y="337220"/>
            <a:ext cx="5410235" cy="456741"/>
          </a:xfrm>
          <a:prstGeom prst="rect">
            <a:avLst/>
          </a:prstGeom>
          <a:noFill/>
        </p:spPr>
        <p:txBody>
          <a:bodyPr wrap="square" lIns="71323" tIns="35662" rIns="71323" bIns="35662" rtlCol="0">
            <a:spAutoFit/>
          </a:bodyPr>
          <a:lstStyle/>
          <a:p>
            <a:r>
              <a:rPr lang="es-EC" sz="2500" b="1" dirty="0" smtClean="0">
                <a:latin typeface="Times New Roman" panose="02020603050405020304" pitchFamily="18" charset="0"/>
                <a:cs typeface="Times New Roman" panose="02020603050405020304" pitchFamily="18" charset="0"/>
              </a:rPr>
              <a:t>Diseño Eléctrico y Electrónico.</a:t>
            </a:r>
            <a:endParaRPr lang="es-EC" sz="2500" b="1" dirty="0">
              <a:latin typeface="Times New Roman" panose="02020603050405020304" pitchFamily="18" charset="0"/>
              <a:cs typeface="Times New Roman" panose="02020603050405020304" pitchFamily="18" charset="0"/>
            </a:endParaRPr>
          </a:p>
        </p:txBody>
      </p:sp>
      <p:sp>
        <p:nvSpPr>
          <p:cNvPr id="4" name="CuadroTexto 8"/>
          <p:cNvSpPr txBox="1"/>
          <p:nvPr/>
        </p:nvSpPr>
        <p:spPr>
          <a:xfrm>
            <a:off x="1053244" y="934757"/>
            <a:ext cx="3014700" cy="779907"/>
          </a:xfrm>
          <a:prstGeom prst="rect">
            <a:avLst/>
          </a:prstGeom>
          <a:noFill/>
        </p:spPr>
        <p:txBody>
          <a:bodyPr wrap="square" lIns="71323" tIns="35662" rIns="71323" bIns="35662" rtlCol="0">
            <a:spAutoFit/>
          </a:bodyPr>
          <a:lstStyle/>
          <a:p>
            <a:r>
              <a:rPr lang="es-EC" sz="2200" b="1" dirty="0" smtClean="0">
                <a:latin typeface="Times New Roman" panose="02020603050405020304" pitchFamily="18" charset="0"/>
                <a:cs typeface="Times New Roman" panose="02020603050405020304" pitchFamily="18" charset="0"/>
              </a:rPr>
              <a:t>Procesador</a:t>
            </a:r>
          </a:p>
          <a:p>
            <a:r>
              <a:rPr lang="es-EC" sz="2200" b="1" dirty="0" smtClean="0">
                <a:latin typeface="Times New Roman" panose="02020603050405020304" pitchFamily="18" charset="0"/>
                <a:cs typeface="Times New Roman" panose="02020603050405020304" pitchFamily="18" charset="0"/>
              </a:rPr>
              <a:t>Arduino </a:t>
            </a:r>
            <a:r>
              <a:rPr lang="es-ES_tradnl" sz="2400" dirty="0" smtClean="0"/>
              <a:t>AT </a:t>
            </a:r>
            <a:r>
              <a:rPr lang="es-ES_tradnl" sz="2400" dirty="0"/>
              <a:t>Mega 2560 </a:t>
            </a:r>
            <a:endParaRPr lang="es-EC" sz="2200" b="1" dirty="0">
              <a:latin typeface="Times New Roman" panose="02020603050405020304" pitchFamily="18" charset="0"/>
              <a:cs typeface="Times New Roman" panose="02020603050405020304" pitchFamily="18" charset="0"/>
            </a:endParaRPr>
          </a:p>
        </p:txBody>
      </p:sp>
      <p:graphicFrame>
        <p:nvGraphicFramePr>
          <p:cNvPr id="6" name="5 Tabla"/>
          <p:cNvGraphicFramePr>
            <a:graphicFrameLocks noGrp="1"/>
          </p:cNvGraphicFramePr>
          <p:nvPr>
            <p:extLst>
              <p:ext uri="{D42A27DB-BD31-4B8C-83A1-F6EECF244321}">
                <p14:modId xmlns:p14="http://schemas.microsoft.com/office/powerpoint/2010/main" val="2890339749"/>
              </p:ext>
            </p:extLst>
          </p:nvPr>
        </p:nvGraphicFramePr>
        <p:xfrm>
          <a:off x="827584" y="1993404"/>
          <a:ext cx="5112568" cy="1854200"/>
        </p:xfrm>
        <a:graphic>
          <a:graphicData uri="http://schemas.openxmlformats.org/drawingml/2006/table">
            <a:tbl>
              <a:tblPr firstRow="1" bandRow="1">
                <a:tableStyleId>{B301B821-A1FF-4177-AEE7-76D212191A09}</a:tableStyleId>
              </a:tblPr>
              <a:tblGrid>
                <a:gridCol w="2792417"/>
                <a:gridCol w="2320151"/>
              </a:tblGrid>
              <a:tr h="370840">
                <a:tc>
                  <a:txBody>
                    <a:bodyPr/>
                    <a:lstStyle/>
                    <a:p>
                      <a:pPr algn="ctr"/>
                      <a:r>
                        <a:rPr lang="es-EC" dirty="0" smtClean="0"/>
                        <a:t>CARACTERÍSTICA</a:t>
                      </a:r>
                      <a:endParaRPr lang="es-EC" dirty="0"/>
                    </a:p>
                  </a:txBody>
                  <a:tcPr/>
                </a:tc>
                <a:tc>
                  <a:txBody>
                    <a:bodyPr/>
                    <a:lstStyle/>
                    <a:p>
                      <a:pPr algn="ctr"/>
                      <a:r>
                        <a:rPr lang="es-EC" dirty="0" smtClean="0"/>
                        <a:t>VALOR</a:t>
                      </a:r>
                      <a:endParaRPr lang="es-EC" dirty="0"/>
                    </a:p>
                  </a:txBody>
                  <a:tcPr/>
                </a:tc>
              </a:tr>
              <a:tr h="370840">
                <a:tc>
                  <a:txBody>
                    <a:bodyPr/>
                    <a:lstStyle/>
                    <a:p>
                      <a:pPr marL="180340">
                        <a:lnSpc>
                          <a:spcPct val="200000"/>
                        </a:lnSpc>
                        <a:spcAft>
                          <a:spcPts val="0"/>
                        </a:spcAft>
                      </a:pPr>
                      <a:r>
                        <a:rPr lang="es-ES_tradnl" sz="1200" dirty="0">
                          <a:solidFill>
                            <a:srgbClr val="000000"/>
                          </a:solidFill>
                          <a:effectLst/>
                          <a:latin typeface="Times New Roman"/>
                          <a:ea typeface="Calibri"/>
                          <a:cs typeface="Times New Roman"/>
                        </a:rPr>
                        <a:t>Voltaje operativo</a:t>
                      </a:r>
                      <a:endParaRPr lang="es-EC" sz="1200" dirty="0">
                        <a:solidFill>
                          <a:srgbClr val="000000"/>
                        </a:solidFill>
                        <a:effectLst/>
                        <a:latin typeface="Times New Roman"/>
                        <a:ea typeface="Calibri"/>
                        <a:cs typeface="Times New Roman"/>
                      </a:endParaRPr>
                    </a:p>
                  </a:txBody>
                  <a:tcPr marL="68580" marR="68580" marT="0" marB="0"/>
                </a:tc>
                <a:tc>
                  <a:txBody>
                    <a:bodyPr/>
                    <a:lstStyle/>
                    <a:p>
                      <a:pPr marL="180340">
                        <a:lnSpc>
                          <a:spcPct val="200000"/>
                        </a:lnSpc>
                        <a:spcAft>
                          <a:spcPts val="0"/>
                        </a:spcAft>
                      </a:pPr>
                      <a:r>
                        <a:rPr lang="es-ES_tradnl" sz="1200">
                          <a:solidFill>
                            <a:srgbClr val="000000"/>
                          </a:solidFill>
                          <a:effectLst/>
                          <a:latin typeface="Times New Roman"/>
                          <a:ea typeface="Calibri"/>
                          <a:cs typeface="Times New Roman"/>
                        </a:rPr>
                        <a:t>5v</a:t>
                      </a:r>
                      <a:endParaRPr lang="es-EC" sz="1200">
                        <a:solidFill>
                          <a:srgbClr val="000000"/>
                        </a:solidFill>
                        <a:effectLst/>
                        <a:latin typeface="Times New Roman"/>
                        <a:ea typeface="Calibri"/>
                        <a:cs typeface="Times New Roman"/>
                      </a:endParaRPr>
                    </a:p>
                  </a:txBody>
                  <a:tcPr marL="68580" marR="68580" marT="0" marB="0"/>
                </a:tc>
              </a:tr>
              <a:tr h="370840">
                <a:tc>
                  <a:txBody>
                    <a:bodyPr/>
                    <a:lstStyle/>
                    <a:p>
                      <a:pPr marL="180340">
                        <a:lnSpc>
                          <a:spcPct val="200000"/>
                        </a:lnSpc>
                        <a:spcAft>
                          <a:spcPts val="0"/>
                        </a:spcAft>
                      </a:pPr>
                      <a:r>
                        <a:rPr lang="es-EC" sz="1200" dirty="0" smtClean="0">
                          <a:solidFill>
                            <a:srgbClr val="000000"/>
                          </a:solidFill>
                          <a:effectLst/>
                          <a:latin typeface="Times New Roman"/>
                          <a:ea typeface="Calibri"/>
                          <a:cs typeface="Times New Roman"/>
                        </a:rPr>
                        <a:t>Corriente</a:t>
                      </a:r>
                      <a:r>
                        <a:rPr lang="es-EC" sz="1200" baseline="0" dirty="0" smtClean="0">
                          <a:solidFill>
                            <a:srgbClr val="000000"/>
                          </a:solidFill>
                          <a:effectLst/>
                          <a:latin typeface="Times New Roman"/>
                          <a:ea typeface="Calibri"/>
                          <a:cs typeface="Times New Roman"/>
                        </a:rPr>
                        <a:t> Máxima</a:t>
                      </a:r>
                      <a:endParaRPr lang="es-EC" sz="1200" dirty="0">
                        <a:solidFill>
                          <a:srgbClr val="000000"/>
                        </a:solidFill>
                        <a:effectLst/>
                        <a:latin typeface="Times New Roman"/>
                        <a:ea typeface="Calibri"/>
                        <a:cs typeface="Times New Roman"/>
                      </a:endParaRPr>
                    </a:p>
                  </a:txBody>
                  <a:tcPr marL="68580" marR="68580" marT="0" marB="0"/>
                </a:tc>
                <a:tc>
                  <a:txBody>
                    <a:bodyPr/>
                    <a:lstStyle/>
                    <a:p>
                      <a:pPr marL="180340">
                        <a:lnSpc>
                          <a:spcPct val="200000"/>
                        </a:lnSpc>
                        <a:spcAft>
                          <a:spcPts val="0"/>
                        </a:spcAft>
                      </a:pPr>
                      <a:r>
                        <a:rPr lang="es-EC" sz="1200" dirty="0" smtClean="0">
                          <a:solidFill>
                            <a:srgbClr val="000000"/>
                          </a:solidFill>
                          <a:effectLst/>
                          <a:latin typeface="Times New Roman"/>
                          <a:ea typeface="Calibri"/>
                          <a:cs typeface="Times New Roman"/>
                        </a:rPr>
                        <a:t>2A</a:t>
                      </a:r>
                      <a:endParaRPr lang="es-EC" sz="1200" dirty="0">
                        <a:solidFill>
                          <a:srgbClr val="000000"/>
                        </a:solidFill>
                        <a:effectLst/>
                        <a:latin typeface="Times New Roman"/>
                        <a:ea typeface="Calibri"/>
                        <a:cs typeface="Times New Roman"/>
                      </a:endParaRPr>
                    </a:p>
                  </a:txBody>
                  <a:tcPr marL="68580" marR="68580" marT="0" marB="0"/>
                </a:tc>
              </a:tr>
              <a:tr h="370840">
                <a:tc>
                  <a:txBody>
                    <a:bodyPr/>
                    <a:lstStyle/>
                    <a:p>
                      <a:pPr marL="180340">
                        <a:lnSpc>
                          <a:spcPct val="200000"/>
                        </a:lnSpc>
                        <a:spcAft>
                          <a:spcPts val="0"/>
                        </a:spcAft>
                      </a:pPr>
                      <a:r>
                        <a:rPr lang="es-ES_tradnl" sz="1200" dirty="0">
                          <a:solidFill>
                            <a:srgbClr val="000000"/>
                          </a:solidFill>
                          <a:effectLst/>
                          <a:latin typeface="Times New Roman"/>
                          <a:ea typeface="Calibri"/>
                          <a:cs typeface="Times New Roman"/>
                        </a:rPr>
                        <a:t>Pines de entrada y salida digital</a:t>
                      </a:r>
                      <a:endParaRPr lang="es-EC" sz="1200" dirty="0">
                        <a:solidFill>
                          <a:srgbClr val="000000"/>
                        </a:solidFill>
                        <a:effectLst/>
                        <a:latin typeface="Times New Roman"/>
                        <a:ea typeface="Calibri"/>
                        <a:cs typeface="Times New Roman"/>
                      </a:endParaRPr>
                    </a:p>
                  </a:txBody>
                  <a:tcPr marL="68580" marR="68580" marT="0" marB="0"/>
                </a:tc>
                <a:tc>
                  <a:txBody>
                    <a:bodyPr/>
                    <a:lstStyle/>
                    <a:p>
                      <a:pPr marL="180340">
                        <a:lnSpc>
                          <a:spcPct val="200000"/>
                        </a:lnSpc>
                        <a:spcAft>
                          <a:spcPts val="0"/>
                        </a:spcAft>
                      </a:pPr>
                      <a:r>
                        <a:rPr lang="es-ES_tradnl" sz="1200">
                          <a:solidFill>
                            <a:srgbClr val="000000"/>
                          </a:solidFill>
                          <a:effectLst/>
                          <a:latin typeface="Times New Roman"/>
                          <a:ea typeface="Calibri"/>
                          <a:cs typeface="Times New Roman"/>
                        </a:rPr>
                        <a:t>54 ( 14 proporcionan PWM)</a:t>
                      </a:r>
                      <a:endParaRPr lang="es-EC" sz="1200">
                        <a:solidFill>
                          <a:srgbClr val="000000"/>
                        </a:solidFill>
                        <a:effectLst/>
                        <a:latin typeface="Times New Roman"/>
                        <a:ea typeface="Calibri"/>
                        <a:cs typeface="Times New Roman"/>
                      </a:endParaRPr>
                    </a:p>
                  </a:txBody>
                  <a:tcPr marL="68580" marR="68580" marT="0" marB="0"/>
                </a:tc>
              </a:tr>
              <a:tr h="370840">
                <a:tc>
                  <a:txBody>
                    <a:bodyPr/>
                    <a:lstStyle/>
                    <a:p>
                      <a:pPr marL="180340">
                        <a:lnSpc>
                          <a:spcPct val="200000"/>
                        </a:lnSpc>
                        <a:spcAft>
                          <a:spcPts val="0"/>
                        </a:spcAft>
                      </a:pPr>
                      <a:r>
                        <a:rPr lang="es-ES_tradnl" sz="1200">
                          <a:solidFill>
                            <a:srgbClr val="000000"/>
                          </a:solidFill>
                          <a:effectLst/>
                          <a:latin typeface="Times New Roman"/>
                          <a:ea typeface="Calibri"/>
                          <a:cs typeface="Times New Roman"/>
                        </a:rPr>
                        <a:t>Pines de entrada analógica</a:t>
                      </a:r>
                      <a:endParaRPr lang="es-EC" sz="1200">
                        <a:solidFill>
                          <a:srgbClr val="000000"/>
                        </a:solidFill>
                        <a:effectLst/>
                        <a:latin typeface="Times New Roman"/>
                        <a:ea typeface="Calibri"/>
                        <a:cs typeface="Times New Roman"/>
                      </a:endParaRPr>
                    </a:p>
                  </a:txBody>
                  <a:tcPr marL="68580" marR="68580" marT="0" marB="0"/>
                </a:tc>
                <a:tc>
                  <a:txBody>
                    <a:bodyPr/>
                    <a:lstStyle/>
                    <a:p>
                      <a:pPr marL="180340">
                        <a:lnSpc>
                          <a:spcPct val="200000"/>
                        </a:lnSpc>
                        <a:spcAft>
                          <a:spcPts val="0"/>
                        </a:spcAft>
                      </a:pPr>
                      <a:r>
                        <a:rPr lang="es-ES_tradnl" sz="1200" dirty="0">
                          <a:solidFill>
                            <a:srgbClr val="000000"/>
                          </a:solidFill>
                          <a:effectLst/>
                          <a:latin typeface="Times New Roman"/>
                          <a:ea typeface="Calibri"/>
                          <a:cs typeface="Times New Roman"/>
                        </a:rPr>
                        <a:t>16</a:t>
                      </a:r>
                      <a:endParaRPr lang="es-EC" sz="1200" dirty="0">
                        <a:solidFill>
                          <a:srgbClr val="000000"/>
                        </a:solidFill>
                        <a:effectLst/>
                        <a:latin typeface="Times New Roman"/>
                        <a:ea typeface="Calibri"/>
                        <a:cs typeface="Times New Roman"/>
                      </a:endParaRPr>
                    </a:p>
                  </a:txBody>
                  <a:tcPr marL="68580" marR="68580" marT="0" marB="0"/>
                </a:tc>
              </a:tr>
            </a:tbl>
          </a:graphicData>
        </a:graphic>
      </p:graphicFrame>
      <p:pic>
        <p:nvPicPr>
          <p:cNvPr id="7" name="6 Imagen"/>
          <p:cNvPicPr/>
          <p:nvPr/>
        </p:nvPicPr>
        <p:blipFill>
          <a:blip r:embed="rId2"/>
          <a:stretch>
            <a:fillRect/>
          </a:stretch>
        </p:blipFill>
        <p:spPr>
          <a:xfrm>
            <a:off x="6084168" y="1993404"/>
            <a:ext cx="2932482" cy="2362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817385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3"/>
          <p:cNvSpPr txBox="1"/>
          <p:nvPr/>
        </p:nvSpPr>
        <p:spPr>
          <a:xfrm>
            <a:off x="1053243" y="337220"/>
            <a:ext cx="5410235" cy="456741"/>
          </a:xfrm>
          <a:prstGeom prst="rect">
            <a:avLst/>
          </a:prstGeom>
          <a:noFill/>
        </p:spPr>
        <p:txBody>
          <a:bodyPr wrap="square" lIns="71323" tIns="35662" rIns="71323" bIns="35662" rtlCol="0">
            <a:spAutoFit/>
          </a:bodyPr>
          <a:lstStyle/>
          <a:p>
            <a:r>
              <a:rPr lang="es-EC" sz="2500" b="1" dirty="0" smtClean="0">
                <a:latin typeface="Times New Roman" panose="02020603050405020304" pitchFamily="18" charset="0"/>
                <a:cs typeface="Times New Roman" panose="02020603050405020304" pitchFamily="18" charset="0"/>
              </a:rPr>
              <a:t>Diseño Eléctrico y Electrónico.</a:t>
            </a:r>
            <a:endParaRPr lang="es-EC" sz="2500" b="1" dirty="0">
              <a:latin typeface="Times New Roman" panose="02020603050405020304" pitchFamily="18" charset="0"/>
              <a:cs typeface="Times New Roman" panose="02020603050405020304" pitchFamily="18" charset="0"/>
            </a:endParaRPr>
          </a:p>
        </p:txBody>
      </p:sp>
      <p:sp>
        <p:nvSpPr>
          <p:cNvPr id="3" name="CuadroTexto 8"/>
          <p:cNvSpPr txBox="1"/>
          <p:nvPr/>
        </p:nvSpPr>
        <p:spPr>
          <a:xfrm>
            <a:off x="1053244" y="934757"/>
            <a:ext cx="3014700" cy="749129"/>
          </a:xfrm>
          <a:prstGeom prst="rect">
            <a:avLst/>
          </a:prstGeom>
          <a:noFill/>
        </p:spPr>
        <p:txBody>
          <a:bodyPr wrap="square" lIns="71323" tIns="35662" rIns="71323" bIns="35662" rtlCol="0">
            <a:spAutoFit/>
          </a:bodyPr>
          <a:lstStyle/>
          <a:p>
            <a:r>
              <a:rPr lang="es-EC" sz="2200" b="1" dirty="0" smtClean="0">
                <a:latin typeface="Times New Roman" panose="02020603050405020304" pitchFamily="18" charset="0"/>
                <a:cs typeface="Times New Roman" panose="02020603050405020304" pitchFamily="18" charset="0"/>
              </a:rPr>
              <a:t>Controlador</a:t>
            </a:r>
          </a:p>
          <a:p>
            <a:r>
              <a:rPr lang="es-EC" sz="2200" b="1" dirty="0" smtClean="0">
                <a:latin typeface="Times New Roman" panose="02020603050405020304" pitchFamily="18" charset="0"/>
                <a:cs typeface="Times New Roman" panose="02020603050405020304" pitchFamily="18" charset="0"/>
              </a:rPr>
              <a:t>PWM</a:t>
            </a:r>
          </a:p>
        </p:txBody>
      </p:sp>
      <p:graphicFrame>
        <p:nvGraphicFramePr>
          <p:cNvPr id="4" name="3 Tabla"/>
          <p:cNvGraphicFramePr>
            <a:graphicFrameLocks noGrp="1"/>
          </p:cNvGraphicFramePr>
          <p:nvPr>
            <p:extLst>
              <p:ext uri="{D42A27DB-BD31-4B8C-83A1-F6EECF244321}">
                <p14:modId xmlns:p14="http://schemas.microsoft.com/office/powerpoint/2010/main" val="2326532326"/>
              </p:ext>
            </p:extLst>
          </p:nvPr>
        </p:nvGraphicFramePr>
        <p:xfrm>
          <a:off x="2200553" y="2353444"/>
          <a:ext cx="3734781" cy="1290320"/>
        </p:xfrm>
        <a:graphic>
          <a:graphicData uri="http://schemas.openxmlformats.org/drawingml/2006/table">
            <a:tbl>
              <a:tblPr firstRow="1" bandRow="1">
                <a:tableStyleId>{B301B821-A1FF-4177-AEE7-76D212191A09}</a:tableStyleId>
              </a:tblPr>
              <a:tblGrid>
                <a:gridCol w="1403129"/>
                <a:gridCol w="1165826"/>
                <a:gridCol w="1165826"/>
              </a:tblGrid>
              <a:tr h="370840">
                <a:tc>
                  <a:txBody>
                    <a:bodyPr/>
                    <a:lstStyle/>
                    <a:p>
                      <a:pPr algn="ctr"/>
                      <a:r>
                        <a:rPr lang="es-EC" dirty="0" smtClean="0"/>
                        <a:t>CARACTERÍSTICA</a:t>
                      </a:r>
                      <a:endParaRPr lang="es-EC" dirty="0"/>
                    </a:p>
                  </a:txBody>
                  <a:tcPr/>
                </a:tc>
                <a:tc>
                  <a:txBody>
                    <a:bodyPr/>
                    <a:lstStyle/>
                    <a:p>
                      <a:pPr algn="ctr"/>
                      <a:r>
                        <a:rPr lang="es-EC" dirty="0" smtClean="0"/>
                        <a:t>Voltaje </a:t>
                      </a:r>
                      <a:endParaRPr lang="es-EC" dirty="0"/>
                    </a:p>
                  </a:txBody>
                  <a:tcPr/>
                </a:tc>
                <a:tc>
                  <a:txBody>
                    <a:bodyPr/>
                    <a:lstStyle/>
                    <a:p>
                      <a:pPr algn="ctr"/>
                      <a:r>
                        <a:rPr lang="es-EC" dirty="0" smtClean="0"/>
                        <a:t>Corriente</a:t>
                      </a:r>
                      <a:endParaRPr lang="es-EC" dirty="0"/>
                    </a:p>
                  </a:txBody>
                  <a:tcPr/>
                </a:tc>
              </a:tr>
              <a:tr h="370840">
                <a:tc>
                  <a:txBody>
                    <a:bodyPr/>
                    <a:lstStyle/>
                    <a:p>
                      <a:pPr algn="ctr"/>
                      <a:r>
                        <a:rPr lang="es-ES_tradnl" sz="1500" kern="1200" dirty="0" smtClean="0">
                          <a:solidFill>
                            <a:schemeClr val="dk1"/>
                          </a:solidFill>
                          <a:effectLst/>
                          <a:latin typeface="+mn-lt"/>
                          <a:ea typeface="+mn-ea"/>
                          <a:cs typeface="+mn-cs"/>
                        </a:rPr>
                        <a:t>Opto acoplador </a:t>
                      </a:r>
                      <a:endParaRPr lang="es-EC" dirty="0"/>
                    </a:p>
                  </a:txBody>
                  <a:tcPr/>
                </a:tc>
                <a:tc>
                  <a:txBody>
                    <a:bodyPr/>
                    <a:lstStyle/>
                    <a:p>
                      <a:pPr algn="ctr"/>
                      <a:r>
                        <a:rPr lang="es-EC" dirty="0" smtClean="0"/>
                        <a:t>5v</a:t>
                      </a:r>
                      <a:endParaRPr lang="es-EC" dirty="0"/>
                    </a:p>
                  </a:txBody>
                  <a:tcPr/>
                </a:tc>
                <a:tc>
                  <a:txBody>
                    <a:bodyPr/>
                    <a:lstStyle/>
                    <a:p>
                      <a:pPr algn="ctr"/>
                      <a:r>
                        <a:rPr lang="es-EC" dirty="0" smtClean="0"/>
                        <a:t>10mA</a:t>
                      </a:r>
                      <a:endParaRPr lang="es-EC" dirty="0"/>
                    </a:p>
                  </a:txBody>
                  <a:tcPr/>
                </a:tc>
              </a:tr>
              <a:tr h="370840">
                <a:tc>
                  <a:txBody>
                    <a:bodyPr/>
                    <a:lstStyle/>
                    <a:p>
                      <a:pPr algn="ctr"/>
                      <a:r>
                        <a:rPr lang="es-EC" dirty="0" err="1" smtClean="0"/>
                        <a:t>Mosfet</a:t>
                      </a:r>
                      <a:endParaRPr lang="es-EC" dirty="0"/>
                    </a:p>
                  </a:txBody>
                  <a:tcPr/>
                </a:tc>
                <a:tc>
                  <a:txBody>
                    <a:bodyPr/>
                    <a:lstStyle/>
                    <a:p>
                      <a:pPr algn="ctr"/>
                      <a:r>
                        <a:rPr lang="es-EC" dirty="0" smtClean="0"/>
                        <a:t>55v</a:t>
                      </a:r>
                    </a:p>
                  </a:txBody>
                  <a:tcPr/>
                </a:tc>
                <a:tc>
                  <a:txBody>
                    <a:bodyPr/>
                    <a:lstStyle/>
                    <a:p>
                      <a:pPr algn="ctr"/>
                      <a:r>
                        <a:rPr lang="es-EC" dirty="0" smtClean="0"/>
                        <a:t>49 A</a:t>
                      </a:r>
                    </a:p>
                  </a:txBody>
                  <a:tcPr/>
                </a:tc>
              </a:tr>
            </a:tbl>
          </a:graphicData>
        </a:graphic>
      </p:graphicFrame>
    </p:spTree>
    <p:extLst>
      <p:ext uri="{BB962C8B-B14F-4D97-AF65-F5344CB8AC3E}">
        <p14:creationId xmlns:p14="http://schemas.microsoft.com/office/powerpoint/2010/main" val="16817385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43200" y="2096311"/>
            <a:ext cx="4572000" cy="873776"/>
          </a:xfrm>
          <a:prstGeom prst="rect">
            <a:avLst/>
          </a:prstGeom>
        </p:spPr>
        <p:txBody>
          <a:bodyPr lIns="77925" tIns="38963" rIns="77925" bIns="38963">
            <a:spAutoFit/>
          </a:bodyPr>
          <a:lstStyle/>
          <a:p>
            <a:pPr algn="ctr">
              <a:spcBef>
                <a:spcPts val="170"/>
              </a:spcBef>
              <a:spcAft>
                <a:spcPts val="170"/>
              </a:spcAft>
              <a:tabLst>
                <a:tab pos="214824" algn="l"/>
              </a:tabLst>
            </a:pPr>
            <a:r>
              <a:rPr lang="es-EC" b="1" dirty="0">
                <a:latin typeface="Times New Roman" panose="02020603050405020304" pitchFamily="18" charset="0"/>
                <a:ea typeface="Calibri" panose="020F0502020204030204" pitchFamily="34" charset="0"/>
              </a:rPr>
              <a:t>AUTORES:</a:t>
            </a:r>
            <a:endParaRPr lang="es-EC" dirty="0">
              <a:latin typeface="Times New Roman" panose="02020603050405020304" pitchFamily="18" charset="0"/>
              <a:ea typeface="Calibri" panose="020F0502020204030204" pitchFamily="34" charset="0"/>
            </a:endParaRPr>
          </a:p>
          <a:p>
            <a:pPr algn="ctr">
              <a:spcBef>
                <a:spcPts val="170"/>
              </a:spcBef>
              <a:spcAft>
                <a:spcPts val="170"/>
              </a:spcAft>
              <a:tabLst>
                <a:tab pos="214824" algn="l"/>
              </a:tabLst>
            </a:pPr>
            <a:r>
              <a:rPr lang="es-EC" b="1" dirty="0" smtClean="0">
                <a:latin typeface="Times New Roman" panose="02020603050405020304" pitchFamily="18" charset="0"/>
                <a:ea typeface="Calibri" panose="020F0502020204030204" pitchFamily="34" charset="0"/>
              </a:rPr>
              <a:t>FRANKLIN ISAACK ESPINOSA ESPIN </a:t>
            </a:r>
            <a:endParaRPr lang="es-EC" dirty="0">
              <a:latin typeface="Times New Roman" panose="02020603050405020304" pitchFamily="18" charset="0"/>
              <a:ea typeface="Calibri" panose="020F0502020204030204" pitchFamily="34" charset="0"/>
            </a:endParaRPr>
          </a:p>
          <a:p>
            <a:pPr algn="ctr">
              <a:spcBef>
                <a:spcPts val="170"/>
              </a:spcBef>
              <a:spcAft>
                <a:spcPts val="170"/>
              </a:spcAft>
              <a:tabLst>
                <a:tab pos="214824" algn="l"/>
              </a:tabLst>
            </a:pPr>
            <a:r>
              <a:rPr lang="es-EC" b="1" dirty="0" smtClean="0">
                <a:latin typeface="Times New Roman" panose="02020603050405020304" pitchFamily="18" charset="0"/>
                <a:ea typeface="Calibri" panose="020F0502020204030204" pitchFamily="34" charset="0"/>
              </a:rPr>
              <a:t>GALO LEONARDO TRÁVEZ PADILLA</a:t>
            </a:r>
            <a:endParaRPr lang="es-EC" dirty="0">
              <a:latin typeface="Times New Roman" panose="02020603050405020304" pitchFamily="18" charset="0"/>
              <a:ea typeface="Calibri" panose="020F0502020204030204" pitchFamily="34" charset="0"/>
            </a:endParaRPr>
          </a:p>
        </p:txBody>
      </p:sp>
      <p:sp>
        <p:nvSpPr>
          <p:cNvPr id="3" name="Rectángulo 2"/>
          <p:cNvSpPr/>
          <p:nvPr/>
        </p:nvSpPr>
        <p:spPr>
          <a:xfrm>
            <a:off x="2821781" y="3462824"/>
            <a:ext cx="4572000" cy="309519"/>
          </a:xfrm>
          <a:prstGeom prst="rect">
            <a:avLst/>
          </a:prstGeom>
        </p:spPr>
        <p:txBody>
          <a:bodyPr lIns="77925" tIns="38963" rIns="77925" bIns="38963">
            <a:spAutoFit/>
          </a:bodyPr>
          <a:lstStyle/>
          <a:p>
            <a:pPr algn="ctr">
              <a:spcBef>
                <a:spcPts val="170"/>
              </a:spcBef>
              <a:spcAft>
                <a:spcPts val="170"/>
              </a:spcAft>
              <a:tabLst>
                <a:tab pos="214824" algn="l"/>
              </a:tabLst>
            </a:pPr>
            <a:r>
              <a:rPr lang="es-EC" b="1" dirty="0">
                <a:latin typeface="Times New Roman" panose="02020603050405020304" pitchFamily="18" charset="0"/>
                <a:ea typeface="Calibri" panose="020F0502020204030204" pitchFamily="34" charset="0"/>
              </a:rPr>
              <a:t>DIRECTOR: </a:t>
            </a:r>
            <a:r>
              <a:rPr lang="es-EC" b="1" dirty="0" smtClean="0">
                <a:latin typeface="Times New Roman" panose="02020603050405020304" pitchFamily="18" charset="0"/>
                <a:ea typeface="Calibri" panose="020F0502020204030204" pitchFamily="34" charset="0"/>
              </a:rPr>
              <a:t>M.SC. MONICA JADAN GUERRERO</a:t>
            </a:r>
            <a:r>
              <a:rPr lang="es-EC" dirty="0">
                <a:latin typeface="Times New Roman" panose="02020603050405020304" pitchFamily="18" charset="0"/>
                <a:ea typeface="Calibri" panose="020F0502020204030204" pitchFamily="34" charset="0"/>
              </a:rPr>
              <a:t>.</a:t>
            </a:r>
          </a:p>
        </p:txBody>
      </p:sp>
      <p:sp>
        <p:nvSpPr>
          <p:cNvPr id="9" name="Rectángulo 8"/>
          <p:cNvSpPr/>
          <p:nvPr/>
        </p:nvSpPr>
        <p:spPr>
          <a:xfrm>
            <a:off x="2772362" y="4758308"/>
            <a:ext cx="4572000" cy="912249"/>
          </a:xfrm>
          <a:prstGeom prst="rect">
            <a:avLst/>
          </a:prstGeom>
        </p:spPr>
        <p:txBody>
          <a:bodyPr lIns="77925" tIns="38963" rIns="77925" bIns="38963">
            <a:spAutoFit/>
          </a:bodyPr>
          <a:lstStyle/>
          <a:p>
            <a:pPr algn="ctr">
              <a:lnSpc>
                <a:spcPct val="150000"/>
              </a:lnSpc>
              <a:spcBef>
                <a:spcPts val="170"/>
              </a:spcBef>
              <a:spcAft>
                <a:spcPts val="170"/>
              </a:spcAft>
              <a:tabLst>
                <a:tab pos="214824" algn="l"/>
              </a:tabLst>
            </a:pPr>
            <a:r>
              <a:rPr lang="es-EC" b="1" dirty="0">
                <a:latin typeface="Times New Roman" panose="02020603050405020304" pitchFamily="18" charset="0"/>
                <a:ea typeface="Calibri" panose="020F0502020204030204" pitchFamily="34" charset="0"/>
              </a:rPr>
              <a:t>SANGOLQUÍ, </a:t>
            </a:r>
            <a:r>
              <a:rPr lang="es-EC" b="1" dirty="0" smtClean="0">
                <a:latin typeface="Times New Roman" panose="02020603050405020304" pitchFamily="18" charset="0"/>
                <a:ea typeface="Calibri" panose="020F0502020204030204" pitchFamily="34" charset="0"/>
              </a:rPr>
              <a:t>MARZO 2016</a:t>
            </a:r>
            <a:endParaRPr lang="es-EC" dirty="0">
              <a:latin typeface="Times New Roman" panose="02020603050405020304" pitchFamily="18" charset="0"/>
              <a:ea typeface="Calibri" panose="020F0502020204030204" pitchFamily="34" charset="0"/>
            </a:endParaRPr>
          </a:p>
          <a:p>
            <a:r>
              <a:rPr lang="es-EC" b="1" dirty="0">
                <a:latin typeface="Times New Roman" panose="02020603050405020304" pitchFamily="18" charset="0"/>
                <a:ea typeface="Calibri" panose="020F0502020204030204" pitchFamily="34" charset="0"/>
              </a:rPr>
              <a:t/>
            </a:r>
            <a:br>
              <a:rPr lang="es-EC" b="1" dirty="0">
                <a:latin typeface="Times New Roman" panose="02020603050405020304" pitchFamily="18" charset="0"/>
                <a:ea typeface="Calibri" panose="020F0502020204030204" pitchFamily="34" charset="0"/>
              </a:rPr>
            </a:br>
            <a:endParaRPr lang="es-EC" dirty="0"/>
          </a:p>
        </p:txBody>
      </p:sp>
    </p:spTree>
    <p:extLst>
      <p:ext uri="{BB962C8B-B14F-4D97-AF65-F5344CB8AC3E}">
        <p14:creationId xmlns:p14="http://schemas.microsoft.com/office/powerpoint/2010/main" val="28438646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3"/>
          <p:cNvSpPr txBox="1"/>
          <p:nvPr/>
        </p:nvSpPr>
        <p:spPr>
          <a:xfrm>
            <a:off x="1053243" y="337220"/>
            <a:ext cx="5410235" cy="456741"/>
          </a:xfrm>
          <a:prstGeom prst="rect">
            <a:avLst/>
          </a:prstGeom>
          <a:noFill/>
        </p:spPr>
        <p:txBody>
          <a:bodyPr wrap="square" lIns="71323" tIns="35662" rIns="71323" bIns="35662" rtlCol="0">
            <a:spAutoFit/>
          </a:bodyPr>
          <a:lstStyle/>
          <a:p>
            <a:r>
              <a:rPr lang="es-EC" sz="2500" b="1" dirty="0" smtClean="0">
                <a:latin typeface="Times New Roman" panose="02020603050405020304" pitchFamily="18" charset="0"/>
                <a:cs typeface="Times New Roman" panose="02020603050405020304" pitchFamily="18" charset="0"/>
              </a:rPr>
              <a:t>Diseño Eléctrico y Electrónico.</a:t>
            </a:r>
            <a:endParaRPr lang="es-EC" sz="2500" b="1" dirty="0">
              <a:latin typeface="Times New Roman" panose="02020603050405020304" pitchFamily="18" charset="0"/>
              <a:cs typeface="Times New Roman" panose="02020603050405020304" pitchFamily="18" charset="0"/>
            </a:endParaRPr>
          </a:p>
        </p:txBody>
      </p:sp>
      <p:sp>
        <p:nvSpPr>
          <p:cNvPr id="3" name="CuadroTexto 8"/>
          <p:cNvSpPr txBox="1"/>
          <p:nvPr/>
        </p:nvSpPr>
        <p:spPr>
          <a:xfrm>
            <a:off x="1040366" y="934757"/>
            <a:ext cx="3014700" cy="410575"/>
          </a:xfrm>
          <a:prstGeom prst="rect">
            <a:avLst/>
          </a:prstGeom>
          <a:noFill/>
        </p:spPr>
        <p:txBody>
          <a:bodyPr wrap="square" lIns="71323" tIns="35662" rIns="71323" bIns="35662" rtlCol="0">
            <a:spAutoFit/>
          </a:bodyPr>
          <a:lstStyle/>
          <a:p>
            <a:r>
              <a:rPr lang="es-EC" sz="2200" b="1" dirty="0" smtClean="0">
                <a:latin typeface="Times New Roman" panose="02020603050405020304" pitchFamily="18" charset="0"/>
                <a:cs typeface="Times New Roman" panose="02020603050405020304" pitchFamily="18" charset="0"/>
              </a:rPr>
              <a:t>Sensores</a:t>
            </a:r>
          </a:p>
        </p:txBody>
      </p:sp>
      <p:graphicFrame>
        <p:nvGraphicFramePr>
          <p:cNvPr id="4" name="3 Tabla"/>
          <p:cNvGraphicFramePr>
            <a:graphicFrameLocks noGrp="1"/>
          </p:cNvGraphicFramePr>
          <p:nvPr>
            <p:extLst>
              <p:ext uri="{D42A27DB-BD31-4B8C-83A1-F6EECF244321}">
                <p14:modId xmlns:p14="http://schemas.microsoft.com/office/powerpoint/2010/main" val="2493836753"/>
              </p:ext>
            </p:extLst>
          </p:nvPr>
        </p:nvGraphicFramePr>
        <p:xfrm>
          <a:off x="1075033" y="1368344"/>
          <a:ext cx="2039888" cy="1330960"/>
        </p:xfrm>
        <a:graphic>
          <a:graphicData uri="http://schemas.openxmlformats.org/drawingml/2006/table">
            <a:tbl>
              <a:tblPr firstRow="1" bandRow="1">
                <a:tableStyleId>{B301B821-A1FF-4177-AEE7-76D212191A09}</a:tableStyleId>
              </a:tblPr>
              <a:tblGrid>
                <a:gridCol w="2039888"/>
              </a:tblGrid>
              <a:tr h="125814">
                <a:tc>
                  <a:txBody>
                    <a:bodyPr/>
                    <a:lstStyle/>
                    <a:p>
                      <a:pPr algn="ctr"/>
                      <a:r>
                        <a:rPr lang="es-EC" dirty="0" smtClean="0"/>
                        <a:t>ENCODER</a:t>
                      </a:r>
                      <a:endParaRPr lang="es-EC" dirty="0"/>
                    </a:p>
                  </a:txBody>
                  <a:tcPr/>
                </a:tc>
              </a:tr>
              <a:tr h="125814">
                <a:tc>
                  <a:txBody>
                    <a:bodyPr/>
                    <a:lstStyle/>
                    <a:p>
                      <a:pPr algn="ctr"/>
                      <a:r>
                        <a:rPr lang="es-EC" dirty="0" smtClean="0"/>
                        <a:t>Revoluciones</a:t>
                      </a:r>
                      <a:endParaRPr lang="es-EC" dirty="0"/>
                    </a:p>
                  </a:txBody>
                  <a:tcPr/>
                </a:tc>
              </a:tr>
              <a:tr h="125814">
                <a:tc>
                  <a:txBody>
                    <a:bodyPr/>
                    <a:lstStyle/>
                    <a:p>
                      <a:pPr marL="0" marR="0" indent="0" algn="ctr" defTabSz="779252" rtl="0" eaLnBrk="1" fontAlgn="auto" latinLnBrk="0" hangingPunct="1">
                        <a:lnSpc>
                          <a:spcPct val="100000"/>
                        </a:lnSpc>
                        <a:spcBef>
                          <a:spcPts val="0"/>
                        </a:spcBef>
                        <a:spcAft>
                          <a:spcPts val="0"/>
                        </a:spcAft>
                        <a:buClrTx/>
                        <a:buSzTx/>
                        <a:buFontTx/>
                        <a:buNone/>
                        <a:tabLst/>
                        <a:defRPr/>
                      </a:pPr>
                      <a:r>
                        <a:rPr lang="es-EC" dirty="0" smtClean="0"/>
                        <a:t>Óptico</a:t>
                      </a:r>
                    </a:p>
                  </a:txBody>
                  <a:tcPr/>
                </a:tc>
              </a:tr>
              <a:tr h="370840">
                <a:tc>
                  <a:txBody>
                    <a:bodyPr/>
                    <a:lstStyle/>
                    <a:p>
                      <a:pPr algn="ctr"/>
                      <a:r>
                        <a:rPr lang="es-EC" dirty="0" smtClean="0"/>
                        <a:t>Disco</a:t>
                      </a:r>
                      <a:r>
                        <a:rPr lang="es-EC" baseline="0" dirty="0" smtClean="0"/>
                        <a:t> 60 agujeros</a:t>
                      </a:r>
                      <a:endParaRPr lang="es-EC" dirty="0"/>
                    </a:p>
                  </a:txBody>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1228232429"/>
              </p:ext>
            </p:extLst>
          </p:nvPr>
        </p:nvGraphicFramePr>
        <p:xfrm>
          <a:off x="1053243" y="2857500"/>
          <a:ext cx="2039888" cy="1381760"/>
        </p:xfrm>
        <a:graphic>
          <a:graphicData uri="http://schemas.openxmlformats.org/drawingml/2006/table">
            <a:tbl>
              <a:tblPr firstRow="1" bandRow="1">
                <a:tableStyleId>{B301B821-A1FF-4177-AEE7-76D212191A09}</a:tableStyleId>
              </a:tblPr>
              <a:tblGrid>
                <a:gridCol w="2039888"/>
              </a:tblGrid>
              <a:tr h="125814">
                <a:tc>
                  <a:txBody>
                    <a:bodyPr/>
                    <a:lstStyle/>
                    <a:p>
                      <a:pPr algn="ctr"/>
                      <a:r>
                        <a:rPr lang="es-EC" dirty="0" smtClean="0"/>
                        <a:t>CORRIENTE</a:t>
                      </a:r>
                      <a:endParaRPr lang="es-EC" dirty="0"/>
                    </a:p>
                  </a:txBody>
                  <a:tcPr/>
                </a:tc>
              </a:tr>
              <a:tr h="125814">
                <a:tc>
                  <a:txBody>
                    <a:bodyPr/>
                    <a:lstStyle/>
                    <a:p>
                      <a:pPr algn="ctr"/>
                      <a:r>
                        <a:rPr lang="es-EC" dirty="0" smtClean="0"/>
                        <a:t>Amperios</a:t>
                      </a:r>
                      <a:endParaRPr lang="es-EC" dirty="0"/>
                    </a:p>
                  </a:txBody>
                  <a:tcPr/>
                </a:tc>
              </a:tr>
              <a:tr h="370840">
                <a:tc>
                  <a:txBody>
                    <a:bodyPr/>
                    <a:lstStyle/>
                    <a:p>
                      <a:pPr algn="ctr"/>
                      <a:r>
                        <a:rPr lang="es-EC" dirty="0" smtClean="0"/>
                        <a:t>Análogo</a:t>
                      </a:r>
                      <a:r>
                        <a:rPr lang="es-EC" baseline="0" dirty="0" smtClean="0"/>
                        <a:t> </a:t>
                      </a:r>
                      <a:endParaRPr lang="es-EC" dirty="0"/>
                    </a:p>
                  </a:txBody>
                  <a:tcPr/>
                </a:tc>
              </a:tr>
              <a:tr h="370840">
                <a:tc>
                  <a:txBody>
                    <a:bodyPr/>
                    <a:lstStyle/>
                    <a:p>
                      <a:pPr algn="ctr"/>
                      <a:r>
                        <a:rPr lang="es-EC" dirty="0" smtClean="0"/>
                        <a:t>5-20 A</a:t>
                      </a:r>
                      <a:endParaRPr lang="es-EC" dirty="0"/>
                    </a:p>
                  </a:txBody>
                  <a:tcPr/>
                </a:tc>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345332"/>
            <a:ext cx="2448272" cy="28104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17385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3"/>
          <p:cNvSpPr txBox="1"/>
          <p:nvPr/>
        </p:nvSpPr>
        <p:spPr>
          <a:xfrm>
            <a:off x="1053243" y="337220"/>
            <a:ext cx="5410235" cy="456741"/>
          </a:xfrm>
          <a:prstGeom prst="rect">
            <a:avLst/>
          </a:prstGeom>
          <a:noFill/>
        </p:spPr>
        <p:txBody>
          <a:bodyPr wrap="square" lIns="71323" tIns="35662" rIns="71323" bIns="35662" rtlCol="0">
            <a:spAutoFit/>
          </a:bodyPr>
          <a:lstStyle/>
          <a:p>
            <a:r>
              <a:rPr lang="es-EC" sz="2500" b="1" dirty="0" smtClean="0">
                <a:latin typeface="Times New Roman" panose="02020603050405020304" pitchFamily="18" charset="0"/>
                <a:cs typeface="Times New Roman" panose="02020603050405020304" pitchFamily="18" charset="0"/>
              </a:rPr>
              <a:t>Diseño Eléctrico y Electrónico.</a:t>
            </a:r>
            <a:endParaRPr lang="es-EC" sz="2500" b="1" dirty="0">
              <a:latin typeface="Times New Roman" panose="02020603050405020304" pitchFamily="18" charset="0"/>
              <a:cs typeface="Times New Roman" panose="02020603050405020304" pitchFamily="18" charset="0"/>
            </a:endParaRPr>
          </a:p>
        </p:txBody>
      </p:sp>
      <p:sp>
        <p:nvSpPr>
          <p:cNvPr id="3" name="CuadroTexto 8"/>
          <p:cNvSpPr txBox="1"/>
          <p:nvPr/>
        </p:nvSpPr>
        <p:spPr>
          <a:xfrm>
            <a:off x="1040366" y="934757"/>
            <a:ext cx="3014700" cy="410575"/>
          </a:xfrm>
          <a:prstGeom prst="rect">
            <a:avLst/>
          </a:prstGeom>
          <a:noFill/>
        </p:spPr>
        <p:txBody>
          <a:bodyPr wrap="square" lIns="71323" tIns="35662" rIns="71323" bIns="35662" rtlCol="0">
            <a:spAutoFit/>
          </a:bodyPr>
          <a:lstStyle/>
          <a:p>
            <a:r>
              <a:rPr lang="es-EC" sz="2200" b="1" dirty="0" smtClean="0">
                <a:latin typeface="Times New Roman" panose="02020603050405020304" pitchFamily="18" charset="0"/>
                <a:cs typeface="Times New Roman" panose="02020603050405020304" pitchFamily="18" charset="0"/>
              </a:rPr>
              <a:t>Fuente de Alimentación</a:t>
            </a:r>
          </a:p>
        </p:txBody>
      </p:sp>
      <p:graphicFrame>
        <p:nvGraphicFramePr>
          <p:cNvPr id="4" name="3 Tabla"/>
          <p:cNvGraphicFramePr>
            <a:graphicFrameLocks noGrp="1"/>
          </p:cNvGraphicFramePr>
          <p:nvPr>
            <p:extLst>
              <p:ext uri="{D42A27DB-BD31-4B8C-83A1-F6EECF244321}">
                <p14:modId xmlns:p14="http://schemas.microsoft.com/office/powerpoint/2010/main" val="305833116"/>
              </p:ext>
            </p:extLst>
          </p:nvPr>
        </p:nvGraphicFramePr>
        <p:xfrm>
          <a:off x="1555750" y="2122170"/>
          <a:ext cx="6032500" cy="2743200"/>
        </p:xfrm>
        <a:graphic>
          <a:graphicData uri="http://schemas.openxmlformats.org/drawingml/2006/table">
            <a:tbl>
              <a:tblPr firstRow="1" firstCol="1" bandRow="1">
                <a:tableStyleId>{5C22544A-7EE6-4342-B048-85BDC9FD1C3A}</a:tableStyleId>
              </a:tblPr>
              <a:tblGrid>
                <a:gridCol w="3016250"/>
                <a:gridCol w="3016250"/>
              </a:tblGrid>
              <a:tr h="0">
                <a:tc>
                  <a:txBody>
                    <a:bodyPr/>
                    <a:lstStyle/>
                    <a:p>
                      <a:pPr marL="180340">
                        <a:lnSpc>
                          <a:spcPct val="200000"/>
                        </a:lnSpc>
                        <a:spcAft>
                          <a:spcPts val="0"/>
                        </a:spcAft>
                      </a:pPr>
                      <a:r>
                        <a:rPr lang="es-ES_tradnl" dirty="0"/>
                        <a:t>Alimentación de la fuente</a:t>
                      </a:r>
                      <a:endParaRPr lang="es-EC" dirty="0"/>
                    </a:p>
                  </a:txBody>
                  <a:tcPr marL="68580" marR="68580" marT="0" marB="0"/>
                </a:tc>
                <a:tc>
                  <a:txBody>
                    <a:bodyPr/>
                    <a:lstStyle/>
                    <a:p>
                      <a:pPr marL="180340">
                        <a:lnSpc>
                          <a:spcPct val="200000"/>
                        </a:lnSpc>
                        <a:spcAft>
                          <a:spcPts val="0"/>
                        </a:spcAft>
                      </a:pPr>
                      <a:r>
                        <a:rPr lang="es-ES_tradnl"/>
                        <a:t>120Vac /240Vac</a:t>
                      </a:r>
                      <a:endParaRPr lang="es-EC"/>
                    </a:p>
                  </a:txBody>
                  <a:tcPr marL="68580" marR="68580" marT="0" marB="0"/>
                </a:tc>
              </a:tr>
              <a:tr h="0">
                <a:tc>
                  <a:txBody>
                    <a:bodyPr/>
                    <a:lstStyle/>
                    <a:p>
                      <a:pPr marL="180340">
                        <a:lnSpc>
                          <a:spcPct val="200000"/>
                        </a:lnSpc>
                        <a:spcAft>
                          <a:spcPts val="0"/>
                        </a:spcAft>
                      </a:pPr>
                      <a:r>
                        <a:rPr lang="es-ES_tradnl"/>
                        <a:t>Salida de voltaje </a:t>
                      </a:r>
                      <a:endParaRPr lang="es-EC"/>
                    </a:p>
                  </a:txBody>
                  <a:tcPr marL="68580" marR="68580" marT="0" marB="0"/>
                </a:tc>
                <a:tc>
                  <a:txBody>
                    <a:bodyPr/>
                    <a:lstStyle/>
                    <a:p>
                      <a:pPr marL="180340">
                        <a:lnSpc>
                          <a:spcPct val="200000"/>
                        </a:lnSpc>
                        <a:spcAft>
                          <a:spcPts val="0"/>
                        </a:spcAft>
                      </a:pPr>
                      <a:r>
                        <a:rPr lang="es-ES_tradnl"/>
                        <a:t>12 Vdc</a:t>
                      </a:r>
                      <a:endParaRPr lang="es-EC"/>
                    </a:p>
                  </a:txBody>
                  <a:tcPr marL="68580" marR="68580" marT="0" marB="0"/>
                </a:tc>
              </a:tr>
              <a:tr h="0">
                <a:tc>
                  <a:txBody>
                    <a:bodyPr/>
                    <a:lstStyle/>
                    <a:p>
                      <a:pPr marL="180340">
                        <a:lnSpc>
                          <a:spcPct val="200000"/>
                        </a:lnSpc>
                        <a:spcAft>
                          <a:spcPts val="0"/>
                        </a:spcAft>
                      </a:pPr>
                      <a:r>
                        <a:rPr lang="es-ES_tradnl" dirty="0"/>
                        <a:t>Salida de Voltaje</a:t>
                      </a:r>
                      <a:endParaRPr lang="es-EC" dirty="0"/>
                    </a:p>
                  </a:txBody>
                  <a:tcPr marL="68580" marR="68580" marT="0" marB="0"/>
                </a:tc>
                <a:tc>
                  <a:txBody>
                    <a:bodyPr/>
                    <a:lstStyle/>
                    <a:p>
                      <a:pPr marL="180340">
                        <a:lnSpc>
                          <a:spcPct val="200000"/>
                        </a:lnSpc>
                        <a:spcAft>
                          <a:spcPts val="0"/>
                        </a:spcAft>
                      </a:pPr>
                      <a:r>
                        <a:rPr lang="es-ES_tradnl"/>
                        <a:t>5 Vdv</a:t>
                      </a:r>
                      <a:endParaRPr lang="es-EC"/>
                    </a:p>
                  </a:txBody>
                  <a:tcPr marL="68580" marR="68580" marT="0" marB="0"/>
                </a:tc>
              </a:tr>
              <a:tr h="0">
                <a:tc>
                  <a:txBody>
                    <a:bodyPr/>
                    <a:lstStyle/>
                    <a:p>
                      <a:pPr marL="180340">
                        <a:lnSpc>
                          <a:spcPct val="200000"/>
                        </a:lnSpc>
                        <a:spcAft>
                          <a:spcPts val="0"/>
                        </a:spcAft>
                      </a:pPr>
                      <a:r>
                        <a:rPr lang="es-ES_tradnl"/>
                        <a:t>Corriente max a 12Vdc</a:t>
                      </a:r>
                      <a:endParaRPr lang="es-EC"/>
                    </a:p>
                  </a:txBody>
                  <a:tcPr marL="68580" marR="68580" marT="0" marB="0"/>
                </a:tc>
                <a:tc>
                  <a:txBody>
                    <a:bodyPr/>
                    <a:lstStyle/>
                    <a:p>
                      <a:pPr marL="180340">
                        <a:lnSpc>
                          <a:spcPct val="200000"/>
                        </a:lnSpc>
                        <a:spcAft>
                          <a:spcPts val="0"/>
                        </a:spcAft>
                      </a:pPr>
                      <a:r>
                        <a:rPr lang="es-ES_tradnl"/>
                        <a:t>38 A</a:t>
                      </a:r>
                      <a:endParaRPr lang="es-EC"/>
                    </a:p>
                  </a:txBody>
                  <a:tcPr marL="68580" marR="68580" marT="0" marB="0"/>
                </a:tc>
              </a:tr>
              <a:tr h="0">
                <a:tc>
                  <a:txBody>
                    <a:bodyPr/>
                    <a:lstStyle/>
                    <a:p>
                      <a:pPr marL="180340">
                        <a:lnSpc>
                          <a:spcPct val="200000"/>
                        </a:lnSpc>
                        <a:spcAft>
                          <a:spcPts val="0"/>
                        </a:spcAft>
                      </a:pPr>
                      <a:r>
                        <a:rPr lang="es-ES_tradnl"/>
                        <a:t>Corriente max a 5 Vdc</a:t>
                      </a:r>
                      <a:endParaRPr lang="es-EC"/>
                    </a:p>
                  </a:txBody>
                  <a:tcPr marL="68580" marR="68580" marT="0" marB="0"/>
                </a:tc>
                <a:tc>
                  <a:txBody>
                    <a:bodyPr/>
                    <a:lstStyle/>
                    <a:p>
                      <a:pPr marL="180340">
                        <a:lnSpc>
                          <a:spcPct val="200000"/>
                        </a:lnSpc>
                        <a:spcAft>
                          <a:spcPts val="0"/>
                        </a:spcAft>
                      </a:pPr>
                      <a:r>
                        <a:rPr lang="es-ES_tradnl"/>
                        <a:t>30 A</a:t>
                      </a:r>
                      <a:endParaRPr lang="es-EC"/>
                    </a:p>
                  </a:txBody>
                  <a:tcPr marL="68580" marR="68580" marT="0" marB="0"/>
                </a:tc>
              </a:tr>
              <a:tr h="0">
                <a:tc>
                  <a:txBody>
                    <a:bodyPr/>
                    <a:lstStyle/>
                    <a:p>
                      <a:pPr marL="180340">
                        <a:lnSpc>
                          <a:spcPct val="200000"/>
                        </a:lnSpc>
                        <a:spcAft>
                          <a:spcPts val="0"/>
                        </a:spcAft>
                      </a:pPr>
                      <a:r>
                        <a:rPr lang="es-ES_tradnl"/>
                        <a:t>Potencia </a:t>
                      </a:r>
                      <a:endParaRPr lang="es-EC"/>
                    </a:p>
                  </a:txBody>
                  <a:tcPr marL="68580" marR="68580" marT="0" marB="0"/>
                </a:tc>
                <a:tc>
                  <a:txBody>
                    <a:bodyPr/>
                    <a:lstStyle/>
                    <a:p>
                      <a:pPr marL="180340">
                        <a:lnSpc>
                          <a:spcPct val="200000"/>
                        </a:lnSpc>
                        <a:spcAft>
                          <a:spcPts val="0"/>
                        </a:spcAft>
                      </a:pPr>
                      <a:r>
                        <a:rPr lang="es-ES_tradnl" dirty="0"/>
                        <a:t>750V</a:t>
                      </a:r>
                      <a:endParaRPr lang="es-EC" dirty="0"/>
                    </a:p>
                  </a:txBody>
                  <a:tcPr marL="68580" marR="68580" marT="0" marB="0"/>
                </a:tc>
              </a:tr>
            </a:tbl>
          </a:graphicData>
        </a:graphic>
      </p:graphicFrame>
    </p:spTree>
    <p:extLst>
      <p:ext uri="{BB962C8B-B14F-4D97-AF65-F5344CB8AC3E}">
        <p14:creationId xmlns:p14="http://schemas.microsoft.com/office/powerpoint/2010/main" val="16817385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3"/>
          <p:cNvSpPr txBox="1"/>
          <p:nvPr/>
        </p:nvSpPr>
        <p:spPr>
          <a:xfrm>
            <a:off x="1053243" y="337220"/>
            <a:ext cx="5410235" cy="456741"/>
          </a:xfrm>
          <a:prstGeom prst="rect">
            <a:avLst/>
          </a:prstGeom>
          <a:noFill/>
        </p:spPr>
        <p:txBody>
          <a:bodyPr wrap="square" lIns="71323" tIns="35662" rIns="71323" bIns="35662" rtlCol="0">
            <a:spAutoFit/>
          </a:bodyPr>
          <a:lstStyle/>
          <a:p>
            <a:r>
              <a:rPr lang="es-EC" sz="2500" b="1" dirty="0" smtClean="0">
                <a:latin typeface="Times New Roman" panose="02020603050405020304" pitchFamily="18" charset="0"/>
                <a:cs typeface="Times New Roman" panose="02020603050405020304" pitchFamily="18" charset="0"/>
              </a:rPr>
              <a:t>Diseño Eléctrico y Electrónico.</a:t>
            </a:r>
            <a:endParaRPr lang="es-EC" sz="2500" b="1" dirty="0">
              <a:latin typeface="Times New Roman" panose="02020603050405020304" pitchFamily="18" charset="0"/>
              <a:cs typeface="Times New Roman" panose="02020603050405020304" pitchFamily="18" charset="0"/>
            </a:endParaRPr>
          </a:p>
        </p:txBody>
      </p:sp>
      <p:sp>
        <p:nvSpPr>
          <p:cNvPr id="3" name="CuadroTexto 8"/>
          <p:cNvSpPr txBox="1"/>
          <p:nvPr/>
        </p:nvSpPr>
        <p:spPr>
          <a:xfrm>
            <a:off x="1040366" y="934757"/>
            <a:ext cx="3014700" cy="410575"/>
          </a:xfrm>
          <a:prstGeom prst="rect">
            <a:avLst/>
          </a:prstGeom>
          <a:noFill/>
        </p:spPr>
        <p:txBody>
          <a:bodyPr wrap="square" lIns="71323" tIns="35662" rIns="71323" bIns="35662" rtlCol="0">
            <a:spAutoFit/>
          </a:bodyPr>
          <a:lstStyle/>
          <a:p>
            <a:r>
              <a:rPr lang="es-EC" sz="2200" b="1" dirty="0" smtClean="0">
                <a:latin typeface="Times New Roman" panose="02020603050405020304" pitchFamily="18" charset="0"/>
                <a:cs typeface="Times New Roman" panose="02020603050405020304" pitchFamily="18" charset="0"/>
              </a:rPr>
              <a:t>Tarjeta Electrónica</a:t>
            </a:r>
          </a:p>
        </p:txBody>
      </p:sp>
      <p:graphicFrame>
        <p:nvGraphicFramePr>
          <p:cNvPr id="5" name="4 Tabla"/>
          <p:cNvGraphicFramePr>
            <a:graphicFrameLocks noGrp="1"/>
          </p:cNvGraphicFramePr>
          <p:nvPr>
            <p:extLst>
              <p:ext uri="{D42A27DB-BD31-4B8C-83A1-F6EECF244321}">
                <p14:modId xmlns:p14="http://schemas.microsoft.com/office/powerpoint/2010/main" val="1239981316"/>
              </p:ext>
            </p:extLst>
          </p:nvPr>
        </p:nvGraphicFramePr>
        <p:xfrm>
          <a:off x="1038816" y="1633364"/>
          <a:ext cx="6032500" cy="2194560"/>
        </p:xfrm>
        <a:graphic>
          <a:graphicData uri="http://schemas.openxmlformats.org/drawingml/2006/table">
            <a:tbl>
              <a:tblPr firstRow="1" firstCol="1" bandRow="1">
                <a:tableStyleId>{5C22544A-7EE6-4342-B048-85BDC9FD1C3A}</a:tableStyleId>
              </a:tblPr>
              <a:tblGrid>
                <a:gridCol w="3016250"/>
                <a:gridCol w="3016250"/>
              </a:tblGrid>
              <a:tr h="0">
                <a:tc>
                  <a:txBody>
                    <a:bodyPr/>
                    <a:lstStyle/>
                    <a:p>
                      <a:pPr marL="180340">
                        <a:lnSpc>
                          <a:spcPct val="200000"/>
                        </a:lnSpc>
                        <a:spcAft>
                          <a:spcPts val="0"/>
                        </a:spcAft>
                      </a:pPr>
                      <a:r>
                        <a:rPr lang="es-ES_tradnl" sz="1200" dirty="0" smtClean="0">
                          <a:effectLst/>
                        </a:rPr>
                        <a:t>Material</a:t>
                      </a:r>
                      <a:endParaRPr lang="es-EC" sz="1200" dirty="0">
                        <a:solidFill>
                          <a:srgbClr val="000000"/>
                        </a:solidFill>
                        <a:effectLst/>
                        <a:latin typeface="Times New Roman"/>
                        <a:ea typeface="Calibri"/>
                        <a:cs typeface="Times New Roman"/>
                      </a:endParaRPr>
                    </a:p>
                  </a:txBody>
                  <a:tcPr marL="68580" marR="68580" marT="0" marB="0"/>
                </a:tc>
                <a:tc>
                  <a:txBody>
                    <a:bodyPr/>
                    <a:lstStyle/>
                    <a:p>
                      <a:pPr marL="180340">
                        <a:lnSpc>
                          <a:spcPct val="200000"/>
                        </a:lnSpc>
                        <a:spcAft>
                          <a:spcPts val="0"/>
                        </a:spcAft>
                      </a:pPr>
                      <a:r>
                        <a:rPr lang="es-ES_tradnl" sz="1200" dirty="0" smtClean="0">
                          <a:effectLst/>
                        </a:rPr>
                        <a:t>Fibra</a:t>
                      </a:r>
                      <a:endParaRPr lang="es-EC" sz="1200" dirty="0">
                        <a:solidFill>
                          <a:srgbClr val="000000"/>
                        </a:solidFill>
                        <a:effectLst/>
                        <a:latin typeface="Times New Roman"/>
                        <a:ea typeface="Calibri"/>
                        <a:cs typeface="Times New Roman"/>
                      </a:endParaRPr>
                    </a:p>
                  </a:txBody>
                  <a:tcPr marL="68580" marR="68580" marT="0" marB="0"/>
                </a:tc>
              </a:tr>
              <a:tr h="0">
                <a:tc>
                  <a:txBody>
                    <a:bodyPr/>
                    <a:lstStyle/>
                    <a:p>
                      <a:pPr marL="180340">
                        <a:lnSpc>
                          <a:spcPct val="200000"/>
                        </a:lnSpc>
                        <a:spcAft>
                          <a:spcPts val="0"/>
                        </a:spcAft>
                      </a:pPr>
                      <a:r>
                        <a:rPr lang="es-ES_tradnl" sz="1200" dirty="0" smtClean="0">
                          <a:effectLst/>
                        </a:rPr>
                        <a:t>Voltaje</a:t>
                      </a:r>
                      <a:endParaRPr lang="es-EC" sz="1200" dirty="0">
                        <a:solidFill>
                          <a:srgbClr val="000000"/>
                        </a:solidFill>
                        <a:effectLst/>
                        <a:latin typeface="Times New Roman"/>
                        <a:ea typeface="Calibri"/>
                        <a:cs typeface="Times New Roman"/>
                      </a:endParaRPr>
                    </a:p>
                  </a:txBody>
                  <a:tcPr marL="68580" marR="68580" marT="0" marB="0"/>
                </a:tc>
                <a:tc>
                  <a:txBody>
                    <a:bodyPr/>
                    <a:lstStyle/>
                    <a:p>
                      <a:pPr marL="180340">
                        <a:lnSpc>
                          <a:spcPct val="200000"/>
                        </a:lnSpc>
                        <a:spcAft>
                          <a:spcPts val="0"/>
                        </a:spcAft>
                      </a:pPr>
                      <a:r>
                        <a:rPr lang="es-ES_tradnl" sz="1200" dirty="0" smtClean="0">
                          <a:effectLst/>
                        </a:rPr>
                        <a:t>5v</a:t>
                      </a:r>
                      <a:endParaRPr lang="es-EC" sz="1200" dirty="0">
                        <a:solidFill>
                          <a:srgbClr val="000000"/>
                        </a:solidFill>
                        <a:effectLst/>
                        <a:latin typeface="Times New Roman"/>
                        <a:ea typeface="Calibri"/>
                        <a:cs typeface="Times New Roman"/>
                      </a:endParaRPr>
                    </a:p>
                  </a:txBody>
                  <a:tcPr marL="68580" marR="68580" marT="0" marB="0"/>
                </a:tc>
              </a:tr>
              <a:tr h="0">
                <a:tc>
                  <a:txBody>
                    <a:bodyPr/>
                    <a:lstStyle/>
                    <a:p>
                      <a:pPr marL="180340">
                        <a:lnSpc>
                          <a:spcPct val="200000"/>
                        </a:lnSpc>
                        <a:spcAft>
                          <a:spcPts val="0"/>
                        </a:spcAft>
                      </a:pPr>
                      <a:r>
                        <a:rPr lang="es-ES_tradnl" sz="1200" dirty="0" smtClean="0">
                          <a:effectLst/>
                        </a:rPr>
                        <a:t>Temperatura</a:t>
                      </a:r>
                      <a:r>
                        <a:rPr lang="es-ES_tradnl" sz="1200" baseline="0" dirty="0" smtClean="0">
                          <a:effectLst/>
                        </a:rPr>
                        <a:t> Máxima Permisible</a:t>
                      </a:r>
                      <a:endParaRPr lang="es-EC" sz="1200" dirty="0">
                        <a:solidFill>
                          <a:srgbClr val="000000"/>
                        </a:solidFill>
                        <a:effectLst/>
                        <a:latin typeface="Times New Roman"/>
                        <a:ea typeface="Calibri"/>
                        <a:cs typeface="Times New Roman"/>
                      </a:endParaRPr>
                    </a:p>
                  </a:txBody>
                  <a:tcPr marL="68580" marR="68580" marT="0" marB="0"/>
                </a:tc>
                <a:tc>
                  <a:txBody>
                    <a:bodyPr/>
                    <a:lstStyle/>
                    <a:p>
                      <a:pPr marL="180340">
                        <a:lnSpc>
                          <a:spcPct val="200000"/>
                        </a:lnSpc>
                        <a:spcAft>
                          <a:spcPts val="0"/>
                        </a:spcAft>
                      </a:pPr>
                      <a:r>
                        <a:rPr lang="es-ES_tradnl" sz="1200" dirty="0" smtClean="0">
                          <a:effectLst/>
                        </a:rPr>
                        <a:t>45 Grados</a:t>
                      </a:r>
                      <a:endParaRPr lang="es-EC" sz="1200" dirty="0">
                        <a:solidFill>
                          <a:srgbClr val="000000"/>
                        </a:solidFill>
                        <a:effectLst/>
                        <a:latin typeface="Times New Roman"/>
                        <a:ea typeface="Calibri"/>
                        <a:cs typeface="Times New Roman"/>
                      </a:endParaRPr>
                    </a:p>
                  </a:txBody>
                  <a:tcPr marL="68580" marR="68580" marT="0" marB="0"/>
                </a:tc>
              </a:tr>
              <a:tr h="0">
                <a:tc>
                  <a:txBody>
                    <a:bodyPr/>
                    <a:lstStyle/>
                    <a:p>
                      <a:pPr marL="180340">
                        <a:lnSpc>
                          <a:spcPct val="200000"/>
                        </a:lnSpc>
                        <a:spcAft>
                          <a:spcPts val="0"/>
                        </a:spcAft>
                      </a:pPr>
                      <a:r>
                        <a:rPr lang="es-ES_tradnl" sz="1200" dirty="0" smtClean="0">
                          <a:effectLst/>
                        </a:rPr>
                        <a:t>Corriente</a:t>
                      </a:r>
                      <a:r>
                        <a:rPr lang="es-ES_tradnl" sz="1200" baseline="0" dirty="0" smtClean="0">
                          <a:effectLst/>
                        </a:rPr>
                        <a:t> Máxima</a:t>
                      </a:r>
                      <a:endParaRPr lang="es-EC" sz="1200" dirty="0">
                        <a:solidFill>
                          <a:srgbClr val="000000"/>
                        </a:solidFill>
                        <a:effectLst/>
                        <a:latin typeface="Times New Roman"/>
                        <a:ea typeface="Calibri"/>
                        <a:cs typeface="Times New Roman"/>
                      </a:endParaRPr>
                    </a:p>
                  </a:txBody>
                  <a:tcPr marL="68580" marR="68580" marT="0" marB="0"/>
                </a:tc>
                <a:tc>
                  <a:txBody>
                    <a:bodyPr/>
                    <a:lstStyle/>
                    <a:p>
                      <a:pPr marL="180340">
                        <a:lnSpc>
                          <a:spcPct val="200000"/>
                        </a:lnSpc>
                        <a:spcAft>
                          <a:spcPts val="0"/>
                        </a:spcAft>
                      </a:pPr>
                      <a:r>
                        <a:rPr lang="es-ES_tradnl" sz="1200" dirty="0" smtClean="0">
                          <a:effectLst/>
                        </a:rPr>
                        <a:t>2A</a:t>
                      </a:r>
                      <a:endParaRPr lang="es-EC" sz="1200" dirty="0">
                        <a:solidFill>
                          <a:srgbClr val="000000"/>
                        </a:solidFill>
                        <a:effectLst/>
                        <a:latin typeface="Times New Roman"/>
                        <a:ea typeface="Calibri"/>
                        <a:cs typeface="Times New Roman"/>
                      </a:endParaRPr>
                    </a:p>
                  </a:txBody>
                  <a:tcPr marL="68580" marR="68580" marT="0" marB="0"/>
                </a:tc>
              </a:tr>
              <a:tr h="0">
                <a:tc>
                  <a:txBody>
                    <a:bodyPr/>
                    <a:lstStyle/>
                    <a:p>
                      <a:pPr marL="180340">
                        <a:lnSpc>
                          <a:spcPct val="200000"/>
                        </a:lnSpc>
                        <a:spcAft>
                          <a:spcPts val="0"/>
                        </a:spcAft>
                      </a:pPr>
                      <a:r>
                        <a:rPr lang="es-ES_tradnl" sz="1200" dirty="0" smtClean="0">
                          <a:effectLst/>
                        </a:rPr>
                        <a:t>Ancho de pista</a:t>
                      </a:r>
                      <a:endParaRPr lang="es-EC" sz="1200" dirty="0">
                        <a:solidFill>
                          <a:srgbClr val="000000"/>
                        </a:solidFill>
                        <a:effectLst/>
                        <a:latin typeface="Times New Roman"/>
                        <a:ea typeface="Calibri"/>
                        <a:cs typeface="Times New Roman"/>
                      </a:endParaRPr>
                    </a:p>
                  </a:txBody>
                  <a:tcPr marL="68580" marR="68580" marT="0" marB="0"/>
                </a:tc>
                <a:tc>
                  <a:txBody>
                    <a:bodyPr/>
                    <a:lstStyle/>
                    <a:p>
                      <a:pPr marL="180340">
                        <a:lnSpc>
                          <a:spcPct val="200000"/>
                        </a:lnSpc>
                        <a:spcAft>
                          <a:spcPts val="0"/>
                        </a:spcAft>
                      </a:pPr>
                      <a:r>
                        <a:rPr lang="es-ES_tradnl" sz="1200" dirty="0" smtClean="0">
                          <a:effectLst/>
                        </a:rPr>
                        <a:t>0.030 Pulgadas</a:t>
                      </a:r>
                      <a:endParaRPr lang="es-EC" sz="1200" dirty="0">
                        <a:solidFill>
                          <a:srgbClr val="000000"/>
                        </a:solidFill>
                        <a:effectLst/>
                        <a:latin typeface="Times New Roman"/>
                        <a:ea typeface="Calibri"/>
                        <a:cs typeface="Times New Roman"/>
                      </a:endParaRPr>
                    </a:p>
                  </a:txBody>
                  <a:tcPr marL="68580" marR="68580" marT="0" marB="0"/>
                </a:tc>
              </a:tr>
              <a:tr h="0">
                <a:tc>
                  <a:txBody>
                    <a:bodyPr/>
                    <a:lstStyle/>
                    <a:p>
                      <a:pPr marL="180340">
                        <a:lnSpc>
                          <a:spcPct val="200000"/>
                        </a:lnSpc>
                        <a:spcAft>
                          <a:spcPts val="0"/>
                        </a:spcAft>
                      </a:pPr>
                      <a:r>
                        <a:rPr lang="es-ES_tradnl" sz="1200" dirty="0" smtClean="0">
                          <a:effectLst/>
                        </a:rPr>
                        <a:t>Espaciamiento entre pista</a:t>
                      </a:r>
                      <a:endParaRPr lang="es-EC" sz="1200" dirty="0">
                        <a:solidFill>
                          <a:srgbClr val="000000"/>
                        </a:solidFill>
                        <a:effectLst/>
                        <a:latin typeface="Times New Roman"/>
                        <a:ea typeface="Calibri"/>
                        <a:cs typeface="Times New Roman"/>
                      </a:endParaRPr>
                    </a:p>
                  </a:txBody>
                  <a:tcPr marL="68580" marR="68580" marT="0" marB="0"/>
                </a:tc>
                <a:tc>
                  <a:txBody>
                    <a:bodyPr/>
                    <a:lstStyle/>
                    <a:p>
                      <a:pPr marL="180340">
                        <a:lnSpc>
                          <a:spcPct val="200000"/>
                        </a:lnSpc>
                        <a:spcAft>
                          <a:spcPts val="0"/>
                        </a:spcAft>
                      </a:pPr>
                      <a:r>
                        <a:rPr lang="es-ES_tradnl" sz="1200" dirty="0" smtClean="0">
                          <a:effectLst/>
                        </a:rPr>
                        <a:t>0.010 Pulgadas</a:t>
                      </a:r>
                      <a:endParaRPr lang="es-EC" sz="1200" dirty="0">
                        <a:solidFill>
                          <a:srgbClr val="000000"/>
                        </a:solidFill>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6817385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3"/>
          <p:cNvSpPr txBox="1"/>
          <p:nvPr/>
        </p:nvSpPr>
        <p:spPr>
          <a:xfrm>
            <a:off x="1053243" y="337220"/>
            <a:ext cx="5410235" cy="456741"/>
          </a:xfrm>
          <a:prstGeom prst="rect">
            <a:avLst/>
          </a:prstGeom>
          <a:noFill/>
        </p:spPr>
        <p:txBody>
          <a:bodyPr wrap="square" lIns="71323" tIns="35662" rIns="71323" bIns="35662" rtlCol="0">
            <a:spAutoFit/>
          </a:bodyPr>
          <a:lstStyle/>
          <a:p>
            <a:r>
              <a:rPr lang="es-EC" sz="2500" b="1" dirty="0" smtClean="0">
                <a:latin typeface="Times New Roman" panose="02020603050405020304" pitchFamily="18" charset="0"/>
                <a:cs typeface="Times New Roman" panose="02020603050405020304" pitchFamily="18" charset="0"/>
              </a:rPr>
              <a:t>Diseño Eléctrico y Electrónico.</a:t>
            </a:r>
            <a:endParaRPr lang="es-EC" sz="2500" b="1" dirty="0">
              <a:latin typeface="Times New Roman" panose="02020603050405020304" pitchFamily="18" charset="0"/>
              <a:cs typeface="Times New Roman" panose="02020603050405020304" pitchFamily="18" charset="0"/>
            </a:endParaRPr>
          </a:p>
        </p:txBody>
      </p:sp>
      <p:sp>
        <p:nvSpPr>
          <p:cNvPr id="3" name="CuadroTexto 8"/>
          <p:cNvSpPr txBox="1"/>
          <p:nvPr/>
        </p:nvSpPr>
        <p:spPr>
          <a:xfrm>
            <a:off x="1040366" y="934757"/>
            <a:ext cx="3014700" cy="749129"/>
          </a:xfrm>
          <a:prstGeom prst="rect">
            <a:avLst/>
          </a:prstGeom>
          <a:noFill/>
        </p:spPr>
        <p:txBody>
          <a:bodyPr wrap="square" lIns="71323" tIns="35662" rIns="71323" bIns="35662" rtlCol="0">
            <a:spAutoFit/>
          </a:bodyPr>
          <a:lstStyle/>
          <a:p>
            <a:r>
              <a:rPr lang="es-EC" sz="2200" b="1" dirty="0" smtClean="0">
                <a:latin typeface="Times New Roman" panose="02020603050405020304" pitchFamily="18" charset="0"/>
                <a:cs typeface="Times New Roman" panose="02020603050405020304" pitchFamily="18" charset="0"/>
              </a:rPr>
              <a:t>Tarjeta Electrónica Potencia</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250" y="1777380"/>
            <a:ext cx="5305425"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70629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363916"/>
            <a:ext cx="5976664" cy="3729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uadroTexto 3"/>
          <p:cNvSpPr txBox="1"/>
          <p:nvPr/>
        </p:nvSpPr>
        <p:spPr>
          <a:xfrm>
            <a:off x="1053243" y="337220"/>
            <a:ext cx="5410235" cy="456741"/>
          </a:xfrm>
          <a:prstGeom prst="rect">
            <a:avLst/>
          </a:prstGeom>
          <a:noFill/>
        </p:spPr>
        <p:txBody>
          <a:bodyPr wrap="square" lIns="71323" tIns="35662" rIns="71323" bIns="35662" rtlCol="0">
            <a:spAutoFit/>
          </a:bodyPr>
          <a:lstStyle/>
          <a:p>
            <a:r>
              <a:rPr lang="es-EC" sz="2500" b="1" dirty="0" smtClean="0">
                <a:latin typeface="Times New Roman" panose="02020603050405020304" pitchFamily="18" charset="0"/>
                <a:cs typeface="Times New Roman" panose="02020603050405020304" pitchFamily="18" charset="0"/>
              </a:rPr>
              <a:t>Diseño Eléctrico y Electrónico.</a:t>
            </a:r>
            <a:endParaRPr lang="es-EC" sz="2500" b="1" dirty="0">
              <a:latin typeface="Times New Roman" panose="02020603050405020304" pitchFamily="18" charset="0"/>
              <a:cs typeface="Times New Roman" panose="02020603050405020304" pitchFamily="18" charset="0"/>
            </a:endParaRPr>
          </a:p>
        </p:txBody>
      </p:sp>
      <p:sp>
        <p:nvSpPr>
          <p:cNvPr id="3" name="CuadroTexto 8"/>
          <p:cNvSpPr txBox="1"/>
          <p:nvPr/>
        </p:nvSpPr>
        <p:spPr>
          <a:xfrm>
            <a:off x="1040366" y="934757"/>
            <a:ext cx="3014700" cy="749129"/>
          </a:xfrm>
          <a:prstGeom prst="rect">
            <a:avLst/>
          </a:prstGeom>
          <a:noFill/>
        </p:spPr>
        <p:txBody>
          <a:bodyPr wrap="square" lIns="71323" tIns="35662" rIns="71323" bIns="35662" rtlCol="0">
            <a:spAutoFit/>
          </a:bodyPr>
          <a:lstStyle/>
          <a:p>
            <a:r>
              <a:rPr lang="es-EC" sz="2200" b="1" dirty="0" smtClean="0">
                <a:latin typeface="Times New Roman" panose="02020603050405020304" pitchFamily="18" charset="0"/>
                <a:cs typeface="Times New Roman" panose="02020603050405020304" pitchFamily="18" charset="0"/>
              </a:rPr>
              <a:t>Tarjeta Electrónica Contro</a:t>
            </a:r>
            <a:r>
              <a:rPr lang="es-EC" sz="2200" b="1" dirty="0">
                <a:latin typeface="Times New Roman" panose="02020603050405020304" pitchFamily="18" charset="0"/>
                <a:cs typeface="Times New Roman" panose="02020603050405020304" pitchFamily="18" charset="0"/>
              </a:rPr>
              <a:t>l</a:t>
            </a:r>
            <a:endParaRPr lang="es-EC" sz="22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43794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15279" y="214706"/>
            <a:ext cx="4758038" cy="502908"/>
          </a:xfrm>
          <a:prstGeom prst="rect">
            <a:avLst/>
          </a:prstGeom>
          <a:noFill/>
        </p:spPr>
        <p:txBody>
          <a:bodyPr wrap="square" lIns="71323" tIns="35662" rIns="71323" bIns="35662" rtlCol="0">
            <a:spAutoFit/>
          </a:bodyPr>
          <a:lstStyle/>
          <a:p>
            <a:r>
              <a:rPr lang="es-EC" sz="2800" b="1" dirty="0">
                <a:latin typeface="Times New Roman" panose="02020603050405020304" pitchFamily="18" charset="0"/>
                <a:cs typeface="Times New Roman" panose="02020603050405020304" pitchFamily="18" charset="0"/>
              </a:rPr>
              <a:t>Diseño Mecatrónico </a:t>
            </a:r>
          </a:p>
        </p:txBody>
      </p:sp>
      <p:sp>
        <p:nvSpPr>
          <p:cNvPr id="5" name="Rectangle 4"/>
          <p:cNvSpPr>
            <a:spLocks noChangeArrowheads="1"/>
          </p:cNvSpPr>
          <p:nvPr/>
        </p:nvSpPr>
        <p:spPr bwMode="auto">
          <a:xfrm>
            <a:off x="2967136" y="2398945"/>
            <a:ext cx="144104" cy="302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323" tIns="35662" rIns="71323" bIns="35662" numCol="1" anchor="ctr" anchorCtr="0" compatLnSpc="1">
            <a:prstTxWarp prst="textNoShape">
              <a:avLst/>
            </a:prstTxWarp>
            <a:spAutoFit/>
          </a:bodyPr>
          <a:lstStyle/>
          <a:p>
            <a:endParaRPr lang="es-EC"/>
          </a:p>
        </p:txBody>
      </p:sp>
      <p:sp>
        <p:nvSpPr>
          <p:cNvPr id="8" name="Rectángulo redondeado 7">
            <a:hlinkClick r:id="rId2" action="ppaction://hlinksldjump"/>
          </p:cNvPr>
          <p:cNvSpPr/>
          <p:nvPr/>
        </p:nvSpPr>
        <p:spPr>
          <a:xfrm>
            <a:off x="2690132" y="2550372"/>
            <a:ext cx="2771775" cy="836083"/>
          </a:xfrm>
          <a:prstGeom prst="roundRect">
            <a:avLst/>
          </a:prstGeom>
          <a:ln/>
        </p:spPr>
        <p:style>
          <a:lnRef idx="0">
            <a:schemeClr val="accent1"/>
          </a:lnRef>
          <a:fillRef idx="3">
            <a:schemeClr val="accent1"/>
          </a:fillRef>
          <a:effectRef idx="3">
            <a:schemeClr val="accent1"/>
          </a:effectRef>
          <a:fontRef idx="minor">
            <a:schemeClr val="lt1"/>
          </a:fontRef>
        </p:style>
        <p:txBody>
          <a:bodyPr lIns="71323" tIns="35662" rIns="71323" bIns="35662" rtlCol="0" anchor="ctr"/>
          <a:lstStyle/>
          <a:p>
            <a:pPr algn="ctr"/>
            <a:r>
              <a:rPr lang="es-EC" b="1" dirty="0" smtClean="0"/>
              <a:t>DISEÑO COMPONENTES ELÉCTRICOS Y/O ELECTRÓNICOS</a:t>
            </a:r>
            <a:endParaRPr lang="es-EC" b="1" dirty="0"/>
          </a:p>
        </p:txBody>
      </p:sp>
      <p:sp>
        <p:nvSpPr>
          <p:cNvPr id="9" name="Rectángulo redondeado 8">
            <a:hlinkClick r:id="rId3" action="ppaction://hlinksldjump"/>
          </p:cNvPr>
          <p:cNvSpPr/>
          <p:nvPr/>
        </p:nvSpPr>
        <p:spPr>
          <a:xfrm>
            <a:off x="1195388" y="1153584"/>
            <a:ext cx="2771775" cy="836083"/>
          </a:xfrm>
          <a:prstGeom prst="roundRect">
            <a:avLst/>
          </a:prstGeom>
          <a:ln/>
        </p:spPr>
        <p:style>
          <a:lnRef idx="0">
            <a:schemeClr val="accent1"/>
          </a:lnRef>
          <a:fillRef idx="3">
            <a:schemeClr val="accent1"/>
          </a:fillRef>
          <a:effectRef idx="3">
            <a:schemeClr val="accent1"/>
          </a:effectRef>
          <a:fontRef idx="minor">
            <a:schemeClr val="lt1"/>
          </a:fontRef>
        </p:style>
        <p:txBody>
          <a:bodyPr lIns="71323" tIns="35662" rIns="71323" bIns="35662" rtlCol="0" anchor="ctr"/>
          <a:lstStyle/>
          <a:p>
            <a:pPr algn="ctr"/>
            <a:r>
              <a:rPr lang="es-EC" b="1" dirty="0" smtClean="0"/>
              <a:t>DISEÑO COMPONENTES MECÁNICO </a:t>
            </a:r>
            <a:endParaRPr lang="es-EC" b="1" dirty="0"/>
          </a:p>
        </p:txBody>
      </p:sp>
      <p:sp>
        <p:nvSpPr>
          <p:cNvPr id="10" name="Rectángulo redondeado 9">
            <a:hlinkClick r:id="" action="ppaction://noaction"/>
          </p:cNvPr>
          <p:cNvSpPr/>
          <p:nvPr/>
        </p:nvSpPr>
        <p:spPr>
          <a:xfrm>
            <a:off x="5120520" y="3838654"/>
            <a:ext cx="2771775" cy="836083"/>
          </a:xfrm>
          <a:prstGeom prst="roundRect">
            <a:avLst/>
          </a:prstGeom>
          <a:ln/>
        </p:spPr>
        <p:style>
          <a:lnRef idx="0">
            <a:schemeClr val="accent6"/>
          </a:lnRef>
          <a:fillRef idx="3">
            <a:schemeClr val="accent6"/>
          </a:fillRef>
          <a:effectRef idx="3">
            <a:schemeClr val="accent6"/>
          </a:effectRef>
          <a:fontRef idx="minor">
            <a:schemeClr val="lt1"/>
          </a:fontRef>
        </p:style>
        <p:txBody>
          <a:bodyPr lIns="71323" tIns="35662" rIns="71323" bIns="35662" rtlCol="0" anchor="ctr"/>
          <a:lstStyle/>
          <a:p>
            <a:pPr algn="ctr"/>
            <a:r>
              <a:rPr lang="es-EC" b="1" dirty="0" smtClean="0"/>
              <a:t>DISEÑO DEL SISTEMA DE CONTROL</a:t>
            </a:r>
            <a:endParaRPr lang="es-EC" b="1" dirty="0"/>
          </a:p>
        </p:txBody>
      </p:sp>
    </p:spTree>
    <p:extLst>
      <p:ext uri="{BB962C8B-B14F-4D97-AF65-F5344CB8AC3E}">
        <p14:creationId xmlns:p14="http://schemas.microsoft.com/office/powerpoint/2010/main" val="29538004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3"/>
          <p:cNvSpPr txBox="1"/>
          <p:nvPr/>
        </p:nvSpPr>
        <p:spPr>
          <a:xfrm>
            <a:off x="1053243" y="337220"/>
            <a:ext cx="5410235" cy="456741"/>
          </a:xfrm>
          <a:prstGeom prst="rect">
            <a:avLst/>
          </a:prstGeom>
          <a:noFill/>
        </p:spPr>
        <p:txBody>
          <a:bodyPr wrap="square" lIns="71323" tIns="35662" rIns="71323" bIns="35662" rtlCol="0">
            <a:spAutoFit/>
          </a:bodyPr>
          <a:lstStyle/>
          <a:p>
            <a:r>
              <a:rPr lang="es-EC" sz="2500" b="1" dirty="0" smtClean="0">
                <a:latin typeface="Times New Roman" panose="02020603050405020304" pitchFamily="18" charset="0"/>
                <a:cs typeface="Times New Roman" panose="02020603050405020304" pitchFamily="18" charset="0"/>
              </a:rPr>
              <a:t>Control.</a:t>
            </a:r>
            <a:endParaRPr lang="es-EC" sz="2500" b="1" dirty="0">
              <a:latin typeface="Times New Roman" panose="02020603050405020304" pitchFamily="18" charset="0"/>
              <a:cs typeface="Times New Roman" panose="02020603050405020304" pitchFamily="18" charset="0"/>
            </a:endParaRPr>
          </a:p>
        </p:txBody>
      </p:sp>
      <p:sp>
        <p:nvSpPr>
          <p:cNvPr id="3" name="CuadroTexto 8"/>
          <p:cNvSpPr txBox="1"/>
          <p:nvPr/>
        </p:nvSpPr>
        <p:spPr>
          <a:xfrm>
            <a:off x="1040366" y="934757"/>
            <a:ext cx="3014700" cy="410575"/>
          </a:xfrm>
          <a:prstGeom prst="rect">
            <a:avLst/>
          </a:prstGeom>
          <a:noFill/>
        </p:spPr>
        <p:txBody>
          <a:bodyPr wrap="square" lIns="71323" tIns="35662" rIns="71323" bIns="35662" rtlCol="0">
            <a:spAutoFit/>
          </a:bodyPr>
          <a:lstStyle/>
          <a:p>
            <a:r>
              <a:rPr lang="es-EC" sz="2200" b="1" smtClean="0">
                <a:latin typeface="Times New Roman" panose="02020603050405020304" pitchFamily="18" charset="0"/>
                <a:cs typeface="Times New Roman" panose="02020603050405020304" pitchFamily="18" charset="0"/>
              </a:rPr>
              <a:t>PID</a:t>
            </a:r>
            <a:endParaRPr lang="es-EC" sz="2200" b="1" dirty="0" smtClean="0">
              <a:latin typeface="Times New Roman" panose="02020603050405020304" pitchFamily="18" charset="0"/>
              <a:cs typeface="Times New Roman" panose="02020603050405020304" pitchFamily="18" charset="0"/>
            </a:endParaRPr>
          </a:p>
        </p:txBody>
      </p:sp>
      <p:sp>
        <p:nvSpPr>
          <p:cNvPr id="5" name="CuadroTexto 3"/>
          <p:cNvSpPr txBox="1"/>
          <p:nvPr/>
        </p:nvSpPr>
        <p:spPr>
          <a:xfrm>
            <a:off x="1105981" y="1489348"/>
            <a:ext cx="3754051" cy="687574"/>
          </a:xfrm>
          <a:prstGeom prst="rect">
            <a:avLst/>
          </a:prstGeom>
          <a:noFill/>
        </p:spPr>
        <p:txBody>
          <a:bodyPr wrap="square" lIns="71323" tIns="35662" rIns="71323" bIns="35662" rtlCol="0">
            <a:spAutoFit/>
          </a:bodyPr>
          <a:lstStyle/>
          <a:p>
            <a:r>
              <a:rPr lang="es-EC" sz="2000" b="1" dirty="0" smtClean="0">
                <a:latin typeface="Times New Roman" panose="02020603050405020304" pitchFamily="18" charset="0"/>
                <a:cs typeface="Times New Roman" panose="02020603050405020304" pitchFamily="18" charset="0"/>
              </a:rPr>
              <a:t>Estrategia de control </a:t>
            </a:r>
          </a:p>
          <a:p>
            <a:r>
              <a:rPr lang="es-EC" sz="2000" b="1" dirty="0" smtClean="0">
                <a:latin typeface="Times New Roman" panose="02020603050405020304" pitchFamily="18" charset="0"/>
                <a:cs typeface="Times New Roman" panose="02020603050405020304" pitchFamily="18" charset="0"/>
              </a:rPr>
              <a:t>PID Discreto </a:t>
            </a:r>
            <a:endParaRPr lang="es-EC" sz="2000" b="1" dirty="0">
              <a:latin typeface="Times New Roman" panose="02020603050405020304" pitchFamily="18" charset="0"/>
              <a:cs typeface="Times New Roman" panose="02020603050405020304" pitchFamily="18" charset="0"/>
            </a:endParaRPr>
          </a:p>
        </p:txBody>
      </p:sp>
      <p:sp>
        <p:nvSpPr>
          <p:cNvPr id="7" name="CuadroTexto 3"/>
          <p:cNvSpPr txBox="1"/>
          <p:nvPr/>
        </p:nvSpPr>
        <p:spPr>
          <a:xfrm>
            <a:off x="1105981" y="2289876"/>
            <a:ext cx="2745940" cy="379797"/>
          </a:xfrm>
          <a:prstGeom prst="rect">
            <a:avLst/>
          </a:prstGeom>
          <a:noFill/>
        </p:spPr>
        <p:txBody>
          <a:bodyPr wrap="square" lIns="71323" tIns="35662" rIns="71323" bIns="35662" rtlCol="0">
            <a:spAutoFit/>
          </a:bodyPr>
          <a:lstStyle/>
          <a:p>
            <a:r>
              <a:rPr lang="es-EC" sz="2000" b="1" dirty="0" smtClean="0">
                <a:latin typeface="Times New Roman" panose="02020603050405020304" pitchFamily="18" charset="0"/>
                <a:cs typeface="Times New Roman" panose="02020603050405020304" pitchFamily="18" charset="0"/>
              </a:rPr>
              <a:t>Criterio de Diseño</a:t>
            </a:r>
            <a:endParaRPr lang="es-EC" sz="2000" b="1" dirty="0">
              <a:latin typeface="Times New Roman" panose="02020603050405020304" pitchFamily="18" charset="0"/>
              <a:cs typeface="Times New Roman" panose="02020603050405020304" pitchFamily="18" charset="0"/>
            </a:endParaRPr>
          </a:p>
        </p:txBody>
      </p:sp>
      <p:sp>
        <p:nvSpPr>
          <p:cNvPr id="8" name="Rectángulo 59"/>
          <p:cNvSpPr/>
          <p:nvPr/>
        </p:nvSpPr>
        <p:spPr>
          <a:xfrm>
            <a:off x="1129543" y="2701731"/>
            <a:ext cx="3586473" cy="1226183"/>
          </a:xfrm>
          <a:prstGeom prst="rect">
            <a:avLst/>
          </a:prstGeom>
        </p:spPr>
        <p:txBody>
          <a:bodyPr wrap="square" lIns="71323" tIns="35662" rIns="71323" bIns="35662">
            <a:spAutoFit/>
          </a:bodyPr>
          <a:lstStyle/>
          <a:p>
            <a:pPr algn="just"/>
            <a:r>
              <a:rPr lang="es-EC" b="1" dirty="0" smtClean="0">
                <a:latin typeface="Times New Roman" panose="02020603050405020304" pitchFamily="18" charset="0"/>
                <a:ea typeface="Times New Roman" panose="02020603050405020304" pitchFamily="18" charset="0"/>
              </a:rPr>
              <a:t>Método Analítico: </a:t>
            </a:r>
            <a:r>
              <a:rPr lang="es-EC" dirty="0" smtClean="0">
                <a:latin typeface="Times New Roman" panose="02020603050405020304" pitchFamily="18" charset="0"/>
                <a:ea typeface="Times New Roman" panose="02020603050405020304" pitchFamily="18" charset="0"/>
              </a:rPr>
              <a:t>El</a:t>
            </a:r>
            <a:r>
              <a:rPr lang="es-EC" dirty="0" smtClean="0"/>
              <a:t> </a:t>
            </a:r>
            <a:r>
              <a:rPr lang="es-EC" dirty="0"/>
              <a:t>criterio se basa </a:t>
            </a:r>
            <a:r>
              <a:rPr lang="es-EC" dirty="0" smtClean="0"/>
              <a:t>en realizar cálculos mediante la obtención del diagrama de bode ubicándonos en las graficas de magnitud y de fase de la función de transferencia. </a:t>
            </a:r>
            <a:endParaRPr lang="es-EC" dirty="0"/>
          </a:p>
        </p:txBody>
      </p:sp>
      <p:pic>
        <p:nvPicPr>
          <p:cNvPr id="9" name="8 Imagen"/>
          <p:cNvPicPr/>
          <p:nvPr/>
        </p:nvPicPr>
        <p:blipFill>
          <a:blip r:embed="rId2"/>
          <a:stretch>
            <a:fillRect/>
          </a:stretch>
        </p:blipFill>
        <p:spPr>
          <a:xfrm>
            <a:off x="4864765" y="957909"/>
            <a:ext cx="4113570" cy="2547663"/>
          </a:xfrm>
          <a:prstGeom prst="rect">
            <a:avLst/>
          </a:prstGeom>
          <a:ln>
            <a:noFill/>
          </a:ln>
          <a:effectLst>
            <a:outerShdw blurRad="292100" dist="139700" dir="2700000" algn="tl" rotWithShape="0">
              <a:srgbClr val="333333">
                <a:alpha val="65000"/>
              </a:srgbClr>
            </a:outerShdw>
          </a:effectLst>
        </p:spPr>
      </p:pic>
      <p:graphicFrame>
        <p:nvGraphicFramePr>
          <p:cNvPr id="12" name="11 Tabla"/>
          <p:cNvGraphicFramePr>
            <a:graphicFrameLocks noGrp="1"/>
          </p:cNvGraphicFramePr>
          <p:nvPr>
            <p:extLst>
              <p:ext uri="{D42A27DB-BD31-4B8C-83A1-F6EECF244321}">
                <p14:modId xmlns:p14="http://schemas.microsoft.com/office/powerpoint/2010/main" val="95861435"/>
              </p:ext>
            </p:extLst>
          </p:nvPr>
        </p:nvGraphicFramePr>
        <p:xfrm>
          <a:off x="3059832" y="3927914"/>
          <a:ext cx="4915662" cy="1463040"/>
        </p:xfrm>
        <a:graphic>
          <a:graphicData uri="http://schemas.openxmlformats.org/drawingml/2006/table">
            <a:tbl>
              <a:tblPr firstRow="1" firstCol="1" bandRow="1">
                <a:tableStyleId>{5C22544A-7EE6-4342-B048-85BDC9FD1C3A}</a:tableStyleId>
              </a:tblPr>
              <a:tblGrid>
                <a:gridCol w="2457831"/>
                <a:gridCol w="2457831"/>
              </a:tblGrid>
              <a:tr h="706683">
                <a:tc>
                  <a:txBody>
                    <a:bodyPr/>
                    <a:lstStyle/>
                    <a:p>
                      <a:pPr marL="180340">
                        <a:lnSpc>
                          <a:spcPct val="200000"/>
                        </a:lnSpc>
                        <a:spcAft>
                          <a:spcPts val="0"/>
                        </a:spcAft>
                      </a:pPr>
                      <a:r>
                        <a:rPr lang="es-ES_tradnl" sz="1200" dirty="0" smtClean="0">
                          <a:solidFill>
                            <a:schemeClr val="lt1"/>
                          </a:solidFill>
                          <a:effectLst/>
                          <a:latin typeface="+mn-lt"/>
                          <a:ea typeface="+mn-ea"/>
                          <a:cs typeface="+mn-cs"/>
                        </a:rPr>
                        <a:t>PROPORCIONAL</a:t>
                      </a:r>
                    </a:p>
                  </a:txBody>
                  <a:tcPr marL="68580" marR="68580" marT="0" marB="0"/>
                </a:tc>
                <a:tc>
                  <a:txBody>
                    <a:bodyPr/>
                    <a:lstStyle/>
                    <a:p>
                      <a:pPr marL="180340">
                        <a:lnSpc>
                          <a:spcPct val="200000"/>
                        </a:lnSpc>
                        <a:spcAft>
                          <a:spcPts val="0"/>
                        </a:spcAft>
                      </a:pPr>
                      <a:r>
                        <a:rPr lang="es-ES_tradnl" sz="1200" dirty="0" smtClean="0">
                          <a:solidFill>
                            <a:schemeClr val="lt1"/>
                          </a:solidFill>
                          <a:effectLst/>
                          <a:latin typeface="+mn-lt"/>
                          <a:ea typeface="+mn-ea"/>
                          <a:cs typeface="+mn-cs"/>
                        </a:rPr>
                        <a:t>Mejora</a:t>
                      </a:r>
                      <a:r>
                        <a:rPr lang="es-ES_tradnl" sz="1200" baseline="0" dirty="0" smtClean="0">
                          <a:solidFill>
                            <a:schemeClr val="lt1"/>
                          </a:solidFill>
                          <a:effectLst/>
                          <a:latin typeface="+mn-lt"/>
                          <a:ea typeface="+mn-ea"/>
                          <a:cs typeface="+mn-cs"/>
                        </a:rPr>
                        <a:t> el error en estado estacionario</a:t>
                      </a:r>
                      <a:endParaRPr lang="es-EC" sz="1200" dirty="0">
                        <a:solidFill>
                          <a:srgbClr val="000000"/>
                        </a:solidFill>
                        <a:effectLst/>
                        <a:latin typeface="Times New Roman"/>
                        <a:ea typeface="Calibri"/>
                        <a:cs typeface="Times New Roman"/>
                      </a:endParaRPr>
                    </a:p>
                  </a:txBody>
                  <a:tcPr marL="68580" marR="68580" marT="0" marB="0"/>
                </a:tc>
              </a:tr>
              <a:tr h="0">
                <a:tc>
                  <a:txBody>
                    <a:bodyPr/>
                    <a:lstStyle/>
                    <a:p>
                      <a:pPr marL="180340">
                        <a:lnSpc>
                          <a:spcPct val="200000"/>
                        </a:lnSpc>
                        <a:spcAft>
                          <a:spcPts val="0"/>
                        </a:spcAft>
                      </a:pPr>
                      <a:r>
                        <a:rPr lang="es-ES_tradnl" sz="1200" dirty="0" smtClean="0">
                          <a:effectLst/>
                        </a:rPr>
                        <a:t>INTEGRAL</a:t>
                      </a:r>
                      <a:endParaRPr lang="es-EC" sz="1200" dirty="0">
                        <a:solidFill>
                          <a:srgbClr val="000000"/>
                        </a:solidFill>
                        <a:effectLst/>
                        <a:latin typeface="Times New Roman"/>
                        <a:ea typeface="Calibri"/>
                        <a:cs typeface="Times New Roman"/>
                      </a:endParaRPr>
                    </a:p>
                  </a:txBody>
                  <a:tcPr marL="68580" marR="68580" marT="0" marB="0"/>
                </a:tc>
                <a:tc>
                  <a:txBody>
                    <a:bodyPr/>
                    <a:lstStyle/>
                    <a:p>
                      <a:pPr marL="180340">
                        <a:lnSpc>
                          <a:spcPct val="200000"/>
                        </a:lnSpc>
                        <a:spcAft>
                          <a:spcPts val="0"/>
                        </a:spcAft>
                      </a:pPr>
                      <a:r>
                        <a:rPr lang="es-ES_tradnl" sz="1200" dirty="0" smtClean="0">
                          <a:solidFill>
                            <a:schemeClr val="dk1"/>
                          </a:solidFill>
                          <a:effectLst/>
                          <a:latin typeface="+mn-lt"/>
                          <a:ea typeface="+mn-ea"/>
                          <a:cs typeface="+mn-cs"/>
                        </a:rPr>
                        <a:t>Mejora</a:t>
                      </a:r>
                      <a:r>
                        <a:rPr lang="es-ES_tradnl" sz="1200" baseline="0" dirty="0" smtClean="0">
                          <a:solidFill>
                            <a:schemeClr val="dk1"/>
                          </a:solidFill>
                          <a:effectLst/>
                          <a:latin typeface="+mn-lt"/>
                          <a:ea typeface="+mn-ea"/>
                          <a:cs typeface="+mn-cs"/>
                        </a:rPr>
                        <a:t> el Sobre impulso</a:t>
                      </a:r>
                      <a:endParaRPr lang="es-EC" sz="1200" dirty="0">
                        <a:solidFill>
                          <a:srgbClr val="000000"/>
                        </a:solidFill>
                        <a:effectLst/>
                        <a:latin typeface="Times New Roman"/>
                        <a:ea typeface="Calibri"/>
                        <a:cs typeface="Times New Roman"/>
                      </a:endParaRPr>
                    </a:p>
                  </a:txBody>
                  <a:tcPr marL="68580" marR="68580" marT="0" marB="0"/>
                </a:tc>
              </a:tr>
              <a:tr h="0">
                <a:tc>
                  <a:txBody>
                    <a:bodyPr/>
                    <a:lstStyle/>
                    <a:p>
                      <a:pPr marL="180340">
                        <a:lnSpc>
                          <a:spcPct val="200000"/>
                        </a:lnSpc>
                        <a:spcAft>
                          <a:spcPts val="0"/>
                        </a:spcAft>
                      </a:pPr>
                      <a:r>
                        <a:rPr lang="es-ES_tradnl" sz="1200" dirty="0" smtClean="0">
                          <a:effectLst/>
                        </a:rPr>
                        <a:t>DERIVATIVO</a:t>
                      </a:r>
                      <a:endParaRPr lang="es-EC" sz="1200" dirty="0">
                        <a:solidFill>
                          <a:srgbClr val="000000"/>
                        </a:solidFill>
                        <a:effectLst/>
                        <a:latin typeface="Times New Roman"/>
                        <a:ea typeface="Calibri"/>
                        <a:cs typeface="Times New Roman"/>
                      </a:endParaRPr>
                    </a:p>
                  </a:txBody>
                  <a:tcPr marL="68580" marR="68580" marT="0" marB="0"/>
                </a:tc>
                <a:tc>
                  <a:txBody>
                    <a:bodyPr/>
                    <a:lstStyle/>
                    <a:p>
                      <a:pPr marL="180340">
                        <a:lnSpc>
                          <a:spcPct val="200000"/>
                        </a:lnSpc>
                        <a:spcAft>
                          <a:spcPts val="0"/>
                        </a:spcAft>
                      </a:pPr>
                      <a:r>
                        <a:rPr lang="es-ES_tradnl" sz="1200" dirty="0" smtClean="0">
                          <a:solidFill>
                            <a:schemeClr val="dk1"/>
                          </a:solidFill>
                          <a:effectLst/>
                          <a:latin typeface="+mn-lt"/>
                          <a:ea typeface="+mn-ea"/>
                          <a:cs typeface="+mn-cs"/>
                        </a:rPr>
                        <a:t>Mejora</a:t>
                      </a:r>
                      <a:r>
                        <a:rPr lang="es-ES_tradnl" sz="1200" baseline="0" dirty="0" smtClean="0">
                          <a:solidFill>
                            <a:schemeClr val="dk1"/>
                          </a:solidFill>
                          <a:effectLst/>
                          <a:latin typeface="+mn-lt"/>
                          <a:ea typeface="+mn-ea"/>
                          <a:cs typeface="+mn-cs"/>
                        </a:rPr>
                        <a:t> Tiempo de estabilización </a:t>
                      </a:r>
                      <a:endParaRPr lang="es-EC" sz="1200" dirty="0">
                        <a:solidFill>
                          <a:srgbClr val="000000"/>
                        </a:solidFill>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3494696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Diagrama 29"/>
          <p:cNvGraphicFramePr/>
          <p:nvPr>
            <p:extLst>
              <p:ext uri="{D42A27DB-BD31-4B8C-83A1-F6EECF244321}">
                <p14:modId xmlns:p14="http://schemas.microsoft.com/office/powerpoint/2010/main" val="2162234533"/>
              </p:ext>
            </p:extLst>
          </p:nvPr>
        </p:nvGraphicFramePr>
        <p:xfrm>
          <a:off x="1612953" y="927181"/>
          <a:ext cx="6096000" cy="4515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6" name="CuadroTexto 45"/>
          <p:cNvSpPr txBox="1"/>
          <p:nvPr/>
        </p:nvSpPr>
        <p:spPr>
          <a:xfrm>
            <a:off x="1015282" y="214703"/>
            <a:ext cx="4996878" cy="502908"/>
          </a:xfrm>
          <a:prstGeom prst="rect">
            <a:avLst/>
          </a:prstGeom>
          <a:noFill/>
        </p:spPr>
        <p:txBody>
          <a:bodyPr wrap="square" lIns="71323" tIns="35662" rIns="71323" bIns="35662" rtlCol="0">
            <a:spAutoFit/>
          </a:bodyPr>
          <a:lstStyle/>
          <a:p>
            <a:r>
              <a:rPr lang="es-EC" sz="2800" b="1" dirty="0" smtClean="0">
                <a:latin typeface="Times New Roman" panose="02020603050405020304" pitchFamily="18" charset="0"/>
                <a:cs typeface="Times New Roman" panose="02020603050405020304" pitchFamily="18" charset="0"/>
              </a:rPr>
              <a:t>Modelo Descriptivo Lineal </a:t>
            </a:r>
            <a:endParaRPr lang="es-EC" sz="2800" b="1" dirty="0">
              <a:latin typeface="Times New Roman" panose="02020603050405020304" pitchFamily="18" charset="0"/>
              <a:cs typeface="Times New Roman" panose="02020603050405020304" pitchFamily="18" charset="0"/>
            </a:endParaRPr>
          </a:p>
        </p:txBody>
      </p:sp>
      <p:pic>
        <p:nvPicPr>
          <p:cNvPr id="50" name="Imagen 49">
            <a:hlinkClick r:id="rId7" action="ppaction://hlinksldjump"/>
          </p:cNvPr>
          <p:cNvPicPr>
            <a:picLocks noChangeAspect="1"/>
          </p:cNvPicPr>
          <p:nvPr/>
        </p:nvPicPr>
        <p:blipFill>
          <a:blip r:embed="rId8"/>
          <a:stretch>
            <a:fillRect/>
          </a:stretch>
        </p:blipFill>
        <p:spPr>
          <a:xfrm>
            <a:off x="5335688" y="1166439"/>
            <a:ext cx="361220" cy="325148"/>
          </a:xfrm>
          <a:prstGeom prst="rect">
            <a:avLst/>
          </a:prstGeom>
        </p:spPr>
        <p:style>
          <a:lnRef idx="2">
            <a:schemeClr val="dk1"/>
          </a:lnRef>
          <a:fillRef idx="1">
            <a:schemeClr val="lt1"/>
          </a:fillRef>
          <a:effectRef idx="0">
            <a:schemeClr val="dk1"/>
          </a:effectRef>
          <a:fontRef idx="minor">
            <a:schemeClr val="dk1"/>
          </a:fontRef>
        </p:style>
      </p:pic>
      <p:pic>
        <p:nvPicPr>
          <p:cNvPr id="51" name="Imagen 50">
            <a:hlinkClick r:id="rId9" action="ppaction://hlinksldjump"/>
          </p:cNvPr>
          <p:cNvPicPr>
            <a:picLocks noChangeAspect="1"/>
          </p:cNvPicPr>
          <p:nvPr/>
        </p:nvPicPr>
        <p:blipFill>
          <a:blip r:embed="rId8"/>
          <a:stretch>
            <a:fillRect/>
          </a:stretch>
        </p:blipFill>
        <p:spPr>
          <a:xfrm>
            <a:off x="5366568" y="1999916"/>
            <a:ext cx="361220" cy="325148"/>
          </a:xfrm>
          <a:prstGeom prst="rect">
            <a:avLst/>
          </a:prstGeom>
        </p:spPr>
        <p:style>
          <a:lnRef idx="2">
            <a:schemeClr val="dk1"/>
          </a:lnRef>
          <a:fillRef idx="1">
            <a:schemeClr val="lt1"/>
          </a:fillRef>
          <a:effectRef idx="0">
            <a:schemeClr val="dk1"/>
          </a:effectRef>
          <a:fontRef idx="minor">
            <a:schemeClr val="dk1"/>
          </a:fontRef>
        </p:style>
      </p:pic>
      <p:pic>
        <p:nvPicPr>
          <p:cNvPr id="52" name="Imagen 51">
            <a:hlinkClick r:id="" action="ppaction://noaction"/>
          </p:cNvPr>
          <p:cNvPicPr>
            <a:picLocks noChangeAspect="1"/>
          </p:cNvPicPr>
          <p:nvPr/>
        </p:nvPicPr>
        <p:blipFill>
          <a:blip r:embed="rId8"/>
          <a:stretch>
            <a:fillRect/>
          </a:stretch>
        </p:blipFill>
        <p:spPr>
          <a:xfrm>
            <a:off x="5335688" y="2958424"/>
            <a:ext cx="361220" cy="325148"/>
          </a:xfrm>
          <a:prstGeom prst="rect">
            <a:avLst/>
          </a:prstGeom>
        </p:spPr>
        <p:style>
          <a:lnRef idx="2">
            <a:schemeClr val="dk1"/>
          </a:lnRef>
          <a:fillRef idx="1">
            <a:schemeClr val="lt1"/>
          </a:fillRef>
          <a:effectRef idx="0">
            <a:schemeClr val="dk1"/>
          </a:effectRef>
          <a:fontRef idx="minor">
            <a:schemeClr val="dk1"/>
          </a:fontRef>
        </p:style>
      </p:pic>
      <p:pic>
        <p:nvPicPr>
          <p:cNvPr id="53" name="Imagen 52">
            <a:hlinkClick r:id="" action="ppaction://noaction"/>
          </p:cNvPr>
          <p:cNvPicPr>
            <a:picLocks noChangeAspect="1"/>
          </p:cNvPicPr>
          <p:nvPr/>
        </p:nvPicPr>
        <p:blipFill>
          <a:blip r:embed="rId8"/>
          <a:stretch>
            <a:fillRect/>
          </a:stretch>
        </p:blipFill>
        <p:spPr>
          <a:xfrm>
            <a:off x="5335688" y="3970525"/>
            <a:ext cx="361220" cy="325148"/>
          </a:xfrm>
          <a:prstGeom prst="rect">
            <a:avLst/>
          </a:prstGeom>
        </p:spPr>
        <p:style>
          <a:lnRef idx="2">
            <a:schemeClr val="dk1"/>
          </a:lnRef>
          <a:fillRef idx="1">
            <a:schemeClr val="lt1"/>
          </a:fillRef>
          <a:effectRef idx="0">
            <a:schemeClr val="dk1"/>
          </a:effectRef>
          <a:fontRef idx="minor">
            <a:schemeClr val="dk1"/>
          </a:fontRef>
        </p:style>
      </p:pic>
      <p:pic>
        <p:nvPicPr>
          <p:cNvPr id="54" name="Imagen 53">
            <a:hlinkClick r:id="" action="ppaction://noaction"/>
          </p:cNvPr>
          <p:cNvPicPr>
            <a:picLocks noChangeAspect="1"/>
          </p:cNvPicPr>
          <p:nvPr/>
        </p:nvPicPr>
        <p:blipFill>
          <a:blip r:embed="rId8"/>
          <a:stretch>
            <a:fillRect/>
          </a:stretch>
        </p:blipFill>
        <p:spPr>
          <a:xfrm>
            <a:off x="5335688" y="4933014"/>
            <a:ext cx="361220" cy="325148"/>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7235628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3"/>
          <p:cNvSpPr txBox="1"/>
          <p:nvPr/>
        </p:nvSpPr>
        <p:spPr>
          <a:xfrm>
            <a:off x="900195" y="893527"/>
            <a:ext cx="5410235" cy="379797"/>
          </a:xfrm>
          <a:prstGeom prst="rect">
            <a:avLst/>
          </a:prstGeom>
          <a:noFill/>
        </p:spPr>
        <p:txBody>
          <a:bodyPr wrap="square" lIns="71323" tIns="35662" rIns="71323" bIns="35662" rtlCol="0">
            <a:spAutoFit/>
          </a:bodyPr>
          <a:lstStyle/>
          <a:p>
            <a:r>
              <a:rPr lang="es-EC" sz="2000" b="1" dirty="0" smtClean="0">
                <a:latin typeface="Times New Roman" panose="02020603050405020304" pitchFamily="18" charset="0"/>
                <a:cs typeface="Times New Roman" panose="02020603050405020304" pitchFamily="18" charset="0"/>
              </a:rPr>
              <a:t>Sujeción del motor</a:t>
            </a:r>
            <a:endParaRPr lang="es-EC" sz="2000" b="1" dirty="0">
              <a:latin typeface="Times New Roman" panose="02020603050405020304" pitchFamily="18" charset="0"/>
              <a:cs typeface="Times New Roman" panose="02020603050405020304" pitchFamily="18" charset="0"/>
            </a:endParaRPr>
          </a:p>
        </p:txBody>
      </p:sp>
      <p:pic>
        <p:nvPicPr>
          <p:cNvPr id="3" name="2 Imagen"/>
          <p:cNvPicPr/>
          <p:nvPr/>
        </p:nvPicPr>
        <p:blipFill rotWithShape="1">
          <a:blip r:embed="rId2">
            <a:extLst>
              <a:ext uri="{28A0092B-C50C-407E-A947-70E740481C1C}">
                <a14:useLocalDpi xmlns:a14="http://schemas.microsoft.com/office/drawing/2010/main" val="0"/>
              </a:ext>
            </a:extLst>
          </a:blip>
          <a:srcRect l="22891" r="27890"/>
          <a:stretch/>
        </p:blipFill>
        <p:spPr bwMode="auto">
          <a:xfrm>
            <a:off x="1513467" y="1489348"/>
            <a:ext cx="3532006" cy="3888432"/>
          </a:xfrm>
          <a:prstGeom prst="rect">
            <a:avLst/>
          </a:prstGeom>
          <a:ln>
            <a:noFill/>
          </a:ln>
          <a:effectLst>
            <a:outerShdw blurRad="292100" dist="139700" dir="2700000" algn="tl" rotWithShape="0">
              <a:srgbClr val="333333">
                <a:alpha val="65000"/>
              </a:srgbClr>
            </a:outerShdw>
          </a:effectLst>
        </p:spPr>
      </p:pic>
      <p:cxnSp>
        <p:nvCxnSpPr>
          <p:cNvPr id="7" name="6 Conector recto de flecha"/>
          <p:cNvCxnSpPr/>
          <p:nvPr/>
        </p:nvCxnSpPr>
        <p:spPr>
          <a:xfrm>
            <a:off x="3605313" y="3649588"/>
            <a:ext cx="1656184"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 name="7 Conector recto de flecha"/>
          <p:cNvCxnSpPr/>
          <p:nvPr/>
        </p:nvCxnSpPr>
        <p:spPr>
          <a:xfrm>
            <a:off x="3279470" y="4009628"/>
            <a:ext cx="1982027"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0" name="9 Conector recto de flecha"/>
          <p:cNvCxnSpPr/>
          <p:nvPr/>
        </p:nvCxnSpPr>
        <p:spPr>
          <a:xfrm>
            <a:off x="4920727" y="2785492"/>
            <a:ext cx="41277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2" name="11 Conector recto de flecha"/>
          <p:cNvCxnSpPr/>
          <p:nvPr/>
        </p:nvCxnSpPr>
        <p:spPr>
          <a:xfrm>
            <a:off x="4181377" y="4441676"/>
            <a:ext cx="115212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8" name="17 Conector recto de flecha"/>
          <p:cNvCxnSpPr/>
          <p:nvPr/>
        </p:nvCxnSpPr>
        <p:spPr>
          <a:xfrm flipH="1">
            <a:off x="1301057" y="2848372"/>
            <a:ext cx="115212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9" name="18 Conector recto de flecha"/>
          <p:cNvCxnSpPr/>
          <p:nvPr/>
        </p:nvCxnSpPr>
        <p:spPr>
          <a:xfrm flipH="1">
            <a:off x="1301057" y="3649588"/>
            <a:ext cx="158417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1" name="20 Conector recto de flecha"/>
          <p:cNvCxnSpPr/>
          <p:nvPr/>
        </p:nvCxnSpPr>
        <p:spPr>
          <a:xfrm flipH="1">
            <a:off x="1187624" y="2201664"/>
            <a:ext cx="130452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3" name="22 Hexágono"/>
          <p:cNvSpPr/>
          <p:nvPr/>
        </p:nvSpPr>
        <p:spPr>
          <a:xfrm>
            <a:off x="827584" y="2057648"/>
            <a:ext cx="329457" cy="288032"/>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t>1</a:t>
            </a:r>
            <a:endParaRPr lang="es-EC" dirty="0"/>
          </a:p>
        </p:txBody>
      </p:sp>
      <p:sp>
        <p:nvSpPr>
          <p:cNvPr id="25" name="24 Hexágono"/>
          <p:cNvSpPr/>
          <p:nvPr/>
        </p:nvSpPr>
        <p:spPr>
          <a:xfrm>
            <a:off x="5364088" y="2641476"/>
            <a:ext cx="329457" cy="288032"/>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t>2</a:t>
            </a:r>
            <a:endParaRPr lang="es-EC" dirty="0"/>
          </a:p>
        </p:txBody>
      </p:sp>
      <p:sp>
        <p:nvSpPr>
          <p:cNvPr id="26" name="25 Hexágono"/>
          <p:cNvSpPr/>
          <p:nvPr/>
        </p:nvSpPr>
        <p:spPr>
          <a:xfrm>
            <a:off x="888514" y="2704356"/>
            <a:ext cx="329457" cy="288032"/>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t>7</a:t>
            </a:r>
            <a:endParaRPr lang="es-EC" dirty="0"/>
          </a:p>
        </p:txBody>
      </p:sp>
      <p:sp>
        <p:nvSpPr>
          <p:cNvPr id="27" name="26 Hexágono"/>
          <p:cNvSpPr/>
          <p:nvPr/>
        </p:nvSpPr>
        <p:spPr>
          <a:xfrm>
            <a:off x="888514" y="3505572"/>
            <a:ext cx="329457" cy="288032"/>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a:t>6</a:t>
            </a:r>
          </a:p>
        </p:txBody>
      </p:sp>
      <p:sp>
        <p:nvSpPr>
          <p:cNvPr id="28" name="27 Hexágono"/>
          <p:cNvSpPr/>
          <p:nvPr/>
        </p:nvSpPr>
        <p:spPr>
          <a:xfrm>
            <a:off x="5333505" y="3505572"/>
            <a:ext cx="329457" cy="288032"/>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a:t>3</a:t>
            </a:r>
          </a:p>
        </p:txBody>
      </p:sp>
      <p:sp>
        <p:nvSpPr>
          <p:cNvPr id="29" name="28 Hexágono"/>
          <p:cNvSpPr/>
          <p:nvPr/>
        </p:nvSpPr>
        <p:spPr>
          <a:xfrm>
            <a:off x="5364088" y="3865612"/>
            <a:ext cx="329457" cy="288032"/>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a:t>4</a:t>
            </a:r>
          </a:p>
        </p:txBody>
      </p:sp>
      <p:sp>
        <p:nvSpPr>
          <p:cNvPr id="30" name="29 Hexágono"/>
          <p:cNvSpPr/>
          <p:nvPr/>
        </p:nvSpPr>
        <p:spPr>
          <a:xfrm>
            <a:off x="5364088" y="4297660"/>
            <a:ext cx="329457" cy="288032"/>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t>5</a:t>
            </a:r>
            <a:endParaRPr lang="es-EC" dirty="0"/>
          </a:p>
        </p:txBody>
      </p:sp>
      <p:graphicFrame>
        <p:nvGraphicFramePr>
          <p:cNvPr id="31" name="30 Tabla"/>
          <p:cNvGraphicFramePr>
            <a:graphicFrameLocks noGrp="1"/>
          </p:cNvGraphicFramePr>
          <p:nvPr>
            <p:extLst>
              <p:ext uri="{D42A27DB-BD31-4B8C-83A1-F6EECF244321}">
                <p14:modId xmlns:p14="http://schemas.microsoft.com/office/powerpoint/2010/main" val="146184677"/>
              </p:ext>
            </p:extLst>
          </p:nvPr>
        </p:nvGraphicFramePr>
        <p:xfrm>
          <a:off x="5868144" y="1697608"/>
          <a:ext cx="2932063" cy="2966720"/>
        </p:xfrm>
        <a:graphic>
          <a:graphicData uri="http://schemas.openxmlformats.org/drawingml/2006/table">
            <a:tbl>
              <a:tblPr firstRow="1" bandRow="1">
                <a:tableStyleId>{5C22544A-7EE6-4342-B048-85BDC9FD1C3A}</a:tableStyleId>
              </a:tblPr>
              <a:tblGrid>
                <a:gridCol w="1131863"/>
                <a:gridCol w="1800200"/>
              </a:tblGrid>
              <a:tr h="370840">
                <a:tc>
                  <a:txBody>
                    <a:bodyPr/>
                    <a:lstStyle/>
                    <a:p>
                      <a:pPr algn="ctr"/>
                      <a:r>
                        <a:rPr lang="es-EC" sz="1300" dirty="0" smtClean="0"/>
                        <a:t>NUMERO</a:t>
                      </a:r>
                      <a:endParaRPr lang="es-EC" sz="1300" dirty="0"/>
                    </a:p>
                  </a:txBody>
                  <a:tcPr/>
                </a:tc>
                <a:tc>
                  <a:txBody>
                    <a:bodyPr/>
                    <a:lstStyle/>
                    <a:p>
                      <a:pPr algn="ctr"/>
                      <a:r>
                        <a:rPr lang="es-EC" sz="1300" dirty="0" smtClean="0"/>
                        <a:t>ELEMENTO</a:t>
                      </a:r>
                      <a:endParaRPr lang="es-EC" sz="1300" dirty="0"/>
                    </a:p>
                  </a:txBody>
                  <a:tcPr/>
                </a:tc>
              </a:tr>
              <a:tr h="370840">
                <a:tc>
                  <a:txBody>
                    <a:bodyPr/>
                    <a:lstStyle/>
                    <a:p>
                      <a:pPr algn="ctr"/>
                      <a:r>
                        <a:rPr lang="es-EC" sz="1300" dirty="0" smtClean="0"/>
                        <a:t>1</a:t>
                      </a:r>
                      <a:endParaRPr lang="es-EC" sz="1300" dirty="0"/>
                    </a:p>
                  </a:txBody>
                  <a:tcPr/>
                </a:tc>
                <a:tc>
                  <a:txBody>
                    <a:bodyPr/>
                    <a:lstStyle/>
                    <a:p>
                      <a:pPr algn="ctr"/>
                      <a:r>
                        <a:rPr lang="es-EC" sz="1300" dirty="0" smtClean="0"/>
                        <a:t>Ejes excéntricos</a:t>
                      </a:r>
                      <a:endParaRPr lang="es-EC" sz="1300" dirty="0"/>
                    </a:p>
                  </a:txBody>
                  <a:tcPr/>
                </a:tc>
              </a:tr>
              <a:tr h="370840">
                <a:tc>
                  <a:txBody>
                    <a:bodyPr/>
                    <a:lstStyle/>
                    <a:p>
                      <a:pPr algn="ctr"/>
                      <a:r>
                        <a:rPr lang="es-EC" sz="1300" dirty="0" smtClean="0"/>
                        <a:t>2</a:t>
                      </a:r>
                      <a:endParaRPr lang="es-EC" sz="1300" dirty="0"/>
                    </a:p>
                  </a:txBody>
                  <a:tcPr/>
                </a:tc>
                <a:tc>
                  <a:txBody>
                    <a:bodyPr/>
                    <a:lstStyle/>
                    <a:p>
                      <a:pPr algn="ctr"/>
                      <a:r>
                        <a:rPr lang="es-EC" sz="1300" dirty="0" smtClean="0"/>
                        <a:t>Polea</a:t>
                      </a:r>
                      <a:endParaRPr lang="es-EC" sz="1300" dirty="0"/>
                    </a:p>
                  </a:txBody>
                  <a:tcPr/>
                </a:tc>
              </a:tr>
              <a:tr h="370840">
                <a:tc>
                  <a:txBody>
                    <a:bodyPr/>
                    <a:lstStyle/>
                    <a:p>
                      <a:pPr algn="ctr"/>
                      <a:r>
                        <a:rPr lang="es-EC" sz="1300" dirty="0" smtClean="0"/>
                        <a:t>3</a:t>
                      </a:r>
                      <a:endParaRPr lang="es-EC" sz="1300" dirty="0"/>
                    </a:p>
                  </a:txBody>
                  <a:tcPr/>
                </a:tc>
                <a:tc>
                  <a:txBody>
                    <a:bodyPr/>
                    <a:lstStyle/>
                    <a:p>
                      <a:pPr algn="ctr"/>
                      <a:r>
                        <a:rPr lang="es-EC" sz="1300" dirty="0" smtClean="0"/>
                        <a:t>Templador de banda</a:t>
                      </a:r>
                      <a:endParaRPr lang="es-EC" sz="1300" dirty="0"/>
                    </a:p>
                  </a:txBody>
                  <a:tcPr/>
                </a:tc>
              </a:tr>
              <a:tr h="370840">
                <a:tc>
                  <a:txBody>
                    <a:bodyPr/>
                    <a:lstStyle/>
                    <a:p>
                      <a:pPr algn="ctr"/>
                      <a:r>
                        <a:rPr lang="es-EC" sz="1300" dirty="0" smtClean="0"/>
                        <a:t>4</a:t>
                      </a:r>
                      <a:endParaRPr lang="es-EC" sz="1300" dirty="0"/>
                    </a:p>
                  </a:txBody>
                  <a:tcPr/>
                </a:tc>
                <a:tc>
                  <a:txBody>
                    <a:bodyPr/>
                    <a:lstStyle/>
                    <a:p>
                      <a:pPr algn="ctr"/>
                      <a:r>
                        <a:rPr lang="es-EC" sz="1300" dirty="0" smtClean="0"/>
                        <a:t>Carcasa</a:t>
                      </a:r>
                      <a:r>
                        <a:rPr lang="es-EC" sz="1300" baseline="0" dirty="0" smtClean="0"/>
                        <a:t> de motor</a:t>
                      </a:r>
                      <a:endParaRPr lang="es-EC" sz="1300" dirty="0"/>
                    </a:p>
                  </a:txBody>
                  <a:tcPr/>
                </a:tc>
              </a:tr>
              <a:tr h="370840">
                <a:tc>
                  <a:txBody>
                    <a:bodyPr/>
                    <a:lstStyle/>
                    <a:p>
                      <a:pPr algn="ctr"/>
                      <a:r>
                        <a:rPr lang="es-EC" sz="1300" dirty="0" smtClean="0"/>
                        <a:t>5</a:t>
                      </a:r>
                      <a:endParaRPr lang="es-EC" sz="1300" dirty="0"/>
                    </a:p>
                  </a:txBody>
                  <a:tcPr/>
                </a:tc>
                <a:tc>
                  <a:txBody>
                    <a:bodyPr/>
                    <a:lstStyle/>
                    <a:p>
                      <a:pPr algn="ctr"/>
                      <a:r>
                        <a:rPr lang="es-EC" sz="1300" dirty="0" smtClean="0"/>
                        <a:t>Bocín</a:t>
                      </a:r>
                      <a:r>
                        <a:rPr lang="es-EC" sz="1300" baseline="0" dirty="0" smtClean="0"/>
                        <a:t> del eje</a:t>
                      </a:r>
                      <a:endParaRPr lang="es-EC" sz="1300" dirty="0"/>
                    </a:p>
                  </a:txBody>
                  <a:tcPr/>
                </a:tc>
              </a:tr>
              <a:tr h="370840">
                <a:tc>
                  <a:txBody>
                    <a:bodyPr/>
                    <a:lstStyle/>
                    <a:p>
                      <a:pPr algn="ctr"/>
                      <a:r>
                        <a:rPr lang="es-EC" sz="1300" dirty="0" smtClean="0"/>
                        <a:t>6</a:t>
                      </a:r>
                      <a:endParaRPr lang="es-EC" sz="1300" dirty="0"/>
                    </a:p>
                  </a:txBody>
                  <a:tcPr/>
                </a:tc>
                <a:tc>
                  <a:txBody>
                    <a:bodyPr/>
                    <a:lstStyle/>
                    <a:p>
                      <a:pPr algn="ctr"/>
                      <a:r>
                        <a:rPr lang="es-EC" sz="1300" dirty="0" smtClean="0"/>
                        <a:t>Agujero para prisionero</a:t>
                      </a:r>
                      <a:endParaRPr lang="es-EC" sz="1300" dirty="0"/>
                    </a:p>
                  </a:txBody>
                  <a:tcPr/>
                </a:tc>
              </a:tr>
              <a:tr h="370840">
                <a:tc>
                  <a:txBody>
                    <a:bodyPr/>
                    <a:lstStyle/>
                    <a:p>
                      <a:pPr algn="ctr"/>
                      <a:r>
                        <a:rPr lang="es-EC" sz="1300" dirty="0" smtClean="0"/>
                        <a:t>7</a:t>
                      </a:r>
                      <a:endParaRPr lang="es-EC" sz="1300" dirty="0"/>
                    </a:p>
                  </a:txBody>
                  <a:tcPr/>
                </a:tc>
                <a:tc>
                  <a:txBody>
                    <a:bodyPr/>
                    <a:lstStyle/>
                    <a:p>
                      <a:pPr algn="ctr"/>
                      <a:r>
                        <a:rPr lang="es-EC" sz="1300" dirty="0" smtClean="0"/>
                        <a:t>Motor</a:t>
                      </a:r>
                      <a:endParaRPr lang="es-EC" sz="1300" dirty="0"/>
                    </a:p>
                  </a:txBody>
                  <a:tcPr/>
                </a:tc>
              </a:tr>
            </a:tbl>
          </a:graphicData>
        </a:graphic>
      </p:graphicFrame>
      <p:sp>
        <p:nvSpPr>
          <p:cNvPr id="32" name="CuadroTexto 3"/>
          <p:cNvSpPr txBox="1"/>
          <p:nvPr/>
        </p:nvSpPr>
        <p:spPr>
          <a:xfrm>
            <a:off x="1205643" y="489620"/>
            <a:ext cx="5410235" cy="456741"/>
          </a:xfrm>
          <a:prstGeom prst="rect">
            <a:avLst/>
          </a:prstGeom>
          <a:noFill/>
        </p:spPr>
        <p:txBody>
          <a:bodyPr wrap="square" lIns="71323" tIns="35662" rIns="71323" bIns="35662" rtlCol="0">
            <a:spAutoFit/>
          </a:bodyPr>
          <a:lstStyle/>
          <a:p>
            <a:r>
              <a:rPr lang="es-EC" sz="2500" b="1" dirty="0" smtClean="0">
                <a:latin typeface="Times New Roman" panose="02020603050405020304" pitchFamily="18" charset="0"/>
                <a:cs typeface="Times New Roman" panose="02020603050405020304" pitchFamily="18" charset="0"/>
              </a:rPr>
              <a:t>Implementación y Construcción </a:t>
            </a:r>
            <a:endParaRPr lang="es-EC" sz="2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11964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rotWithShape="1">
          <a:blip r:embed="rId2">
            <a:extLst>
              <a:ext uri="{28A0092B-C50C-407E-A947-70E740481C1C}">
                <a14:useLocalDpi xmlns:a14="http://schemas.microsoft.com/office/drawing/2010/main" val="0"/>
              </a:ext>
            </a:extLst>
          </a:blip>
          <a:srcRect l="3175" r="16825" b="9426"/>
          <a:stretch/>
        </p:blipFill>
        <p:spPr bwMode="auto">
          <a:xfrm>
            <a:off x="4860032" y="1129308"/>
            <a:ext cx="3096344" cy="2160240"/>
          </a:xfrm>
          <a:prstGeom prst="rect">
            <a:avLst/>
          </a:prstGeom>
          <a:ln>
            <a:noFill/>
          </a:ln>
          <a:effectLst>
            <a:outerShdw blurRad="292100" dist="139700" dir="2700000" algn="tl" rotWithShape="0">
              <a:srgbClr val="333333">
                <a:alpha val="65000"/>
              </a:srgbClr>
            </a:outerShdw>
          </a:effectLst>
        </p:spPr>
      </p:pic>
      <p:sp>
        <p:nvSpPr>
          <p:cNvPr id="3" name="CuadroTexto 3"/>
          <p:cNvSpPr txBox="1"/>
          <p:nvPr/>
        </p:nvSpPr>
        <p:spPr>
          <a:xfrm>
            <a:off x="1053243" y="337220"/>
            <a:ext cx="5410235" cy="456741"/>
          </a:xfrm>
          <a:prstGeom prst="rect">
            <a:avLst/>
          </a:prstGeom>
          <a:noFill/>
        </p:spPr>
        <p:txBody>
          <a:bodyPr wrap="square" lIns="71323" tIns="35662" rIns="71323" bIns="35662" rtlCol="0">
            <a:spAutoFit/>
          </a:bodyPr>
          <a:lstStyle/>
          <a:p>
            <a:r>
              <a:rPr lang="es-EC" sz="2500" b="1" dirty="0" smtClean="0">
                <a:latin typeface="Times New Roman" panose="02020603050405020304" pitchFamily="18" charset="0"/>
                <a:cs typeface="Times New Roman" panose="02020603050405020304" pitchFamily="18" charset="0"/>
              </a:rPr>
              <a:t>Implementación</a:t>
            </a:r>
            <a:endParaRPr lang="es-EC" sz="2500" b="1" dirty="0">
              <a:latin typeface="Times New Roman" panose="02020603050405020304" pitchFamily="18" charset="0"/>
              <a:cs typeface="Times New Roman" panose="02020603050405020304" pitchFamily="18" charset="0"/>
            </a:endParaRPr>
          </a:p>
        </p:txBody>
      </p:sp>
      <p:pic>
        <p:nvPicPr>
          <p:cNvPr id="4" name="3 Imagen"/>
          <p:cNvPicPr/>
          <p:nvPr/>
        </p:nvPicPr>
        <p:blipFill rotWithShape="1">
          <a:blip r:embed="rId3"/>
          <a:srcRect l="15109" t="8027" r="25522" b="10330"/>
          <a:stretch/>
        </p:blipFill>
        <p:spPr>
          <a:xfrm>
            <a:off x="4986973" y="3505572"/>
            <a:ext cx="3059288" cy="1704622"/>
          </a:xfrm>
          <a:prstGeom prst="rect">
            <a:avLst/>
          </a:prstGeom>
          <a:ln>
            <a:noFill/>
          </a:ln>
          <a:effectLst>
            <a:outerShdw blurRad="292100" dist="139700" dir="2700000" algn="tl" rotWithShape="0">
              <a:srgbClr val="333333">
                <a:alpha val="65000"/>
              </a:srgbClr>
            </a:outerShdw>
          </a:effectLst>
        </p:spPr>
      </p:pic>
      <p:cxnSp>
        <p:nvCxnSpPr>
          <p:cNvPr id="5" name="4 Conector recto de flecha"/>
          <p:cNvCxnSpPr/>
          <p:nvPr/>
        </p:nvCxnSpPr>
        <p:spPr>
          <a:xfrm>
            <a:off x="7784268" y="3793604"/>
            <a:ext cx="41277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 name="5 Conector recto de flecha"/>
          <p:cNvCxnSpPr/>
          <p:nvPr/>
        </p:nvCxnSpPr>
        <p:spPr>
          <a:xfrm flipH="1">
            <a:off x="4649123" y="3865612"/>
            <a:ext cx="576064"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 name="7 Conector recto de flecha"/>
          <p:cNvCxnSpPr/>
          <p:nvPr/>
        </p:nvCxnSpPr>
        <p:spPr>
          <a:xfrm flipH="1">
            <a:off x="4649123" y="4153644"/>
            <a:ext cx="1613342"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0" name="9 Hexágono"/>
          <p:cNvSpPr/>
          <p:nvPr/>
        </p:nvSpPr>
        <p:spPr>
          <a:xfrm>
            <a:off x="4246241" y="3721596"/>
            <a:ext cx="329457" cy="288032"/>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t>1</a:t>
            </a:r>
            <a:endParaRPr lang="es-EC" dirty="0"/>
          </a:p>
        </p:txBody>
      </p:sp>
      <p:sp>
        <p:nvSpPr>
          <p:cNvPr id="11" name="10 Hexágono"/>
          <p:cNvSpPr/>
          <p:nvPr/>
        </p:nvSpPr>
        <p:spPr>
          <a:xfrm>
            <a:off x="8278689" y="3649588"/>
            <a:ext cx="329457" cy="288032"/>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t>2</a:t>
            </a:r>
            <a:endParaRPr lang="es-EC" dirty="0"/>
          </a:p>
        </p:txBody>
      </p:sp>
      <p:sp>
        <p:nvSpPr>
          <p:cNvPr id="12" name="11 Hexágono"/>
          <p:cNvSpPr/>
          <p:nvPr/>
        </p:nvSpPr>
        <p:spPr>
          <a:xfrm>
            <a:off x="4246240" y="4069851"/>
            <a:ext cx="329457" cy="288032"/>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a:t>3</a:t>
            </a:r>
          </a:p>
        </p:txBody>
      </p:sp>
      <p:sp>
        <p:nvSpPr>
          <p:cNvPr id="13" name="12 CuadroTexto"/>
          <p:cNvSpPr txBox="1"/>
          <p:nvPr/>
        </p:nvSpPr>
        <p:spPr>
          <a:xfrm>
            <a:off x="692497" y="1551970"/>
            <a:ext cx="3396159" cy="707886"/>
          </a:xfrm>
          <a:prstGeom prst="rect">
            <a:avLst/>
          </a:prstGeom>
          <a:noFill/>
        </p:spPr>
        <p:txBody>
          <a:bodyPr wrap="square" rtlCol="0">
            <a:spAutoFit/>
          </a:bodyPr>
          <a:lstStyle/>
          <a:p>
            <a:r>
              <a:rPr lang="es-EC" sz="2000" dirty="0" smtClean="0">
                <a:latin typeface="Times New Roman" panose="02020603050405020304" pitchFamily="18" charset="0"/>
                <a:cs typeface="Times New Roman" panose="02020603050405020304" pitchFamily="18" charset="0"/>
              </a:rPr>
              <a:t>Se emplea 58° para una visualización mas adecuada </a:t>
            </a:r>
            <a:endParaRPr lang="es-EC" sz="2000" dirty="0">
              <a:latin typeface="Times New Roman" panose="02020603050405020304" pitchFamily="18" charset="0"/>
              <a:cs typeface="Times New Roman" panose="02020603050405020304" pitchFamily="18" charset="0"/>
            </a:endParaRPr>
          </a:p>
        </p:txBody>
      </p:sp>
      <p:graphicFrame>
        <p:nvGraphicFramePr>
          <p:cNvPr id="14" name="13 Tabla"/>
          <p:cNvGraphicFramePr>
            <a:graphicFrameLocks noGrp="1"/>
          </p:cNvGraphicFramePr>
          <p:nvPr>
            <p:extLst>
              <p:ext uri="{D42A27DB-BD31-4B8C-83A1-F6EECF244321}">
                <p14:modId xmlns:p14="http://schemas.microsoft.com/office/powerpoint/2010/main" val="1528275902"/>
              </p:ext>
            </p:extLst>
          </p:nvPr>
        </p:nvGraphicFramePr>
        <p:xfrm>
          <a:off x="842445" y="3123932"/>
          <a:ext cx="2932063" cy="1483360"/>
        </p:xfrm>
        <a:graphic>
          <a:graphicData uri="http://schemas.openxmlformats.org/drawingml/2006/table">
            <a:tbl>
              <a:tblPr firstRow="1" bandRow="1">
                <a:tableStyleId>{5C22544A-7EE6-4342-B048-85BDC9FD1C3A}</a:tableStyleId>
              </a:tblPr>
              <a:tblGrid>
                <a:gridCol w="1131863"/>
                <a:gridCol w="1800200"/>
              </a:tblGrid>
              <a:tr h="370840">
                <a:tc>
                  <a:txBody>
                    <a:bodyPr/>
                    <a:lstStyle/>
                    <a:p>
                      <a:pPr algn="ctr"/>
                      <a:r>
                        <a:rPr lang="es-EC" sz="1300" dirty="0" smtClean="0"/>
                        <a:t>NUMERO</a:t>
                      </a:r>
                      <a:endParaRPr lang="es-EC" sz="1300" dirty="0"/>
                    </a:p>
                  </a:txBody>
                  <a:tcPr/>
                </a:tc>
                <a:tc>
                  <a:txBody>
                    <a:bodyPr/>
                    <a:lstStyle/>
                    <a:p>
                      <a:pPr algn="ctr"/>
                      <a:r>
                        <a:rPr lang="es-EC" sz="1300" dirty="0" smtClean="0"/>
                        <a:t>ELEMENTO</a:t>
                      </a:r>
                      <a:endParaRPr lang="es-EC" sz="1300" dirty="0"/>
                    </a:p>
                  </a:txBody>
                  <a:tcPr/>
                </a:tc>
              </a:tr>
              <a:tr h="370840">
                <a:tc>
                  <a:txBody>
                    <a:bodyPr/>
                    <a:lstStyle/>
                    <a:p>
                      <a:pPr algn="ctr"/>
                      <a:r>
                        <a:rPr lang="es-EC" sz="1300" dirty="0" smtClean="0"/>
                        <a:t>1</a:t>
                      </a:r>
                      <a:endParaRPr lang="es-EC" sz="1300" dirty="0"/>
                    </a:p>
                  </a:txBody>
                  <a:tcPr/>
                </a:tc>
                <a:tc>
                  <a:txBody>
                    <a:bodyPr/>
                    <a:lstStyle/>
                    <a:p>
                      <a:pPr algn="ctr"/>
                      <a:r>
                        <a:rPr lang="es-EC" sz="1300" dirty="0" smtClean="0"/>
                        <a:t>Pantalla</a:t>
                      </a:r>
                      <a:r>
                        <a:rPr lang="es-EC" sz="1300" baseline="0" dirty="0" smtClean="0"/>
                        <a:t> LCD</a:t>
                      </a:r>
                      <a:endParaRPr lang="es-EC" sz="1300" dirty="0"/>
                    </a:p>
                  </a:txBody>
                  <a:tcPr/>
                </a:tc>
              </a:tr>
              <a:tr h="370840">
                <a:tc>
                  <a:txBody>
                    <a:bodyPr/>
                    <a:lstStyle/>
                    <a:p>
                      <a:pPr algn="ctr"/>
                      <a:r>
                        <a:rPr lang="es-EC" sz="1300" dirty="0" smtClean="0"/>
                        <a:t>2</a:t>
                      </a:r>
                      <a:endParaRPr lang="es-EC" sz="1300" dirty="0"/>
                    </a:p>
                  </a:txBody>
                  <a:tcPr/>
                </a:tc>
                <a:tc>
                  <a:txBody>
                    <a:bodyPr/>
                    <a:lstStyle/>
                    <a:p>
                      <a:pPr algn="ctr"/>
                      <a:r>
                        <a:rPr lang="es-EC" sz="1300" dirty="0" err="1" smtClean="0"/>
                        <a:t>Swich</a:t>
                      </a:r>
                      <a:r>
                        <a:rPr lang="es-EC" sz="1300" baseline="0" dirty="0" smtClean="0"/>
                        <a:t> ON/OFF</a:t>
                      </a:r>
                      <a:endParaRPr lang="es-EC" sz="1300" dirty="0"/>
                    </a:p>
                  </a:txBody>
                  <a:tcPr/>
                </a:tc>
              </a:tr>
              <a:tr h="370840">
                <a:tc>
                  <a:txBody>
                    <a:bodyPr/>
                    <a:lstStyle/>
                    <a:p>
                      <a:pPr algn="ctr"/>
                      <a:r>
                        <a:rPr lang="es-EC" sz="1300" dirty="0" smtClean="0"/>
                        <a:t>3</a:t>
                      </a:r>
                      <a:endParaRPr lang="es-EC" sz="1300" dirty="0"/>
                    </a:p>
                  </a:txBody>
                  <a:tcPr/>
                </a:tc>
                <a:tc>
                  <a:txBody>
                    <a:bodyPr/>
                    <a:lstStyle/>
                    <a:p>
                      <a:pPr algn="ctr"/>
                      <a:r>
                        <a:rPr lang="es-EC" sz="1300" dirty="0" smtClean="0"/>
                        <a:t>Teclado</a:t>
                      </a:r>
                      <a:r>
                        <a:rPr lang="es-EC" sz="1300" baseline="0" dirty="0" smtClean="0"/>
                        <a:t> matricial</a:t>
                      </a:r>
                      <a:endParaRPr lang="es-EC" sz="1300" dirty="0"/>
                    </a:p>
                  </a:txBody>
                  <a:tcPr/>
                </a:tc>
              </a:tr>
            </a:tbl>
          </a:graphicData>
        </a:graphic>
      </p:graphicFrame>
      <p:sp>
        <p:nvSpPr>
          <p:cNvPr id="16" name="CuadroTexto 3"/>
          <p:cNvSpPr txBox="1"/>
          <p:nvPr/>
        </p:nvSpPr>
        <p:spPr>
          <a:xfrm>
            <a:off x="851858" y="833314"/>
            <a:ext cx="5410235" cy="379797"/>
          </a:xfrm>
          <a:prstGeom prst="rect">
            <a:avLst/>
          </a:prstGeom>
          <a:noFill/>
        </p:spPr>
        <p:txBody>
          <a:bodyPr wrap="square" lIns="71323" tIns="35662" rIns="71323" bIns="35662" rtlCol="0">
            <a:spAutoFit/>
          </a:bodyPr>
          <a:lstStyle/>
          <a:p>
            <a:r>
              <a:rPr lang="es-EC" sz="2000" b="1" dirty="0" smtClean="0">
                <a:latin typeface="Times New Roman" panose="02020603050405020304" pitchFamily="18" charset="0"/>
                <a:cs typeface="Times New Roman" panose="02020603050405020304" pitchFamily="18" charset="0"/>
              </a:rPr>
              <a:t>Ergonomía y alojamiento de elementos</a:t>
            </a:r>
            <a:endParaRPr lang="es-EC"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37366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15283" y="214706"/>
            <a:ext cx="3678165" cy="502908"/>
          </a:xfrm>
          <a:prstGeom prst="rect">
            <a:avLst/>
          </a:prstGeom>
          <a:noFill/>
        </p:spPr>
        <p:txBody>
          <a:bodyPr wrap="square" lIns="71323" tIns="35662" rIns="71323" bIns="35662" rtlCol="0">
            <a:spAutoFit/>
          </a:bodyPr>
          <a:lstStyle/>
          <a:p>
            <a:r>
              <a:rPr lang="es-EC" sz="2800" b="1" dirty="0" smtClean="0">
                <a:latin typeface="Times New Roman" panose="02020603050405020304" pitchFamily="18" charset="0"/>
                <a:cs typeface="Times New Roman" panose="02020603050405020304" pitchFamily="18" charset="0"/>
              </a:rPr>
              <a:t>Objetivo Específicos</a:t>
            </a:r>
            <a:endParaRPr lang="es-EC" sz="2800" b="1" dirty="0">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2820181" y="1730252"/>
            <a:ext cx="144104" cy="302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323" tIns="35662" rIns="71323" bIns="35662" numCol="1" anchor="ctr" anchorCtr="0" compatLnSpc="1">
            <a:prstTxWarp prst="textNoShape">
              <a:avLst/>
            </a:prstTxWarp>
            <a:spAutoFit/>
          </a:bodyPr>
          <a:lstStyle/>
          <a:p>
            <a:endParaRPr lang="es-EC" dirty="0"/>
          </a:p>
        </p:txBody>
      </p:sp>
      <p:sp>
        <p:nvSpPr>
          <p:cNvPr id="8" name="Rectángulo 7"/>
          <p:cNvSpPr/>
          <p:nvPr/>
        </p:nvSpPr>
        <p:spPr>
          <a:xfrm>
            <a:off x="1015282" y="858446"/>
            <a:ext cx="5182358" cy="1180016"/>
          </a:xfrm>
          <a:prstGeom prst="rect">
            <a:avLst/>
          </a:prstGeom>
        </p:spPr>
        <p:txBody>
          <a:bodyPr wrap="square" lIns="71323" tIns="35662" rIns="71323" bIns="35662">
            <a:spAutoFit/>
          </a:bodyPr>
          <a:lstStyle/>
          <a:p>
            <a:pPr marL="267455" indent="-267455" algn="just">
              <a:lnSpc>
                <a:spcPct val="150000"/>
              </a:lnSpc>
              <a:spcBef>
                <a:spcPts val="749"/>
              </a:spcBef>
              <a:spcAft>
                <a:spcPts val="156"/>
              </a:spcAft>
              <a:buFont typeface="Symbol" panose="05050102010706020507" pitchFamily="18" charset="2"/>
              <a:buChar char=""/>
              <a:tabLst>
                <a:tab pos="196629" algn="l"/>
              </a:tabLst>
            </a:pPr>
            <a:r>
              <a:rPr lang="es-ES_tradnl" sz="1600" dirty="0" smtClean="0"/>
              <a:t>Aumentar la capacidad de muestras a ser agitadas para su posterior análisis en laboratorio de Cultivo de Tejidos Vegetales de la carrera de Ingeniería en Biotecnología.</a:t>
            </a:r>
            <a:endParaRPr lang="es-EC" sz="1600" dirty="0" smtClean="0"/>
          </a:p>
        </p:txBody>
      </p:sp>
      <p:sp>
        <p:nvSpPr>
          <p:cNvPr id="9" name="Rectángulo 8"/>
          <p:cNvSpPr/>
          <p:nvPr/>
        </p:nvSpPr>
        <p:spPr>
          <a:xfrm>
            <a:off x="1861640" y="2061203"/>
            <a:ext cx="5446736" cy="772469"/>
          </a:xfrm>
          <a:prstGeom prst="rect">
            <a:avLst/>
          </a:prstGeom>
        </p:spPr>
        <p:txBody>
          <a:bodyPr wrap="square" lIns="71323" tIns="35662" rIns="71323" bIns="35662">
            <a:spAutoFit/>
          </a:bodyPr>
          <a:lstStyle/>
          <a:p>
            <a:pPr marL="267455" indent="-267455" algn="just">
              <a:lnSpc>
                <a:spcPct val="150000"/>
              </a:lnSpc>
              <a:spcBef>
                <a:spcPts val="749"/>
              </a:spcBef>
              <a:spcAft>
                <a:spcPts val="156"/>
              </a:spcAft>
              <a:buFont typeface="Symbol" panose="05050102010706020507" pitchFamily="18" charset="2"/>
              <a:buChar char=""/>
              <a:tabLst>
                <a:tab pos="196629" algn="l"/>
              </a:tabLst>
            </a:pPr>
            <a:r>
              <a:rPr lang="es-ES_tradnl" sz="1600" dirty="0" smtClean="0"/>
              <a:t>Evitar daños en la máquina debido a la sobrecarga de frascos y muestras en la bandeja de la misma.</a:t>
            </a:r>
            <a:endParaRPr lang="es-EC" sz="1600" dirty="0" smtClean="0"/>
          </a:p>
        </p:txBody>
      </p:sp>
      <p:sp>
        <p:nvSpPr>
          <p:cNvPr id="10" name="Rectángulo 9"/>
          <p:cNvSpPr/>
          <p:nvPr/>
        </p:nvSpPr>
        <p:spPr>
          <a:xfrm>
            <a:off x="2627784" y="2857500"/>
            <a:ext cx="5270871" cy="1141801"/>
          </a:xfrm>
          <a:prstGeom prst="rect">
            <a:avLst/>
          </a:prstGeom>
        </p:spPr>
        <p:txBody>
          <a:bodyPr wrap="square" lIns="71323" tIns="35662" rIns="71323" bIns="35662">
            <a:spAutoFit/>
          </a:bodyPr>
          <a:lstStyle/>
          <a:p>
            <a:pPr marL="267455" indent="-267455" algn="just">
              <a:lnSpc>
                <a:spcPct val="150000"/>
              </a:lnSpc>
              <a:spcBef>
                <a:spcPts val="749"/>
              </a:spcBef>
              <a:spcAft>
                <a:spcPts val="156"/>
              </a:spcAft>
              <a:buFont typeface="Symbol" panose="05050102010706020507" pitchFamily="18" charset="2"/>
              <a:buChar char=""/>
              <a:tabLst>
                <a:tab pos="196629" algn="l"/>
              </a:tabLst>
            </a:pPr>
            <a:r>
              <a:rPr lang="es-ES_tradnl" sz="1600" dirty="0" smtClean="0"/>
              <a:t>Disminuir el tiempo de espera en los procesos de investigación debido a la falta de máquinas que realicen el proceso de agitación dentro del laboratorio.</a:t>
            </a:r>
            <a:endParaRPr lang="es-EC" sz="1600" dirty="0" smtClean="0"/>
          </a:p>
        </p:txBody>
      </p:sp>
      <p:sp>
        <p:nvSpPr>
          <p:cNvPr id="11" name="Rectángulo 9"/>
          <p:cNvSpPr/>
          <p:nvPr/>
        </p:nvSpPr>
        <p:spPr>
          <a:xfrm>
            <a:off x="3477593" y="4009628"/>
            <a:ext cx="5270871" cy="1141801"/>
          </a:xfrm>
          <a:prstGeom prst="rect">
            <a:avLst/>
          </a:prstGeom>
        </p:spPr>
        <p:txBody>
          <a:bodyPr wrap="square" lIns="71323" tIns="35662" rIns="71323" bIns="35662">
            <a:spAutoFit/>
          </a:bodyPr>
          <a:lstStyle/>
          <a:p>
            <a:pPr marL="267455" indent="-267455" algn="just">
              <a:lnSpc>
                <a:spcPct val="150000"/>
              </a:lnSpc>
              <a:spcBef>
                <a:spcPts val="749"/>
              </a:spcBef>
              <a:spcAft>
                <a:spcPts val="156"/>
              </a:spcAft>
              <a:buFont typeface="Symbol" panose="05050102010706020507" pitchFamily="18" charset="2"/>
              <a:buChar char=""/>
              <a:tabLst>
                <a:tab pos="196629" algn="l"/>
              </a:tabLst>
            </a:pPr>
            <a:r>
              <a:rPr lang="es-ES_tradnl" sz="1600" dirty="0" smtClean="0"/>
              <a:t>Construir una máquina eficiente de bajo costo que cumpla con los requerimientos técnicos y de seguridad utilizados en la agitación de diferentes medios acuosos.</a:t>
            </a:r>
            <a:endParaRPr lang="es-EC" sz="1600" dirty="0" smtClean="0"/>
          </a:p>
        </p:txBody>
      </p:sp>
    </p:spTree>
    <p:extLst>
      <p:ext uri="{BB962C8B-B14F-4D97-AF65-F5344CB8AC3E}">
        <p14:creationId xmlns:p14="http://schemas.microsoft.com/office/powerpoint/2010/main" val="5181767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3"/>
          <p:cNvSpPr txBox="1"/>
          <p:nvPr/>
        </p:nvSpPr>
        <p:spPr>
          <a:xfrm>
            <a:off x="1053243" y="337220"/>
            <a:ext cx="5208850" cy="456741"/>
          </a:xfrm>
          <a:prstGeom prst="rect">
            <a:avLst/>
          </a:prstGeom>
          <a:noFill/>
        </p:spPr>
        <p:txBody>
          <a:bodyPr wrap="square" lIns="71323" tIns="35662" rIns="71323" bIns="35662" rtlCol="0">
            <a:spAutoFit/>
          </a:bodyPr>
          <a:lstStyle/>
          <a:p>
            <a:r>
              <a:rPr lang="es-EC" sz="2500" b="1" dirty="0" smtClean="0">
                <a:latin typeface="Times New Roman" panose="02020603050405020304" pitchFamily="18" charset="0"/>
                <a:cs typeface="Times New Roman" panose="02020603050405020304" pitchFamily="18" charset="0"/>
              </a:rPr>
              <a:t>Implementación y Construcción </a:t>
            </a:r>
            <a:endParaRPr lang="es-EC" sz="2500" b="1" dirty="0">
              <a:latin typeface="Times New Roman" panose="02020603050405020304" pitchFamily="18" charset="0"/>
              <a:cs typeface="Times New Roman" panose="02020603050405020304" pitchFamily="18" charset="0"/>
            </a:endParaRPr>
          </a:p>
        </p:txBody>
      </p:sp>
      <p:sp>
        <p:nvSpPr>
          <p:cNvPr id="16" name="CuadroTexto 3"/>
          <p:cNvSpPr txBox="1"/>
          <p:nvPr/>
        </p:nvSpPr>
        <p:spPr>
          <a:xfrm>
            <a:off x="851858" y="833314"/>
            <a:ext cx="5410235" cy="379797"/>
          </a:xfrm>
          <a:prstGeom prst="rect">
            <a:avLst/>
          </a:prstGeom>
          <a:noFill/>
        </p:spPr>
        <p:txBody>
          <a:bodyPr wrap="square" lIns="71323" tIns="35662" rIns="71323" bIns="35662" rtlCol="0">
            <a:spAutoFit/>
          </a:bodyPr>
          <a:lstStyle/>
          <a:p>
            <a:r>
              <a:rPr lang="es-EC" sz="2000" b="1" dirty="0" smtClean="0">
                <a:latin typeface="Times New Roman" panose="02020603050405020304" pitchFamily="18" charset="0"/>
                <a:cs typeface="Times New Roman" panose="02020603050405020304" pitchFamily="18" charset="0"/>
              </a:rPr>
              <a:t>Procesos de manufactura</a:t>
            </a:r>
            <a:endParaRPr lang="es-EC" sz="2000" b="1" dirty="0">
              <a:latin typeface="Times New Roman" panose="02020603050405020304" pitchFamily="18" charset="0"/>
              <a:cs typeface="Times New Roman" panose="02020603050405020304" pitchFamily="18" charset="0"/>
            </a:endParaRPr>
          </a:p>
        </p:txBody>
      </p:sp>
      <p:pic>
        <p:nvPicPr>
          <p:cNvPr id="18" name="1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3652" y="2142242"/>
            <a:ext cx="4247456" cy="23891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19 CuadroTexto"/>
          <p:cNvSpPr txBox="1"/>
          <p:nvPr/>
        </p:nvSpPr>
        <p:spPr>
          <a:xfrm>
            <a:off x="3923927" y="1233451"/>
            <a:ext cx="3396159" cy="707886"/>
          </a:xfrm>
          <a:prstGeom prst="rect">
            <a:avLst/>
          </a:prstGeom>
          <a:noFill/>
        </p:spPr>
        <p:txBody>
          <a:bodyPr wrap="square" rtlCol="0">
            <a:spAutoFit/>
          </a:bodyPr>
          <a:lstStyle/>
          <a:p>
            <a:r>
              <a:rPr lang="es-EC" sz="2000" dirty="0" smtClean="0">
                <a:latin typeface="Times New Roman" panose="02020603050405020304" pitchFamily="18" charset="0"/>
                <a:cs typeface="Times New Roman" panose="02020603050405020304" pitchFamily="18" charset="0"/>
              </a:rPr>
              <a:t>Utilización de máquinas herramienta.</a:t>
            </a:r>
            <a:endParaRPr lang="es-EC" sz="2000" dirty="0">
              <a:latin typeface="Times New Roman" panose="02020603050405020304" pitchFamily="18" charset="0"/>
              <a:cs typeface="Times New Roman" panose="02020603050405020304" pitchFamily="18" charset="0"/>
            </a:endParaRPr>
          </a:p>
        </p:txBody>
      </p:sp>
      <p:pic>
        <p:nvPicPr>
          <p:cNvPr id="21" name="20 Imagen"/>
          <p:cNvPicPr>
            <a:picLocks noChangeAspect="1"/>
          </p:cNvPicPr>
          <p:nvPr/>
        </p:nvPicPr>
        <p:blipFill rotWithShape="1">
          <a:blip r:embed="rId3" cstate="print">
            <a:extLst>
              <a:ext uri="{28A0092B-C50C-407E-A947-70E740481C1C}">
                <a14:useLocalDpi xmlns:a14="http://schemas.microsoft.com/office/drawing/2010/main" val="0"/>
              </a:ext>
            </a:extLst>
          </a:blip>
          <a:srcRect l="26805"/>
          <a:stretch/>
        </p:blipFill>
        <p:spPr>
          <a:xfrm>
            <a:off x="3923928" y="2323569"/>
            <a:ext cx="4067944" cy="31262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04449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3"/>
          <p:cNvSpPr txBox="1"/>
          <p:nvPr/>
        </p:nvSpPr>
        <p:spPr>
          <a:xfrm>
            <a:off x="1053243" y="337220"/>
            <a:ext cx="5208850" cy="456741"/>
          </a:xfrm>
          <a:prstGeom prst="rect">
            <a:avLst/>
          </a:prstGeom>
          <a:noFill/>
        </p:spPr>
        <p:txBody>
          <a:bodyPr wrap="square" lIns="71323" tIns="35662" rIns="71323" bIns="35662" rtlCol="0">
            <a:spAutoFit/>
          </a:bodyPr>
          <a:lstStyle/>
          <a:p>
            <a:r>
              <a:rPr lang="es-EC" sz="2500" b="1" dirty="0" smtClean="0">
                <a:latin typeface="Times New Roman" panose="02020603050405020304" pitchFamily="18" charset="0"/>
                <a:cs typeface="Times New Roman" panose="02020603050405020304" pitchFamily="18" charset="0"/>
              </a:rPr>
              <a:t>Implementación y Construcción </a:t>
            </a:r>
            <a:endParaRPr lang="es-EC" sz="2500" b="1" dirty="0">
              <a:latin typeface="Times New Roman" panose="02020603050405020304" pitchFamily="18" charset="0"/>
              <a:cs typeface="Times New Roman" panose="02020603050405020304" pitchFamily="18" charset="0"/>
            </a:endParaRPr>
          </a:p>
        </p:txBody>
      </p:sp>
      <p:sp>
        <p:nvSpPr>
          <p:cNvPr id="3" name="CuadroTexto 3"/>
          <p:cNvSpPr txBox="1"/>
          <p:nvPr/>
        </p:nvSpPr>
        <p:spPr>
          <a:xfrm>
            <a:off x="851858" y="833314"/>
            <a:ext cx="5410235" cy="379797"/>
          </a:xfrm>
          <a:prstGeom prst="rect">
            <a:avLst/>
          </a:prstGeom>
          <a:noFill/>
        </p:spPr>
        <p:txBody>
          <a:bodyPr wrap="square" lIns="71323" tIns="35662" rIns="71323" bIns="35662" rtlCol="0">
            <a:spAutoFit/>
          </a:bodyPr>
          <a:lstStyle/>
          <a:p>
            <a:r>
              <a:rPr lang="es-EC" sz="2000" b="1" dirty="0" smtClean="0">
                <a:latin typeface="Times New Roman" panose="02020603050405020304" pitchFamily="18" charset="0"/>
                <a:cs typeface="Times New Roman" panose="02020603050405020304" pitchFamily="18" charset="0"/>
              </a:rPr>
              <a:t>Implementación electrónica.</a:t>
            </a:r>
            <a:endParaRPr lang="es-EC" sz="2000" b="1" dirty="0">
              <a:latin typeface="Times New Roman" panose="02020603050405020304" pitchFamily="18" charset="0"/>
              <a:cs typeface="Times New Roman" panose="02020603050405020304" pitchFamily="18" charset="0"/>
            </a:endParaRPr>
          </a:p>
        </p:txBody>
      </p:sp>
      <p:pic>
        <p:nvPicPr>
          <p:cNvPr id="5" name="4 Imagen"/>
          <p:cNvPicPr>
            <a:picLocks noChangeAspect="1"/>
          </p:cNvPicPr>
          <p:nvPr/>
        </p:nvPicPr>
        <p:blipFill rotWithShape="1">
          <a:blip r:embed="rId2" cstate="print">
            <a:extLst>
              <a:ext uri="{28A0092B-C50C-407E-A947-70E740481C1C}">
                <a14:useLocalDpi xmlns:a14="http://schemas.microsoft.com/office/drawing/2010/main" val="0"/>
              </a:ext>
            </a:extLst>
          </a:blip>
          <a:srcRect l="16944" r="15556"/>
          <a:stretch/>
        </p:blipFill>
        <p:spPr>
          <a:xfrm>
            <a:off x="822390" y="1417340"/>
            <a:ext cx="3863787" cy="32198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2438155"/>
            <a:ext cx="3947931" cy="22207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6 CuadroTexto"/>
          <p:cNvSpPr txBox="1"/>
          <p:nvPr/>
        </p:nvSpPr>
        <p:spPr>
          <a:xfrm>
            <a:off x="4860032" y="1380791"/>
            <a:ext cx="3396159" cy="707886"/>
          </a:xfrm>
          <a:prstGeom prst="rect">
            <a:avLst/>
          </a:prstGeom>
          <a:noFill/>
        </p:spPr>
        <p:txBody>
          <a:bodyPr wrap="square" rtlCol="0">
            <a:spAutoFit/>
          </a:bodyPr>
          <a:lstStyle/>
          <a:p>
            <a:r>
              <a:rPr lang="es-EC" sz="2000" dirty="0" smtClean="0">
                <a:latin typeface="Times New Roman" panose="02020603050405020304" pitchFamily="18" charset="0"/>
                <a:cs typeface="Times New Roman" panose="02020603050405020304" pitchFamily="18" charset="0"/>
              </a:rPr>
              <a:t>Empleo de protecciones eléctricas.</a:t>
            </a:r>
            <a:endParaRPr lang="es-EC"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31111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Diagrama 29"/>
          <p:cNvGraphicFramePr/>
          <p:nvPr>
            <p:extLst>
              <p:ext uri="{D42A27DB-BD31-4B8C-83A1-F6EECF244321}">
                <p14:modId xmlns:p14="http://schemas.microsoft.com/office/powerpoint/2010/main" val="1816342172"/>
              </p:ext>
            </p:extLst>
          </p:nvPr>
        </p:nvGraphicFramePr>
        <p:xfrm>
          <a:off x="1612953" y="927181"/>
          <a:ext cx="6096000" cy="4515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6" name="CuadroTexto 45"/>
          <p:cNvSpPr txBox="1"/>
          <p:nvPr/>
        </p:nvSpPr>
        <p:spPr>
          <a:xfrm>
            <a:off x="1015282" y="214703"/>
            <a:ext cx="4996878" cy="502908"/>
          </a:xfrm>
          <a:prstGeom prst="rect">
            <a:avLst/>
          </a:prstGeom>
          <a:noFill/>
        </p:spPr>
        <p:txBody>
          <a:bodyPr wrap="square" lIns="71323" tIns="35662" rIns="71323" bIns="35662" rtlCol="0">
            <a:spAutoFit/>
          </a:bodyPr>
          <a:lstStyle/>
          <a:p>
            <a:r>
              <a:rPr lang="es-EC" sz="2800" b="1" dirty="0" smtClean="0">
                <a:latin typeface="Times New Roman" panose="02020603050405020304" pitchFamily="18" charset="0"/>
                <a:cs typeface="Times New Roman" panose="02020603050405020304" pitchFamily="18" charset="0"/>
              </a:rPr>
              <a:t>Modelo Descriptivo Lineal </a:t>
            </a:r>
            <a:endParaRPr lang="es-EC" sz="2800" b="1" dirty="0">
              <a:latin typeface="Times New Roman" panose="02020603050405020304" pitchFamily="18" charset="0"/>
              <a:cs typeface="Times New Roman" panose="02020603050405020304" pitchFamily="18" charset="0"/>
            </a:endParaRPr>
          </a:p>
        </p:txBody>
      </p:sp>
      <p:pic>
        <p:nvPicPr>
          <p:cNvPr id="50" name="Imagen 49">
            <a:hlinkClick r:id="rId7" action="ppaction://hlinksldjump"/>
          </p:cNvPr>
          <p:cNvPicPr>
            <a:picLocks noChangeAspect="1"/>
          </p:cNvPicPr>
          <p:nvPr/>
        </p:nvPicPr>
        <p:blipFill>
          <a:blip r:embed="rId8"/>
          <a:stretch>
            <a:fillRect/>
          </a:stretch>
        </p:blipFill>
        <p:spPr>
          <a:xfrm>
            <a:off x="5335688" y="1166439"/>
            <a:ext cx="361220" cy="325148"/>
          </a:xfrm>
          <a:prstGeom prst="rect">
            <a:avLst/>
          </a:prstGeom>
        </p:spPr>
        <p:style>
          <a:lnRef idx="2">
            <a:schemeClr val="dk1"/>
          </a:lnRef>
          <a:fillRef idx="1">
            <a:schemeClr val="lt1"/>
          </a:fillRef>
          <a:effectRef idx="0">
            <a:schemeClr val="dk1"/>
          </a:effectRef>
          <a:fontRef idx="minor">
            <a:schemeClr val="dk1"/>
          </a:fontRef>
        </p:style>
      </p:pic>
      <p:pic>
        <p:nvPicPr>
          <p:cNvPr id="51" name="Imagen 50">
            <a:hlinkClick r:id="rId9" action="ppaction://hlinksldjump"/>
          </p:cNvPr>
          <p:cNvPicPr>
            <a:picLocks noChangeAspect="1"/>
          </p:cNvPicPr>
          <p:nvPr/>
        </p:nvPicPr>
        <p:blipFill>
          <a:blip r:embed="rId8"/>
          <a:stretch>
            <a:fillRect/>
          </a:stretch>
        </p:blipFill>
        <p:spPr>
          <a:xfrm>
            <a:off x="5366568" y="1999916"/>
            <a:ext cx="361220" cy="325148"/>
          </a:xfrm>
          <a:prstGeom prst="rect">
            <a:avLst/>
          </a:prstGeom>
        </p:spPr>
        <p:style>
          <a:lnRef idx="2">
            <a:schemeClr val="dk1"/>
          </a:lnRef>
          <a:fillRef idx="1">
            <a:schemeClr val="lt1"/>
          </a:fillRef>
          <a:effectRef idx="0">
            <a:schemeClr val="dk1"/>
          </a:effectRef>
          <a:fontRef idx="minor">
            <a:schemeClr val="dk1"/>
          </a:fontRef>
        </p:style>
      </p:pic>
      <p:pic>
        <p:nvPicPr>
          <p:cNvPr id="52" name="Imagen 51">
            <a:hlinkClick r:id="" action="ppaction://noaction"/>
          </p:cNvPr>
          <p:cNvPicPr>
            <a:picLocks noChangeAspect="1"/>
          </p:cNvPicPr>
          <p:nvPr/>
        </p:nvPicPr>
        <p:blipFill>
          <a:blip r:embed="rId8"/>
          <a:stretch>
            <a:fillRect/>
          </a:stretch>
        </p:blipFill>
        <p:spPr>
          <a:xfrm>
            <a:off x="5335688" y="2958424"/>
            <a:ext cx="361220" cy="325148"/>
          </a:xfrm>
          <a:prstGeom prst="rect">
            <a:avLst/>
          </a:prstGeom>
        </p:spPr>
        <p:style>
          <a:lnRef idx="2">
            <a:schemeClr val="dk1"/>
          </a:lnRef>
          <a:fillRef idx="1">
            <a:schemeClr val="lt1"/>
          </a:fillRef>
          <a:effectRef idx="0">
            <a:schemeClr val="dk1"/>
          </a:effectRef>
          <a:fontRef idx="minor">
            <a:schemeClr val="dk1"/>
          </a:fontRef>
        </p:style>
      </p:pic>
      <p:pic>
        <p:nvPicPr>
          <p:cNvPr id="53" name="Imagen 52">
            <a:hlinkClick r:id="" action="ppaction://noaction"/>
          </p:cNvPr>
          <p:cNvPicPr>
            <a:picLocks noChangeAspect="1"/>
          </p:cNvPicPr>
          <p:nvPr/>
        </p:nvPicPr>
        <p:blipFill>
          <a:blip r:embed="rId8"/>
          <a:stretch>
            <a:fillRect/>
          </a:stretch>
        </p:blipFill>
        <p:spPr>
          <a:xfrm>
            <a:off x="5335688" y="3970525"/>
            <a:ext cx="361220" cy="325148"/>
          </a:xfrm>
          <a:prstGeom prst="rect">
            <a:avLst/>
          </a:prstGeom>
        </p:spPr>
        <p:style>
          <a:lnRef idx="2">
            <a:schemeClr val="dk1"/>
          </a:lnRef>
          <a:fillRef idx="1">
            <a:schemeClr val="lt1"/>
          </a:fillRef>
          <a:effectRef idx="0">
            <a:schemeClr val="dk1"/>
          </a:effectRef>
          <a:fontRef idx="minor">
            <a:schemeClr val="dk1"/>
          </a:fontRef>
        </p:style>
      </p:pic>
      <p:pic>
        <p:nvPicPr>
          <p:cNvPr id="54" name="Imagen 53">
            <a:hlinkClick r:id="" action="ppaction://noaction"/>
          </p:cNvPr>
          <p:cNvPicPr>
            <a:picLocks noChangeAspect="1"/>
          </p:cNvPicPr>
          <p:nvPr/>
        </p:nvPicPr>
        <p:blipFill>
          <a:blip r:embed="rId8"/>
          <a:stretch>
            <a:fillRect/>
          </a:stretch>
        </p:blipFill>
        <p:spPr>
          <a:xfrm>
            <a:off x="5335688" y="4933014"/>
            <a:ext cx="361220" cy="325148"/>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564423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350294" y="713761"/>
            <a:ext cx="144104" cy="302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323" tIns="35662" rIns="71323" bIns="35662" numCol="1" anchor="ctr" anchorCtr="0" compatLnSpc="1">
            <a:prstTxWarp prst="textNoShape">
              <a:avLst/>
            </a:prstTxWarp>
            <a:spAutoFit/>
          </a:bodyPr>
          <a:lstStyle/>
          <a:p>
            <a:endParaRPr lang="es-EC"/>
          </a:p>
        </p:txBody>
      </p:sp>
      <p:sp>
        <p:nvSpPr>
          <p:cNvPr id="9" name="CuadroTexto 8"/>
          <p:cNvSpPr txBox="1"/>
          <p:nvPr/>
        </p:nvSpPr>
        <p:spPr>
          <a:xfrm>
            <a:off x="1082219" y="377875"/>
            <a:ext cx="7224654" cy="456741"/>
          </a:xfrm>
          <a:prstGeom prst="rect">
            <a:avLst/>
          </a:prstGeom>
          <a:noFill/>
        </p:spPr>
        <p:txBody>
          <a:bodyPr wrap="square" lIns="71323" tIns="35662" rIns="71323" bIns="35662" rtlCol="0">
            <a:spAutoFit/>
          </a:bodyPr>
          <a:lstStyle/>
          <a:p>
            <a:pPr lvl="0"/>
            <a:endParaRPr lang="es-EC" sz="2500" b="1" dirty="0">
              <a:latin typeface="Times New Roman" panose="02020603050405020304" pitchFamily="18" charset="0"/>
              <a:cs typeface="Times New Roman" panose="02020603050405020304" pitchFamily="18" charset="0"/>
            </a:endParaRPr>
          </a:p>
        </p:txBody>
      </p:sp>
      <p:sp>
        <p:nvSpPr>
          <p:cNvPr id="4" name="Rectángulo 3"/>
          <p:cNvSpPr/>
          <p:nvPr/>
        </p:nvSpPr>
        <p:spPr>
          <a:xfrm>
            <a:off x="6588224" y="1201316"/>
            <a:ext cx="2016224" cy="1303127"/>
          </a:xfrm>
          <a:prstGeom prst="rect">
            <a:avLst/>
          </a:prstGeom>
        </p:spPr>
        <p:txBody>
          <a:bodyPr wrap="square" lIns="71323" tIns="35662" rIns="71323" bIns="35662">
            <a:spAutoFit/>
          </a:bodyPr>
          <a:lstStyle/>
          <a:p>
            <a:r>
              <a:rPr lang="es-EC" sz="1600" dirty="0" smtClean="0">
                <a:latin typeface="Times New Roman" panose="02020603050405020304" pitchFamily="18" charset="0"/>
                <a:cs typeface="Times New Roman" panose="02020603050405020304" pitchFamily="18" charset="0"/>
              </a:rPr>
              <a:t>Tenemos un ahorro del 64.61% del precio ofertado por un equipo existente en el mercado.</a:t>
            </a:r>
            <a:endParaRPr lang="es-EC" sz="1600" dirty="0">
              <a:latin typeface="Times New Roman" panose="02020603050405020304" pitchFamily="18" charset="0"/>
              <a:cs typeface="Times New Roman" panose="02020603050405020304" pitchFamily="18" charset="0"/>
            </a:endParaRPr>
          </a:p>
        </p:txBody>
      </p:sp>
      <p:sp>
        <p:nvSpPr>
          <p:cNvPr id="13" name="CuadroTexto 12"/>
          <p:cNvSpPr txBox="1"/>
          <p:nvPr/>
        </p:nvSpPr>
        <p:spPr>
          <a:xfrm>
            <a:off x="1082219" y="621531"/>
            <a:ext cx="7224654" cy="456741"/>
          </a:xfrm>
          <a:prstGeom prst="rect">
            <a:avLst/>
          </a:prstGeom>
          <a:noFill/>
        </p:spPr>
        <p:txBody>
          <a:bodyPr wrap="square" lIns="71323" tIns="35662" rIns="71323" bIns="35662" rtlCol="0">
            <a:spAutoFit/>
          </a:bodyPr>
          <a:lstStyle/>
          <a:p>
            <a:pPr lvl="0"/>
            <a:r>
              <a:rPr lang="es-EC" sz="2500" b="1" dirty="0">
                <a:latin typeface="Times New Roman" panose="02020603050405020304" pitchFamily="18" charset="0"/>
                <a:cs typeface="Times New Roman" panose="02020603050405020304" pitchFamily="18" charset="0"/>
              </a:rPr>
              <a:t>Análisis Económico Financiero</a:t>
            </a:r>
          </a:p>
        </p:txBody>
      </p:sp>
      <p:graphicFrame>
        <p:nvGraphicFramePr>
          <p:cNvPr id="5" name="Tabla 4"/>
          <p:cNvGraphicFramePr>
            <a:graphicFrameLocks noGrp="1"/>
          </p:cNvGraphicFramePr>
          <p:nvPr>
            <p:extLst>
              <p:ext uri="{D42A27DB-BD31-4B8C-83A1-F6EECF244321}">
                <p14:modId xmlns:p14="http://schemas.microsoft.com/office/powerpoint/2010/main" val="1197621670"/>
              </p:ext>
            </p:extLst>
          </p:nvPr>
        </p:nvGraphicFramePr>
        <p:xfrm>
          <a:off x="966309" y="1201316"/>
          <a:ext cx="3399629" cy="1818640"/>
        </p:xfrm>
        <a:graphic>
          <a:graphicData uri="http://schemas.openxmlformats.org/drawingml/2006/table">
            <a:tbl>
              <a:tblPr firstRow="1" firstCol="1" bandRow="1">
                <a:tableStyleId>{C083E6E3-FA7D-4D7B-A595-EF9225AFEA82}</a:tableStyleId>
              </a:tblPr>
              <a:tblGrid>
                <a:gridCol w="1392079"/>
                <a:gridCol w="704850"/>
                <a:gridCol w="1302700"/>
              </a:tblGrid>
              <a:tr h="177800">
                <a:tc>
                  <a:txBody>
                    <a:bodyPr/>
                    <a:lstStyle/>
                    <a:p>
                      <a:pPr algn="ctr">
                        <a:spcAft>
                          <a:spcPts val="0"/>
                        </a:spcAft>
                      </a:pPr>
                      <a:r>
                        <a:rPr lang="es-ES" sz="1200" dirty="0">
                          <a:effectLst/>
                          <a:latin typeface="Times New Roman" panose="02020603050405020304" pitchFamily="18" charset="0"/>
                          <a:cs typeface="Times New Roman" panose="02020603050405020304" pitchFamily="18" charset="0"/>
                        </a:rPr>
                        <a:t>CONCEPTO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spcAft>
                          <a:spcPts val="0"/>
                        </a:spcAft>
                      </a:pPr>
                      <a:r>
                        <a:rPr lang="es-ES" sz="1200" dirty="0" smtClean="0">
                          <a:effectLst/>
                          <a:latin typeface="Times New Roman" panose="02020603050405020304" pitchFamily="18" charset="0"/>
                          <a:ea typeface="+mn-ea"/>
                          <a:cs typeface="Times New Roman" panose="02020603050405020304" pitchFamily="18" charset="0"/>
                        </a:rPr>
                        <a:t>VALOR</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spcAft>
                          <a:spcPts val="0"/>
                        </a:spcAft>
                      </a:pPr>
                      <a:r>
                        <a:rPr lang="es-ES" sz="1200" dirty="0" smtClean="0">
                          <a:effectLst/>
                          <a:latin typeface="Times New Roman" panose="02020603050405020304" pitchFamily="18" charset="0"/>
                          <a:cs typeface="Times New Roman" panose="02020603050405020304" pitchFamily="18" charset="0"/>
                        </a:rPr>
                        <a:t>PORCENTAJE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r>
              <a:tr h="177800">
                <a:tc>
                  <a:txBody>
                    <a:bodyPr/>
                    <a:lstStyle/>
                    <a:p>
                      <a:pPr algn="ctr">
                        <a:spcAft>
                          <a:spcPts val="0"/>
                        </a:spcAft>
                      </a:pPr>
                      <a:r>
                        <a:rPr lang="es-EC"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Elementos</a:t>
                      </a:r>
                      <a:r>
                        <a:rPr lang="es-EC" sz="12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Mecánicos</a:t>
                      </a:r>
                      <a:endParaRPr lang="es-EC"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spcAft>
                          <a:spcPts val="0"/>
                        </a:spcAft>
                      </a:pPr>
                      <a:r>
                        <a:rPr lang="es-EC"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$1127,00</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spcAft>
                          <a:spcPts val="0"/>
                        </a:spcAft>
                      </a:pPr>
                      <a:r>
                        <a:rPr lang="es-EC"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50.97%</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r>
              <a:tr h="355600">
                <a:tc>
                  <a:txBody>
                    <a:bodyPr/>
                    <a:lstStyle/>
                    <a:p>
                      <a:pPr algn="ctr">
                        <a:spcAft>
                          <a:spcPts val="0"/>
                        </a:spcAft>
                      </a:pPr>
                      <a:r>
                        <a:rPr lang="es-EC"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Elementos</a:t>
                      </a:r>
                      <a:r>
                        <a:rPr lang="es-EC" sz="12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Electrónicos y Eléctricos</a:t>
                      </a:r>
                      <a:endParaRPr lang="es-EC"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spcAft>
                          <a:spcPts val="0"/>
                        </a:spcAft>
                      </a:pPr>
                      <a:r>
                        <a:rPr lang="es-EC"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$850,00</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spcAft>
                          <a:spcPts val="0"/>
                        </a:spcAft>
                      </a:pPr>
                      <a:r>
                        <a:rPr lang="es-EC"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38.44%</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r>
              <a:tr h="355600">
                <a:tc>
                  <a:txBody>
                    <a:bodyPr/>
                    <a:lstStyle/>
                    <a:p>
                      <a:pPr algn="ctr">
                        <a:spcAft>
                          <a:spcPts val="0"/>
                        </a:spcAft>
                      </a:pPr>
                      <a:r>
                        <a:rPr lang="es-EC" sz="1200" b="0" dirty="0" smtClean="0">
                          <a:effectLst/>
                          <a:latin typeface="Times New Roman" panose="02020603050405020304" pitchFamily="18" charset="0"/>
                          <a:ea typeface="Times New Roman" panose="02020603050405020304" pitchFamily="18" charset="0"/>
                          <a:cs typeface="Times New Roman" panose="02020603050405020304" pitchFamily="18" charset="0"/>
                        </a:rPr>
                        <a:t>Estética y Acabaos</a:t>
                      </a:r>
                      <a:endParaRPr lang="es-EC"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spcAft>
                          <a:spcPts val="0"/>
                        </a:spcAft>
                      </a:pPr>
                      <a:r>
                        <a:rPr lang="es-EC"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$234,00</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spcAft>
                          <a:spcPts val="0"/>
                        </a:spcAft>
                      </a:pPr>
                      <a:r>
                        <a:rPr lang="es-EC"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10.58%</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r>
              <a:tr h="177800">
                <a:tc>
                  <a:txBody>
                    <a:bodyPr/>
                    <a:lstStyle/>
                    <a:p>
                      <a:pPr algn="ctr">
                        <a:spcAft>
                          <a:spcPts val="0"/>
                        </a:spcAft>
                      </a:pPr>
                      <a:r>
                        <a:rPr lang="es-EC"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spcAft>
                          <a:spcPts val="0"/>
                        </a:spcAft>
                      </a:pPr>
                      <a:r>
                        <a:rPr lang="es-EC"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$2211,00</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spcAft>
                          <a:spcPts val="0"/>
                        </a:spcAft>
                      </a:pPr>
                      <a:r>
                        <a:rPr lang="es-EC"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153998932"/>
              </p:ext>
            </p:extLst>
          </p:nvPr>
        </p:nvGraphicFramePr>
        <p:xfrm>
          <a:off x="4692214" y="1201316"/>
          <a:ext cx="1743076" cy="1097280"/>
        </p:xfrm>
        <a:graphic>
          <a:graphicData uri="http://schemas.openxmlformats.org/drawingml/2006/table">
            <a:tbl>
              <a:tblPr firstRow="1" firstCol="1" bandRow="1">
                <a:tableStyleId>{C083E6E3-FA7D-4D7B-A595-EF9225AFEA82}</a:tableStyleId>
              </a:tblPr>
              <a:tblGrid>
                <a:gridCol w="1075373"/>
                <a:gridCol w="667703"/>
              </a:tblGrid>
              <a:tr h="177800">
                <a:tc gridSpan="2">
                  <a:txBody>
                    <a:bodyPr/>
                    <a:lstStyle/>
                    <a:p>
                      <a:pPr algn="ctr">
                        <a:spcAft>
                          <a:spcPts val="0"/>
                        </a:spcAft>
                      </a:pPr>
                      <a:r>
                        <a:rPr lang="es-ES" sz="1200" dirty="0">
                          <a:effectLst/>
                          <a:latin typeface="Times New Roman" panose="02020603050405020304" pitchFamily="18" charset="0"/>
                          <a:cs typeface="Times New Roman" panose="02020603050405020304" pitchFamily="18" charset="0"/>
                        </a:rPr>
                        <a:t>CIF DE PRODUCCIÓN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hMerge="1">
                  <a:txBody>
                    <a:bodyPr/>
                    <a:lstStyle/>
                    <a:p>
                      <a:endParaRPr lang="es-EC"/>
                    </a:p>
                  </a:txBody>
                  <a:tcPr/>
                </a:tc>
              </a:tr>
              <a:tr h="177800">
                <a:tc>
                  <a:txBody>
                    <a:bodyPr/>
                    <a:lstStyle/>
                    <a:p>
                      <a:pPr>
                        <a:spcAft>
                          <a:spcPts val="0"/>
                        </a:spcAft>
                      </a:pPr>
                      <a:r>
                        <a:rPr lang="es-ES" sz="1200" dirty="0">
                          <a:effectLst/>
                          <a:latin typeface="Times New Roman" panose="02020603050405020304" pitchFamily="18" charset="0"/>
                          <a:cs typeface="Times New Roman" panose="02020603050405020304" pitchFamily="18" charset="0"/>
                        </a:rPr>
                        <a:t>Transporte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spcAft>
                          <a:spcPts val="0"/>
                        </a:spcAft>
                      </a:pPr>
                      <a:r>
                        <a:rPr lang="es-ES" sz="1200" dirty="0">
                          <a:effectLst/>
                          <a:latin typeface="Times New Roman" panose="02020603050405020304" pitchFamily="18" charset="0"/>
                          <a:cs typeface="Times New Roman" panose="02020603050405020304" pitchFamily="18" charset="0"/>
                        </a:rPr>
                        <a:t>220,00</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r>
              <a:tr h="177800">
                <a:tc>
                  <a:txBody>
                    <a:bodyPr/>
                    <a:lstStyle/>
                    <a:p>
                      <a:pPr>
                        <a:spcAft>
                          <a:spcPts val="0"/>
                        </a:spcAft>
                      </a:pPr>
                      <a:r>
                        <a:rPr lang="es-ES" sz="1200" dirty="0">
                          <a:effectLst/>
                          <a:latin typeface="Times New Roman" panose="02020603050405020304" pitchFamily="18" charset="0"/>
                          <a:cs typeface="Times New Roman" panose="02020603050405020304" pitchFamily="18" charset="0"/>
                        </a:rPr>
                        <a:t>Luz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spcAft>
                          <a:spcPts val="0"/>
                        </a:spcAft>
                      </a:pPr>
                      <a:r>
                        <a:rPr lang="es-ES" sz="1200" dirty="0">
                          <a:effectLst/>
                          <a:latin typeface="Times New Roman" panose="02020603050405020304" pitchFamily="18" charset="0"/>
                          <a:cs typeface="Times New Roman" panose="02020603050405020304" pitchFamily="18" charset="0"/>
                        </a:rPr>
                        <a:t>2</a:t>
                      </a:r>
                      <a:r>
                        <a:rPr lang="es-ES" sz="1200" dirty="0" smtClean="0">
                          <a:effectLst/>
                          <a:latin typeface="Times New Roman" panose="02020603050405020304" pitchFamily="18" charset="0"/>
                          <a:cs typeface="Times New Roman" panose="02020603050405020304" pitchFamily="18" charset="0"/>
                        </a:rPr>
                        <a:t>50,00</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r>
              <a:tr h="177800">
                <a:tc>
                  <a:txBody>
                    <a:bodyPr/>
                    <a:lstStyle/>
                    <a:p>
                      <a:pPr>
                        <a:spcAft>
                          <a:spcPts val="0"/>
                        </a:spcAft>
                      </a:pPr>
                      <a:r>
                        <a:rPr lang="es-ES" sz="1200" dirty="0">
                          <a:effectLst/>
                          <a:latin typeface="Times New Roman" panose="02020603050405020304" pitchFamily="18" charset="0"/>
                          <a:cs typeface="Times New Roman" panose="02020603050405020304" pitchFamily="18" charset="0"/>
                        </a:rPr>
                        <a:t>Agua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spcAft>
                          <a:spcPts val="0"/>
                        </a:spcAft>
                      </a:pPr>
                      <a:r>
                        <a:rPr lang="es-ES" sz="1200" dirty="0" smtClean="0">
                          <a:effectLst/>
                          <a:latin typeface="Times New Roman" panose="02020603050405020304" pitchFamily="18" charset="0"/>
                          <a:cs typeface="Times New Roman" panose="02020603050405020304" pitchFamily="18" charset="0"/>
                        </a:rPr>
                        <a:t>150,00</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r>
              <a:tr h="177800">
                <a:tc>
                  <a:txBody>
                    <a:bodyPr/>
                    <a:lstStyle/>
                    <a:p>
                      <a:pPr>
                        <a:spcAft>
                          <a:spcPts val="0"/>
                        </a:spcAft>
                      </a:pPr>
                      <a:r>
                        <a:rPr lang="es-ES" sz="1200">
                          <a:effectLst/>
                          <a:latin typeface="Times New Roman" panose="02020603050405020304" pitchFamily="18" charset="0"/>
                          <a:cs typeface="Times New Roman" panose="02020603050405020304" pitchFamily="18" charset="0"/>
                        </a:rPr>
                        <a:t>Alimentación</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spcAft>
                          <a:spcPts val="0"/>
                        </a:spcAft>
                      </a:pPr>
                      <a:r>
                        <a:rPr lang="es-ES" sz="1200" dirty="0">
                          <a:effectLst/>
                          <a:latin typeface="Times New Roman" panose="02020603050405020304" pitchFamily="18" charset="0"/>
                          <a:cs typeface="Times New Roman" panose="02020603050405020304" pitchFamily="18" charset="0"/>
                        </a:rPr>
                        <a:t>3</a:t>
                      </a:r>
                      <a:r>
                        <a:rPr lang="es-ES" sz="1200" dirty="0" smtClean="0">
                          <a:effectLst/>
                          <a:latin typeface="Times New Roman" panose="02020603050405020304" pitchFamily="18" charset="0"/>
                          <a:cs typeface="Times New Roman" panose="02020603050405020304" pitchFamily="18" charset="0"/>
                        </a:rPr>
                        <a:t>50,00</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r>
              <a:tr h="177800">
                <a:tc>
                  <a:txBody>
                    <a:bodyPr/>
                    <a:lstStyle/>
                    <a:p>
                      <a:pPr algn="ctr">
                        <a:spcAft>
                          <a:spcPts val="0"/>
                        </a:spcAft>
                      </a:pPr>
                      <a:r>
                        <a:rPr lang="es-ES" sz="1200" dirty="0">
                          <a:effectLst/>
                          <a:latin typeface="Times New Roman" panose="02020603050405020304" pitchFamily="18" charset="0"/>
                          <a:cs typeface="Times New Roman" panose="02020603050405020304" pitchFamily="18" charset="0"/>
                        </a:rPr>
                        <a:t>TOTAL CIF</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spcAft>
                          <a:spcPts val="0"/>
                        </a:spcAft>
                      </a:pPr>
                      <a:r>
                        <a:rPr lang="es-ES" sz="1200" dirty="0" smtClean="0">
                          <a:effectLst/>
                          <a:latin typeface="Times New Roman" panose="02020603050405020304" pitchFamily="18" charset="0"/>
                          <a:cs typeface="Times New Roman" panose="02020603050405020304" pitchFamily="18" charset="0"/>
                        </a:rPr>
                        <a:t>620,00</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2875562663"/>
              </p:ext>
            </p:extLst>
          </p:nvPr>
        </p:nvGraphicFramePr>
        <p:xfrm>
          <a:off x="971600" y="3217540"/>
          <a:ext cx="2414790" cy="1097280"/>
        </p:xfrm>
        <a:graphic>
          <a:graphicData uri="http://schemas.openxmlformats.org/drawingml/2006/table">
            <a:tbl>
              <a:tblPr firstRow="1" firstCol="1" bandRow="1">
                <a:tableStyleId>{C083E6E3-FA7D-4D7B-A595-EF9225AFEA82}</a:tableStyleId>
              </a:tblPr>
              <a:tblGrid>
                <a:gridCol w="1810520"/>
                <a:gridCol w="604270"/>
              </a:tblGrid>
              <a:tr h="355600">
                <a:tc gridSpan="2">
                  <a:txBody>
                    <a:bodyPr/>
                    <a:lstStyle/>
                    <a:p>
                      <a:pPr algn="ctr">
                        <a:spcAft>
                          <a:spcPts val="0"/>
                        </a:spcAft>
                      </a:pPr>
                      <a:r>
                        <a:rPr lang="es-ES" sz="1200" dirty="0" smtClean="0">
                          <a:effectLst/>
                          <a:latin typeface="Times New Roman" panose="02020603050405020304" pitchFamily="18" charset="0"/>
                          <a:cs typeface="Times New Roman" panose="02020603050405020304" pitchFamily="18" charset="0"/>
                        </a:rPr>
                        <a:t>EQUIPOS EXISTENTES EN EL MERCADO</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hMerge="1">
                  <a:txBody>
                    <a:bodyPr/>
                    <a:lstStyle/>
                    <a:p>
                      <a:endParaRPr lang="es-EC"/>
                    </a:p>
                  </a:txBody>
                  <a:tcPr/>
                </a:tc>
              </a:tr>
              <a:tr h="177800">
                <a:tc>
                  <a:txBody>
                    <a:bodyPr/>
                    <a:lstStyle/>
                    <a:p>
                      <a:pPr>
                        <a:spcAft>
                          <a:spcPts val="0"/>
                        </a:spcAft>
                      </a:pPr>
                      <a:r>
                        <a:rPr lang="es-ES" sz="1200" dirty="0">
                          <a:effectLst/>
                          <a:latin typeface="Times New Roman" panose="02020603050405020304" pitchFamily="18" charset="0"/>
                          <a:cs typeface="Times New Roman" panose="02020603050405020304" pitchFamily="18" charset="0"/>
                        </a:rPr>
                        <a:t>Precio </a:t>
                      </a:r>
                      <a:r>
                        <a:rPr lang="es-ES" sz="1200" dirty="0" smtClean="0">
                          <a:effectLst/>
                          <a:latin typeface="Times New Roman" panose="02020603050405020304" pitchFamily="18" charset="0"/>
                          <a:cs typeface="Times New Roman" panose="02020603050405020304" pitchFamily="18" charset="0"/>
                        </a:rPr>
                        <a:t>Equipo</a:t>
                      </a:r>
                      <a:r>
                        <a:rPr lang="es-ES" sz="1200" baseline="0" dirty="0" smtClean="0">
                          <a:effectLst/>
                          <a:latin typeface="Times New Roman" panose="02020603050405020304" pitchFamily="18" charset="0"/>
                          <a:cs typeface="Times New Roman" panose="02020603050405020304" pitchFamily="18" charset="0"/>
                        </a:rPr>
                        <a:t> parecido</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spcAft>
                          <a:spcPts val="0"/>
                        </a:spcAft>
                      </a:pPr>
                      <a:r>
                        <a:rPr lang="es-ES" sz="1200" dirty="0" smtClean="0">
                          <a:effectLst/>
                          <a:latin typeface="Times New Roman" panose="02020603050405020304" pitchFamily="18" charset="0"/>
                          <a:cs typeface="Times New Roman" panose="02020603050405020304" pitchFamily="18" charset="0"/>
                        </a:rPr>
                        <a:t>8000,00</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r>
              <a:tr h="177800">
                <a:tc>
                  <a:txBody>
                    <a:bodyPr/>
                    <a:lstStyle/>
                    <a:p>
                      <a:pPr>
                        <a:spcAft>
                          <a:spcPts val="0"/>
                        </a:spcAft>
                      </a:pPr>
                      <a:r>
                        <a:rPr lang="es-ES" sz="1200" dirty="0">
                          <a:effectLst/>
                          <a:latin typeface="Times New Roman" panose="02020603050405020304" pitchFamily="18" charset="0"/>
                          <a:cs typeface="Times New Roman" panose="02020603050405020304" pitchFamily="18" charset="0"/>
                        </a:rPr>
                        <a:t>Total Costos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spcAft>
                          <a:spcPts val="0"/>
                        </a:spcAft>
                      </a:pPr>
                      <a:r>
                        <a:rPr lang="es-ES" sz="1200" dirty="0" smtClean="0">
                          <a:effectLst/>
                          <a:latin typeface="Times New Roman" panose="02020603050405020304" pitchFamily="18" charset="0"/>
                          <a:cs typeface="Times New Roman" panose="02020603050405020304" pitchFamily="18" charset="0"/>
                        </a:rPr>
                        <a:t>2831,00</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r>
              <a:tr h="177800">
                <a:tc>
                  <a:txBody>
                    <a:bodyPr/>
                    <a:lstStyle/>
                    <a:p>
                      <a:pPr>
                        <a:spcAft>
                          <a:spcPts val="0"/>
                        </a:spcAft>
                      </a:pPr>
                      <a:r>
                        <a:rPr lang="es-ES" sz="1200" dirty="0">
                          <a:effectLst/>
                          <a:latin typeface="Times New Roman" panose="02020603050405020304" pitchFamily="18" charset="0"/>
                          <a:cs typeface="Times New Roman" panose="02020603050405020304" pitchFamily="18" charset="0"/>
                        </a:rPr>
                        <a:t>Beneficio Costo del Proyecto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spcAft>
                          <a:spcPts val="0"/>
                        </a:spcAft>
                      </a:pPr>
                      <a:r>
                        <a:rPr lang="es-ES" sz="1200" dirty="0" smtClean="0">
                          <a:effectLst/>
                          <a:highlight>
                            <a:srgbClr val="FFFF00"/>
                          </a:highlight>
                          <a:latin typeface="Times New Roman" panose="02020603050405020304" pitchFamily="18" charset="0"/>
                          <a:ea typeface="+mn-ea"/>
                          <a:cs typeface="Times New Roman" panose="02020603050405020304" pitchFamily="18" charset="0"/>
                        </a:rPr>
                        <a:t>64.61%</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r>
            </a:tbl>
          </a:graphicData>
        </a:graphic>
      </p:graphicFrame>
      <p:graphicFrame>
        <p:nvGraphicFramePr>
          <p:cNvPr id="11" name="2 Gráfico"/>
          <p:cNvGraphicFramePr>
            <a:graphicFrameLocks/>
          </p:cNvGraphicFramePr>
          <p:nvPr>
            <p:extLst>
              <p:ext uri="{D42A27DB-BD31-4B8C-83A1-F6EECF244321}">
                <p14:modId xmlns:p14="http://schemas.microsoft.com/office/powerpoint/2010/main" val="1773575494"/>
              </p:ext>
            </p:extLst>
          </p:nvPr>
        </p:nvGraphicFramePr>
        <p:xfrm>
          <a:off x="4520488" y="2425452"/>
          <a:ext cx="2239640" cy="3098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8813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Diagrama 29"/>
          <p:cNvGraphicFramePr/>
          <p:nvPr>
            <p:extLst>
              <p:ext uri="{D42A27DB-BD31-4B8C-83A1-F6EECF244321}">
                <p14:modId xmlns:p14="http://schemas.microsoft.com/office/powerpoint/2010/main" val="2700378856"/>
              </p:ext>
            </p:extLst>
          </p:nvPr>
        </p:nvGraphicFramePr>
        <p:xfrm>
          <a:off x="1612953" y="927181"/>
          <a:ext cx="6096000" cy="4515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6" name="CuadroTexto 45"/>
          <p:cNvSpPr txBox="1"/>
          <p:nvPr/>
        </p:nvSpPr>
        <p:spPr>
          <a:xfrm>
            <a:off x="1015282" y="214703"/>
            <a:ext cx="4996878" cy="502908"/>
          </a:xfrm>
          <a:prstGeom prst="rect">
            <a:avLst/>
          </a:prstGeom>
          <a:noFill/>
        </p:spPr>
        <p:txBody>
          <a:bodyPr wrap="square" lIns="71323" tIns="35662" rIns="71323" bIns="35662" rtlCol="0">
            <a:spAutoFit/>
          </a:bodyPr>
          <a:lstStyle/>
          <a:p>
            <a:r>
              <a:rPr lang="es-EC" sz="2800" b="1" dirty="0" smtClean="0">
                <a:latin typeface="Times New Roman" panose="02020603050405020304" pitchFamily="18" charset="0"/>
                <a:cs typeface="Times New Roman" panose="02020603050405020304" pitchFamily="18" charset="0"/>
              </a:rPr>
              <a:t>Modelo Descriptivo Lineal </a:t>
            </a:r>
            <a:endParaRPr lang="es-EC" sz="2800" b="1" dirty="0">
              <a:latin typeface="Times New Roman" panose="02020603050405020304" pitchFamily="18" charset="0"/>
              <a:cs typeface="Times New Roman" panose="02020603050405020304" pitchFamily="18" charset="0"/>
            </a:endParaRPr>
          </a:p>
        </p:txBody>
      </p:sp>
      <p:pic>
        <p:nvPicPr>
          <p:cNvPr id="50" name="Imagen 49">
            <a:hlinkClick r:id="rId7" action="ppaction://hlinksldjump"/>
          </p:cNvPr>
          <p:cNvPicPr>
            <a:picLocks noChangeAspect="1"/>
          </p:cNvPicPr>
          <p:nvPr/>
        </p:nvPicPr>
        <p:blipFill>
          <a:blip r:embed="rId8"/>
          <a:stretch>
            <a:fillRect/>
          </a:stretch>
        </p:blipFill>
        <p:spPr>
          <a:xfrm>
            <a:off x="5335688" y="1166439"/>
            <a:ext cx="361220" cy="325148"/>
          </a:xfrm>
          <a:prstGeom prst="rect">
            <a:avLst/>
          </a:prstGeom>
        </p:spPr>
        <p:style>
          <a:lnRef idx="2">
            <a:schemeClr val="dk1"/>
          </a:lnRef>
          <a:fillRef idx="1">
            <a:schemeClr val="lt1"/>
          </a:fillRef>
          <a:effectRef idx="0">
            <a:schemeClr val="dk1"/>
          </a:effectRef>
          <a:fontRef idx="minor">
            <a:schemeClr val="dk1"/>
          </a:fontRef>
        </p:style>
      </p:pic>
      <p:pic>
        <p:nvPicPr>
          <p:cNvPr id="51" name="Imagen 50">
            <a:hlinkClick r:id="rId9" action="ppaction://hlinksldjump"/>
          </p:cNvPr>
          <p:cNvPicPr>
            <a:picLocks noChangeAspect="1"/>
          </p:cNvPicPr>
          <p:nvPr/>
        </p:nvPicPr>
        <p:blipFill>
          <a:blip r:embed="rId8"/>
          <a:stretch>
            <a:fillRect/>
          </a:stretch>
        </p:blipFill>
        <p:spPr>
          <a:xfrm>
            <a:off x="5366568" y="1999916"/>
            <a:ext cx="361220" cy="325148"/>
          </a:xfrm>
          <a:prstGeom prst="rect">
            <a:avLst/>
          </a:prstGeom>
        </p:spPr>
        <p:style>
          <a:lnRef idx="2">
            <a:schemeClr val="dk1"/>
          </a:lnRef>
          <a:fillRef idx="1">
            <a:schemeClr val="lt1"/>
          </a:fillRef>
          <a:effectRef idx="0">
            <a:schemeClr val="dk1"/>
          </a:effectRef>
          <a:fontRef idx="minor">
            <a:schemeClr val="dk1"/>
          </a:fontRef>
        </p:style>
      </p:pic>
      <p:pic>
        <p:nvPicPr>
          <p:cNvPr id="52" name="Imagen 51">
            <a:hlinkClick r:id="" action="ppaction://noaction"/>
          </p:cNvPr>
          <p:cNvPicPr>
            <a:picLocks noChangeAspect="1"/>
          </p:cNvPicPr>
          <p:nvPr/>
        </p:nvPicPr>
        <p:blipFill>
          <a:blip r:embed="rId8"/>
          <a:stretch>
            <a:fillRect/>
          </a:stretch>
        </p:blipFill>
        <p:spPr>
          <a:xfrm>
            <a:off x="5335688" y="2958424"/>
            <a:ext cx="361220" cy="325148"/>
          </a:xfrm>
          <a:prstGeom prst="rect">
            <a:avLst/>
          </a:prstGeom>
        </p:spPr>
        <p:style>
          <a:lnRef idx="2">
            <a:schemeClr val="dk1"/>
          </a:lnRef>
          <a:fillRef idx="1">
            <a:schemeClr val="lt1"/>
          </a:fillRef>
          <a:effectRef idx="0">
            <a:schemeClr val="dk1"/>
          </a:effectRef>
          <a:fontRef idx="minor">
            <a:schemeClr val="dk1"/>
          </a:fontRef>
        </p:style>
      </p:pic>
      <p:pic>
        <p:nvPicPr>
          <p:cNvPr id="53" name="Imagen 52">
            <a:hlinkClick r:id="" action="ppaction://noaction"/>
          </p:cNvPr>
          <p:cNvPicPr>
            <a:picLocks noChangeAspect="1"/>
          </p:cNvPicPr>
          <p:nvPr/>
        </p:nvPicPr>
        <p:blipFill>
          <a:blip r:embed="rId8"/>
          <a:stretch>
            <a:fillRect/>
          </a:stretch>
        </p:blipFill>
        <p:spPr>
          <a:xfrm>
            <a:off x="5335688" y="3970525"/>
            <a:ext cx="361220" cy="325148"/>
          </a:xfrm>
          <a:prstGeom prst="rect">
            <a:avLst/>
          </a:prstGeom>
        </p:spPr>
        <p:style>
          <a:lnRef idx="2">
            <a:schemeClr val="dk1"/>
          </a:lnRef>
          <a:fillRef idx="1">
            <a:schemeClr val="lt1"/>
          </a:fillRef>
          <a:effectRef idx="0">
            <a:schemeClr val="dk1"/>
          </a:effectRef>
          <a:fontRef idx="minor">
            <a:schemeClr val="dk1"/>
          </a:fontRef>
        </p:style>
      </p:pic>
      <p:pic>
        <p:nvPicPr>
          <p:cNvPr id="54" name="Imagen 53">
            <a:hlinkClick r:id="" action="ppaction://noaction"/>
          </p:cNvPr>
          <p:cNvPicPr>
            <a:picLocks noChangeAspect="1"/>
          </p:cNvPicPr>
          <p:nvPr/>
        </p:nvPicPr>
        <p:blipFill>
          <a:blip r:embed="rId8"/>
          <a:stretch>
            <a:fillRect/>
          </a:stretch>
        </p:blipFill>
        <p:spPr>
          <a:xfrm>
            <a:off x="5335688" y="4933014"/>
            <a:ext cx="361220" cy="325148"/>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1738109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350294" y="713761"/>
            <a:ext cx="144104" cy="302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323" tIns="35662" rIns="71323" bIns="35662" numCol="1" anchor="ctr" anchorCtr="0" compatLnSpc="1">
            <a:prstTxWarp prst="textNoShape">
              <a:avLst/>
            </a:prstTxWarp>
            <a:spAutoFit/>
          </a:bodyPr>
          <a:lstStyle/>
          <a:p>
            <a:endParaRPr lang="es-EC"/>
          </a:p>
        </p:txBody>
      </p:sp>
      <p:sp>
        <p:nvSpPr>
          <p:cNvPr id="9" name="CuadroTexto 8"/>
          <p:cNvSpPr txBox="1"/>
          <p:nvPr/>
        </p:nvSpPr>
        <p:spPr>
          <a:xfrm>
            <a:off x="1082219" y="377875"/>
            <a:ext cx="7224654" cy="456741"/>
          </a:xfrm>
          <a:prstGeom prst="rect">
            <a:avLst/>
          </a:prstGeom>
          <a:noFill/>
        </p:spPr>
        <p:txBody>
          <a:bodyPr wrap="square" lIns="71323" tIns="35662" rIns="71323" bIns="35662" rtlCol="0">
            <a:spAutoFit/>
          </a:bodyPr>
          <a:lstStyle/>
          <a:p>
            <a:pPr lvl="0"/>
            <a:endParaRPr lang="es-EC" sz="2500" b="1" dirty="0">
              <a:latin typeface="Times New Roman" panose="02020603050405020304" pitchFamily="18" charset="0"/>
              <a:cs typeface="Times New Roman" panose="02020603050405020304" pitchFamily="18" charset="0"/>
            </a:endParaRPr>
          </a:p>
        </p:txBody>
      </p:sp>
      <p:sp>
        <p:nvSpPr>
          <p:cNvPr id="13" name="CuadroTexto 12"/>
          <p:cNvSpPr txBox="1"/>
          <p:nvPr/>
        </p:nvSpPr>
        <p:spPr>
          <a:xfrm>
            <a:off x="1082219" y="621531"/>
            <a:ext cx="7224654" cy="456741"/>
          </a:xfrm>
          <a:prstGeom prst="rect">
            <a:avLst/>
          </a:prstGeom>
          <a:noFill/>
        </p:spPr>
        <p:txBody>
          <a:bodyPr wrap="square" lIns="71323" tIns="35662" rIns="71323" bIns="35662" rtlCol="0">
            <a:spAutoFit/>
          </a:bodyPr>
          <a:lstStyle/>
          <a:p>
            <a:pPr lvl="0"/>
            <a:r>
              <a:rPr lang="es-EC" sz="2500" b="1" dirty="0">
                <a:latin typeface="Times New Roman" panose="02020603050405020304" pitchFamily="18" charset="0"/>
                <a:cs typeface="Times New Roman" panose="02020603050405020304" pitchFamily="18" charset="0"/>
              </a:rPr>
              <a:t>Conclusiones</a:t>
            </a:r>
          </a:p>
        </p:txBody>
      </p:sp>
      <p:sp>
        <p:nvSpPr>
          <p:cNvPr id="2" name="Rectángulo 1"/>
          <p:cNvSpPr/>
          <p:nvPr/>
        </p:nvSpPr>
        <p:spPr>
          <a:xfrm>
            <a:off x="951820" y="1336460"/>
            <a:ext cx="7485452" cy="4227004"/>
          </a:xfrm>
          <a:prstGeom prst="rect">
            <a:avLst/>
          </a:prstGeom>
        </p:spPr>
        <p:txBody>
          <a:bodyPr wrap="square" lIns="71323" tIns="35662" rIns="71323" bIns="35662">
            <a:spAutoFit/>
          </a:bodyPr>
          <a:lstStyle/>
          <a:p>
            <a:pPr marL="267462" indent="-267462" algn="just">
              <a:lnSpc>
                <a:spcPct val="150000"/>
              </a:lnSpc>
              <a:buFont typeface="Symbol" panose="05050102010706020507" pitchFamily="18" charset="2"/>
              <a:buChar char=""/>
            </a:pPr>
            <a:r>
              <a:rPr lang="es-ES_tradnl" dirty="0">
                <a:latin typeface="Times New Roman" panose="02020603050405020304" pitchFamily="18" charset="0"/>
                <a:cs typeface="Times New Roman" panose="02020603050405020304" pitchFamily="18" charset="0"/>
              </a:rPr>
              <a:t>Se ha diseñado y fabricado un equipo agitador orbital modular con las siguientes características: Voltaje de funcionamiento 110 (VAC), rango de velocidad de trabajo de 20 a 120 (RPM) y con un peso aproximado de 45 (kg)</a:t>
            </a:r>
            <a:endParaRPr lang="es-EC" dirty="0">
              <a:latin typeface="Times New Roman" panose="02020603050405020304" pitchFamily="18" charset="0"/>
              <a:cs typeface="Times New Roman" panose="02020603050405020304" pitchFamily="18" charset="0"/>
            </a:endParaRPr>
          </a:p>
          <a:p>
            <a:pPr marL="267462" indent="-267462" algn="just">
              <a:lnSpc>
                <a:spcPct val="150000"/>
              </a:lnSpc>
              <a:buFont typeface="Symbol" panose="05050102010706020507" pitchFamily="18" charset="2"/>
              <a:buChar char=""/>
            </a:pPr>
            <a:r>
              <a:rPr lang="es-ES_tradnl" dirty="0">
                <a:latin typeface="Times New Roman" panose="02020603050405020304" pitchFamily="18" charset="0"/>
                <a:cs typeface="Times New Roman" panose="02020603050405020304" pitchFamily="18" charset="0"/>
              </a:rPr>
              <a:t>El sistema de control empleado para el Agitador Orbital Modular es un Control Proporcional Integral y Derivativo, conocido por sus siglas como PID, el cual ha sido implementado en un micro controlador ARDUINO, el cual es de libre acceso tanto en placa electrónica como en lenguaje de programación. </a:t>
            </a:r>
            <a:endParaRPr lang="es-EC" dirty="0">
              <a:latin typeface="Times New Roman" panose="02020603050405020304" pitchFamily="18" charset="0"/>
              <a:cs typeface="Times New Roman" panose="02020603050405020304" pitchFamily="18" charset="0"/>
            </a:endParaRPr>
          </a:p>
          <a:p>
            <a:pPr marL="267462" indent="-267462" algn="just">
              <a:lnSpc>
                <a:spcPct val="150000"/>
              </a:lnSpc>
              <a:buFont typeface="Symbol" panose="05050102010706020507" pitchFamily="18" charset="2"/>
              <a:buChar char=""/>
            </a:pPr>
            <a:r>
              <a:rPr lang="es-ES_tradnl" dirty="0">
                <a:latin typeface="Times New Roman" panose="02020603050405020304" pitchFamily="18" charset="0"/>
                <a:cs typeface="Times New Roman" panose="02020603050405020304" pitchFamily="18" charset="0"/>
              </a:rPr>
              <a:t>Una vez realizados los cálculos económicos y las pruebas de funcionamiento, se ha determinado que el desarrollo de dicho Agitador Orbital Modular es de gran ayuda para el Laboratorio de  Cultivos Vegetales perteneciente al Departamento De Ciencia De La Vida de la Universidad de las Fuerzas Armadas – ESPE. </a:t>
            </a:r>
            <a:endParaRPr lang="es-EC" dirty="0">
              <a:latin typeface="Times New Roman" panose="02020603050405020304" pitchFamily="18" charset="0"/>
              <a:cs typeface="Times New Roman" panose="02020603050405020304" pitchFamily="18" charset="0"/>
            </a:endParaRPr>
          </a:p>
          <a:p>
            <a:pPr marL="267462" indent="-267462" algn="just">
              <a:lnSpc>
                <a:spcPct val="150000"/>
              </a:lnSpc>
              <a:buFont typeface="Symbol" panose="05050102010706020507" pitchFamily="18" charset="2"/>
              <a:buChar char=""/>
            </a:pPr>
            <a:endParaRPr lang="es-EC" dirty="0"/>
          </a:p>
        </p:txBody>
      </p:sp>
    </p:spTree>
    <p:extLst>
      <p:ext uri="{BB962C8B-B14F-4D97-AF65-F5344CB8AC3E}">
        <p14:creationId xmlns:p14="http://schemas.microsoft.com/office/powerpoint/2010/main" val="41222756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350294" y="713761"/>
            <a:ext cx="144104" cy="302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323" tIns="35662" rIns="71323" bIns="35662" numCol="1" anchor="ctr" anchorCtr="0" compatLnSpc="1">
            <a:prstTxWarp prst="textNoShape">
              <a:avLst/>
            </a:prstTxWarp>
            <a:spAutoFit/>
          </a:bodyPr>
          <a:lstStyle/>
          <a:p>
            <a:endParaRPr lang="es-EC"/>
          </a:p>
        </p:txBody>
      </p:sp>
      <p:sp>
        <p:nvSpPr>
          <p:cNvPr id="9" name="CuadroTexto 8"/>
          <p:cNvSpPr txBox="1"/>
          <p:nvPr/>
        </p:nvSpPr>
        <p:spPr>
          <a:xfrm>
            <a:off x="1082219" y="377875"/>
            <a:ext cx="7224654" cy="456741"/>
          </a:xfrm>
          <a:prstGeom prst="rect">
            <a:avLst/>
          </a:prstGeom>
          <a:noFill/>
        </p:spPr>
        <p:txBody>
          <a:bodyPr wrap="square" lIns="71323" tIns="35662" rIns="71323" bIns="35662" rtlCol="0">
            <a:spAutoFit/>
          </a:bodyPr>
          <a:lstStyle/>
          <a:p>
            <a:pPr lvl="0"/>
            <a:endParaRPr lang="es-EC" sz="2500" b="1" dirty="0">
              <a:latin typeface="Times New Roman" panose="02020603050405020304" pitchFamily="18" charset="0"/>
              <a:cs typeface="Times New Roman" panose="02020603050405020304" pitchFamily="18" charset="0"/>
            </a:endParaRPr>
          </a:p>
        </p:txBody>
      </p:sp>
      <p:sp>
        <p:nvSpPr>
          <p:cNvPr id="13" name="CuadroTexto 12"/>
          <p:cNvSpPr txBox="1"/>
          <p:nvPr/>
        </p:nvSpPr>
        <p:spPr>
          <a:xfrm>
            <a:off x="1082219" y="392271"/>
            <a:ext cx="7224654" cy="456741"/>
          </a:xfrm>
          <a:prstGeom prst="rect">
            <a:avLst/>
          </a:prstGeom>
          <a:noFill/>
        </p:spPr>
        <p:txBody>
          <a:bodyPr wrap="square" lIns="71323" tIns="35662" rIns="71323" bIns="35662" rtlCol="0">
            <a:spAutoFit/>
          </a:bodyPr>
          <a:lstStyle/>
          <a:p>
            <a:pPr lvl="0"/>
            <a:r>
              <a:rPr lang="es-EC" sz="2500" b="1" dirty="0">
                <a:latin typeface="Times New Roman" panose="02020603050405020304" pitchFamily="18" charset="0"/>
                <a:cs typeface="Times New Roman" panose="02020603050405020304" pitchFamily="18" charset="0"/>
              </a:rPr>
              <a:t>Recomendaciones</a:t>
            </a:r>
          </a:p>
        </p:txBody>
      </p:sp>
      <p:sp>
        <p:nvSpPr>
          <p:cNvPr id="5" name="Rectángulo 4"/>
          <p:cNvSpPr/>
          <p:nvPr/>
        </p:nvSpPr>
        <p:spPr>
          <a:xfrm>
            <a:off x="896921" y="1063038"/>
            <a:ext cx="7804888" cy="1457015"/>
          </a:xfrm>
          <a:prstGeom prst="rect">
            <a:avLst/>
          </a:prstGeom>
        </p:spPr>
        <p:txBody>
          <a:bodyPr wrap="square" lIns="71323" tIns="35662" rIns="71323" bIns="35662">
            <a:spAutoFit/>
          </a:bodyPr>
          <a:lstStyle/>
          <a:p>
            <a:pPr marL="267462" indent="-267462" algn="just">
              <a:lnSpc>
                <a:spcPct val="150000"/>
              </a:lnSpc>
              <a:buFont typeface="Symbol" panose="05050102010706020507" pitchFamily="18" charset="2"/>
              <a:buChar char=""/>
            </a:pPr>
            <a:r>
              <a:rPr lang="es-ES_tradnl" sz="1200" dirty="0">
                <a:latin typeface="Times New Roman" panose="02020603050405020304" pitchFamily="18" charset="0"/>
                <a:cs typeface="Times New Roman" panose="02020603050405020304" pitchFamily="18" charset="0"/>
              </a:rPr>
              <a:t>En base a la investigación realizada en este proyecto, se recomienda continuar con el desarrollo de equipos similares con sistemas de control eficientes y de bajo costo.</a:t>
            </a:r>
            <a:endParaRPr lang="es-EC" sz="1200" dirty="0">
              <a:latin typeface="Times New Roman" panose="02020603050405020304" pitchFamily="18" charset="0"/>
              <a:cs typeface="Times New Roman" panose="02020603050405020304" pitchFamily="18" charset="0"/>
            </a:endParaRPr>
          </a:p>
          <a:p>
            <a:pPr marL="267462" indent="-267462" algn="just">
              <a:lnSpc>
                <a:spcPct val="150000"/>
              </a:lnSpc>
              <a:buFont typeface="Symbol" panose="05050102010706020507" pitchFamily="18" charset="2"/>
              <a:buChar char=""/>
            </a:pPr>
            <a:r>
              <a:rPr lang="es-ES_tradnl" sz="1200" dirty="0">
                <a:latin typeface="Times New Roman" panose="02020603050405020304" pitchFamily="18" charset="0"/>
                <a:cs typeface="Times New Roman" panose="02020603050405020304" pitchFamily="18" charset="0"/>
              </a:rPr>
              <a:t>Se recomienda a todos los usuarios del agitador orbital, leer el manual de usuario tomando en cuenta los posibles fallos y soluciones que se deben realizar, con el fin de lograr una correcta ejecución</a:t>
            </a:r>
            <a:r>
              <a:rPr lang="es-ES_tradnl" sz="1200" dirty="0" smtClean="0">
                <a:latin typeface="Times New Roman" panose="02020603050405020304" pitchFamily="18" charset="0"/>
                <a:cs typeface="Times New Roman" panose="02020603050405020304" pitchFamily="18" charset="0"/>
              </a:rPr>
              <a:t>.</a:t>
            </a:r>
            <a:endParaRPr lang="es-EC" sz="12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267462" indent="-267462" algn="just">
              <a:lnSpc>
                <a:spcPct val="150000"/>
              </a:lnSpc>
              <a:buFont typeface="Symbol" panose="05050102010706020507" pitchFamily="18" charset="2"/>
              <a:buChar char=""/>
            </a:pPr>
            <a:endParaRPr lang="es-EC"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165428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Diagrama 29"/>
          <p:cNvGraphicFramePr/>
          <p:nvPr>
            <p:extLst>
              <p:ext uri="{D42A27DB-BD31-4B8C-83A1-F6EECF244321}">
                <p14:modId xmlns:p14="http://schemas.microsoft.com/office/powerpoint/2010/main" val="2664340318"/>
              </p:ext>
            </p:extLst>
          </p:nvPr>
        </p:nvGraphicFramePr>
        <p:xfrm>
          <a:off x="1612953" y="927181"/>
          <a:ext cx="6096000" cy="4515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6" name="CuadroTexto 45"/>
          <p:cNvSpPr txBox="1"/>
          <p:nvPr/>
        </p:nvSpPr>
        <p:spPr>
          <a:xfrm>
            <a:off x="1015282" y="214703"/>
            <a:ext cx="4996878" cy="502908"/>
          </a:xfrm>
          <a:prstGeom prst="rect">
            <a:avLst/>
          </a:prstGeom>
          <a:noFill/>
        </p:spPr>
        <p:txBody>
          <a:bodyPr wrap="square" lIns="71323" tIns="35662" rIns="71323" bIns="35662" rtlCol="0">
            <a:spAutoFit/>
          </a:bodyPr>
          <a:lstStyle/>
          <a:p>
            <a:r>
              <a:rPr lang="es-EC" sz="2800" b="1" dirty="0" smtClean="0">
                <a:latin typeface="Times New Roman" panose="02020603050405020304" pitchFamily="18" charset="0"/>
                <a:cs typeface="Times New Roman" panose="02020603050405020304" pitchFamily="18" charset="0"/>
              </a:rPr>
              <a:t>Modelo Descriptivo Lineal </a:t>
            </a:r>
            <a:endParaRPr lang="es-EC" sz="2800" b="1" dirty="0">
              <a:latin typeface="Times New Roman" panose="02020603050405020304" pitchFamily="18" charset="0"/>
              <a:cs typeface="Times New Roman" panose="02020603050405020304" pitchFamily="18" charset="0"/>
            </a:endParaRPr>
          </a:p>
        </p:txBody>
      </p:sp>
      <p:pic>
        <p:nvPicPr>
          <p:cNvPr id="50" name="Imagen 49">
            <a:hlinkClick r:id="rId7" action="ppaction://hlinksldjump"/>
          </p:cNvPr>
          <p:cNvPicPr>
            <a:picLocks noChangeAspect="1"/>
          </p:cNvPicPr>
          <p:nvPr/>
        </p:nvPicPr>
        <p:blipFill>
          <a:blip r:embed="rId8"/>
          <a:stretch>
            <a:fillRect/>
          </a:stretch>
        </p:blipFill>
        <p:spPr>
          <a:xfrm>
            <a:off x="5335688" y="1166439"/>
            <a:ext cx="361220" cy="325148"/>
          </a:xfrm>
          <a:prstGeom prst="rect">
            <a:avLst/>
          </a:prstGeom>
        </p:spPr>
        <p:style>
          <a:lnRef idx="2">
            <a:schemeClr val="dk1"/>
          </a:lnRef>
          <a:fillRef idx="1">
            <a:schemeClr val="lt1"/>
          </a:fillRef>
          <a:effectRef idx="0">
            <a:schemeClr val="dk1"/>
          </a:effectRef>
          <a:fontRef idx="minor">
            <a:schemeClr val="dk1"/>
          </a:fontRef>
        </p:style>
      </p:pic>
      <p:pic>
        <p:nvPicPr>
          <p:cNvPr id="51" name="Imagen 50">
            <a:hlinkClick r:id="rId9" action="ppaction://hlinksldjump"/>
          </p:cNvPr>
          <p:cNvPicPr>
            <a:picLocks noChangeAspect="1"/>
          </p:cNvPicPr>
          <p:nvPr/>
        </p:nvPicPr>
        <p:blipFill>
          <a:blip r:embed="rId8"/>
          <a:stretch>
            <a:fillRect/>
          </a:stretch>
        </p:blipFill>
        <p:spPr>
          <a:xfrm>
            <a:off x="5366568" y="1999916"/>
            <a:ext cx="361220" cy="325148"/>
          </a:xfrm>
          <a:prstGeom prst="rect">
            <a:avLst/>
          </a:prstGeom>
        </p:spPr>
        <p:style>
          <a:lnRef idx="2">
            <a:schemeClr val="dk1"/>
          </a:lnRef>
          <a:fillRef idx="1">
            <a:schemeClr val="lt1"/>
          </a:fillRef>
          <a:effectRef idx="0">
            <a:schemeClr val="dk1"/>
          </a:effectRef>
          <a:fontRef idx="minor">
            <a:schemeClr val="dk1"/>
          </a:fontRef>
        </p:style>
      </p:pic>
      <p:pic>
        <p:nvPicPr>
          <p:cNvPr id="52" name="Imagen 51">
            <a:hlinkClick r:id="" action="ppaction://noaction"/>
          </p:cNvPr>
          <p:cNvPicPr>
            <a:picLocks noChangeAspect="1"/>
          </p:cNvPicPr>
          <p:nvPr/>
        </p:nvPicPr>
        <p:blipFill>
          <a:blip r:embed="rId8"/>
          <a:stretch>
            <a:fillRect/>
          </a:stretch>
        </p:blipFill>
        <p:spPr>
          <a:xfrm>
            <a:off x="5335688" y="2958424"/>
            <a:ext cx="361220" cy="325148"/>
          </a:xfrm>
          <a:prstGeom prst="rect">
            <a:avLst/>
          </a:prstGeom>
        </p:spPr>
        <p:style>
          <a:lnRef idx="2">
            <a:schemeClr val="dk1"/>
          </a:lnRef>
          <a:fillRef idx="1">
            <a:schemeClr val="lt1"/>
          </a:fillRef>
          <a:effectRef idx="0">
            <a:schemeClr val="dk1"/>
          </a:effectRef>
          <a:fontRef idx="minor">
            <a:schemeClr val="dk1"/>
          </a:fontRef>
        </p:style>
      </p:pic>
      <p:pic>
        <p:nvPicPr>
          <p:cNvPr id="53" name="Imagen 52">
            <a:hlinkClick r:id="" action="ppaction://noaction"/>
          </p:cNvPr>
          <p:cNvPicPr>
            <a:picLocks noChangeAspect="1"/>
          </p:cNvPicPr>
          <p:nvPr/>
        </p:nvPicPr>
        <p:blipFill>
          <a:blip r:embed="rId8"/>
          <a:stretch>
            <a:fillRect/>
          </a:stretch>
        </p:blipFill>
        <p:spPr>
          <a:xfrm>
            <a:off x="5335688" y="3970525"/>
            <a:ext cx="361220" cy="325148"/>
          </a:xfrm>
          <a:prstGeom prst="rect">
            <a:avLst/>
          </a:prstGeom>
        </p:spPr>
        <p:style>
          <a:lnRef idx="2">
            <a:schemeClr val="dk1"/>
          </a:lnRef>
          <a:fillRef idx="1">
            <a:schemeClr val="lt1"/>
          </a:fillRef>
          <a:effectRef idx="0">
            <a:schemeClr val="dk1"/>
          </a:effectRef>
          <a:fontRef idx="minor">
            <a:schemeClr val="dk1"/>
          </a:fontRef>
        </p:style>
      </p:pic>
      <p:pic>
        <p:nvPicPr>
          <p:cNvPr id="54" name="Imagen 53">
            <a:hlinkClick r:id="" action="ppaction://noaction"/>
          </p:cNvPr>
          <p:cNvPicPr>
            <a:picLocks noChangeAspect="1"/>
          </p:cNvPicPr>
          <p:nvPr/>
        </p:nvPicPr>
        <p:blipFill>
          <a:blip r:embed="rId8"/>
          <a:stretch>
            <a:fillRect/>
          </a:stretch>
        </p:blipFill>
        <p:spPr>
          <a:xfrm>
            <a:off x="5335688" y="4933014"/>
            <a:ext cx="361220" cy="325148"/>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9617641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15279" y="214706"/>
            <a:ext cx="4758038" cy="502908"/>
          </a:xfrm>
          <a:prstGeom prst="rect">
            <a:avLst/>
          </a:prstGeom>
          <a:noFill/>
        </p:spPr>
        <p:txBody>
          <a:bodyPr wrap="square" lIns="71323" tIns="35662" rIns="71323" bIns="35662" rtlCol="0">
            <a:spAutoFit/>
          </a:bodyPr>
          <a:lstStyle/>
          <a:p>
            <a:r>
              <a:rPr lang="es-EC" sz="2800" b="1" dirty="0">
                <a:latin typeface="Times New Roman" panose="02020603050405020304" pitchFamily="18" charset="0"/>
                <a:cs typeface="Times New Roman" panose="02020603050405020304" pitchFamily="18" charset="0"/>
              </a:rPr>
              <a:t>Fundamentos Teóricos</a:t>
            </a:r>
          </a:p>
        </p:txBody>
      </p:sp>
      <p:sp>
        <p:nvSpPr>
          <p:cNvPr id="5" name="CuadroTexto 4"/>
          <p:cNvSpPr txBox="1"/>
          <p:nvPr/>
        </p:nvSpPr>
        <p:spPr>
          <a:xfrm>
            <a:off x="1015279" y="932883"/>
            <a:ext cx="5593703" cy="410575"/>
          </a:xfrm>
          <a:prstGeom prst="rect">
            <a:avLst/>
          </a:prstGeom>
          <a:noFill/>
        </p:spPr>
        <p:txBody>
          <a:bodyPr wrap="square" lIns="71323" tIns="35662" rIns="71323" bIns="35662" rtlCol="0">
            <a:spAutoFit/>
          </a:bodyPr>
          <a:lstStyle/>
          <a:p>
            <a:pPr marL="356616" indent="-356616">
              <a:buFont typeface="Arial" panose="020B0604020202020204" pitchFamily="34" charset="0"/>
              <a:buChar char="•"/>
            </a:pPr>
            <a:r>
              <a:rPr lang="es-EC" sz="2200" b="1" dirty="0" smtClean="0">
                <a:latin typeface="Times New Roman" panose="02020603050405020304" pitchFamily="18" charset="0"/>
                <a:cs typeface="Times New Roman" panose="02020603050405020304" pitchFamily="18" charset="0"/>
              </a:rPr>
              <a:t>Metabolitos secundarios.</a:t>
            </a:r>
            <a:endParaRPr lang="es-EC" sz="2200" b="1" dirty="0">
              <a:latin typeface="Times New Roman" panose="02020603050405020304" pitchFamily="18" charset="0"/>
              <a:cs typeface="Times New Roman" panose="02020603050405020304" pitchFamily="18" charset="0"/>
            </a:endParaRPr>
          </a:p>
        </p:txBody>
      </p:sp>
      <p:sp>
        <p:nvSpPr>
          <p:cNvPr id="7" name="Rectángulo 6"/>
          <p:cNvSpPr/>
          <p:nvPr/>
        </p:nvSpPr>
        <p:spPr>
          <a:xfrm>
            <a:off x="1331640" y="1273324"/>
            <a:ext cx="7076948" cy="995350"/>
          </a:xfrm>
          <a:prstGeom prst="rect">
            <a:avLst/>
          </a:prstGeom>
        </p:spPr>
        <p:txBody>
          <a:bodyPr wrap="square" lIns="71323" tIns="35662" rIns="71323" bIns="35662">
            <a:spAutoFit/>
          </a:bodyPr>
          <a:lstStyle/>
          <a:p>
            <a:r>
              <a:rPr lang="es-EC" dirty="0"/>
              <a:t>Se los conoce como metabolitos secundarios a los compuestos químicos sinterizados por </a:t>
            </a:r>
          </a:p>
          <a:p>
            <a:r>
              <a:rPr lang="es-EC" dirty="0"/>
              <a:t>la plantas y que no cumplen con funciones trascendentales dentro del metabolismo</a:t>
            </a:r>
          </a:p>
          <a:p>
            <a:r>
              <a:rPr lang="es-EC" dirty="0"/>
              <a:t>primario de las plantas, las cuales son una fuente inagotable de compuestos químicos y</a:t>
            </a:r>
          </a:p>
          <a:p>
            <a:r>
              <a:rPr lang="es-EC" dirty="0"/>
              <a:t>complejas sustancias </a:t>
            </a:r>
            <a:r>
              <a:rPr lang="es-EC" dirty="0" smtClean="0"/>
              <a:t>activas. </a:t>
            </a:r>
            <a:r>
              <a:rPr lang="es-EC" dirty="0"/>
              <a:t>( López Encina &amp; González Padilla, 2105) </a:t>
            </a:r>
            <a:endParaRPr lang="es-EC" dirty="0">
              <a:latin typeface="Times New Roman" panose="02020603050405020304" pitchFamily="18" charset="0"/>
              <a:ea typeface="Calibri" panose="020F0502020204030204" pitchFamily="34" charset="0"/>
            </a:endParaRPr>
          </a:p>
        </p:txBody>
      </p:sp>
      <p:sp>
        <p:nvSpPr>
          <p:cNvPr id="8" name="CuadroTexto 7"/>
          <p:cNvSpPr txBox="1"/>
          <p:nvPr/>
        </p:nvSpPr>
        <p:spPr>
          <a:xfrm>
            <a:off x="1015278" y="2420288"/>
            <a:ext cx="8021218" cy="410575"/>
          </a:xfrm>
          <a:prstGeom prst="rect">
            <a:avLst/>
          </a:prstGeom>
          <a:noFill/>
        </p:spPr>
        <p:txBody>
          <a:bodyPr wrap="square" lIns="71323" tIns="35662" rIns="71323" bIns="35662" rtlCol="0">
            <a:spAutoFit/>
          </a:bodyPr>
          <a:lstStyle/>
          <a:p>
            <a:pPr marL="356616" indent="-356616">
              <a:buFont typeface="Arial" panose="020B0604020202020204" pitchFamily="34" charset="0"/>
              <a:buChar char="•"/>
            </a:pPr>
            <a:r>
              <a:rPr lang="es-EC" sz="2200" b="1" dirty="0" smtClean="0">
                <a:latin typeface="Times New Roman" panose="02020603050405020304" pitchFamily="18" charset="0"/>
                <a:cs typeface="Times New Roman" panose="02020603050405020304" pitchFamily="18" charset="0"/>
              </a:rPr>
              <a:t>Cultivo </a:t>
            </a:r>
            <a:r>
              <a:rPr lang="es-EC" sz="2200" b="1" i="1" dirty="0" smtClean="0">
                <a:latin typeface="Times New Roman" panose="02020603050405020304" pitchFamily="18" charset="0"/>
                <a:cs typeface="Times New Roman" panose="02020603050405020304" pitchFamily="18" charset="0"/>
              </a:rPr>
              <a:t>in vitro</a:t>
            </a:r>
            <a:r>
              <a:rPr lang="es-EC" sz="2200" b="1" dirty="0" smtClean="0">
                <a:latin typeface="Times New Roman" panose="02020603050405020304" pitchFamily="18" charset="0"/>
                <a:cs typeface="Times New Roman" panose="02020603050405020304" pitchFamily="18" charset="0"/>
              </a:rPr>
              <a:t> para la producción de metabolitos secundarios</a:t>
            </a:r>
            <a:endParaRPr lang="es-EC" sz="2200" b="1" dirty="0">
              <a:latin typeface="Times New Roman" panose="02020603050405020304" pitchFamily="18" charset="0"/>
              <a:cs typeface="Times New Roman" panose="02020603050405020304" pitchFamily="18" charset="0"/>
            </a:endParaRPr>
          </a:p>
        </p:txBody>
      </p:sp>
      <p:sp>
        <p:nvSpPr>
          <p:cNvPr id="9" name="Rectángulo 8"/>
          <p:cNvSpPr/>
          <p:nvPr/>
        </p:nvSpPr>
        <p:spPr>
          <a:xfrm>
            <a:off x="1311476" y="2798254"/>
            <a:ext cx="7076948" cy="995350"/>
          </a:xfrm>
          <a:prstGeom prst="rect">
            <a:avLst/>
          </a:prstGeom>
        </p:spPr>
        <p:txBody>
          <a:bodyPr wrap="square" lIns="71323" tIns="35662" rIns="71323" bIns="35662">
            <a:spAutoFit/>
          </a:bodyPr>
          <a:lstStyle/>
          <a:p>
            <a:r>
              <a:rPr lang="es-EC" dirty="0" smtClean="0"/>
              <a:t>Se </a:t>
            </a:r>
            <a:r>
              <a:rPr lang="es-EC" dirty="0"/>
              <a:t>ha revelado como una inapreciable ayuda en otros campos de la </a:t>
            </a:r>
            <a:r>
              <a:rPr lang="es-EC" dirty="0" err="1"/>
              <a:t>Fitoquímica</a:t>
            </a:r>
            <a:r>
              <a:rPr lang="es-EC" dirty="0"/>
              <a:t>,</a:t>
            </a:r>
          </a:p>
          <a:p>
            <a:r>
              <a:rPr lang="es-EC" dirty="0"/>
              <a:t>principalmente en estudios biogenéticos y enzimáticos como fuente para el aislamiento </a:t>
            </a:r>
            <a:r>
              <a:rPr lang="es-EC" dirty="0" smtClean="0"/>
              <a:t>de metabolitos </a:t>
            </a:r>
            <a:r>
              <a:rPr lang="es-EC" dirty="0"/>
              <a:t>secundarios y comercialmente, para la rápida propagación de las plantas </a:t>
            </a:r>
            <a:r>
              <a:rPr lang="es-EC" dirty="0" smtClean="0"/>
              <a:t>de interés. (</a:t>
            </a:r>
            <a:r>
              <a:rPr lang="es-EC" dirty="0"/>
              <a:t>George y </a:t>
            </a:r>
            <a:r>
              <a:rPr lang="es-EC" dirty="0" err="1"/>
              <a:t>Debergh</a:t>
            </a:r>
            <a:r>
              <a:rPr lang="es-EC" dirty="0"/>
              <a:t>, 2008).</a:t>
            </a:r>
            <a:endParaRPr lang="es-EC" dirty="0">
              <a:latin typeface="Times New Roman" panose="02020603050405020304" pitchFamily="18" charset="0"/>
              <a:ea typeface="Calibri" panose="020F0502020204030204" pitchFamily="34" charset="0"/>
            </a:endParaRPr>
          </a:p>
        </p:txBody>
      </p:sp>
      <p:sp>
        <p:nvSpPr>
          <p:cNvPr id="12" name="CuadroTexto 11"/>
          <p:cNvSpPr txBox="1"/>
          <p:nvPr/>
        </p:nvSpPr>
        <p:spPr>
          <a:xfrm>
            <a:off x="1015278" y="3725412"/>
            <a:ext cx="5593703" cy="410575"/>
          </a:xfrm>
          <a:prstGeom prst="rect">
            <a:avLst/>
          </a:prstGeom>
          <a:noFill/>
        </p:spPr>
        <p:txBody>
          <a:bodyPr wrap="square" lIns="71323" tIns="35662" rIns="71323" bIns="35662" rtlCol="0">
            <a:spAutoFit/>
          </a:bodyPr>
          <a:lstStyle/>
          <a:p>
            <a:pPr marL="356616" indent="-356616">
              <a:buFont typeface="Arial" panose="020B0604020202020204" pitchFamily="34" charset="0"/>
              <a:buChar char="•"/>
            </a:pPr>
            <a:r>
              <a:rPr lang="es-EC" sz="2200" b="1" dirty="0">
                <a:latin typeface="Times New Roman" panose="02020603050405020304" pitchFamily="18" charset="0"/>
                <a:cs typeface="Times New Roman" panose="02020603050405020304" pitchFamily="18" charset="0"/>
              </a:rPr>
              <a:t>Requerimiento</a:t>
            </a:r>
          </a:p>
        </p:txBody>
      </p:sp>
      <p:sp>
        <p:nvSpPr>
          <p:cNvPr id="3" name="Rectángulo 2"/>
          <p:cNvSpPr/>
          <p:nvPr/>
        </p:nvSpPr>
        <p:spPr>
          <a:xfrm>
            <a:off x="1412543" y="4194446"/>
            <a:ext cx="7093016" cy="727521"/>
          </a:xfrm>
          <a:prstGeom prst="rect">
            <a:avLst/>
          </a:prstGeom>
        </p:spPr>
        <p:txBody>
          <a:bodyPr wrap="square" lIns="71323" tIns="35662" rIns="71323" bIns="35662">
            <a:spAutoFit/>
          </a:bodyPr>
          <a:lstStyle/>
          <a:p>
            <a:pPr algn="just">
              <a:lnSpc>
                <a:spcPct val="150000"/>
              </a:lnSpc>
              <a:spcBef>
                <a:spcPts val="749"/>
              </a:spcBef>
              <a:spcAft>
                <a:spcPts val="156"/>
              </a:spcAft>
              <a:tabLst>
                <a:tab pos="196629" algn="l"/>
              </a:tabLst>
            </a:pPr>
            <a:r>
              <a:rPr lang="es-EC" dirty="0" smtClean="0"/>
              <a:t>Se requiere agitar callos celulares en medios acuosos a una frecuencia controlada durante largos periodos de tiempo para evitar el estrés celular.</a:t>
            </a:r>
            <a:endParaRPr lang="es-EC" dirty="0" smtClean="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9147889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560107" y="2012173"/>
            <a:ext cx="144104" cy="441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323" tIns="35662" rIns="71323" bIns="35662" numCol="1" anchor="ctr" anchorCtr="0" compatLnSpc="1">
            <a:prstTxWarp prst="textNoShape">
              <a:avLst/>
            </a:prstTxWarp>
            <a:spAutoFit/>
          </a:bodyPr>
          <a:lstStyle/>
          <a:p>
            <a:pPr eaLnBrk="0" fontAlgn="base" hangingPunct="0">
              <a:spcBef>
                <a:spcPct val="0"/>
              </a:spcBef>
              <a:spcAft>
                <a:spcPct val="0"/>
              </a:spcAft>
            </a:pPr>
            <a:r>
              <a:rPr lang="es-EC" altLang="es-EC" sz="900">
                <a:latin typeface="Times New Roman" panose="02020603050405020304" pitchFamily="18" charset="0"/>
                <a:ea typeface="Calibri" panose="020F0502020204030204" pitchFamily="34" charset="0"/>
                <a:cs typeface="Times New Roman" panose="02020603050405020304" pitchFamily="18" charset="0"/>
              </a:rPr>
              <a:t/>
            </a:r>
            <a:br>
              <a:rPr lang="es-EC" altLang="es-EC" sz="900">
                <a:latin typeface="Times New Roman" panose="02020603050405020304" pitchFamily="18" charset="0"/>
                <a:ea typeface="Calibri" panose="020F0502020204030204" pitchFamily="34" charset="0"/>
                <a:cs typeface="Times New Roman" panose="02020603050405020304" pitchFamily="18" charset="0"/>
              </a:rPr>
            </a:br>
            <a:endParaRPr lang="es-EC" altLang="es-EC">
              <a:latin typeface="Arial" panose="020B0604020202020204" pitchFamily="34" charset="0"/>
            </a:endParaRPr>
          </a:p>
        </p:txBody>
      </p:sp>
      <p:sp>
        <p:nvSpPr>
          <p:cNvPr id="8" name="CuadroTexto 7"/>
          <p:cNvSpPr txBox="1"/>
          <p:nvPr/>
        </p:nvSpPr>
        <p:spPr>
          <a:xfrm>
            <a:off x="970734" y="1131412"/>
            <a:ext cx="7052037" cy="410575"/>
          </a:xfrm>
          <a:prstGeom prst="rect">
            <a:avLst/>
          </a:prstGeom>
          <a:noFill/>
        </p:spPr>
        <p:txBody>
          <a:bodyPr wrap="square" lIns="71323" tIns="35662" rIns="71323" bIns="35662" rtlCol="0">
            <a:spAutoFit/>
          </a:bodyPr>
          <a:lstStyle/>
          <a:p>
            <a:pPr marL="356616" indent="-356616">
              <a:buFont typeface="Arial" panose="020B0604020202020204" pitchFamily="34" charset="0"/>
              <a:buChar char="•"/>
            </a:pPr>
            <a:r>
              <a:rPr lang="es-EC" sz="2200" b="1" dirty="0" smtClean="0">
                <a:latin typeface="Times New Roman" panose="02020603050405020304" pitchFamily="18" charset="0"/>
                <a:cs typeface="Times New Roman" panose="02020603050405020304" pitchFamily="18" charset="0"/>
              </a:rPr>
              <a:t>Protocolos de obtención de Metabolitos Secundarios</a:t>
            </a:r>
            <a:endParaRPr lang="es-EC" sz="2200" b="1" dirty="0">
              <a:latin typeface="Times New Roman" panose="02020603050405020304" pitchFamily="18" charset="0"/>
              <a:cs typeface="Times New Roman" panose="02020603050405020304" pitchFamily="18" charset="0"/>
            </a:endParaRPr>
          </a:p>
        </p:txBody>
      </p:sp>
      <p:sp>
        <p:nvSpPr>
          <p:cNvPr id="9" name="Rectángulo 8"/>
          <p:cNvSpPr/>
          <p:nvPr/>
        </p:nvSpPr>
        <p:spPr>
          <a:xfrm>
            <a:off x="1351930" y="1489348"/>
            <a:ext cx="6820470" cy="764518"/>
          </a:xfrm>
          <a:prstGeom prst="rect">
            <a:avLst/>
          </a:prstGeom>
        </p:spPr>
        <p:txBody>
          <a:bodyPr wrap="square" lIns="71323" tIns="35662" rIns="71323" bIns="35662">
            <a:spAutoFit/>
          </a:bodyPr>
          <a:lstStyle/>
          <a:p>
            <a:pPr algn="just">
              <a:lnSpc>
                <a:spcPct val="150000"/>
              </a:lnSpc>
              <a:spcBef>
                <a:spcPts val="749"/>
              </a:spcBef>
              <a:spcAft>
                <a:spcPts val="156"/>
              </a:spcAft>
              <a:tabLst>
                <a:tab pos="196629" algn="l"/>
              </a:tabLst>
            </a:pPr>
            <a:r>
              <a:rPr lang="es-EC" dirty="0" smtClean="0"/>
              <a:t>Existen varios protocolos que varían en la frecuencia de agitación para la obtención de metabolitos secundarios. </a:t>
            </a:r>
            <a:endParaRPr lang="es-EC" dirty="0">
              <a:latin typeface="Times New Roman" panose="02020603050405020304" pitchFamily="18" charset="0"/>
              <a:ea typeface="Calibri" panose="020F050202020403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374464328"/>
              </p:ext>
            </p:extLst>
          </p:nvPr>
        </p:nvGraphicFramePr>
        <p:xfrm>
          <a:off x="1907704" y="2343138"/>
          <a:ext cx="5740349" cy="1018418"/>
        </p:xfrm>
        <a:graphic>
          <a:graphicData uri="http://schemas.openxmlformats.org/drawingml/2006/table">
            <a:tbl>
              <a:tblPr firstRow="1" firstCol="1" bandRow="1">
                <a:tableStyleId>{C083E6E3-FA7D-4D7B-A595-EF9225AFEA82}</a:tableStyleId>
              </a:tblPr>
              <a:tblGrid>
                <a:gridCol w="1491877"/>
                <a:gridCol w="2304256"/>
                <a:gridCol w="1944216"/>
              </a:tblGrid>
              <a:tr h="332618">
                <a:tc>
                  <a:txBody>
                    <a:bodyPr/>
                    <a:lstStyle/>
                    <a:p>
                      <a:pPr algn="ctr">
                        <a:spcAft>
                          <a:spcPts val="0"/>
                        </a:spcAft>
                      </a:pPr>
                      <a:r>
                        <a:rPr lang="es-EC" dirty="0" smtClean="0"/>
                        <a:t>Metabolito</a:t>
                      </a:r>
                      <a:endParaRPr lang="es-EC" sz="15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es-EC" dirty="0" smtClean="0"/>
                        <a:t>Especie vegetal</a:t>
                      </a:r>
                      <a:endParaRPr lang="es-EC" sz="15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es-EC" dirty="0" smtClean="0"/>
                        <a:t>Estrategia de cultivo</a:t>
                      </a:r>
                      <a:endParaRPr lang="es-EC" sz="1500" dirty="0">
                        <a:effectLst/>
                        <a:latin typeface="Times New Roman" panose="02020603050405020304" pitchFamily="18" charset="0"/>
                        <a:ea typeface="Times New Roman" panose="02020603050405020304" pitchFamily="18" charset="0"/>
                      </a:endParaRPr>
                    </a:p>
                  </a:txBody>
                  <a:tcPr marL="51435" marR="51435" marT="0" marB="0"/>
                </a:tc>
              </a:tr>
              <a:tr h="332618">
                <a:tc>
                  <a:txBody>
                    <a:bodyPr/>
                    <a:lstStyle/>
                    <a:p>
                      <a:pPr algn="ctr">
                        <a:spcAft>
                          <a:spcPts val="0"/>
                        </a:spcAft>
                      </a:pPr>
                      <a:r>
                        <a:rPr lang="es-EC" dirty="0" err="1" smtClean="0"/>
                        <a:t>Camptothecina</a:t>
                      </a:r>
                      <a:endParaRPr lang="es-EC" sz="1500" dirty="0" smtClean="0">
                        <a:effectLst/>
                        <a:latin typeface="+mn-lt"/>
                        <a:ea typeface="+mn-ea"/>
                      </a:endParaRPr>
                    </a:p>
                    <a:p>
                      <a:pPr algn="ctr">
                        <a:spcAft>
                          <a:spcPts val="0"/>
                        </a:spcAft>
                      </a:pPr>
                      <a:r>
                        <a:rPr lang="es-EC" dirty="0" err="1" smtClean="0"/>
                        <a:t>Shikonina</a:t>
                      </a:r>
                      <a:endParaRPr lang="es-EC" sz="1500" dirty="0" smtClean="0">
                        <a:effectLst/>
                        <a:latin typeface="+mn-lt"/>
                        <a:ea typeface="+mn-ea"/>
                      </a:endParaRPr>
                    </a:p>
                    <a:p>
                      <a:pPr algn="ctr">
                        <a:spcAft>
                          <a:spcPts val="0"/>
                        </a:spcAft>
                      </a:pPr>
                      <a:endParaRPr lang="es-EC" sz="15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es-EC" dirty="0" err="1" smtClean="0"/>
                        <a:t>Camptotheca</a:t>
                      </a:r>
                      <a:r>
                        <a:rPr lang="es-EC" dirty="0" smtClean="0"/>
                        <a:t> </a:t>
                      </a:r>
                      <a:r>
                        <a:rPr lang="es-EC" dirty="0" err="1" smtClean="0"/>
                        <a:t>acuminata</a:t>
                      </a:r>
                      <a:endParaRPr lang="es-EC" dirty="0" smtClean="0"/>
                    </a:p>
                    <a:p>
                      <a:pPr algn="ctr">
                        <a:spcAft>
                          <a:spcPts val="0"/>
                        </a:spcAft>
                      </a:pPr>
                      <a:r>
                        <a:rPr lang="es-EC" dirty="0" err="1" smtClean="0"/>
                        <a:t>Lithospermum</a:t>
                      </a:r>
                      <a:r>
                        <a:rPr lang="es-EC" dirty="0" smtClean="0"/>
                        <a:t> </a:t>
                      </a:r>
                      <a:r>
                        <a:rPr lang="es-EC" dirty="0" err="1" smtClean="0"/>
                        <a:t>erythronium</a:t>
                      </a:r>
                      <a:endParaRPr lang="es-EC" sz="15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spcAft>
                          <a:spcPts val="0"/>
                        </a:spcAft>
                      </a:pPr>
                      <a:r>
                        <a:rPr lang="es-EC" dirty="0" err="1" smtClean="0"/>
                        <a:t>Hairy</a:t>
                      </a:r>
                      <a:r>
                        <a:rPr lang="es-EC" dirty="0" smtClean="0"/>
                        <a:t> </a:t>
                      </a:r>
                      <a:r>
                        <a:rPr lang="es-EC" dirty="0" err="1" smtClean="0"/>
                        <a:t>root</a:t>
                      </a:r>
                      <a:endParaRPr lang="es-EC" dirty="0" smtClean="0"/>
                    </a:p>
                    <a:p>
                      <a:pPr algn="ctr">
                        <a:spcAft>
                          <a:spcPts val="0"/>
                        </a:spcAft>
                      </a:pPr>
                      <a:r>
                        <a:rPr lang="es-EC" dirty="0" smtClean="0"/>
                        <a:t>Suspensión</a:t>
                      </a:r>
                      <a:endParaRPr lang="es-EC" sz="1500" dirty="0">
                        <a:effectLst/>
                        <a:latin typeface="Times New Roman" panose="02020603050405020304" pitchFamily="18" charset="0"/>
                        <a:ea typeface="Times New Roman" panose="02020603050405020304" pitchFamily="18" charset="0"/>
                      </a:endParaRPr>
                    </a:p>
                  </a:txBody>
                  <a:tcPr marL="51435" marR="51435" marT="0" marB="0"/>
                </a:tc>
              </a:tr>
            </a:tbl>
          </a:graphicData>
        </a:graphic>
      </p:graphicFrame>
      <p:sp>
        <p:nvSpPr>
          <p:cNvPr id="11" name="CuadroTexto 10"/>
          <p:cNvSpPr txBox="1"/>
          <p:nvPr/>
        </p:nvSpPr>
        <p:spPr>
          <a:xfrm>
            <a:off x="970734" y="394666"/>
            <a:ext cx="4758038" cy="502908"/>
          </a:xfrm>
          <a:prstGeom prst="rect">
            <a:avLst/>
          </a:prstGeom>
          <a:noFill/>
        </p:spPr>
        <p:txBody>
          <a:bodyPr wrap="square" lIns="71323" tIns="35662" rIns="71323" bIns="35662" rtlCol="0">
            <a:spAutoFit/>
          </a:bodyPr>
          <a:lstStyle/>
          <a:p>
            <a:r>
              <a:rPr lang="es-EC" sz="2800" b="1" dirty="0">
                <a:latin typeface="Times New Roman" panose="02020603050405020304" pitchFamily="18" charset="0"/>
                <a:cs typeface="Times New Roman" panose="02020603050405020304" pitchFamily="18" charset="0"/>
              </a:rPr>
              <a:t>Fundamentos Teóricos</a:t>
            </a:r>
          </a:p>
        </p:txBody>
      </p:sp>
      <p:sp>
        <p:nvSpPr>
          <p:cNvPr id="3" name="Rectángulo 2"/>
          <p:cNvSpPr/>
          <p:nvPr/>
        </p:nvSpPr>
        <p:spPr>
          <a:xfrm>
            <a:off x="1351930" y="3893182"/>
            <a:ext cx="6670841" cy="533685"/>
          </a:xfrm>
          <a:prstGeom prst="rect">
            <a:avLst/>
          </a:prstGeom>
        </p:spPr>
        <p:txBody>
          <a:bodyPr wrap="square" lIns="71323" tIns="35662" rIns="71323" bIns="35662">
            <a:spAutoFit/>
          </a:bodyPr>
          <a:lstStyle/>
          <a:p>
            <a:r>
              <a:rPr lang="es-EC" dirty="0" smtClean="0">
                <a:latin typeface="Times New Roman" panose="02020603050405020304" pitchFamily="18" charset="0"/>
                <a:ea typeface="Times New Roman" panose="02020603050405020304" pitchFamily="18" charset="0"/>
              </a:rPr>
              <a:t>Los protocolos establecidos para la obtención de metabolitos secundarios posee un rango de trabajo que se encuentra entre los 20 y 120 RPM</a:t>
            </a:r>
            <a:endParaRPr lang="es-EC" dirty="0"/>
          </a:p>
        </p:txBody>
      </p:sp>
      <p:sp>
        <p:nvSpPr>
          <p:cNvPr id="16" name="CuadroTexto 15"/>
          <p:cNvSpPr txBox="1"/>
          <p:nvPr/>
        </p:nvSpPr>
        <p:spPr>
          <a:xfrm>
            <a:off x="970734" y="3527045"/>
            <a:ext cx="5593703" cy="410575"/>
          </a:xfrm>
          <a:prstGeom prst="rect">
            <a:avLst/>
          </a:prstGeom>
          <a:noFill/>
        </p:spPr>
        <p:txBody>
          <a:bodyPr wrap="square" lIns="71323" tIns="35662" rIns="71323" bIns="35662" rtlCol="0">
            <a:spAutoFit/>
          </a:bodyPr>
          <a:lstStyle/>
          <a:p>
            <a:pPr marL="356616" indent="-356616">
              <a:buFont typeface="Arial" panose="020B0604020202020204" pitchFamily="34" charset="0"/>
              <a:buChar char="•"/>
            </a:pPr>
            <a:r>
              <a:rPr lang="es-EC" sz="2200" b="1" dirty="0" smtClean="0">
                <a:latin typeface="Times New Roman" panose="02020603050405020304" pitchFamily="18" charset="0"/>
                <a:cs typeface="Times New Roman" panose="02020603050405020304" pitchFamily="18" charset="0"/>
              </a:rPr>
              <a:t>Frecuencia (RPM)</a:t>
            </a:r>
            <a:endParaRPr lang="es-EC"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55262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15279" y="408230"/>
            <a:ext cx="4758038" cy="502908"/>
          </a:xfrm>
          <a:prstGeom prst="rect">
            <a:avLst/>
          </a:prstGeom>
          <a:noFill/>
        </p:spPr>
        <p:txBody>
          <a:bodyPr wrap="square" lIns="71323" tIns="35662" rIns="71323" bIns="35662" rtlCol="0">
            <a:spAutoFit/>
          </a:bodyPr>
          <a:lstStyle/>
          <a:p>
            <a:r>
              <a:rPr lang="es-EC" sz="2800" b="1" dirty="0">
                <a:latin typeface="Times New Roman" panose="02020603050405020304" pitchFamily="18" charset="0"/>
                <a:cs typeface="Times New Roman" panose="02020603050405020304" pitchFamily="18" charset="0"/>
              </a:rPr>
              <a:t>Fundamentos Teóricos</a:t>
            </a:r>
          </a:p>
        </p:txBody>
      </p:sp>
      <p:sp>
        <p:nvSpPr>
          <p:cNvPr id="4" name="CuadroTexto 3"/>
          <p:cNvSpPr txBox="1"/>
          <p:nvPr/>
        </p:nvSpPr>
        <p:spPr>
          <a:xfrm>
            <a:off x="1015279" y="1247220"/>
            <a:ext cx="5593703" cy="410575"/>
          </a:xfrm>
          <a:prstGeom prst="rect">
            <a:avLst/>
          </a:prstGeom>
          <a:noFill/>
        </p:spPr>
        <p:txBody>
          <a:bodyPr wrap="square" lIns="71323" tIns="35662" rIns="71323" bIns="35662" rtlCol="0">
            <a:spAutoFit/>
          </a:bodyPr>
          <a:lstStyle/>
          <a:p>
            <a:pPr marL="356616" indent="-356616">
              <a:buFont typeface="Arial" panose="020B0604020202020204" pitchFamily="34" charset="0"/>
              <a:buChar char="•"/>
            </a:pPr>
            <a:r>
              <a:rPr lang="es-EC" sz="2200" b="1" dirty="0" smtClean="0">
                <a:latin typeface="Times New Roman" panose="02020603050405020304" pitchFamily="18" charset="0"/>
                <a:cs typeface="Times New Roman" panose="02020603050405020304" pitchFamily="18" charset="0"/>
              </a:rPr>
              <a:t>Obtención de callos celulares.</a:t>
            </a:r>
            <a:endParaRPr lang="es-EC" sz="2200" b="1" dirty="0">
              <a:latin typeface="Times New Roman" panose="02020603050405020304" pitchFamily="18" charset="0"/>
              <a:cs typeface="Times New Roman" panose="02020603050405020304" pitchFamily="18" charset="0"/>
            </a:endParaRPr>
          </a:p>
        </p:txBody>
      </p:sp>
      <p:pic>
        <p:nvPicPr>
          <p:cNvPr id="1026" name="Picture 2" descr="http://recursos.cnice.mec.es/biologia/bachillerato/segundo/biologia/ud06/figuras1/fig0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5060" y="1849388"/>
            <a:ext cx="3467100" cy="320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8289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Diagrama 29"/>
          <p:cNvGraphicFramePr/>
          <p:nvPr>
            <p:extLst>
              <p:ext uri="{D42A27DB-BD31-4B8C-83A1-F6EECF244321}">
                <p14:modId xmlns:p14="http://schemas.microsoft.com/office/powerpoint/2010/main" val="867970612"/>
              </p:ext>
            </p:extLst>
          </p:nvPr>
        </p:nvGraphicFramePr>
        <p:xfrm>
          <a:off x="1612953" y="927181"/>
          <a:ext cx="6096000" cy="4515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6" name="CuadroTexto 45"/>
          <p:cNvSpPr txBox="1"/>
          <p:nvPr/>
        </p:nvSpPr>
        <p:spPr>
          <a:xfrm>
            <a:off x="1015282" y="214703"/>
            <a:ext cx="4996878" cy="502908"/>
          </a:xfrm>
          <a:prstGeom prst="rect">
            <a:avLst/>
          </a:prstGeom>
          <a:noFill/>
        </p:spPr>
        <p:txBody>
          <a:bodyPr wrap="square" lIns="71323" tIns="35662" rIns="71323" bIns="35662" rtlCol="0">
            <a:spAutoFit/>
          </a:bodyPr>
          <a:lstStyle/>
          <a:p>
            <a:r>
              <a:rPr lang="es-EC" sz="2800" b="1" dirty="0" smtClean="0">
                <a:latin typeface="Times New Roman" panose="02020603050405020304" pitchFamily="18" charset="0"/>
                <a:cs typeface="Times New Roman" panose="02020603050405020304" pitchFamily="18" charset="0"/>
              </a:rPr>
              <a:t>Modelo Descriptivo Lineal </a:t>
            </a:r>
            <a:endParaRPr lang="es-EC" sz="2800" b="1" dirty="0">
              <a:latin typeface="Times New Roman" panose="02020603050405020304" pitchFamily="18" charset="0"/>
              <a:cs typeface="Times New Roman" panose="02020603050405020304" pitchFamily="18" charset="0"/>
            </a:endParaRPr>
          </a:p>
        </p:txBody>
      </p:sp>
      <p:pic>
        <p:nvPicPr>
          <p:cNvPr id="50" name="Imagen 49">
            <a:hlinkClick r:id="rId7" action="ppaction://hlinksldjump"/>
          </p:cNvPr>
          <p:cNvPicPr>
            <a:picLocks noChangeAspect="1"/>
          </p:cNvPicPr>
          <p:nvPr/>
        </p:nvPicPr>
        <p:blipFill>
          <a:blip r:embed="rId8"/>
          <a:stretch>
            <a:fillRect/>
          </a:stretch>
        </p:blipFill>
        <p:spPr>
          <a:xfrm>
            <a:off x="5335688" y="1166439"/>
            <a:ext cx="361220" cy="325148"/>
          </a:xfrm>
          <a:prstGeom prst="rect">
            <a:avLst/>
          </a:prstGeom>
        </p:spPr>
        <p:style>
          <a:lnRef idx="2">
            <a:schemeClr val="dk1"/>
          </a:lnRef>
          <a:fillRef idx="1">
            <a:schemeClr val="lt1"/>
          </a:fillRef>
          <a:effectRef idx="0">
            <a:schemeClr val="dk1"/>
          </a:effectRef>
          <a:fontRef idx="minor">
            <a:schemeClr val="dk1"/>
          </a:fontRef>
        </p:style>
      </p:pic>
      <p:pic>
        <p:nvPicPr>
          <p:cNvPr id="51" name="Imagen 50">
            <a:hlinkClick r:id="rId9" action="ppaction://hlinksldjump"/>
          </p:cNvPr>
          <p:cNvPicPr>
            <a:picLocks noChangeAspect="1"/>
          </p:cNvPicPr>
          <p:nvPr/>
        </p:nvPicPr>
        <p:blipFill>
          <a:blip r:embed="rId8"/>
          <a:stretch>
            <a:fillRect/>
          </a:stretch>
        </p:blipFill>
        <p:spPr>
          <a:xfrm>
            <a:off x="5366568" y="1999916"/>
            <a:ext cx="361220" cy="325148"/>
          </a:xfrm>
          <a:prstGeom prst="rect">
            <a:avLst/>
          </a:prstGeom>
        </p:spPr>
        <p:style>
          <a:lnRef idx="2">
            <a:schemeClr val="dk1"/>
          </a:lnRef>
          <a:fillRef idx="1">
            <a:schemeClr val="lt1"/>
          </a:fillRef>
          <a:effectRef idx="0">
            <a:schemeClr val="dk1"/>
          </a:effectRef>
          <a:fontRef idx="minor">
            <a:schemeClr val="dk1"/>
          </a:fontRef>
        </p:style>
      </p:pic>
      <p:pic>
        <p:nvPicPr>
          <p:cNvPr id="52" name="Imagen 51">
            <a:hlinkClick r:id="" action="ppaction://noaction"/>
          </p:cNvPr>
          <p:cNvPicPr>
            <a:picLocks noChangeAspect="1"/>
          </p:cNvPicPr>
          <p:nvPr/>
        </p:nvPicPr>
        <p:blipFill>
          <a:blip r:embed="rId8"/>
          <a:stretch>
            <a:fillRect/>
          </a:stretch>
        </p:blipFill>
        <p:spPr>
          <a:xfrm>
            <a:off x="5335688" y="2958424"/>
            <a:ext cx="361220" cy="325148"/>
          </a:xfrm>
          <a:prstGeom prst="rect">
            <a:avLst/>
          </a:prstGeom>
        </p:spPr>
        <p:style>
          <a:lnRef idx="2">
            <a:schemeClr val="dk1"/>
          </a:lnRef>
          <a:fillRef idx="1">
            <a:schemeClr val="lt1"/>
          </a:fillRef>
          <a:effectRef idx="0">
            <a:schemeClr val="dk1"/>
          </a:effectRef>
          <a:fontRef idx="minor">
            <a:schemeClr val="dk1"/>
          </a:fontRef>
        </p:style>
      </p:pic>
      <p:pic>
        <p:nvPicPr>
          <p:cNvPr id="53" name="Imagen 52">
            <a:hlinkClick r:id="" action="ppaction://noaction"/>
          </p:cNvPr>
          <p:cNvPicPr>
            <a:picLocks noChangeAspect="1"/>
          </p:cNvPicPr>
          <p:nvPr/>
        </p:nvPicPr>
        <p:blipFill>
          <a:blip r:embed="rId8"/>
          <a:stretch>
            <a:fillRect/>
          </a:stretch>
        </p:blipFill>
        <p:spPr>
          <a:xfrm>
            <a:off x="5335688" y="3970525"/>
            <a:ext cx="361220" cy="325148"/>
          </a:xfrm>
          <a:prstGeom prst="rect">
            <a:avLst/>
          </a:prstGeom>
        </p:spPr>
        <p:style>
          <a:lnRef idx="2">
            <a:schemeClr val="dk1"/>
          </a:lnRef>
          <a:fillRef idx="1">
            <a:schemeClr val="lt1"/>
          </a:fillRef>
          <a:effectRef idx="0">
            <a:schemeClr val="dk1"/>
          </a:effectRef>
          <a:fontRef idx="minor">
            <a:schemeClr val="dk1"/>
          </a:fontRef>
        </p:style>
      </p:pic>
      <p:pic>
        <p:nvPicPr>
          <p:cNvPr id="54" name="Imagen 53">
            <a:hlinkClick r:id="" action="ppaction://noaction"/>
          </p:cNvPr>
          <p:cNvPicPr>
            <a:picLocks noChangeAspect="1"/>
          </p:cNvPicPr>
          <p:nvPr/>
        </p:nvPicPr>
        <p:blipFill>
          <a:blip r:embed="rId8"/>
          <a:stretch>
            <a:fillRect/>
          </a:stretch>
        </p:blipFill>
        <p:spPr>
          <a:xfrm>
            <a:off x="5335688" y="4933014"/>
            <a:ext cx="361220" cy="325148"/>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3610624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15279" y="214706"/>
            <a:ext cx="4758038" cy="502908"/>
          </a:xfrm>
          <a:prstGeom prst="rect">
            <a:avLst/>
          </a:prstGeom>
          <a:noFill/>
        </p:spPr>
        <p:txBody>
          <a:bodyPr wrap="square" lIns="71323" tIns="35662" rIns="71323" bIns="35662" rtlCol="0">
            <a:spAutoFit/>
          </a:bodyPr>
          <a:lstStyle/>
          <a:p>
            <a:r>
              <a:rPr lang="es-EC" sz="2800" b="1" dirty="0">
                <a:latin typeface="Times New Roman" panose="02020603050405020304" pitchFamily="18" charset="0"/>
                <a:cs typeface="Times New Roman" panose="02020603050405020304" pitchFamily="18" charset="0"/>
              </a:rPr>
              <a:t>Diseño Mecatrónico </a:t>
            </a:r>
          </a:p>
        </p:txBody>
      </p:sp>
      <p:sp>
        <p:nvSpPr>
          <p:cNvPr id="5" name="Rectangle 4"/>
          <p:cNvSpPr>
            <a:spLocks noChangeArrowheads="1"/>
          </p:cNvSpPr>
          <p:nvPr/>
        </p:nvSpPr>
        <p:spPr bwMode="auto">
          <a:xfrm>
            <a:off x="2967136" y="2398945"/>
            <a:ext cx="144104" cy="302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323" tIns="35662" rIns="71323" bIns="35662" numCol="1" anchor="ctr" anchorCtr="0" compatLnSpc="1">
            <a:prstTxWarp prst="textNoShape">
              <a:avLst/>
            </a:prstTxWarp>
            <a:spAutoFit/>
          </a:bodyPr>
          <a:lstStyle/>
          <a:p>
            <a:endParaRPr lang="es-EC"/>
          </a:p>
        </p:txBody>
      </p:sp>
      <p:sp>
        <p:nvSpPr>
          <p:cNvPr id="8" name="Rectángulo redondeado 7">
            <a:hlinkClick r:id="rId2" action="ppaction://hlinksldjump"/>
          </p:cNvPr>
          <p:cNvSpPr/>
          <p:nvPr/>
        </p:nvSpPr>
        <p:spPr>
          <a:xfrm>
            <a:off x="2690132" y="2550372"/>
            <a:ext cx="2771775" cy="836083"/>
          </a:xfrm>
          <a:prstGeom prst="roundRect">
            <a:avLst/>
          </a:prstGeom>
          <a:ln/>
        </p:spPr>
        <p:style>
          <a:lnRef idx="0">
            <a:schemeClr val="accent1"/>
          </a:lnRef>
          <a:fillRef idx="3">
            <a:schemeClr val="accent1"/>
          </a:fillRef>
          <a:effectRef idx="3">
            <a:schemeClr val="accent1"/>
          </a:effectRef>
          <a:fontRef idx="minor">
            <a:schemeClr val="lt1"/>
          </a:fontRef>
        </p:style>
        <p:txBody>
          <a:bodyPr lIns="71323" tIns="35662" rIns="71323" bIns="35662" rtlCol="0" anchor="ctr"/>
          <a:lstStyle/>
          <a:p>
            <a:pPr algn="ctr"/>
            <a:r>
              <a:rPr lang="es-EC" b="1" dirty="0" smtClean="0"/>
              <a:t>DISEÑO COMPONENTES ELÉCTRICOS Y/O ELECTRÓNICOS</a:t>
            </a:r>
            <a:endParaRPr lang="es-EC" b="1" dirty="0"/>
          </a:p>
        </p:txBody>
      </p:sp>
      <p:sp>
        <p:nvSpPr>
          <p:cNvPr id="9" name="Rectángulo redondeado 8">
            <a:hlinkClick r:id="rId3" action="ppaction://hlinksldjump"/>
          </p:cNvPr>
          <p:cNvSpPr/>
          <p:nvPr/>
        </p:nvSpPr>
        <p:spPr>
          <a:xfrm>
            <a:off x="1195388" y="1153584"/>
            <a:ext cx="2771775" cy="836083"/>
          </a:xfrm>
          <a:prstGeom prst="roundRect">
            <a:avLst/>
          </a:prstGeom>
          <a:ln/>
        </p:spPr>
        <p:style>
          <a:lnRef idx="0">
            <a:schemeClr val="accent6"/>
          </a:lnRef>
          <a:fillRef idx="3">
            <a:schemeClr val="accent6"/>
          </a:fillRef>
          <a:effectRef idx="3">
            <a:schemeClr val="accent6"/>
          </a:effectRef>
          <a:fontRef idx="minor">
            <a:schemeClr val="lt1"/>
          </a:fontRef>
        </p:style>
        <p:txBody>
          <a:bodyPr lIns="71323" tIns="35662" rIns="71323" bIns="35662" rtlCol="0" anchor="ctr"/>
          <a:lstStyle/>
          <a:p>
            <a:pPr algn="ctr"/>
            <a:r>
              <a:rPr lang="es-EC" b="1" dirty="0" smtClean="0"/>
              <a:t>DISEÑO COMPONENTES MECÁNICO </a:t>
            </a:r>
            <a:endParaRPr lang="es-EC" b="1" dirty="0"/>
          </a:p>
        </p:txBody>
      </p:sp>
      <p:sp>
        <p:nvSpPr>
          <p:cNvPr id="10" name="Rectángulo redondeado 9">
            <a:hlinkClick r:id="" action="ppaction://noaction"/>
          </p:cNvPr>
          <p:cNvSpPr/>
          <p:nvPr/>
        </p:nvSpPr>
        <p:spPr>
          <a:xfrm>
            <a:off x="5120520" y="3838654"/>
            <a:ext cx="2771775" cy="836083"/>
          </a:xfrm>
          <a:prstGeom prst="roundRect">
            <a:avLst/>
          </a:prstGeom>
          <a:ln/>
        </p:spPr>
        <p:style>
          <a:lnRef idx="0">
            <a:schemeClr val="accent1"/>
          </a:lnRef>
          <a:fillRef idx="3">
            <a:schemeClr val="accent1"/>
          </a:fillRef>
          <a:effectRef idx="3">
            <a:schemeClr val="accent1"/>
          </a:effectRef>
          <a:fontRef idx="minor">
            <a:schemeClr val="lt1"/>
          </a:fontRef>
        </p:style>
        <p:txBody>
          <a:bodyPr lIns="71323" tIns="35662" rIns="71323" bIns="35662" rtlCol="0" anchor="ctr"/>
          <a:lstStyle/>
          <a:p>
            <a:pPr algn="ctr"/>
            <a:r>
              <a:rPr lang="es-EC" b="1" dirty="0" smtClean="0"/>
              <a:t>DISEÑO DEL SISTEMA DE CONTROL</a:t>
            </a:r>
            <a:endParaRPr lang="es-EC" b="1" dirty="0"/>
          </a:p>
        </p:txBody>
      </p:sp>
    </p:spTree>
    <p:extLst>
      <p:ext uri="{BB962C8B-B14F-4D97-AF65-F5344CB8AC3E}">
        <p14:creationId xmlns:p14="http://schemas.microsoft.com/office/powerpoint/2010/main" val="40653730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1293</TotalTime>
  <Words>1355</Words>
  <Application>Microsoft Office PowerPoint</Application>
  <PresentationFormat>Presentación en pantalla (16:10)</PresentationFormat>
  <Paragraphs>310</Paragraphs>
  <Slides>36</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36</vt:i4>
      </vt:variant>
    </vt:vector>
  </HeadingPairs>
  <TitlesOfParts>
    <vt:vector size="38" baseType="lpstr">
      <vt:lpstr>Tema de Office</vt:lpstr>
      <vt:lpstr>Visio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Galo</dc:creator>
  <cp:lastModifiedBy>Galo</cp:lastModifiedBy>
  <cp:revision>49</cp:revision>
  <dcterms:created xsi:type="dcterms:W3CDTF">2016-03-03T01:14:17Z</dcterms:created>
  <dcterms:modified xsi:type="dcterms:W3CDTF">2016-03-04T19:17:55Z</dcterms:modified>
</cp:coreProperties>
</file>