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258" r:id="rId2"/>
    <p:sldId id="259" r:id="rId3"/>
    <p:sldId id="260" r:id="rId4"/>
    <p:sldId id="261" r:id="rId5"/>
    <p:sldId id="332" r:id="rId6"/>
    <p:sldId id="333" r:id="rId7"/>
    <p:sldId id="334" r:id="rId8"/>
    <p:sldId id="335" r:id="rId9"/>
    <p:sldId id="336" r:id="rId10"/>
    <p:sldId id="337" r:id="rId11"/>
    <p:sldId id="338" r:id="rId12"/>
    <p:sldId id="339" r:id="rId13"/>
    <p:sldId id="263" r:id="rId14"/>
    <p:sldId id="306" r:id="rId15"/>
    <p:sldId id="305" r:id="rId16"/>
    <p:sldId id="307" r:id="rId17"/>
    <p:sldId id="266" r:id="rId18"/>
    <p:sldId id="309" r:id="rId19"/>
    <p:sldId id="311" r:id="rId20"/>
    <p:sldId id="310" r:id="rId21"/>
    <p:sldId id="324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267" r:id="rId30"/>
    <p:sldId id="304" r:id="rId31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6" d="100"/>
          <a:sy n="66" d="100"/>
        </p:scale>
        <p:origin x="-216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Temario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" noProof="0" dirty="0" smtClean="0"/>
            <a:t>OBJETIVOS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/>
      <dgm:spPr/>
      <dgm:t>
        <a:bodyPr/>
        <a:lstStyle/>
        <a:p>
          <a:r>
            <a:rPr lang="es-ES" dirty="0" smtClean="0"/>
            <a:t>DISEÑO TÉRMICO</a:t>
          </a:r>
          <a:endParaRPr lang="es-ES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/>
      <dgm:spPr/>
      <dgm:t>
        <a:bodyPr/>
        <a:lstStyle/>
        <a:p>
          <a:r>
            <a:rPr lang="en-US" dirty="0" smtClean="0"/>
            <a:t>DISEÑO ELÉCTRICO</a:t>
          </a:r>
          <a:endParaRPr lang="es-ES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4888119B-4460-4856-B734-0AC31AC71F78}">
      <dgm:prSet phldrT="[Texto]"/>
      <dgm:spPr/>
      <dgm:t>
        <a:bodyPr/>
        <a:lstStyle/>
        <a:p>
          <a:r>
            <a:rPr lang="en-US" dirty="0" smtClean="0"/>
            <a:t>DISEÑO DE CONTROL</a:t>
          </a:r>
          <a:endParaRPr lang="es-ES" dirty="0"/>
        </a:p>
      </dgm:t>
    </dgm:pt>
    <dgm:pt modelId="{0E6EAE7D-5720-4E49-8312-A1094045AD70}" type="parTrans" cxnId="{AEC39A83-76B8-4C0A-97F2-F3865E322778}">
      <dgm:prSet/>
      <dgm:spPr/>
      <dgm:t>
        <a:bodyPr/>
        <a:lstStyle/>
        <a:p>
          <a:endParaRPr lang="es-ES"/>
        </a:p>
      </dgm:t>
    </dgm:pt>
    <dgm:pt modelId="{EF609D22-2240-462B-BBC6-2F511A02E366}" type="sibTrans" cxnId="{AEC39A83-76B8-4C0A-97F2-F3865E322778}">
      <dgm:prSet/>
      <dgm:spPr/>
      <dgm:t>
        <a:bodyPr/>
        <a:lstStyle/>
        <a:p>
          <a:endParaRPr lang="es-ES"/>
        </a:p>
      </dgm:t>
    </dgm:pt>
    <dgm:pt modelId="{E9350BBD-0C18-4831-8E7C-F16A45935431}">
      <dgm:prSet phldrT="[Texto]"/>
      <dgm:spPr/>
      <dgm:t>
        <a:bodyPr/>
        <a:lstStyle/>
        <a:p>
          <a:r>
            <a:rPr lang="en-US" dirty="0" smtClean="0"/>
            <a:t>DISEÑO MECÁNICO</a:t>
          </a:r>
          <a:endParaRPr lang="es-ES" dirty="0"/>
        </a:p>
      </dgm:t>
    </dgm:pt>
    <dgm:pt modelId="{66EFD120-7370-4236-A1C8-805476443644}" type="parTrans" cxnId="{5A0BE935-2E16-4ECD-979E-C3DFA916FC51}">
      <dgm:prSet/>
      <dgm:spPr/>
      <dgm:t>
        <a:bodyPr/>
        <a:lstStyle/>
        <a:p>
          <a:endParaRPr lang="es-ES"/>
        </a:p>
      </dgm:t>
    </dgm:pt>
    <dgm:pt modelId="{F16DC11A-92A1-4BB0-B5D0-334054FBA32C}" type="sibTrans" cxnId="{5A0BE935-2E16-4ECD-979E-C3DFA916FC51}">
      <dgm:prSet/>
      <dgm:spPr/>
      <dgm:t>
        <a:bodyPr/>
        <a:lstStyle/>
        <a:p>
          <a:endParaRPr lang="es-ES"/>
        </a:p>
      </dgm:t>
    </dgm:pt>
    <dgm:pt modelId="{9D9BD481-7D5A-C941-A4F1-F6E7DB3C6F41}">
      <dgm:prSet phldrT="[Texto]"/>
      <dgm:spPr/>
      <dgm:t>
        <a:bodyPr/>
        <a:lstStyle/>
        <a:p>
          <a:r>
            <a:rPr lang="en-US" dirty="0" smtClean="0"/>
            <a:t>CONCLUSIONES</a:t>
          </a:r>
          <a:endParaRPr lang="es-ES" dirty="0"/>
        </a:p>
      </dgm:t>
    </dgm:pt>
    <dgm:pt modelId="{78D68A4A-6417-814F-B8C1-3C73327E1F9F}" type="parTrans" cxnId="{65F82647-4EFE-664E-8DB9-B1DAB2E56225}">
      <dgm:prSet/>
      <dgm:spPr/>
      <dgm:t>
        <a:bodyPr/>
        <a:lstStyle/>
        <a:p>
          <a:endParaRPr lang="es-ES"/>
        </a:p>
      </dgm:t>
    </dgm:pt>
    <dgm:pt modelId="{101945A0-9A95-754A-ABC3-01C1CAECB2C1}" type="sibTrans" cxnId="{65F82647-4EFE-664E-8DB9-B1DAB2E56225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6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1" presStyleCnt="6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1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2" presStyleCnt="6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2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2A5E56-DE7C-423B-8AF4-B37E93A0E788}" type="pres">
      <dgm:prSet presAssocID="{0E6EAE7D-5720-4E49-8312-A1094045AD70}" presName="Name13" presStyleLbl="parChTrans1D2" presStyleIdx="3" presStyleCnt="6"/>
      <dgm:spPr/>
      <dgm:t>
        <a:bodyPr/>
        <a:lstStyle/>
        <a:p>
          <a:endParaRPr lang="es-ES"/>
        </a:p>
      </dgm:t>
    </dgm:pt>
    <dgm:pt modelId="{0AFB512E-0A1F-4167-ADE0-87DA96AF7CDA}" type="pres">
      <dgm:prSet presAssocID="{4888119B-4460-4856-B734-0AC31AC71F78}" presName="childText" presStyleLbl="bgAcc1" presStyleIdx="3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3DDF9-8D78-42AC-8AD1-4E929A97D46F}" type="pres">
      <dgm:prSet presAssocID="{66EFD120-7370-4236-A1C8-805476443644}" presName="Name13" presStyleLbl="parChTrans1D2" presStyleIdx="4" presStyleCnt="6"/>
      <dgm:spPr/>
      <dgm:t>
        <a:bodyPr/>
        <a:lstStyle/>
        <a:p>
          <a:endParaRPr lang="es-ES"/>
        </a:p>
      </dgm:t>
    </dgm:pt>
    <dgm:pt modelId="{33DB687E-6F14-4652-B35A-51688E08CDBC}" type="pres">
      <dgm:prSet presAssocID="{E9350BBD-0C18-4831-8E7C-F16A45935431}" presName="childText" presStyleLbl="bgAcc1" presStyleIdx="4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0B7CA-619E-F84E-8B4F-BFE52003B1FB}" type="pres">
      <dgm:prSet presAssocID="{78D68A4A-6417-814F-B8C1-3C73327E1F9F}" presName="Name13" presStyleLbl="parChTrans1D2" presStyleIdx="5" presStyleCnt="6"/>
      <dgm:spPr/>
      <dgm:t>
        <a:bodyPr/>
        <a:lstStyle/>
        <a:p>
          <a:endParaRPr lang="es-ES"/>
        </a:p>
      </dgm:t>
    </dgm:pt>
    <dgm:pt modelId="{DDE35EFF-0D5B-AD42-B1A2-EAFDA17727E9}" type="pres">
      <dgm:prSet presAssocID="{9D9BD481-7D5A-C941-A4F1-F6E7DB3C6F41}" presName="childText" presStyleLbl="bgAcc1" presStyleIdx="5" presStyleCnt="6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4139019-F9C8-9140-8673-9E9F1B797574}" type="presOf" srcId="{300571DF-0E8D-4A75-B42A-9E0E27DF9B85}" destId="{2A81AC24-19E8-4B05-BE18-7F7DC22883F5}" srcOrd="0" destOrd="0" presId="urn:microsoft.com/office/officeart/2005/8/layout/hierarchy3"/>
    <dgm:cxn modelId="{65F82647-4EFE-664E-8DB9-B1DAB2E56225}" srcId="{CB9964DC-5E01-4879-9733-CDEE2AB1D1F7}" destId="{9D9BD481-7D5A-C941-A4F1-F6E7DB3C6F41}" srcOrd="5" destOrd="0" parTransId="{78D68A4A-6417-814F-B8C1-3C73327E1F9F}" sibTransId="{101945A0-9A95-754A-ABC3-01C1CAECB2C1}"/>
    <dgm:cxn modelId="{0E8EBD67-87F0-C044-8F59-B7C89339466F}" type="presOf" srcId="{E9350BBD-0C18-4831-8E7C-F16A45935431}" destId="{33DB687E-6F14-4652-B35A-51688E08CDBC}" srcOrd="0" destOrd="0" presId="urn:microsoft.com/office/officeart/2005/8/layout/hierarchy3"/>
    <dgm:cxn modelId="{5A61FB45-344E-B94E-A7D4-8633EDB1F5DC}" type="presOf" srcId="{7061F2FC-F2AB-4DE3-98B0-886576B4E2C6}" destId="{D433476B-D68D-4328-ADAC-B2895D3D50CF}" srcOrd="0" destOrd="0" presId="urn:microsoft.com/office/officeart/2005/8/layout/hierarchy3"/>
    <dgm:cxn modelId="{09319464-FA34-7248-97D7-5CC01B2D6574}" type="presOf" srcId="{4888119B-4460-4856-B734-0AC31AC71F78}" destId="{0AFB512E-0A1F-4167-ADE0-87DA96AF7CDA}" srcOrd="0" destOrd="0" presId="urn:microsoft.com/office/officeart/2005/8/layout/hierarchy3"/>
    <dgm:cxn modelId="{C869E947-4D77-9A4E-AAEB-C00A5F6438B5}" type="presOf" srcId="{9D9BD481-7D5A-C941-A4F1-F6E7DB3C6F41}" destId="{DDE35EFF-0D5B-AD42-B1A2-EAFDA17727E9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4305BEE3-095A-2B40-8485-38BA8E1871E2}" type="presOf" srcId="{CB9964DC-5E01-4879-9733-CDEE2AB1D1F7}" destId="{C7DDC059-89DD-4F99-A10D-9C975D60C8D8}" srcOrd="1" destOrd="0" presId="urn:microsoft.com/office/officeart/2005/8/layout/hierarchy3"/>
    <dgm:cxn modelId="{EB3622F9-8BF2-4942-8D2B-338473ED9A75}" type="presOf" srcId="{613D9770-E617-4792-A0EF-694D6913B044}" destId="{59DD2AFD-1A85-48C2-96F2-E73FC04B45F7}" srcOrd="0" destOrd="0" presId="urn:microsoft.com/office/officeart/2005/8/layout/hierarchy3"/>
    <dgm:cxn modelId="{753EDE27-98E6-F34F-8A47-15A3DD183E1F}" type="presOf" srcId="{8E58BE12-E61E-4161-87EB-35A7176E5F95}" destId="{F27B7295-80E4-4410-9A4D-672618C6243E}" srcOrd="0" destOrd="0" presId="urn:microsoft.com/office/officeart/2005/8/layout/hierarchy3"/>
    <dgm:cxn modelId="{788EDED8-182B-AF4D-A83F-364EE0237BCF}" type="presOf" srcId="{4349BE00-98CD-4A0C-8970-0800DCF0B510}" destId="{6453487C-0FAF-4B32-BD10-ECD1ABD7E947}" srcOrd="0" destOrd="0" presId="urn:microsoft.com/office/officeart/2005/8/layout/hierarchy3"/>
    <dgm:cxn modelId="{AEC39A83-76B8-4C0A-97F2-F3865E322778}" srcId="{CB9964DC-5E01-4879-9733-CDEE2AB1D1F7}" destId="{4888119B-4460-4856-B734-0AC31AC71F78}" srcOrd="3" destOrd="0" parTransId="{0E6EAE7D-5720-4E49-8312-A1094045AD70}" sibTransId="{EF609D22-2240-462B-BBC6-2F511A02E366}"/>
    <dgm:cxn modelId="{5381A87D-2F9F-4E5B-B016-190F721D8FE2}" srcId="{CB9964DC-5E01-4879-9733-CDEE2AB1D1F7}" destId="{613D9770-E617-4792-A0EF-694D6913B044}" srcOrd="2" destOrd="0" parTransId="{8E58BE12-E61E-4161-87EB-35A7176E5F95}" sibTransId="{E4B6CB5B-513B-4507-8653-2C68DEB5C6C2}"/>
    <dgm:cxn modelId="{8D95616D-111A-6140-B566-7A0E905C4038}" type="presOf" srcId="{66EFD120-7370-4236-A1C8-805476443644}" destId="{E1C3DDF9-8D78-42AC-8AD1-4E929A97D46F}" srcOrd="0" destOrd="0" presId="urn:microsoft.com/office/officeart/2005/8/layout/hierarchy3"/>
    <dgm:cxn modelId="{5A0BE935-2E16-4ECD-979E-C3DFA916FC51}" srcId="{CB9964DC-5E01-4879-9733-CDEE2AB1D1F7}" destId="{E9350BBD-0C18-4831-8E7C-F16A45935431}" srcOrd="4" destOrd="0" parTransId="{66EFD120-7370-4236-A1C8-805476443644}" sibTransId="{F16DC11A-92A1-4BB0-B5D0-334054FBA32C}"/>
    <dgm:cxn modelId="{32F76D03-B393-AB40-96C3-F7BA10E3D7C7}" type="presOf" srcId="{0E6EAE7D-5720-4E49-8312-A1094045AD70}" destId="{672A5E56-DE7C-423B-8AF4-B37E93A0E788}" srcOrd="0" destOrd="0" presId="urn:microsoft.com/office/officeart/2005/8/layout/hierarchy3"/>
    <dgm:cxn modelId="{3FDE2DFF-CE88-3C40-9143-A4AAE473A183}" type="presOf" srcId="{C718ADCF-EE16-40A9-92E0-023D415A390D}" destId="{7210391E-D0BA-4B05-BC9D-4C5F7A7038B2}" srcOrd="0" destOrd="0" presId="urn:microsoft.com/office/officeart/2005/8/layout/hierarchy3"/>
    <dgm:cxn modelId="{26B6C504-A787-C242-AC82-13EE02FB292B}" type="presOf" srcId="{D0D20E71-FED1-4623-8034-D329000238BD}" destId="{45B98A4A-0B6D-4F48-B74E-847DD2F0977C}" srcOrd="0" destOrd="0" presId="urn:microsoft.com/office/officeart/2005/8/layout/hierarchy3"/>
    <dgm:cxn modelId="{1E9305D5-501D-3845-BBC7-D40FC022A209}" type="presOf" srcId="{78D68A4A-6417-814F-B8C1-3C73327E1F9F}" destId="{6940B7CA-619E-F84E-8B4F-BFE52003B1FB}" srcOrd="0" destOrd="0" presId="urn:microsoft.com/office/officeart/2005/8/layout/hierarchy3"/>
    <dgm:cxn modelId="{D0E0E6C0-C89D-3440-A298-87914F378201}" type="presOf" srcId="{CB9964DC-5E01-4879-9733-CDEE2AB1D1F7}" destId="{ECB1CA3E-26B8-4A39-AEF8-6F06E506D3C7}" srcOrd="0" destOrd="0" presId="urn:microsoft.com/office/officeart/2005/8/layout/hierarchy3"/>
    <dgm:cxn modelId="{26837CF1-B42E-4157-BF55-0812B75BD343}" srcId="{CB9964DC-5E01-4879-9733-CDEE2AB1D1F7}" destId="{C718ADCF-EE16-40A9-92E0-023D415A390D}" srcOrd="1" destOrd="0" parTransId="{300571DF-0E8D-4A75-B42A-9E0E27DF9B85}" sibTransId="{6114FBC9-8357-44C8-835B-83E4DB75B6AA}"/>
    <dgm:cxn modelId="{7E33F4F9-3E20-5F4B-9060-9F325944A3F0}" type="presParOf" srcId="{D433476B-D68D-4328-ADAC-B2895D3D50CF}" destId="{1E58A3BC-F1F7-40EE-89AA-32E802ED4BF7}" srcOrd="0" destOrd="0" presId="urn:microsoft.com/office/officeart/2005/8/layout/hierarchy3"/>
    <dgm:cxn modelId="{09A7CA79-4BA1-B24C-84A5-319EE8991AAC}" type="presParOf" srcId="{1E58A3BC-F1F7-40EE-89AA-32E802ED4BF7}" destId="{D21DF85A-45CA-4CE0-B0ED-CF4615475EE0}" srcOrd="0" destOrd="0" presId="urn:microsoft.com/office/officeart/2005/8/layout/hierarchy3"/>
    <dgm:cxn modelId="{8945F824-763A-FD4B-A1B1-B165949B2AAB}" type="presParOf" srcId="{D21DF85A-45CA-4CE0-B0ED-CF4615475EE0}" destId="{ECB1CA3E-26B8-4A39-AEF8-6F06E506D3C7}" srcOrd="0" destOrd="0" presId="urn:microsoft.com/office/officeart/2005/8/layout/hierarchy3"/>
    <dgm:cxn modelId="{2B683FEE-168E-4649-8373-4B6CF4571050}" type="presParOf" srcId="{D21DF85A-45CA-4CE0-B0ED-CF4615475EE0}" destId="{C7DDC059-89DD-4F99-A10D-9C975D60C8D8}" srcOrd="1" destOrd="0" presId="urn:microsoft.com/office/officeart/2005/8/layout/hierarchy3"/>
    <dgm:cxn modelId="{39631943-B288-2245-A7EC-ACAB5280BAD3}" type="presParOf" srcId="{1E58A3BC-F1F7-40EE-89AA-32E802ED4BF7}" destId="{F784BE88-3DB9-4E87-AFCA-2ED0BF00DEA1}" srcOrd="1" destOrd="0" presId="urn:microsoft.com/office/officeart/2005/8/layout/hierarchy3"/>
    <dgm:cxn modelId="{BFD231A0-24E8-C744-A453-5AF5048982DA}" type="presParOf" srcId="{F784BE88-3DB9-4E87-AFCA-2ED0BF00DEA1}" destId="{6453487C-0FAF-4B32-BD10-ECD1ABD7E947}" srcOrd="0" destOrd="0" presId="urn:microsoft.com/office/officeart/2005/8/layout/hierarchy3"/>
    <dgm:cxn modelId="{9A83717E-511E-F44B-A161-3619FB568858}" type="presParOf" srcId="{F784BE88-3DB9-4E87-AFCA-2ED0BF00DEA1}" destId="{45B98A4A-0B6D-4F48-B74E-847DD2F0977C}" srcOrd="1" destOrd="0" presId="urn:microsoft.com/office/officeart/2005/8/layout/hierarchy3"/>
    <dgm:cxn modelId="{39BED7A6-198F-E446-9961-F4D2F8F2924D}" type="presParOf" srcId="{F784BE88-3DB9-4E87-AFCA-2ED0BF00DEA1}" destId="{2A81AC24-19E8-4B05-BE18-7F7DC22883F5}" srcOrd="2" destOrd="0" presId="urn:microsoft.com/office/officeart/2005/8/layout/hierarchy3"/>
    <dgm:cxn modelId="{4213BC83-A26D-564A-A338-7602CF311C93}" type="presParOf" srcId="{F784BE88-3DB9-4E87-AFCA-2ED0BF00DEA1}" destId="{7210391E-D0BA-4B05-BC9D-4C5F7A7038B2}" srcOrd="3" destOrd="0" presId="urn:microsoft.com/office/officeart/2005/8/layout/hierarchy3"/>
    <dgm:cxn modelId="{8A120319-5E6B-584D-B8F4-49F27D6D7031}" type="presParOf" srcId="{F784BE88-3DB9-4E87-AFCA-2ED0BF00DEA1}" destId="{F27B7295-80E4-4410-9A4D-672618C6243E}" srcOrd="4" destOrd="0" presId="urn:microsoft.com/office/officeart/2005/8/layout/hierarchy3"/>
    <dgm:cxn modelId="{9E0E6862-844B-EA48-807A-F85518D7CE25}" type="presParOf" srcId="{F784BE88-3DB9-4E87-AFCA-2ED0BF00DEA1}" destId="{59DD2AFD-1A85-48C2-96F2-E73FC04B45F7}" srcOrd="5" destOrd="0" presId="urn:microsoft.com/office/officeart/2005/8/layout/hierarchy3"/>
    <dgm:cxn modelId="{869EBBD7-2161-514B-B2D9-2AE8B76D2F45}" type="presParOf" srcId="{F784BE88-3DB9-4E87-AFCA-2ED0BF00DEA1}" destId="{672A5E56-DE7C-423B-8AF4-B37E93A0E788}" srcOrd="6" destOrd="0" presId="urn:microsoft.com/office/officeart/2005/8/layout/hierarchy3"/>
    <dgm:cxn modelId="{D99FAF4E-2B58-9142-BE67-29CE920AA8A8}" type="presParOf" srcId="{F784BE88-3DB9-4E87-AFCA-2ED0BF00DEA1}" destId="{0AFB512E-0A1F-4167-ADE0-87DA96AF7CDA}" srcOrd="7" destOrd="0" presId="urn:microsoft.com/office/officeart/2005/8/layout/hierarchy3"/>
    <dgm:cxn modelId="{FDFC4215-387A-9D43-B624-4DB100BE0814}" type="presParOf" srcId="{F784BE88-3DB9-4E87-AFCA-2ED0BF00DEA1}" destId="{E1C3DDF9-8D78-42AC-8AD1-4E929A97D46F}" srcOrd="8" destOrd="0" presId="urn:microsoft.com/office/officeart/2005/8/layout/hierarchy3"/>
    <dgm:cxn modelId="{176CB17A-72BD-A644-95F3-BCD3F7835A31}" type="presParOf" srcId="{F784BE88-3DB9-4E87-AFCA-2ED0BF00DEA1}" destId="{33DB687E-6F14-4652-B35A-51688E08CDBC}" srcOrd="9" destOrd="0" presId="urn:microsoft.com/office/officeart/2005/8/layout/hierarchy3"/>
    <dgm:cxn modelId="{A7B9D557-4911-B844-AEA2-FD0A481B08A5}" type="presParOf" srcId="{F784BE88-3DB9-4E87-AFCA-2ED0BF00DEA1}" destId="{6940B7CA-619E-F84E-8B4F-BFE52003B1FB}" srcOrd="10" destOrd="0" presId="urn:microsoft.com/office/officeart/2005/8/layout/hierarchy3"/>
    <dgm:cxn modelId="{FCC90F99-C500-F14C-9F8A-57947518FB8F}" type="presParOf" srcId="{F784BE88-3DB9-4E87-AFCA-2ED0BF00DEA1}" destId="{DDE35EFF-0D5B-AD42-B1A2-EAFDA17727E9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err="1" smtClean="0"/>
            <a:t>Objetivos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/>
      <dgm:spPr/>
      <dgm:t>
        <a:bodyPr/>
        <a:lstStyle/>
        <a:p>
          <a:r>
            <a:rPr lang="es-ES_tradnl" dirty="0" smtClean="0"/>
            <a:t>Diseñar y construir un horno para tratamientos térmicos con visualización en pantalla que permita la verificación de las curvas de temperatura mediante HMI táctil.</a:t>
          </a:r>
          <a:endParaRPr lang="es-ES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9D9BD481-7D5A-C941-A4F1-F6E7DB3C6F41}">
      <dgm:prSet phldrT="[Texto]"/>
      <dgm:spPr/>
      <dgm:t>
        <a:bodyPr/>
        <a:lstStyle/>
        <a:p>
          <a:r>
            <a:rPr lang="es-ES_tradnl" dirty="0" smtClean="0"/>
            <a:t>Obtener un producto de alto desarrollo tecnológico con un adecuado costo-beneficio</a:t>
          </a:r>
          <a:endParaRPr lang="es-ES" dirty="0"/>
        </a:p>
      </dgm:t>
    </dgm:pt>
    <dgm:pt modelId="{101945A0-9A95-754A-ABC3-01C1CAECB2C1}" type="sibTrans" cxnId="{65F82647-4EFE-664E-8DB9-B1DAB2E56225}">
      <dgm:prSet/>
      <dgm:spPr/>
      <dgm:t>
        <a:bodyPr/>
        <a:lstStyle/>
        <a:p>
          <a:endParaRPr lang="es-ES"/>
        </a:p>
      </dgm:t>
    </dgm:pt>
    <dgm:pt modelId="{78D68A4A-6417-814F-B8C1-3C73327E1F9F}" type="parTrans" cxnId="{65F82647-4EFE-664E-8DB9-B1DAB2E56225}">
      <dgm:prSet/>
      <dgm:spPr/>
      <dgm:t>
        <a:bodyPr/>
        <a:lstStyle/>
        <a:p>
          <a:endParaRPr lang="es-ES"/>
        </a:p>
      </dgm:t>
    </dgm:pt>
    <dgm:pt modelId="{E9350BBD-0C18-4831-8E7C-F16A45935431}">
      <dgm:prSet phldrT="[Texto]"/>
      <dgm:spPr/>
      <dgm:t>
        <a:bodyPr/>
        <a:lstStyle/>
        <a:p>
          <a:r>
            <a:rPr lang="es-ES_tradnl" dirty="0" smtClean="0"/>
            <a:t>Acoplar los sistemas mecánicos eléctricos y de control en el producto final que suplan necesidades industriales de nuestro medio.</a:t>
          </a:r>
          <a:endParaRPr lang="es-ES" dirty="0"/>
        </a:p>
      </dgm:t>
    </dgm:pt>
    <dgm:pt modelId="{F16DC11A-92A1-4BB0-B5D0-334054FBA32C}" type="sibTrans" cxnId="{5A0BE935-2E16-4ECD-979E-C3DFA916FC51}">
      <dgm:prSet/>
      <dgm:spPr/>
      <dgm:t>
        <a:bodyPr/>
        <a:lstStyle/>
        <a:p>
          <a:endParaRPr lang="es-ES"/>
        </a:p>
      </dgm:t>
    </dgm:pt>
    <dgm:pt modelId="{66EFD120-7370-4236-A1C8-805476443644}" type="parTrans" cxnId="{5A0BE935-2E16-4ECD-979E-C3DFA916FC51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3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3" custScaleX="739626" custScaleY="13783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1C3DDF9-8D78-42AC-8AD1-4E929A97D46F}" type="pres">
      <dgm:prSet presAssocID="{66EFD120-7370-4236-A1C8-805476443644}" presName="Name13" presStyleLbl="parChTrans1D2" presStyleIdx="1" presStyleCnt="3"/>
      <dgm:spPr/>
      <dgm:t>
        <a:bodyPr/>
        <a:lstStyle/>
        <a:p>
          <a:endParaRPr lang="es-ES"/>
        </a:p>
      </dgm:t>
    </dgm:pt>
    <dgm:pt modelId="{33DB687E-6F14-4652-B35A-51688E08CDBC}" type="pres">
      <dgm:prSet presAssocID="{E9350BBD-0C18-4831-8E7C-F16A45935431}" presName="childText" presStyleLbl="bgAcc1" presStyleIdx="1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940B7CA-619E-F84E-8B4F-BFE52003B1FB}" type="pres">
      <dgm:prSet presAssocID="{78D68A4A-6417-814F-B8C1-3C73327E1F9F}" presName="Name13" presStyleLbl="parChTrans1D2" presStyleIdx="2" presStyleCnt="3"/>
      <dgm:spPr/>
      <dgm:t>
        <a:bodyPr/>
        <a:lstStyle/>
        <a:p>
          <a:endParaRPr lang="es-ES"/>
        </a:p>
      </dgm:t>
    </dgm:pt>
    <dgm:pt modelId="{DDE35EFF-0D5B-AD42-B1A2-EAFDA17727E9}" type="pres">
      <dgm:prSet presAssocID="{9D9BD481-7D5A-C941-A4F1-F6E7DB3C6F41}" presName="childText" presStyleLbl="bgAcc1" presStyleIdx="2" presStyleCnt="3" custScaleX="739626" custScaleY="9594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0E0B84-911B-7146-9CFA-DE865B8D4511}" type="presOf" srcId="{CB9964DC-5E01-4879-9733-CDEE2AB1D1F7}" destId="{C7DDC059-89DD-4F99-A10D-9C975D60C8D8}" srcOrd="1" destOrd="0" presId="urn:microsoft.com/office/officeart/2005/8/layout/hierarchy3"/>
    <dgm:cxn modelId="{3F85B578-8ABE-DD46-8AF1-228C24B57E07}" type="presOf" srcId="{78D68A4A-6417-814F-B8C1-3C73327E1F9F}" destId="{6940B7CA-619E-F84E-8B4F-BFE52003B1FB}" srcOrd="0" destOrd="0" presId="urn:microsoft.com/office/officeart/2005/8/layout/hierarchy3"/>
    <dgm:cxn modelId="{0ABF1B92-1BBE-6244-9B86-C36E240EC19A}" type="presOf" srcId="{E9350BBD-0C18-4831-8E7C-F16A45935431}" destId="{33DB687E-6F14-4652-B35A-51688E08CDBC}" srcOrd="0" destOrd="0" presId="urn:microsoft.com/office/officeart/2005/8/layout/hierarchy3"/>
    <dgm:cxn modelId="{F06C2DCE-1A4B-FA4D-BD84-98980AD1C878}" type="presOf" srcId="{D0D20E71-FED1-4623-8034-D329000238BD}" destId="{45B98A4A-0B6D-4F48-B74E-847DD2F0977C}" srcOrd="0" destOrd="0" presId="urn:microsoft.com/office/officeart/2005/8/layout/hierarchy3"/>
    <dgm:cxn modelId="{DFE0D8A4-E7AA-004D-98BB-B69CFBAE95F0}" type="presOf" srcId="{CB9964DC-5E01-4879-9733-CDEE2AB1D1F7}" destId="{ECB1CA3E-26B8-4A39-AEF8-6F06E506D3C7}" srcOrd="0" destOrd="0" presId="urn:microsoft.com/office/officeart/2005/8/layout/hierarchy3"/>
    <dgm:cxn modelId="{65F82647-4EFE-664E-8DB9-B1DAB2E56225}" srcId="{CB9964DC-5E01-4879-9733-CDEE2AB1D1F7}" destId="{9D9BD481-7D5A-C941-A4F1-F6E7DB3C6F41}" srcOrd="2" destOrd="0" parTransId="{78D68A4A-6417-814F-B8C1-3C73327E1F9F}" sibTransId="{101945A0-9A95-754A-ABC3-01C1CAECB2C1}"/>
    <dgm:cxn modelId="{9FE39CDD-7249-4141-A0E9-1F4E002FC21C}" type="presOf" srcId="{4349BE00-98CD-4A0C-8970-0800DCF0B510}" destId="{6453487C-0FAF-4B32-BD10-ECD1ABD7E947}" srcOrd="0" destOrd="0" presId="urn:microsoft.com/office/officeart/2005/8/layout/hierarchy3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5E6BB393-9E62-B141-A77F-A04311E7C375}" type="presOf" srcId="{66EFD120-7370-4236-A1C8-805476443644}" destId="{E1C3DDF9-8D78-42AC-8AD1-4E929A97D46F}" srcOrd="0" destOrd="0" presId="urn:microsoft.com/office/officeart/2005/8/layout/hierarchy3"/>
    <dgm:cxn modelId="{C066BFA2-2648-4347-94DC-5327C8662E44}" type="presOf" srcId="{9D9BD481-7D5A-C941-A4F1-F6E7DB3C6F41}" destId="{DDE35EFF-0D5B-AD42-B1A2-EAFDA17727E9}" srcOrd="0" destOrd="0" presId="urn:microsoft.com/office/officeart/2005/8/layout/hierarchy3"/>
    <dgm:cxn modelId="{5A0BE935-2E16-4ECD-979E-C3DFA916FC51}" srcId="{CB9964DC-5E01-4879-9733-CDEE2AB1D1F7}" destId="{E9350BBD-0C18-4831-8E7C-F16A45935431}" srcOrd="1" destOrd="0" parTransId="{66EFD120-7370-4236-A1C8-805476443644}" sibTransId="{F16DC11A-92A1-4BB0-B5D0-334054FBA32C}"/>
    <dgm:cxn modelId="{E3F5D27F-72D4-D940-941C-35F288397BA9}" type="presOf" srcId="{7061F2FC-F2AB-4DE3-98B0-886576B4E2C6}" destId="{D433476B-D68D-4328-ADAC-B2895D3D50CF}" srcOrd="0" destOrd="0" presId="urn:microsoft.com/office/officeart/2005/8/layout/hierarchy3"/>
    <dgm:cxn modelId="{EA50CE7E-2AE8-E840-9BBC-A47E88D0D402}" type="presParOf" srcId="{D433476B-D68D-4328-ADAC-B2895D3D50CF}" destId="{1E58A3BC-F1F7-40EE-89AA-32E802ED4BF7}" srcOrd="0" destOrd="0" presId="urn:microsoft.com/office/officeart/2005/8/layout/hierarchy3"/>
    <dgm:cxn modelId="{E1D148BA-4C26-7C49-9492-E3FE4A8FB940}" type="presParOf" srcId="{1E58A3BC-F1F7-40EE-89AA-32E802ED4BF7}" destId="{D21DF85A-45CA-4CE0-B0ED-CF4615475EE0}" srcOrd="0" destOrd="0" presId="urn:microsoft.com/office/officeart/2005/8/layout/hierarchy3"/>
    <dgm:cxn modelId="{5E26AB0B-D402-3249-A1AC-5417DBE98432}" type="presParOf" srcId="{D21DF85A-45CA-4CE0-B0ED-CF4615475EE0}" destId="{ECB1CA3E-26B8-4A39-AEF8-6F06E506D3C7}" srcOrd="0" destOrd="0" presId="urn:microsoft.com/office/officeart/2005/8/layout/hierarchy3"/>
    <dgm:cxn modelId="{5D9B4A80-E895-1448-9A1B-14EBE9D163DB}" type="presParOf" srcId="{D21DF85A-45CA-4CE0-B0ED-CF4615475EE0}" destId="{C7DDC059-89DD-4F99-A10D-9C975D60C8D8}" srcOrd="1" destOrd="0" presId="urn:microsoft.com/office/officeart/2005/8/layout/hierarchy3"/>
    <dgm:cxn modelId="{C290AEC9-6063-8B42-B277-758F171AB11B}" type="presParOf" srcId="{1E58A3BC-F1F7-40EE-89AA-32E802ED4BF7}" destId="{F784BE88-3DB9-4E87-AFCA-2ED0BF00DEA1}" srcOrd="1" destOrd="0" presId="urn:microsoft.com/office/officeart/2005/8/layout/hierarchy3"/>
    <dgm:cxn modelId="{7DDCA7F4-D980-7743-8AAA-2DE2B38B7856}" type="presParOf" srcId="{F784BE88-3DB9-4E87-AFCA-2ED0BF00DEA1}" destId="{6453487C-0FAF-4B32-BD10-ECD1ABD7E947}" srcOrd="0" destOrd="0" presId="urn:microsoft.com/office/officeart/2005/8/layout/hierarchy3"/>
    <dgm:cxn modelId="{6F9A20ED-F664-F545-915C-72702A99B2B2}" type="presParOf" srcId="{F784BE88-3DB9-4E87-AFCA-2ED0BF00DEA1}" destId="{45B98A4A-0B6D-4F48-B74E-847DD2F0977C}" srcOrd="1" destOrd="0" presId="urn:microsoft.com/office/officeart/2005/8/layout/hierarchy3"/>
    <dgm:cxn modelId="{AA8A653F-AE19-8342-9F5C-D3FA4D218492}" type="presParOf" srcId="{F784BE88-3DB9-4E87-AFCA-2ED0BF00DEA1}" destId="{E1C3DDF9-8D78-42AC-8AD1-4E929A97D46F}" srcOrd="2" destOrd="0" presId="urn:microsoft.com/office/officeart/2005/8/layout/hierarchy3"/>
    <dgm:cxn modelId="{B866D917-0E37-7342-9F01-5F1F525AD7F1}" type="presParOf" srcId="{F784BE88-3DB9-4E87-AFCA-2ED0BF00DEA1}" destId="{33DB687E-6F14-4652-B35A-51688E08CDBC}" srcOrd="3" destOrd="0" presId="urn:microsoft.com/office/officeart/2005/8/layout/hierarchy3"/>
    <dgm:cxn modelId="{1F9D18C6-D00C-574F-8BE0-7B166E67D80C}" type="presParOf" srcId="{F784BE88-3DB9-4E87-AFCA-2ED0BF00DEA1}" destId="{6940B7CA-619E-F84E-8B4F-BFE52003B1FB}" srcOrd="4" destOrd="0" presId="urn:microsoft.com/office/officeart/2005/8/layout/hierarchy3"/>
    <dgm:cxn modelId="{8AB45D3B-8155-E049-BEB1-D15D4FAB9885}" type="presParOf" srcId="{F784BE88-3DB9-4E87-AFCA-2ED0BF00DEA1}" destId="{DDE35EFF-0D5B-AD42-B1A2-EAFDA17727E9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noProof="0" dirty="0" smtClean="0"/>
            <a:t>Diseño Térmico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7E273442-ACB2-C348-929B-F14BDEACCD4A}" type="presOf" srcId="{7061F2FC-F2AB-4DE3-98B0-886576B4E2C6}" destId="{D433476B-D68D-4328-ADAC-B2895D3D50CF}" srcOrd="0" destOrd="0" presId="urn:microsoft.com/office/officeart/2005/8/layout/hierarchy3"/>
    <dgm:cxn modelId="{C5747431-6085-3143-BEA6-39AECEDC38C2}" type="presOf" srcId="{CB9964DC-5E01-4879-9733-CDEE2AB1D1F7}" destId="{ECB1CA3E-26B8-4A39-AEF8-6F06E506D3C7}" srcOrd="0" destOrd="0" presId="urn:microsoft.com/office/officeart/2005/8/layout/hierarchy3"/>
    <dgm:cxn modelId="{DD6D0730-1B28-6B4A-943C-EE1A0823B717}" type="presOf" srcId="{CB9964DC-5E01-4879-9733-CDEE2AB1D1F7}" destId="{C7DDC059-89DD-4F99-A10D-9C975D60C8D8}" srcOrd="1" destOrd="0" presId="urn:microsoft.com/office/officeart/2005/8/layout/hierarchy3"/>
    <dgm:cxn modelId="{22685C98-E74A-CF44-B236-A199A7B8B4D2}" type="presParOf" srcId="{D433476B-D68D-4328-ADAC-B2895D3D50CF}" destId="{1E58A3BC-F1F7-40EE-89AA-32E802ED4BF7}" srcOrd="0" destOrd="0" presId="urn:microsoft.com/office/officeart/2005/8/layout/hierarchy3"/>
    <dgm:cxn modelId="{7D65367B-8684-094C-AAC6-1F64B662F3F2}" type="presParOf" srcId="{1E58A3BC-F1F7-40EE-89AA-32E802ED4BF7}" destId="{D21DF85A-45CA-4CE0-B0ED-CF4615475EE0}" srcOrd="0" destOrd="0" presId="urn:microsoft.com/office/officeart/2005/8/layout/hierarchy3"/>
    <dgm:cxn modelId="{7A66FFCA-5984-8147-A3E7-31F8F8818BB9}" type="presParOf" srcId="{D21DF85A-45CA-4CE0-B0ED-CF4615475EE0}" destId="{ECB1CA3E-26B8-4A39-AEF8-6F06E506D3C7}" srcOrd="0" destOrd="0" presId="urn:microsoft.com/office/officeart/2005/8/layout/hierarchy3"/>
    <dgm:cxn modelId="{205D6DFC-1574-9D4B-B3FD-FE4E1A46388A}" type="presParOf" srcId="{D21DF85A-45CA-4CE0-B0ED-CF4615475EE0}" destId="{C7DDC059-89DD-4F99-A10D-9C975D60C8D8}" srcOrd="1" destOrd="0" presId="urn:microsoft.com/office/officeart/2005/8/layout/hierarchy3"/>
    <dgm:cxn modelId="{39FBD66C-741D-164F-BD1A-DDF0CC5BB6F1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smtClean="0"/>
            <a:t>DISEÑO ELÉCTRICO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FDEB4052-42DE-7B43-B66E-28548240F01E}">
      <dgm:prSet phldrT="[Texto]"/>
      <dgm:spPr/>
      <dgm:t>
        <a:bodyPr/>
        <a:lstStyle/>
        <a:p>
          <a:r>
            <a:rPr lang="es-CO" smtClean="0"/>
            <a:t>Calibre del conductor </a:t>
          </a:r>
          <a:endParaRPr lang="es-ES" dirty="0"/>
        </a:p>
      </dgm:t>
    </dgm:pt>
    <dgm:pt modelId="{F12C1C4D-4299-4C4C-B6F3-C1794D73295A}" type="parTrans" cxnId="{A6CF1236-5A88-AE4E-B37D-9E8ADA51F3FF}">
      <dgm:prSet/>
      <dgm:spPr/>
      <dgm:t>
        <a:bodyPr/>
        <a:lstStyle/>
        <a:p>
          <a:endParaRPr lang="es-ES"/>
        </a:p>
      </dgm:t>
    </dgm:pt>
    <dgm:pt modelId="{1EA12569-DFBF-8C4B-B0CD-6771BC443BB1}" type="sibTrans" cxnId="{A6CF1236-5A88-AE4E-B37D-9E8ADA51F3FF}">
      <dgm:prSet/>
      <dgm:spPr/>
      <dgm:t>
        <a:bodyPr/>
        <a:lstStyle/>
        <a:p>
          <a:endParaRPr lang="es-ES"/>
        </a:p>
      </dgm:t>
    </dgm:pt>
    <dgm:pt modelId="{856CF0F6-BC61-F341-9B38-849F31B76B22}">
      <dgm:prSet phldrT="[Texto]"/>
      <dgm:spPr/>
      <dgm:t>
        <a:bodyPr/>
        <a:lstStyle/>
        <a:p>
          <a:r>
            <a:rPr lang="es-CO" smtClean="0"/>
            <a:t>Dimensionamiento de las resistencias eléctricas</a:t>
          </a:r>
          <a:endParaRPr lang="es-ES" dirty="0"/>
        </a:p>
      </dgm:t>
    </dgm:pt>
    <dgm:pt modelId="{0B9B50D1-E9F5-AE41-8633-2EF1F47D6928}" type="parTrans" cxnId="{3729593A-D674-1749-93AD-BB0FC0D35CFE}">
      <dgm:prSet/>
      <dgm:spPr/>
      <dgm:t>
        <a:bodyPr/>
        <a:lstStyle/>
        <a:p>
          <a:endParaRPr lang="es-ES"/>
        </a:p>
      </dgm:t>
    </dgm:pt>
    <dgm:pt modelId="{D53EE431-CB79-9846-825C-31EF7A1DF8A1}" type="sibTrans" cxnId="{3729593A-D674-1749-93AD-BB0FC0D35CFE}">
      <dgm:prSet/>
      <dgm:spPr/>
      <dgm:t>
        <a:bodyPr/>
        <a:lstStyle/>
        <a:p>
          <a:endParaRPr lang="es-ES"/>
        </a:p>
      </dgm:t>
    </dgm:pt>
    <dgm:pt modelId="{92C673D3-4D3C-BC42-A917-926C591F40B6}">
      <dgm:prSet phldrT="[Texto]"/>
      <dgm:spPr/>
      <dgm:t>
        <a:bodyPr/>
        <a:lstStyle/>
        <a:p>
          <a:r>
            <a:rPr lang="es-CO" smtClean="0"/>
            <a:t>Protección contra cortocircuito y contra sobretensión</a:t>
          </a:r>
          <a:endParaRPr lang="es-ES" dirty="0"/>
        </a:p>
      </dgm:t>
    </dgm:pt>
    <dgm:pt modelId="{B18BA947-B19A-344A-A565-7EF5B0D9E480}" type="parTrans" cxnId="{FCA669E6-D05C-C040-9518-F87572EF1E97}">
      <dgm:prSet/>
      <dgm:spPr/>
      <dgm:t>
        <a:bodyPr/>
        <a:lstStyle/>
        <a:p>
          <a:endParaRPr lang="es-ES"/>
        </a:p>
      </dgm:t>
    </dgm:pt>
    <dgm:pt modelId="{D890C2D8-2EE2-EE45-8E14-288B1AD7EC02}" type="sibTrans" cxnId="{FCA669E6-D05C-C040-9518-F87572EF1E97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 custLinFactY="-100000" custLinFactNeighborX="-341" custLinFactNeighborY="-146943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03DE86E7-4AD9-114F-A79F-F40911FA69D7}" type="pres">
      <dgm:prSet presAssocID="{F12C1C4D-4299-4C4C-B6F3-C1794D73295A}" presName="Name13" presStyleLbl="parChTrans1D2" presStyleIdx="0" presStyleCnt="3"/>
      <dgm:spPr/>
      <dgm:t>
        <a:bodyPr/>
        <a:lstStyle/>
        <a:p>
          <a:endParaRPr lang="es-ES"/>
        </a:p>
      </dgm:t>
    </dgm:pt>
    <dgm:pt modelId="{F3AA90FA-73A2-8245-B8B3-577B9FADCE4C}" type="pres">
      <dgm:prSet presAssocID="{FDEB4052-42DE-7B43-B66E-28548240F01E}" presName="childText" presStyleLbl="bgAcc1" presStyleIdx="0" presStyleCnt="3" custScaleX="739626" custScaleY="108947" custLinFactY="25921" custLinFactNeighborX="-7697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5F6CA50-9FC6-5849-BBF5-CF11F94DA800}" type="pres">
      <dgm:prSet presAssocID="{0B9B50D1-E9F5-AE41-8633-2EF1F47D6928}" presName="Name13" presStyleLbl="parChTrans1D2" presStyleIdx="1" presStyleCnt="3"/>
      <dgm:spPr/>
      <dgm:t>
        <a:bodyPr/>
        <a:lstStyle/>
        <a:p>
          <a:endParaRPr lang="es-ES"/>
        </a:p>
      </dgm:t>
    </dgm:pt>
    <dgm:pt modelId="{5B9D5380-D1AD-0146-92CC-DF76BD28C928}" type="pres">
      <dgm:prSet presAssocID="{856CF0F6-BC61-F341-9B38-849F31B76B22}" presName="childText" presStyleLbl="bgAcc1" presStyleIdx="1" presStyleCnt="3" custScaleX="739626" custScaleY="108947" custLinFactY="-100000" custLinFactNeighborX="-7274" custLinFactNeighborY="-1989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659745-3F10-0840-80AC-C0AE9D69E7DB}" type="pres">
      <dgm:prSet presAssocID="{B18BA947-B19A-344A-A565-7EF5B0D9E480}" presName="Name13" presStyleLbl="parChTrans1D2" presStyleIdx="2" presStyleCnt="3"/>
      <dgm:spPr/>
      <dgm:t>
        <a:bodyPr/>
        <a:lstStyle/>
        <a:p>
          <a:endParaRPr lang="es-ES"/>
        </a:p>
      </dgm:t>
    </dgm:pt>
    <dgm:pt modelId="{ED3D23E4-10E8-CE4B-AD06-815E9A1B154A}" type="pres">
      <dgm:prSet presAssocID="{92C673D3-4D3C-BC42-A917-926C591F40B6}" presName="childText" presStyleLbl="bgAcc1" presStyleIdx="2" presStyleCnt="3" custScaleX="739626" custScaleY="108947" custLinFactY="-100000" custLinFactNeighborX="-7274" custLinFactNeighborY="-1899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2DC91C-8E36-164B-85CD-6B57F14EAA74}" type="presOf" srcId="{92C673D3-4D3C-BC42-A917-926C591F40B6}" destId="{ED3D23E4-10E8-CE4B-AD06-815E9A1B154A}" srcOrd="0" destOrd="0" presId="urn:microsoft.com/office/officeart/2005/8/layout/hierarchy3"/>
    <dgm:cxn modelId="{BF20485C-19E6-5847-AAF1-6379CA9EB565}" type="presOf" srcId="{CB9964DC-5E01-4879-9733-CDEE2AB1D1F7}" destId="{C7DDC059-89DD-4F99-A10D-9C975D60C8D8}" srcOrd="1" destOrd="0" presId="urn:microsoft.com/office/officeart/2005/8/layout/hierarchy3"/>
    <dgm:cxn modelId="{DB3069E1-C19F-CC44-887B-4372460CA0F3}" type="presOf" srcId="{7061F2FC-F2AB-4DE3-98B0-886576B4E2C6}" destId="{D433476B-D68D-4328-ADAC-B2895D3D50C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83B0C36E-5F8F-4D47-88A1-3B55A4245A4C}" type="presOf" srcId="{CB9964DC-5E01-4879-9733-CDEE2AB1D1F7}" destId="{ECB1CA3E-26B8-4A39-AEF8-6F06E506D3C7}" srcOrd="0" destOrd="0" presId="urn:microsoft.com/office/officeart/2005/8/layout/hierarchy3"/>
    <dgm:cxn modelId="{BF4A28FC-D125-0F4E-9158-9E8CB0498356}" type="presOf" srcId="{0B9B50D1-E9F5-AE41-8633-2EF1F47D6928}" destId="{05F6CA50-9FC6-5849-BBF5-CF11F94DA800}" srcOrd="0" destOrd="0" presId="urn:microsoft.com/office/officeart/2005/8/layout/hierarchy3"/>
    <dgm:cxn modelId="{78E75ACC-0D0C-E049-AE3F-22B685B81A40}" type="presOf" srcId="{FDEB4052-42DE-7B43-B66E-28548240F01E}" destId="{F3AA90FA-73A2-8245-B8B3-577B9FADCE4C}" srcOrd="0" destOrd="0" presId="urn:microsoft.com/office/officeart/2005/8/layout/hierarchy3"/>
    <dgm:cxn modelId="{A6CF1236-5A88-AE4E-B37D-9E8ADA51F3FF}" srcId="{CB9964DC-5E01-4879-9733-CDEE2AB1D1F7}" destId="{FDEB4052-42DE-7B43-B66E-28548240F01E}" srcOrd="0" destOrd="0" parTransId="{F12C1C4D-4299-4C4C-B6F3-C1794D73295A}" sibTransId="{1EA12569-DFBF-8C4B-B0CD-6771BC443BB1}"/>
    <dgm:cxn modelId="{FCA669E6-D05C-C040-9518-F87572EF1E97}" srcId="{CB9964DC-5E01-4879-9733-CDEE2AB1D1F7}" destId="{92C673D3-4D3C-BC42-A917-926C591F40B6}" srcOrd="2" destOrd="0" parTransId="{B18BA947-B19A-344A-A565-7EF5B0D9E480}" sibTransId="{D890C2D8-2EE2-EE45-8E14-288B1AD7EC02}"/>
    <dgm:cxn modelId="{13D5F8FE-D148-3846-9648-FBDE653770A9}" type="presOf" srcId="{F12C1C4D-4299-4C4C-B6F3-C1794D73295A}" destId="{03DE86E7-4AD9-114F-A79F-F40911FA69D7}" srcOrd="0" destOrd="0" presId="urn:microsoft.com/office/officeart/2005/8/layout/hierarchy3"/>
    <dgm:cxn modelId="{EB918033-2149-0D45-9D1A-3D7063A0FCBB}" type="presOf" srcId="{856CF0F6-BC61-F341-9B38-849F31B76B22}" destId="{5B9D5380-D1AD-0146-92CC-DF76BD28C928}" srcOrd="0" destOrd="0" presId="urn:microsoft.com/office/officeart/2005/8/layout/hierarchy3"/>
    <dgm:cxn modelId="{CC3F58AC-DC29-5D42-801D-5860A8E3F46C}" type="presOf" srcId="{B18BA947-B19A-344A-A565-7EF5B0D9E480}" destId="{68659745-3F10-0840-80AC-C0AE9D69E7DB}" srcOrd="0" destOrd="0" presId="urn:microsoft.com/office/officeart/2005/8/layout/hierarchy3"/>
    <dgm:cxn modelId="{3729593A-D674-1749-93AD-BB0FC0D35CFE}" srcId="{CB9964DC-5E01-4879-9733-CDEE2AB1D1F7}" destId="{856CF0F6-BC61-F341-9B38-849F31B76B22}" srcOrd="1" destOrd="0" parTransId="{0B9B50D1-E9F5-AE41-8633-2EF1F47D6928}" sibTransId="{D53EE431-CB79-9846-825C-31EF7A1DF8A1}"/>
    <dgm:cxn modelId="{2B427485-F129-1A4C-A0B5-A5C1A8CD6377}" type="presParOf" srcId="{D433476B-D68D-4328-ADAC-B2895D3D50CF}" destId="{1E58A3BC-F1F7-40EE-89AA-32E802ED4BF7}" srcOrd="0" destOrd="0" presId="urn:microsoft.com/office/officeart/2005/8/layout/hierarchy3"/>
    <dgm:cxn modelId="{49BA01D0-8D27-1A4B-944C-CCC412346D91}" type="presParOf" srcId="{1E58A3BC-F1F7-40EE-89AA-32E802ED4BF7}" destId="{D21DF85A-45CA-4CE0-B0ED-CF4615475EE0}" srcOrd="0" destOrd="0" presId="urn:microsoft.com/office/officeart/2005/8/layout/hierarchy3"/>
    <dgm:cxn modelId="{A727C828-5432-7A4C-91FC-36A00E303E0A}" type="presParOf" srcId="{D21DF85A-45CA-4CE0-B0ED-CF4615475EE0}" destId="{ECB1CA3E-26B8-4A39-AEF8-6F06E506D3C7}" srcOrd="0" destOrd="0" presId="urn:microsoft.com/office/officeart/2005/8/layout/hierarchy3"/>
    <dgm:cxn modelId="{B34FC61E-2164-2546-9024-EC4D698C9954}" type="presParOf" srcId="{D21DF85A-45CA-4CE0-B0ED-CF4615475EE0}" destId="{C7DDC059-89DD-4F99-A10D-9C975D60C8D8}" srcOrd="1" destOrd="0" presId="urn:microsoft.com/office/officeart/2005/8/layout/hierarchy3"/>
    <dgm:cxn modelId="{5DDABFA6-252F-F746-954A-C754B4E0D1D9}" type="presParOf" srcId="{1E58A3BC-F1F7-40EE-89AA-32E802ED4BF7}" destId="{F784BE88-3DB9-4E87-AFCA-2ED0BF00DEA1}" srcOrd="1" destOrd="0" presId="urn:microsoft.com/office/officeart/2005/8/layout/hierarchy3"/>
    <dgm:cxn modelId="{3F9DE1AE-BCA4-494E-BDED-1FCCDE68745D}" type="presParOf" srcId="{F784BE88-3DB9-4E87-AFCA-2ED0BF00DEA1}" destId="{03DE86E7-4AD9-114F-A79F-F40911FA69D7}" srcOrd="0" destOrd="0" presId="urn:microsoft.com/office/officeart/2005/8/layout/hierarchy3"/>
    <dgm:cxn modelId="{8303F7BE-8967-E348-A886-50184546137D}" type="presParOf" srcId="{F784BE88-3DB9-4E87-AFCA-2ED0BF00DEA1}" destId="{F3AA90FA-73A2-8245-B8B3-577B9FADCE4C}" srcOrd="1" destOrd="0" presId="urn:microsoft.com/office/officeart/2005/8/layout/hierarchy3"/>
    <dgm:cxn modelId="{27CC81D8-C2E3-4D43-A04F-FB4489E80AF6}" type="presParOf" srcId="{F784BE88-3DB9-4E87-AFCA-2ED0BF00DEA1}" destId="{05F6CA50-9FC6-5849-BBF5-CF11F94DA800}" srcOrd="2" destOrd="0" presId="urn:microsoft.com/office/officeart/2005/8/layout/hierarchy3"/>
    <dgm:cxn modelId="{47AED35D-3D5E-684F-A86E-DF135F6B0090}" type="presParOf" srcId="{F784BE88-3DB9-4E87-AFCA-2ED0BF00DEA1}" destId="{5B9D5380-D1AD-0146-92CC-DF76BD28C928}" srcOrd="3" destOrd="0" presId="urn:microsoft.com/office/officeart/2005/8/layout/hierarchy3"/>
    <dgm:cxn modelId="{D95263E8-BE2C-9A43-854B-460EE615BB2F}" type="presParOf" srcId="{F784BE88-3DB9-4E87-AFCA-2ED0BF00DEA1}" destId="{68659745-3F10-0840-80AC-C0AE9D69E7DB}" srcOrd="4" destOrd="0" presId="urn:microsoft.com/office/officeart/2005/8/layout/hierarchy3"/>
    <dgm:cxn modelId="{F643DC78-0333-1941-9117-B2345FC19C14}" type="presParOf" srcId="{F784BE88-3DB9-4E87-AFCA-2ED0BF00DEA1}" destId="{ED3D23E4-10E8-CE4B-AD06-815E9A1B154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dirty="0" smtClean="0"/>
            <a:t>Diseño Mecánico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r>
            <a:rPr lang="es-ES" sz="2800" dirty="0" smtClean="0"/>
            <a:t>Análisis de la estructura</a:t>
          </a:r>
          <a:endParaRPr lang="es-ES" sz="24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 custT="1"/>
      <dgm:spPr/>
      <dgm:t>
        <a:bodyPr/>
        <a:lstStyle/>
        <a:p>
          <a:r>
            <a:rPr lang="es-ES" sz="2800" dirty="0" smtClean="0"/>
            <a:t>Análisis Estático</a:t>
          </a:r>
          <a:endParaRPr lang="es-ES" sz="2400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2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2" custScaleX="739626" custScaleY="1818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2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2" custScaleX="739626" custScaleY="2439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FAD516-F2E3-B54E-B9D7-64BCBC3C84BD}" type="presOf" srcId="{CB9964DC-5E01-4879-9733-CDEE2AB1D1F7}" destId="{ECB1CA3E-26B8-4A39-AEF8-6F06E506D3C7}" srcOrd="0" destOrd="0" presId="urn:microsoft.com/office/officeart/2005/8/layout/hierarchy3"/>
    <dgm:cxn modelId="{29D65580-7F61-2F48-9447-B1E65C797302}" type="presOf" srcId="{D0D20E71-FED1-4623-8034-D329000238BD}" destId="{45B98A4A-0B6D-4F48-B74E-847DD2F0977C}" srcOrd="0" destOrd="0" presId="urn:microsoft.com/office/officeart/2005/8/layout/hierarchy3"/>
    <dgm:cxn modelId="{A0626EB3-5928-AD49-A6F7-355A001E0FCD}" type="presOf" srcId="{4349BE00-98CD-4A0C-8970-0800DCF0B510}" destId="{6453487C-0FAF-4B32-BD10-ECD1ABD7E947}" srcOrd="0" destOrd="0" presId="urn:microsoft.com/office/officeart/2005/8/layout/hierarchy3"/>
    <dgm:cxn modelId="{17AA56FC-4D14-E44A-A52F-787D375C6818}" type="presOf" srcId="{3C7BC678-9963-47CC-A51A-8DD7D1B2BA40}" destId="{61126DF8-EFA6-4B2B-B705-BD5C19885CD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EA3E76CD-FE4A-2346-8D85-78ACC130A465}" type="presOf" srcId="{CB9964DC-5E01-4879-9733-CDEE2AB1D1F7}" destId="{C7DDC059-89DD-4F99-A10D-9C975D60C8D8}" srcOrd="1" destOrd="0" presId="urn:microsoft.com/office/officeart/2005/8/layout/hierarchy3"/>
    <dgm:cxn modelId="{C162BA2D-78F2-F04E-A66C-D87CA8229F78}" type="presOf" srcId="{7061F2FC-F2AB-4DE3-98B0-886576B4E2C6}" destId="{D433476B-D68D-4328-ADAC-B2895D3D50CF}" srcOrd="0" destOrd="0" presId="urn:microsoft.com/office/officeart/2005/8/layout/hierarchy3"/>
    <dgm:cxn modelId="{360D9094-35CF-464E-B35D-F0C32C7C118A}" type="presOf" srcId="{1403C3AE-380A-4F82-92DF-BFAA93FA6802}" destId="{2F4C8067-67BB-44C9-93F6-385513DB36F0}" srcOrd="0" destOrd="0" presId="urn:microsoft.com/office/officeart/2005/8/layout/hierarchy3"/>
    <dgm:cxn modelId="{CF115C64-E311-3046-9227-D4AE6CEAE313}" type="presParOf" srcId="{D433476B-D68D-4328-ADAC-B2895D3D50CF}" destId="{1E58A3BC-F1F7-40EE-89AA-32E802ED4BF7}" srcOrd="0" destOrd="0" presId="urn:microsoft.com/office/officeart/2005/8/layout/hierarchy3"/>
    <dgm:cxn modelId="{83D50664-F09D-5C40-91D7-D4FF512C2343}" type="presParOf" srcId="{1E58A3BC-F1F7-40EE-89AA-32E802ED4BF7}" destId="{D21DF85A-45CA-4CE0-B0ED-CF4615475EE0}" srcOrd="0" destOrd="0" presId="urn:microsoft.com/office/officeart/2005/8/layout/hierarchy3"/>
    <dgm:cxn modelId="{C99D1D5A-FF7C-5E4F-83FD-99FB29D0FB1C}" type="presParOf" srcId="{D21DF85A-45CA-4CE0-B0ED-CF4615475EE0}" destId="{ECB1CA3E-26B8-4A39-AEF8-6F06E506D3C7}" srcOrd="0" destOrd="0" presId="urn:microsoft.com/office/officeart/2005/8/layout/hierarchy3"/>
    <dgm:cxn modelId="{2AB979DB-0337-CD44-992C-45FA5BB747F0}" type="presParOf" srcId="{D21DF85A-45CA-4CE0-B0ED-CF4615475EE0}" destId="{C7DDC059-89DD-4F99-A10D-9C975D60C8D8}" srcOrd="1" destOrd="0" presId="urn:microsoft.com/office/officeart/2005/8/layout/hierarchy3"/>
    <dgm:cxn modelId="{4972BC89-677C-904D-B7CA-CDEA123AC54A}" type="presParOf" srcId="{1E58A3BC-F1F7-40EE-89AA-32E802ED4BF7}" destId="{F784BE88-3DB9-4E87-AFCA-2ED0BF00DEA1}" srcOrd="1" destOrd="0" presId="urn:microsoft.com/office/officeart/2005/8/layout/hierarchy3"/>
    <dgm:cxn modelId="{2E532653-DBC4-DC40-8F0C-2FB62CDE95BD}" type="presParOf" srcId="{F784BE88-3DB9-4E87-AFCA-2ED0BF00DEA1}" destId="{6453487C-0FAF-4B32-BD10-ECD1ABD7E947}" srcOrd="0" destOrd="0" presId="urn:microsoft.com/office/officeart/2005/8/layout/hierarchy3"/>
    <dgm:cxn modelId="{E135225A-255B-6D47-ABE6-E96ACCE693D5}" type="presParOf" srcId="{F784BE88-3DB9-4E87-AFCA-2ED0BF00DEA1}" destId="{45B98A4A-0B6D-4F48-B74E-847DD2F0977C}" srcOrd="1" destOrd="0" presId="urn:microsoft.com/office/officeart/2005/8/layout/hierarchy3"/>
    <dgm:cxn modelId="{0242C3F1-7CF3-364E-A4E2-0D2435AE4A3E}" type="presParOf" srcId="{F784BE88-3DB9-4E87-AFCA-2ED0BF00DEA1}" destId="{2F4C8067-67BB-44C9-93F6-385513DB36F0}" srcOrd="2" destOrd="0" presId="urn:microsoft.com/office/officeart/2005/8/layout/hierarchy3"/>
    <dgm:cxn modelId="{E6827C3D-3463-F743-9955-A8AE0E7D9471}" type="presParOf" srcId="{F784BE88-3DB9-4E87-AFCA-2ED0BF00DEA1}" destId="{61126DF8-EFA6-4B2B-B705-BD5C19885CDF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noProof="0" dirty="0" smtClean="0"/>
            <a:t>Diseño de Control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C9CEB77E-8299-5C44-BA8D-FEC44BCD7E42}" type="presOf" srcId="{CB9964DC-5E01-4879-9733-CDEE2AB1D1F7}" destId="{C7DDC059-89DD-4F99-A10D-9C975D60C8D8}" srcOrd="1" destOrd="0" presId="urn:microsoft.com/office/officeart/2005/8/layout/hierarchy3"/>
    <dgm:cxn modelId="{877D5ABE-54F6-0F49-B760-F86E3C98E358}" type="presOf" srcId="{7061F2FC-F2AB-4DE3-98B0-886576B4E2C6}" destId="{D433476B-D68D-4328-ADAC-B2895D3D50CF}" srcOrd="0" destOrd="0" presId="urn:microsoft.com/office/officeart/2005/8/layout/hierarchy3"/>
    <dgm:cxn modelId="{05829823-7592-4745-A7A7-F73414C6BFC7}" type="presOf" srcId="{CB9964DC-5E01-4879-9733-CDEE2AB1D1F7}" destId="{ECB1CA3E-26B8-4A39-AEF8-6F06E506D3C7}" srcOrd="0" destOrd="0" presId="urn:microsoft.com/office/officeart/2005/8/layout/hierarchy3"/>
    <dgm:cxn modelId="{01D66D31-55FC-9742-92AF-9DF57AADBCB1}" type="presParOf" srcId="{D433476B-D68D-4328-ADAC-B2895D3D50CF}" destId="{1E58A3BC-F1F7-40EE-89AA-32E802ED4BF7}" srcOrd="0" destOrd="0" presId="urn:microsoft.com/office/officeart/2005/8/layout/hierarchy3"/>
    <dgm:cxn modelId="{9A7CFBAA-D908-0D46-9782-4F0AC1D09BF9}" type="presParOf" srcId="{1E58A3BC-F1F7-40EE-89AA-32E802ED4BF7}" destId="{D21DF85A-45CA-4CE0-B0ED-CF4615475EE0}" srcOrd="0" destOrd="0" presId="urn:microsoft.com/office/officeart/2005/8/layout/hierarchy3"/>
    <dgm:cxn modelId="{883085FA-8172-F346-8F5E-167C86E07D1C}" type="presParOf" srcId="{D21DF85A-45CA-4CE0-B0ED-CF4615475EE0}" destId="{ECB1CA3E-26B8-4A39-AEF8-6F06E506D3C7}" srcOrd="0" destOrd="0" presId="urn:microsoft.com/office/officeart/2005/8/layout/hierarchy3"/>
    <dgm:cxn modelId="{4C515198-CAAE-5E43-8E34-A8A12DDFC1D2}" type="presParOf" srcId="{D21DF85A-45CA-4CE0-B0ED-CF4615475EE0}" destId="{C7DDC059-89DD-4F99-A10D-9C975D60C8D8}" srcOrd="1" destOrd="0" presId="urn:microsoft.com/office/officeart/2005/8/layout/hierarchy3"/>
    <dgm:cxn modelId="{AE0809D4-1E92-4743-99D8-98518C0A5CF9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s-ES" noProof="0" dirty="0" smtClean="0"/>
            <a:t>Conclusiones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0D20E71-FED1-4623-8034-D329000238BD}">
      <dgm:prSet phldrT="[Texto]" custT="1"/>
      <dgm:spPr/>
      <dgm:t>
        <a:bodyPr/>
        <a:lstStyle/>
        <a:p>
          <a:pPr algn="l"/>
          <a:r>
            <a:rPr lang="es-ES" sz="1800" dirty="0" smtClean="0"/>
            <a:t>Fue factible el diseño y la construcción implementada en este proyecto para la realización de los tratamientos térmicos requeridos.</a:t>
          </a:r>
          <a:endParaRPr lang="es-ES" sz="1800" dirty="0"/>
        </a:p>
      </dgm:t>
    </dgm:pt>
    <dgm:pt modelId="{4349BE00-98CD-4A0C-8970-0800DCF0B510}" type="parTrans" cxnId="{2B3E0B88-707A-418B-AA63-FD88251C59CD}">
      <dgm:prSet/>
      <dgm:spPr/>
      <dgm:t>
        <a:bodyPr/>
        <a:lstStyle/>
        <a:p>
          <a:endParaRPr lang="es-ES"/>
        </a:p>
      </dgm:t>
    </dgm:pt>
    <dgm:pt modelId="{9E3869D8-A7FD-4027-8D69-6E2073D34B18}" type="sibTrans" cxnId="{2B3E0B88-707A-418B-AA63-FD88251C59CD}">
      <dgm:prSet/>
      <dgm:spPr/>
      <dgm:t>
        <a:bodyPr/>
        <a:lstStyle/>
        <a:p>
          <a:endParaRPr lang="es-ES"/>
        </a:p>
      </dgm:t>
    </dgm:pt>
    <dgm:pt modelId="{C718ADCF-EE16-40A9-92E0-023D415A390D}">
      <dgm:prSet phldrT="[Texto]" custT="1"/>
      <dgm:spPr/>
      <dgm:t>
        <a:bodyPr/>
        <a:lstStyle/>
        <a:p>
          <a:pPr algn="l"/>
          <a:r>
            <a:rPr lang="es-ES" sz="1800" dirty="0" smtClean="0"/>
            <a:t>El tiempo en alcanzar la máxima temperatura (1000ºC) a potencia máxima (9KW) con la carga máxima (20kg) fue de 2 horas con un margen de error del 5 % en referencia a lo calculado en el capítulo 3 del proyecto.</a:t>
          </a:r>
          <a:endParaRPr lang="es-ES" sz="1800" dirty="0"/>
        </a:p>
      </dgm:t>
    </dgm:pt>
    <dgm:pt modelId="{300571DF-0E8D-4A75-B42A-9E0E27DF9B85}" type="parTrans" cxnId="{26837CF1-B42E-4157-BF55-0812B75BD343}">
      <dgm:prSet/>
      <dgm:spPr/>
      <dgm:t>
        <a:bodyPr/>
        <a:lstStyle/>
        <a:p>
          <a:endParaRPr lang="es-ES"/>
        </a:p>
      </dgm:t>
    </dgm:pt>
    <dgm:pt modelId="{6114FBC9-8357-44C8-835B-83E4DB75B6AA}" type="sibTrans" cxnId="{26837CF1-B42E-4157-BF55-0812B75BD343}">
      <dgm:prSet/>
      <dgm:spPr/>
      <dgm:t>
        <a:bodyPr/>
        <a:lstStyle/>
        <a:p>
          <a:endParaRPr lang="es-ES"/>
        </a:p>
      </dgm:t>
    </dgm:pt>
    <dgm:pt modelId="{613D9770-E617-4792-A0EF-694D6913B044}">
      <dgm:prSet phldrT="[Texto]" custT="1"/>
      <dgm:spPr/>
      <dgm:t>
        <a:bodyPr/>
        <a:lstStyle/>
        <a:p>
          <a:pPr algn="l"/>
          <a:r>
            <a:rPr lang="es-ES" sz="1800" dirty="0" smtClean="0"/>
            <a:t>En el control de temperatura se obtuvo en error en estado estacionario menor al 2% mediante la técnica de control PID.</a:t>
          </a:r>
          <a:endParaRPr lang="es-ES" sz="1800" dirty="0"/>
        </a:p>
      </dgm:t>
    </dgm:pt>
    <dgm:pt modelId="{8E58BE12-E61E-4161-87EB-35A7176E5F95}" type="parTrans" cxnId="{5381A87D-2F9F-4E5B-B016-190F721D8FE2}">
      <dgm:prSet/>
      <dgm:spPr/>
      <dgm:t>
        <a:bodyPr/>
        <a:lstStyle/>
        <a:p>
          <a:endParaRPr lang="es-ES"/>
        </a:p>
      </dgm:t>
    </dgm:pt>
    <dgm:pt modelId="{E4B6CB5B-513B-4507-8653-2C68DEB5C6C2}" type="sibTrans" cxnId="{5381A87D-2F9F-4E5B-B016-190F721D8FE2}">
      <dgm:prSet/>
      <dgm:spPr/>
      <dgm:t>
        <a:bodyPr/>
        <a:lstStyle/>
        <a:p>
          <a:endParaRPr lang="es-ES"/>
        </a:p>
      </dgm:t>
    </dgm:pt>
    <dgm:pt modelId="{3C7BC678-9963-47CC-A51A-8DD7D1B2BA40}">
      <dgm:prSet phldrT="[Texto]" custT="1"/>
      <dgm:spPr/>
      <dgm:t>
        <a:bodyPr/>
        <a:lstStyle/>
        <a:p>
          <a:pPr algn="l"/>
          <a:r>
            <a:rPr lang="es-ES" sz="1800" dirty="0" smtClean="0"/>
            <a:t>Un factor fundamental para alcanzar los 1000ºC en la cámara del horno fue el aislamiento térmico usado, que corresponde a tres capas de aislante, una de ladrillo refractario de 7cm, una de lana de vidrio de 15cm y la de la chapa metálica de 4mm usados a partir de cálculos matemáticos.</a:t>
          </a:r>
          <a:endParaRPr lang="es-ES" sz="1800" dirty="0"/>
        </a:p>
      </dgm:t>
    </dgm:pt>
    <dgm:pt modelId="{1403C3AE-380A-4F82-92DF-BFAA93FA6802}" type="parTrans" cxnId="{FC4F901D-171B-4904-A0E8-0820DB106E19}">
      <dgm:prSet/>
      <dgm:spPr/>
      <dgm:t>
        <a:bodyPr/>
        <a:lstStyle/>
        <a:p>
          <a:endParaRPr lang="es-ES"/>
        </a:p>
      </dgm:t>
    </dgm:pt>
    <dgm:pt modelId="{4A6999B9-0B6E-4805-AED9-DB61718CDFBD}" type="sibTrans" cxnId="{FC4F901D-171B-4904-A0E8-0820DB106E19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  <dgm:pt modelId="{6453487C-0FAF-4B32-BD10-ECD1ABD7E947}" type="pres">
      <dgm:prSet presAssocID="{4349BE00-98CD-4A0C-8970-0800DCF0B510}" presName="Name13" presStyleLbl="parChTrans1D2" presStyleIdx="0" presStyleCnt="4"/>
      <dgm:spPr/>
      <dgm:t>
        <a:bodyPr/>
        <a:lstStyle/>
        <a:p>
          <a:endParaRPr lang="es-ES"/>
        </a:p>
      </dgm:t>
    </dgm:pt>
    <dgm:pt modelId="{45B98A4A-0B6D-4F48-B74E-847DD2F0977C}" type="pres">
      <dgm:prSet presAssocID="{D0D20E71-FED1-4623-8034-D329000238BD}" presName="childText" presStyleLbl="bgAcc1" presStyleIdx="0" presStyleCnt="4" custScaleX="1335150" custScaleY="2368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F4C8067-67BB-44C9-93F6-385513DB36F0}" type="pres">
      <dgm:prSet presAssocID="{1403C3AE-380A-4F82-92DF-BFAA93FA6802}" presName="Name13" presStyleLbl="parChTrans1D2" presStyleIdx="1" presStyleCnt="4"/>
      <dgm:spPr/>
      <dgm:t>
        <a:bodyPr/>
        <a:lstStyle/>
        <a:p>
          <a:endParaRPr lang="es-ES"/>
        </a:p>
      </dgm:t>
    </dgm:pt>
    <dgm:pt modelId="{61126DF8-EFA6-4B2B-B705-BD5C19885CDF}" type="pres">
      <dgm:prSet presAssocID="{3C7BC678-9963-47CC-A51A-8DD7D1B2BA40}" presName="childText" presStyleLbl="bgAcc1" presStyleIdx="1" presStyleCnt="4" custScaleX="1326425" custScaleY="34417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A81AC24-19E8-4B05-BE18-7F7DC22883F5}" type="pres">
      <dgm:prSet presAssocID="{300571DF-0E8D-4A75-B42A-9E0E27DF9B85}" presName="Name13" presStyleLbl="parChTrans1D2" presStyleIdx="2" presStyleCnt="4"/>
      <dgm:spPr/>
      <dgm:t>
        <a:bodyPr/>
        <a:lstStyle/>
        <a:p>
          <a:endParaRPr lang="es-ES"/>
        </a:p>
      </dgm:t>
    </dgm:pt>
    <dgm:pt modelId="{7210391E-D0BA-4B05-BC9D-4C5F7A7038B2}" type="pres">
      <dgm:prSet presAssocID="{C718ADCF-EE16-40A9-92E0-023D415A390D}" presName="childText" presStyleLbl="bgAcc1" presStyleIdx="2" presStyleCnt="4" custScaleX="1322554" custScaleY="25945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27B7295-80E4-4410-9A4D-672618C6243E}" type="pres">
      <dgm:prSet presAssocID="{8E58BE12-E61E-4161-87EB-35A7176E5F95}" presName="Name13" presStyleLbl="parChTrans1D2" presStyleIdx="3" presStyleCnt="4"/>
      <dgm:spPr/>
      <dgm:t>
        <a:bodyPr/>
        <a:lstStyle/>
        <a:p>
          <a:endParaRPr lang="es-ES"/>
        </a:p>
      </dgm:t>
    </dgm:pt>
    <dgm:pt modelId="{59DD2AFD-1A85-48C2-96F2-E73FC04B45F7}" type="pres">
      <dgm:prSet presAssocID="{613D9770-E617-4792-A0EF-694D6913B044}" presName="childText" presStyleLbl="bgAcc1" presStyleIdx="3" presStyleCnt="4" custScaleX="1343977" custScaleY="19101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A38C673-7698-4A4C-B2DC-EECAE12B9A7D}" type="presOf" srcId="{CB9964DC-5E01-4879-9733-CDEE2AB1D1F7}" destId="{C7DDC059-89DD-4F99-A10D-9C975D60C8D8}" srcOrd="1" destOrd="0" presId="urn:microsoft.com/office/officeart/2005/8/layout/hierarchy3"/>
    <dgm:cxn modelId="{C3236015-0A7A-834D-9716-50ABCF7A5D17}" type="presOf" srcId="{4349BE00-98CD-4A0C-8970-0800DCF0B510}" destId="{6453487C-0FAF-4B32-BD10-ECD1ABD7E947}" srcOrd="0" destOrd="0" presId="urn:microsoft.com/office/officeart/2005/8/layout/hierarchy3"/>
    <dgm:cxn modelId="{47E67EC9-B726-4C4E-82D5-B809FDF4DF19}" type="presOf" srcId="{7061F2FC-F2AB-4DE3-98B0-886576B4E2C6}" destId="{D433476B-D68D-4328-ADAC-B2895D3D50CF}" srcOrd="0" destOrd="0" presId="urn:microsoft.com/office/officeart/2005/8/layout/hierarchy3"/>
    <dgm:cxn modelId="{B773E7B1-460D-754C-B190-CEEF25DA80ED}" type="presOf" srcId="{1403C3AE-380A-4F82-92DF-BFAA93FA6802}" destId="{2F4C8067-67BB-44C9-93F6-385513DB36F0}" srcOrd="0" destOrd="0" presId="urn:microsoft.com/office/officeart/2005/8/layout/hierarchy3"/>
    <dgm:cxn modelId="{61D3C011-453E-D049-AF10-C6B5A1EF455F}" type="presOf" srcId="{CB9964DC-5E01-4879-9733-CDEE2AB1D1F7}" destId="{ECB1CA3E-26B8-4A39-AEF8-6F06E506D3C7}" srcOrd="0" destOrd="0" presId="urn:microsoft.com/office/officeart/2005/8/layout/hierarchy3"/>
    <dgm:cxn modelId="{3DAC35A8-FA7C-0B46-847F-C6B87C9A6F72}" type="presOf" srcId="{8E58BE12-E61E-4161-87EB-35A7176E5F95}" destId="{F27B7295-80E4-4410-9A4D-672618C6243E}" srcOrd="0" destOrd="0" presId="urn:microsoft.com/office/officeart/2005/8/layout/hierarchy3"/>
    <dgm:cxn modelId="{59670793-2CC0-3946-96E5-07E64CF4F9DA}" type="presOf" srcId="{300571DF-0E8D-4A75-B42A-9E0E27DF9B85}" destId="{2A81AC24-19E8-4B05-BE18-7F7DC22883F5}" srcOrd="0" destOrd="0" presId="urn:microsoft.com/office/officeart/2005/8/layout/hierarchy3"/>
    <dgm:cxn modelId="{320BBFB9-0624-E64C-9A4F-F890DBA03579}" type="presOf" srcId="{D0D20E71-FED1-4623-8034-D329000238BD}" destId="{45B98A4A-0B6D-4F48-B74E-847DD2F0977C}" srcOrd="0" destOrd="0" presId="urn:microsoft.com/office/officeart/2005/8/layout/hierarchy3"/>
    <dgm:cxn modelId="{12700ACB-AE86-D64D-A5F1-28B42F696DF2}" type="presOf" srcId="{613D9770-E617-4792-A0EF-694D6913B044}" destId="{59DD2AFD-1A85-48C2-96F2-E73FC04B45F7}" srcOrd="0" destOrd="0" presId="urn:microsoft.com/office/officeart/2005/8/layout/hierarchy3"/>
    <dgm:cxn modelId="{85896DBF-E266-6647-80BD-138F51C8142F}" type="presOf" srcId="{3C7BC678-9963-47CC-A51A-8DD7D1B2BA40}" destId="{61126DF8-EFA6-4B2B-B705-BD5C19885CDF}" srcOrd="0" destOrd="0" presId="urn:microsoft.com/office/officeart/2005/8/layout/hierarchy3"/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2B3E0B88-707A-418B-AA63-FD88251C59CD}" srcId="{CB9964DC-5E01-4879-9733-CDEE2AB1D1F7}" destId="{D0D20E71-FED1-4623-8034-D329000238BD}" srcOrd="0" destOrd="0" parTransId="{4349BE00-98CD-4A0C-8970-0800DCF0B510}" sibTransId="{9E3869D8-A7FD-4027-8D69-6E2073D34B18}"/>
    <dgm:cxn modelId="{FC4F901D-171B-4904-A0E8-0820DB106E19}" srcId="{CB9964DC-5E01-4879-9733-CDEE2AB1D1F7}" destId="{3C7BC678-9963-47CC-A51A-8DD7D1B2BA40}" srcOrd="1" destOrd="0" parTransId="{1403C3AE-380A-4F82-92DF-BFAA93FA6802}" sibTransId="{4A6999B9-0B6E-4805-AED9-DB61718CDFBD}"/>
    <dgm:cxn modelId="{EC712D84-4F66-0943-9E59-FDDDB7263963}" type="presOf" srcId="{C718ADCF-EE16-40A9-92E0-023D415A390D}" destId="{7210391E-D0BA-4B05-BC9D-4C5F7A7038B2}" srcOrd="0" destOrd="0" presId="urn:microsoft.com/office/officeart/2005/8/layout/hierarchy3"/>
    <dgm:cxn modelId="{5381A87D-2F9F-4E5B-B016-190F721D8FE2}" srcId="{CB9964DC-5E01-4879-9733-CDEE2AB1D1F7}" destId="{613D9770-E617-4792-A0EF-694D6913B044}" srcOrd="3" destOrd="0" parTransId="{8E58BE12-E61E-4161-87EB-35A7176E5F95}" sibTransId="{E4B6CB5B-513B-4507-8653-2C68DEB5C6C2}"/>
    <dgm:cxn modelId="{26837CF1-B42E-4157-BF55-0812B75BD343}" srcId="{CB9964DC-5E01-4879-9733-CDEE2AB1D1F7}" destId="{C718ADCF-EE16-40A9-92E0-023D415A390D}" srcOrd="2" destOrd="0" parTransId="{300571DF-0E8D-4A75-B42A-9E0E27DF9B85}" sibTransId="{6114FBC9-8357-44C8-835B-83E4DB75B6AA}"/>
    <dgm:cxn modelId="{91F52FA3-2F16-6847-BC86-6AC5E3E0C9CB}" type="presParOf" srcId="{D433476B-D68D-4328-ADAC-B2895D3D50CF}" destId="{1E58A3BC-F1F7-40EE-89AA-32E802ED4BF7}" srcOrd="0" destOrd="0" presId="urn:microsoft.com/office/officeart/2005/8/layout/hierarchy3"/>
    <dgm:cxn modelId="{AF10B304-7C22-634A-9C4F-A1D6EAE12572}" type="presParOf" srcId="{1E58A3BC-F1F7-40EE-89AA-32E802ED4BF7}" destId="{D21DF85A-45CA-4CE0-B0ED-CF4615475EE0}" srcOrd="0" destOrd="0" presId="urn:microsoft.com/office/officeart/2005/8/layout/hierarchy3"/>
    <dgm:cxn modelId="{B110AB84-B75C-F643-8506-9CB326554C0E}" type="presParOf" srcId="{D21DF85A-45CA-4CE0-B0ED-CF4615475EE0}" destId="{ECB1CA3E-26B8-4A39-AEF8-6F06E506D3C7}" srcOrd="0" destOrd="0" presId="urn:microsoft.com/office/officeart/2005/8/layout/hierarchy3"/>
    <dgm:cxn modelId="{BFFDF1D2-6BD7-6C43-8A88-BB19F01417D9}" type="presParOf" srcId="{D21DF85A-45CA-4CE0-B0ED-CF4615475EE0}" destId="{C7DDC059-89DD-4F99-A10D-9C975D60C8D8}" srcOrd="1" destOrd="0" presId="urn:microsoft.com/office/officeart/2005/8/layout/hierarchy3"/>
    <dgm:cxn modelId="{834B7F50-A5AB-E249-9D3C-B6776D87BB22}" type="presParOf" srcId="{1E58A3BC-F1F7-40EE-89AA-32E802ED4BF7}" destId="{F784BE88-3DB9-4E87-AFCA-2ED0BF00DEA1}" srcOrd="1" destOrd="0" presId="urn:microsoft.com/office/officeart/2005/8/layout/hierarchy3"/>
    <dgm:cxn modelId="{0C55CA57-1179-AA40-A82C-8913C46617B3}" type="presParOf" srcId="{F784BE88-3DB9-4E87-AFCA-2ED0BF00DEA1}" destId="{6453487C-0FAF-4B32-BD10-ECD1ABD7E947}" srcOrd="0" destOrd="0" presId="urn:microsoft.com/office/officeart/2005/8/layout/hierarchy3"/>
    <dgm:cxn modelId="{12183C82-14B6-9543-91EE-FCD5565D8068}" type="presParOf" srcId="{F784BE88-3DB9-4E87-AFCA-2ED0BF00DEA1}" destId="{45B98A4A-0B6D-4F48-B74E-847DD2F0977C}" srcOrd="1" destOrd="0" presId="urn:microsoft.com/office/officeart/2005/8/layout/hierarchy3"/>
    <dgm:cxn modelId="{0464B995-F2E9-2B49-9927-C293EE190EE5}" type="presParOf" srcId="{F784BE88-3DB9-4E87-AFCA-2ED0BF00DEA1}" destId="{2F4C8067-67BB-44C9-93F6-385513DB36F0}" srcOrd="2" destOrd="0" presId="urn:microsoft.com/office/officeart/2005/8/layout/hierarchy3"/>
    <dgm:cxn modelId="{3B3138B8-5FBF-F540-A393-EC4AB8A740D7}" type="presParOf" srcId="{F784BE88-3DB9-4E87-AFCA-2ED0BF00DEA1}" destId="{61126DF8-EFA6-4B2B-B705-BD5C19885CDF}" srcOrd="3" destOrd="0" presId="urn:microsoft.com/office/officeart/2005/8/layout/hierarchy3"/>
    <dgm:cxn modelId="{23ECE654-ABE5-C347-8A29-20A81E15DAF2}" type="presParOf" srcId="{F784BE88-3DB9-4E87-AFCA-2ED0BF00DEA1}" destId="{2A81AC24-19E8-4B05-BE18-7F7DC22883F5}" srcOrd="4" destOrd="0" presId="urn:microsoft.com/office/officeart/2005/8/layout/hierarchy3"/>
    <dgm:cxn modelId="{CE777F98-4EDF-684C-B872-B0FB09800E2E}" type="presParOf" srcId="{F784BE88-3DB9-4E87-AFCA-2ED0BF00DEA1}" destId="{7210391E-D0BA-4B05-BC9D-4C5F7A7038B2}" srcOrd="5" destOrd="0" presId="urn:microsoft.com/office/officeart/2005/8/layout/hierarchy3"/>
    <dgm:cxn modelId="{17E23344-DDE7-2E40-931A-304166C51704}" type="presParOf" srcId="{F784BE88-3DB9-4E87-AFCA-2ED0BF00DEA1}" destId="{F27B7295-80E4-4410-9A4D-672618C6243E}" srcOrd="6" destOrd="0" presId="urn:microsoft.com/office/officeart/2005/8/layout/hierarchy3"/>
    <dgm:cxn modelId="{EDBF571B-7CE5-D344-89DE-6E46C4EC438C}" type="presParOf" srcId="{F784BE88-3DB9-4E87-AFCA-2ED0BF00DEA1}" destId="{59DD2AFD-1A85-48C2-96F2-E73FC04B45F7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061F2FC-F2AB-4DE3-98B0-886576B4E2C6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B9964DC-5E01-4879-9733-CDEE2AB1D1F7}">
      <dgm:prSet phldrT="[Texto]"/>
      <dgm:spPr/>
      <dgm:t>
        <a:bodyPr/>
        <a:lstStyle/>
        <a:p>
          <a:r>
            <a:rPr lang="en-US" dirty="0" smtClean="0"/>
            <a:t>Gracias</a:t>
          </a:r>
          <a:endParaRPr lang="es-ES" dirty="0"/>
        </a:p>
      </dgm:t>
    </dgm:pt>
    <dgm:pt modelId="{5760939A-00E0-4E0F-82AC-14F95E0A4A90}" type="parTrans" cxnId="{E5DF4D7B-2998-4040-B309-23173E1132D4}">
      <dgm:prSet/>
      <dgm:spPr/>
      <dgm:t>
        <a:bodyPr/>
        <a:lstStyle/>
        <a:p>
          <a:endParaRPr lang="es-ES"/>
        </a:p>
      </dgm:t>
    </dgm:pt>
    <dgm:pt modelId="{2BAB4B72-4C27-47D9-A895-24F30C6A71EC}" type="sibTrans" cxnId="{E5DF4D7B-2998-4040-B309-23173E1132D4}">
      <dgm:prSet/>
      <dgm:spPr/>
      <dgm:t>
        <a:bodyPr/>
        <a:lstStyle/>
        <a:p>
          <a:endParaRPr lang="es-ES"/>
        </a:p>
      </dgm:t>
    </dgm:pt>
    <dgm:pt modelId="{D433476B-D68D-4328-ADAC-B2895D3D50CF}" type="pres">
      <dgm:prSet presAssocID="{7061F2FC-F2AB-4DE3-98B0-886576B4E2C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1E58A3BC-F1F7-40EE-89AA-32E802ED4BF7}" type="pres">
      <dgm:prSet presAssocID="{CB9964DC-5E01-4879-9733-CDEE2AB1D1F7}" presName="root" presStyleCnt="0"/>
      <dgm:spPr/>
    </dgm:pt>
    <dgm:pt modelId="{D21DF85A-45CA-4CE0-B0ED-CF4615475EE0}" type="pres">
      <dgm:prSet presAssocID="{CB9964DC-5E01-4879-9733-CDEE2AB1D1F7}" presName="rootComposite" presStyleCnt="0"/>
      <dgm:spPr/>
    </dgm:pt>
    <dgm:pt modelId="{ECB1CA3E-26B8-4A39-AEF8-6F06E506D3C7}" type="pres">
      <dgm:prSet presAssocID="{CB9964DC-5E01-4879-9733-CDEE2AB1D1F7}" presName="rootText" presStyleLbl="node1" presStyleIdx="0" presStyleCnt="1" custScaleX="612257"/>
      <dgm:spPr/>
      <dgm:t>
        <a:bodyPr/>
        <a:lstStyle/>
        <a:p>
          <a:endParaRPr lang="es-ES"/>
        </a:p>
      </dgm:t>
    </dgm:pt>
    <dgm:pt modelId="{C7DDC059-89DD-4F99-A10D-9C975D60C8D8}" type="pres">
      <dgm:prSet presAssocID="{CB9964DC-5E01-4879-9733-CDEE2AB1D1F7}" presName="rootConnector" presStyleLbl="node1" presStyleIdx="0" presStyleCnt="1"/>
      <dgm:spPr/>
      <dgm:t>
        <a:bodyPr/>
        <a:lstStyle/>
        <a:p>
          <a:endParaRPr lang="es-ES"/>
        </a:p>
      </dgm:t>
    </dgm:pt>
    <dgm:pt modelId="{F784BE88-3DB9-4E87-AFCA-2ED0BF00DEA1}" type="pres">
      <dgm:prSet presAssocID="{CB9964DC-5E01-4879-9733-CDEE2AB1D1F7}" presName="childShape" presStyleCnt="0"/>
      <dgm:spPr/>
    </dgm:pt>
  </dgm:ptLst>
  <dgm:cxnLst>
    <dgm:cxn modelId="{E5DF4D7B-2998-4040-B309-23173E1132D4}" srcId="{7061F2FC-F2AB-4DE3-98B0-886576B4E2C6}" destId="{CB9964DC-5E01-4879-9733-CDEE2AB1D1F7}" srcOrd="0" destOrd="0" parTransId="{5760939A-00E0-4E0F-82AC-14F95E0A4A90}" sibTransId="{2BAB4B72-4C27-47D9-A895-24F30C6A71EC}"/>
    <dgm:cxn modelId="{07FC91BF-5CE0-5442-BD81-C0489624281B}" type="presOf" srcId="{CB9964DC-5E01-4879-9733-CDEE2AB1D1F7}" destId="{ECB1CA3E-26B8-4A39-AEF8-6F06E506D3C7}" srcOrd="0" destOrd="0" presId="urn:microsoft.com/office/officeart/2005/8/layout/hierarchy3"/>
    <dgm:cxn modelId="{356E18B2-3DCF-C349-9100-0BFE2D036C60}" type="presOf" srcId="{CB9964DC-5E01-4879-9733-CDEE2AB1D1F7}" destId="{C7DDC059-89DD-4F99-A10D-9C975D60C8D8}" srcOrd="1" destOrd="0" presId="urn:microsoft.com/office/officeart/2005/8/layout/hierarchy3"/>
    <dgm:cxn modelId="{6FD378EC-F327-F240-A96D-41A98879E15B}" type="presOf" srcId="{7061F2FC-F2AB-4DE3-98B0-886576B4E2C6}" destId="{D433476B-D68D-4328-ADAC-B2895D3D50CF}" srcOrd="0" destOrd="0" presId="urn:microsoft.com/office/officeart/2005/8/layout/hierarchy3"/>
    <dgm:cxn modelId="{D02747AF-4FC9-EA41-BD07-E9A9151ACBBC}" type="presParOf" srcId="{D433476B-D68D-4328-ADAC-B2895D3D50CF}" destId="{1E58A3BC-F1F7-40EE-89AA-32E802ED4BF7}" srcOrd="0" destOrd="0" presId="urn:microsoft.com/office/officeart/2005/8/layout/hierarchy3"/>
    <dgm:cxn modelId="{96A79505-9B66-DF4F-B47D-A18DC3D40CE4}" type="presParOf" srcId="{1E58A3BC-F1F7-40EE-89AA-32E802ED4BF7}" destId="{D21DF85A-45CA-4CE0-B0ED-CF4615475EE0}" srcOrd="0" destOrd="0" presId="urn:microsoft.com/office/officeart/2005/8/layout/hierarchy3"/>
    <dgm:cxn modelId="{AF20C6D3-ECF1-2545-A058-91AA35F0031B}" type="presParOf" srcId="{D21DF85A-45CA-4CE0-B0ED-CF4615475EE0}" destId="{ECB1CA3E-26B8-4A39-AEF8-6F06E506D3C7}" srcOrd="0" destOrd="0" presId="urn:microsoft.com/office/officeart/2005/8/layout/hierarchy3"/>
    <dgm:cxn modelId="{086581CD-E063-AB4B-9426-B999593BA3BE}" type="presParOf" srcId="{D21DF85A-45CA-4CE0-B0ED-CF4615475EE0}" destId="{C7DDC059-89DD-4F99-A10D-9C975D60C8D8}" srcOrd="1" destOrd="0" presId="urn:microsoft.com/office/officeart/2005/8/layout/hierarchy3"/>
    <dgm:cxn modelId="{067B7935-ED5E-E749-ABC8-9FC77CF2766B}" type="presParOf" srcId="{1E58A3BC-F1F7-40EE-89AA-32E802ED4BF7}" destId="{F784BE88-3DB9-4E87-AFCA-2ED0BF00DEA1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17972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Temario</a:t>
          </a:r>
          <a:endParaRPr lang="es-ES" sz="3300" kern="1200" dirty="0"/>
        </a:p>
      </dsp:txBody>
      <dsp:txXfrm>
        <a:off x="21170" y="35144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604262"/>
          <a:ext cx="717920" cy="427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7833"/>
              </a:lnTo>
              <a:lnTo>
                <a:pt x="717920" y="427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39838" y="750835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noProof="0" dirty="0" smtClean="0"/>
            <a:t>OBJETIVOS</a:t>
          </a:r>
          <a:endParaRPr lang="es-ES" sz="3200" kern="1200" dirty="0"/>
        </a:p>
      </dsp:txBody>
      <dsp:txXfrm>
        <a:off x="1456314" y="767311"/>
        <a:ext cx="6905210" cy="529569"/>
      </dsp:txXfrm>
    </dsp:sp>
    <dsp:sp modelId="{2A81AC24-19E8-4B05-BE18-7F7DC22883F5}">
      <dsp:nvSpPr>
        <dsp:cNvPr id="0" name=""/>
        <dsp:cNvSpPr/>
      </dsp:nvSpPr>
      <dsp:spPr>
        <a:xfrm>
          <a:off x="721918" y="604262"/>
          <a:ext cx="717920" cy="1136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36927"/>
              </a:lnTo>
              <a:lnTo>
                <a:pt x="717920" y="11369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1439838" y="1459929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DISEÑO TÉRMICO</a:t>
          </a:r>
          <a:endParaRPr lang="es-ES" sz="3200" kern="1200" dirty="0"/>
        </a:p>
      </dsp:txBody>
      <dsp:txXfrm>
        <a:off x="1456314" y="1476405"/>
        <a:ext cx="6905210" cy="529569"/>
      </dsp:txXfrm>
    </dsp:sp>
    <dsp:sp modelId="{F27B7295-80E4-4410-9A4D-672618C6243E}">
      <dsp:nvSpPr>
        <dsp:cNvPr id="0" name=""/>
        <dsp:cNvSpPr/>
      </dsp:nvSpPr>
      <dsp:spPr>
        <a:xfrm>
          <a:off x="721918" y="604262"/>
          <a:ext cx="717920" cy="18460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6021"/>
              </a:lnTo>
              <a:lnTo>
                <a:pt x="717920" y="18460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1439838" y="2169023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DISEÑO ELÉCTRICO</a:t>
          </a:r>
          <a:endParaRPr lang="es-ES" sz="3200" kern="1200" dirty="0"/>
        </a:p>
      </dsp:txBody>
      <dsp:txXfrm>
        <a:off x="1456314" y="2185499"/>
        <a:ext cx="6905210" cy="529569"/>
      </dsp:txXfrm>
    </dsp:sp>
    <dsp:sp modelId="{672A5E56-DE7C-423B-8AF4-B37E93A0E788}">
      <dsp:nvSpPr>
        <dsp:cNvPr id="0" name=""/>
        <dsp:cNvSpPr/>
      </dsp:nvSpPr>
      <dsp:spPr>
        <a:xfrm>
          <a:off x="721918" y="604262"/>
          <a:ext cx="717920" cy="2555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55115"/>
              </a:lnTo>
              <a:lnTo>
                <a:pt x="717920" y="2555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FB512E-0A1F-4167-ADE0-87DA96AF7CDA}">
      <dsp:nvSpPr>
        <dsp:cNvPr id="0" name=""/>
        <dsp:cNvSpPr/>
      </dsp:nvSpPr>
      <dsp:spPr>
        <a:xfrm>
          <a:off x="1439838" y="2878117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DISEÑO DE CONTROL</a:t>
          </a:r>
          <a:endParaRPr lang="es-ES" sz="3200" kern="1200" dirty="0"/>
        </a:p>
      </dsp:txBody>
      <dsp:txXfrm>
        <a:off x="1456314" y="2894593"/>
        <a:ext cx="6905210" cy="529569"/>
      </dsp:txXfrm>
    </dsp:sp>
    <dsp:sp modelId="{E1C3DDF9-8D78-42AC-8AD1-4E929A97D46F}">
      <dsp:nvSpPr>
        <dsp:cNvPr id="0" name=""/>
        <dsp:cNvSpPr/>
      </dsp:nvSpPr>
      <dsp:spPr>
        <a:xfrm>
          <a:off x="721918" y="604262"/>
          <a:ext cx="717920" cy="32642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64209"/>
              </a:lnTo>
              <a:lnTo>
                <a:pt x="717920" y="326420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687E-6F14-4652-B35A-51688E08CDBC}">
      <dsp:nvSpPr>
        <dsp:cNvPr id="0" name=""/>
        <dsp:cNvSpPr/>
      </dsp:nvSpPr>
      <dsp:spPr>
        <a:xfrm>
          <a:off x="1439838" y="3587211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DISEÑO MECÁNICO</a:t>
          </a:r>
          <a:endParaRPr lang="es-ES" sz="3200" kern="1200" dirty="0"/>
        </a:p>
      </dsp:txBody>
      <dsp:txXfrm>
        <a:off x="1456314" y="3603687"/>
        <a:ext cx="6905210" cy="529569"/>
      </dsp:txXfrm>
    </dsp:sp>
    <dsp:sp modelId="{6940B7CA-619E-F84E-8B4F-BFE52003B1FB}">
      <dsp:nvSpPr>
        <dsp:cNvPr id="0" name=""/>
        <dsp:cNvSpPr/>
      </dsp:nvSpPr>
      <dsp:spPr>
        <a:xfrm>
          <a:off x="721918" y="604262"/>
          <a:ext cx="717920" cy="3973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73303"/>
              </a:lnTo>
              <a:lnTo>
                <a:pt x="717920" y="3973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35EFF-0D5B-AD42-B1A2-EAFDA17727E9}">
      <dsp:nvSpPr>
        <dsp:cNvPr id="0" name=""/>
        <dsp:cNvSpPr/>
      </dsp:nvSpPr>
      <dsp:spPr>
        <a:xfrm>
          <a:off x="1439838" y="4296305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/>
            <a:t>CONCLUSIONES</a:t>
          </a:r>
          <a:endParaRPr lang="es-ES" sz="3200" kern="1200" dirty="0"/>
        </a:p>
      </dsp:txBody>
      <dsp:txXfrm>
        <a:off x="1456314" y="4312781"/>
        <a:ext cx="6905210" cy="52956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958806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Objetivos</a:t>
          </a:r>
          <a:endParaRPr lang="es-ES" sz="3300" kern="1200" dirty="0"/>
        </a:p>
      </dsp:txBody>
      <dsp:txXfrm>
        <a:off x="21170" y="975978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1545096"/>
          <a:ext cx="717920" cy="5506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0640"/>
              </a:lnTo>
              <a:lnTo>
                <a:pt x="717920" y="5506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39838" y="1691669"/>
          <a:ext cx="6938162" cy="80813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Diseñar y construir un horno para tratamientos térmicos con visualización en pantalla que permita la verificación de las curvas de temperatura mediante HMI táctil.</a:t>
          </a:r>
          <a:endParaRPr lang="es-ES" sz="1700" kern="1200" dirty="0"/>
        </a:p>
      </dsp:txBody>
      <dsp:txXfrm>
        <a:off x="1463507" y="1715338"/>
        <a:ext cx="6890824" cy="760797"/>
      </dsp:txXfrm>
    </dsp:sp>
    <dsp:sp modelId="{E1C3DDF9-8D78-42AC-8AD1-4E929A97D46F}">
      <dsp:nvSpPr>
        <dsp:cNvPr id="0" name=""/>
        <dsp:cNvSpPr/>
      </dsp:nvSpPr>
      <dsp:spPr>
        <a:xfrm>
          <a:off x="721918" y="1545096"/>
          <a:ext cx="717920" cy="13825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2541"/>
              </a:lnTo>
              <a:lnTo>
                <a:pt x="717920" y="138254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DB687E-6F14-4652-B35A-51688E08CDBC}">
      <dsp:nvSpPr>
        <dsp:cNvPr id="0" name=""/>
        <dsp:cNvSpPr/>
      </dsp:nvSpPr>
      <dsp:spPr>
        <a:xfrm>
          <a:off x="1439838" y="2646377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Acoplar los sistemas mecánicos eléctricos y de control en el producto final que suplan necesidades industriales de nuestro medio.</a:t>
          </a:r>
          <a:endParaRPr lang="es-ES" sz="1700" kern="1200" dirty="0"/>
        </a:p>
      </dsp:txBody>
      <dsp:txXfrm>
        <a:off x="1456314" y="2662853"/>
        <a:ext cx="6905210" cy="529569"/>
      </dsp:txXfrm>
    </dsp:sp>
    <dsp:sp modelId="{6940B7CA-619E-F84E-8B4F-BFE52003B1FB}">
      <dsp:nvSpPr>
        <dsp:cNvPr id="0" name=""/>
        <dsp:cNvSpPr/>
      </dsp:nvSpPr>
      <dsp:spPr>
        <a:xfrm>
          <a:off x="721918" y="1545096"/>
          <a:ext cx="717920" cy="20916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91635"/>
              </a:lnTo>
              <a:lnTo>
                <a:pt x="717920" y="20916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E35EFF-0D5B-AD42-B1A2-EAFDA17727E9}">
      <dsp:nvSpPr>
        <dsp:cNvPr id="0" name=""/>
        <dsp:cNvSpPr/>
      </dsp:nvSpPr>
      <dsp:spPr>
        <a:xfrm>
          <a:off x="1439838" y="3355471"/>
          <a:ext cx="6938162" cy="56252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700" kern="1200" dirty="0" smtClean="0"/>
            <a:t>Obtener un producto de alto desarrollo tecnológico con un adecuado costo-beneficio</a:t>
          </a:r>
          <a:endParaRPr lang="es-ES" sz="1700" kern="1200" dirty="0"/>
        </a:p>
      </dsp:txBody>
      <dsp:txXfrm>
        <a:off x="1456314" y="3371947"/>
        <a:ext cx="6905210" cy="52956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noProof="0" dirty="0" smtClean="0"/>
            <a:t>Diseño Térmico</a:t>
          </a:r>
          <a:endParaRPr lang="es-ES" sz="3900" kern="1200" dirty="0"/>
        </a:p>
      </dsp:txBody>
      <dsp:txXfrm>
        <a:off x="20049" y="2116190"/>
        <a:ext cx="8341900" cy="6444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0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smtClean="0"/>
            <a:t>DISEÑO ELÉCTRICO</a:t>
          </a:r>
          <a:endParaRPr lang="es-ES" sz="3300" kern="1200" dirty="0"/>
        </a:p>
      </dsp:txBody>
      <dsp:txXfrm>
        <a:off x="17172" y="17172"/>
        <a:ext cx="7144856" cy="551945"/>
      </dsp:txXfrm>
    </dsp:sp>
    <dsp:sp modelId="{03DE86E7-4AD9-114F-A79F-F40911FA69D7}">
      <dsp:nvSpPr>
        <dsp:cNvPr id="0" name=""/>
        <dsp:cNvSpPr/>
      </dsp:nvSpPr>
      <dsp:spPr>
        <a:xfrm>
          <a:off x="717920" y="586289"/>
          <a:ext cx="649715" cy="21714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1485"/>
              </a:lnTo>
              <a:lnTo>
                <a:pt x="649715" y="217148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AA90FA-73A2-8245-B8B3-577B9FADCE4C}">
      <dsp:nvSpPr>
        <dsp:cNvPr id="0" name=""/>
        <dsp:cNvSpPr/>
      </dsp:nvSpPr>
      <dsp:spPr>
        <a:xfrm>
          <a:off x="1367635" y="2438402"/>
          <a:ext cx="6938162" cy="638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/>
            <a:t>Calibre del conductor </a:t>
          </a:r>
          <a:endParaRPr lang="es-ES" sz="2400" kern="1200" dirty="0"/>
        </a:p>
      </dsp:txBody>
      <dsp:txXfrm>
        <a:off x="1386343" y="2457110"/>
        <a:ext cx="6900746" cy="601329"/>
      </dsp:txXfrm>
    </dsp:sp>
    <dsp:sp modelId="{05F6CA50-9FC6-5849-BBF5-CF11F94DA800}">
      <dsp:nvSpPr>
        <dsp:cNvPr id="0" name=""/>
        <dsp:cNvSpPr/>
      </dsp:nvSpPr>
      <dsp:spPr>
        <a:xfrm>
          <a:off x="717920" y="586289"/>
          <a:ext cx="653683" cy="4659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5939"/>
              </a:lnTo>
              <a:lnTo>
                <a:pt x="653683" y="4659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9D5380-D1AD-0146-92CC-DF76BD28C928}">
      <dsp:nvSpPr>
        <dsp:cNvPr id="0" name=""/>
        <dsp:cNvSpPr/>
      </dsp:nvSpPr>
      <dsp:spPr>
        <a:xfrm>
          <a:off x="1371603" y="732856"/>
          <a:ext cx="6938162" cy="638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/>
            <a:t>Dimensionamiento de las resistencias eléctricas</a:t>
          </a:r>
          <a:endParaRPr lang="es-ES" sz="2400" kern="1200" dirty="0"/>
        </a:p>
      </dsp:txBody>
      <dsp:txXfrm>
        <a:off x="1390311" y="751564"/>
        <a:ext cx="6900746" cy="601329"/>
      </dsp:txXfrm>
    </dsp:sp>
    <dsp:sp modelId="{68659745-3F10-0840-80AC-C0AE9D69E7DB}">
      <dsp:nvSpPr>
        <dsp:cNvPr id="0" name=""/>
        <dsp:cNvSpPr/>
      </dsp:nvSpPr>
      <dsp:spPr>
        <a:xfrm>
          <a:off x="717920" y="586289"/>
          <a:ext cx="653683" cy="13041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04140"/>
              </a:lnTo>
              <a:lnTo>
                <a:pt x="653683" y="130414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D23E4-10E8-CE4B-AD06-815E9A1B154A}">
      <dsp:nvSpPr>
        <dsp:cNvPr id="0" name=""/>
        <dsp:cNvSpPr/>
      </dsp:nvSpPr>
      <dsp:spPr>
        <a:xfrm>
          <a:off x="1371603" y="1571057"/>
          <a:ext cx="6938162" cy="63874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smtClean="0"/>
            <a:t>Protección contra cortocircuito y contra sobretensión</a:t>
          </a:r>
          <a:endParaRPr lang="es-ES" sz="2400" kern="1200" dirty="0"/>
        </a:p>
      </dsp:txBody>
      <dsp:txXfrm>
        <a:off x="1390311" y="1589765"/>
        <a:ext cx="6900746" cy="60132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3998" y="750342"/>
          <a:ext cx="7179200" cy="5862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Diseño Mecánico</a:t>
          </a:r>
          <a:endParaRPr lang="es-ES" sz="3300" kern="1200" dirty="0"/>
        </a:p>
      </dsp:txBody>
      <dsp:txXfrm>
        <a:off x="21170" y="767514"/>
        <a:ext cx="7144856" cy="551945"/>
      </dsp:txXfrm>
    </dsp:sp>
    <dsp:sp modelId="{6453487C-0FAF-4B32-BD10-ECD1ABD7E947}">
      <dsp:nvSpPr>
        <dsp:cNvPr id="0" name=""/>
        <dsp:cNvSpPr/>
      </dsp:nvSpPr>
      <dsp:spPr>
        <a:xfrm>
          <a:off x="721918" y="1336632"/>
          <a:ext cx="717920" cy="6797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9744"/>
              </a:lnTo>
              <a:lnTo>
                <a:pt x="717920" y="67974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1439838" y="1483204"/>
          <a:ext cx="6938162" cy="10663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Análisis de la estructura</a:t>
          </a:r>
          <a:endParaRPr lang="es-ES" sz="2400" kern="1200" dirty="0"/>
        </a:p>
      </dsp:txBody>
      <dsp:txXfrm>
        <a:off x="1471070" y="1514436"/>
        <a:ext cx="6875698" cy="1003879"/>
      </dsp:txXfrm>
    </dsp:sp>
    <dsp:sp modelId="{2F4C8067-67BB-44C9-93F6-385513DB36F0}">
      <dsp:nvSpPr>
        <dsp:cNvPr id="0" name=""/>
        <dsp:cNvSpPr/>
      </dsp:nvSpPr>
      <dsp:spPr>
        <a:xfrm>
          <a:off x="721918" y="1336632"/>
          <a:ext cx="717920" cy="2074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74656"/>
              </a:lnTo>
              <a:lnTo>
                <a:pt x="717920" y="2074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6DF8-EFA6-4B2B-B705-BD5C19885CDF}">
      <dsp:nvSpPr>
        <dsp:cNvPr id="0" name=""/>
        <dsp:cNvSpPr/>
      </dsp:nvSpPr>
      <dsp:spPr>
        <a:xfrm>
          <a:off x="1439838" y="2696121"/>
          <a:ext cx="6938162" cy="14303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Análisis Estático</a:t>
          </a:r>
          <a:endParaRPr lang="es-ES" sz="2400" kern="1200" dirty="0"/>
        </a:p>
      </dsp:txBody>
      <dsp:txXfrm>
        <a:off x="1481731" y="2738014"/>
        <a:ext cx="6854376" cy="134655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900" kern="1200" noProof="0" dirty="0" smtClean="0"/>
            <a:t>Diseño de Control</a:t>
          </a:r>
          <a:endParaRPr lang="es-ES" sz="3900" kern="1200" dirty="0"/>
        </a:p>
      </dsp:txBody>
      <dsp:txXfrm>
        <a:off x="20049" y="2116190"/>
        <a:ext cx="8341900" cy="64441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97" y="283631"/>
          <a:ext cx="4284967" cy="3499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noProof="0" dirty="0" smtClean="0"/>
            <a:t>Conclusiones</a:t>
          </a:r>
          <a:endParaRPr lang="es-ES" sz="1900" kern="1200" dirty="0"/>
        </a:p>
      </dsp:txBody>
      <dsp:txXfrm>
        <a:off x="10346" y="293880"/>
        <a:ext cx="4264469" cy="329434"/>
      </dsp:txXfrm>
    </dsp:sp>
    <dsp:sp modelId="{6453487C-0FAF-4B32-BD10-ECD1ABD7E947}">
      <dsp:nvSpPr>
        <dsp:cNvPr id="0" name=""/>
        <dsp:cNvSpPr/>
      </dsp:nvSpPr>
      <dsp:spPr>
        <a:xfrm>
          <a:off x="428594" y="633563"/>
          <a:ext cx="428496" cy="5019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1968"/>
              </a:lnTo>
              <a:lnTo>
                <a:pt x="428496" y="5019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B98A4A-0B6D-4F48-B74E-847DD2F0977C}">
      <dsp:nvSpPr>
        <dsp:cNvPr id="0" name=""/>
        <dsp:cNvSpPr/>
      </dsp:nvSpPr>
      <dsp:spPr>
        <a:xfrm>
          <a:off x="857090" y="721046"/>
          <a:ext cx="7475390" cy="8289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Fue factible el diseño y la construcción implementada en este proyecto para la realización de los tratamientos térmicos requeridos.</a:t>
          </a:r>
          <a:endParaRPr lang="es-ES" sz="1800" kern="1200" dirty="0"/>
        </a:p>
      </dsp:txBody>
      <dsp:txXfrm>
        <a:off x="881370" y="745326"/>
        <a:ext cx="7426830" cy="780411"/>
      </dsp:txXfrm>
    </dsp:sp>
    <dsp:sp modelId="{2F4C8067-67BB-44C9-93F6-385513DB36F0}">
      <dsp:nvSpPr>
        <dsp:cNvPr id="0" name=""/>
        <dsp:cNvSpPr/>
      </dsp:nvSpPr>
      <dsp:spPr>
        <a:xfrm>
          <a:off x="428594" y="633563"/>
          <a:ext cx="428496" cy="1606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21"/>
              </a:lnTo>
              <a:lnTo>
                <a:pt x="428496" y="16061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126DF8-EFA6-4B2B-B705-BD5C19885CDF}">
      <dsp:nvSpPr>
        <dsp:cNvPr id="0" name=""/>
        <dsp:cNvSpPr/>
      </dsp:nvSpPr>
      <dsp:spPr>
        <a:xfrm>
          <a:off x="857090" y="1637501"/>
          <a:ext cx="7426539" cy="12043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Un factor fundamental para alcanzar los 1000ºC en la cámara del horno fue el aislamiento térmico usado, que corresponde a tres capas de aislante, una de ladrillo refractario de 7cm, una de lana de vidrio de 15cm y la de la chapa metálica de 4mm usados a partir de cálculos matemáticos.</a:t>
          </a:r>
          <a:endParaRPr lang="es-ES" sz="1800" kern="1200" dirty="0"/>
        </a:p>
      </dsp:txBody>
      <dsp:txXfrm>
        <a:off x="892365" y="1672776"/>
        <a:ext cx="7355989" cy="1133818"/>
      </dsp:txXfrm>
    </dsp:sp>
    <dsp:sp modelId="{2A81AC24-19E8-4B05-BE18-7F7DC22883F5}">
      <dsp:nvSpPr>
        <dsp:cNvPr id="0" name=""/>
        <dsp:cNvSpPr/>
      </dsp:nvSpPr>
      <dsp:spPr>
        <a:xfrm>
          <a:off x="428594" y="633563"/>
          <a:ext cx="428496" cy="27497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9743"/>
              </a:lnTo>
              <a:lnTo>
                <a:pt x="428496" y="27497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10391E-D0BA-4B05-BC9D-4C5F7A7038B2}">
      <dsp:nvSpPr>
        <dsp:cNvPr id="0" name=""/>
        <dsp:cNvSpPr/>
      </dsp:nvSpPr>
      <dsp:spPr>
        <a:xfrm>
          <a:off x="857090" y="2929353"/>
          <a:ext cx="7404866" cy="907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El tiempo en alcanzar la máxima temperatura (1000ºC) a potencia máxima (9KW) con la carga máxima (20kg) fue de 2 horas con un margen de error del 5 % en referencia a lo calculado en el capítulo 3 del proyecto.</a:t>
          </a:r>
          <a:endParaRPr lang="es-ES" sz="1800" kern="1200" dirty="0"/>
        </a:p>
      </dsp:txBody>
      <dsp:txXfrm>
        <a:off x="883682" y="2955945"/>
        <a:ext cx="7351682" cy="854725"/>
      </dsp:txXfrm>
    </dsp:sp>
    <dsp:sp modelId="{F27B7295-80E4-4410-9A4D-672618C6243E}">
      <dsp:nvSpPr>
        <dsp:cNvPr id="0" name=""/>
        <dsp:cNvSpPr/>
      </dsp:nvSpPr>
      <dsp:spPr>
        <a:xfrm>
          <a:off x="428594" y="633563"/>
          <a:ext cx="428496" cy="36253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5393"/>
              </a:lnTo>
              <a:lnTo>
                <a:pt x="428496" y="36253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DD2AFD-1A85-48C2-96F2-E73FC04B45F7}">
      <dsp:nvSpPr>
        <dsp:cNvPr id="0" name=""/>
        <dsp:cNvSpPr/>
      </dsp:nvSpPr>
      <dsp:spPr>
        <a:xfrm>
          <a:off x="857090" y="3924745"/>
          <a:ext cx="7524811" cy="6684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En el control de temperatura se obtuvo en error en estado estacionario menor al 2% mediante la técnica de control PID.</a:t>
          </a:r>
          <a:endParaRPr lang="es-ES" sz="1800" kern="1200" dirty="0"/>
        </a:p>
      </dsp:txBody>
      <dsp:txXfrm>
        <a:off x="876667" y="3944322"/>
        <a:ext cx="7485657" cy="6292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1CA3E-26B8-4A39-AEF8-6F06E506D3C7}">
      <dsp:nvSpPr>
        <dsp:cNvPr id="0" name=""/>
        <dsp:cNvSpPr/>
      </dsp:nvSpPr>
      <dsp:spPr>
        <a:xfrm>
          <a:off x="0" y="2096141"/>
          <a:ext cx="8381998" cy="68451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295" tIns="49530" rIns="74295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/>
            <a:t>Gracias</a:t>
          </a:r>
          <a:endParaRPr lang="es-ES" sz="3900" kern="1200" dirty="0"/>
        </a:p>
      </dsp:txBody>
      <dsp:txXfrm>
        <a:off x="20049" y="2116190"/>
        <a:ext cx="8341900" cy="6444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A37BF-1C41-6943-B209-C6A998544A81}" type="datetimeFigureOut">
              <a:rPr lang="es-ES" smtClean="0"/>
              <a:t>16/3/16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0F77D-FC0B-494C-BD17-CC0D12DD08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40897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CB458-7C3A-45F9-8815-E28D4955E256}" type="slidenum">
              <a:rPr lang="es-E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s-E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34802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132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1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73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7095312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618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2991135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963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8398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7863780"/>
      </p:ext>
    </p:extLst>
  </p:cSld>
  <p:clrMapOvr>
    <a:masterClrMapping/>
  </p:clrMapOvr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65403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4729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‹Nr.›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9791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xmlns:p14="http://schemas.microsoft.com/office/powerpoint/2010/main" spd="med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emf"/><Relationship Id="rId12" Type="http://schemas.openxmlformats.org/officeDocument/2006/relationships/image" Target="../media/image31.emf"/><Relationship Id="rId13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Relationship Id="rId3" Type="http://schemas.openxmlformats.org/officeDocument/2006/relationships/image" Target="../media/image22.emf"/><Relationship Id="rId4" Type="http://schemas.openxmlformats.org/officeDocument/2006/relationships/image" Target="../media/image23.emf"/><Relationship Id="rId5" Type="http://schemas.openxmlformats.org/officeDocument/2006/relationships/image" Target="../media/image24.emf"/><Relationship Id="rId6" Type="http://schemas.openxmlformats.org/officeDocument/2006/relationships/image" Target="../media/image25.emf"/><Relationship Id="rId7" Type="http://schemas.openxmlformats.org/officeDocument/2006/relationships/image" Target="../media/image26.emf"/><Relationship Id="rId8" Type="http://schemas.openxmlformats.org/officeDocument/2006/relationships/image" Target="../media/image27.emf"/><Relationship Id="rId9" Type="http://schemas.openxmlformats.org/officeDocument/2006/relationships/image" Target="../media/image28.emf"/><Relationship Id="rId10" Type="http://schemas.openxmlformats.org/officeDocument/2006/relationships/image" Target="../media/image2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6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Relationship Id="rId3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package" Target="../embeddings/Documento_de_Microsoft_Word1.docx"/><Relationship Id="rId5" Type="http://schemas.openxmlformats.org/officeDocument/2006/relationships/image" Target="../media/image46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Relationship Id="rId3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4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4" Type="http://schemas.openxmlformats.org/officeDocument/2006/relationships/diagramQuickStyle" Target="../diagrams/quickStyle7.xml"/><Relationship Id="rId5" Type="http://schemas.openxmlformats.org/officeDocument/2006/relationships/diagramColors" Target="../diagrams/colors7.xml"/><Relationship Id="rId6" Type="http://schemas.microsoft.com/office/2007/relationships/diagramDrawing" Target="../diagrams/drawing7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.xml"/><Relationship Id="rId2" Type="http://schemas.openxmlformats.org/officeDocument/2006/relationships/diagramData" Target="../diagrams/data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6" Type="http://schemas.openxmlformats.org/officeDocument/2006/relationships/image" Target="../media/image10.png"/><Relationship Id="rId7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>
          <a:xfrm>
            <a:off x="533400" y="990600"/>
            <a:ext cx="80772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CARRERA DE INGENIERÍA MECATRÓNICA</a:t>
            </a:r>
            <a:endParaRPr lang="es-ES" sz="3600" b="1" cap="none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6" name="5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 smtClean="0"/>
              <a:t>Presentado</a:t>
            </a:r>
            <a:r>
              <a:rPr lang="en-US" sz="2000" dirty="0" smtClean="0"/>
              <a:t> </a:t>
            </a:r>
            <a:r>
              <a:rPr lang="en-US" sz="2000" dirty="0" err="1" smtClean="0"/>
              <a:t>por</a:t>
            </a:r>
            <a:r>
              <a:rPr lang="en-US" sz="2000" dirty="0" smtClean="0"/>
              <a:t>:</a:t>
            </a:r>
          </a:p>
          <a:p>
            <a:r>
              <a:rPr lang="en-US" sz="2000" dirty="0" smtClean="0"/>
              <a:t>Juan José Quito</a:t>
            </a:r>
          </a:p>
          <a:p>
            <a:r>
              <a:rPr lang="en-US" sz="2000" dirty="0" smtClean="0"/>
              <a:t>Bryan </a:t>
            </a:r>
            <a:r>
              <a:rPr lang="en-US" sz="2000" dirty="0" err="1" smtClean="0"/>
              <a:t>Puruncajas</a:t>
            </a:r>
            <a:endParaRPr lang="es-ES" sz="2000" dirty="0"/>
          </a:p>
        </p:txBody>
      </p:sp>
      <p:sp>
        <p:nvSpPr>
          <p:cNvPr id="8" name="7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5867399"/>
            <a:ext cx="2362200" cy="80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1058222" y="2674885"/>
            <a:ext cx="70227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cap="none" spc="50" dirty="0" smtClean="0">
                <a:ln w="11430"/>
                <a:solidFill>
                  <a:srgbClr val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cs typeface="Arial"/>
              </a:rPr>
              <a:t>DISEÑO Y CONSTRUCIÓN DE UN HORNO PARA TRATAMIENTOS TÉRMICOS CON INTERFAZ GRÁFICA PARA COMPROBACIÓN DE DUREZA DEL MATERIAL TRATADO</a:t>
            </a:r>
            <a:endParaRPr lang="es-ES" sz="2400" cap="none" spc="50" dirty="0">
              <a:ln w="11430"/>
              <a:solidFill>
                <a:srgbClr val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8489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7670" y="361411"/>
            <a:ext cx="6128989" cy="894962"/>
          </a:xfrm>
        </p:spPr>
        <p:txBody>
          <a:bodyPr>
            <a:normAutofit/>
          </a:bodyPr>
          <a:lstStyle/>
          <a:p>
            <a:r>
              <a:rPr lang="es-CO" dirty="0" smtClean="0"/>
              <a:t>Perdidas en las paredes 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7846" t="1550"/>
          <a:stretch/>
        </p:blipFill>
        <p:spPr>
          <a:xfrm>
            <a:off x="1081668" y="1304692"/>
            <a:ext cx="4636364" cy="161367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8041"/>
          <a:stretch/>
        </p:blipFill>
        <p:spPr>
          <a:xfrm>
            <a:off x="5196467" y="1279278"/>
            <a:ext cx="4995747" cy="102418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8087"/>
          <a:stretch/>
        </p:blipFill>
        <p:spPr>
          <a:xfrm>
            <a:off x="1326994" y="3100909"/>
            <a:ext cx="4993203" cy="1091144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4224" y="4217944"/>
            <a:ext cx="5432528" cy="29675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6880" y="4491785"/>
            <a:ext cx="5432528" cy="371324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7670" y="4783780"/>
            <a:ext cx="5432528" cy="3713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7602" y="4969442"/>
            <a:ext cx="5432528" cy="54024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375367" y="2366694"/>
            <a:ext cx="5432528" cy="37132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6948" y="5387478"/>
            <a:ext cx="5432528" cy="37132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87670" y="5694308"/>
            <a:ext cx="5432528" cy="54024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1113" y="6243903"/>
            <a:ext cx="5432528" cy="54024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98813" y="2847007"/>
            <a:ext cx="3045187" cy="203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0105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22" y="420502"/>
            <a:ext cx="5069171" cy="228483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1647" y="2570608"/>
            <a:ext cx="5432528" cy="37132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5872" b="5073"/>
          <a:stretch/>
        </p:blipFill>
        <p:spPr>
          <a:xfrm>
            <a:off x="1402011" y="2897702"/>
            <a:ext cx="5113560" cy="1589071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3043" y="4593706"/>
            <a:ext cx="5432528" cy="43524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839" y="5050950"/>
            <a:ext cx="5432528" cy="1275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6661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sz="4000" dirty="0" smtClean="0"/>
              <a:t>Perfiles de temperatura</a:t>
            </a:r>
            <a:endParaRPr lang="es-CO" sz="40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049" y="1502577"/>
            <a:ext cx="4047088" cy="260027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73" y="4625271"/>
            <a:ext cx="6729091" cy="70122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736" y="5437129"/>
            <a:ext cx="5432528" cy="37132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8329" y="5848924"/>
            <a:ext cx="5432528" cy="54024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141099" y="4103741"/>
            <a:ext cx="286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dirty="0" smtClean="0"/>
              <a:t>Analogía eléctrica </a:t>
            </a:r>
            <a:endParaRPr lang="es-CO" sz="2400" dirty="0"/>
          </a:p>
        </p:txBody>
      </p:sp>
    </p:spTree>
    <p:extLst>
      <p:ext uri="{BB962C8B-B14F-4D97-AF65-F5344CB8AC3E}">
        <p14:creationId xmlns:p14="http://schemas.microsoft.com/office/powerpoint/2010/main" val="3066446116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749214243"/>
              </p:ext>
            </p:extLst>
          </p:nvPr>
        </p:nvGraphicFramePr>
        <p:xfrm>
          <a:off x="228600" y="10668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8714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DE86E7-4AD9-114F-A79F-F40911FA69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3AA90FA-73A2-8245-B8B3-577B9FADCE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F6CA50-9FC6-5849-BBF5-CF11F94DA8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B9D5380-D1AD-0146-92CC-DF76BD28C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659745-3F10-0840-80AC-C0AE9D69E7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D3D23E4-10E8-CE4B-AD06-815E9A1B15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14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0530" y="1657350"/>
            <a:ext cx="3176270" cy="35433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ángulo 8"/>
          <p:cNvSpPr/>
          <p:nvPr/>
        </p:nvSpPr>
        <p:spPr>
          <a:xfrm>
            <a:off x="304800" y="766143"/>
            <a:ext cx="4572000" cy="52629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sz="2800" dirty="0"/>
              <a:t>R</a:t>
            </a:r>
            <a:r>
              <a:rPr lang="es-CO" sz="2800" dirty="0" smtClean="0"/>
              <a:t>esistencia = 5.17 Ω (temperatura ambiente ) </a:t>
            </a:r>
          </a:p>
          <a:p>
            <a:r>
              <a:rPr lang="es-CO" sz="2800" dirty="0" smtClean="0"/>
              <a:t>Potencia requerida 9kW</a:t>
            </a:r>
            <a:endParaRPr lang="es-ES_tradnl" sz="2800" dirty="0"/>
          </a:p>
          <a:p>
            <a:r>
              <a:rPr lang="es-CO" sz="2800" dirty="0" smtClean="0"/>
              <a:t>I= PV =40.909 </a:t>
            </a:r>
            <a:r>
              <a:rPr lang="es-CO" sz="2800" dirty="0"/>
              <a:t>A</a:t>
            </a:r>
            <a:endParaRPr lang="es-ES_tradnl" sz="2800" dirty="0"/>
          </a:p>
          <a:p>
            <a:r>
              <a:rPr lang="es-CO" sz="2800" dirty="0"/>
              <a:t>R=P</a:t>
            </a:r>
            <a:r>
              <a:rPr lang="es-CO" sz="2800" dirty="0" smtClean="0"/>
              <a:t>(l)^2</a:t>
            </a:r>
            <a:r>
              <a:rPr lang="es-CO" sz="2800" dirty="0"/>
              <a:t>=5.377Ω</a:t>
            </a:r>
            <a:r>
              <a:rPr lang="es-ES_tradnl" sz="2800" dirty="0" smtClean="0">
                <a:effectLst/>
              </a:rPr>
              <a:t> </a:t>
            </a:r>
          </a:p>
          <a:p>
            <a:endParaRPr lang="es-CO" sz="2800" dirty="0" smtClean="0"/>
          </a:p>
          <a:p>
            <a:r>
              <a:rPr lang="es-CO" sz="2800" dirty="0" smtClean="0"/>
              <a:t>Cuatro arreglos </a:t>
            </a:r>
            <a:r>
              <a:rPr lang="es-CO" sz="2800" dirty="0"/>
              <a:t>de niquelinas enrolladas de 3.98m de longitud </a:t>
            </a:r>
            <a:r>
              <a:rPr lang="es-CO" sz="2800" dirty="0" smtClean="0"/>
              <a:t>cada una, </a:t>
            </a:r>
            <a:r>
              <a:rPr lang="es-CO" sz="2800" dirty="0"/>
              <a:t>en las paredes laterales, superior y del fondo, dentro de la cámara. </a:t>
            </a:r>
            <a:endParaRPr lang="es-ES" sz="2800" dirty="0"/>
          </a:p>
        </p:txBody>
      </p:sp>
    </p:spTree>
    <p:extLst>
      <p:ext uri="{BB962C8B-B14F-4D97-AF65-F5344CB8AC3E}">
        <p14:creationId xmlns:p14="http://schemas.microsoft.com/office/powerpoint/2010/main" val="1106072328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513858"/>
            <a:ext cx="4098205" cy="409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073422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16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n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702" y="856329"/>
            <a:ext cx="3889375" cy="191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251266" y="177024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dirty="0" smtClean="0"/>
              <a:t>I(</a:t>
            </a:r>
            <a:r>
              <a:rPr lang="es-ES_tradnl" dirty="0" err="1"/>
              <a:t>contactor</a:t>
            </a:r>
            <a:r>
              <a:rPr lang="es-ES_tradnl" dirty="0"/>
              <a:t> )=40.8×1.3</a:t>
            </a:r>
          </a:p>
          <a:p>
            <a:r>
              <a:rPr lang="es-ES_tradnl" dirty="0" smtClean="0"/>
              <a:t>I(</a:t>
            </a:r>
            <a:r>
              <a:rPr lang="es-ES_tradnl" dirty="0" err="1"/>
              <a:t>contactor</a:t>
            </a:r>
            <a:r>
              <a:rPr lang="es-ES_tradnl" dirty="0"/>
              <a:t> )=52.3 A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813" y="2997969"/>
            <a:ext cx="5128773" cy="309815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6097824" y="3475166"/>
            <a:ext cx="30672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400" dirty="0" smtClean="0"/>
              <a:t>Se </a:t>
            </a:r>
            <a:r>
              <a:rPr lang="es-CO" sz="2400" dirty="0"/>
              <a:t>seleccionó el calibre </a:t>
            </a:r>
            <a:endParaRPr lang="es-CO" sz="2400" dirty="0" smtClean="0"/>
          </a:p>
          <a:p>
            <a:r>
              <a:rPr lang="es-CO" sz="2400" dirty="0" smtClean="0"/>
              <a:t>de </a:t>
            </a:r>
            <a:r>
              <a:rPr lang="es-CO" sz="2400" dirty="0"/>
              <a:t>cable AWG 8 </a:t>
            </a: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361816115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981973908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17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3243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18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3"/>
          <a:srcRect l="18330" t="25659" r="51629" b="9438"/>
          <a:stretch/>
        </p:blipFill>
        <p:spPr bwMode="auto">
          <a:xfrm>
            <a:off x="6500800" y="1913678"/>
            <a:ext cx="2305050" cy="27997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4027909"/>
              </p:ext>
            </p:extLst>
          </p:nvPr>
        </p:nvGraphicFramePr>
        <p:xfrm>
          <a:off x="30234" y="603772"/>
          <a:ext cx="6203656" cy="4630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Documento" r:id="rId4" imgW="5359400" imgH="4000500" progId="Word.Document.12">
                  <p:embed/>
                </p:oleObj>
              </mc:Choice>
              <mc:Fallback>
                <p:oleObj name="Documento" r:id="rId4" imgW="5359400" imgH="400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234" y="603772"/>
                        <a:ext cx="6203656" cy="46306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ángulo 8"/>
          <p:cNvSpPr/>
          <p:nvPr/>
        </p:nvSpPr>
        <p:spPr>
          <a:xfrm>
            <a:off x="68714" y="5099757"/>
            <a:ext cx="66040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 smtClean="0"/>
              <a:t>Los </a:t>
            </a:r>
            <a:r>
              <a:rPr lang="es-CO" sz="2000" dirty="0"/>
              <a:t>elementos más críticos de la estructura son evidentemente las vigas y las columnas que soportan todo el peso del horno.</a:t>
            </a:r>
            <a:endParaRPr lang="es-ES_tradnl" sz="2000" dirty="0"/>
          </a:p>
        </p:txBody>
      </p:sp>
    </p:spTree>
    <p:extLst>
      <p:ext uri="{BB962C8B-B14F-4D97-AF65-F5344CB8AC3E}">
        <p14:creationId xmlns:p14="http://schemas.microsoft.com/office/powerpoint/2010/main" val="2986435097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5805" y="3565324"/>
            <a:ext cx="2005571" cy="1143000"/>
          </a:xfrm>
        </p:spPr>
        <p:txBody>
          <a:bodyPr>
            <a:noAutofit/>
          </a:bodyPr>
          <a:lstStyle/>
          <a:p>
            <a:r>
              <a:rPr lang="es-CO" sz="2400" dirty="0"/>
              <a:t>qt=250 kg/m</a:t>
            </a:r>
            <a:r>
              <a:rPr lang="es-ES_tradnl" sz="2400" dirty="0"/>
              <a:t/>
            </a:r>
            <a:br>
              <a:rPr lang="es-ES_tradnl" sz="2400" dirty="0"/>
            </a:br>
            <a:endParaRPr lang="es-ES" sz="240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79" y="1539502"/>
            <a:ext cx="2172509" cy="202582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ángulo 9"/>
          <p:cNvSpPr/>
          <p:nvPr/>
        </p:nvSpPr>
        <p:spPr>
          <a:xfrm>
            <a:off x="176288" y="4708324"/>
            <a:ext cx="43672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dirty="0"/>
              <a:t>0.28% de deformación con respecto a la viga</a:t>
            </a:r>
            <a:r>
              <a:rPr lang="es-ES_tradnl" dirty="0" smtClean="0">
                <a:effectLst/>
              </a:rPr>
              <a:t> </a:t>
            </a:r>
            <a:endParaRPr lang="es-ES" dirty="0"/>
          </a:p>
        </p:txBody>
      </p:sp>
      <p:pic>
        <p:nvPicPr>
          <p:cNvPr id="11" name="Imagen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39" y="1154626"/>
            <a:ext cx="2139292" cy="2366707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ángulo 11"/>
          <p:cNvSpPr/>
          <p:nvPr/>
        </p:nvSpPr>
        <p:spPr>
          <a:xfrm>
            <a:off x="5907559" y="3584290"/>
            <a:ext cx="21392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 smtClean="0"/>
              <a:t>qt=250 kg/m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es-ES" sz="2400" dirty="0"/>
          </a:p>
        </p:txBody>
      </p:sp>
      <p:sp>
        <p:nvSpPr>
          <p:cNvPr id="13" name="Rectángulo 12"/>
          <p:cNvSpPr/>
          <p:nvPr/>
        </p:nvSpPr>
        <p:spPr>
          <a:xfrm>
            <a:off x="4818479" y="470832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O" dirty="0" smtClean="0"/>
              <a:t>4.24</a:t>
            </a:r>
            <a:r>
              <a:rPr lang="es-CO" dirty="0"/>
              <a:t>% de deformación con respecto a la viga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57108773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527089044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50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72A5E56-DE7C-423B-8AF4-B37E93A0E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AFB512E-0A1F-4167-ADE0-87DA96AF7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3DDF9-8D78-42AC-8AD1-4E929A97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B687E-6F14-4652-B35A-51688E08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0B7CA-619E-F84E-8B4F-BFE52003B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E35EFF-0D5B-AD42-B1A2-EAFDA1772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/>
              <a:t>Columna </a:t>
            </a:r>
            <a:r>
              <a:rPr lang="es-CO" dirty="0"/>
              <a:t>corta</a:t>
            </a:r>
            <a:r>
              <a:rPr lang="es-CO" dirty="0" smtClean="0"/>
              <a:t>, </a:t>
            </a:r>
            <a:r>
              <a:rPr lang="es-CO" dirty="0"/>
              <a:t>ec. De J.B, </a:t>
            </a:r>
            <a:r>
              <a:rPr lang="es-CO" dirty="0" smtClean="0"/>
              <a:t>Johnson</a:t>
            </a:r>
          </a:p>
          <a:p>
            <a:endParaRPr lang="es-CO" dirty="0"/>
          </a:p>
          <a:p>
            <a:endParaRPr lang="es-CO" dirty="0" smtClean="0"/>
          </a:p>
          <a:p>
            <a:endParaRPr lang="es-CO" dirty="0"/>
          </a:p>
          <a:p>
            <a:r>
              <a:rPr lang="es-CO" i="1" dirty="0"/>
              <a:t>Pa=25862</a:t>
            </a:r>
            <a:r>
              <a:rPr lang="es-CO" dirty="0"/>
              <a:t> </a:t>
            </a:r>
            <a:r>
              <a:rPr lang="es-CO" i="1" dirty="0" smtClean="0"/>
              <a:t>kgf/mm2</a:t>
            </a:r>
            <a:endParaRPr lang="es-ES_tradnl" dirty="0"/>
          </a:p>
          <a:p>
            <a:r>
              <a:rPr lang="es-CO" dirty="0" smtClean="0"/>
              <a:t>La carga </a:t>
            </a:r>
            <a:r>
              <a:rPr lang="es-CO" dirty="0"/>
              <a:t>admisible es mucho mayor a las cargas totales del horno</a:t>
            </a:r>
            <a:r>
              <a:rPr lang="es-ES_tradnl" dirty="0"/>
              <a:t> </a:t>
            </a:r>
          </a:p>
          <a:p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0440E7-6EC3-4D22-82CC-383AB5DD1DC3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746" y="2559421"/>
            <a:ext cx="3976989" cy="109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55711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127980948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21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342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41195" y="613318"/>
            <a:ext cx="7198112" cy="888500"/>
          </a:xfrm>
        </p:spPr>
        <p:txBody>
          <a:bodyPr>
            <a:normAutofit/>
          </a:bodyPr>
          <a:lstStyle/>
          <a:p>
            <a:r>
              <a:rPr lang="es-CO" sz="3600" dirty="0" smtClean="0"/>
              <a:t>DISEÑO DE CONTROL </a:t>
            </a:r>
            <a:endParaRPr lang="es-CO" sz="3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77" y="2334501"/>
            <a:ext cx="3721706" cy="1616499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265" y="1501818"/>
            <a:ext cx="3944730" cy="400826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601" y="5647837"/>
            <a:ext cx="8257446" cy="4256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/>
          <a:srcRect r="63314" b="-29900"/>
          <a:stretch/>
        </p:blipFill>
        <p:spPr>
          <a:xfrm>
            <a:off x="1302895" y="4206482"/>
            <a:ext cx="2352781" cy="57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76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79998" y="443018"/>
            <a:ext cx="7833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FUNCI</a:t>
            </a:r>
            <a:r>
              <a:rPr lang="es-CO" sz="2800" dirty="0" smtClean="0"/>
              <a:t>Ó</a:t>
            </a:r>
            <a:r>
              <a:rPr lang="es-CO" sz="2800" dirty="0" smtClean="0"/>
              <a:t>N </a:t>
            </a:r>
            <a:r>
              <a:rPr lang="es-CO" sz="2800" dirty="0" smtClean="0"/>
              <a:t>DE </a:t>
            </a:r>
            <a:r>
              <a:rPr lang="es-CO" sz="2800" dirty="0" smtClean="0"/>
              <a:t>TRANSFERENCIAMEDIANTE SOFTWARE</a:t>
            </a:r>
            <a:endParaRPr lang="es-CO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1047"/>
            <a:ext cx="4421578" cy="222722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679" y="1391390"/>
            <a:ext cx="3269820" cy="145904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6370" y="3471047"/>
            <a:ext cx="4383404" cy="22272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2035" y="1064390"/>
            <a:ext cx="2860296" cy="21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01581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40" y="845692"/>
            <a:ext cx="3704793" cy="225320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40" y="3435298"/>
            <a:ext cx="3690208" cy="2252823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722240" y="219003"/>
            <a:ext cx="744697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 smtClean="0"/>
              <a:t>HMI</a:t>
            </a:r>
            <a:endParaRPr lang="es-CO" sz="3200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171386" y="3023621"/>
            <a:ext cx="3182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Pantalla grafica temperatura tiempo</a:t>
            </a:r>
            <a:endParaRPr lang="es-CO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75517" y="3008371"/>
            <a:ext cx="16553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Pantalla principal </a:t>
            </a:r>
            <a:endParaRPr lang="es-CO" sz="1600" dirty="0"/>
          </a:p>
        </p:txBody>
      </p:sp>
      <p:sp>
        <p:nvSpPr>
          <p:cNvPr id="15" name="CuadroTexto 14"/>
          <p:cNvSpPr txBox="1"/>
          <p:nvPr/>
        </p:nvSpPr>
        <p:spPr>
          <a:xfrm>
            <a:off x="930453" y="5589745"/>
            <a:ext cx="327378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Pantalla  de selección de parámetros </a:t>
            </a:r>
            <a:endParaRPr lang="es-CO" sz="16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5248346" y="5589244"/>
            <a:ext cx="31440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Pantalla Monitoreo  de parámetros </a:t>
            </a:r>
            <a:endParaRPr lang="es-CO" sz="16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3093" y="3450429"/>
            <a:ext cx="3621448" cy="2225471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930" y="845844"/>
            <a:ext cx="3683388" cy="224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85992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382" y="1297631"/>
            <a:ext cx="2672652" cy="181843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23" b="14515"/>
          <a:stretch/>
        </p:blipFill>
        <p:spPr>
          <a:xfrm rot="5400000">
            <a:off x="-99241" y="1949956"/>
            <a:ext cx="4505482" cy="3080365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129829" y="372168"/>
            <a:ext cx="748157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/>
              <a:t>DISPOSICION DE ELEMENTOS EN EL EQUIPO </a:t>
            </a:r>
            <a:endParaRPr lang="es-CO" sz="32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129829" y="5946389"/>
            <a:ext cx="1734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Equipo  completo  </a:t>
            </a:r>
            <a:endParaRPr lang="es-CO" sz="1600" dirty="0"/>
          </a:p>
        </p:txBody>
      </p:sp>
      <p:sp>
        <p:nvSpPr>
          <p:cNvPr id="12" name="CuadroTexto 11"/>
          <p:cNvSpPr txBox="1"/>
          <p:nvPr/>
        </p:nvSpPr>
        <p:spPr>
          <a:xfrm>
            <a:off x="5281764" y="3306419"/>
            <a:ext cx="15274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Caja  de control </a:t>
            </a:r>
            <a:endParaRPr lang="es-CO" sz="1600" dirty="0"/>
          </a:p>
        </p:txBody>
      </p:sp>
      <p:sp>
        <p:nvSpPr>
          <p:cNvPr id="14" name="CuadroTexto 13"/>
          <p:cNvSpPr txBox="1"/>
          <p:nvPr/>
        </p:nvSpPr>
        <p:spPr>
          <a:xfrm>
            <a:off x="5281764" y="6021790"/>
            <a:ext cx="16531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Caja  de Potencia </a:t>
            </a:r>
            <a:endParaRPr lang="es-CO" sz="1600" dirty="0"/>
          </a:p>
        </p:txBody>
      </p:sp>
      <p:pic>
        <p:nvPicPr>
          <p:cNvPr id="15" name="Imagen 14" descr="https://scontent-mia1-1.xx.fbcdn.net/hphotos-xpf1/v/t34.0-12/10168442_10154627014339922_2052178897_n.jpg?oh=5d4d23ff1fd2a853d40bdbe6039422de&amp;oe=56C66107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232" b="8442"/>
          <a:stretch/>
        </p:blipFill>
        <p:spPr bwMode="auto">
          <a:xfrm>
            <a:off x="4883382" y="3718662"/>
            <a:ext cx="2672652" cy="20242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53091720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5490" y="412630"/>
            <a:ext cx="6017476" cy="248189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GRAFCET  </a:t>
            </a:r>
            <a:r>
              <a:rPr lang="es-CO" dirty="0" smtClean="0"/>
              <a:t>DEL PROCESO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t="3770"/>
          <a:stretch/>
        </p:blipFill>
        <p:spPr>
          <a:xfrm>
            <a:off x="2278098" y="1020585"/>
            <a:ext cx="4553869" cy="483961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588161" y="5690925"/>
            <a:ext cx="21662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Lógica de programación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557435045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420385" y="387617"/>
            <a:ext cx="8069301" cy="67193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PROGRAMACION PLC- HMI</a:t>
            </a:r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307" y="1271238"/>
            <a:ext cx="7203688" cy="410585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2756472" y="5556875"/>
            <a:ext cx="26270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CO" sz="1600" dirty="0" smtClean="0">
                <a:solidFill>
                  <a:prstClr val="black"/>
                </a:solidFill>
              </a:rPr>
              <a:t>Bloque de inicio  de PLC-HMI </a:t>
            </a:r>
            <a:endParaRPr lang="es-CO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764252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49" y="345377"/>
            <a:ext cx="8069301" cy="671937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>PROGRAMACION PLC- HMI</a:t>
            </a:r>
            <a:endParaRPr lang="es-CO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225" y="1159726"/>
            <a:ext cx="8548416" cy="459430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282086" y="5876692"/>
            <a:ext cx="43315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dirty="0" smtClean="0"/>
              <a:t>Detalle Programación  tipo  escalera  del PLC -HMI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217226664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923862460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29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478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F4C8067-67BB-44C9-93F6-385513DB36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126DF8-EFA6-4B2B-B705-BD5C19885CD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81AC24-19E8-4B05-BE18-7F7DC22883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210391E-D0BA-4B05-BC9D-4C5F7A703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27B7295-80E4-4410-9A4D-672618C624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DD2AFD-1A85-48C2-96F2-E73FC04B4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420024988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8257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53487C-0FAF-4B32-BD10-ECD1ABD7E9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5B98A4A-0B6D-4F48-B74E-847DD2F097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C3DDF9-8D78-42AC-8AD1-4E929A97D4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3DB687E-6F14-4652-B35A-51688E08CD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40B7CA-619E-F84E-8B4F-BFE52003B1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DE35EFF-0D5B-AD42-B1A2-EAFDA17727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1255752405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30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84051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2431141942"/>
              </p:ext>
            </p:extLst>
          </p:nvPr>
        </p:nvGraphicFramePr>
        <p:xfrm>
          <a:off x="228600" y="762000"/>
          <a:ext cx="8382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Autor de la presentación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F908C-076E-4FB3-8B0D-B1FA4702EDFF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Tema de la presentacion</a:t>
            </a:r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431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CB1CA3E-26B8-4A39-AEF8-6F06E506D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62976" y="323385"/>
            <a:ext cx="5241073" cy="825191"/>
          </a:xfrm>
        </p:spPr>
        <p:txBody>
          <a:bodyPr>
            <a:normAutofit/>
          </a:bodyPr>
          <a:lstStyle/>
          <a:p>
            <a:r>
              <a:rPr lang="es-CO" sz="4000" dirty="0" smtClean="0"/>
              <a:t>DISEÑO TERMICO </a:t>
            </a:r>
            <a:endParaRPr lang="es-CO" sz="4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077" y="2038100"/>
            <a:ext cx="4167935" cy="213046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4953" y="1894561"/>
            <a:ext cx="1615580" cy="227400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28893" y="1408672"/>
            <a:ext cx="4059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Determinación cámara  de calentamiento</a:t>
            </a:r>
            <a:endParaRPr lang="es-CO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4244" y="4168566"/>
            <a:ext cx="3670145" cy="235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98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t="-753" r="5577" b="52721"/>
          <a:stretch/>
        </p:blipFill>
        <p:spPr>
          <a:xfrm>
            <a:off x="-197693" y="1948773"/>
            <a:ext cx="5129562" cy="71123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87498" y="1416185"/>
            <a:ext cx="30586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Calor que absorbe  sistema</a:t>
            </a:r>
            <a:endParaRPr lang="es-CO" sz="20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0659" y="3087494"/>
            <a:ext cx="5432528" cy="29523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00659" y="4371483"/>
            <a:ext cx="5432528" cy="39262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2836" y="1538947"/>
            <a:ext cx="5432528" cy="159030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6420" y="3560533"/>
            <a:ext cx="3715481" cy="250192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59191" y="2713111"/>
            <a:ext cx="39421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000" b="1" dirty="0" smtClean="0"/>
              <a:t>Cantidad de calor que requiere aire </a:t>
            </a:r>
            <a:endParaRPr lang="es-CO" sz="2000" b="1" dirty="0"/>
          </a:p>
        </p:txBody>
      </p:sp>
      <p:sp>
        <p:nvSpPr>
          <p:cNvPr id="8" name="Rectángulo 7"/>
          <p:cNvSpPr/>
          <p:nvPr/>
        </p:nvSpPr>
        <p:spPr>
          <a:xfrm>
            <a:off x="373861" y="3499445"/>
            <a:ext cx="41237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000" b="1" dirty="0"/>
              <a:t>Cantidad de calor que requiere </a:t>
            </a:r>
            <a:r>
              <a:rPr lang="es-CO" sz="2000" b="1" dirty="0" smtClean="0"/>
              <a:t>acero  </a:t>
            </a:r>
            <a:endParaRPr lang="es-CO" sz="2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596909" y="422767"/>
            <a:ext cx="622277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dirty="0"/>
              <a:t>	</a:t>
            </a:r>
            <a:r>
              <a:rPr lang="es-CO" sz="3200" dirty="0" smtClean="0"/>
              <a:t>REQUERIMIENTO ENERGETICO </a:t>
            </a:r>
            <a:endParaRPr lang="es-CO" sz="3200" dirty="0"/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49176" y="4814412"/>
            <a:ext cx="5432528" cy="130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262044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/>
          <a:srcRect l="26646" t="30489" r="38051" b="27853"/>
          <a:stretch/>
        </p:blipFill>
        <p:spPr bwMode="auto">
          <a:xfrm>
            <a:off x="1228391" y="1096304"/>
            <a:ext cx="5781665" cy="26481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561852" y="646770"/>
            <a:ext cx="6255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Criterio </a:t>
            </a:r>
            <a:r>
              <a:rPr lang="es-CO" sz="2800" dirty="0" smtClean="0"/>
              <a:t>de dimensionamiento de </a:t>
            </a:r>
            <a:r>
              <a:rPr lang="es-CO" sz="2800" dirty="0" smtClean="0"/>
              <a:t>paredes </a:t>
            </a:r>
            <a:endParaRPr lang="es-CO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8391" y="4451480"/>
            <a:ext cx="5432528" cy="193879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099" y="3675831"/>
            <a:ext cx="6109111" cy="737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67484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076325" y="512702"/>
            <a:ext cx="66546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2800" dirty="0" smtClean="0"/>
              <a:t>Determinación de la pared  de lana de vidrio</a:t>
            </a:r>
            <a:endParaRPr lang="es-CO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820" y="1686307"/>
            <a:ext cx="4873083" cy="81250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824" y="3365870"/>
            <a:ext cx="3847033" cy="260754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3761" y="3365870"/>
            <a:ext cx="4488367" cy="2697795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1262" t="17370" r="6006" b="4074"/>
          <a:stretch/>
        </p:blipFill>
        <p:spPr>
          <a:xfrm>
            <a:off x="6088568" y="1372942"/>
            <a:ext cx="2008766" cy="14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54084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623252" cy="928415"/>
          </a:xfrm>
        </p:spPr>
        <p:txBody>
          <a:bodyPr/>
          <a:lstStyle/>
          <a:p>
            <a:r>
              <a:rPr lang="es-CO" dirty="0" smtClean="0"/>
              <a:t>Pared de lana de vidrio</a:t>
            </a:r>
            <a:endParaRPr lang="es-CO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1732" t="34076" r="28076" b="28638"/>
          <a:stretch/>
        </p:blipFill>
        <p:spPr>
          <a:xfrm>
            <a:off x="1418506" y="1293541"/>
            <a:ext cx="4877907" cy="254416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77" y="3936625"/>
            <a:ext cx="3335067" cy="25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72249"/>
      </p:ext>
    </p:extLst>
  </p:cSld>
  <p:clrMapOvr>
    <a:masterClrMapping/>
  </p:clrMapOvr>
  <p:transition xmlns:p14="http://schemas.microsoft.com/office/powerpoint/2010/main" spd="med">
    <p:randomBar dir="vert"/>
  </p:transition>
</p:sld>
</file>

<file path=ppt/theme/theme1.xml><?xml version="1.0" encoding="utf-8"?>
<a:theme xmlns:a="http://schemas.openxmlformats.org/drawingml/2006/main" name="FORMATO ESPE2013V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677</Words>
  <Application>Microsoft Macintosh PowerPoint</Application>
  <PresentationFormat>Presentación en pantalla (4:3)</PresentationFormat>
  <Paragraphs>127</Paragraphs>
  <Slides>30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2" baseType="lpstr">
      <vt:lpstr>FORMATO ESPE2013V2</vt:lpstr>
      <vt:lpstr>Documento</vt:lpstr>
      <vt:lpstr>Presentación de PowerPoint</vt:lpstr>
      <vt:lpstr>Presentación de PowerPoint</vt:lpstr>
      <vt:lpstr>Presentación de PowerPoint</vt:lpstr>
      <vt:lpstr>Presentación de PowerPoint</vt:lpstr>
      <vt:lpstr>DISEÑO TERMICO </vt:lpstr>
      <vt:lpstr>Presentación de PowerPoint</vt:lpstr>
      <vt:lpstr>Presentación de PowerPoint</vt:lpstr>
      <vt:lpstr>Presentación de PowerPoint</vt:lpstr>
      <vt:lpstr>Pared de lana de vidrio</vt:lpstr>
      <vt:lpstr>Perdidas en las paredes </vt:lpstr>
      <vt:lpstr>Presentación de PowerPoint</vt:lpstr>
      <vt:lpstr>Perfiles de temperatura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qt=250 kg/m </vt:lpstr>
      <vt:lpstr>Presentación de PowerPoint</vt:lpstr>
      <vt:lpstr>Presentación de PowerPoint</vt:lpstr>
      <vt:lpstr>DISEÑO DE CONTROL </vt:lpstr>
      <vt:lpstr>Presentación de PowerPoint</vt:lpstr>
      <vt:lpstr>Presentación de PowerPoint</vt:lpstr>
      <vt:lpstr>Presentación de PowerPoint</vt:lpstr>
      <vt:lpstr>GRAFCET  DEL PROCESO</vt:lpstr>
      <vt:lpstr>PROGRAMACION PLC- HMI</vt:lpstr>
      <vt:lpstr>PROGRAMACION PLC- HMI</vt:lpstr>
      <vt:lpstr>Presentación de PowerPoint</vt:lpstr>
      <vt:lpstr>Presentación de PowerPoint</vt:lpstr>
    </vt:vector>
  </TitlesOfParts>
  <Company>ESPE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José Quito Abad</dc:creator>
  <cp:lastModifiedBy>Juan José Quito Abad</cp:lastModifiedBy>
  <cp:revision>7</cp:revision>
  <dcterms:created xsi:type="dcterms:W3CDTF">2016-03-15T20:04:07Z</dcterms:created>
  <dcterms:modified xsi:type="dcterms:W3CDTF">2016-03-16T13:01:37Z</dcterms:modified>
</cp:coreProperties>
</file>