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6" r:id="rId3"/>
    <p:sldId id="327" r:id="rId4"/>
    <p:sldId id="328" r:id="rId5"/>
    <p:sldId id="266" r:id="rId6"/>
    <p:sldId id="329" r:id="rId7"/>
    <p:sldId id="268" r:id="rId8"/>
    <p:sldId id="330" r:id="rId9"/>
    <p:sldId id="331" r:id="rId10"/>
    <p:sldId id="344" r:id="rId11"/>
    <p:sldId id="332" r:id="rId12"/>
    <p:sldId id="333" r:id="rId13"/>
    <p:sldId id="334" r:id="rId14"/>
    <p:sldId id="335" r:id="rId15"/>
    <p:sldId id="336" r:id="rId16"/>
    <p:sldId id="337" r:id="rId17"/>
    <p:sldId id="270" r:id="rId18"/>
    <p:sldId id="307" r:id="rId19"/>
    <p:sldId id="339" r:id="rId20"/>
    <p:sldId id="340" r:id="rId21"/>
    <p:sldId id="341" r:id="rId22"/>
    <p:sldId id="342" r:id="rId23"/>
    <p:sldId id="349" r:id="rId24"/>
    <p:sldId id="343" r:id="rId25"/>
    <p:sldId id="346" r:id="rId26"/>
    <p:sldId id="345" r:id="rId27"/>
    <p:sldId id="347"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diagrams/_rels/data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s>
</file>

<file path=ppt/diagrams/_rels/data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161DD-90BA-4E10-ABAD-E48D516287F5}" type="doc">
      <dgm:prSet loTypeId="urn:microsoft.com/office/officeart/2005/8/layout/arrow2" loCatId="process" qsTypeId="urn:microsoft.com/office/officeart/2005/8/quickstyle/simple1" qsCatId="simple" csTypeId="urn:microsoft.com/office/officeart/2005/8/colors/accent1_2" csCatId="accent1" phldr="1"/>
      <dgm:spPr/>
    </dgm:pt>
    <dgm:pt modelId="{13113FAF-C420-4A88-A94B-B88EE242D0D1}">
      <dgm:prSet phldrT="[Texto]"/>
      <dgm:spPr/>
      <dgm:t>
        <a:bodyPr/>
        <a:lstStyle/>
        <a:p>
          <a:r>
            <a:rPr lang="es-EC" dirty="0" smtClean="0"/>
            <a:t>Migración</a:t>
          </a:r>
          <a:endParaRPr lang="es-EC" dirty="0"/>
        </a:p>
      </dgm:t>
    </dgm:pt>
    <dgm:pt modelId="{3622FB19-74FA-42A3-A5A6-7ACC9A7AC254}" type="parTrans" cxnId="{81544A18-7F5C-4456-906C-FEC995C7F0FA}">
      <dgm:prSet/>
      <dgm:spPr/>
      <dgm:t>
        <a:bodyPr/>
        <a:lstStyle/>
        <a:p>
          <a:endParaRPr lang="es-EC"/>
        </a:p>
      </dgm:t>
    </dgm:pt>
    <dgm:pt modelId="{28476948-6B86-4BFE-A5C5-EFC66CE12F1E}" type="sibTrans" cxnId="{81544A18-7F5C-4456-906C-FEC995C7F0FA}">
      <dgm:prSet/>
      <dgm:spPr/>
      <dgm:t>
        <a:bodyPr/>
        <a:lstStyle/>
        <a:p>
          <a:endParaRPr lang="es-EC"/>
        </a:p>
      </dgm:t>
    </dgm:pt>
    <dgm:pt modelId="{5143FCB1-BDAA-4904-92DE-047C015E878A}">
      <dgm:prSet phldrT="[Texto]"/>
      <dgm:spPr/>
      <dgm:t>
        <a:bodyPr/>
        <a:lstStyle/>
        <a:p>
          <a:r>
            <a:rPr lang="es-EC" dirty="0" smtClean="0"/>
            <a:t>Infraestructura residencial</a:t>
          </a:r>
          <a:endParaRPr lang="es-EC" dirty="0"/>
        </a:p>
      </dgm:t>
    </dgm:pt>
    <dgm:pt modelId="{E1948E9A-46B8-4B90-A0D7-C13F6F643465}" type="parTrans" cxnId="{C2AD8B07-A7F5-4F77-BC27-CE0E66086E5E}">
      <dgm:prSet/>
      <dgm:spPr/>
      <dgm:t>
        <a:bodyPr/>
        <a:lstStyle/>
        <a:p>
          <a:endParaRPr lang="es-EC"/>
        </a:p>
      </dgm:t>
    </dgm:pt>
    <dgm:pt modelId="{F90CF62E-B598-4B24-9ACC-4636E6968E0C}" type="sibTrans" cxnId="{C2AD8B07-A7F5-4F77-BC27-CE0E66086E5E}">
      <dgm:prSet/>
      <dgm:spPr/>
      <dgm:t>
        <a:bodyPr/>
        <a:lstStyle/>
        <a:p>
          <a:endParaRPr lang="es-EC"/>
        </a:p>
      </dgm:t>
    </dgm:pt>
    <dgm:pt modelId="{4DD88B72-935A-4CAE-B2EA-E683BBD85C03}">
      <dgm:prSet phldrT="[Texto]"/>
      <dgm:spPr/>
      <dgm:t>
        <a:bodyPr/>
        <a:lstStyle/>
        <a:p>
          <a:r>
            <a:rPr lang="es-EC" dirty="0" smtClean="0"/>
            <a:t>Expansión de la zona urbana</a:t>
          </a:r>
          <a:endParaRPr lang="es-EC" dirty="0"/>
        </a:p>
      </dgm:t>
    </dgm:pt>
    <dgm:pt modelId="{4F1411E0-FCC8-4C2F-A409-8F44C37A813E}" type="parTrans" cxnId="{31AE3AEE-CD7F-4C47-80EB-6F8705E594EA}">
      <dgm:prSet/>
      <dgm:spPr/>
      <dgm:t>
        <a:bodyPr/>
        <a:lstStyle/>
        <a:p>
          <a:endParaRPr lang="es-EC"/>
        </a:p>
      </dgm:t>
    </dgm:pt>
    <dgm:pt modelId="{A8DA9987-4B53-4143-873C-4BA13FC87D00}" type="sibTrans" cxnId="{31AE3AEE-CD7F-4C47-80EB-6F8705E594EA}">
      <dgm:prSet/>
      <dgm:spPr/>
      <dgm:t>
        <a:bodyPr/>
        <a:lstStyle/>
        <a:p>
          <a:endParaRPr lang="es-EC"/>
        </a:p>
      </dgm:t>
    </dgm:pt>
    <dgm:pt modelId="{13AEE141-FEB5-4053-8C85-77BCA97EDA7C}">
      <dgm:prSet phldrT="[Texto]"/>
      <dgm:spPr/>
      <dgm:t>
        <a:bodyPr/>
        <a:lstStyle/>
        <a:p>
          <a:r>
            <a:rPr lang="es-EC" dirty="0" smtClean="0"/>
            <a:t>Congestión vehicular</a:t>
          </a:r>
          <a:endParaRPr lang="es-EC" dirty="0"/>
        </a:p>
      </dgm:t>
    </dgm:pt>
    <dgm:pt modelId="{302F4AF7-47D3-4E07-8C4E-D44836D59984}" type="parTrans" cxnId="{413F1297-3854-4701-B913-2D1BA669AF23}">
      <dgm:prSet/>
      <dgm:spPr/>
      <dgm:t>
        <a:bodyPr/>
        <a:lstStyle/>
        <a:p>
          <a:endParaRPr lang="es-EC"/>
        </a:p>
      </dgm:t>
    </dgm:pt>
    <dgm:pt modelId="{CFEC4E4D-8844-4939-99AE-145CE957E295}" type="sibTrans" cxnId="{413F1297-3854-4701-B913-2D1BA669AF23}">
      <dgm:prSet/>
      <dgm:spPr/>
      <dgm:t>
        <a:bodyPr/>
        <a:lstStyle/>
        <a:p>
          <a:endParaRPr lang="es-EC"/>
        </a:p>
      </dgm:t>
    </dgm:pt>
    <dgm:pt modelId="{F343EEB5-67F0-4B86-8062-081A1459A1BC}" type="pres">
      <dgm:prSet presAssocID="{A4B161DD-90BA-4E10-ABAD-E48D516287F5}" presName="arrowDiagram" presStyleCnt="0">
        <dgm:presLayoutVars>
          <dgm:chMax val="5"/>
          <dgm:dir/>
          <dgm:resizeHandles val="exact"/>
        </dgm:presLayoutVars>
      </dgm:prSet>
      <dgm:spPr/>
    </dgm:pt>
    <dgm:pt modelId="{DCED3481-F656-4C82-98BB-407922F09CF2}" type="pres">
      <dgm:prSet presAssocID="{A4B161DD-90BA-4E10-ABAD-E48D516287F5}" presName="arrow" presStyleLbl="bgShp" presStyleIdx="0" presStyleCnt="1"/>
      <dgm:spPr/>
    </dgm:pt>
    <dgm:pt modelId="{21083873-FFAC-4101-9CC4-68CF28917269}" type="pres">
      <dgm:prSet presAssocID="{A4B161DD-90BA-4E10-ABAD-E48D516287F5}" presName="arrowDiagram4" presStyleCnt="0"/>
      <dgm:spPr/>
    </dgm:pt>
    <dgm:pt modelId="{5E30787A-26DB-4BFB-AF85-45EF0EDC5507}" type="pres">
      <dgm:prSet presAssocID="{13113FAF-C420-4A88-A94B-B88EE242D0D1}" presName="bullet4a" presStyleLbl="node1" presStyleIdx="0" presStyleCnt="4"/>
      <dgm:spPr/>
    </dgm:pt>
    <dgm:pt modelId="{B1713DD3-04F8-4C5B-A827-F460F2ECD41F}" type="pres">
      <dgm:prSet presAssocID="{13113FAF-C420-4A88-A94B-B88EE242D0D1}" presName="textBox4a" presStyleLbl="revTx" presStyleIdx="0" presStyleCnt="4">
        <dgm:presLayoutVars>
          <dgm:bulletEnabled val="1"/>
        </dgm:presLayoutVars>
      </dgm:prSet>
      <dgm:spPr/>
      <dgm:t>
        <a:bodyPr/>
        <a:lstStyle/>
        <a:p>
          <a:endParaRPr lang="es-EC"/>
        </a:p>
      </dgm:t>
    </dgm:pt>
    <dgm:pt modelId="{D8553B88-CE26-44A7-A62B-33B788A15255}" type="pres">
      <dgm:prSet presAssocID="{5143FCB1-BDAA-4904-92DE-047C015E878A}" presName="bullet4b" presStyleLbl="node1" presStyleIdx="1" presStyleCnt="4"/>
      <dgm:spPr/>
    </dgm:pt>
    <dgm:pt modelId="{455D2DD3-1ECA-4584-8B0B-B49DBC51FE8D}" type="pres">
      <dgm:prSet presAssocID="{5143FCB1-BDAA-4904-92DE-047C015E878A}" presName="textBox4b" presStyleLbl="revTx" presStyleIdx="1" presStyleCnt="4">
        <dgm:presLayoutVars>
          <dgm:bulletEnabled val="1"/>
        </dgm:presLayoutVars>
      </dgm:prSet>
      <dgm:spPr/>
      <dgm:t>
        <a:bodyPr/>
        <a:lstStyle/>
        <a:p>
          <a:endParaRPr lang="es-EC"/>
        </a:p>
      </dgm:t>
    </dgm:pt>
    <dgm:pt modelId="{F754AB78-3B2D-41C8-8A98-2C2BA67904EB}" type="pres">
      <dgm:prSet presAssocID="{4DD88B72-935A-4CAE-B2EA-E683BBD85C03}" presName="bullet4c" presStyleLbl="node1" presStyleIdx="2" presStyleCnt="4"/>
      <dgm:spPr/>
    </dgm:pt>
    <dgm:pt modelId="{0C72A548-B98E-4FDE-9059-44B1B79C3BEA}" type="pres">
      <dgm:prSet presAssocID="{4DD88B72-935A-4CAE-B2EA-E683BBD85C03}" presName="textBox4c" presStyleLbl="revTx" presStyleIdx="2" presStyleCnt="4">
        <dgm:presLayoutVars>
          <dgm:bulletEnabled val="1"/>
        </dgm:presLayoutVars>
      </dgm:prSet>
      <dgm:spPr/>
      <dgm:t>
        <a:bodyPr/>
        <a:lstStyle/>
        <a:p>
          <a:endParaRPr lang="es-EC"/>
        </a:p>
      </dgm:t>
    </dgm:pt>
    <dgm:pt modelId="{F568136D-A38E-489E-AE58-13B0200C111B}" type="pres">
      <dgm:prSet presAssocID="{13AEE141-FEB5-4053-8C85-77BCA97EDA7C}" presName="bullet4d" presStyleLbl="node1" presStyleIdx="3" presStyleCnt="4"/>
      <dgm:spPr/>
    </dgm:pt>
    <dgm:pt modelId="{12529A7F-EC5A-40D6-BF39-02592D0CCECF}" type="pres">
      <dgm:prSet presAssocID="{13AEE141-FEB5-4053-8C85-77BCA97EDA7C}" presName="textBox4d" presStyleLbl="revTx" presStyleIdx="3" presStyleCnt="4">
        <dgm:presLayoutVars>
          <dgm:bulletEnabled val="1"/>
        </dgm:presLayoutVars>
      </dgm:prSet>
      <dgm:spPr/>
      <dgm:t>
        <a:bodyPr/>
        <a:lstStyle/>
        <a:p>
          <a:endParaRPr lang="es-EC"/>
        </a:p>
      </dgm:t>
    </dgm:pt>
  </dgm:ptLst>
  <dgm:cxnLst>
    <dgm:cxn modelId="{31AE3AEE-CD7F-4C47-80EB-6F8705E594EA}" srcId="{A4B161DD-90BA-4E10-ABAD-E48D516287F5}" destId="{4DD88B72-935A-4CAE-B2EA-E683BBD85C03}" srcOrd="2" destOrd="0" parTransId="{4F1411E0-FCC8-4C2F-A409-8F44C37A813E}" sibTransId="{A8DA9987-4B53-4143-873C-4BA13FC87D00}"/>
    <dgm:cxn modelId="{D1F574C2-D999-4FD9-8A77-E2EDC69BBDB3}" type="presOf" srcId="{13113FAF-C420-4A88-A94B-B88EE242D0D1}" destId="{B1713DD3-04F8-4C5B-A827-F460F2ECD41F}" srcOrd="0" destOrd="0" presId="urn:microsoft.com/office/officeart/2005/8/layout/arrow2"/>
    <dgm:cxn modelId="{C2AD8B07-A7F5-4F77-BC27-CE0E66086E5E}" srcId="{A4B161DD-90BA-4E10-ABAD-E48D516287F5}" destId="{5143FCB1-BDAA-4904-92DE-047C015E878A}" srcOrd="1" destOrd="0" parTransId="{E1948E9A-46B8-4B90-A0D7-C13F6F643465}" sibTransId="{F90CF62E-B598-4B24-9ACC-4636E6968E0C}"/>
    <dgm:cxn modelId="{413F1297-3854-4701-B913-2D1BA669AF23}" srcId="{A4B161DD-90BA-4E10-ABAD-E48D516287F5}" destId="{13AEE141-FEB5-4053-8C85-77BCA97EDA7C}" srcOrd="3" destOrd="0" parTransId="{302F4AF7-47D3-4E07-8C4E-D44836D59984}" sibTransId="{CFEC4E4D-8844-4939-99AE-145CE957E295}"/>
    <dgm:cxn modelId="{E702FC17-BF17-41C1-9B77-01F319515953}" type="presOf" srcId="{4DD88B72-935A-4CAE-B2EA-E683BBD85C03}" destId="{0C72A548-B98E-4FDE-9059-44B1B79C3BEA}" srcOrd="0" destOrd="0" presId="urn:microsoft.com/office/officeart/2005/8/layout/arrow2"/>
    <dgm:cxn modelId="{81544A18-7F5C-4456-906C-FEC995C7F0FA}" srcId="{A4B161DD-90BA-4E10-ABAD-E48D516287F5}" destId="{13113FAF-C420-4A88-A94B-B88EE242D0D1}" srcOrd="0" destOrd="0" parTransId="{3622FB19-74FA-42A3-A5A6-7ACC9A7AC254}" sibTransId="{28476948-6B86-4BFE-A5C5-EFC66CE12F1E}"/>
    <dgm:cxn modelId="{FC9CAA66-56E2-41CA-AF3F-20B219DAB647}" type="presOf" srcId="{5143FCB1-BDAA-4904-92DE-047C015E878A}" destId="{455D2DD3-1ECA-4584-8B0B-B49DBC51FE8D}" srcOrd="0" destOrd="0" presId="urn:microsoft.com/office/officeart/2005/8/layout/arrow2"/>
    <dgm:cxn modelId="{A4EEF39D-7E36-4DD5-992D-894768CE37E1}" type="presOf" srcId="{A4B161DD-90BA-4E10-ABAD-E48D516287F5}" destId="{F343EEB5-67F0-4B86-8062-081A1459A1BC}" srcOrd="0" destOrd="0" presId="urn:microsoft.com/office/officeart/2005/8/layout/arrow2"/>
    <dgm:cxn modelId="{FE9460E1-BE70-4623-A6DE-4F2C54B68942}" type="presOf" srcId="{13AEE141-FEB5-4053-8C85-77BCA97EDA7C}" destId="{12529A7F-EC5A-40D6-BF39-02592D0CCECF}" srcOrd="0" destOrd="0" presId="urn:microsoft.com/office/officeart/2005/8/layout/arrow2"/>
    <dgm:cxn modelId="{DF653CEA-3DDB-4DA9-BC52-486BF69D0481}" type="presParOf" srcId="{F343EEB5-67F0-4B86-8062-081A1459A1BC}" destId="{DCED3481-F656-4C82-98BB-407922F09CF2}" srcOrd="0" destOrd="0" presId="urn:microsoft.com/office/officeart/2005/8/layout/arrow2"/>
    <dgm:cxn modelId="{933C2FE6-E3CE-40E0-BF63-0394FBC1BB2F}" type="presParOf" srcId="{F343EEB5-67F0-4B86-8062-081A1459A1BC}" destId="{21083873-FFAC-4101-9CC4-68CF28917269}" srcOrd="1" destOrd="0" presId="urn:microsoft.com/office/officeart/2005/8/layout/arrow2"/>
    <dgm:cxn modelId="{2B503BAA-7107-42AA-9857-3F1B390313F2}" type="presParOf" srcId="{21083873-FFAC-4101-9CC4-68CF28917269}" destId="{5E30787A-26DB-4BFB-AF85-45EF0EDC5507}" srcOrd="0" destOrd="0" presId="urn:microsoft.com/office/officeart/2005/8/layout/arrow2"/>
    <dgm:cxn modelId="{D31DD2DF-56D5-4288-9FEE-A86E4C0A99F6}" type="presParOf" srcId="{21083873-FFAC-4101-9CC4-68CF28917269}" destId="{B1713DD3-04F8-4C5B-A827-F460F2ECD41F}" srcOrd="1" destOrd="0" presId="urn:microsoft.com/office/officeart/2005/8/layout/arrow2"/>
    <dgm:cxn modelId="{4F0BE9F2-E7DC-4431-8C25-8C68D86ECFBE}" type="presParOf" srcId="{21083873-FFAC-4101-9CC4-68CF28917269}" destId="{D8553B88-CE26-44A7-A62B-33B788A15255}" srcOrd="2" destOrd="0" presId="urn:microsoft.com/office/officeart/2005/8/layout/arrow2"/>
    <dgm:cxn modelId="{2568DD99-8EF2-4503-A5C8-1E63CDDA8069}" type="presParOf" srcId="{21083873-FFAC-4101-9CC4-68CF28917269}" destId="{455D2DD3-1ECA-4584-8B0B-B49DBC51FE8D}" srcOrd="3" destOrd="0" presId="urn:microsoft.com/office/officeart/2005/8/layout/arrow2"/>
    <dgm:cxn modelId="{BC335B7B-B813-485A-A3A7-BD8E32A3C408}" type="presParOf" srcId="{21083873-FFAC-4101-9CC4-68CF28917269}" destId="{F754AB78-3B2D-41C8-8A98-2C2BA67904EB}" srcOrd="4" destOrd="0" presId="urn:microsoft.com/office/officeart/2005/8/layout/arrow2"/>
    <dgm:cxn modelId="{31BF1034-DC60-4631-B8D0-125B70855F1D}" type="presParOf" srcId="{21083873-FFAC-4101-9CC4-68CF28917269}" destId="{0C72A548-B98E-4FDE-9059-44B1B79C3BEA}" srcOrd="5" destOrd="0" presId="urn:microsoft.com/office/officeart/2005/8/layout/arrow2"/>
    <dgm:cxn modelId="{86F2C004-43E3-4546-834B-C23129BBEEA4}" type="presParOf" srcId="{21083873-FFAC-4101-9CC4-68CF28917269}" destId="{F568136D-A38E-489E-AE58-13B0200C111B}" srcOrd="6" destOrd="0" presId="urn:microsoft.com/office/officeart/2005/8/layout/arrow2"/>
    <dgm:cxn modelId="{C41C9156-6080-4552-91B1-BF35A5E662CF}" type="presParOf" srcId="{21083873-FFAC-4101-9CC4-68CF28917269}" destId="{12529A7F-EC5A-40D6-BF39-02592D0CCECF}"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DB4B55-5C61-4EFD-84A8-9A4635FA197A}" type="doc">
      <dgm:prSet loTypeId="urn:microsoft.com/office/officeart/2005/8/layout/pList2#1" loCatId="list" qsTypeId="urn:microsoft.com/office/officeart/2005/8/quickstyle/simple1" qsCatId="simple" csTypeId="urn:microsoft.com/office/officeart/2005/8/colors/accent1_2" csCatId="accent1" phldr="1"/>
      <dgm:spPr/>
    </dgm:pt>
    <dgm:pt modelId="{EE336A37-CFC4-4E3B-9657-CFED1FC28038}">
      <dgm:prSet phldrT="[Texto]"/>
      <dgm:spPr/>
      <dgm:t>
        <a:bodyPr/>
        <a:lstStyle/>
        <a:p>
          <a:r>
            <a:rPr lang="es-EC" dirty="0" smtClean="0">
              <a:solidFill>
                <a:schemeClr val="tx1"/>
              </a:solidFill>
              <a:latin typeface="Arial" pitchFamily="34" charset="0"/>
              <a:cs typeface="Arial" pitchFamily="34" charset="0"/>
            </a:rPr>
            <a:t>Analizar la variedad de opciones para implementar un negocio en el Cantón </a:t>
          </a:r>
          <a:r>
            <a:rPr lang="es-EC" dirty="0" err="1" smtClean="0">
              <a:solidFill>
                <a:schemeClr val="tx1"/>
              </a:solidFill>
              <a:latin typeface="Arial" pitchFamily="34" charset="0"/>
              <a:cs typeface="Arial" pitchFamily="34" charset="0"/>
            </a:rPr>
            <a:t>Rumiñahui</a:t>
          </a:r>
          <a:r>
            <a:rPr lang="es-EC" dirty="0" smtClean="0">
              <a:solidFill>
                <a:schemeClr val="tx1"/>
              </a:solidFill>
              <a:latin typeface="Arial" pitchFamily="34" charset="0"/>
              <a:cs typeface="Arial" pitchFamily="34" charset="0"/>
            </a:rPr>
            <a:t> a través de la </a:t>
          </a:r>
          <a:r>
            <a:rPr lang="es-EC" dirty="0" err="1" smtClean="0">
              <a:solidFill>
                <a:schemeClr val="tx1"/>
              </a:solidFill>
              <a:latin typeface="Arial" pitchFamily="34" charset="0"/>
              <a:cs typeface="Arial" pitchFamily="34" charset="0"/>
            </a:rPr>
            <a:t>georreferenciación</a:t>
          </a:r>
          <a:r>
            <a:rPr lang="es-EC" dirty="0" smtClean="0">
              <a:solidFill>
                <a:schemeClr val="tx1"/>
              </a:solidFill>
              <a:latin typeface="Arial" pitchFamily="34" charset="0"/>
              <a:cs typeface="Arial" pitchFamily="34" charset="0"/>
            </a:rPr>
            <a:t>, ya que habrán sectores en los cuales no se determine con exactitud la ubicación del nuevo negocio y así poder ubicarlos mejor de acuerdo a las necesidades de los habitantes de las cercanías.</a:t>
          </a:r>
          <a:endParaRPr lang="es-EC" dirty="0">
            <a:solidFill>
              <a:schemeClr val="tx1"/>
            </a:solidFill>
            <a:latin typeface="Arial" pitchFamily="34" charset="0"/>
            <a:cs typeface="Arial" pitchFamily="34" charset="0"/>
          </a:endParaRPr>
        </a:p>
      </dgm:t>
    </dgm:pt>
    <dgm:pt modelId="{D2A78354-0CD2-4649-8FD2-CF823D92DFEC}" type="parTrans" cxnId="{4AAB5B6F-28AD-48DB-B397-EE87D1665991}">
      <dgm:prSet/>
      <dgm:spPr/>
      <dgm:t>
        <a:bodyPr/>
        <a:lstStyle/>
        <a:p>
          <a:endParaRPr lang="es-EC">
            <a:solidFill>
              <a:schemeClr val="tx1"/>
            </a:solidFill>
            <a:latin typeface="Arial" pitchFamily="34" charset="0"/>
            <a:cs typeface="Arial" pitchFamily="34" charset="0"/>
          </a:endParaRPr>
        </a:p>
      </dgm:t>
    </dgm:pt>
    <dgm:pt modelId="{C47ED096-BC14-42F5-B02A-0356A6A0F372}" type="sibTrans" cxnId="{4AAB5B6F-28AD-48DB-B397-EE87D1665991}">
      <dgm:prSet/>
      <dgm:spPr/>
      <dgm:t>
        <a:bodyPr/>
        <a:lstStyle/>
        <a:p>
          <a:endParaRPr lang="es-EC">
            <a:solidFill>
              <a:schemeClr val="tx1"/>
            </a:solidFill>
            <a:latin typeface="Arial" pitchFamily="34" charset="0"/>
            <a:cs typeface="Arial" pitchFamily="34" charset="0"/>
          </a:endParaRPr>
        </a:p>
      </dgm:t>
    </dgm:pt>
    <dgm:pt modelId="{A42936D9-EF76-4311-8DEC-92FEFCBC1C7F}">
      <dgm:prSet phldrT="[Texto]"/>
      <dgm:spPr/>
      <dgm:t>
        <a:bodyPr/>
        <a:lstStyle/>
        <a:p>
          <a:r>
            <a:rPr lang="es-EC" dirty="0" smtClean="0">
              <a:solidFill>
                <a:schemeClr val="tx1"/>
              </a:solidFill>
              <a:latin typeface="Arial" pitchFamily="34" charset="0"/>
              <a:cs typeface="Arial" pitchFamily="34" charset="0"/>
            </a:rPr>
            <a:t>Brindar a los dueños de los negocios capacitaciones por parte del Municipio del Cantón </a:t>
          </a:r>
          <a:r>
            <a:rPr lang="es-EC" dirty="0" err="1" smtClean="0">
              <a:solidFill>
                <a:schemeClr val="tx1"/>
              </a:solidFill>
              <a:latin typeface="Arial" pitchFamily="34" charset="0"/>
              <a:cs typeface="Arial" pitchFamily="34" charset="0"/>
            </a:rPr>
            <a:t>Rumiñahui</a:t>
          </a:r>
          <a:r>
            <a:rPr lang="es-EC" dirty="0" smtClean="0">
              <a:solidFill>
                <a:schemeClr val="tx1"/>
              </a:solidFill>
              <a:latin typeface="Arial" pitchFamily="34" charset="0"/>
              <a:cs typeface="Arial" pitchFamily="34" charset="0"/>
            </a:rPr>
            <a:t> para que haya una adecuada formación empresarial y exista un emprendimiento mejor desarrollado.</a:t>
          </a:r>
          <a:endParaRPr lang="es-EC" dirty="0">
            <a:solidFill>
              <a:schemeClr val="tx1"/>
            </a:solidFill>
            <a:latin typeface="Arial" pitchFamily="34" charset="0"/>
            <a:cs typeface="Arial" pitchFamily="34" charset="0"/>
          </a:endParaRPr>
        </a:p>
      </dgm:t>
    </dgm:pt>
    <dgm:pt modelId="{28433694-D542-4D3C-AA3C-0CAE238E130B}" type="parTrans" cxnId="{F7B45802-757E-4707-9144-F0CE73C82E79}">
      <dgm:prSet/>
      <dgm:spPr/>
      <dgm:t>
        <a:bodyPr/>
        <a:lstStyle/>
        <a:p>
          <a:endParaRPr lang="es-EC">
            <a:solidFill>
              <a:schemeClr val="tx1"/>
            </a:solidFill>
            <a:latin typeface="Arial" pitchFamily="34" charset="0"/>
            <a:cs typeface="Arial" pitchFamily="34" charset="0"/>
          </a:endParaRPr>
        </a:p>
      </dgm:t>
    </dgm:pt>
    <dgm:pt modelId="{2E46367B-E2F8-4ADE-A18C-43CED20B101F}" type="sibTrans" cxnId="{F7B45802-757E-4707-9144-F0CE73C82E79}">
      <dgm:prSet/>
      <dgm:spPr/>
      <dgm:t>
        <a:bodyPr/>
        <a:lstStyle/>
        <a:p>
          <a:endParaRPr lang="es-EC">
            <a:solidFill>
              <a:schemeClr val="tx1"/>
            </a:solidFill>
            <a:latin typeface="Arial" pitchFamily="34" charset="0"/>
            <a:cs typeface="Arial" pitchFamily="34" charset="0"/>
          </a:endParaRPr>
        </a:p>
      </dgm:t>
    </dgm:pt>
    <dgm:pt modelId="{19280D97-2149-44E0-B9C0-E149DAE94BE5}">
      <dgm:prSet phldrT="[Texto]"/>
      <dgm:spPr/>
      <dgm:t>
        <a:bodyPr/>
        <a:lstStyle/>
        <a:p>
          <a:r>
            <a:rPr lang="es-EC" dirty="0" smtClean="0">
              <a:solidFill>
                <a:schemeClr val="tx1"/>
              </a:solidFill>
              <a:latin typeface="Arial" pitchFamily="34" charset="0"/>
              <a:cs typeface="Arial" pitchFamily="34" charset="0"/>
            </a:rPr>
            <a:t>Brindar opciones por parte del Municipio del Cantón </a:t>
          </a:r>
          <a:r>
            <a:rPr lang="es-EC" dirty="0" err="1" smtClean="0">
              <a:solidFill>
                <a:schemeClr val="tx1"/>
              </a:solidFill>
              <a:latin typeface="Arial" pitchFamily="34" charset="0"/>
              <a:cs typeface="Arial" pitchFamily="34" charset="0"/>
            </a:rPr>
            <a:t>Rumiñahui</a:t>
          </a:r>
          <a:r>
            <a:rPr lang="es-EC" dirty="0" smtClean="0">
              <a:solidFill>
                <a:schemeClr val="tx1"/>
              </a:solidFill>
              <a:latin typeface="Arial" pitchFamily="34" charset="0"/>
              <a:cs typeface="Arial" pitchFamily="34" charset="0"/>
            </a:rPr>
            <a:t> hacia los nuevos emprendedores para implementar un negocio ya sea implementar unión de capitales o nuevas líneas de servicios o productos.</a:t>
          </a:r>
          <a:endParaRPr lang="es-EC" dirty="0">
            <a:solidFill>
              <a:schemeClr val="tx1"/>
            </a:solidFill>
            <a:latin typeface="Arial" pitchFamily="34" charset="0"/>
            <a:cs typeface="Arial" pitchFamily="34" charset="0"/>
          </a:endParaRPr>
        </a:p>
      </dgm:t>
    </dgm:pt>
    <dgm:pt modelId="{12C41EF2-A58C-412F-B4EC-FA824C4BBBCC}" type="parTrans" cxnId="{FC62CA69-81F9-40A4-BDEC-4AD1AE67AFAF}">
      <dgm:prSet/>
      <dgm:spPr/>
      <dgm:t>
        <a:bodyPr/>
        <a:lstStyle/>
        <a:p>
          <a:endParaRPr lang="es-EC">
            <a:solidFill>
              <a:schemeClr val="tx1"/>
            </a:solidFill>
            <a:latin typeface="Arial" pitchFamily="34" charset="0"/>
            <a:cs typeface="Arial" pitchFamily="34" charset="0"/>
          </a:endParaRPr>
        </a:p>
      </dgm:t>
    </dgm:pt>
    <dgm:pt modelId="{A483D2FC-141E-46B7-9138-D656AAC57021}" type="sibTrans" cxnId="{FC62CA69-81F9-40A4-BDEC-4AD1AE67AFAF}">
      <dgm:prSet/>
      <dgm:spPr/>
      <dgm:t>
        <a:bodyPr/>
        <a:lstStyle/>
        <a:p>
          <a:endParaRPr lang="es-EC">
            <a:solidFill>
              <a:schemeClr val="tx1"/>
            </a:solidFill>
            <a:latin typeface="Arial" pitchFamily="34" charset="0"/>
            <a:cs typeface="Arial" pitchFamily="34" charset="0"/>
          </a:endParaRPr>
        </a:p>
      </dgm:t>
    </dgm:pt>
    <dgm:pt modelId="{81826D7F-1A72-46DE-8477-B22376C9B023}" type="pres">
      <dgm:prSet presAssocID="{32DB4B55-5C61-4EFD-84A8-9A4635FA197A}" presName="Name0" presStyleCnt="0">
        <dgm:presLayoutVars>
          <dgm:dir/>
          <dgm:resizeHandles val="exact"/>
        </dgm:presLayoutVars>
      </dgm:prSet>
      <dgm:spPr/>
    </dgm:pt>
    <dgm:pt modelId="{E73F7C26-662F-4B02-A3FE-11005D713906}" type="pres">
      <dgm:prSet presAssocID="{32DB4B55-5C61-4EFD-84A8-9A4635FA197A}" presName="bkgdShp" presStyleLbl="alignAccFollowNode1" presStyleIdx="0" presStyleCnt="1"/>
      <dgm:spPr/>
    </dgm:pt>
    <dgm:pt modelId="{22BCD93D-0C22-478D-B49A-D5BE0C4F794D}" type="pres">
      <dgm:prSet presAssocID="{32DB4B55-5C61-4EFD-84A8-9A4635FA197A}" presName="linComp" presStyleCnt="0"/>
      <dgm:spPr/>
    </dgm:pt>
    <dgm:pt modelId="{277F94B6-E745-46A2-9E90-BF61A68CC818}" type="pres">
      <dgm:prSet presAssocID="{EE336A37-CFC4-4E3B-9657-CFED1FC28038}" presName="compNode" presStyleCnt="0"/>
      <dgm:spPr/>
    </dgm:pt>
    <dgm:pt modelId="{A3EFB045-647C-4F84-92ED-2D368E8860CA}" type="pres">
      <dgm:prSet presAssocID="{EE336A37-CFC4-4E3B-9657-CFED1FC28038}" presName="node" presStyleLbl="node1" presStyleIdx="0" presStyleCnt="3">
        <dgm:presLayoutVars>
          <dgm:bulletEnabled val="1"/>
        </dgm:presLayoutVars>
      </dgm:prSet>
      <dgm:spPr/>
      <dgm:t>
        <a:bodyPr/>
        <a:lstStyle/>
        <a:p>
          <a:endParaRPr lang="es-EC"/>
        </a:p>
      </dgm:t>
    </dgm:pt>
    <dgm:pt modelId="{3F03D6C1-8801-4631-8D55-1121148F8CF8}" type="pres">
      <dgm:prSet presAssocID="{EE336A37-CFC4-4E3B-9657-CFED1FC28038}" presName="invisiNode" presStyleLbl="node1" presStyleIdx="0" presStyleCnt="3"/>
      <dgm:spPr/>
    </dgm:pt>
    <dgm:pt modelId="{E19C8DB8-4E13-4CE9-9BD9-0215ABCFD833}" type="pres">
      <dgm:prSet presAssocID="{EE336A37-CFC4-4E3B-9657-CFED1FC28038}" presName="imagNode" presStyleLbl="fgImgPlace1" presStyleIdx="0" presStyleCnt="3"/>
      <dgm:spPr>
        <a:blipFill rotWithShape="0">
          <a:blip xmlns:r="http://schemas.openxmlformats.org/officeDocument/2006/relationships" r:embed="rId1"/>
          <a:stretch>
            <a:fillRect/>
          </a:stretch>
        </a:blipFill>
      </dgm:spPr>
    </dgm:pt>
    <dgm:pt modelId="{0FD787A1-C7FD-402C-B591-A0EE8FA1C437}" type="pres">
      <dgm:prSet presAssocID="{C47ED096-BC14-42F5-B02A-0356A6A0F372}" presName="sibTrans" presStyleLbl="sibTrans2D1" presStyleIdx="0" presStyleCnt="0"/>
      <dgm:spPr/>
      <dgm:t>
        <a:bodyPr/>
        <a:lstStyle/>
        <a:p>
          <a:endParaRPr lang="es-EC"/>
        </a:p>
      </dgm:t>
    </dgm:pt>
    <dgm:pt modelId="{2A02E24E-9B6B-4B0B-A108-07DED67F05B6}" type="pres">
      <dgm:prSet presAssocID="{A42936D9-EF76-4311-8DEC-92FEFCBC1C7F}" presName="compNode" presStyleCnt="0"/>
      <dgm:spPr/>
    </dgm:pt>
    <dgm:pt modelId="{B8B03DC5-592C-46FB-8B44-4D76CEE91042}" type="pres">
      <dgm:prSet presAssocID="{A42936D9-EF76-4311-8DEC-92FEFCBC1C7F}" presName="node" presStyleLbl="node1" presStyleIdx="1" presStyleCnt="3">
        <dgm:presLayoutVars>
          <dgm:bulletEnabled val="1"/>
        </dgm:presLayoutVars>
      </dgm:prSet>
      <dgm:spPr/>
      <dgm:t>
        <a:bodyPr/>
        <a:lstStyle/>
        <a:p>
          <a:endParaRPr lang="es-EC"/>
        </a:p>
      </dgm:t>
    </dgm:pt>
    <dgm:pt modelId="{20DF28C3-083D-430A-BD3B-2296D6AB75BD}" type="pres">
      <dgm:prSet presAssocID="{A42936D9-EF76-4311-8DEC-92FEFCBC1C7F}" presName="invisiNode" presStyleLbl="node1" presStyleIdx="1" presStyleCnt="3"/>
      <dgm:spPr/>
    </dgm:pt>
    <dgm:pt modelId="{8EADEFBE-C588-44DA-87DD-2A0F4C53A49B}" type="pres">
      <dgm:prSet presAssocID="{A42936D9-EF76-4311-8DEC-92FEFCBC1C7F}" presName="imagNode" presStyleLbl="fgImgPlace1" presStyleIdx="1" presStyleCnt="3"/>
      <dgm:spPr>
        <a:blipFill rotWithShape="0">
          <a:blip xmlns:r="http://schemas.openxmlformats.org/officeDocument/2006/relationships" r:embed="rId2"/>
          <a:stretch>
            <a:fillRect/>
          </a:stretch>
        </a:blipFill>
      </dgm:spPr>
    </dgm:pt>
    <dgm:pt modelId="{314A4054-219B-445A-9983-102CBB107B15}" type="pres">
      <dgm:prSet presAssocID="{2E46367B-E2F8-4ADE-A18C-43CED20B101F}" presName="sibTrans" presStyleLbl="sibTrans2D1" presStyleIdx="0" presStyleCnt="0"/>
      <dgm:spPr/>
      <dgm:t>
        <a:bodyPr/>
        <a:lstStyle/>
        <a:p>
          <a:endParaRPr lang="es-EC"/>
        </a:p>
      </dgm:t>
    </dgm:pt>
    <dgm:pt modelId="{F79CD20B-6FDA-405E-8E00-9F0AA4966209}" type="pres">
      <dgm:prSet presAssocID="{19280D97-2149-44E0-B9C0-E149DAE94BE5}" presName="compNode" presStyleCnt="0"/>
      <dgm:spPr/>
    </dgm:pt>
    <dgm:pt modelId="{C251C6AA-CEBC-444D-9A77-6A1D39E1D5D3}" type="pres">
      <dgm:prSet presAssocID="{19280D97-2149-44E0-B9C0-E149DAE94BE5}" presName="node" presStyleLbl="node1" presStyleIdx="2" presStyleCnt="3">
        <dgm:presLayoutVars>
          <dgm:bulletEnabled val="1"/>
        </dgm:presLayoutVars>
      </dgm:prSet>
      <dgm:spPr/>
      <dgm:t>
        <a:bodyPr/>
        <a:lstStyle/>
        <a:p>
          <a:endParaRPr lang="es-EC"/>
        </a:p>
      </dgm:t>
    </dgm:pt>
    <dgm:pt modelId="{83F49B6E-AC9C-455A-BD82-5311A057231C}" type="pres">
      <dgm:prSet presAssocID="{19280D97-2149-44E0-B9C0-E149DAE94BE5}" presName="invisiNode" presStyleLbl="node1" presStyleIdx="2" presStyleCnt="3"/>
      <dgm:spPr/>
    </dgm:pt>
    <dgm:pt modelId="{ADC199C8-B8A8-4CD7-BC36-0CBAAC91E12A}" type="pres">
      <dgm:prSet presAssocID="{19280D97-2149-44E0-B9C0-E149DAE94BE5}" presName="imagNode" presStyleLbl="fgImgPlace1" presStyleIdx="2" presStyleCnt="3"/>
      <dgm:spPr>
        <a:blipFill rotWithShape="0">
          <a:blip xmlns:r="http://schemas.openxmlformats.org/officeDocument/2006/relationships" r:embed="rId3"/>
          <a:stretch>
            <a:fillRect/>
          </a:stretch>
        </a:blipFill>
      </dgm:spPr>
    </dgm:pt>
  </dgm:ptLst>
  <dgm:cxnLst>
    <dgm:cxn modelId="{FC62CA69-81F9-40A4-BDEC-4AD1AE67AFAF}" srcId="{32DB4B55-5C61-4EFD-84A8-9A4635FA197A}" destId="{19280D97-2149-44E0-B9C0-E149DAE94BE5}" srcOrd="2" destOrd="0" parTransId="{12C41EF2-A58C-412F-B4EC-FA824C4BBBCC}" sibTransId="{A483D2FC-141E-46B7-9138-D656AAC57021}"/>
    <dgm:cxn modelId="{5E5EE7FC-97A2-43E9-A2FF-C9AF65614E15}" type="presOf" srcId="{32DB4B55-5C61-4EFD-84A8-9A4635FA197A}" destId="{81826D7F-1A72-46DE-8477-B22376C9B023}" srcOrd="0" destOrd="0" presId="urn:microsoft.com/office/officeart/2005/8/layout/pList2#1"/>
    <dgm:cxn modelId="{FFD73841-9712-4313-ACD2-B32D435D1D2C}" type="presOf" srcId="{A42936D9-EF76-4311-8DEC-92FEFCBC1C7F}" destId="{B8B03DC5-592C-46FB-8B44-4D76CEE91042}" srcOrd="0" destOrd="0" presId="urn:microsoft.com/office/officeart/2005/8/layout/pList2#1"/>
    <dgm:cxn modelId="{4AAB5B6F-28AD-48DB-B397-EE87D1665991}" srcId="{32DB4B55-5C61-4EFD-84A8-9A4635FA197A}" destId="{EE336A37-CFC4-4E3B-9657-CFED1FC28038}" srcOrd="0" destOrd="0" parTransId="{D2A78354-0CD2-4649-8FD2-CF823D92DFEC}" sibTransId="{C47ED096-BC14-42F5-B02A-0356A6A0F372}"/>
    <dgm:cxn modelId="{CD5A8775-D205-4030-8C11-2D64A24558E2}" type="presOf" srcId="{2E46367B-E2F8-4ADE-A18C-43CED20B101F}" destId="{314A4054-219B-445A-9983-102CBB107B15}" srcOrd="0" destOrd="0" presId="urn:microsoft.com/office/officeart/2005/8/layout/pList2#1"/>
    <dgm:cxn modelId="{F7B45802-757E-4707-9144-F0CE73C82E79}" srcId="{32DB4B55-5C61-4EFD-84A8-9A4635FA197A}" destId="{A42936D9-EF76-4311-8DEC-92FEFCBC1C7F}" srcOrd="1" destOrd="0" parTransId="{28433694-D542-4D3C-AA3C-0CAE238E130B}" sibTransId="{2E46367B-E2F8-4ADE-A18C-43CED20B101F}"/>
    <dgm:cxn modelId="{4967CD67-2700-4175-9EC1-F828C3FB9C2E}" type="presOf" srcId="{EE336A37-CFC4-4E3B-9657-CFED1FC28038}" destId="{A3EFB045-647C-4F84-92ED-2D368E8860CA}" srcOrd="0" destOrd="0" presId="urn:microsoft.com/office/officeart/2005/8/layout/pList2#1"/>
    <dgm:cxn modelId="{01743E88-A08C-445A-A826-6A963FC11BFD}" type="presOf" srcId="{19280D97-2149-44E0-B9C0-E149DAE94BE5}" destId="{C251C6AA-CEBC-444D-9A77-6A1D39E1D5D3}" srcOrd="0" destOrd="0" presId="urn:microsoft.com/office/officeart/2005/8/layout/pList2#1"/>
    <dgm:cxn modelId="{ECE183D6-FCD9-46F1-BD8E-4FAB889D7258}" type="presOf" srcId="{C47ED096-BC14-42F5-B02A-0356A6A0F372}" destId="{0FD787A1-C7FD-402C-B591-A0EE8FA1C437}" srcOrd="0" destOrd="0" presId="urn:microsoft.com/office/officeart/2005/8/layout/pList2#1"/>
    <dgm:cxn modelId="{E9C28889-3F35-4941-B922-A8E406E58D10}" type="presParOf" srcId="{81826D7F-1A72-46DE-8477-B22376C9B023}" destId="{E73F7C26-662F-4B02-A3FE-11005D713906}" srcOrd="0" destOrd="0" presId="urn:microsoft.com/office/officeart/2005/8/layout/pList2#1"/>
    <dgm:cxn modelId="{0E716752-135E-4A0B-A9F1-401913194568}" type="presParOf" srcId="{81826D7F-1A72-46DE-8477-B22376C9B023}" destId="{22BCD93D-0C22-478D-B49A-D5BE0C4F794D}" srcOrd="1" destOrd="0" presId="urn:microsoft.com/office/officeart/2005/8/layout/pList2#1"/>
    <dgm:cxn modelId="{77B6D2D5-396D-4736-8BF8-0E07415A36E9}" type="presParOf" srcId="{22BCD93D-0C22-478D-B49A-D5BE0C4F794D}" destId="{277F94B6-E745-46A2-9E90-BF61A68CC818}" srcOrd="0" destOrd="0" presId="urn:microsoft.com/office/officeart/2005/8/layout/pList2#1"/>
    <dgm:cxn modelId="{C8674E07-FBF8-405D-B772-C85D41828D96}" type="presParOf" srcId="{277F94B6-E745-46A2-9E90-BF61A68CC818}" destId="{A3EFB045-647C-4F84-92ED-2D368E8860CA}" srcOrd="0" destOrd="0" presId="urn:microsoft.com/office/officeart/2005/8/layout/pList2#1"/>
    <dgm:cxn modelId="{C9172B9B-5356-455A-926A-E2B60FF8F355}" type="presParOf" srcId="{277F94B6-E745-46A2-9E90-BF61A68CC818}" destId="{3F03D6C1-8801-4631-8D55-1121148F8CF8}" srcOrd="1" destOrd="0" presId="urn:microsoft.com/office/officeart/2005/8/layout/pList2#1"/>
    <dgm:cxn modelId="{B9CFB795-840F-4C88-AB82-5E14E0DC414A}" type="presParOf" srcId="{277F94B6-E745-46A2-9E90-BF61A68CC818}" destId="{E19C8DB8-4E13-4CE9-9BD9-0215ABCFD833}" srcOrd="2" destOrd="0" presId="urn:microsoft.com/office/officeart/2005/8/layout/pList2#1"/>
    <dgm:cxn modelId="{CCF6A096-02B1-4C7E-96BE-BD98F78E5AC3}" type="presParOf" srcId="{22BCD93D-0C22-478D-B49A-D5BE0C4F794D}" destId="{0FD787A1-C7FD-402C-B591-A0EE8FA1C437}" srcOrd="1" destOrd="0" presId="urn:microsoft.com/office/officeart/2005/8/layout/pList2#1"/>
    <dgm:cxn modelId="{C60A6EAA-944B-4FB4-A38D-4622B0E2667B}" type="presParOf" srcId="{22BCD93D-0C22-478D-B49A-D5BE0C4F794D}" destId="{2A02E24E-9B6B-4B0B-A108-07DED67F05B6}" srcOrd="2" destOrd="0" presId="urn:microsoft.com/office/officeart/2005/8/layout/pList2#1"/>
    <dgm:cxn modelId="{E7D20364-4EAE-42BD-9A71-0BE4124478DB}" type="presParOf" srcId="{2A02E24E-9B6B-4B0B-A108-07DED67F05B6}" destId="{B8B03DC5-592C-46FB-8B44-4D76CEE91042}" srcOrd="0" destOrd="0" presId="urn:microsoft.com/office/officeart/2005/8/layout/pList2#1"/>
    <dgm:cxn modelId="{E6F376F1-0D5E-4E31-8C5A-814FE65800B4}" type="presParOf" srcId="{2A02E24E-9B6B-4B0B-A108-07DED67F05B6}" destId="{20DF28C3-083D-430A-BD3B-2296D6AB75BD}" srcOrd="1" destOrd="0" presId="urn:microsoft.com/office/officeart/2005/8/layout/pList2#1"/>
    <dgm:cxn modelId="{1AA7CD91-E7D8-4B1E-A6D9-D19DDADEC996}" type="presParOf" srcId="{2A02E24E-9B6B-4B0B-A108-07DED67F05B6}" destId="{8EADEFBE-C588-44DA-87DD-2A0F4C53A49B}" srcOrd="2" destOrd="0" presId="urn:microsoft.com/office/officeart/2005/8/layout/pList2#1"/>
    <dgm:cxn modelId="{C22F22E6-D04D-4A6B-AA3D-902BC738212C}" type="presParOf" srcId="{22BCD93D-0C22-478D-B49A-D5BE0C4F794D}" destId="{314A4054-219B-445A-9983-102CBB107B15}" srcOrd="3" destOrd="0" presId="urn:microsoft.com/office/officeart/2005/8/layout/pList2#1"/>
    <dgm:cxn modelId="{56F5920F-75B6-4E2C-8A51-F03A00FF668F}" type="presParOf" srcId="{22BCD93D-0C22-478D-B49A-D5BE0C4F794D}" destId="{F79CD20B-6FDA-405E-8E00-9F0AA4966209}" srcOrd="4" destOrd="0" presId="urn:microsoft.com/office/officeart/2005/8/layout/pList2#1"/>
    <dgm:cxn modelId="{E4013455-DDF2-42B2-B602-7F225337A724}" type="presParOf" srcId="{F79CD20B-6FDA-405E-8E00-9F0AA4966209}" destId="{C251C6AA-CEBC-444D-9A77-6A1D39E1D5D3}" srcOrd="0" destOrd="0" presId="urn:microsoft.com/office/officeart/2005/8/layout/pList2#1"/>
    <dgm:cxn modelId="{E80C5B8B-0B5A-4067-9C09-CEEFE73154C6}" type="presParOf" srcId="{F79CD20B-6FDA-405E-8E00-9F0AA4966209}" destId="{83F49B6E-AC9C-455A-BD82-5311A057231C}" srcOrd="1" destOrd="0" presId="urn:microsoft.com/office/officeart/2005/8/layout/pList2#1"/>
    <dgm:cxn modelId="{4BCE0254-03F8-408D-8AFB-80DC3406B4B5}" type="presParOf" srcId="{F79CD20B-6FDA-405E-8E00-9F0AA4966209}" destId="{ADC199C8-B8A8-4CD7-BC36-0CBAAC91E12A}"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CB74A2-5A22-4F02-9284-D00880BA5B4D}"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EC"/>
        </a:p>
      </dgm:t>
    </dgm:pt>
    <dgm:pt modelId="{35F0D9AC-1B00-4E5B-A98B-408241470758}">
      <dgm:prSet phldrT="[Texto]"/>
      <dgm:spPr/>
      <dgm:t>
        <a:bodyPr/>
        <a:lstStyle/>
        <a:p>
          <a:r>
            <a:rPr lang="es-EC" dirty="0" smtClean="0"/>
            <a:t>Gracias por su atención</a:t>
          </a:r>
          <a:endParaRPr lang="es-EC" dirty="0"/>
        </a:p>
      </dgm:t>
    </dgm:pt>
    <dgm:pt modelId="{10C75295-0910-45E8-93B4-0ED104E5BBA2}" type="parTrans" cxnId="{84BF0F64-32AC-4277-9CB6-DC66CA37E845}">
      <dgm:prSet/>
      <dgm:spPr/>
      <dgm:t>
        <a:bodyPr/>
        <a:lstStyle/>
        <a:p>
          <a:endParaRPr lang="es-EC"/>
        </a:p>
      </dgm:t>
    </dgm:pt>
    <dgm:pt modelId="{A0171999-5D25-4F20-9E2E-22B77D603340}" type="sibTrans" cxnId="{84BF0F64-32AC-4277-9CB6-DC66CA37E845}">
      <dgm:prSet/>
      <dgm:spPr/>
      <dgm:t>
        <a:bodyPr/>
        <a:lstStyle/>
        <a:p>
          <a:endParaRPr lang="es-EC"/>
        </a:p>
      </dgm:t>
    </dgm:pt>
    <dgm:pt modelId="{5DA7554D-8CA3-4460-B8E9-09351D18CABD}">
      <dgm:prSet phldrT="[Texto]" phldr="1"/>
      <dgm:spPr/>
      <dgm:t>
        <a:bodyPr/>
        <a:lstStyle/>
        <a:p>
          <a:endParaRPr lang="es-EC"/>
        </a:p>
      </dgm:t>
    </dgm:pt>
    <dgm:pt modelId="{5B15253E-2E51-4119-9578-E3A87EF053B3}" type="parTrans" cxnId="{882687EC-47B0-46EF-B7B6-0AB570FF41D3}">
      <dgm:prSet/>
      <dgm:spPr/>
      <dgm:t>
        <a:bodyPr/>
        <a:lstStyle/>
        <a:p>
          <a:endParaRPr lang="es-EC"/>
        </a:p>
      </dgm:t>
    </dgm:pt>
    <dgm:pt modelId="{733C7C47-BCC0-4EE4-A3BE-8E20C3E5B3BB}" type="sibTrans" cxnId="{882687EC-47B0-46EF-B7B6-0AB570FF41D3}">
      <dgm:prSet/>
      <dgm:spPr/>
      <dgm:t>
        <a:bodyPr/>
        <a:lstStyle/>
        <a:p>
          <a:endParaRPr lang="es-EC"/>
        </a:p>
      </dgm:t>
    </dgm:pt>
    <dgm:pt modelId="{8E5F03CB-C3BC-4A62-A121-488670B045C6}">
      <dgm:prSet phldrT="[Texto]" phldr="1"/>
      <dgm:spPr/>
      <dgm:t>
        <a:bodyPr/>
        <a:lstStyle/>
        <a:p>
          <a:endParaRPr lang="es-EC"/>
        </a:p>
      </dgm:t>
    </dgm:pt>
    <dgm:pt modelId="{B93A8CDD-13F6-4157-BB5C-818326175BEA}" type="parTrans" cxnId="{D1D48D48-EF01-4EC6-955D-C0848CC53B91}">
      <dgm:prSet/>
      <dgm:spPr/>
      <dgm:t>
        <a:bodyPr/>
        <a:lstStyle/>
        <a:p>
          <a:endParaRPr lang="es-EC"/>
        </a:p>
      </dgm:t>
    </dgm:pt>
    <dgm:pt modelId="{BAAB4D61-E4A5-4C81-B3B3-DB0AEB960AD3}" type="sibTrans" cxnId="{D1D48D48-EF01-4EC6-955D-C0848CC53B91}">
      <dgm:prSet/>
      <dgm:spPr/>
      <dgm:t>
        <a:bodyPr/>
        <a:lstStyle/>
        <a:p>
          <a:endParaRPr lang="es-EC"/>
        </a:p>
      </dgm:t>
    </dgm:pt>
    <dgm:pt modelId="{83CE7383-A6BA-4BE8-80A8-80F16A7A2132}">
      <dgm:prSet phldrT="[Texto]" phldr="1"/>
      <dgm:spPr/>
      <dgm:t>
        <a:bodyPr/>
        <a:lstStyle/>
        <a:p>
          <a:endParaRPr lang="es-EC"/>
        </a:p>
      </dgm:t>
    </dgm:pt>
    <dgm:pt modelId="{F87849ED-22C2-4D4C-BDF4-3306678B277F}" type="parTrans" cxnId="{60EF6D6C-28DE-4439-ADEA-04B885C9DC5E}">
      <dgm:prSet/>
      <dgm:spPr/>
      <dgm:t>
        <a:bodyPr/>
        <a:lstStyle/>
        <a:p>
          <a:endParaRPr lang="es-EC"/>
        </a:p>
      </dgm:t>
    </dgm:pt>
    <dgm:pt modelId="{ED689E51-681A-4E8E-9B2A-F83B45BCF3E8}" type="sibTrans" cxnId="{60EF6D6C-28DE-4439-ADEA-04B885C9DC5E}">
      <dgm:prSet/>
      <dgm:spPr/>
      <dgm:t>
        <a:bodyPr/>
        <a:lstStyle/>
        <a:p>
          <a:endParaRPr lang="es-EC"/>
        </a:p>
      </dgm:t>
    </dgm:pt>
    <dgm:pt modelId="{7228A664-6F63-4CFD-B436-B4B20F1AB752}">
      <dgm:prSet phldrT="[Texto]" phldr="1"/>
      <dgm:spPr/>
      <dgm:t>
        <a:bodyPr/>
        <a:lstStyle/>
        <a:p>
          <a:endParaRPr lang="es-EC"/>
        </a:p>
      </dgm:t>
    </dgm:pt>
    <dgm:pt modelId="{1CFF1F35-C5AD-4B8F-B136-CD8369BDCB3D}" type="parTrans" cxnId="{DC29A36D-3CB7-4197-91E8-5AAA3AD5B37A}">
      <dgm:prSet/>
      <dgm:spPr/>
      <dgm:t>
        <a:bodyPr/>
        <a:lstStyle/>
        <a:p>
          <a:endParaRPr lang="es-EC"/>
        </a:p>
      </dgm:t>
    </dgm:pt>
    <dgm:pt modelId="{EE33FDB1-2B14-4F6B-AD56-3E02F9AC0E46}" type="sibTrans" cxnId="{DC29A36D-3CB7-4197-91E8-5AAA3AD5B37A}">
      <dgm:prSet/>
      <dgm:spPr/>
      <dgm:t>
        <a:bodyPr/>
        <a:lstStyle/>
        <a:p>
          <a:endParaRPr lang="es-EC"/>
        </a:p>
      </dgm:t>
    </dgm:pt>
    <dgm:pt modelId="{7FF514A8-7349-4437-B5AF-165C7C8C105A}" type="pres">
      <dgm:prSet presAssocID="{7FCB74A2-5A22-4F02-9284-D00880BA5B4D}" presName="diagram" presStyleCnt="0">
        <dgm:presLayoutVars>
          <dgm:chMax val="1"/>
          <dgm:dir/>
          <dgm:animLvl val="ctr"/>
          <dgm:resizeHandles val="exact"/>
        </dgm:presLayoutVars>
      </dgm:prSet>
      <dgm:spPr/>
      <dgm:t>
        <a:bodyPr/>
        <a:lstStyle/>
        <a:p>
          <a:endParaRPr lang="es-EC"/>
        </a:p>
      </dgm:t>
    </dgm:pt>
    <dgm:pt modelId="{31D3CB1B-CD48-482B-AC0F-425EFC1C4801}" type="pres">
      <dgm:prSet presAssocID="{7FCB74A2-5A22-4F02-9284-D00880BA5B4D}" presName="matrix" presStyleCnt="0"/>
      <dgm:spPr/>
    </dgm:pt>
    <dgm:pt modelId="{2255395A-5FB2-4BA8-8922-7C0F1F504E71}" type="pres">
      <dgm:prSet presAssocID="{7FCB74A2-5A22-4F02-9284-D00880BA5B4D}" presName="tile1" presStyleLbl="node1" presStyleIdx="0" presStyleCnt="4"/>
      <dgm:spPr/>
      <dgm:t>
        <a:bodyPr/>
        <a:lstStyle/>
        <a:p>
          <a:endParaRPr lang="es-EC"/>
        </a:p>
      </dgm:t>
    </dgm:pt>
    <dgm:pt modelId="{6A48C88C-476E-49DF-A1BB-7F91B97796F3}" type="pres">
      <dgm:prSet presAssocID="{7FCB74A2-5A22-4F02-9284-D00880BA5B4D}" presName="tile1text" presStyleLbl="node1" presStyleIdx="0" presStyleCnt="4">
        <dgm:presLayoutVars>
          <dgm:chMax val="0"/>
          <dgm:chPref val="0"/>
          <dgm:bulletEnabled val="1"/>
        </dgm:presLayoutVars>
      </dgm:prSet>
      <dgm:spPr/>
      <dgm:t>
        <a:bodyPr/>
        <a:lstStyle/>
        <a:p>
          <a:endParaRPr lang="es-EC"/>
        </a:p>
      </dgm:t>
    </dgm:pt>
    <dgm:pt modelId="{0E21A9D5-DE65-440E-B16E-9E32297D83FF}" type="pres">
      <dgm:prSet presAssocID="{7FCB74A2-5A22-4F02-9284-D00880BA5B4D}" presName="tile2" presStyleLbl="node1" presStyleIdx="1" presStyleCnt="4"/>
      <dgm:spPr/>
      <dgm:t>
        <a:bodyPr/>
        <a:lstStyle/>
        <a:p>
          <a:endParaRPr lang="es-EC"/>
        </a:p>
      </dgm:t>
    </dgm:pt>
    <dgm:pt modelId="{604368B9-A514-4698-AA0A-A5E3309BBCAA}" type="pres">
      <dgm:prSet presAssocID="{7FCB74A2-5A22-4F02-9284-D00880BA5B4D}" presName="tile2text" presStyleLbl="node1" presStyleIdx="1" presStyleCnt="4">
        <dgm:presLayoutVars>
          <dgm:chMax val="0"/>
          <dgm:chPref val="0"/>
          <dgm:bulletEnabled val="1"/>
        </dgm:presLayoutVars>
      </dgm:prSet>
      <dgm:spPr/>
      <dgm:t>
        <a:bodyPr/>
        <a:lstStyle/>
        <a:p>
          <a:endParaRPr lang="es-EC"/>
        </a:p>
      </dgm:t>
    </dgm:pt>
    <dgm:pt modelId="{E1D82F2B-6C75-4A0C-85B8-5D94AB2E7772}" type="pres">
      <dgm:prSet presAssocID="{7FCB74A2-5A22-4F02-9284-D00880BA5B4D}" presName="tile3" presStyleLbl="node1" presStyleIdx="2" presStyleCnt="4"/>
      <dgm:spPr/>
      <dgm:t>
        <a:bodyPr/>
        <a:lstStyle/>
        <a:p>
          <a:endParaRPr lang="es-EC"/>
        </a:p>
      </dgm:t>
    </dgm:pt>
    <dgm:pt modelId="{18CF51E0-991C-4E5A-B3E6-410C6898CFA1}" type="pres">
      <dgm:prSet presAssocID="{7FCB74A2-5A22-4F02-9284-D00880BA5B4D}" presName="tile3text" presStyleLbl="node1" presStyleIdx="2" presStyleCnt="4">
        <dgm:presLayoutVars>
          <dgm:chMax val="0"/>
          <dgm:chPref val="0"/>
          <dgm:bulletEnabled val="1"/>
        </dgm:presLayoutVars>
      </dgm:prSet>
      <dgm:spPr/>
      <dgm:t>
        <a:bodyPr/>
        <a:lstStyle/>
        <a:p>
          <a:endParaRPr lang="es-EC"/>
        </a:p>
      </dgm:t>
    </dgm:pt>
    <dgm:pt modelId="{CA704CB6-9EC8-4523-B7C8-EFB81B0C7ABA}" type="pres">
      <dgm:prSet presAssocID="{7FCB74A2-5A22-4F02-9284-D00880BA5B4D}" presName="tile4" presStyleLbl="node1" presStyleIdx="3" presStyleCnt="4"/>
      <dgm:spPr/>
      <dgm:t>
        <a:bodyPr/>
        <a:lstStyle/>
        <a:p>
          <a:endParaRPr lang="es-EC"/>
        </a:p>
      </dgm:t>
    </dgm:pt>
    <dgm:pt modelId="{C4830586-2D63-48C3-B117-94531460EBDC}" type="pres">
      <dgm:prSet presAssocID="{7FCB74A2-5A22-4F02-9284-D00880BA5B4D}" presName="tile4text" presStyleLbl="node1" presStyleIdx="3" presStyleCnt="4">
        <dgm:presLayoutVars>
          <dgm:chMax val="0"/>
          <dgm:chPref val="0"/>
          <dgm:bulletEnabled val="1"/>
        </dgm:presLayoutVars>
      </dgm:prSet>
      <dgm:spPr/>
      <dgm:t>
        <a:bodyPr/>
        <a:lstStyle/>
        <a:p>
          <a:endParaRPr lang="es-EC"/>
        </a:p>
      </dgm:t>
    </dgm:pt>
    <dgm:pt modelId="{C38C4727-8F94-4CEA-A6A6-5F2BD74625E8}" type="pres">
      <dgm:prSet presAssocID="{7FCB74A2-5A22-4F02-9284-D00880BA5B4D}" presName="centerTile" presStyleLbl="fgShp" presStyleIdx="0" presStyleCnt="1" custScaleX="169437" custScaleY="172727">
        <dgm:presLayoutVars>
          <dgm:chMax val="0"/>
          <dgm:chPref val="0"/>
        </dgm:presLayoutVars>
      </dgm:prSet>
      <dgm:spPr/>
      <dgm:t>
        <a:bodyPr/>
        <a:lstStyle/>
        <a:p>
          <a:endParaRPr lang="es-EC"/>
        </a:p>
      </dgm:t>
    </dgm:pt>
  </dgm:ptLst>
  <dgm:cxnLst>
    <dgm:cxn modelId="{7BF9A266-6138-4FE9-8529-BC666CB55D80}" type="presOf" srcId="{83CE7383-A6BA-4BE8-80A8-80F16A7A2132}" destId="{E1D82F2B-6C75-4A0C-85B8-5D94AB2E7772}" srcOrd="0" destOrd="0" presId="urn:microsoft.com/office/officeart/2005/8/layout/matrix1"/>
    <dgm:cxn modelId="{297884A1-CBA9-423A-B993-CDDEF6EE8DD4}" type="presOf" srcId="{7FCB74A2-5A22-4F02-9284-D00880BA5B4D}" destId="{7FF514A8-7349-4437-B5AF-165C7C8C105A}" srcOrd="0" destOrd="0" presId="urn:microsoft.com/office/officeart/2005/8/layout/matrix1"/>
    <dgm:cxn modelId="{1D93967C-ECC7-40C1-A4C4-88E71CD7AB12}" type="presOf" srcId="{5DA7554D-8CA3-4460-B8E9-09351D18CABD}" destId="{2255395A-5FB2-4BA8-8922-7C0F1F504E71}" srcOrd="0" destOrd="0" presId="urn:microsoft.com/office/officeart/2005/8/layout/matrix1"/>
    <dgm:cxn modelId="{F649E7A8-FC94-42B9-877D-24566DA8C50D}" type="presOf" srcId="{8E5F03CB-C3BC-4A62-A121-488670B045C6}" destId="{604368B9-A514-4698-AA0A-A5E3309BBCAA}" srcOrd="1" destOrd="0" presId="urn:microsoft.com/office/officeart/2005/8/layout/matrix1"/>
    <dgm:cxn modelId="{587AC8F6-3999-4C28-A4ED-5B1C6023F635}" type="presOf" srcId="{35F0D9AC-1B00-4E5B-A98B-408241470758}" destId="{C38C4727-8F94-4CEA-A6A6-5F2BD74625E8}" srcOrd="0" destOrd="0" presId="urn:microsoft.com/office/officeart/2005/8/layout/matrix1"/>
    <dgm:cxn modelId="{882687EC-47B0-46EF-B7B6-0AB570FF41D3}" srcId="{35F0D9AC-1B00-4E5B-A98B-408241470758}" destId="{5DA7554D-8CA3-4460-B8E9-09351D18CABD}" srcOrd="0" destOrd="0" parTransId="{5B15253E-2E51-4119-9578-E3A87EF053B3}" sibTransId="{733C7C47-BCC0-4EE4-A3BE-8E20C3E5B3BB}"/>
    <dgm:cxn modelId="{83FBADC7-D11A-4165-8E27-A668FC6D6581}" type="presOf" srcId="{83CE7383-A6BA-4BE8-80A8-80F16A7A2132}" destId="{18CF51E0-991C-4E5A-B3E6-410C6898CFA1}" srcOrd="1" destOrd="0" presId="urn:microsoft.com/office/officeart/2005/8/layout/matrix1"/>
    <dgm:cxn modelId="{34C6AAF7-9BE7-46E2-A98A-D3414977C7A4}" type="presOf" srcId="{8E5F03CB-C3BC-4A62-A121-488670B045C6}" destId="{0E21A9D5-DE65-440E-B16E-9E32297D83FF}" srcOrd="0" destOrd="0" presId="urn:microsoft.com/office/officeart/2005/8/layout/matrix1"/>
    <dgm:cxn modelId="{C85B5940-7B4D-42FA-BA5B-5A98BC86144B}" type="presOf" srcId="{5DA7554D-8CA3-4460-B8E9-09351D18CABD}" destId="{6A48C88C-476E-49DF-A1BB-7F91B97796F3}" srcOrd="1" destOrd="0" presId="urn:microsoft.com/office/officeart/2005/8/layout/matrix1"/>
    <dgm:cxn modelId="{18636977-ED67-45F6-9CEE-F09DAA10FFFD}" type="presOf" srcId="{7228A664-6F63-4CFD-B436-B4B20F1AB752}" destId="{C4830586-2D63-48C3-B117-94531460EBDC}" srcOrd="1" destOrd="0" presId="urn:microsoft.com/office/officeart/2005/8/layout/matrix1"/>
    <dgm:cxn modelId="{60EF6D6C-28DE-4439-ADEA-04B885C9DC5E}" srcId="{35F0D9AC-1B00-4E5B-A98B-408241470758}" destId="{83CE7383-A6BA-4BE8-80A8-80F16A7A2132}" srcOrd="2" destOrd="0" parTransId="{F87849ED-22C2-4D4C-BDF4-3306678B277F}" sibTransId="{ED689E51-681A-4E8E-9B2A-F83B45BCF3E8}"/>
    <dgm:cxn modelId="{E0791D6F-947E-40CD-8059-C60316175AB1}" type="presOf" srcId="{7228A664-6F63-4CFD-B436-B4B20F1AB752}" destId="{CA704CB6-9EC8-4523-B7C8-EFB81B0C7ABA}" srcOrd="0" destOrd="0" presId="urn:microsoft.com/office/officeart/2005/8/layout/matrix1"/>
    <dgm:cxn modelId="{84BF0F64-32AC-4277-9CB6-DC66CA37E845}" srcId="{7FCB74A2-5A22-4F02-9284-D00880BA5B4D}" destId="{35F0D9AC-1B00-4E5B-A98B-408241470758}" srcOrd="0" destOrd="0" parTransId="{10C75295-0910-45E8-93B4-0ED104E5BBA2}" sibTransId="{A0171999-5D25-4F20-9E2E-22B77D603340}"/>
    <dgm:cxn modelId="{DC29A36D-3CB7-4197-91E8-5AAA3AD5B37A}" srcId="{35F0D9AC-1B00-4E5B-A98B-408241470758}" destId="{7228A664-6F63-4CFD-B436-B4B20F1AB752}" srcOrd="3" destOrd="0" parTransId="{1CFF1F35-C5AD-4B8F-B136-CD8369BDCB3D}" sibTransId="{EE33FDB1-2B14-4F6B-AD56-3E02F9AC0E46}"/>
    <dgm:cxn modelId="{D1D48D48-EF01-4EC6-955D-C0848CC53B91}" srcId="{35F0D9AC-1B00-4E5B-A98B-408241470758}" destId="{8E5F03CB-C3BC-4A62-A121-488670B045C6}" srcOrd="1" destOrd="0" parTransId="{B93A8CDD-13F6-4157-BB5C-818326175BEA}" sibTransId="{BAAB4D61-E4A5-4C81-B3B3-DB0AEB960AD3}"/>
    <dgm:cxn modelId="{99C16B62-42F7-4FB0-801A-7C153F43B81B}" type="presParOf" srcId="{7FF514A8-7349-4437-B5AF-165C7C8C105A}" destId="{31D3CB1B-CD48-482B-AC0F-425EFC1C4801}" srcOrd="0" destOrd="0" presId="urn:microsoft.com/office/officeart/2005/8/layout/matrix1"/>
    <dgm:cxn modelId="{EBF08638-7BD1-41B4-8812-38484B6A01FB}" type="presParOf" srcId="{31D3CB1B-CD48-482B-AC0F-425EFC1C4801}" destId="{2255395A-5FB2-4BA8-8922-7C0F1F504E71}" srcOrd="0" destOrd="0" presId="urn:microsoft.com/office/officeart/2005/8/layout/matrix1"/>
    <dgm:cxn modelId="{40A75C0C-F586-4B21-B3E7-7AE32E49AF3F}" type="presParOf" srcId="{31D3CB1B-CD48-482B-AC0F-425EFC1C4801}" destId="{6A48C88C-476E-49DF-A1BB-7F91B97796F3}" srcOrd="1" destOrd="0" presId="urn:microsoft.com/office/officeart/2005/8/layout/matrix1"/>
    <dgm:cxn modelId="{2C96E34C-C714-4BCF-867D-FCFC3B83E2E4}" type="presParOf" srcId="{31D3CB1B-CD48-482B-AC0F-425EFC1C4801}" destId="{0E21A9D5-DE65-440E-B16E-9E32297D83FF}" srcOrd="2" destOrd="0" presId="urn:microsoft.com/office/officeart/2005/8/layout/matrix1"/>
    <dgm:cxn modelId="{E68F52B5-B174-4A52-B71C-78F399F481BE}" type="presParOf" srcId="{31D3CB1B-CD48-482B-AC0F-425EFC1C4801}" destId="{604368B9-A514-4698-AA0A-A5E3309BBCAA}" srcOrd="3" destOrd="0" presId="urn:microsoft.com/office/officeart/2005/8/layout/matrix1"/>
    <dgm:cxn modelId="{066EB014-0779-474B-AB69-FFE16159E71D}" type="presParOf" srcId="{31D3CB1B-CD48-482B-AC0F-425EFC1C4801}" destId="{E1D82F2B-6C75-4A0C-85B8-5D94AB2E7772}" srcOrd="4" destOrd="0" presId="urn:microsoft.com/office/officeart/2005/8/layout/matrix1"/>
    <dgm:cxn modelId="{57BF39D3-278C-48BE-89DD-2B660BFDC9C1}" type="presParOf" srcId="{31D3CB1B-CD48-482B-AC0F-425EFC1C4801}" destId="{18CF51E0-991C-4E5A-B3E6-410C6898CFA1}" srcOrd="5" destOrd="0" presId="urn:microsoft.com/office/officeart/2005/8/layout/matrix1"/>
    <dgm:cxn modelId="{79C4C264-C5F6-41CC-AC5C-2D710769D36C}" type="presParOf" srcId="{31D3CB1B-CD48-482B-AC0F-425EFC1C4801}" destId="{CA704CB6-9EC8-4523-B7C8-EFB81B0C7ABA}" srcOrd="6" destOrd="0" presId="urn:microsoft.com/office/officeart/2005/8/layout/matrix1"/>
    <dgm:cxn modelId="{C224F338-26F9-46BF-A28E-9546CDE096C3}" type="presParOf" srcId="{31D3CB1B-CD48-482B-AC0F-425EFC1C4801}" destId="{C4830586-2D63-48C3-B117-94531460EBDC}" srcOrd="7" destOrd="0" presId="urn:microsoft.com/office/officeart/2005/8/layout/matrix1"/>
    <dgm:cxn modelId="{A99725AF-1D9A-46B7-A5C3-CE11CCBBD947}" type="presParOf" srcId="{7FF514A8-7349-4437-B5AF-165C7C8C105A}" destId="{C38C4727-8F94-4CEA-A6A6-5F2BD74625E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4A9B1-473B-4B7C-B8E8-9F4E85DDA44E}" type="doc">
      <dgm:prSet loTypeId="urn:microsoft.com/office/officeart/2005/8/layout/hList7#1" loCatId="list" qsTypeId="urn:microsoft.com/office/officeart/2005/8/quickstyle/simple1" qsCatId="simple" csTypeId="urn:microsoft.com/office/officeart/2005/8/colors/colorful5" csCatId="colorful" phldr="1"/>
      <dgm:spPr/>
    </dgm:pt>
    <dgm:pt modelId="{DBAB22EF-F0CE-48DF-88EF-1931A1C61260}">
      <dgm:prSet phldrT="[Texto]"/>
      <dgm:spPr/>
      <dgm:t>
        <a:bodyPr/>
        <a:lstStyle/>
        <a:p>
          <a:r>
            <a:rPr lang="es-EC" dirty="0" smtClean="0">
              <a:latin typeface="Arial" pitchFamily="34" charset="0"/>
              <a:cs typeface="Arial" pitchFamily="34" charset="0"/>
            </a:rPr>
            <a:t>Servirá para</a:t>
          </a:r>
          <a:endParaRPr lang="es-EC" dirty="0">
            <a:latin typeface="Arial" pitchFamily="34" charset="0"/>
            <a:cs typeface="Arial" pitchFamily="34" charset="0"/>
          </a:endParaRPr>
        </a:p>
      </dgm:t>
    </dgm:pt>
    <dgm:pt modelId="{D3D51B55-98FB-4593-8E42-93D988A80457}" type="parTrans" cxnId="{BDE1E6D7-BC06-4077-9583-FAFB1FE6E911}">
      <dgm:prSet/>
      <dgm:spPr/>
      <dgm:t>
        <a:bodyPr/>
        <a:lstStyle/>
        <a:p>
          <a:endParaRPr lang="es-EC">
            <a:latin typeface="Arial" pitchFamily="34" charset="0"/>
            <a:cs typeface="Arial" pitchFamily="34" charset="0"/>
          </a:endParaRPr>
        </a:p>
      </dgm:t>
    </dgm:pt>
    <dgm:pt modelId="{B3B08947-48B0-4137-BC3A-6F8FDFF17F77}" type="sibTrans" cxnId="{BDE1E6D7-BC06-4077-9583-FAFB1FE6E911}">
      <dgm:prSet/>
      <dgm:spPr/>
      <dgm:t>
        <a:bodyPr/>
        <a:lstStyle/>
        <a:p>
          <a:endParaRPr lang="es-EC">
            <a:latin typeface="Arial" pitchFamily="34" charset="0"/>
            <a:cs typeface="Arial" pitchFamily="34" charset="0"/>
          </a:endParaRPr>
        </a:p>
      </dgm:t>
    </dgm:pt>
    <dgm:pt modelId="{77CEE896-D252-4410-A591-53A787D01814}">
      <dgm:prSet phldrT="[Texto]"/>
      <dgm:spPr/>
      <dgm:t>
        <a:bodyPr/>
        <a:lstStyle/>
        <a:p>
          <a:r>
            <a:rPr lang="es-EC" dirty="0" smtClean="0">
              <a:latin typeface="Arial" pitchFamily="34" charset="0"/>
              <a:cs typeface="Arial" pitchFamily="34" charset="0"/>
            </a:rPr>
            <a:t>Establecer geográficamente </a:t>
          </a:r>
          <a:endParaRPr lang="es-EC" dirty="0">
            <a:latin typeface="Arial" pitchFamily="34" charset="0"/>
            <a:cs typeface="Arial" pitchFamily="34" charset="0"/>
          </a:endParaRPr>
        </a:p>
      </dgm:t>
    </dgm:pt>
    <dgm:pt modelId="{35B2A019-9B96-42D1-9A08-638910C783CF}" type="parTrans" cxnId="{93F48693-3A6D-4A7F-A29D-BD755A71D006}">
      <dgm:prSet/>
      <dgm:spPr/>
      <dgm:t>
        <a:bodyPr/>
        <a:lstStyle/>
        <a:p>
          <a:endParaRPr lang="es-EC">
            <a:latin typeface="Arial" pitchFamily="34" charset="0"/>
            <a:cs typeface="Arial" pitchFamily="34" charset="0"/>
          </a:endParaRPr>
        </a:p>
      </dgm:t>
    </dgm:pt>
    <dgm:pt modelId="{7C7ED8D6-93F1-4B51-81C5-A05F25B1651E}" type="sibTrans" cxnId="{93F48693-3A6D-4A7F-A29D-BD755A71D006}">
      <dgm:prSet/>
      <dgm:spPr/>
      <dgm:t>
        <a:bodyPr/>
        <a:lstStyle/>
        <a:p>
          <a:endParaRPr lang="es-EC">
            <a:latin typeface="Arial" pitchFamily="34" charset="0"/>
            <a:cs typeface="Arial" pitchFamily="34" charset="0"/>
          </a:endParaRPr>
        </a:p>
      </dgm:t>
    </dgm:pt>
    <dgm:pt modelId="{AE8832B7-A0D0-46CF-AB2C-168B3A67595D}">
      <dgm:prSet phldrT="[Texto]"/>
      <dgm:spPr/>
      <dgm:t>
        <a:bodyPr/>
        <a:lstStyle/>
        <a:p>
          <a:r>
            <a:rPr lang="es-EC" dirty="0" smtClean="0">
              <a:latin typeface="Arial" pitchFamily="34" charset="0"/>
              <a:cs typeface="Arial" pitchFamily="34" charset="0"/>
            </a:rPr>
            <a:t>Movimiento comercial</a:t>
          </a:r>
          <a:endParaRPr lang="es-EC" dirty="0">
            <a:latin typeface="Arial" pitchFamily="34" charset="0"/>
            <a:cs typeface="Arial" pitchFamily="34" charset="0"/>
          </a:endParaRPr>
        </a:p>
      </dgm:t>
    </dgm:pt>
    <dgm:pt modelId="{1008D4A2-709F-4347-9661-F1FEFBAA226F}" type="parTrans" cxnId="{B6EC6CDD-AF41-4187-A42D-68223A3CA655}">
      <dgm:prSet/>
      <dgm:spPr/>
      <dgm:t>
        <a:bodyPr/>
        <a:lstStyle/>
        <a:p>
          <a:endParaRPr lang="es-EC">
            <a:latin typeface="Arial" pitchFamily="34" charset="0"/>
            <a:cs typeface="Arial" pitchFamily="34" charset="0"/>
          </a:endParaRPr>
        </a:p>
      </dgm:t>
    </dgm:pt>
    <dgm:pt modelId="{CF0ECC28-594A-4E53-AB37-43418AF96BEA}" type="sibTrans" cxnId="{B6EC6CDD-AF41-4187-A42D-68223A3CA655}">
      <dgm:prSet/>
      <dgm:spPr/>
      <dgm:t>
        <a:bodyPr/>
        <a:lstStyle/>
        <a:p>
          <a:endParaRPr lang="es-EC">
            <a:latin typeface="Arial" pitchFamily="34" charset="0"/>
            <a:cs typeface="Arial" pitchFamily="34" charset="0"/>
          </a:endParaRPr>
        </a:p>
      </dgm:t>
    </dgm:pt>
    <dgm:pt modelId="{6DF3E8C3-8B9D-40A3-B2D1-9D0B43E75F8A}" type="pres">
      <dgm:prSet presAssocID="{2D44A9B1-473B-4B7C-B8E8-9F4E85DDA44E}" presName="Name0" presStyleCnt="0">
        <dgm:presLayoutVars>
          <dgm:dir/>
          <dgm:resizeHandles val="exact"/>
        </dgm:presLayoutVars>
      </dgm:prSet>
      <dgm:spPr/>
    </dgm:pt>
    <dgm:pt modelId="{6DF14BE5-F0A1-4FB4-B05A-16FC340043B8}" type="pres">
      <dgm:prSet presAssocID="{2D44A9B1-473B-4B7C-B8E8-9F4E85DDA44E}" presName="fgShape" presStyleLbl="fgShp" presStyleIdx="0" presStyleCnt="1"/>
      <dgm:spPr/>
    </dgm:pt>
    <dgm:pt modelId="{35987DFD-790E-4424-8078-F12E1E4B8C59}" type="pres">
      <dgm:prSet presAssocID="{2D44A9B1-473B-4B7C-B8E8-9F4E85DDA44E}" presName="linComp" presStyleCnt="0"/>
      <dgm:spPr/>
    </dgm:pt>
    <dgm:pt modelId="{63413FDC-EBAA-480F-9503-48BACA5EEA53}" type="pres">
      <dgm:prSet presAssocID="{DBAB22EF-F0CE-48DF-88EF-1931A1C61260}" presName="compNode" presStyleCnt="0"/>
      <dgm:spPr/>
    </dgm:pt>
    <dgm:pt modelId="{E6865EFC-619F-4E83-BAD3-CCE4C7BC2678}" type="pres">
      <dgm:prSet presAssocID="{DBAB22EF-F0CE-48DF-88EF-1931A1C61260}" presName="bkgdShape" presStyleLbl="node1" presStyleIdx="0" presStyleCnt="3" custLinFactNeighborX="-64" custLinFactNeighborY="1746"/>
      <dgm:spPr/>
      <dgm:t>
        <a:bodyPr/>
        <a:lstStyle/>
        <a:p>
          <a:endParaRPr lang="es-EC"/>
        </a:p>
      </dgm:t>
    </dgm:pt>
    <dgm:pt modelId="{B68D0279-E066-411B-BF83-5164BBA9B214}" type="pres">
      <dgm:prSet presAssocID="{DBAB22EF-F0CE-48DF-88EF-1931A1C61260}" presName="nodeTx" presStyleLbl="node1" presStyleIdx="0" presStyleCnt="3">
        <dgm:presLayoutVars>
          <dgm:bulletEnabled val="1"/>
        </dgm:presLayoutVars>
      </dgm:prSet>
      <dgm:spPr/>
      <dgm:t>
        <a:bodyPr/>
        <a:lstStyle/>
        <a:p>
          <a:endParaRPr lang="es-EC"/>
        </a:p>
      </dgm:t>
    </dgm:pt>
    <dgm:pt modelId="{AE387386-25D9-4F8D-8893-464E5C9A59FB}" type="pres">
      <dgm:prSet presAssocID="{DBAB22EF-F0CE-48DF-88EF-1931A1C61260}" presName="invisiNode" presStyleLbl="node1" presStyleIdx="0" presStyleCnt="3"/>
      <dgm:spPr/>
    </dgm:pt>
    <dgm:pt modelId="{12030978-E7EC-4D9C-9D0D-2AECCF75F41E}" type="pres">
      <dgm:prSet presAssocID="{DBAB22EF-F0CE-48DF-88EF-1931A1C61260}" presName="imagNode" presStyleLbl="fgImgPlace1" presStyleIdx="0" presStyleCnt="3"/>
      <dgm:spPr>
        <a:blipFill rotWithShape="0">
          <a:blip xmlns:r="http://schemas.openxmlformats.org/officeDocument/2006/relationships" r:embed="rId1"/>
          <a:stretch>
            <a:fillRect/>
          </a:stretch>
        </a:blipFill>
      </dgm:spPr>
    </dgm:pt>
    <dgm:pt modelId="{6C440829-E1CB-4FA7-B24E-3728963B9CDC}" type="pres">
      <dgm:prSet presAssocID="{B3B08947-48B0-4137-BC3A-6F8FDFF17F77}" presName="sibTrans" presStyleLbl="sibTrans2D1" presStyleIdx="0" presStyleCnt="0"/>
      <dgm:spPr/>
      <dgm:t>
        <a:bodyPr/>
        <a:lstStyle/>
        <a:p>
          <a:endParaRPr lang="es-EC"/>
        </a:p>
      </dgm:t>
    </dgm:pt>
    <dgm:pt modelId="{D95CD40C-5096-496F-A687-BA7FCBA931AC}" type="pres">
      <dgm:prSet presAssocID="{77CEE896-D252-4410-A591-53A787D01814}" presName="compNode" presStyleCnt="0"/>
      <dgm:spPr/>
    </dgm:pt>
    <dgm:pt modelId="{7B517B40-AB7B-45DF-8504-364128A09CC3}" type="pres">
      <dgm:prSet presAssocID="{77CEE896-D252-4410-A591-53A787D01814}" presName="bkgdShape" presStyleLbl="node1" presStyleIdx="1" presStyleCnt="3"/>
      <dgm:spPr/>
      <dgm:t>
        <a:bodyPr/>
        <a:lstStyle/>
        <a:p>
          <a:endParaRPr lang="es-EC"/>
        </a:p>
      </dgm:t>
    </dgm:pt>
    <dgm:pt modelId="{AE81F819-931D-4565-BDD3-FE94E0E3A410}" type="pres">
      <dgm:prSet presAssocID="{77CEE896-D252-4410-A591-53A787D01814}" presName="nodeTx" presStyleLbl="node1" presStyleIdx="1" presStyleCnt="3">
        <dgm:presLayoutVars>
          <dgm:bulletEnabled val="1"/>
        </dgm:presLayoutVars>
      </dgm:prSet>
      <dgm:spPr/>
      <dgm:t>
        <a:bodyPr/>
        <a:lstStyle/>
        <a:p>
          <a:endParaRPr lang="es-EC"/>
        </a:p>
      </dgm:t>
    </dgm:pt>
    <dgm:pt modelId="{E7444FD1-582B-4042-A320-B7C560EDE861}" type="pres">
      <dgm:prSet presAssocID="{77CEE896-D252-4410-A591-53A787D01814}" presName="invisiNode" presStyleLbl="node1" presStyleIdx="1" presStyleCnt="3"/>
      <dgm:spPr/>
    </dgm:pt>
    <dgm:pt modelId="{AE0F6C8E-4E29-46A1-87D9-A9EF06B1DCB6}" type="pres">
      <dgm:prSet presAssocID="{77CEE896-D252-4410-A591-53A787D01814}" presName="imagNode" presStyleLbl="fgImgPlace1" presStyleIdx="1" presStyleCnt="3"/>
      <dgm:spPr>
        <a:blipFill rotWithShape="0">
          <a:blip xmlns:r="http://schemas.openxmlformats.org/officeDocument/2006/relationships" r:embed="rId2"/>
          <a:stretch>
            <a:fillRect/>
          </a:stretch>
        </a:blipFill>
      </dgm:spPr>
    </dgm:pt>
    <dgm:pt modelId="{A17E2C83-120B-47DB-A141-8B4C664F9424}" type="pres">
      <dgm:prSet presAssocID="{7C7ED8D6-93F1-4B51-81C5-A05F25B1651E}" presName="sibTrans" presStyleLbl="sibTrans2D1" presStyleIdx="0" presStyleCnt="0"/>
      <dgm:spPr/>
      <dgm:t>
        <a:bodyPr/>
        <a:lstStyle/>
        <a:p>
          <a:endParaRPr lang="es-EC"/>
        </a:p>
      </dgm:t>
    </dgm:pt>
    <dgm:pt modelId="{9B8846E7-FA94-46A3-AFAB-C8F3425C8A13}" type="pres">
      <dgm:prSet presAssocID="{AE8832B7-A0D0-46CF-AB2C-168B3A67595D}" presName="compNode" presStyleCnt="0"/>
      <dgm:spPr/>
    </dgm:pt>
    <dgm:pt modelId="{1F4355E9-FE13-4A71-B2D9-CF47F1D9C1C1}" type="pres">
      <dgm:prSet presAssocID="{AE8832B7-A0D0-46CF-AB2C-168B3A67595D}" presName="bkgdShape" presStyleLbl="node1" presStyleIdx="2" presStyleCnt="3"/>
      <dgm:spPr/>
      <dgm:t>
        <a:bodyPr/>
        <a:lstStyle/>
        <a:p>
          <a:endParaRPr lang="es-EC"/>
        </a:p>
      </dgm:t>
    </dgm:pt>
    <dgm:pt modelId="{0CAE313E-5CF2-4564-8B82-7D4FEEA8B3FF}" type="pres">
      <dgm:prSet presAssocID="{AE8832B7-A0D0-46CF-AB2C-168B3A67595D}" presName="nodeTx" presStyleLbl="node1" presStyleIdx="2" presStyleCnt="3">
        <dgm:presLayoutVars>
          <dgm:bulletEnabled val="1"/>
        </dgm:presLayoutVars>
      </dgm:prSet>
      <dgm:spPr/>
      <dgm:t>
        <a:bodyPr/>
        <a:lstStyle/>
        <a:p>
          <a:endParaRPr lang="es-EC"/>
        </a:p>
      </dgm:t>
    </dgm:pt>
    <dgm:pt modelId="{7FD29704-269F-4002-8E81-CBE24F2359EC}" type="pres">
      <dgm:prSet presAssocID="{AE8832B7-A0D0-46CF-AB2C-168B3A67595D}" presName="invisiNode" presStyleLbl="node1" presStyleIdx="2" presStyleCnt="3"/>
      <dgm:spPr/>
    </dgm:pt>
    <dgm:pt modelId="{F367840B-471E-4066-8482-58A852E4059B}" type="pres">
      <dgm:prSet presAssocID="{AE8832B7-A0D0-46CF-AB2C-168B3A67595D}" presName="imagNode" presStyleLbl="fgImgPlace1" presStyleIdx="2" presStyleCnt="3"/>
      <dgm:spPr>
        <a:blipFill rotWithShape="0">
          <a:blip xmlns:r="http://schemas.openxmlformats.org/officeDocument/2006/relationships" r:embed="rId3"/>
          <a:stretch>
            <a:fillRect/>
          </a:stretch>
        </a:blipFill>
      </dgm:spPr>
    </dgm:pt>
  </dgm:ptLst>
  <dgm:cxnLst>
    <dgm:cxn modelId="{BDE1E6D7-BC06-4077-9583-FAFB1FE6E911}" srcId="{2D44A9B1-473B-4B7C-B8E8-9F4E85DDA44E}" destId="{DBAB22EF-F0CE-48DF-88EF-1931A1C61260}" srcOrd="0" destOrd="0" parTransId="{D3D51B55-98FB-4593-8E42-93D988A80457}" sibTransId="{B3B08947-48B0-4137-BC3A-6F8FDFF17F77}"/>
    <dgm:cxn modelId="{E5C1C9AF-D20D-48EF-A837-5A59A97C44D2}" type="presOf" srcId="{7C7ED8D6-93F1-4B51-81C5-A05F25B1651E}" destId="{A17E2C83-120B-47DB-A141-8B4C664F9424}" srcOrd="0" destOrd="0" presId="urn:microsoft.com/office/officeart/2005/8/layout/hList7#1"/>
    <dgm:cxn modelId="{BD4A7C31-B6DB-44AE-8B5D-3F2490D7920E}" type="presOf" srcId="{DBAB22EF-F0CE-48DF-88EF-1931A1C61260}" destId="{B68D0279-E066-411B-BF83-5164BBA9B214}" srcOrd="1" destOrd="0" presId="urn:microsoft.com/office/officeart/2005/8/layout/hList7#1"/>
    <dgm:cxn modelId="{B6EC6CDD-AF41-4187-A42D-68223A3CA655}" srcId="{2D44A9B1-473B-4B7C-B8E8-9F4E85DDA44E}" destId="{AE8832B7-A0D0-46CF-AB2C-168B3A67595D}" srcOrd="2" destOrd="0" parTransId="{1008D4A2-709F-4347-9661-F1FEFBAA226F}" sibTransId="{CF0ECC28-594A-4E53-AB37-43418AF96BEA}"/>
    <dgm:cxn modelId="{DD030591-DD11-46F1-B43B-8FB4E178ED45}" type="presOf" srcId="{AE8832B7-A0D0-46CF-AB2C-168B3A67595D}" destId="{0CAE313E-5CF2-4564-8B82-7D4FEEA8B3FF}" srcOrd="1" destOrd="0" presId="urn:microsoft.com/office/officeart/2005/8/layout/hList7#1"/>
    <dgm:cxn modelId="{B412D80C-1A5C-4603-A334-71540CEDFE00}" type="presOf" srcId="{B3B08947-48B0-4137-BC3A-6F8FDFF17F77}" destId="{6C440829-E1CB-4FA7-B24E-3728963B9CDC}" srcOrd="0" destOrd="0" presId="urn:microsoft.com/office/officeart/2005/8/layout/hList7#1"/>
    <dgm:cxn modelId="{40A6B0AF-FF30-45E4-8DC4-235C35331AE6}" type="presOf" srcId="{DBAB22EF-F0CE-48DF-88EF-1931A1C61260}" destId="{E6865EFC-619F-4E83-BAD3-CCE4C7BC2678}" srcOrd="0" destOrd="0" presId="urn:microsoft.com/office/officeart/2005/8/layout/hList7#1"/>
    <dgm:cxn modelId="{0F989E3E-3C9E-458E-9567-95DAFCFC7B31}" type="presOf" srcId="{77CEE896-D252-4410-A591-53A787D01814}" destId="{AE81F819-931D-4565-BDD3-FE94E0E3A410}" srcOrd="1" destOrd="0" presId="urn:microsoft.com/office/officeart/2005/8/layout/hList7#1"/>
    <dgm:cxn modelId="{CA104320-D98F-4557-BB9C-232DD1792009}" type="presOf" srcId="{2D44A9B1-473B-4B7C-B8E8-9F4E85DDA44E}" destId="{6DF3E8C3-8B9D-40A3-B2D1-9D0B43E75F8A}" srcOrd="0" destOrd="0" presId="urn:microsoft.com/office/officeart/2005/8/layout/hList7#1"/>
    <dgm:cxn modelId="{93F48693-3A6D-4A7F-A29D-BD755A71D006}" srcId="{2D44A9B1-473B-4B7C-B8E8-9F4E85DDA44E}" destId="{77CEE896-D252-4410-A591-53A787D01814}" srcOrd="1" destOrd="0" parTransId="{35B2A019-9B96-42D1-9A08-638910C783CF}" sibTransId="{7C7ED8D6-93F1-4B51-81C5-A05F25B1651E}"/>
    <dgm:cxn modelId="{C6F32542-CCE4-40D1-946A-483023E0C281}" type="presOf" srcId="{77CEE896-D252-4410-A591-53A787D01814}" destId="{7B517B40-AB7B-45DF-8504-364128A09CC3}" srcOrd="0" destOrd="0" presId="urn:microsoft.com/office/officeart/2005/8/layout/hList7#1"/>
    <dgm:cxn modelId="{8EFDAAF3-20F4-47DE-8C98-2CAC9EA1AC45}" type="presOf" srcId="{AE8832B7-A0D0-46CF-AB2C-168B3A67595D}" destId="{1F4355E9-FE13-4A71-B2D9-CF47F1D9C1C1}" srcOrd="0" destOrd="0" presId="urn:microsoft.com/office/officeart/2005/8/layout/hList7#1"/>
    <dgm:cxn modelId="{C98DCED8-8CEA-4935-A5C1-24579232C93A}" type="presParOf" srcId="{6DF3E8C3-8B9D-40A3-B2D1-9D0B43E75F8A}" destId="{6DF14BE5-F0A1-4FB4-B05A-16FC340043B8}" srcOrd="0" destOrd="0" presId="urn:microsoft.com/office/officeart/2005/8/layout/hList7#1"/>
    <dgm:cxn modelId="{9E45D862-5780-48E8-90E5-99479C1FDEC4}" type="presParOf" srcId="{6DF3E8C3-8B9D-40A3-B2D1-9D0B43E75F8A}" destId="{35987DFD-790E-4424-8078-F12E1E4B8C59}" srcOrd="1" destOrd="0" presId="urn:microsoft.com/office/officeart/2005/8/layout/hList7#1"/>
    <dgm:cxn modelId="{8E21636E-A49F-41C5-B0B4-0A1A2CAE4098}" type="presParOf" srcId="{35987DFD-790E-4424-8078-F12E1E4B8C59}" destId="{63413FDC-EBAA-480F-9503-48BACA5EEA53}" srcOrd="0" destOrd="0" presId="urn:microsoft.com/office/officeart/2005/8/layout/hList7#1"/>
    <dgm:cxn modelId="{D9C01D65-FA55-4898-BD62-F8675A191ECA}" type="presParOf" srcId="{63413FDC-EBAA-480F-9503-48BACA5EEA53}" destId="{E6865EFC-619F-4E83-BAD3-CCE4C7BC2678}" srcOrd="0" destOrd="0" presId="urn:microsoft.com/office/officeart/2005/8/layout/hList7#1"/>
    <dgm:cxn modelId="{6102C241-5513-44B7-9CB0-B28A0462DEF9}" type="presParOf" srcId="{63413FDC-EBAA-480F-9503-48BACA5EEA53}" destId="{B68D0279-E066-411B-BF83-5164BBA9B214}" srcOrd="1" destOrd="0" presId="urn:microsoft.com/office/officeart/2005/8/layout/hList7#1"/>
    <dgm:cxn modelId="{115BFD73-88BC-490B-AC34-7255FA25E13A}" type="presParOf" srcId="{63413FDC-EBAA-480F-9503-48BACA5EEA53}" destId="{AE387386-25D9-4F8D-8893-464E5C9A59FB}" srcOrd="2" destOrd="0" presId="urn:microsoft.com/office/officeart/2005/8/layout/hList7#1"/>
    <dgm:cxn modelId="{C87F242C-7ABA-4003-995A-2E0E920242B4}" type="presParOf" srcId="{63413FDC-EBAA-480F-9503-48BACA5EEA53}" destId="{12030978-E7EC-4D9C-9D0D-2AECCF75F41E}" srcOrd="3" destOrd="0" presId="urn:microsoft.com/office/officeart/2005/8/layout/hList7#1"/>
    <dgm:cxn modelId="{3ACDB770-4341-4DE0-A1B4-62C21D2D2091}" type="presParOf" srcId="{35987DFD-790E-4424-8078-F12E1E4B8C59}" destId="{6C440829-E1CB-4FA7-B24E-3728963B9CDC}" srcOrd="1" destOrd="0" presId="urn:microsoft.com/office/officeart/2005/8/layout/hList7#1"/>
    <dgm:cxn modelId="{B8203B3D-D77F-4EBC-8D6B-0B8E3B7AC466}" type="presParOf" srcId="{35987DFD-790E-4424-8078-F12E1E4B8C59}" destId="{D95CD40C-5096-496F-A687-BA7FCBA931AC}" srcOrd="2" destOrd="0" presId="urn:microsoft.com/office/officeart/2005/8/layout/hList7#1"/>
    <dgm:cxn modelId="{1A2A0467-5E53-48B2-957A-29A764F3E0CB}" type="presParOf" srcId="{D95CD40C-5096-496F-A687-BA7FCBA931AC}" destId="{7B517B40-AB7B-45DF-8504-364128A09CC3}" srcOrd="0" destOrd="0" presId="urn:microsoft.com/office/officeart/2005/8/layout/hList7#1"/>
    <dgm:cxn modelId="{0ADDC8AB-D099-4F5A-8C26-BE7DE79DE549}" type="presParOf" srcId="{D95CD40C-5096-496F-A687-BA7FCBA931AC}" destId="{AE81F819-931D-4565-BDD3-FE94E0E3A410}" srcOrd="1" destOrd="0" presId="urn:microsoft.com/office/officeart/2005/8/layout/hList7#1"/>
    <dgm:cxn modelId="{C0425527-B9B7-4B86-8791-4F1D5EED8963}" type="presParOf" srcId="{D95CD40C-5096-496F-A687-BA7FCBA931AC}" destId="{E7444FD1-582B-4042-A320-B7C560EDE861}" srcOrd="2" destOrd="0" presId="urn:microsoft.com/office/officeart/2005/8/layout/hList7#1"/>
    <dgm:cxn modelId="{F9F52CA8-7BC6-4179-BEB3-4FF62C7903B4}" type="presParOf" srcId="{D95CD40C-5096-496F-A687-BA7FCBA931AC}" destId="{AE0F6C8E-4E29-46A1-87D9-A9EF06B1DCB6}" srcOrd="3" destOrd="0" presId="urn:microsoft.com/office/officeart/2005/8/layout/hList7#1"/>
    <dgm:cxn modelId="{C36ED76E-6BE7-4499-8EF0-C7E06FD1ED77}" type="presParOf" srcId="{35987DFD-790E-4424-8078-F12E1E4B8C59}" destId="{A17E2C83-120B-47DB-A141-8B4C664F9424}" srcOrd="3" destOrd="0" presId="urn:microsoft.com/office/officeart/2005/8/layout/hList7#1"/>
    <dgm:cxn modelId="{1F3DC5B4-493C-4907-88E5-5DA8BBD2928D}" type="presParOf" srcId="{35987DFD-790E-4424-8078-F12E1E4B8C59}" destId="{9B8846E7-FA94-46A3-AFAB-C8F3425C8A13}" srcOrd="4" destOrd="0" presId="urn:microsoft.com/office/officeart/2005/8/layout/hList7#1"/>
    <dgm:cxn modelId="{03192512-0381-4372-A8A7-D5A5EE753388}" type="presParOf" srcId="{9B8846E7-FA94-46A3-AFAB-C8F3425C8A13}" destId="{1F4355E9-FE13-4A71-B2D9-CF47F1D9C1C1}" srcOrd="0" destOrd="0" presId="urn:microsoft.com/office/officeart/2005/8/layout/hList7#1"/>
    <dgm:cxn modelId="{F1DC6CD2-DC32-44E6-8D7D-723AC6E331A1}" type="presParOf" srcId="{9B8846E7-FA94-46A3-AFAB-C8F3425C8A13}" destId="{0CAE313E-5CF2-4564-8B82-7D4FEEA8B3FF}" srcOrd="1" destOrd="0" presId="urn:microsoft.com/office/officeart/2005/8/layout/hList7#1"/>
    <dgm:cxn modelId="{3E42DFE1-13FD-4688-9252-213549979EA1}" type="presParOf" srcId="{9B8846E7-FA94-46A3-AFAB-C8F3425C8A13}" destId="{7FD29704-269F-4002-8E81-CBE24F2359EC}" srcOrd="2" destOrd="0" presId="urn:microsoft.com/office/officeart/2005/8/layout/hList7#1"/>
    <dgm:cxn modelId="{6EBCB28C-D4F9-4A59-9707-C0041483E94F}" type="presParOf" srcId="{9B8846E7-FA94-46A3-AFAB-C8F3425C8A13}" destId="{F367840B-471E-4066-8482-58A852E405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5C607A-4241-4424-937D-CD16F20FD4E8}"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C"/>
        </a:p>
      </dgm:t>
    </dgm:pt>
    <dgm:pt modelId="{AC08C6C3-B304-4ABB-9CAF-5CB23204BC7F}">
      <dgm:prSet phldrT="[Texto]" custT="1"/>
      <dgm:spPr/>
      <dgm:t>
        <a:bodyPr/>
        <a:lstStyle/>
        <a:p>
          <a:r>
            <a:rPr lang="es-EC" sz="1800" b="1" dirty="0" smtClean="0">
              <a:latin typeface="Arial" pitchFamily="34" charset="0"/>
              <a:cs typeface="Arial" pitchFamily="34" charset="0"/>
            </a:rPr>
            <a:t>Objetivo general:</a:t>
          </a:r>
        </a:p>
        <a:p>
          <a:r>
            <a:rPr lang="es-EC" sz="1800" dirty="0" smtClean="0">
              <a:latin typeface="Arial" pitchFamily="34" charset="0"/>
              <a:cs typeface="Arial" pitchFamily="34" charset="0"/>
            </a:rPr>
            <a:t>Analizar las zonas de alta densidad de locales comerciales del Cantón </a:t>
          </a:r>
          <a:r>
            <a:rPr lang="es-EC" sz="1800" dirty="0" err="1" smtClean="0">
              <a:latin typeface="Arial" pitchFamily="34" charset="0"/>
              <a:cs typeface="Arial" pitchFamily="34" charset="0"/>
            </a:rPr>
            <a:t>Rumiñahui</a:t>
          </a:r>
          <a:r>
            <a:rPr lang="es-EC" sz="1800" dirty="0" smtClean="0">
              <a:latin typeface="Arial" pitchFamily="34" charset="0"/>
              <a:cs typeface="Arial" pitchFamily="34" charset="0"/>
            </a:rPr>
            <a:t> en las parroquias </a:t>
          </a:r>
          <a:r>
            <a:rPr lang="es-EC" sz="1800" dirty="0" err="1" smtClean="0">
              <a:latin typeface="Arial" pitchFamily="34" charset="0"/>
              <a:cs typeface="Arial" pitchFamily="34" charset="0"/>
            </a:rPr>
            <a:t>Sangolqui</a:t>
          </a:r>
          <a:r>
            <a:rPr lang="es-EC" sz="1800" dirty="0" smtClean="0">
              <a:latin typeface="Arial" pitchFamily="34" charset="0"/>
              <a:cs typeface="Arial" pitchFamily="34" charset="0"/>
            </a:rPr>
            <a:t>, San Pedro de Taboada, San Rafael, </a:t>
          </a:r>
          <a:r>
            <a:rPr lang="es-EC" sz="1800" dirty="0" err="1" smtClean="0">
              <a:latin typeface="Arial" pitchFamily="34" charset="0"/>
              <a:cs typeface="Arial" pitchFamily="34" charset="0"/>
            </a:rPr>
            <a:t>Cotogchoa</a:t>
          </a:r>
          <a:r>
            <a:rPr lang="es-EC" sz="1800" dirty="0" smtClean="0">
              <a:latin typeface="Arial" pitchFamily="34" charset="0"/>
              <a:cs typeface="Arial" pitchFamily="34" charset="0"/>
            </a:rPr>
            <a:t> y </a:t>
          </a:r>
          <a:r>
            <a:rPr lang="es-EC" sz="1800" dirty="0" err="1" smtClean="0">
              <a:latin typeface="Arial" pitchFamily="34" charset="0"/>
              <a:cs typeface="Arial" pitchFamily="34" charset="0"/>
            </a:rPr>
            <a:t>Rumipamba</a:t>
          </a:r>
          <a:r>
            <a:rPr lang="es-EC" sz="1800" dirty="0" smtClean="0">
              <a:latin typeface="Arial" pitchFamily="34" charset="0"/>
              <a:cs typeface="Arial" pitchFamily="34" charset="0"/>
            </a:rPr>
            <a:t>, a través del estudio de información geográfica para la realización de un mapa </a:t>
          </a:r>
          <a:r>
            <a:rPr lang="es-EC" sz="1800" dirty="0" err="1" smtClean="0">
              <a:latin typeface="Arial" pitchFamily="34" charset="0"/>
              <a:cs typeface="Arial" pitchFamily="34" charset="0"/>
            </a:rPr>
            <a:t>georeferenciado</a:t>
          </a:r>
          <a:r>
            <a:rPr lang="es-EC" sz="1800" dirty="0" smtClean="0">
              <a:latin typeface="Arial" pitchFamily="34" charset="0"/>
              <a:cs typeface="Arial" pitchFamily="34" charset="0"/>
            </a:rPr>
            <a:t>.</a:t>
          </a:r>
          <a:endParaRPr lang="es-EC" sz="1800" dirty="0">
            <a:latin typeface="Arial" pitchFamily="34" charset="0"/>
            <a:cs typeface="Arial" pitchFamily="34" charset="0"/>
          </a:endParaRPr>
        </a:p>
      </dgm:t>
    </dgm:pt>
    <dgm:pt modelId="{C6AA8E2A-93A0-418B-B69B-71509BA3B42D}" type="parTrans" cxnId="{DA3350EC-C682-4A09-8ED7-0C4B4E57A343}">
      <dgm:prSet/>
      <dgm:spPr/>
      <dgm:t>
        <a:bodyPr/>
        <a:lstStyle/>
        <a:p>
          <a:endParaRPr lang="es-EC" sz="1400">
            <a:latin typeface="Arial" pitchFamily="34" charset="0"/>
            <a:cs typeface="Arial" pitchFamily="34" charset="0"/>
          </a:endParaRPr>
        </a:p>
      </dgm:t>
    </dgm:pt>
    <dgm:pt modelId="{586A164C-CA57-4D4F-B536-393B7FB58D4F}" type="sibTrans" cxnId="{DA3350EC-C682-4A09-8ED7-0C4B4E57A343}">
      <dgm:prSet/>
      <dgm:spPr/>
      <dgm:t>
        <a:bodyPr/>
        <a:lstStyle/>
        <a:p>
          <a:endParaRPr lang="es-EC" sz="1400">
            <a:latin typeface="Arial" pitchFamily="34" charset="0"/>
            <a:cs typeface="Arial" pitchFamily="34" charset="0"/>
          </a:endParaRPr>
        </a:p>
      </dgm:t>
    </dgm:pt>
    <dgm:pt modelId="{0E3E0827-449A-4F8B-849E-C4100D7D65E3}">
      <dgm:prSet phldrT="[Texto]" custT="1"/>
      <dgm:spPr/>
      <dgm:t>
        <a:bodyPr/>
        <a:lstStyle/>
        <a:p>
          <a:r>
            <a:rPr lang="es-ES_tradnl" sz="1600" dirty="0" smtClean="0">
              <a:latin typeface="Arial" pitchFamily="34" charset="0"/>
              <a:cs typeface="Arial" pitchFamily="34" charset="0"/>
            </a:rPr>
            <a:t>Determinar el marco teórico.</a:t>
          </a:r>
          <a:endParaRPr lang="es-EC" sz="1600" dirty="0">
            <a:latin typeface="Arial" pitchFamily="34" charset="0"/>
            <a:cs typeface="Arial" pitchFamily="34" charset="0"/>
          </a:endParaRPr>
        </a:p>
      </dgm:t>
    </dgm:pt>
    <dgm:pt modelId="{434C19DF-A3AF-4F09-88C9-1C337AAB19B1}" type="parTrans" cxnId="{E7C88AE4-E82C-47B8-AEDF-72DCC5475A64}">
      <dgm:prSet/>
      <dgm:spPr/>
      <dgm:t>
        <a:bodyPr/>
        <a:lstStyle/>
        <a:p>
          <a:endParaRPr lang="es-EC" sz="1400">
            <a:latin typeface="Arial" pitchFamily="34" charset="0"/>
            <a:cs typeface="Arial" pitchFamily="34" charset="0"/>
          </a:endParaRPr>
        </a:p>
      </dgm:t>
    </dgm:pt>
    <dgm:pt modelId="{151A0C52-54EF-4A55-A403-C066EDD34B86}" type="sibTrans" cxnId="{E7C88AE4-E82C-47B8-AEDF-72DCC5475A64}">
      <dgm:prSet/>
      <dgm:spPr/>
      <dgm:t>
        <a:bodyPr/>
        <a:lstStyle/>
        <a:p>
          <a:endParaRPr lang="es-EC" sz="1400">
            <a:latin typeface="Arial" pitchFamily="34" charset="0"/>
            <a:cs typeface="Arial" pitchFamily="34" charset="0"/>
          </a:endParaRPr>
        </a:p>
      </dgm:t>
    </dgm:pt>
    <dgm:pt modelId="{E6D8451B-32B5-4C10-8433-BEFA22822391}">
      <dgm:prSet phldrT="[Texto]" custT="1"/>
      <dgm:spPr/>
      <dgm:t>
        <a:bodyPr/>
        <a:lstStyle/>
        <a:p>
          <a:r>
            <a:rPr lang="es-ES_tradnl" sz="1600" dirty="0" smtClean="0">
              <a:latin typeface="Arial" pitchFamily="34" charset="0"/>
              <a:cs typeface="Arial" pitchFamily="34" charset="0"/>
            </a:rPr>
            <a:t>Realizar un análisis integral del sector comercial.</a:t>
          </a:r>
          <a:endParaRPr lang="es-EC" sz="1600" dirty="0">
            <a:latin typeface="Arial" pitchFamily="34" charset="0"/>
            <a:cs typeface="Arial" pitchFamily="34" charset="0"/>
          </a:endParaRPr>
        </a:p>
      </dgm:t>
    </dgm:pt>
    <dgm:pt modelId="{C3632ED9-3393-4787-8E98-A8FF82C248E5}" type="parTrans" cxnId="{8A07FABB-3E9C-4174-90F5-493A92483E7A}">
      <dgm:prSet/>
      <dgm:spPr/>
      <dgm:t>
        <a:bodyPr/>
        <a:lstStyle/>
        <a:p>
          <a:endParaRPr lang="es-EC" sz="1400">
            <a:latin typeface="Arial" pitchFamily="34" charset="0"/>
            <a:cs typeface="Arial" pitchFamily="34" charset="0"/>
          </a:endParaRPr>
        </a:p>
      </dgm:t>
    </dgm:pt>
    <dgm:pt modelId="{BAFBE133-AECC-4B91-8B16-F50EF3EDB7E6}" type="sibTrans" cxnId="{8A07FABB-3E9C-4174-90F5-493A92483E7A}">
      <dgm:prSet/>
      <dgm:spPr/>
      <dgm:t>
        <a:bodyPr/>
        <a:lstStyle/>
        <a:p>
          <a:endParaRPr lang="es-EC" sz="1400">
            <a:latin typeface="Arial" pitchFamily="34" charset="0"/>
            <a:cs typeface="Arial" pitchFamily="34" charset="0"/>
          </a:endParaRPr>
        </a:p>
      </dgm:t>
    </dgm:pt>
    <dgm:pt modelId="{5E2E810C-537C-4070-A89C-191E00D63A6F}">
      <dgm:prSet phldrT="[Texto]" custT="1"/>
      <dgm:spPr/>
      <dgm:t>
        <a:bodyPr/>
        <a:lstStyle/>
        <a:p>
          <a:r>
            <a:rPr lang="es-ES_tradnl" sz="1600" dirty="0" smtClean="0">
              <a:latin typeface="Arial" pitchFamily="34" charset="0"/>
              <a:cs typeface="Arial" pitchFamily="34" charset="0"/>
            </a:rPr>
            <a:t>Definir en donde se encuentran los locales comerciales cantón </a:t>
          </a:r>
          <a:r>
            <a:rPr lang="es-ES_tradnl" sz="1600" dirty="0" err="1" smtClean="0">
              <a:latin typeface="Arial" pitchFamily="34" charset="0"/>
              <a:cs typeface="Arial" pitchFamily="34" charset="0"/>
            </a:rPr>
            <a:t>Rumiñahui</a:t>
          </a:r>
          <a:r>
            <a:rPr lang="es-ES_tradnl" sz="1600" dirty="0" smtClean="0">
              <a:latin typeface="Arial" pitchFamily="34" charset="0"/>
              <a:cs typeface="Arial" pitchFamily="34" charset="0"/>
            </a:rPr>
            <a:t>.</a:t>
          </a:r>
          <a:endParaRPr lang="es-EC" sz="1600" dirty="0">
            <a:latin typeface="Arial" pitchFamily="34" charset="0"/>
            <a:cs typeface="Arial" pitchFamily="34" charset="0"/>
          </a:endParaRPr>
        </a:p>
      </dgm:t>
    </dgm:pt>
    <dgm:pt modelId="{364E4A83-FEFE-4228-8A21-88B42E28CAB4}" type="parTrans" cxnId="{C501180E-1CC7-4FB0-B9F2-AEC42DCF4464}">
      <dgm:prSet/>
      <dgm:spPr/>
      <dgm:t>
        <a:bodyPr/>
        <a:lstStyle/>
        <a:p>
          <a:endParaRPr lang="es-EC" sz="1400">
            <a:latin typeface="Arial" pitchFamily="34" charset="0"/>
            <a:cs typeface="Arial" pitchFamily="34" charset="0"/>
          </a:endParaRPr>
        </a:p>
      </dgm:t>
    </dgm:pt>
    <dgm:pt modelId="{63A3E111-00EE-4B8E-8D0E-C199AE8F7E60}" type="sibTrans" cxnId="{C501180E-1CC7-4FB0-B9F2-AEC42DCF4464}">
      <dgm:prSet/>
      <dgm:spPr/>
      <dgm:t>
        <a:bodyPr/>
        <a:lstStyle/>
        <a:p>
          <a:endParaRPr lang="es-EC" sz="1400">
            <a:latin typeface="Arial" pitchFamily="34" charset="0"/>
            <a:cs typeface="Arial" pitchFamily="34" charset="0"/>
          </a:endParaRPr>
        </a:p>
      </dgm:t>
    </dgm:pt>
    <dgm:pt modelId="{E14B8A86-31B2-4244-BFB3-C765DBFC6BCC}">
      <dgm:prSet phldrT="[Texto]" custT="1"/>
      <dgm:spPr/>
      <dgm:t>
        <a:bodyPr/>
        <a:lstStyle/>
        <a:p>
          <a:r>
            <a:rPr lang="es-ES_tradnl" sz="1600" dirty="0" smtClean="0">
              <a:latin typeface="Arial" pitchFamily="34" charset="0"/>
              <a:cs typeface="Arial" pitchFamily="34" charset="0"/>
            </a:rPr>
            <a:t>Determinar cuáles son las zonas de mayor cantidad de negocio.</a:t>
          </a:r>
          <a:endParaRPr lang="es-EC" sz="1600" dirty="0">
            <a:latin typeface="Arial" pitchFamily="34" charset="0"/>
            <a:cs typeface="Arial" pitchFamily="34" charset="0"/>
          </a:endParaRPr>
        </a:p>
      </dgm:t>
    </dgm:pt>
    <dgm:pt modelId="{F2885DD6-49C9-41EF-B856-471647DD985B}" type="parTrans" cxnId="{D6F294BB-AC6B-4D99-9744-D691EF4CD4A2}">
      <dgm:prSet/>
      <dgm:spPr/>
      <dgm:t>
        <a:bodyPr/>
        <a:lstStyle/>
        <a:p>
          <a:endParaRPr lang="es-EC" sz="1400">
            <a:latin typeface="Arial" pitchFamily="34" charset="0"/>
            <a:cs typeface="Arial" pitchFamily="34" charset="0"/>
          </a:endParaRPr>
        </a:p>
      </dgm:t>
    </dgm:pt>
    <dgm:pt modelId="{4AC44FAF-A7BF-43F3-BF01-D8B8494C150B}" type="sibTrans" cxnId="{D6F294BB-AC6B-4D99-9744-D691EF4CD4A2}">
      <dgm:prSet/>
      <dgm:spPr/>
      <dgm:t>
        <a:bodyPr/>
        <a:lstStyle/>
        <a:p>
          <a:endParaRPr lang="es-EC" sz="1400">
            <a:latin typeface="Arial" pitchFamily="34" charset="0"/>
            <a:cs typeface="Arial" pitchFamily="34" charset="0"/>
          </a:endParaRPr>
        </a:p>
      </dgm:t>
    </dgm:pt>
    <dgm:pt modelId="{7F241CFF-8783-4335-A151-B1912396E126}">
      <dgm:prSet phldrT="[Texto]" custT="1"/>
      <dgm:spPr/>
      <dgm:t>
        <a:bodyPr/>
        <a:lstStyle/>
        <a:p>
          <a:r>
            <a:rPr lang="es-EC" sz="1600" dirty="0" smtClean="0">
              <a:latin typeface="Arial" pitchFamily="34" charset="0"/>
              <a:cs typeface="Arial" pitchFamily="34" charset="0"/>
            </a:rPr>
            <a:t>Investigar las razones de la ubicación geográfica de los locales  a través de un estudio de mercado.</a:t>
          </a:r>
          <a:endParaRPr lang="es-EC" sz="1600" dirty="0">
            <a:latin typeface="Arial" pitchFamily="34" charset="0"/>
            <a:cs typeface="Arial" pitchFamily="34" charset="0"/>
          </a:endParaRPr>
        </a:p>
      </dgm:t>
    </dgm:pt>
    <dgm:pt modelId="{63850EF4-C09C-44E9-BA0D-844CE9CC6FEA}" type="parTrans" cxnId="{7D6F4A92-8A17-49E1-86BD-6B77D1AF97E9}">
      <dgm:prSet/>
      <dgm:spPr/>
      <dgm:t>
        <a:bodyPr/>
        <a:lstStyle/>
        <a:p>
          <a:endParaRPr lang="es-EC" sz="1400">
            <a:latin typeface="Arial" pitchFamily="34" charset="0"/>
            <a:cs typeface="Arial" pitchFamily="34" charset="0"/>
          </a:endParaRPr>
        </a:p>
      </dgm:t>
    </dgm:pt>
    <dgm:pt modelId="{123F3787-DE1A-48E5-B5E9-F2E9F115EAF5}" type="sibTrans" cxnId="{7D6F4A92-8A17-49E1-86BD-6B77D1AF97E9}">
      <dgm:prSet/>
      <dgm:spPr/>
      <dgm:t>
        <a:bodyPr/>
        <a:lstStyle/>
        <a:p>
          <a:endParaRPr lang="es-EC" sz="1400">
            <a:latin typeface="Arial" pitchFamily="34" charset="0"/>
            <a:cs typeface="Arial" pitchFamily="34" charset="0"/>
          </a:endParaRPr>
        </a:p>
      </dgm:t>
    </dgm:pt>
    <dgm:pt modelId="{008D4823-D515-4132-8BA3-7F187258F8C5}">
      <dgm:prSet phldrT="[Texto]" custT="1"/>
      <dgm:spPr/>
      <dgm:t>
        <a:bodyPr/>
        <a:lstStyle/>
        <a:p>
          <a:endParaRPr lang="es-EC" sz="1600" dirty="0">
            <a:latin typeface="Arial" pitchFamily="34" charset="0"/>
            <a:cs typeface="Arial" pitchFamily="34" charset="0"/>
          </a:endParaRPr>
        </a:p>
      </dgm:t>
    </dgm:pt>
    <dgm:pt modelId="{85752C5D-9DE0-4503-811B-EC9E16F3CCF2}" type="parTrans" cxnId="{AA0A92DE-DB0E-4035-BB36-F10D5891BFC4}">
      <dgm:prSet/>
      <dgm:spPr/>
      <dgm:t>
        <a:bodyPr/>
        <a:lstStyle/>
        <a:p>
          <a:endParaRPr lang="es-EC">
            <a:latin typeface="Arial" pitchFamily="34" charset="0"/>
            <a:cs typeface="Arial" pitchFamily="34" charset="0"/>
          </a:endParaRPr>
        </a:p>
      </dgm:t>
    </dgm:pt>
    <dgm:pt modelId="{59EBE368-96BA-4F17-A457-99B4CC686633}" type="sibTrans" cxnId="{AA0A92DE-DB0E-4035-BB36-F10D5891BFC4}">
      <dgm:prSet/>
      <dgm:spPr/>
      <dgm:t>
        <a:bodyPr/>
        <a:lstStyle/>
        <a:p>
          <a:endParaRPr lang="es-EC">
            <a:latin typeface="Arial" pitchFamily="34" charset="0"/>
            <a:cs typeface="Arial" pitchFamily="34" charset="0"/>
          </a:endParaRPr>
        </a:p>
      </dgm:t>
    </dgm:pt>
    <dgm:pt modelId="{F75B41F4-3CE1-4F1F-AD79-C99D822D1DEC}">
      <dgm:prSet phldrT="[Texto]" custT="1"/>
      <dgm:spPr/>
      <dgm:t>
        <a:bodyPr/>
        <a:lstStyle/>
        <a:p>
          <a:endParaRPr lang="es-EC" sz="1600" dirty="0">
            <a:latin typeface="Arial" pitchFamily="34" charset="0"/>
            <a:cs typeface="Arial" pitchFamily="34" charset="0"/>
          </a:endParaRPr>
        </a:p>
      </dgm:t>
    </dgm:pt>
    <dgm:pt modelId="{864A8144-881A-4E52-9F98-AEF2F1987BAA}" type="parTrans" cxnId="{0AD4D360-2EC3-4465-A05E-7F31238E5730}">
      <dgm:prSet/>
      <dgm:spPr/>
      <dgm:t>
        <a:bodyPr/>
        <a:lstStyle/>
        <a:p>
          <a:endParaRPr lang="es-EC">
            <a:latin typeface="Arial" pitchFamily="34" charset="0"/>
            <a:cs typeface="Arial" pitchFamily="34" charset="0"/>
          </a:endParaRPr>
        </a:p>
      </dgm:t>
    </dgm:pt>
    <dgm:pt modelId="{1D84E984-49BA-445C-8E5E-03DFE3157A17}" type="sibTrans" cxnId="{0AD4D360-2EC3-4465-A05E-7F31238E5730}">
      <dgm:prSet/>
      <dgm:spPr/>
      <dgm:t>
        <a:bodyPr/>
        <a:lstStyle/>
        <a:p>
          <a:endParaRPr lang="es-EC">
            <a:latin typeface="Arial" pitchFamily="34" charset="0"/>
            <a:cs typeface="Arial" pitchFamily="34" charset="0"/>
          </a:endParaRPr>
        </a:p>
      </dgm:t>
    </dgm:pt>
    <dgm:pt modelId="{78349480-ADA1-442C-8C5A-7A7D51CD88EA}">
      <dgm:prSet phldrT="[Texto]" custT="1"/>
      <dgm:spPr/>
      <dgm:t>
        <a:bodyPr/>
        <a:lstStyle/>
        <a:p>
          <a:endParaRPr lang="es-EC" sz="1600" dirty="0">
            <a:latin typeface="Arial" pitchFamily="34" charset="0"/>
            <a:cs typeface="Arial" pitchFamily="34" charset="0"/>
          </a:endParaRPr>
        </a:p>
      </dgm:t>
    </dgm:pt>
    <dgm:pt modelId="{D855F025-7017-40FB-8C59-1F3FBE8E630C}" type="parTrans" cxnId="{08BCC897-0A0D-41C3-BDD6-118D0F20E9F6}">
      <dgm:prSet/>
      <dgm:spPr/>
      <dgm:t>
        <a:bodyPr/>
        <a:lstStyle/>
        <a:p>
          <a:endParaRPr lang="es-EC">
            <a:latin typeface="Arial" pitchFamily="34" charset="0"/>
            <a:cs typeface="Arial" pitchFamily="34" charset="0"/>
          </a:endParaRPr>
        </a:p>
      </dgm:t>
    </dgm:pt>
    <dgm:pt modelId="{4DF6E8A9-4AF8-4FD7-9FA3-313D76A58EB0}" type="sibTrans" cxnId="{08BCC897-0A0D-41C3-BDD6-118D0F20E9F6}">
      <dgm:prSet/>
      <dgm:spPr/>
      <dgm:t>
        <a:bodyPr/>
        <a:lstStyle/>
        <a:p>
          <a:endParaRPr lang="es-EC">
            <a:latin typeface="Arial" pitchFamily="34" charset="0"/>
            <a:cs typeface="Arial" pitchFamily="34" charset="0"/>
          </a:endParaRPr>
        </a:p>
      </dgm:t>
    </dgm:pt>
    <dgm:pt modelId="{55E7AAC9-2FF4-4421-9E82-537A3CB52CD2}" type="pres">
      <dgm:prSet presAssocID="{A95C607A-4241-4424-937D-CD16F20FD4E8}" presName="Name0" presStyleCnt="0">
        <dgm:presLayoutVars>
          <dgm:dir/>
          <dgm:animLvl val="lvl"/>
          <dgm:resizeHandles/>
        </dgm:presLayoutVars>
      </dgm:prSet>
      <dgm:spPr/>
      <dgm:t>
        <a:bodyPr/>
        <a:lstStyle/>
        <a:p>
          <a:endParaRPr lang="es-EC"/>
        </a:p>
      </dgm:t>
    </dgm:pt>
    <dgm:pt modelId="{3CBB75A0-894B-4F05-ACA8-4F3F1CF0A6DA}" type="pres">
      <dgm:prSet presAssocID="{AC08C6C3-B304-4ABB-9CAF-5CB23204BC7F}" presName="linNode" presStyleCnt="0"/>
      <dgm:spPr/>
    </dgm:pt>
    <dgm:pt modelId="{40B7A6BD-E7F6-45C4-8E98-F8E4639D4B60}" type="pres">
      <dgm:prSet presAssocID="{AC08C6C3-B304-4ABB-9CAF-5CB23204BC7F}" presName="parentShp" presStyleLbl="node1" presStyleIdx="0" presStyleCnt="1" custScaleX="83471" custLinFactNeighborX="-72266" custLinFactNeighborY="33399">
        <dgm:presLayoutVars>
          <dgm:bulletEnabled val="1"/>
        </dgm:presLayoutVars>
      </dgm:prSet>
      <dgm:spPr/>
      <dgm:t>
        <a:bodyPr/>
        <a:lstStyle/>
        <a:p>
          <a:endParaRPr lang="es-EC"/>
        </a:p>
      </dgm:t>
    </dgm:pt>
    <dgm:pt modelId="{A30E8A47-2A1E-4659-AA3D-854F538C827D}" type="pres">
      <dgm:prSet presAssocID="{AC08C6C3-B304-4ABB-9CAF-5CB23204BC7F}" presName="childShp" presStyleLbl="bgAccFollowNode1" presStyleIdx="0" presStyleCnt="1">
        <dgm:presLayoutVars>
          <dgm:bulletEnabled val="1"/>
        </dgm:presLayoutVars>
      </dgm:prSet>
      <dgm:spPr/>
      <dgm:t>
        <a:bodyPr/>
        <a:lstStyle/>
        <a:p>
          <a:endParaRPr lang="es-EC"/>
        </a:p>
      </dgm:t>
    </dgm:pt>
  </dgm:ptLst>
  <dgm:cxnLst>
    <dgm:cxn modelId="{D4E32AD6-CD10-4888-A125-807A34520E40}" type="presOf" srcId="{E6D8451B-32B5-4C10-8433-BEFA22822391}" destId="{A30E8A47-2A1E-4659-AA3D-854F538C827D}" srcOrd="0" destOrd="4" presId="urn:microsoft.com/office/officeart/2005/8/layout/vList6"/>
    <dgm:cxn modelId="{C501180E-1CC7-4FB0-B9F2-AEC42DCF4464}" srcId="{AC08C6C3-B304-4ABB-9CAF-5CB23204BC7F}" destId="{5E2E810C-537C-4070-A89C-191E00D63A6F}" srcOrd="5" destOrd="0" parTransId="{364E4A83-FEFE-4228-8A21-88B42E28CAB4}" sibTransId="{63A3E111-00EE-4B8E-8D0E-C199AE8F7E60}"/>
    <dgm:cxn modelId="{D6F294BB-AC6B-4D99-9744-D691EF4CD4A2}" srcId="{AC08C6C3-B304-4ABB-9CAF-5CB23204BC7F}" destId="{E14B8A86-31B2-4244-BFB3-C765DBFC6BCC}" srcOrd="6" destOrd="0" parTransId="{F2885DD6-49C9-41EF-B856-471647DD985B}" sibTransId="{4AC44FAF-A7BF-43F3-BF01-D8B8494C150B}"/>
    <dgm:cxn modelId="{7D6F4A92-8A17-49E1-86BD-6B77D1AF97E9}" srcId="{AC08C6C3-B304-4ABB-9CAF-5CB23204BC7F}" destId="{7F241CFF-8783-4335-A151-B1912396E126}" srcOrd="7" destOrd="0" parTransId="{63850EF4-C09C-44E9-BA0D-844CE9CC6FEA}" sibTransId="{123F3787-DE1A-48E5-B5E9-F2E9F115EAF5}"/>
    <dgm:cxn modelId="{89C64263-84D8-4E50-B5C4-3C848846FB1E}" type="presOf" srcId="{E14B8A86-31B2-4244-BFB3-C765DBFC6BCC}" destId="{A30E8A47-2A1E-4659-AA3D-854F538C827D}" srcOrd="0" destOrd="6" presId="urn:microsoft.com/office/officeart/2005/8/layout/vList6"/>
    <dgm:cxn modelId="{2CF6A98F-51DD-4840-AA4F-C7A5CBB8B489}" type="presOf" srcId="{0E3E0827-449A-4F8B-849E-C4100D7D65E3}" destId="{A30E8A47-2A1E-4659-AA3D-854F538C827D}" srcOrd="0" destOrd="3" presId="urn:microsoft.com/office/officeart/2005/8/layout/vList6"/>
    <dgm:cxn modelId="{08BCC897-0A0D-41C3-BDD6-118D0F20E9F6}" srcId="{AC08C6C3-B304-4ABB-9CAF-5CB23204BC7F}" destId="{78349480-ADA1-442C-8C5A-7A7D51CD88EA}" srcOrd="2" destOrd="0" parTransId="{D855F025-7017-40FB-8C59-1F3FBE8E630C}" sibTransId="{4DF6E8A9-4AF8-4FD7-9FA3-313D76A58EB0}"/>
    <dgm:cxn modelId="{AA0A92DE-DB0E-4035-BB36-F10D5891BFC4}" srcId="{AC08C6C3-B304-4ABB-9CAF-5CB23204BC7F}" destId="{008D4823-D515-4132-8BA3-7F187258F8C5}" srcOrd="0" destOrd="0" parTransId="{85752C5D-9DE0-4503-811B-EC9E16F3CCF2}" sibTransId="{59EBE368-96BA-4F17-A457-99B4CC686633}"/>
    <dgm:cxn modelId="{76951B43-F0D3-4D3D-876A-D54D6D325BC8}" type="presOf" srcId="{5E2E810C-537C-4070-A89C-191E00D63A6F}" destId="{A30E8A47-2A1E-4659-AA3D-854F538C827D}" srcOrd="0" destOrd="5" presId="urn:microsoft.com/office/officeart/2005/8/layout/vList6"/>
    <dgm:cxn modelId="{8A07FABB-3E9C-4174-90F5-493A92483E7A}" srcId="{AC08C6C3-B304-4ABB-9CAF-5CB23204BC7F}" destId="{E6D8451B-32B5-4C10-8433-BEFA22822391}" srcOrd="4" destOrd="0" parTransId="{C3632ED9-3393-4787-8E98-A8FF82C248E5}" sibTransId="{BAFBE133-AECC-4B91-8B16-F50EF3EDB7E6}"/>
    <dgm:cxn modelId="{EE219E5E-D21D-4C03-BDB3-14E777530275}" type="presOf" srcId="{7F241CFF-8783-4335-A151-B1912396E126}" destId="{A30E8A47-2A1E-4659-AA3D-854F538C827D}" srcOrd="0" destOrd="7" presId="urn:microsoft.com/office/officeart/2005/8/layout/vList6"/>
    <dgm:cxn modelId="{0AD4D360-2EC3-4465-A05E-7F31238E5730}" srcId="{AC08C6C3-B304-4ABB-9CAF-5CB23204BC7F}" destId="{F75B41F4-3CE1-4F1F-AD79-C99D822D1DEC}" srcOrd="1" destOrd="0" parTransId="{864A8144-881A-4E52-9F98-AEF2F1987BAA}" sibTransId="{1D84E984-49BA-445C-8E5E-03DFE3157A17}"/>
    <dgm:cxn modelId="{41CF01A0-E741-478B-9580-50B32C8256FC}" type="presOf" srcId="{78349480-ADA1-442C-8C5A-7A7D51CD88EA}" destId="{A30E8A47-2A1E-4659-AA3D-854F538C827D}" srcOrd="0" destOrd="2" presId="urn:microsoft.com/office/officeart/2005/8/layout/vList6"/>
    <dgm:cxn modelId="{F978986B-6C30-487C-8FA3-1E360A49C5F1}" type="presOf" srcId="{F75B41F4-3CE1-4F1F-AD79-C99D822D1DEC}" destId="{A30E8A47-2A1E-4659-AA3D-854F538C827D}" srcOrd="0" destOrd="1" presId="urn:microsoft.com/office/officeart/2005/8/layout/vList6"/>
    <dgm:cxn modelId="{DA3350EC-C682-4A09-8ED7-0C4B4E57A343}" srcId="{A95C607A-4241-4424-937D-CD16F20FD4E8}" destId="{AC08C6C3-B304-4ABB-9CAF-5CB23204BC7F}" srcOrd="0" destOrd="0" parTransId="{C6AA8E2A-93A0-418B-B69B-71509BA3B42D}" sibTransId="{586A164C-CA57-4D4F-B536-393B7FB58D4F}"/>
    <dgm:cxn modelId="{1A83D33F-A4E4-4419-93A2-5D42F4062C2C}" type="presOf" srcId="{008D4823-D515-4132-8BA3-7F187258F8C5}" destId="{A30E8A47-2A1E-4659-AA3D-854F538C827D}" srcOrd="0" destOrd="0" presId="urn:microsoft.com/office/officeart/2005/8/layout/vList6"/>
    <dgm:cxn modelId="{E7C88AE4-E82C-47B8-AEDF-72DCC5475A64}" srcId="{AC08C6C3-B304-4ABB-9CAF-5CB23204BC7F}" destId="{0E3E0827-449A-4F8B-849E-C4100D7D65E3}" srcOrd="3" destOrd="0" parTransId="{434C19DF-A3AF-4F09-88C9-1C337AAB19B1}" sibTransId="{151A0C52-54EF-4A55-A403-C066EDD34B86}"/>
    <dgm:cxn modelId="{D978F591-5ACF-483E-9530-5D0FDD0B8A1A}" type="presOf" srcId="{A95C607A-4241-4424-937D-CD16F20FD4E8}" destId="{55E7AAC9-2FF4-4421-9E82-537A3CB52CD2}" srcOrd="0" destOrd="0" presId="urn:microsoft.com/office/officeart/2005/8/layout/vList6"/>
    <dgm:cxn modelId="{4A4EA8DC-F60F-4FD1-A82B-9FE32D3864E4}" type="presOf" srcId="{AC08C6C3-B304-4ABB-9CAF-5CB23204BC7F}" destId="{40B7A6BD-E7F6-45C4-8E98-F8E4639D4B60}" srcOrd="0" destOrd="0" presId="urn:microsoft.com/office/officeart/2005/8/layout/vList6"/>
    <dgm:cxn modelId="{80808E03-CDCD-4591-B3F3-DF6430656339}" type="presParOf" srcId="{55E7AAC9-2FF4-4421-9E82-537A3CB52CD2}" destId="{3CBB75A0-894B-4F05-ACA8-4F3F1CF0A6DA}" srcOrd="0" destOrd="0" presId="urn:microsoft.com/office/officeart/2005/8/layout/vList6"/>
    <dgm:cxn modelId="{08F847C8-288F-4B1D-9C0F-09D52389137B}" type="presParOf" srcId="{3CBB75A0-894B-4F05-ACA8-4F3F1CF0A6DA}" destId="{40B7A6BD-E7F6-45C4-8E98-F8E4639D4B60}" srcOrd="0" destOrd="0" presId="urn:microsoft.com/office/officeart/2005/8/layout/vList6"/>
    <dgm:cxn modelId="{ADE3D13B-DFE6-4AB8-8D4D-3BE310E8AED7}" type="presParOf" srcId="{3CBB75A0-894B-4F05-ACA8-4F3F1CF0A6DA}" destId="{A30E8A47-2A1E-4659-AA3D-854F538C827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FA0277-4130-49B2-93F0-592F6F7BD3F2}"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s-ES"/>
        </a:p>
      </dgm:t>
    </dgm:pt>
    <dgm:pt modelId="{0CFB019A-494E-4435-A05E-23E4504E2657}">
      <dgm:prSet phldrT="[Texto]"/>
      <dgm:spPr/>
      <dgm:t>
        <a:bodyPr/>
        <a:lstStyle/>
        <a:p>
          <a:r>
            <a:rPr lang="es-ES" dirty="0" smtClean="0">
              <a:latin typeface="Arial" pitchFamily="34" charset="0"/>
              <a:cs typeface="Arial" pitchFamily="34" charset="0"/>
            </a:rPr>
            <a:t>SISTEMA</a:t>
          </a:r>
          <a:endParaRPr lang="es-ES" dirty="0">
            <a:latin typeface="Arial" pitchFamily="34" charset="0"/>
            <a:cs typeface="Arial" pitchFamily="34" charset="0"/>
          </a:endParaRPr>
        </a:p>
      </dgm:t>
    </dgm:pt>
    <dgm:pt modelId="{D7AAF5E3-6300-45FE-A734-43969513C64B}" type="parTrans" cxnId="{4CD7E650-0E73-4A6C-9DC6-17C4545512CB}">
      <dgm:prSet/>
      <dgm:spPr/>
      <dgm:t>
        <a:bodyPr/>
        <a:lstStyle/>
        <a:p>
          <a:endParaRPr lang="es-ES">
            <a:latin typeface="Arial" pitchFamily="34" charset="0"/>
            <a:cs typeface="Arial" pitchFamily="34" charset="0"/>
          </a:endParaRPr>
        </a:p>
      </dgm:t>
    </dgm:pt>
    <dgm:pt modelId="{00B98837-91D8-4E8C-A685-10DFE6A35BA6}" type="sibTrans" cxnId="{4CD7E650-0E73-4A6C-9DC6-17C4545512CB}">
      <dgm:prSet/>
      <dgm:spPr/>
      <dgm:t>
        <a:bodyPr/>
        <a:lstStyle/>
        <a:p>
          <a:endParaRPr lang="es-ES">
            <a:latin typeface="Arial" pitchFamily="34" charset="0"/>
            <a:cs typeface="Arial" pitchFamily="34" charset="0"/>
          </a:endParaRPr>
        </a:p>
      </dgm:t>
    </dgm:pt>
    <dgm:pt modelId="{2782C365-4B26-4B5A-8F53-189C5F4CFC84}">
      <dgm:prSet phldrT="[Texto]"/>
      <dgm:spPr/>
      <dgm:t>
        <a:bodyPr anchor="ctr"/>
        <a:lstStyle/>
        <a:p>
          <a:pPr algn="ctr"/>
          <a:r>
            <a:rPr lang="es-ES" dirty="0" smtClean="0">
              <a:latin typeface="Arial" pitchFamily="34" charset="0"/>
              <a:cs typeface="Arial" pitchFamily="34" charset="0"/>
            </a:rPr>
            <a:t>INFORMACION </a:t>
          </a:r>
          <a:endParaRPr lang="es-ES" dirty="0">
            <a:latin typeface="Arial" pitchFamily="34" charset="0"/>
            <a:cs typeface="Arial" pitchFamily="34" charset="0"/>
          </a:endParaRPr>
        </a:p>
      </dgm:t>
    </dgm:pt>
    <dgm:pt modelId="{A8BB5A37-751D-4863-AF65-6F59B305D8A1}" type="parTrans" cxnId="{36E3024B-6830-4759-84C3-FB7F56858894}">
      <dgm:prSet/>
      <dgm:spPr/>
      <dgm:t>
        <a:bodyPr/>
        <a:lstStyle/>
        <a:p>
          <a:endParaRPr lang="es-ES">
            <a:latin typeface="Arial" pitchFamily="34" charset="0"/>
            <a:cs typeface="Arial" pitchFamily="34" charset="0"/>
          </a:endParaRPr>
        </a:p>
      </dgm:t>
    </dgm:pt>
    <dgm:pt modelId="{C4F1392A-6C58-4E17-A92B-C6FF69E8FE01}" type="sibTrans" cxnId="{36E3024B-6830-4759-84C3-FB7F56858894}">
      <dgm:prSet/>
      <dgm:spPr/>
      <dgm:t>
        <a:bodyPr/>
        <a:lstStyle/>
        <a:p>
          <a:endParaRPr lang="es-ES">
            <a:latin typeface="Arial" pitchFamily="34" charset="0"/>
            <a:cs typeface="Arial" pitchFamily="34" charset="0"/>
          </a:endParaRPr>
        </a:p>
      </dgm:t>
    </dgm:pt>
    <dgm:pt modelId="{2193769F-71E3-46E1-AEC6-60DBF2EB3B36}">
      <dgm:prSet phldrT="[Texto]"/>
      <dgm:spPr/>
      <dgm:t>
        <a:bodyPr/>
        <a:lstStyle/>
        <a:p>
          <a:r>
            <a:rPr lang="es-ES" dirty="0" smtClean="0">
              <a:latin typeface="Arial" pitchFamily="34" charset="0"/>
              <a:cs typeface="Arial" pitchFamily="34" charset="0"/>
            </a:rPr>
            <a:t>NECESIDAD </a:t>
          </a:r>
          <a:endParaRPr lang="es-ES" dirty="0">
            <a:latin typeface="Arial" pitchFamily="34" charset="0"/>
            <a:cs typeface="Arial" pitchFamily="34" charset="0"/>
          </a:endParaRPr>
        </a:p>
      </dgm:t>
    </dgm:pt>
    <dgm:pt modelId="{867DC7CB-338E-4AB4-B268-2012869526F6}" type="parTrans" cxnId="{B94CAC33-00BA-4AE4-8CD0-6B0D99515968}">
      <dgm:prSet/>
      <dgm:spPr/>
      <dgm:t>
        <a:bodyPr/>
        <a:lstStyle/>
        <a:p>
          <a:endParaRPr lang="es-ES">
            <a:latin typeface="Arial" pitchFamily="34" charset="0"/>
            <a:cs typeface="Arial" pitchFamily="34" charset="0"/>
          </a:endParaRPr>
        </a:p>
      </dgm:t>
    </dgm:pt>
    <dgm:pt modelId="{8ADCE5EC-F22E-4AA1-A012-98FD27DD7161}" type="sibTrans" cxnId="{B94CAC33-00BA-4AE4-8CD0-6B0D99515968}">
      <dgm:prSet/>
      <dgm:spPr/>
      <dgm:t>
        <a:bodyPr/>
        <a:lstStyle/>
        <a:p>
          <a:endParaRPr lang="es-ES">
            <a:latin typeface="Arial" pitchFamily="34" charset="0"/>
            <a:cs typeface="Arial" pitchFamily="34" charset="0"/>
          </a:endParaRPr>
        </a:p>
      </dgm:t>
    </dgm:pt>
    <dgm:pt modelId="{E46F315C-0E2E-4572-B4F3-7DF3434DA112}">
      <dgm:prSet phldrT="[Texto]"/>
      <dgm:spPr/>
      <dgm:t>
        <a:bodyPr/>
        <a:lstStyle/>
        <a:p>
          <a:r>
            <a:rPr lang="es-ES" dirty="0" smtClean="0">
              <a:latin typeface="Arial" pitchFamily="34" charset="0"/>
              <a:cs typeface="Arial" pitchFamily="34" charset="0"/>
            </a:rPr>
            <a:t>TOMA DE DECISIONES</a:t>
          </a:r>
        </a:p>
      </dgm:t>
    </dgm:pt>
    <dgm:pt modelId="{B4D6542A-1C14-445C-A4B8-2AB9A6388E11}" type="parTrans" cxnId="{21480E07-0218-49DE-896D-95717B889BBE}">
      <dgm:prSet/>
      <dgm:spPr/>
      <dgm:t>
        <a:bodyPr/>
        <a:lstStyle/>
        <a:p>
          <a:endParaRPr lang="es-ES">
            <a:latin typeface="Arial" pitchFamily="34" charset="0"/>
            <a:cs typeface="Arial" pitchFamily="34" charset="0"/>
          </a:endParaRPr>
        </a:p>
      </dgm:t>
    </dgm:pt>
    <dgm:pt modelId="{9E9B9AC2-DB2E-4757-BD36-DE80EA985E84}" type="sibTrans" cxnId="{21480E07-0218-49DE-896D-95717B889BBE}">
      <dgm:prSet/>
      <dgm:spPr/>
      <dgm:t>
        <a:bodyPr/>
        <a:lstStyle/>
        <a:p>
          <a:endParaRPr lang="es-ES">
            <a:latin typeface="Arial" pitchFamily="34" charset="0"/>
            <a:cs typeface="Arial" pitchFamily="34" charset="0"/>
          </a:endParaRPr>
        </a:p>
      </dgm:t>
    </dgm:pt>
    <dgm:pt modelId="{2B94EBD8-1D59-415D-B263-5E40DBCC3511}">
      <dgm:prSet phldrT="[Texto]"/>
      <dgm:spPr/>
      <dgm:t>
        <a:bodyPr anchor="ctr"/>
        <a:lstStyle/>
        <a:p>
          <a:pPr algn="ctr"/>
          <a:r>
            <a:rPr lang="es-ES" dirty="0" smtClean="0">
              <a:latin typeface="Arial" pitchFamily="34" charset="0"/>
              <a:cs typeface="Arial" pitchFamily="34" charset="0"/>
            </a:rPr>
            <a:t>ESTADISTICA</a:t>
          </a:r>
          <a:endParaRPr lang="es-ES" dirty="0">
            <a:latin typeface="Arial" pitchFamily="34" charset="0"/>
            <a:cs typeface="Arial" pitchFamily="34" charset="0"/>
          </a:endParaRPr>
        </a:p>
      </dgm:t>
    </dgm:pt>
    <dgm:pt modelId="{25A9F1FE-00CC-4AAB-A858-90B78D659127}" type="parTrans" cxnId="{48996E99-DDC7-4906-9C0B-0BAB506436FD}">
      <dgm:prSet/>
      <dgm:spPr/>
      <dgm:t>
        <a:bodyPr/>
        <a:lstStyle/>
        <a:p>
          <a:endParaRPr lang="es-ES">
            <a:latin typeface="Arial" pitchFamily="34" charset="0"/>
            <a:cs typeface="Arial" pitchFamily="34" charset="0"/>
          </a:endParaRPr>
        </a:p>
      </dgm:t>
    </dgm:pt>
    <dgm:pt modelId="{35CDF93B-150E-4312-8DF9-09D594E49D82}" type="sibTrans" cxnId="{48996E99-DDC7-4906-9C0B-0BAB506436FD}">
      <dgm:prSet/>
      <dgm:spPr/>
      <dgm:t>
        <a:bodyPr/>
        <a:lstStyle/>
        <a:p>
          <a:endParaRPr lang="es-ES">
            <a:latin typeface="Arial" pitchFamily="34" charset="0"/>
            <a:cs typeface="Arial" pitchFamily="34" charset="0"/>
          </a:endParaRPr>
        </a:p>
      </dgm:t>
    </dgm:pt>
    <dgm:pt modelId="{6B2898E1-046E-4646-80B5-9874A4F8D055}">
      <dgm:prSet phldrT="[Texto]"/>
      <dgm:spPr/>
      <dgm:t>
        <a:bodyPr anchor="ctr"/>
        <a:lstStyle/>
        <a:p>
          <a:pPr algn="ctr"/>
          <a:r>
            <a:rPr lang="es-ES" dirty="0" smtClean="0">
              <a:latin typeface="Arial" pitchFamily="34" charset="0"/>
              <a:cs typeface="Arial" pitchFamily="34" charset="0"/>
            </a:rPr>
            <a:t>CARTOGRÀFICA</a:t>
          </a:r>
          <a:endParaRPr lang="es-ES" dirty="0">
            <a:latin typeface="Arial" pitchFamily="34" charset="0"/>
            <a:cs typeface="Arial" pitchFamily="34" charset="0"/>
          </a:endParaRPr>
        </a:p>
      </dgm:t>
    </dgm:pt>
    <dgm:pt modelId="{68F0A6D2-552A-4940-994D-950A621770A4}" type="parTrans" cxnId="{E7C17C80-C966-4733-8499-DADC6E4BE873}">
      <dgm:prSet/>
      <dgm:spPr/>
      <dgm:t>
        <a:bodyPr/>
        <a:lstStyle/>
        <a:p>
          <a:endParaRPr lang="es-ES">
            <a:latin typeface="Arial" pitchFamily="34" charset="0"/>
            <a:cs typeface="Arial" pitchFamily="34" charset="0"/>
          </a:endParaRPr>
        </a:p>
      </dgm:t>
    </dgm:pt>
    <dgm:pt modelId="{76294FBF-3C66-4121-A1EA-68A03379AB83}" type="sibTrans" cxnId="{E7C17C80-C966-4733-8499-DADC6E4BE873}">
      <dgm:prSet/>
      <dgm:spPr/>
      <dgm:t>
        <a:bodyPr/>
        <a:lstStyle/>
        <a:p>
          <a:endParaRPr lang="es-ES">
            <a:latin typeface="Arial" pitchFamily="34" charset="0"/>
            <a:cs typeface="Arial" pitchFamily="34" charset="0"/>
          </a:endParaRPr>
        </a:p>
      </dgm:t>
    </dgm:pt>
    <dgm:pt modelId="{E7AA921D-ACA2-499D-A477-16DC2E4BEA34}">
      <dgm:prSet phldrT="[Texto]"/>
      <dgm:spPr/>
      <dgm:t>
        <a:bodyPr/>
        <a:lstStyle/>
        <a:p>
          <a:r>
            <a:rPr lang="es-ES" dirty="0" smtClean="0">
              <a:latin typeface="Arial" pitchFamily="34" charset="0"/>
              <a:cs typeface="Arial" pitchFamily="34" charset="0"/>
            </a:rPr>
            <a:t>ENTORNO GEOGRAFICO</a:t>
          </a:r>
          <a:endParaRPr lang="es-ES" dirty="0">
            <a:latin typeface="Arial" pitchFamily="34" charset="0"/>
            <a:cs typeface="Arial" pitchFamily="34" charset="0"/>
          </a:endParaRPr>
        </a:p>
      </dgm:t>
    </dgm:pt>
    <dgm:pt modelId="{9F86B8E1-7E6C-408C-9380-3D0D3D88BD34}" type="parTrans" cxnId="{D0A6568D-08F1-4329-A98A-889BE8E97065}">
      <dgm:prSet/>
      <dgm:spPr/>
      <dgm:t>
        <a:bodyPr/>
        <a:lstStyle/>
        <a:p>
          <a:endParaRPr lang="es-ES">
            <a:latin typeface="Arial" pitchFamily="34" charset="0"/>
            <a:cs typeface="Arial" pitchFamily="34" charset="0"/>
          </a:endParaRPr>
        </a:p>
      </dgm:t>
    </dgm:pt>
    <dgm:pt modelId="{F29C3B18-1A26-478A-976B-DCE48B487CB5}" type="sibTrans" cxnId="{D0A6568D-08F1-4329-A98A-889BE8E97065}">
      <dgm:prSet/>
      <dgm:spPr/>
      <dgm:t>
        <a:bodyPr/>
        <a:lstStyle/>
        <a:p>
          <a:endParaRPr lang="es-ES">
            <a:latin typeface="Arial" pitchFamily="34" charset="0"/>
            <a:cs typeface="Arial" pitchFamily="34" charset="0"/>
          </a:endParaRPr>
        </a:p>
      </dgm:t>
    </dgm:pt>
    <dgm:pt modelId="{D39EEC0F-831B-43F5-B717-B251D250B0CB}">
      <dgm:prSet phldrT="[Texto]"/>
      <dgm:spPr/>
      <dgm:t>
        <a:bodyPr/>
        <a:lstStyle/>
        <a:p>
          <a:r>
            <a:rPr lang="es-ES" dirty="0" smtClean="0">
              <a:latin typeface="Arial" pitchFamily="34" charset="0"/>
              <a:cs typeface="Arial" pitchFamily="34" charset="0"/>
            </a:rPr>
            <a:t>GEOMARKETING:</a:t>
          </a:r>
          <a:endParaRPr lang="es-ES" dirty="0">
            <a:latin typeface="Arial" pitchFamily="34" charset="0"/>
            <a:cs typeface="Arial" pitchFamily="34" charset="0"/>
          </a:endParaRPr>
        </a:p>
      </dgm:t>
    </dgm:pt>
    <dgm:pt modelId="{34711C79-4A40-47AA-9223-8DD8CD86EF14}" type="parTrans" cxnId="{31FC107B-8726-4FA8-9CCF-7A57BC9651D8}">
      <dgm:prSet/>
      <dgm:spPr/>
      <dgm:t>
        <a:bodyPr/>
        <a:lstStyle/>
        <a:p>
          <a:endParaRPr lang="es-EC">
            <a:latin typeface="Arial" pitchFamily="34" charset="0"/>
            <a:cs typeface="Arial" pitchFamily="34" charset="0"/>
          </a:endParaRPr>
        </a:p>
      </dgm:t>
    </dgm:pt>
    <dgm:pt modelId="{10F2FEA4-52DE-44F9-9FA0-0FCCF6E21E8D}" type="sibTrans" cxnId="{31FC107B-8726-4FA8-9CCF-7A57BC9651D8}">
      <dgm:prSet/>
      <dgm:spPr/>
      <dgm:t>
        <a:bodyPr/>
        <a:lstStyle/>
        <a:p>
          <a:endParaRPr lang="es-EC">
            <a:latin typeface="Arial" pitchFamily="34" charset="0"/>
            <a:cs typeface="Arial" pitchFamily="34" charset="0"/>
          </a:endParaRPr>
        </a:p>
      </dgm:t>
    </dgm:pt>
    <dgm:pt modelId="{2346387C-C906-4F27-A3AF-61C916E54AE3}" type="pres">
      <dgm:prSet presAssocID="{DAFA0277-4130-49B2-93F0-592F6F7BD3F2}" presName="diagram" presStyleCnt="0">
        <dgm:presLayoutVars>
          <dgm:dir/>
          <dgm:resizeHandles val="exact"/>
        </dgm:presLayoutVars>
      </dgm:prSet>
      <dgm:spPr/>
      <dgm:t>
        <a:bodyPr/>
        <a:lstStyle/>
        <a:p>
          <a:endParaRPr lang="es-ES"/>
        </a:p>
      </dgm:t>
    </dgm:pt>
    <dgm:pt modelId="{DA87F02D-3A5C-46D5-9B8C-3D1FA41C3D05}" type="pres">
      <dgm:prSet presAssocID="{D39EEC0F-831B-43F5-B717-B251D250B0CB}" presName="node" presStyleLbl="node1" presStyleIdx="0" presStyleCnt="6">
        <dgm:presLayoutVars>
          <dgm:bulletEnabled val="1"/>
        </dgm:presLayoutVars>
      </dgm:prSet>
      <dgm:spPr/>
      <dgm:t>
        <a:bodyPr/>
        <a:lstStyle/>
        <a:p>
          <a:endParaRPr lang="es-EC"/>
        </a:p>
      </dgm:t>
    </dgm:pt>
    <dgm:pt modelId="{FED8618E-5C84-49B8-9BC2-7952A1409212}" type="pres">
      <dgm:prSet presAssocID="{10F2FEA4-52DE-44F9-9FA0-0FCCF6E21E8D}" presName="sibTrans" presStyleLbl="sibTrans2D1" presStyleIdx="0" presStyleCnt="5"/>
      <dgm:spPr/>
      <dgm:t>
        <a:bodyPr/>
        <a:lstStyle/>
        <a:p>
          <a:endParaRPr lang="es-EC"/>
        </a:p>
      </dgm:t>
    </dgm:pt>
    <dgm:pt modelId="{630C0166-E8A1-43CF-A935-10F3B9D11ACB}" type="pres">
      <dgm:prSet presAssocID="{10F2FEA4-52DE-44F9-9FA0-0FCCF6E21E8D}" presName="connectorText" presStyleLbl="sibTrans2D1" presStyleIdx="0" presStyleCnt="5"/>
      <dgm:spPr/>
      <dgm:t>
        <a:bodyPr/>
        <a:lstStyle/>
        <a:p>
          <a:endParaRPr lang="es-EC"/>
        </a:p>
      </dgm:t>
    </dgm:pt>
    <dgm:pt modelId="{A7E7FD13-3865-430C-A03F-1D166F190F8A}" type="pres">
      <dgm:prSet presAssocID="{0CFB019A-494E-4435-A05E-23E4504E2657}" presName="node" presStyleLbl="node1" presStyleIdx="1" presStyleCnt="6">
        <dgm:presLayoutVars>
          <dgm:bulletEnabled val="1"/>
        </dgm:presLayoutVars>
      </dgm:prSet>
      <dgm:spPr/>
      <dgm:t>
        <a:bodyPr/>
        <a:lstStyle/>
        <a:p>
          <a:endParaRPr lang="es-ES"/>
        </a:p>
      </dgm:t>
    </dgm:pt>
    <dgm:pt modelId="{88612D0E-0A4E-4419-983D-24191B5A0228}" type="pres">
      <dgm:prSet presAssocID="{00B98837-91D8-4E8C-A685-10DFE6A35BA6}" presName="sibTrans" presStyleLbl="sibTrans2D1" presStyleIdx="1" presStyleCnt="5"/>
      <dgm:spPr/>
      <dgm:t>
        <a:bodyPr/>
        <a:lstStyle/>
        <a:p>
          <a:endParaRPr lang="es-ES"/>
        </a:p>
      </dgm:t>
    </dgm:pt>
    <dgm:pt modelId="{D0E3B6B5-5001-496E-B43E-C2443BF2B208}" type="pres">
      <dgm:prSet presAssocID="{00B98837-91D8-4E8C-A685-10DFE6A35BA6}" presName="connectorText" presStyleLbl="sibTrans2D1" presStyleIdx="1" presStyleCnt="5"/>
      <dgm:spPr/>
      <dgm:t>
        <a:bodyPr/>
        <a:lstStyle/>
        <a:p>
          <a:endParaRPr lang="es-ES"/>
        </a:p>
      </dgm:t>
    </dgm:pt>
    <dgm:pt modelId="{3F4DB602-A648-4E35-AD77-A1900B1E938C}" type="pres">
      <dgm:prSet presAssocID="{2782C365-4B26-4B5A-8F53-189C5F4CFC84}" presName="node" presStyleLbl="node1" presStyleIdx="2" presStyleCnt="6">
        <dgm:presLayoutVars>
          <dgm:bulletEnabled val="1"/>
        </dgm:presLayoutVars>
      </dgm:prSet>
      <dgm:spPr/>
      <dgm:t>
        <a:bodyPr/>
        <a:lstStyle/>
        <a:p>
          <a:endParaRPr lang="es-ES"/>
        </a:p>
      </dgm:t>
    </dgm:pt>
    <dgm:pt modelId="{806F7BB9-F44B-4C4F-8712-CBAA3FEDCCFB}" type="pres">
      <dgm:prSet presAssocID="{C4F1392A-6C58-4E17-A92B-C6FF69E8FE01}" presName="sibTrans" presStyleLbl="sibTrans2D1" presStyleIdx="2" presStyleCnt="5"/>
      <dgm:spPr/>
      <dgm:t>
        <a:bodyPr/>
        <a:lstStyle/>
        <a:p>
          <a:endParaRPr lang="es-ES"/>
        </a:p>
      </dgm:t>
    </dgm:pt>
    <dgm:pt modelId="{0003995F-9B89-43A9-BF07-E1BAA995760B}" type="pres">
      <dgm:prSet presAssocID="{C4F1392A-6C58-4E17-A92B-C6FF69E8FE01}" presName="connectorText" presStyleLbl="sibTrans2D1" presStyleIdx="2" presStyleCnt="5"/>
      <dgm:spPr/>
      <dgm:t>
        <a:bodyPr/>
        <a:lstStyle/>
        <a:p>
          <a:endParaRPr lang="es-ES"/>
        </a:p>
      </dgm:t>
    </dgm:pt>
    <dgm:pt modelId="{83C7BF85-1F22-487B-AAA8-193EADFEF1D5}" type="pres">
      <dgm:prSet presAssocID="{2193769F-71E3-46E1-AEC6-60DBF2EB3B36}" presName="node" presStyleLbl="node1" presStyleIdx="3" presStyleCnt="6">
        <dgm:presLayoutVars>
          <dgm:bulletEnabled val="1"/>
        </dgm:presLayoutVars>
      </dgm:prSet>
      <dgm:spPr/>
      <dgm:t>
        <a:bodyPr/>
        <a:lstStyle/>
        <a:p>
          <a:endParaRPr lang="es-ES"/>
        </a:p>
      </dgm:t>
    </dgm:pt>
    <dgm:pt modelId="{93336E15-8AE1-40A0-83C1-4F273A3F8370}" type="pres">
      <dgm:prSet presAssocID="{8ADCE5EC-F22E-4AA1-A012-98FD27DD7161}" presName="sibTrans" presStyleLbl="sibTrans2D1" presStyleIdx="3" presStyleCnt="5"/>
      <dgm:spPr/>
      <dgm:t>
        <a:bodyPr/>
        <a:lstStyle/>
        <a:p>
          <a:endParaRPr lang="es-ES"/>
        </a:p>
      </dgm:t>
    </dgm:pt>
    <dgm:pt modelId="{65BE0A79-B4E6-4E44-976E-1641888FF352}" type="pres">
      <dgm:prSet presAssocID="{8ADCE5EC-F22E-4AA1-A012-98FD27DD7161}" presName="connectorText" presStyleLbl="sibTrans2D1" presStyleIdx="3" presStyleCnt="5"/>
      <dgm:spPr/>
      <dgm:t>
        <a:bodyPr/>
        <a:lstStyle/>
        <a:p>
          <a:endParaRPr lang="es-ES"/>
        </a:p>
      </dgm:t>
    </dgm:pt>
    <dgm:pt modelId="{06D3E665-83FD-410F-BD19-85A450231DE4}" type="pres">
      <dgm:prSet presAssocID="{E7AA921D-ACA2-499D-A477-16DC2E4BEA34}" presName="node" presStyleLbl="node1" presStyleIdx="4" presStyleCnt="6">
        <dgm:presLayoutVars>
          <dgm:bulletEnabled val="1"/>
        </dgm:presLayoutVars>
      </dgm:prSet>
      <dgm:spPr/>
      <dgm:t>
        <a:bodyPr/>
        <a:lstStyle/>
        <a:p>
          <a:endParaRPr lang="es-ES"/>
        </a:p>
      </dgm:t>
    </dgm:pt>
    <dgm:pt modelId="{EF2330B7-2F8A-49E1-A02E-11A841D1A3AD}" type="pres">
      <dgm:prSet presAssocID="{F29C3B18-1A26-478A-976B-DCE48B487CB5}" presName="sibTrans" presStyleLbl="sibTrans2D1" presStyleIdx="4" presStyleCnt="5"/>
      <dgm:spPr/>
      <dgm:t>
        <a:bodyPr/>
        <a:lstStyle/>
        <a:p>
          <a:endParaRPr lang="es-ES"/>
        </a:p>
      </dgm:t>
    </dgm:pt>
    <dgm:pt modelId="{CBC4D9CE-4966-4E61-86CE-94926E21CB69}" type="pres">
      <dgm:prSet presAssocID="{F29C3B18-1A26-478A-976B-DCE48B487CB5}" presName="connectorText" presStyleLbl="sibTrans2D1" presStyleIdx="4" presStyleCnt="5"/>
      <dgm:spPr/>
      <dgm:t>
        <a:bodyPr/>
        <a:lstStyle/>
        <a:p>
          <a:endParaRPr lang="es-ES"/>
        </a:p>
      </dgm:t>
    </dgm:pt>
    <dgm:pt modelId="{49F0EB80-418E-4037-8096-5E460A4FDC99}" type="pres">
      <dgm:prSet presAssocID="{E46F315C-0E2E-4572-B4F3-7DF3434DA112}" presName="node" presStyleLbl="node1" presStyleIdx="5" presStyleCnt="6">
        <dgm:presLayoutVars>
          <dgm:bulletEnabled val="1"/>
        </dgm:presLayoutVars>
      </dgm:prSet>
      <dgm:spPr/>
      <dgm:t>
        <a:bodyPr/>
        <a:lstStyle/>
        <a:p>
          <a:endParaRPr lang="es-ES"/>
        </a:p>
      </dgm:t>
    </dgm:pt>
  </dgm:ptLst>
  <dgm:cxnLst>
    <dgm:cxn modelId="{D0A6568D-08F1-4329-A98A-889BE8E97065}" srcId="{DAFA0277-4130-49B2-93F0-592F6F7BD3F2}" destId="{E7AA921D-ACA2-499D-A477-16DC2E4BEA34}" srcOrd="4" destOrd="0" parTransId="{9F86B8E1-7E6C-408C-9380-3D0D3D88BD34}" sibTransId="{F29C3B18-1A26-478A-976B-DCE48B487CB5}"/>
    <dgm:cxn modelId="{DA56AC08-A590-4A15-BBD1-8E0BA0343884}" type="presOf" srcId="{C4F1392A-6C58-4E17-A92B-C6FF69E8FE01}" destId="{806F7BB9-F44B-4C4F-8712-CBAA3FEDCCFB}" srcOrd="0" destOrd="0" presId="urn:microsoft.com/office/officeart/2005/8/layout/process5"/>
    <dgm:cxn modelId="{1FD5EBEF-01E6-4B97-8149-D35E1406EEE4}" type="presOf" srcId="{2782C365-4B26-4B5A-8F53-189C5F4CFC84}" destId="{3F4DB602-A648-4E35-AD77-A1900B1E938C}" srcOrd="0" destOrd="0" presId="urn:microsoft.com/office/officeart/2005/8/layout/process5"/>
    <dgm:cxn modelId="{48996E99-DDC7-4906-9C0B-0BAB506436FD}" srcId="{2782C365-4B26-4B5A-8F53-189C5F4CFC84}" destId="{2B94EBD8-1D59-415D-B263-5E40DBCC3511}" srcOrd="0" destOrd="0" parTransId="{25A9F1FE-00CC-4AAB-A858-90B78D659127}" sibTransId="{35CDF93B-150E-4312-8DF9-09D594E49D82}"/>
    <dgm:cxn modelId="{1BFF050F-3231-496D-B27B-5DDFD9448CF7}" type="presOf" srcId="{E7AA921D-ACA2-499D-A477-16DC2E4BEA34}" destId="{06D3E665-83FD-410F-BD19-85A450231DE4}" srcOrd="0" destOrd="0" presId="urn:microsoft.com/office/officeart/2005/8/layout/process5"/>
    <dgm:cxn modelId="{31FC107B-8726-4FA8-9CCF-7A57BC9651D8}" srcId="{DAFA0277-4130-49B2-93F0-592F6F7BD3F2}" destId="{D39EEC0F-831B-43F5-B717-B251D250B0CB}" srcOrd="0" destOrd="0" parTransId="{34711C79-4A40-47AA-9223-8DD8CD86EF14}" sibTransId="{10F2FEA4-52DE-44F9-9FA0-0FCCF6E21E8D}"/>
    <dgm:cxn modelId="{08368D87-7954-426A-9BC0-59F0349D5EA9}" type="presOf" srcId="{8ADCE5EC-F22E-4AA1-A012-98FD27DD7161}" destId="{93336E15-8AE1-40A0-83C1-4F273A3F8370}" srcOrd="0" destOrd="0" presId="urn:microsoft.com/office/officeart/2005/8/layout/process5"/>
    <dgm:cxn modelId="{5D60358D-6D78-417C-B098-3B28A87B043F}" type="presOf" srcId="{D39EEC0F-831B-43F5-B717-B251D250B0CB}" destId="{DA87F02D-3A5C-46D5-9B8C-3D1FA41C3D05}" srcOrd="0" destOrd="0" presId="urn:microsoft.com/office/officeart/2005/8/layout/process5"/>
    <dgm:cxn modelId="{E7974B72-A9E4-4AD9-B827-B91F61634D49}" type="presOf" srcId="{F29C3B18-1A26-478A-976B-DCE48B487CB5}" destId="{EF2330B7-2F8A-49E1-A02E-11A841D1A3AD}" srcOrd="0" destOrd="0" presId="urn:microsoft.com/office/officeart/2005/8/layout/process5"/>
    <dgm:cxn modelId="{5C22D8C1-7D92-4877-96A6-155D12CA8B90}" type="presOf" srcId="{E46F315C-0E2E-4572-B4F3-7DF3434DA112}" destId="{49F0EB80-418E-4037-8096-5E460A4FDC99}" srcOrd="0" destOrd="0" presId="urn:microsoft.com/office/officeart/2005/8/layout/process5"/>
    <dgm:cxn modelId="{B94CAC33-00BA-4AE4-8CD0-6B0D99515968}" srcId="{DAFA0277-4130-49B2-93F0-592F6F7BD3F2}" destId="{2193769F-71E3-46E1-AEC6-60DBF2EB3B36}" srcOrd="3" destOrd="0" parTransId="{867DC7CB-338E-4AB4-B268-2012869526F6}" sibTransId="{8ADCE5EC-F22E-4AA1-A012-98FD27DD7161}"/>
    <dgm:cxn modelId="{710F9CC8-6F5C-4507-8902-E001E4B77153}" type="presOf" srcId="{2193769F-71E3-46E1-AEC6-60DBF2EB3B36}" destId="{83C7BF85-1F22-487B-AAA8-193EADFEF1D5}" srcOrd="0" destOrd="0" presId="urn:microsoft.com/office/officeart/2005/8/layout/process5"/>
    <dgm:cxn modelId="{5CFCEF37-5564-4274-9C80-E3CCE1D4F339}" type="presOf" srcId="{6B2898E1-046E-4646-80B5-9874A4F8D055}" destId="{3F4DB602-A648-4E35-AD77-A1900B1E938C}" srcOrd="0" destOrd="2" presId="urn:microsoft.com/office/officeart/2005/8/layout/process5"/>
    <dgm:cxn modelId="{21AA07D2-4373-43F7-BE19-0FA43432F973}" type="presOf" srcId="{C4F1392A-6C58-4E17-A92B-C6FF69E8FE01}" destId="{0003995F-9B89-43A9-BF07-E1BAA995760B}" srcOrd="1" destOrd="0" presId="urn:microsoft.com/office/officeart/2005/8/layout/process5"/>
    <dgm:cxn modelId="{3B9B5860-BFCA-4DAB-ACD9-2CD9E0E6DD50}" type="presOf" srcId="{00B98837-91D8-4E8C-A685-10DFE6A35BA6}" destId="{D0E3B6B5-5001-496E-B43E-C2443BF2B208}" srcOrd="1" destOrd="0" presId="urn:microsoft.com/office/officeart/2005/8/layout/process5"/>
    <dgm:cxn modelId="{962779D7-B7D3-423F-B2E6-C8301165E79C}" type="presOf" srcId="{10F2FEA4-52DE-44F9-9FA0-0FCCF6E21E8D}" destId="{FED8618E-5C84-49B8-9BC2-7952A1409212}" srcOrd="0" destOrd="0" presId="urn:microsoft.com/office/officeart/2005/8/layout/process5"/>
    <dgm:cxn modelId="{B6163AC6-E7F3-44E3-829D-E8BFF6DDA7D3}" type="presOf" srcId="{0CFB019A-494E-4435-A05E-23E4504E2657}" destId="{A7E7FD13-3865-430C-A03F-1D166F190F8A}" srcOrd="0" destOrd="0" presId="urn:microsoft.com/office/officeart/2005/8/layout/process5"/>
    <dgm:cxn modelId="{01382162-DE3E-4C15-8097-C7E5B615FE4E}" type="presOf" srcId="{10F2FEA4-52DE-44F9-9FA0-0FCCF6E21E8D}" destId="{630C0166-E8A1-43CF-A935-10F3B9D11ACB}" srcOrd="1" destOrd="0" presId="urn:microsoft.com/office/officeart/2005/8/layout/process5"/>
    <dgm:cxn modelId="{333A3CDD-5B42-4F27-8269-1A030ACBB438}" type="presOf" srcId="{00B98837-91D8-4E8C-A685-10DFE6A35BA6}" destId="{88612D0E-0A4E-4419-983D-24191B5A0228}" srcOrd="0" destOrd="0" presId="urn:microsoft.com/office/officeart/2005/8/layout/process5"/>
    <dgm:cxn modelId="{21480E07-0218-49DE-896D-95717B889BBE}" srcId="{DAFA0277-4130-49B2-93F0-592F6F7BD3F2}" destId="{E46F315C-0E2E-4572-B4F3-7DF3434DA112}" srcOrd="5" destOrd="0" parTransId="{B4D6542A-1C14-445C-A4B8-2AB9A6388E11}" sibTransId="{9E9B9AC2-DB2E-4757-BD36-DE80EA985E84}"/>
    <dgm:cxn modelId="{4CD7E650-0E73-4A6C-9DC6-17C4545512CB}" srcId="{DAFA0277-4130-49B2-93F0-592F6F7BD3F2}" destId="{0CFB019A-494E-4435-A05E-23E4504E2657}" srcOrd="1" destOrd="0" parTransId="{D7AAF5E3-6300-45FE-A734-43969513C64B}" sibTransId="{00B98837-91D8-4E8C-A685-10DFE6A35BA6}"/>
    <dgm:cxn modelId="{CDD4BE0B-2FEC-4019-90B2-5184D1C03750}" type="presOf" srcId="{DAFA0277-4130-49B2-93F0-592F6F7BD3F2}" destId="{2346387C-C906-4F27-A3AF-61C916E54AE3}" srcOrd="0" destOrd="0" presId="urn:microsoft.com/office/officeart/2005/8/layout/process5"/>
    <dgm:cxn modelId="{E7C17C80-C966-4733-8499-DADC6E4BE873}" srcId="{2782C365-4B26-4B5A-8F53-189C5F4CFC84}" destId="{6B2898E1-046E-4646-80B5-9874A4F8D055}" srcOrd="1" destOrd="0" parTransId="{68F0A6D2-552A-4940-994D-950A621770A4}" sibTransId="{76294FBF-3C66-4121-A1EA-68A03379AB83}"/>
    <dgm:cxn modelId="{1A6E7A8F-2B92-46B8-8392-3805A7141E92}" type="presOf" srcId="{8ADCE5EC-F22E-4AA1-A012-98FD27DD7161}" destId="{65BE0A79-B4E6-4E44-976E-1641888FF352}" srcOrd="1" destOrd="0" presId="urn:microsoft.com/office/officeart/2005/8/layout/process5"/>
    <dgm:cxn modelId="{F21EEFE7-1DEA-4C46-BE17-DD89FACB7846}" type="presOf" srcId="{2B94EBD8-1D59-415D-B263-5E40DBCC3511}" destId="{3F4DB602-A648-4E35-AD77-A1900B1E938C}" srcOrd="0" destOrd="1" presId="urn:microsoft.com/office/officeart/2005/8/layout/process5"/>
    <dgm:cxn modelId="{2FA2F137-7225-44F3-8454-3708C804460F}" type="presOf" srcId="{F29C3B18-1A26-478A-976B-DCE48B487CB5}" destId="{CBC4D9CE-4966-4E61-86CE-94926E21CB69}" srcOrd="1" destOrd="0" presId="urn:microsoft.com/office/officeart/2005/8/layout/process5"/>
    <dgm:cxn modelId="{36E3024B-6830-4759-84C3-FB7F56858894}" srcId="{DAFA0277-4130-49B2-93F0-592F6F7BD3F2}" destId="{2782C365-4B26-4B5A-8F53-189C5F4CFC84}" srcOrd="2" destOrd="0" parTransId="{A8BB5A37-751D-4863-AF65-6F59B305D8A1}" sibTransId="{C4F1392A-6C58-4E17-A92B-C6FF69E8FE01}"/>
    <dgm:cxn modelId="{BB0EDC61-E55E-47F9-B379-5799F6051A73}" type="presParOf" srcId="{2346387C-C906-4F27-A3AF-61C916E54AE3}" destId="{DA87F02D-3A5C-46D5-9B8C-3D1FA41C3D05}" srcOrd="0" destOrd="0" presId="urn:microsoft.com/office/officeart/2005/8/layout/process5"/>
    <dgm:cxn modelId="{92D3DD43-8353-42DE-BE72-0784A430B6B7}" type="presParOf" srcId="{2346387C-C906-4F27-A3AF-61C916E54AE3}" destId="{FED8618E-5C84-49B8-9BC2-7952A1409212}" srcOrd="1" destOrd="0" presId="urn:microsoft.com/office/officeart/2005/8/layout/process5"/>
    <dgm:cxn modelId="{EF2E9082-79AC-4F83-A892-892A92A85264}" type="presParOf" srcId="{FED8618E-5C84-49B8-9BC2-7952A1409212}" destId="{630C0166-E8A1-43CF-A935-10F3B9D11ACB}" srcOrd="0" destOrd="0" presId="urn:microsoft.com/office/officeart/2005/8/layout/process5"/>
    <dgm:cxn modelId="{01A28D64-3B20-4F51-8CDC-1AF22EF61876}" type="presParOf" srcId="{2346387C-C906-4F27-A3AF-61C916E54AE3}" destId="{A7E7FD13-3865-430C-A03F-1D166F190F8A}" srcOrd="2" destOrd="0" presId="urn:microsoft.com/office/officeart/2005/8/layout/process5"/>
    <dgm:cxn modelId="{0315DB46-C99C-401C-A4A8-2237E03E88D8}" type="presParOf" srcId="{2346387C-C906-4F27-A3AF-61C916E54AE3}" destId="{88612D0E-0A4E-4419-983D-24191B5A0228}" srcOrd="3" destOrd="0" presId="urn:microsoft.com/office/officeart/2005/8/layout/process5"/>
    <dgm:cxn modelId="{1255C153-A872-4B75-8671-9921EF9A8D65}" type="presParOf" srcId="{88612D0E-0A4E-4419-983D-24191B5A0228}" destId="{D0E3B6B5-5001-496E-B43E-C2443BF2B208}" srcOrd="0" destOrd="0" presId="urn:microsoft.com/office/officeart/2005/8/layout/process5"/>
    <dgm:cxn modelId="{19CBE00D-C37A-496D-8CBB-F02323AAFEC2}" type="presParOf" srcId="{2346387C-C906-4F27-A3AF-61C916E54AE3}" destId="{3F4DB602-A648-4E35-AD77-A1900B1E938C}" srcOrd="4" destOrd="0" presId="urn:microsoft.com/office/officeart/2005/8/layout/process5"/>
    <dgm:cxn modelId="{8F4D72D3-556F-4110-B4EB-33AE389B44BB}" type="presParOf" srcId="{2346387C-C906-4F27-A3AF-61C916E54AE3}" destId="{806F7BB9-F44B-4C4F-8712-CBAA3FEDCCFB}" srcOrd="5" destOrd="0" presId="urn:microsoft.com/office/officeart/2005/8/layout/process5"/>
    <dgm:cxn modelId="{158784DE-5F48-45FE-8465-DA8DB7B77FD5}" type="presParOf" srcId="{806F7BB9-F44B-4C4F-8712-CBAA3FEDCCFB}" destId="{0003995F-9B89-43A9-BF07-E1BAA995760B}" srcOrd="0" destOrd="0" presId="urn:microsoft.com/office/officeart/2005/8/layout/process5"/>
    <dgm:cxn modelId="{D55A0D9E-CC69-40CD-BFF3-87EECC778A53}" type="presParOf" srcId="{2346387C-C906-4F27-A3AF-61C916E54AE3}" destId="{83C7BF85-1F22-487B-AAA8-193EADFEF1D5}" srcOrd="6" destOrd="0" presId="urn:microsoft.com/office/officeart/2005/8/layout/process5"/>
    <dgm:cxn modelId="{B0CA530F-0A66-49C4-9D26-7B60A1169F26}" type="presParOf" srcId="{2346387C-C906-4F27-A3AF-61C916E54AE3}" destId="{93336E15-8AE1-40A0-83C1-4F273A3F8370}" srcOrd="7" destOrd="0" presId="urn:microsoft.com/office/officeart/2005/8/layout/process5"/>
    <dgm:cxn modelId="{E8F9BF2C-62A4-479C-88B7-3DA86AC3BFDD}" type="presParOf" srcId="{93336E15-8AE1-40A0-83C1-4F273A3F8370}" destId="{65BE0A79-B4E6-4E44-976E-1641888FF352}" srcOrd="0" destOrd="0" presId="urn:microsoft.com/office/officeart/2005/8/layout/process5"/>
    <dgm:cxn modelId="{3562FCB9-8D10-4FE2-89C5-CAD60A487FFB}" type="presParOf" srcId="{2346387C-C906-4F27-A3AF-61C916E54AE3}" destId="{06D3E665-83FD-410F-BD19-85A450231DE4}" srcOrd="8" destOrd="0" presId="urn:microsoft.com/office/officeart/2005/8/layout/process5"/>
    <dgm:cxn modelId="{646BF13E-6D97-4AC0-A95F-F444A17E39AF}" type="presParOf" srcId="{2346387C-C906-4F27-A3AF-61C916E54AE3}" destId="{EF2330B7-2F8A-49E1-A02E-11A841D1A3AD}" srcOrd="9" destOrd="0" presId="urn:microsoft.com/office/officeart/2005/8/layout/process5"/>
    <dgm:cxn modelId="{40D1E2DA-C9C2-4E45-8B09-B3A0FA72E31D}" type="presParOf" srcId="{EF2330B7-2F8A-49E1-A02E-11A841D1A3AD}" destId="{CBC4D9CE-4966-4E61-86CE-94926E21CB69}" srcOrd="0" destOrd="0" presId="urn:microsoft.com/office/officeart/2005/8/layout/process5"/>
    <dgm:cxn modelId="{0D77C3F2-F4F5-47E6-B736-06C6E36E1C3E}" type="presParOf" srcId="{2346387C-C906-4F27-A3AF-61C916E54AE3}" destId="{49F0EB80-418E-4037-8096-5E460A4FDC9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6B1101-A3A0-4AA6-A50D-F62FA5DA006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01153D4F-538A-48CC-AAEE-78F0551D9398}">
      <dgm:prSet phldrT="[Texto]" custT="1"/>
      <dgm:spPr/>
      <dgm:t>
        <a:bodyPr/>
        <a:lstStyle/>
        <a:p>
          <a:r>
            <a:rPr lang="es-EC" sz="2800" dirty="0" smtClean="0">
              <a:latin typeface="Arial" pitchFamily="34" charset="0"/>
              <a:cs typeface="Arial" pitchFamily="34" charset="0"/>
            </a:rPr>
            <a:t>Tipo de muestra</a:t>
          </a:r>
          <a:endParaRPr lang="es-EC" sz="2800" dirty="0">
            <a:latin typeface="Arial" pitchFamily="34" charset="0"/>
            <a:cs typeface="Arial" pitchFamily="34" charset="0"/>
          </a:endParaRPr>
        </a:p>
      </dgm:t>
    </dgm:pt>
    <dgm:pt modelId="{E445993C-66FD-40E0-9BBB-C8AF092C5922}" type="parTrans" cxnId="{0C778EA7-E133-4EB6-BC3A-C9950D12AB7C}">
      <dgm:prSet/>
      <dgm:spPr/>
      <dgm:t>
        <a:bodyPr/>
        <a:lstStyle/>
        <a:p>
          <a:endParaRPr lang="es-EC" sz="800">
            <a:latin typeface="Arial" pitchFamily="34" charset="0"/>
            <a:cs typeface="Arial" pitchFamily="34" charset="0"/>
          </a:endParaRPr>
        </a:p>
      </dgm:t>
    </dgm:pt>
    <dgm:pt modelId="{6E493766-BE9C-48AC-A1BC-E90B07BB5E07}" type="sibTrans" cxnId="{0C778EA7-E133-4EB6-BC3A-C9950D12AB7C}">
      <dgm:prSet/>
      <dgm:spPr/>
      <dgm:t>
        <a:bodyPr/>
        <a:lstStyle/>
        <a:p>
          <a:endParaRPr lang="es-EC" sz="800">
            <a:latin typeface="Arial" pitchFamily="34" charset="0"/>
            <a:cs typeface="Arial" pitchFamily="34" charset="0"/>
          </a:endParaRPr>
        </a:p>
      </dgm:t>
    </dgm:pt>
    <dgm:pt modelId="{D17DCF68-DCFB-4715-865C-6986954AA13E}">
      <dgm:prSet phldrT="[Texto]" custT="1"/>
      <dgm:spPr/>
      <dgm:t>
        <a:bodyPr/>
        <a:lstStyle/>
        <a:p>
          <a:r>
            <a:rPr lang="es-EC" sz="2000" dirty="0" smtClean="0">
              <a:latin typeface="Arial" pitchFamily="34" charset="0"/>
              <a:cs typeface="Arial" pitchFamily="34" charset="0"/>
            </a:rPr>
            <a:t>Toda la población de un lugar</a:t>
          </a:r>
          <a:endParaRPr lang="es-EC" sz="2000" dirty="0">
            <a:latin typeface="Arial" pitchFamily="34" charset="0"/>
            <a:cs typeface="Arial" pitchFamily="34" charset="0"/>
          </a:endParaRPr>
        </a:p>
      </dgm:t>
    </dgm:pt>
    <dgm:pt modelId="{A893C581-5C26-404A-B39C-4A01321AF334}" type="sibTrans" cxnId="{48D70E44-F58E-4B36-B7C6-0B6D52D5B0A2}">
      <dgm:prSet/>
      <dgm:spPr/>
      <dgm:t>
        <a:bodyPr/>
        <a:lstStyle/>
        <a:p>
          <a:endParaRPr lang="es-EC" sz="800">
            <a:latin typeface="Arial" pitchFamily="34" charset="0"/>
            <a:cs typeface="Arial" pitchFamily="34" charset="0"/>
          </a:endParaRPr>
        </a:p>
      </dgm:t>
    </dgm:pt>
    <dgm:pt modelId="{05E2B0E8-0C71-49F7-B148-583BCD86F18D}" type="parTrans" cxnId="{48D70E44-F58E-4B36-B7C6-0B6D52D5B0A2}">
      <dgm:prSet/>
      <dgm:spPr/>
      <dgm:t>
        <a:bodyPr/>
        <a:lstStyle/>
        <a:p>
          <a:endParaRPr lang="es-EC" sz="800">
            <a:latin typeface="Arial" pitchFamily="34" charset="0"/>
            <a:cs typeface="Arial" pitchFamily="34" charset="0"/>
          </a:endParaRPr>
        </a:p>
      </dgm:t>
    </dgm:pt>
    <dgm:pt modelId="{45CB420A-4793-470F-8A1E-96E4DB482DE0}">
      <dgm:prSet phldrT="[Texto]" custT="1"/>
      <dgm:spPr/>
      <dgm:t>
        <a:bodyPr/>
        <a:lstStyle/>
        <a:p>
          <a:endParaRPr lang="es-EC" sz="2000" dirty="0">
            <a:latin typeface="Arial" pitchFamily="34" charset="0"/>
            <a:cs typeface="Arial" pitchFamily="34" charset="0"/>
          </a:endParaRPr>
        </a:p>
      </dgm:t>
    </dgm:pt>
    <dgm:pt modelId="{3BD21E4E-4F13-404A-960F-715D60FD7D36}" type="parTrans" cxnId="{4BF74A4A-A491-48BC-8707-BBE24BA5072E}">
      <dgm:prSet/>
      <dgm:spPr/>
    </dgm:pt>
    <dgm:pt modelId="{B49347D6-6448-424A-892C-8436F82CDC4C}" type="sibTrans" cxnId="{4BF74A4A-A491-48BC-8707-BBE24BA5072E}">
      <dgm:prSet/>
      <dgm:spPr/>
    </dgm:pt>
    <dgm:pt modelId="{5AEFA073-D643-4342-B6D1-90E6D62E2A71}" type="pres">
      <dgm:prSet presAssocID="{0E6B1101-A3A0-4AA6-A50D-F62FA5DA006A}" presName="linear" presStyleCnt="0">
        <dgm:presLayoutVars>
          <dgm:animLvl val="lvl"/>
          <dgm:resizeHandles val="exact"/>
        </dgm:presLayoutVars>
      </dgm:prSet>
      <dgm:spPr/>
      <dgm:t>
        <a:bodyPr/>
        <a:lstStyle/>
        <a:p>
          <a:endParaRPr lang="es-EC"/>
        </a:p>
      </dgm:t>
    </dgm:pt>
    <dgm:pt modelId="{312845AB-7FC7-4BC2-A36A-EE127974EC43}" type="pres">
      <dgm:prSet presAssocID="{01153D4F-538A-48CC-AAEE-78F0551D9398}" presName="parentText" presStyleLbl="node1" presStyleIdx="0" presStyleCnt="1">
        <dgm:presLayoutVars>
          <dgm:chMax val="0"/>
          <dgm:bulletEnabled val="1"/>
        </dgm:presLayoutVars>
      </dgm:prSet>
      <dgm:spPr/>
      <dgm:t>
        <a:bodyPr/>
        <a:lstStyle/>
        <a:p>
          <a:endParaRPr lang="es-EC"/>
        </a:p>
      </dgm:t>
    </dgm:pt>
    <dgm:pt modelId="{FF26A509-7D51-4C93-AE99-97AA871A5F73}" type="pres">
      <dgm:prSet presAssocID="{01153D4F-538A-48CC-AAEE-78F0551D9398}" presName="childText" presStyleLbl="revTx" presStyleIdx="0" presStyleCnt="1">
        <dgm:presLayoutVars>
          <dgm:bulletEnabled val="1"/>
        </dgm:presLayoutVars>
      </dgm:prSet>
      <dgm:spPr/>
      <dgm:t>
        <a:bodyPr/>
        <a:lstStyle/>
        <a:p>
          <a:endParaRPr lang="es-EC"/>
        </a:p>
      </dgm:t>
    </dgm:pt>
  </dgm:ptLst>
  <dgm:cxnLst>
    <dgm:cxn modelId="{0A5EA37B-0D62-4001-BE4A-45387C7629F6}" type="presOf" srcId="{45CB420A-4793-470F-8A1E-96E4DB482DE0}" destId="{FF26A509-7D51-4C93-AE99-97AA871A5F73}" srcOrd="0" destOrd="0" presId="urn:microsoft.com/office/officeart/2005/8/layout/vList2"/>
    <dgm:cxn modelId="{06968C1F-F5A6-454B-9AF7-6C30ABC24F41}" type="presOf" srcId="{01153D4F-538A-48CC-AAEE-78F0551D9398}" destId="{312845AB-7FC7-4BC2-A36A-EE127974EC43}" srcOrd="0" destOrd="0" presId="urn:microsoft.com/office/officeart/2005/8/layout/vList2"/>
    <dgm:cxn modelId="{50A657EB-4FAA-4983-8076-CEC320ADA905}" type="presOf" srcId="{D17DCF68-DCFB-4715-865C-6986954AA13E}" destId="{FF26A509-7D51-4C93-AE99-97AA871A5F73}" srcOrd="0" destOrd="1" presId="urn:microsoft.com/office/officeart/2005/8/layout/vList2"/>
    <dgm:cxn modelId="{4BF74A4A-A491-48BC-8707-BBE24BA5072E}" srcId="{01153D4F-538A-48CC-AAEE-78F0551D9398}" destId="{45CB420A-4793-470F-8A1E-96E4DB482DE0}" srcOrd="0" destOrd="0" parTransId="{3BD21E4E-4F13-404A-960F-715D60FD7D36}" sibTransId="{B49347D6-6448-424A-892C-8436F82CDC4C}"/>
    <dgm:cxn modelId="{E43731D1-FBE8-4609-970B-6CDA84BBD841}" type="presOf" srcId="{0E6B1101-A3A0-4AA6-A50D-F62FA5DA006A}" destId="{5AEFA073-D643-4342-B6D1-90E6D62E2A71}" srcOrd="0" destOrd="0" presId="urn:microsoft.com/office/officeart/2005/8/layout/vList2"/>
    <dgm:cxn modelId="{48D70E44-F58E-4B36-B7C6-0B6D52D5B0A2}" srcId="{01153D4F-538A-48CC-AAEE-78F0551D9398}" destId="{D17DCF68-DCFB-4715-865C-6986954AA13E}" srcOrd="1" destOrd="0" parTransId="{05E2B0E8-0C71-49F7-B148-583BCD86F18D}" sibTransId="{A893C581-5C26-404A-B39C-4A01321AF334}"/>
    <dgm:cxn modelId="{0C778EA7-E133-4EB6-BC3A-C9950D12AB7C}" srcId="{0E6B1101-A3A0-4AA6-A50D-F62FA5DA006A}" destId="{01153D4F-538A-48CC-AAEE-78F0551D9398}" srcOrd="0" destOrd="0" parTransId="{E445993C-66FD-40E0-9BBB-C8AF092C5922}" sibTransId="{6E493766-BE9C-48AC-A1BC-E90B07BB5E07}"/>
    <dgm:cxn modelId="{6749CCC4-63BE-4318-B5A4-3A6039128EA3}" type="presParOf" srcId="{5AEFA073-D643-4342-B6D1-90E6D62E2A71}" destId="{312845AB-7FC7-4BC2-A36A-EE127974EC43}" srcOrd="0" destOrd="0" presId="urn:microsoft.com/office/officeart/2005/8/layout/vList2"/>
    <dgm:cxn modelId="{5773EBE8-5F9C-4FB5-A9EB-28D277E352B1}" type="presParOf" srcId="{5AEFA073-D643-4342-B6D1-90E6D62E2A71}" destId="{FF26A509-7D51-4C93-AE99-97AA871A5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74CB5C-EDE3-4495-BB76-BDC4542158FA}" type="doc">
      <dgm:prSet loTypeId="urn:microsoft.com/office/officeart/2005/8/layout/hList7#2" loCatId="list" qsTypeId="urn:microsoft.com/office/officeart/2005/8/quickstyle/simple1" qsCatId="simple" csTypeId="urn:microsoft.com/office/officeart/2005/8/colors/colorful2" csCatId="colorful" phldr="1"/>
      <dgm:spPr/>
    </dgm:pt>
    <dgm:pt modelId="{0C2CFA32-A2D1-44AC-8032-7CAF2CA9A1B4}">
      <dgm:prSet phldrT="[Texto]"/>
      <dgm:spPr/>
      <dgm:t>
        <a:bodyPr/>
        <a:lstStyle/>
        <a:p>
          <a:r>
            <a:rPr lang="es-EC" dirty="0" smtClean="0"/>
            <a:t>Cabinas telefónicas</a:t>
          </a:r>
          <a:endParaRPr lang="es-EC" dirty="0"/>
        </a:p>
      </dgm:t>
    </dgm:pt>
    <dgm:pt modelId="{4176EC8A-D01A-49E5-B27D-2AA15D7A2160}" type="parTrans" cxnId="{0150E109-2EE9-4E1F-A650-6E35121F0CF4}">
      <dgm:prSet/>
      <dgm:spPr/>
      <dgm:t>
        <a:bodyPr/>
        <a:lstStyle/>
        <a:p>
          <a:endParaRPr lang="es-EC"/>
        </a:p>
      </dgm:t>
    </dgm:pt>
    <dgm:pt modelId="{720D88C3-5C17-4A8F-BC48-7B01958165AC}" type="sibTrans" cxnId="{0150E109-2EE9-4E1F-A650-6E35121F0CF4}">
      <dgm:prSet/>
      <dgm:spPr/>
      <dgm:t>
        <a:bodyPr/>
        <a:lstStyle/>
        <a:p>
          <a:endParaRPr lang="es-EC"/>
        </a:p>
      </dgm:t>
    </dgm:pt>
    <dgm:pt modelId="{F0E3CE6B-5DD6-4DD2-9A3A-9EB43CC86511}">
      <dgm:prSet phldrT="[Texto]"/>
      <dgm:spPr/>
      <dgm:t>
        <a:bodyPr/>
        <a:lstStyle/>
        <a:p>
          <a:r>
            <a:rPr lang="es-EC" dirty="0" smtClean="0"/>
            <a:t>Centros de Cómputo</a:t>
          </a:r>
          <a:endParaRPr lang="es-EC" dirty="0"/>
        </a:p>
      </dgm:t>
    </dgm:pt>
    <dgm:pt modelId="{6940C80F-AB0B-425A-9037-DB20575D67C3}" type="parTrans" cxnId="{5F20BBDA-B432-4C6C-A5D7-5D1F71038D88}">
      <dgm:prSet/>
      <dgm:spPr/>
      <dgm:t>
        <a:bodyPr/>
        <a:lstStyle/>
        <a:p>
          <a:endParaRPr lang="es-EC"/>
        </a:p>
      </dgm:t>
    </dgm:pt>
    <dgm:pt modelId="{2977EE91-E4F4-4E5A-98D8-B1ACB0BCB3E6}" type="sibTrans" cxnId="{5F20BBDA-B432-4C6C-A5D7-5D1F71038D88}">
      <dgm:prSet/>
      <dgm:spPr/>
      <dgm:t>
        <a:bodyPr/>
        <a:lstStyle/>
        <a:p>
          <a:endParaRPr lang="es-EC"/>
        </a:p>
      </dgm:t>
    </dgm:pt>
    <dgm:pt modelId="{D08C846D-3D4F-453B-8998-FB0D11E9A189}">
      <dgm:prSet phldrT="[Texto]"/>
      <dgm:spPr/>
      <dgm:t>
        <a:bodyPr/>
        <a:lstStyle/>
        <a:p>
          <a:r>
            <a:rPr lang="es-EC" dirty="0" smtClean="0"/>
            <a:t>Ferreterías</a:t>
          </a:r>
          <a:endParaRPr lang="es-EC" dirty="0"/>
        </a:p>
      </dgm:t>
    </dgm:pt>
    <dgm:pt modelId="{93DD27BA-33DA-4B9C-944F-87FC1D90593E}" type="parTrans" cxnId="{06BC7ED4-ADB0-451C-A095-65F03AE68681}">
      <dgm:prSet/>
      <dgm:spPr/>
      <dgm:t>
        <a:bodyPr/>
        <a:lstStyle/>
        <a:p>
          <a:endParaRPr lang="es-EC"/>
        </a:p>
      </dgm:t>
    </dgm:pt>
    <dgm:pt modelId="{F2B56BCC-35B6-4AE6-8E8B-37271460E905}" type="sibTrans" cxnId="{06BC7ED4-ADB0-451C-A095-65F03AE68681}">
      <dgm:prSet/>
      <dgm:spPr/>
      <dgm:t>
        <a:bodyPr/>
        <a:lstStyle/>
        <a:p>
          <a:endParaRPr lang="es-EC"/>
        </a:p>
      </dgm:t>
    </dgm:pt>
    <dgm:pt modelId="{F041EEAE-3AE1-42E6-8F11-A5D173EF7B3F}">
      <dgm:prSet phldrT="[Texto]"/>
      <dgm:spPr/>
      <dgm:t>
        <a:bodyPr/>
        <a:lstStyle/>
        <a:p>
          <a:r>
            <a:rPr lang="es-EC" dirty="0" smtClean="0"/>
            <a:t>Heladerías</a:t>
          </a:r>
          <a:endParaRPr lang="es-EC" dirty="0"/>
        </a:p>
      </dgm:t>
    </dgm:pt>
    <dgm:pt modelId="{3B4DD2DE-23C9-4AA8-92E3-CD3C7B01FEF7}" type="parTrans" cxnId="{8B21CF9F-2BD9-4AB5-B339-84AB6BB099B2}">
      <dgm:prSet/>
      <dgm:spPr/>
      <dgm:t>
        <a:bodyPr/>
        <a:lstStyle/>
        <a:p>
          <a:endParaRPr lang="es-EC"/>
        </a:p>
      </dgm:t>
    </dgm:pt>
    <dgm:pt modelId="{12605A1B-BE11-4D3B-9ABD-16C9DCACD58D}" type="sibTrans" cxnId="{8B21CF9F-2BD9-4AB5-B339-84AB6BB099B2}">
      <dgm:prSet/>
      <dgm:spPr/>
      <dgm:t>
        <a:bodyPr/>
        <a:lstStyle/>
        <a:p>
          <a:endParaRPr lang="es-EC"/>
        </a:p>
      </dgm:t>
    </dgm:pt>
    <dgm:pt modelId="{A23C9BCD-F268-4441-BC8C-96ADCEC069CB}">
      <dgm:prSet phldrT="[Texto]"/>
      <dgm:spPr/>
      <dgm:t>
        <a:bodyPr/>
        <a:lstStyle/>
        <a:p>
          <a:r>
            <a:rPr lang="es-EC" dirty="0" err="1" smtClean="0"/>
            <a:t>Minimarkets</a:t>
          </a:r>
          <a:endParaRPr lang="es-EC" dirty="0"/>
        </a:p>
      </dgm:t>
    </dgm:pt>
    <dgm:pt modelId="{BFDE2950-70CA-4349-AB65-7FF4DE706F7E}" type="parTrans" cxnId="{0BF40137-01BF-4540-A1AC-395D0EA36B75}">
      <dgm:prSet/>
      <dgm:spPr/>
      <dgm:t>
        <a:bodyPr/>
        <a:lstStyle/>
        <a:p>
          <a:endParaRPr lang="es-EC"/>
        </a:p>
      </dgm:t>
    </dgm:pt>
    <dgm:pt modelId="{7ABF1DA1-5277-4B4F-8B21-7E9B42FB27F1}" type="sibTrans" cxnId="{0BF40137-01BF-4540-A1AC-395D0EA36B75}">
      <dgm:prSet/>
      <dgm:spPr/>
      <dgm:t>
        <a:bodyPr/>
        <a:lstStyle/>
        <a:p>
          <a:endParaRPr lang="es-EC"/>
        </a:p>
      </dgm:t>
    </dgm:pt>
    <dgm:pt modelId="{F99EEDB2-DB06-417B-9EB2-4097D22A2153}">
      <dgm:prSet phldrT="[Texto]"/>
      <dgm:spPr/>
      <dgm:t>
        <a:bodyPr/>
        <a:lstStyle/>
        <a:p>
          <a:r>
            <a:rPr lang="es-EC" dirty="0" smtClean="0"/>
            <a:t>Panaderías Pastelerías</a:t>
          </a:r>
          <a:endParaRPr lang="es-EC" dirty="0"/>
        </a:p>
      </dgm:t>
    </dgm:pt>
    <dgm:pt modelId="{FB2AF447-8793-4FCE-89BE-214417C47580}" type="parTrans" cxnId="{1BB84A86-505C-49BD-AF11-48352ED74E13}">
      <dgm:prSet/>
      <dgm:spPr/>
      <dgm:t>
        <a:bodyPr/>
        <a:lstStyle/>
        <a:p>
          <a:endParaRPr lang="es-EC"/>
        </a:p>
      </dgm:t>
    </dgm:pt>
    <dgm:pt modelId="{9DD4F662-4364-452C-9FF8-D982AF46E6A6}" type="sibTrans" cxnId="{1BB84A86-505C-49BD-AF11-48352ED74E13}">
      <dgm:prSet/>
      <dgm:spPr/>
      <dgm:t>
        <a:bodyPr/>
        <a:lstStyle/>
        <a:p>
          <a:endParaRPr lang="es-EC"/>
        </a:p>
      </dgm:t>
    </dgm:pt>
    <dgm:pt modelId="{95A78F53-EFE2-473E-B5DC-3AF91B59110D}">
      <dgm:prSet phldrT="[Texto]"/>
      <dgm:spPr/>
      <dgm:t>
        <a:bodyPr/>
        <a:lstStyle/>
        <a:p>
          <a:r>
            <a:rPr lang="es-EC" dirty="0" smtClean="0"/>
            <a:t>Salas de Belleza</a:t>
          </a:r>
          <a:endParaRPr lang="es-EC" dirty="0"/>
        </a:p>
      </dgm:t>
    </dgm:pt>
    <dgm:pt modelId="{D373376F-1D9F-45A4-A9A8-2F813F950BF9}" type="parTrans" cxnId="{9DD3C243-E88B-41AC-B52C-B95BCBA1D278}">
      <dgm:prSet/>
      <dgm:spPr/>
      <dgm:t>
        <a:bodyPr/>
        <a:lstStyle/>
        <a:p>
          <a:endParaRPr lang="es-EC"/>
        </a:p>
      </dgm:t>
    </dgm:pt>
    <dgm:pt modelId="{8EF5E095-9AF7-48B8-9BD0-D0BFBF9C75A1}" type="sibTrans" cxnId="{9DD3C243-E88B-41AC-B52C-B95BCBA1D278}">
      <dgm:prSet/>
      <dgm:spPr/>
      <dgm:t>
        <a:bodyPr/>
        <a:lstStyle/>
        <a:p>
          <a:endParaRPr lang="es-EC"/>
        </a:p>
      </dgm:t>
    </dgm:pt>
    <dgm:pt modelId="{83A1F8B3-3DD4-49B9-8C0E-6A25873215AB}" type="pres">
      <dgm:prSet presAssocID="{1D74CB5C-EDE3-4495-BB76-BDC4542158FA}" presName="Name0" presStyleCnt="0">
        <dgm:presLayoutVars>
          <dgm:dir/>
          <dgm:resizeHandles val="exact"/>
        </dgm:presLayoutVars>
      </dgm:prSet>
      <dgm:spPr/>
    </dgm:pt>
    <dgm:pt modelId="{D0B3854E-1CE2-476E-AA17-B9F2C338D438}" type="pres">
      <dgm:prSet presAssocID="{1D74CB5C-EDE3-4495-BB76-BDC4542158FA}" presName="fgShape" presStyleLbl="fgShp" presStyleIdx="0" presStyleCnt="1"/>
      <dgm:spPr/>
    </dgm:pt>
    <dgm:pt modelId="{C96FF9F8-76D5-4B84-88A2-0820294BE3DF}" type="pres">
      <dgm:prSet presAssocID="{1D74CB5C-EDE3-4495-BB76-BDC4542158FA}" presName="linComp" presStyleCnt="0"/>
      <dgm:spPr/>
    </dgm:pt>
    <dgm:pt modelId="{51CAEAAE-103B-4C4E-A2C2-698DC78BD916}" type="pres">
      <dgm:prSet presAssocID="{0C2CFA32-A2D1-44AC-8032-7CAF2CA9A1B4}" presName="compNode" presStyleCnt="0"/>
      <dgm:spPr/>
    </dgm:pt>
    <dgm:pt modelId="{6FA4E18B-546D-4434-90B3-2E6B8B6EAFCF}" type="pres">
      <dgm:prSet presAssocID="{0C2CFA32-A2D1-44AC-8032-7CAF2CA9A1B4}" presName="bkgdShape" presStyleLbl="node1" presStyleIdx="0" presStyleCnt="7"/>
      <dgm:spPr/>
      <dgm:t>
        <a:bodyPr/>
        <a:lstStyle/>
        <a:p>
          <a:endParaRPr lang="es-EC"/>
        </a:p>
      </dgm:t>
    </dgm:pt>
    <dgm:pt modelId="{ED7D22AB-742E-48F4-8196-F4CA7AF4DA5A}" type="pres">
      <dgm:prSet presAssocID="{0C2CFA32-A2D1-44AC-8032-7CAF2CA9A1B4}" presName="nodeTx" presStyleLbl="node1" presStyleIdx="0" presStyleCnt="7">
        <dgm:presLayoutVars>
          <dgm:bulletEnabled val="1"/>
        </dgm:presLayoutVars>
      </dgm:prSet>
      <dgm:spPr/>
      <dgm:t>
        <a:bodyPr/>
        <a:lstStyle/>
        <a:p>
          <a:endParaRPr lang="es-EC"/>
        </a:p>
      </dgm:t>
    </dgm:pt>
    <dgm:pt modelId="{85B4DD02-3978-4FF3-96E9-2A1843E684AC}" type="pres">
      <dgm:prSet presAssocID="{0C2CFA32-A2D1-44AC-8032-7CAF2CA9A1B4}" presName="invisiNode" presStyleLbl="node1" presStyleIdx="0" presStyleCnt="7"/>
      <dgm:spPr/>
    </dgm:pt>
    <dgm:pt modelId="{92D9AE5C-D74A-4ABF-A3C0-705BEAE88585}" type="pres">
      <dgm:prSet presAssocID="{0C2CFA32-A2D1-44AC-8032-7CAF2CA9A1B4}" presName="imagNode" presStyleLbl="fgImgPlace1" presStyleIdx="0" presStyleCnt="7"/>
      <dgm:spPr>
        <a:blipFill rotWithShape="0">
          <a:blip xmlns:r="http://schemas.openxmlformats.org/officeDocument/2006/relationships" r:embed="rId1"/>
          <a:stretch>
            <a:fillRect/>
          </a:stretch>
        </a:blipFill>
      </dgm:spPr>
    </dgm:pt>
    <dgm:pt modelId="{91597194-B720-4BE9-B1B3-AA305F95352D}" type="pres">
      <dgm:prSet presAssocID="{720D88C3-5C17-4A8F-BC48-7B01958165AC}" presName="sibTrans" presStyleLbl="sibTrans2D1" presStyleIdx="0" presStyleCnt="0"/>
      <dgm:spPr/>
      <dgm:t>
        <a:bodyPr/>
        <a:lstStyle/>
        <a:p>
          <a:endParaRPr lang="es-EC"/>
        </a:p>
      </dgm:t>
    </dgm:pt>
    <dgm:pt modelId="{76F3FC0D-0415-4DD4-BE76-36CF2F4ED047}" type="pres">
      <dgm:prSet presAssocID="{F0E3CE6B-5DD6-4DD2-9A3A-9EB43CC86511}" presName="compNode" presStyleCnt="0"/>
      <dgm:spPr/>
    </dgm:pt>
    <dgm:pt modelId="{3E85097D-4DD8-414B-A720-A4B262B015C1}" type="pres">
      <dgm:prSet presAssocID="{F0E3CE6B-5DD6-4DD2-9A3A-9EB43CC86511}" presName="bkgdShape" presStyleLbl="node1" presStyleIdx="1" presStyleCnt="7"/>
      <dgm:spPr/>
      <dgm:t>
        <a:bodyPr/>
        <a:lstStyle/>
        <a:p>
          <a:endParaRPr lang="es-EC"/>
        </a:p>
      </dgm:t>
    </dgm:pt>
    <dgm:pt modelId="{A1055430-7041-4883-BF1C-7876FF7B3853}" type="pres">
      <dgm:prSet presAssocID="{F0E3CE6B-5DD6-4DD2-9A3A-9EB43CC86511}" presName="nodeTx" presStyleLbl="node1" presStyleIdx="1" presStyleCnt="7">
        <dgm:presLayoutVars>
          <dgm:bulletEnabled val="1"/>
        </dgm:presLayoutVars>
      </dgm:prSet>
      <dgm:spPr/>
      <dgm:t>
        <a:bodyPr/>
        <a:lstStyle/>
        <a:p>
          <a:endParaRPr lang="es-EC"/>
        </a:p>
      </dgm:t>
    </dgm:pt>
    <dgm:pt modelId="{5B47D8CF-0A2B-4665-865A-3AAAB03EE1C2}" type="pres">
      <dgm:prSet presAssocID="{F0E3CE6B-5DD6-4DD2-9A3A-9EB43CC86511}" presName="invisiNode" presStyleLbl="node1" presStyleIdx="1" presStyleCnt="7"/>
      <dgm:spPr/>
    </dgm:pt>
    <dgm:pt modelId="{A9364FEA-A984-4D55-B0C9-A248F03D06AE}" type="pres">
      <dgm:prSet presAssocID="{F0E3CE6B-5DD6-4DD2-9A3A-9EB43CC86511}" presName="imagNode" presStyleLbl="fgImgPlace1" presStyleIdx="1" presStyleCnt="7"/>
      <dgm:spPr>
        <a:blipFill rotWithShape="0">
          <a:blip xmlns:r="http://schemas.openxmlformats.org/officeDocument/2006/relationships" r:embed="rId2"/>
          <a:stretch>
            <a:fillRect/>
          </a:stretch>
        </a:blipFill>
      </dgm:spPr>
    </dgm:pt>
    <dgm:pt modelId="{776C8ABB-DF6F-48BB-B427-CF0B2C4689F1}" type="pres">
      <dgm:prSet presAssocID="{2977EE91-E4F4-4E5A-98D8-B1ACB0BCB3E6}" presName="sibTrans" presStyleLbl="sibTrans2D1" presStyleIdx="0" presStyleCnt="0"/>
      <dgm:spPr/>
      <dgm:t>
        <a:bodyPr/>
        <a:lstStyle/>
        <a:p>
          <a:endParaRPr lang="es-EC"/>
        </a:p>
      </dgm:t>
    </dgm:pt>
    <dgm:pt modelId="{CD8AC304-6877-4737-BFA1-28110FD26E35}" type="pres">
      <dgm:prSet presAssocID="{D08C846D-3D4F-453B-8998-FB0D11E9A189}" presName="compNode" presStyleCnt="0"/>
      <dgm:spPr/>
    </dgm:pt>
    <dgm:pt modelId="{5C6CCA46-DA76-4E89-B09F-DB0C21E46EF1}" type="pres">
      <dgm:prSet presAssocID="{D08C846D-3D4F-453B-8998-FB0D11E9A189}" presName="bkgdShape" presStyleLbl="node1" presStyleIdx="2" presStyleCnt="7"/>
      <dgm:spPr/>
      <dgm:t>
        <a:bodyPr/>
        <a:lstStyle/>
        <a:p>
          <a:endParaRPr lang="es-EC"/>
        </a:p>
      </dgm:t>
    </dgm:pt>
    <dgm:pt modelId="{DBE7218B-3898-49A9-B1BA-878906EF2124}" type="pres">
      <dgm:prSet presAssocID="{D08C846D-3D4F-453B-8998-FB0D11E9A189}" presName="nodeTx" presStyleLbl="node1" presStyleIdx="2" presStyleCnt="7">
        <dgm:presLayoutVars>
          <dgm:bulletEnabled val="1"/>
        </dgm:presLayoutVars>
      </dgm:prSet>
      <dgm:spPr/>
      <dgm:t>
        <a:bodyPr/>
        <a:lstStyle/>
        <a:p>
          <a:endParaRPr lang="es-EC"/>
        </a:p>
      </dgm:t>
    </dgm:pt>
    <dgm:pt modelId="{EBAD6562-2DDC-4F32-8E0E-5F6794B194DF}" type="pres">
      <dgm:prSet presAssocID="{D08C846D-3D4F-453B-8998-FB0D11E9A189}" presName="invisiNode" presStyleLbl="node1" presStyleIdx="2" presStyleCnt="7"/>
      <dgm:spPr/>
    </dgm:pt>
    <dgm:pt modelId="{8382092F-236B-4A83-AF14-F7BC18E19A31}" type="pres">
      <dgm:prSet presAssocID="{D08C846D-3D4F-453B-8998-FB0D11E9A189}" presName="imagNode" presStyleLbl="fgImgPlace1" presStyleIdx="2" presStyleCnt="7"/>
      <dgm:spPr>
        <a:blipFill rotWithShape="0">
          <a:blip xmlns:r="http://schemas.openxmlformats.org/officeDocument/2006/relationships" r:embed="rId3"/>
          <a:stretch>
            <a:fillRect/>
          </a:stretch>
        </a:blipFill>
      </dgm:spPr>
    </dgm:pt>
    <dgm:pt modelId="{A1D4259C-2FF0-48E4-BFFB-A52CE540956E}" type="pres">
      <dgm:prSet presAssocID="{F2B56BCC-35B6-4AE6-8E8B-37271460E905}" presName="sibTrans" presStyleLbl="sibTrans2D1" presStyleIdx="0" presStyleCnt="0"/>
      <dgm:spPr/>
      <dgm:t>
        <a:bodyPr/>
        <a:lstStyle/>
        <a:p>
          <a:endParaRPr lang="es-EC"/>
        </a:p>
      </dgm:t>
    </dgm:pt>
    <dgm:pt modelId="{E19F736C-AFA3-4009-9F32-6EEE10EFA265}" type="pres">
      <dgm:prSet presAssocID="{F041EEAE-3AE1-42E6-8F11-A5D173EF7B3F}" presName="compNode" presStyleCnt="0"/>
      <dgm:spPr/>
    </dgm:pt>
    <dgm:pt modelId="{688CB26E-0B32-4718-8C4B-5D58E70677F4}" type="pres">
      <dgm:prSet presAssocID="{F041EEAE-3AE1-42E6-8F11-A5D173EF7B3F}" presName="bkgdShape" presStyleLbl="node1" presStyleIdx="3" presStyleCnt="7"/>
      <dgm:spPr/>
      <dgm:t>
        <a:bodyPr/>
        <a:lstStyle/>
        <a:p>
          <a:endParaRPr lang="es-EC"/>
        </a:p>
      </dgm:t>
    </dgm:pt>
    <dgm:pt modelId="{EA6D4F4B-177C-4A39-93DE-AF5D7A35AF52}" type="pres">
      <dgm:prSet presAssocID="{F041EEAE-3AE1-42E6-8F11-A5D173EF7B3F}" presName="nodeTx" presStyleLbl="node1" presStyleIdx="3" presStyleCnt="7">
        <dgm:presLayoutVars>
          <dgm:bulletEnabled val="1"/>
        </dgm:presLayoutVars>
      </dgm:prSet>
      <dgm:spPr/>
      <dgm:t>
        <a:bodyPr/>
        <a:lstStyle/>
        <a:p>
          <a:endParaRPr lang="es-EC"/>
        </a:p>
      </dgm:t>
    </dgm:pt>
    <dgm:pt modelId="{C615581F-D3AE-4360-9388-18CD9831203F}" type="pres">
      <dgm:prSet presAssocID="{F041EEAE-3AE1-42E6-8F11-A5D173EF7B3F}" presName="invisiNode" presStyleLbl="node1" presStyleIdx="3" presStyleCnt="7"/>
      <dgm:spPr/>
    </dgm:pt>
    <dgm:pt modelId="{4C55FB77-2453-43A2-B2E8-0C7727629566}" type="pres">
      <dgm:prSet presAssocID="{F041EEAE-3AE1-42E6-8F11-A5D173EF7B3F}" presName="imagNode" presStyleLbl="fgImgPlace1" presStyleIdx="3" presStyleCnt="7"/>
      <dgm:spPr>
        <a:blipFill rotWithShape="0">
          <a:blip xmlns:r="http://schemas.openxmlformats.org/officeDocument/2006/relationships" r:embed="rId4"/>
          <a:stretch>
            <a:fillRect/>
          </a:stretch>
        </a:blipFill>
      </dgm:spPr>
    </dgm:pt>
    <dgm:pt modelId="{9BA40879-7569-4FFB-9886-66715C8126DD}" type="pres">
      <dgm:prSet presAssocID="{12605A1B-BE11-4D3B-9ABD-16C9DCACD58D}" presName="sibTrans" presStyleLbl="sibTrans2D1" presStyleIdx="0" presStyleCnt="0"/>
      <dgm:spPr/>
      <dgm:t>
        <a:bodyPr/>
        <a:lstStyle/>
        <a:p>
          <a:endParaRPr lang="es-EC"/>
        </a:p>
      </dgm:t>
    </dgm:pt>
    <dgm:pt modelId="{4EE4E0E8-7B67-475C-B9AF-F967B09BCF49}" type="pres">
      <dgm:prSet presAssocID="{A23C9BCD-F268-4441-BC8C-96ADCEC069CB}" presName="compNode" presStyleCnt="0"/>
      <dgm:spPr/>
    </dgm:pt>
    <dgm:pt modelId="{EEA0DFD8-35C3-4BE7-8D93-6B7D6E0FF6EA}" type="pres">
      <dgm:prSet presAssocID="{A23C9BCD-F268-4441-BC8C-96ADCEC069CB}" presName="bkgdShape" presStyleLbl="node1" presStyleIdx="4" presStyleCnt="7"/>
      <dgm:spPr/>
      <dgm:t>
        <a:bodyPr/>
        <a:lstStyle/>
        <a:p>
          <a:endParaRPr lang="es-EC"/>
        </a:p>
      </dgm:t>
    </dgm:pt>
    <dgm:pt modelId="{476B0D0F-670E-4078-B711-40D48642D90F}" type="pres">
      <dgm:prSet presAssocID="{A23C9BCD-F268-4441-BC8C-96ADCEC069CB}" presName="nodeTx" presStyleLbl="node1" presStyleIdx="4" presStyleCnt="7">
        <dgm:presLayoutVars>
          <dgm:bulletEnabled val="1"/>
        </dgm:presLayoutVars>
      </dgm:prSet>
      <dgm:spPr/>
      <dgm:t>
        <a:bodyPr/>
        <a:lstStyle/>
        <a:p>
          <a:endParaRPr lang="es-EC"/>
        </a:p>
      </dgm:t>
    </dgm:pt>
    <dgm:pt modelId="{96D610D9-8DE6-4F58-80E4-4AC55A3231B3}" type="pres">
      <dgm:prSet presAssocID="{A23C9BCD-F268-4441-BC8C-96ADCEC069CB}" presName="invisiNode" presStyleLbl="node1" presStyleIdx="4" presStyleCnt="7"/>
      <dgm:spPr/>
    </dgm:pt>
    <dgm:pt modelId="{E0789400-51F6-43F0-AD83-12281962E9DC}" type="pres">
      <dgm:prSet presAssocID="{A23C9BCD-F268-4441-BC8C-96ADCEC069CB}" presName="imagNode" presStyleLbl="fgImgPlace1" presStyleIdx="4" presStyleCnt="7"/>
      <dgm:spPr>
        <a:blipFill rotWithShape="0">
          <a:blip xmlns:r="http://schemas.openxmlformats.org/officeDocument/2006/relationships" r:embed="rId5"/>
          <a:stretch>
            <a:fillRect/>
          </a:stretch>
        </a:blipFill>
      </dgm:spPr>
    </dgm:pt>
    <dgm:pt modelId="{E90CE7E1-5F7C-4A02-8BA5-4ABDA2380491}" type="pres">
      <dgm:prSet presAssocID="{7ABF1DA1-5277-4B4F-8B21-7E9B42FB27F1}" presName="sibTrans" presStyleLbl="sibTrans2D1" presStyleIdx="0" presStyleCnt="0"/>
      <dgm:spPr/>
      <dgm:t>
        <a:bodyPr/>
        <a:lstStyle/>
        <a:p>
          <a:endParaRPr lang="es-EC"/>
        </a:p>
      </dgm:t>
    </dgm:pt>
    <dgm:pt modelId="{15E603CB-BE65-4609-9E67-480D23D72ED8}" type="pres">
      <dgm:prSet presAssocID="{F99EEDB2-DB06-417B-9EB2-4097D22A2153}" presName="compNode" presStyleCnt="0"/>
      <dgm:spPr/>
    </dgm:pt>
    <dgm:pt modelId="{AC2E2F23-BC0D-46E9-A85B-F9AA9C7BAC3C}" type="pres">
      <dgm:prSet presAssocID="{F99EEDB2-DB06-417B-9EB2-4097D22A2153}" presName="bkgdShape" presStyleLbl="node1" presStyleIdx="5" presStyleCnt="7"/>
      <dgm:spPr/>
      <dgm:t>
        <a:bodyPr/>
        <a:lstStyle/>
        <a:p>
          <a:endParaRPr lang="es-EC"/>
        </a:p>
      </dgm:t>
    </dgm:pt>
    <dgm:pt modelId="{58BB8F74-23F7-4608-8DA2-BDE30150EA83}" type="pres">
      <dgm:prSet presAssocID="{F99EEDB2-DB06-417B-9EB2-4097D22A2153}" presName="nodeTx" presStyleLbl="node1" presStyleIdx="5" presStyleCnt="7">
        <dgm:presLayoutVars>
          <dgm:bulletEnabled val="1"/>
        </dgm:presLayoutVars>
      </dgm:prSet>
      <dgm:spPr/>
      <dgm:t>
        <a:bodyPr/>
        <a:lstStyle/>
        <a:p>
          <a:endParaRPr lang="es-EC"/>
        </a:p>
      </dgm:t>
    </dgm:pt>
    <dgm:pt modelId="{8BC5E0A2-A637-4A82-B2C7-7DACC4FFC0EB}" type="pres">
      <dgm:prSet presAssocID="{F99EEDB2-DB06-417B-9EB2-4097D22A2153}" presName="invisiNode" presStyleLbl="node1" presStyleIdx="5" presStyleCnt="7"/>
      <dgm:spPr/>
    </dgm:pt>
    <dgm:pt modelId="{8C4D692A-0E86-4AB4-8482-A5BB084DF844}" type="pres">
      <dgm:prSet presAssocID="{F99EEDB2-DB06-417B-9EB2-4097D22A2153}" presName="imagNode" presStyleLbl="fgImgPlace1" presStyleIdx="5" presStyleCnt="7"/>
      <dgm:spPr>
        <a:blipFill rotWithShape="0">
          <a:blip xmlns:r="http://schemas.openxmlformats.org/officeDocument/2006/relationships" r:embed="rId6"/>
          <a:stretch>
            <a:fillRect/>
          </a:stretch>
        </a:blipFill>
      </dgm:spPr>
    </dgm:pt>
    <dgm:pt modelId="{B840020B-5D55-41BF-83D3-E400294D947F}" type="pres">
      <dgm:prSet presAssocID="{9DD4F662-4364-452C-9FF8-D982AF46E6A6}" presName="sibTrans" presStyleLbl="sibTrans2D1" presStyleIdx="0" presStyleCnt="0"/>
      <dgm:spPr/>
      <dgm:t>
        <a:bodyPr/>
        <a:lstStyle/>
        <a:p>
          <a:endParaRPr lang="es-EC"/>
        </a:p>
      </dgm:t>
    </dgm:pt>
    <dgm:pt modelId="{0B2AE408-86A6-4107-BAC0-B526A3124A7D}" type="pres">
      <dgm:prSet presAssocID="{95A78F53-EFE2-473E-B5DC-3AF91B59110D}" presName="compNode" presStyleCnt="0"/>
      <dgm:spPr/>
    </dgm:pt>
    <dgm:pt modelId="{038F896E-2AB9-4810-ACF3-3FDC6EEF18E3}" type="pres">
      <dgm:prSet presAssocID="{95A78F53-EFE2-473E-B5DC-3AF91B59110D}" presName="bkgdShape" presStyleLbl="node1" presStyleIdx="6" presStyleCnt="7"/>
      <dgm:spPr/>
      <dgm:t>
        <a:bodyPr/>
        <a:lstStyle/>
        <a:p>
          <a:endParaRPr lang="es-EC"/>
        </a:p>
      </dgm:t>
    </dgm:pt>
    <dgm:pt modelId="{EC6AB245-FE0D-454A-920E-B0FE929C6C07}" type="pres">
      <dgm:prSet presAssocID="{95A78F53-EFE2-473E-B5DC-3AF91B59110D}" presName="nodeTx" presStyleLbl="node1" presStyleIdx="6" presStyleCnt="7">
        <dgm:presLayoutVars>
          <dgm:bulletEnabled val="1"/>
        </dgm:presLayoutVars>
      </dgm:prSet>
      <dgm:spPr/>
      <dgm:t>
        <a:bodyPr/>
        <a:lstStyle/>
        <a:p>
          <a:endParaRPr lang="es-EC"/>
        </a:p>
      </dgm:t>
    </dgm:pt>
    <dgm:pt modelId="{752E50C8-F1BF-4D5F-9D83-36773B278A56}" type="pres">
      <dgm:prSet presAssocID="{95A78F53-EFE2-473E-B5DC-3AF91B59110D}" presName="invisiNode" presStyleLbl="node1" presStyleIdx="6" presStyleCnt="7"/>
      <dgm:spPr/>
    </dgm:pt>
    <dgm:pt modelId="{65BA6753-1E3E-40B7-A0CB-BC225B2DC272}" type="pres">
      <dgm:prSet presAssocID="{95A78F53-EFE2-473E-B5DC-3AF91B59110D}" presName="imagNode" presStyleLbl="fgImgPlace1" presStyleIdx="6" presStyleCnt="7"/>
      <dgm:spPr>
        <a:blipFill rotWithShape="0">
          <a:blip xmlns:r="http://schemas.openxmlformats.org/officeDocument/2006/relationships" r:embed="rId7"/>
          <a:stretch>
            <a:fillRect/>
          </a:stretch>
        </a:blipFill>
      </dgm:spPr>
    </dgm:pt>
  </dgm:ptLst>
  <dgm:cxnLst>
    <dgm:cxn modelId="{CAC8C7AE-0A5E-4119-9669-9F1E2F8820B5}" type="presOf" srcId="{0C2CFA32-A2D1-44AC-8032-7CAF2CA9A1B4}" destId="{ED7D22AB-742E-48F4-8196-F4CA7AF4DA5A}" srcOrd="1" destOrd="0" presId="urn:microsoft.com/office/officeart/2005/8/layout/hList7#2"/>
    <dgm:cxn modelId="{B11BA4B9-4F7E-4C7B-B96D-7A82EF0434FF}" type="presOf" srcId="{F041EEAE-3AE1-42E6-8F11-A5D173EF7B3F}" destId="{EA6D4F4B-177C-4A39-93DE-AF5D7A35AF52}" srcOrd="1" destOrd="0" presId="urn:microsoft.com/office/officeart/2005/8/layout/hList7#2"/>
    <dgm:cxn modelId="{0BF40137-01BF-4540-A1AC-395D0EA36B75}" srcId="{1D74CB5C-EDE3-4495-BB76-BDC4542158FA}" destId="{A23C9BCD-F268-4441-BC8C-96ADCEC069CB}" srcOrd="4" destOrd="0" parTransId="{BFDE2950-70CA-4349-AB65-7FF4DE706F7E}" sibTransId="{7ABF1DA1-5277-4B4F-8B21-7E9B42FB27F1}"/>
    <dgm:cxn modelId="{187CAAE7-3792-4119-9778-3FF80C07E1D1}" type="presOf" srcId="{95A78F53-EFE2-473E-B5DC-3AF91B59110D}" destId="{EC6AB245-FE0D-454A-920E-B0FE929C6C07}" srcOrd="1" destOrd="0" presId="urn:microsoft.com/office/officeart/2005/8/layout/hList7#2"/>
    <dgm:cxn modelId="{5F20BBDA-B432-4C6C-A5D7-5D1F71038D88}" srcId="{1D74CB5C-EDE3-4495-BB76-BDC4542158FA}" destId="{F0E3CE6B-5DD6-4DD2-9A3A-9EB43CC86511}" srcOrd="1" destOrd="0" parTransId="{6940C80F-AB0B-425A-9037-DB20575D67C3}" sibTransId="{2977EE91-E4F4-4E5A-98D8-B1ACB0BCB3E6}"/>
    <dgm:cxn modelId="{56F645DE-61F3-45B5-8669-781EDF98BA49}" type="presOf" srcId="{F0E3CE6B-5DD6-4DD2-9A3A-9EB43CC86511}" destId="{A1055430-7041-4883-BF1C-7876FF7B3853}" srcOrd="1" destOrd="0" presId="urn:microsoft.com/office/officeart/2005/8/layout/hList7#2"/>
    <dgm:cxn modelId="{6AA64627-E7A9-49D8-9755-8B076D8AC252}" type="presOf" srcId="{F0E3CE6B-5DD6-4DD2-9A3A-9EB43CC86511}" destId="{3E85097D-4DD8-414B-A720-A4B262B015C1}" srcOrd="0" destOrd="0" presId="urn:microsoft.com/office/officeart/2005/8/layout/hList7#2"/>
    <dgm:cxn modelId="{883ACB91-A979-4629-A4B3-EA3F15868C70}" type="presOf" srcId="{0C2CFA32-A2D1-44AC-8032-7CAF2CA9A1B4}" destId="{6FA4E18B-546D-4434-90B3-2E6B8B6EAFCF}" srcOrd="0" destOrd="0" presId="urn:microsoft.com/office/officeart/2005/8/layout/hList7#2"/>
    <dgm:cxn modelId="{14D8FA62-F39C-4531-A023-12894CF6258A}" type="presOf" srcId="{720D88C3-5C17-4A8F-BC48-7B01958165AC}" destId="{91597194-B720-4BE9-B1B3-AA305F95352D}" srcOrd="0" destOrd="0" presId="urn:microsoft.com/office/officeart/2005/8/layout/hList7#2"/>
    <dgm:cxn modelId="{06D07769-1BC4-47D7-A744-5B69539D3392}" type="presOf" srcId="{12605A1B-BE11-4D3B-9ABD-16C9DCACD58D}" destId="{9BA40879-7569-4FFB-9886-66715C8126DD}" srcOrd="0" destOrd="0" presId="urn:microsoft.com/office/officeart/2005/8/layout/hList7#2"/>
    <dgm:cxn modelId="{6A885E48-425D-4DCC-9D53-D0C41ABAF639}" type="presOf" srcId="{F2B56BCC-35B6-4AE6-8E8B-37271460E905}" destId="{A1D4259C-2FF0-48E4-BFFB-A52CE540956E}" srcOrd="0" destOrd="0" presId="urn:microsoft.com/office/officeart/2005/8/layout/hList7#2"/>
    <dgm:cxn modelId="{06BC7ED4-ADB0-451C-A095-65F03AE68681}" srcId="{1D74CB5C-EDE3-4495-BB76-BDC4542158FA}" destId="{D08C846D-3D4F-453B-8998-FB0D11E9A189}" srcOrd="2" destOrd="0" parTransId="{93DD27BA-33DA-4B9C-944F-87FC1D90593E}" sibTransId="{F2B56BCC-35B6-4AE6-8E8B-37271460E905}"/>
    <dgm:cxn modelId="{281483B8-5047-48C8-808A-3C668FDEC515}" type="presOf" srcId="{2977EE91-E4F4-4E5A-98D8-B1ACB0BCB3E6}" destId="{776C8ABB-DF6F-48BB-B427-CF0B2C4689F1}" srcOrd="0" destOrd="0" presId="urn:microsoft.com/office/officeart/2005/8/layout/hList7#2"/>
    <dgm:cxn modelId="{C615ECDD-B30E-44CC-B3A0-DF14703B73F7}" type="presOf" srcId="{1D74CB5C-EDE3-4495-BB76-BDC4542158FA}" destId="{83A1F8B3-3DD4-49B9-8C0E-6A25873215AB}" srcOrd="0" destOrd="0" presId="urn:microsoft.com/office/officeart/2005/8/layout/hList7#2"/>
    <dgm:cxn modelId="{576CFF0A-7D8F-454E-93BF-055682F194A0}" type="presOf" srcId="{D08C846D-3D4F-453B-8998-FB0D11E9A189}" destId="{DBE7218B-3898-49A9-B1BA-878906EF2124}" srcOrd="1" destOrd="0" presId="urn:microsoft.com/office/officeart/2005/8/layout/hList7#2"/>
    <dgm:cxn modelId="{7BF05F6E-326C-4EA4-9E0E-6D2A50979439}" type="presOf" srcId="{9DD4F662-4364-452C-9FF8-D982AF46E6A6}" destId="{B840020B-5D55-41BF-83D3-E400294D947F}" srcOrd="0" destOrd="0" presId="urn:microsoft.com/office/officeart/2005/8/layout/hList7#2"/>
    <dgm:cxn modelId="{A135FA9B-588B-4263-9AB5-2698E2E709C9}" type="presOf" srcId="{95A78F53-EFE2-473E-B5DC-3AF91B59110D}" destId="{038F896E-2AB9-4810-ACF3-3FDC6EEF18E3}" srcOrd="0" destOrd="0" presId="urn:microsoft.com/office/officeart/2005/8/layout/hList7#2"/>
    <dgm:cxn modelId="{416BD295-EEBA-479E-BB8A-0591005250F3}" type="presOf" srcId="{F99EEDB2-DB06-417B-9EB2-4097D22A2153}" destId="{58BB8F74-23F7-4608-8DA2-BDE30150EA83}" srcOrd="1" destOrd="0" presId="urn:microsoft.com/office/officeart/2005/8/layout/hList7#2"/>
    <dgm:cxn modelId="{48E647FA-7FAA-4789-B0FB-D637F18D9C77}" type="presOf" srcId="{F99EEDB2-DB06-417B-9EB2-4097D22A2153}" destId="{AC2E2F23-BC0D-46E9-A85B-F9AA9C7BAC3C}" srcOrd="0" destOrd="0" presId="urn:microsoft.com/office/officeart/2005/8/layout/hList7#2"/>
    <dgm:cxn modelId="{1F4D2BAF-8FDB-4A1F-8979-A8A843874287}" type="presOf" srcId="{A23C9BCD-F268-4441-BC8C-96ADCEC069CB}" destId="{476B0D0F-670E-4078-B711-40D48642D90F}" srcOrd="1" destOrd="0" presId="urn:microsoft.com/office/officeart/2005/8/layout/hList7#2"/>
    <dgm:cxn modelId="{0150E109-2EE9-4E1F-A650-6E35121F0CF4}" srcId="{1D74CB5C-EDE3-4495-BB76-BDC4542158FA}" destId="{0C2CFA32-A2D1-44AC-8032-7CAF2CA9A1B4}" srcOrd="0" destOrd="0" parTransId="{4176EC8A-D01A-49E5-B27D-2AA15D7A2160}" sibTransId="{720D88C3-5C17-4A8F-BC48-7B01958165AC}"/>
    <dgm:cxn modelId="{C65355AD-1205-4C75-839F-FB6FAB83B801}" type="presOf" srcId="{D08C846D-3D4F-453B-8998-FB0D11E9A189}" destId="{5C6CCA46-DA76-4E89-B09F-DB0C21E46EF1}" srcOrd="0" destOrd="0" presId="urn:microsoft.com/office/officeart/2005/8/layout/hList7#2"/>
    <dgm:cxn modelId="{3ED041B9-53B0-4654-B4EC-0501FFB1FFD3}" type="presOf" srcId="{F041EEAE-3AE1-42E6-8F11-A5D173EF7B3F}" destId="{688CB26E-0B32-4718-8C4B-5D58E70677F4}" srcOrd="0" destOrd="0" presId="urn:microsoft.com/office/officeart/2005/8/layout/hList7#2"/>
    <dgm:cxn modelId="{1BB84A86-505C-49BD-AF11-48352ED74E13}" srcId="{1D74CB5C-EDE3-4495-BB76-BDC4542158FA}" destId="{F99EEDB2-DB06-417B-9EB2-4097D22A2153}" srcOrd="5" destOrd="0" parTransId="{FB2AF447-8793-4FCE-89BE-214417C47580}" sibTransId="{9DD4F662-4364-452C-9FF8-D982AF46E6A6}"/>
    <dgm:cxn modelId="{4F5EE125-963E-41D1-9DD3-B9BA03FD6FC9}" type="presOf" srcId="{A23C9BCD-F268-4441-BC8C-96ADCEC069CB}" destId="{EEA0DFD8-35C3-4BE7-8D93-6B7D6E0FF6EA}" srcOrd="0" destOrd="0" presId="urn:microsoft.com/office/officeart/2005/8/layout/hList7#2"/>
    <dgm:cxn modelId="{9DD3C243-E88B-41AC-B52C-B95BCBA1D278}" srcId="{1D74CB5C-EDE3-4495-BB76-BDC4542158FA}" destId="{95A78F53-EFE2-473E-B5DC-3AF91B59110D}" srcOrd="6" destOrd="0" parTransId="{D373376F-1D9F-45A4-A9A8-2F813F950BF9}" sibTransId="{8EF5E095-9AF7-48B8-9BD0-D0BFBF9C75A1}"/>
    <dgm:cxn modelId="{8B21CF9F-2BD9-4AB5-B339-84AB6BB099B2}" srcId="{1D74CB5C-EDE3-4495-BB76-BDC4542158FA}" destId="{F041EEAE-3AE1-42E6-8F11-A5D173EF7B3F}" srcOrd="3" destOrd="0" parTransId="{3B4DD2DE-23C9-4AA8-92E3-CD3C7B01FEF7}" sibTransId="{12605A1B-BE11-4D3B-9ABD-16C9DCACD58D}"/>
    <dgm:cxn modelId="{2404FEA4-6196-4C63-BAE1-E5F4BBFAD5E1}" type="presOf" srcId="{7ABF1DA1-5277-4B4F-8B21-7E9B42FB27F1}" destId="{E90CE7E1-5F7C-4A02-8BA5-4ABDA2380491}" srcOrd="0" destOrd="0" presId="urn:microsoft.com/office/officeart/2005/8/layout/hList7#2"/>
    <dgm:cxn modelId="{6EFC178F-85D4-4FC0-B3C4-4A6442049F3E}" type="presParOf" srcId="{83A1F8B3-3DD4-49B9-8C0E-6A25873215AB}" destId="{D0B3854E-1CE2-476E-AA17-B9F2C338D438}" srcOrd="0" destOrd="0" presId="urn:microsoft.com/office/officeart/2005/8/layout/hList7#2"/>
    <dgm:cxn modelId="{D56CBDBF-9514-4526-8DCC-7871F5BEFD7A}" type="presParOf" srcId="{83A1F8B3-3DD4-49B9-8C0E-6A25873215AB}" destId="{C96FF9F8-76D5-4B84-88A2-0820294BE3DF}" srcOrd="1" destOrd="0" presId="urn:microsoft.com/office/officeart/2005/8/layout/hList7#2"/>
    <dgm:cxn modelId="{45F795D9-17EA-443E-8798-E29EC1A57DB9}" type="presParOf" srcId="{C96FF9F8-76D5-4B84-88A2-0820294BE3DF}" destId="{51CAEAAE-103B-4C4E-A2C2-698DC78BD916}" srcOrd="0" destOrd="0" presId="urn:microsoft.com/office/officeart/2005/8/layout/hList7#2"/>
    <dgm:cxn modelId="{22FF0FBD-0F31-4CAF-B12A-B41B65782D33}" type="presParOf" srcId="{51CAEAAE-103B-4C4E-A2C2-698DC78BD916}" destId="{6FA4E18B-546D-4434-90B3-2E6B8B6EAFCF}" srcOrd="0" destOrd="0" presId="urn:microsoft.com/office/officeart/2005/8/layout/hList7#2"/>
    <dgm:cxn modelId="{4655E942-6F08-49C9-BBD1-A270477B8405}" type="presParOf" srcId="{51CAEAAE-103B-4C4E-A2C2-698DC78BD916}" destId="{ED7D22AB-742E-48F4-8196-F4CA7AF4DA5A}" srcOrd="1" destOrd="0" presId="urn:microsoft.com/office/officeart/2005/8/layout/hList7#2"/>
    <dgm:cxn modelId="{5550B45A-BA20-42F0-AF15-A670B10F7C50}" type="presParOf" srcId="{51CAEAAE-103B-4C4E-A2C2-698DC78BD916}" destId="{85B4DD02-3978-4FF3-96E9-2A1843E684AC}" srcOrd="2" destOrd="0" presId="urn:microsoft.com/office/officeart/2005/8/layout/hList7#2"/>
    <dgm:cxn modelId="{AEEC11A5-06BE-407D-BE08-3B02ADF38E97}" type="presParOf" srcId="{51CAEAAE-103B-4C4E-A2C2-698DC78BD916}" destId="{92D9AE5C-D74A-4ABF-A3C0-705BEAE88585}" srcOrd="3" destOrd="0" presId="urn:microsoft.com/office/officeart/2005/8/layout/hList7#2"/>
    <dgm:cxn modelId="{5285C259-A1CD-47E5-B671-9D01D7F74B6D}" type="presParOf" srcId="{C96FF9F8-76D5-4B84-88A2-0820294BE3DF}" destId="{91597194-B720-4BE9-B1B3-AA305F95352D}" srcOrd="1" destOrd="0" presId="urn:microsoft.com/office/officeart/2005/8/layout/hList7#2"/>
    <dgm:cxn modelId="{463BEDF8-5828-40EB-9220-45C00CEACE35}" type="presParOf" srcId="{C96FF9F8-76D5-4B84-88A2-0820294BE3DF}" destId="{76F3FC0D-0415-4DD4-BE76-36CF2F4ED047}" srcOrd="2" destOrd="0" presId="urn:microsoft.com/office/officeart/2005/8/layout/hList7#2"/>
    <dgm:cxn modelId="{9A6572A1-73F2-41C1-A4D1-4F1BF36896D1}" type="presParOf" srcId="{76F3FC0D-0415-4DD4-BE76-36CF2F4ED047}" destId="{3E85097D-4DD8-414B-A720-A4B262B015C1}" srcOrd="0" destOrd="0" presId="urn:microsoft.com/office/officeart/2005/8/layout/hList7#2"/>
    <dgm:cxn modelId="{188926F1-BC8D-4BC0-AA2A-FBFBB5B3541E}" type="presParOf" srcId="{76F3FC0D-0415-4DD4-BE76-36CF2F4ED047}" destId="{A1055430-7041-4883-BF1C-7876FF7B3853}" srcOrd="1" destOrd="0" presId="urn:microsoft.com/office/officeart/2005/8/layout/hList7#2"/>
    <dgm:cxn modelId="{779EBFB8-2FEA-4B56-8910-3D23CEB2359F}" type="presParOf" srcId="{76F3FC0D-0415-4DD4-BE76-36CF2F4ED047}" destId="{5B47D8CF-0A2B-4665-865A-3AAAB03EE1C2}" srcOrd="2" destOrd="0" presId="urn:microsoft.com/office/officeart/2005/8/layout/hList7#2"/>
    <dgm:cxn modelId="{99B6B22A-0928-44A8-867D-FD11660D55AD}" type="presParOf" srcId="{76F3FC0D-0415-4DD4-BE76-36CF2F4ED047}" destId="{A9364FEA-A984-4D55-B0C9-A248F03D06AE}" srcOrd="3" destOrd="0" presId="urn:microsoft.com/office/officeart/2005/8/layout/hList7#2"/>
    <dgm:cxn modelId="{EB56FDAD-C742-454A-9E7B-9A0762608A98}" type="presParOf" srcId="{C96FF9F8-76D5-4B84-88A2-0820294BE3DF}" destId="{776C8ABB-DF6F-48BB-B427-CF0B2C4689F1}" srcOrd="3" destOrd="0" presId="urn:microsoft.com/office/officeart/2005/8/layout/hList7#2"/>
    <dgm:cxn modelId="{36B2055E-D2E0-45FA-8724-C7E9CA55F039}" type="presParOf" srcId="{C96FF9F8-76D5-4B84-88A2-0820294BE3DF}" destId="{CD8AC304-6877-4737-BFA1-28110FD26E35}" srcOrd="4" destOrd="0" presId="urn:microsoft.com/office/officeart/2005/8/layout/hList7#2"/>
    <dgm:cxn modelId="{E064BD25-C930-4659-8AE0-4D121F25903B}" type="presParOf" srcId="{CD8AC304-6877-4737-BFA1-28110FD26E35}" destId="{5C6CCA46-DA76-4E89-B09F-DB0C21E46EF1}" srcOrd="0" destOrd="0" presId="urn:microsoft.com/office/officeart/2005/8/layout/hList7#2"/>
    <dgm:cxn modelId="{1A6FB675-4043-4D53-BDE6-BC4324B9F1A8}" type="presParOf" srcId="{CD8AC304-6877-4737-BFA1-28110FD26E35}" destId="{DBE7218B-3898-49A9-B1BA-878906EF2124}" srcOrd="1" destOrd="0" presId="urn:microsoft.com/office/officeart/2005/8/layout/hList7#2"/>
    <dgm:cxn modelId="{1964EBBD-D5E5-4A7A-ACA5-89E47B84D83F}" type="presParOf" srcId="{CD8AC304-6877-4737-BFA1-28110FD26E35}" destId="{EBAD6562-2DDC-4F32-8E0E-5F6794B194DF}" srcOrd="2" destOrd="0" presId="urn:microsoft.com/office/officeart/2005/8/layout/hList7#2"/>
    <dgm:cxn modelId="{BCF3B315-C16A-46BA-8C34-B3C3D684038B}" type="presParOf" srcId="{CD8AC304-6877-4737-BFA1-28110FD26E35}" destId="{8382092F-236B-4A83-AF14-F7BC18E19A31}" srcOrd="3" destOrd="0" presId="urn:microsoft.com/office/officeart/2005/8/layout/hList7#2"/>
    <dgm:cxn modelId="{21181C53-7A45-4636-8239-81E4260F41A3}" type="presParOf" srcId="{C96FF9F8-76D5-4B84-88A2-0820294BE3DF}" destId="{A1D4259C-2FF0-48E4-BFFB-A52CE540956E}" srcOrd="5" destOrd="0" presId="urn:microsoft.com/office/officeart/2005/8/layout/hList7#2"/>
    <dgm:cxn modelId="{BF908D7C-E172-49D1-961E-093547AD953D}" type="presParOf" srcId="{C96FF9F8-76D5-4B84-88A2-0820294BE3DF}" destId="{E19F736C-AFA3-4009-9F32-6EEE10EFA265}" srcOrd="6" destOrd="0" presId="urn:microsoft.com/office/officeart/2005/8/layout/hList7#2"/>
    <dgm:cxn modelId="{34EF5DEB-C17C-470A-99B9-1D4F63F1AA4C}" type="presParOf" srcId="{E19F736C-AFA3-4009-9F32-6EEE10EFA265}" destId="{688CB26E-0B32-4718-8C4B-5D58E70677F4}" srcOrd="0" destOrd="0" presId="urn:microsoft.com/office/officeart/2005/8/layout/hList7#2"/>
    <dgm:cxn modelId="{B49FD09F-FCD4-43D9-BB52-CEC8A8E76F4C}" type="presParOf" srcId="{E19F736C-AFA3-4009-9F32-6EEE10EFA265}" destId="{EA6D4F4B-177C-4A39-93DE-AF5D7A35AF52}" srcOrd="1" destOrd="0" presId="urn:microsoft.com/office/officeart/2005/8/layout/hList7#2"/>
    <dgm:cxn modelId="{7F405147-67A8-4AEC-B0C2-5F11CC1B5346}" type="presParOf" srcId="{E19F736C-AFA3-4009-9F32-6EEE10EFA265}" destId="{C615581F-D3AE-4360-9388-18CD9831203F}" srcOrd="2" destOrd="0" presId="urn:microsoft.com/office/officeart/2005/8/layout/hList7#2"/>
    <dgm:cxn modelId="{4BAE8ADA-475A-434C-9DDA-7850C839BA33}" type="presParOf" srcId="{E19F736C-AFA3-4009-9F32-6EEE10EFA265}" destId="{4C55FB77-2453-43A2-B2E8-0C7727629566}" srcOrd="3" destOrd="0" presId="urn:microsoft.com/office/officeart/2005/8/layout/hList7#2"/>
    <dgm:cxn modelId="{91F82046-AA2B-49A1-BF40-AC571EF4F036}" type="presParOf" srcId="{C96FF9F8-76D5-4B84-88A2-0820294BE3DF}" destId="{9BA40879-7569-4FFB-9886-66715C8126DD}" srcOrd="7" destOrd="0" presId="urn:microsoft.com/office/officeart/2005/8/layout/hList7#2"/>
    <dgm:cxn modelId="{82460CA4-B421-4C01-8048-0719F265C0B9}" type="presParOf" srcId="{C96FF9F8-76D5-4B84-88A2-0820294BE3DF}" destId="{4EE4E0E8-7B67-475C-B9AF-F967B09BCF49}" srcOrd="8" destOrd="0" presId="urn:microsoft.com/office/officeart/2005/8/layout/hList7#2"/>
    <dgm:cxn modelId="{0C320225-2F7B-4484-95A2-FE0B088AD948}" type="presParOf" srcId="{4EE4E0E8-7B67-475C-B9AF-F967B09BCF49}" destId="{EEA0DFD8-35C3-4BE7-8D93-6B7D6E0FF6EA}" srcOrd="0" destOrd="0" presId="urn:microsoft.com/office/officeart/2005/8/layout/hList7#2"/>
    <dgm:cxn modelId="{332670E6-201E-4A33-8768-5014BF167C18}" type="presParOf" srcId="{4EE4E0E8-7B67-475C-B9AF-F967B09BCF49}" destId="{476B0D0F-670E-4078-B711-40D48642D90F}" srcOrd="1" destOrd="0" presId="urn:microsoft.com/office/officeart/2005/8/layout/hList7#2"/>
    <dgm:cxn modelId="{AED90ADD-B263-489A-B732-095E4DD31133}" type="presParOf" srcId="{4EE4E0E8-7B67-475C-B9AF-F967B09BCF49}" destId="{96D610D9-8DE6-4F58-80E4-4AC55A3231B3}" srcOrd="2" destOrd="0" presId="urn:microsoft.com/office/officeart/2005/8/layout/hList7#2"/>
    <dgm:cxn modelId="{64592CDD-B5A0-4D73-83E8-D7715572CDE8}" type="presParOf" srcId="{4EE4E0E8-7B67-475C-B9AF-F967B09BCF49}" destId="{E0789400-51F6-43F0-AD83-12281962E9DC}" srcOrd="3" destOrd="0" presId="urn:microsoft.com/office/officeart/2005/8/layout/hList7#2"/>
    <dgm:cxn modelId="{561DD5AE-2246-4901-A1C9-B3D719133710}" type="presParOf" srcId="{C96FF9F8-76D5-4B84-88A2-0820294BE3DF}" destId="{E90CE7E1-5F7C-4A02-8BA5-4ABDA2380491}" srcOrd="9" destOrd="0" presId="urn:microsoft.com/office/officeart/2005/8/layout/hList7#2"/>
    <dgm:cxn modelId="{382ABA24-E45D-4920-A030-B0D5C1B77059}" type="presParOf" srcId="{C96FF9F8-76D5-4B84-88A2-0820294BE3DF}" destId="{15E603CB-BE65-4609-9E67-480D23D72ED8}" srcOrd="10" destOrd="0" presId="urn:microsoft.com/office/officeart/2005/8/layout/hList7#2"/>
    <dgm:cxn modelId="{0FC25888-8788-4A46-A6D8-FA5B3506F0B4}" type="presParOf" srcId="{15E603CB-BE65-4609-9E67-480D23D72ED8}" destId="{AC2E2F23-BC0D-46E9-A85B-F9AA9C7BAC3C}" srcOrd="0" destOrd="0" presId="urn:microsoft.com/office/officeart/2005/8/layout/hList7#2"/>
    <dgm:cxn modelId="{D9197DF7-71B3-4B2D-8EF2-8379B2EE18C1}" type="presParOf" srcId="{15E603CB-BE65-4609-9E67-480D23D72ED8}" destId="{58BB8F74-23F7-4608-8DA2-BDE30150EA83}" srcOrd="1" destOrd="0" presId="urn:microsoft.com/office/officeart/2005/8/layout/hList7#2"/>
    <dgm:cxn modelId="{74AAA065-89CC-4B5C-87FF-49255A2C913D}" type="presParOf" srcId="{15E603CB-BE65-4609-9E67-480D23D72ED8}" destId="{8BC5E0A2-A637-4A82-B2C7-7DACC4FFC0EB}" srcOrd="2" destOrd="0" presId="urn:microsoft.com/office/officeart/2005/8/layout/hList7#2"/>
    <dgm:cxn modelId="{75EDCECC-51AF-4BEE-BAF3-8CCA7AEB2DD8}" type="presParOf" srcId="{15E603CB-BE65-4609-9E67-480D23D72ED8}" destId="{8C4D692A-0E86-4AB4-8482-A5BB084DF844}" srcOrd="3" destOrd="0" presId="urn:microsoft.com/office/officeart/2005/8/layout/hList7#2"/>
    <dgm:cxn modelId="{B88C45E5-FA6D-41B1-8111-B33BEE46C3DC}" type="presParOf" srcId="{C96FF9F8-76D5-4B84-88A2-0820294BE3DF}" destId="{B840020B-5D55-41BF-83D3-E400294D947F}" srcOrd="11" destOrd="0" presId="urn:microsoft.com/office/officeart/2005/8/layout/hList7#2"/>
    <dgm:cxn modelId="{39D6B444-5B5C-4EBC-99F1-64178CAA5495}" type="presParOf" srcId="{C96FF9F8-76D5-4B84-88A2-0820294BE3DF}" destId="{0B2AE408-86A6-4107-BAC0-B526A3124A7D}" srcOrd="12" destOrd="0" presId="urn:microsoft.com/office/officeart/2005/8/layout/hList7#2"/>
    <dgm:cxn modelId="{CA8CCE31-954A-47A8-AD85-0834E2FE9645}" type="presParOf" srcId="{0B2AE408-86A6-4107-BAC0-B526A3124A7D}" destId="{038F896E-2AB9-4810-ACF3-3FDC6EEF18E3}" srcOrd="0" destOrd="0" presId="urn:microsoft.com/office/officeart/2005/8/layout/hList7#2"/>
    <dgm:cxn modelId="{35B6D4F2-CE87-4EF9-A3FA-6B182D33CC01}" type="presParOf" srcId="{0B2AE408-86A6-4107-BAC0-B526A3124A7D}" destId="{EC6AB245-FE0D-454A-920E-B0FE929C6C07}" srcOrd="1" destOrd="0" presId="urn:microsoft.com/office/officeart/2005/8/layout/hList7#2"/>
    <dgm:cxn modelId="{61F29092-94CA-4CC3-AD1D-A8623AEC63A4}" type="presParOf" srcId="{0B2AE408-86A6-4107-BAC0-B526A3124A7D}" destId="{752E50C8-F1BF-4D5F-9D83-36773B278A56}" srcOrd="2" destOrd="0" presId="urn:microsoft.com/office/officeart/2005/8/layout/hList7#2"/>
    <dgm:cxn modelId="{66CC6357-D545-49DB-A262-448DE7F4C2D7}" type="presParOf" srcId="{0B2AE408-86A6-4107-BAC0-B526A3124A7D}" destId="{65BA6753-1E3E-40B7-A0CB-BC225B2DC272}" srcOrd="3" destOrd="0" presId="urn:microsoft.com/office/officeart/2005/8/layout/hList7#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D31B4A-7309-4450-8FD1-1CBC34DA3454}"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EC"/>
        </a:p>
      </dgm:t>
    </dgm:pt>
    <dgm:pt modelId="{520B3D8C-0204-4CD6-8045-7F21CE634624}">
      <dgm:prSet phldrT="[Texto]"/>
      <dgm:spPr/>
      <dgm:t>
        <a:bodyPr/>
        <a:lstStyle/>
        <a:p>
          <a:r>
            <a:rPr lang="es-EC" dirty="0" smtClean="0"/>
            <a:t>METODOLOGÍA CONCLUYENTE</a:t>
          </a:r>
          <a:endParaRPr lang="es-EC" dirty="0"/>
        </a:p>
      </dgm:t>
    </dgm:pt>
    <dgm:pt modelId="{CE05E61A-7F7A-4252-B0BA-B92743BA06B9}" type="parTrans" cxnId="{0DD45DB6-6D33-4CA3-BB38-AE5D38F8A84C}">
      <dgm:prSet/>
      <dgm:spPr/>
      <dgm:t>
        <a:bodyPr/>
        <a:lstStyle/>
        <a:p>
          <a:endParaRPr lang="es-EC"/>
        </a:p>
      </dgm:t>
    </dgm:pt>
    <dgm:pt modelId="{CAACEB4B-DED9-4919-A1F0-D771B311061D}" type="sibTrans" cxnId="{0DD45DB6-6D33-4CA3-BB38-AE5D38F8A84C}">
      <dgm:prSet/>
      <dgm:spPr/>
      <dgm:t>
        <a:bodyPr/>
        <a:lstStyle/>
        <a:p>
          <a:endParaRPr lang="es-EC"/>
        </a:p>
      </dgm:t>
    </dgm:pt>
    <dgm:pt modelId="{6FA37A5F-5BFE-4833-B6AB-E9918B46E620}">
      <dgm:prSet phldrT="[Texto]"/>
      <dgm:spPr/>
      <dgm:t>
        <a:bodyPr/>
        <a:lstStyle/>
        <a:p>
          <a:r>
            <a:rPr lang="es-EC" dirty="0" smtClean="0"/>
            <a:t>Prueba de Hipótesis</a:t>
          </a:r>
          <a:endParaRPr lang="es-EC" dirty="0"/>
        </a:p>
      </dgm:t>
    </dgm:pt>
    <dgm:pt modelId="{AF44309B-7B1E-4305-8CD0-A3599C5FE188}" type="parTrans" cxnId="{30478731-68D5-4C07-AD13-FDB33926ECC2}">
      <dgm:prSet/>
      <dgm:spPr/>
      <dgm:t>
        <a:bodyPr/>
        <a:lstStyle/>
        <a:p>
          <a:endParaRPr lang="es-EC"/>
        </a:p>
      </dgm:t>
    </dgm:pt>
    <dgm:pt modelId="{3F886FC7-00E7-4C15-A95A-336206230BC3}" type="sibTrans" cxnId="{30478731-68D5-4C07-AD13-FDB33926ECC2}">
      <dgm:prSet/>
      <dgm:spPr/>
      <dgm:t>
        <a:bodyPr/>
        <a:lstStyle/>
        <a:p>
          <a:endParaRPr lang="es-EC"/>
        </a:p>
      </dgm:t>
    </dgm:pt>
    <dgm:pt modelId="{73DDDDB1-7DFB-4155-8E2D-0D8963B879C2}">
      <dgm:prSet phldrT="[Texto]"/>
      <dgm:spPr/>
      <dgm:t>
        <a:bodyPr/>
        <a:lstStyle/>
        <a:p>
          <a:r>
            <a:rPr lang="es-EC" dirty="0" smtClean="0"/>
            <a:t>Muestra grande</a:t>
          </a:r>
          <a:endParaRPr lang="es-EC" dirty="0"/>
        </a:p>
      </dgm:t>
    </dgm:pt>
    <dgm:pt modelId="{5DE8A124-0DC3-4119-93BF-CA882C915376}" type="parTrans" cxnId="{45BCD543-F62F-4944-8A4D-5BF33D27C68C}">
      <dgm:prSet/>
      <dgm:spPr/>
      <dgm:t>
        <a:bodyPr/>
        <a:lstStyle/>
        <a:p>
          <a:endParaRPr lang="es-EC"/>
        </a:p>
      </dgm:t>
    </dgm:pt>
    <dgm:pt modelId="{00B0DE65-73F9-4316-A9B3-01D945671737}" type="sibTrans" cxnId="{45BCD543-F62F-4944-8A4D-5BF33D27C68C}">
      <dgm:prSet/>
      <dgm:spPr/>
      <dgm:t>
        <a:bodyPr/>
        <a:lstStyle/>
        <a:p>
          <a:endParaRPr lang="es-EC"/>
        </a:p>
      </dgm:t>
    </dgm:pt>
    <dgm:pt modelId="{5152BC79-3B2B-47C3-A6F0-BD3B9FF13086}">
      <dgm:prSet phldrT="[Texto]"/>
      <dgm:spPr/>
      <dgm:t>
        <a:bodyPr/>
        <a:lstStyle/>
        <a:p>
          <a:r>
            <a:rPr lang="es-EC" dirty="0" smtClean="0"/>
            <a:t>Análisis de datos cuantitativos</a:t>
          </a:r>
          <a:endParaRPr lang="es-EC" dirty="0"/>
        </a:p>
      </dgm:t>
    </dgm:pt>
    <dgm:pt modelId="{85E592B9-6E16-48F2-80E1-14650CCD3100}" type="parTrans" cxnId="{110DBE75-8B2F-4358-A5BF-B3C4E197DCD5}">
      <dgm:prSet/>
      <dgm:spPr/>
      <dgm:t>
        <a:bodyPr/>
        <a:lstStyle/>
        <a:p>
          <a:endParaRPr lang="es-EC"/>
        </a:p>
      </dgm:t>
    </dgm:pt>
    <dgm:pt modelId="{35C47298-C46D-4E6B-A01C-AB754D7072FA}" type="sibTrans" cxnId="{110DBE75-8B2F-4358-A5BF-B3C4E197DCD5}">
      <dgm:prSet/>
      <dgm:spPr/>
      <dgm:t>
        <a:bodyPr/>
        <a:lstStyle/>
        <a:p>
          <a:endParaRPr lang="es-EC"/>
        </a:p>
      </dgm:t>
    </dgm:pt>
    <dgm:pt modelId="{E63C146E-05AB-43EB-A0B3-79EB09CEA63A}" type="pres">
      <dgm:prSet presAssocID="{2FD31B4A-7309-4450-8FD1-1CBC34DA3454}" presName="Name0" presStyleCnt="0">
        <dgm:presLayoutVars>
          <dgm:chMax val="1"/>
          <dgm:dir/>
          <dgm:animLvl val="ctr"/>
          <dgm:resizeHandles val="exact"/>
        </dgm:presLayoutVars>
      </dgm:prSet>
      <dgm:spPr/>
      <dgm:t>
        <a:bodyPr/>
        <a:lstStyle/>
        <a:p>
          <a:endParaRPr lang="es-EC"/>
        </a:p>
      </dgm:t>
    </dgm:pt>
    <dgm:pt modelId="{AEA526F1-E132-44CE-A0B9-74AB99DE4FA8}" type="pres">
      <dgm:prSet presAssocID="{520B3D8C-0204-4CD6-8045-7F21CE634624}" presName="centerShape" presStyleLbl="node0" presStyleIdx="0" presStyleCnt="1"/>
      <dgm:spPr/>
      <dgm:t>
        <a:bodyPr/>
        <a:lstStyle/>
        <a:p>
          <a:endParaRPr lang="es-EC"/>
        </a:p>
      </dgm:t>
    </dgm:pt>
    <dgm:pt modelId="{09E1B89A-020D-400D-8D02-54ED519D31E3}" type="pres">
      <dgm:prSet presAssocID="{6FA37A5F-5BFE-4833-B6AB-E9918B46E620}" presName="node" presStyleLbl="node1" presStyleIdx="0" presStyleCnt="3">
        <dgm:presLayoutVars>
          <dgm:bulletEnabled val="1"/>
        </dgm:presLayoutVars>
      </dgm:prSet>
      <dgm:spPr/>
      <dgm:t>
        <a:bodyPr/>
        <a:lstStyle/>
        <a:p>
          <a:endParaRPr lang="es-EC"/>
        </a:p>
      </dgm:t>
    </dgm:pt>
    <dgm:pt modelId="{E8D8989C-276F-442F-A4A2-BD75B0DAE0EB}" type="pres">
      <dgm:prSet presAssocID="{6FA37A5F-5BFE-4833-B6AB-E9918B46E620}" presName="dummy" presStyleCnt="0"/>
      <dgm:spPr/>
      <dgm:t>
        <a:bodyPr/>
        <a:lstStyle/>
        <a:p>
          <a:endParaRPr lang="es-EC"/>
        </a:p>
      </dgm:t>
    </dgm:pt>
    <dgm:pt modelId="{CAC2D3CC-5728-40A8-9446-10B35DA92671}" type="pres">
      <dgm:prSet presAssocID="{3F886FC7-00E7-4C15-A95A-336206230BC3}" presName="sibTrans" presStyleLbl="sibTrans2D1" presStyleIdx="0" presStyleCnt="3"/>
      <dgm:spPr/>
      <dgm:t>
        <a:bodyPr/>
        <a:lstStyle/>
        <a:p>
          <a:endParaRPr lang="es-EC"/>
        </a:p>
      </dgm:t>
    </dgm:pt>
    <dgm:pt modelId="{CCBCF2C1-0574-4C5C-AA2E-13C21FBEF9B1}" type="pres">
      <dgm:prSet presAssocID="{73DDDDB1-7DFB-4155-8E2D-0D8963B879C2}" presName="node" presStyleLbl="node1" presStyleIdx="1" presStyleCnt="3">
        <dgm:presLayoutVars>
          <dgm:bulletEnabled val="1"/>
        </dgm:presLayoutVars>
      </dgm:prSet>
      <dgm:spPr/>
      <dgm:t>
        <a:bodyPr/>
        <a:lstStyle/>
        <a:p>
          <a:endParaRPr lang="es-EC"/>
        </a:p>
      </dgm:t>
    </dgm:pt>
    <dgm:pt modelId="{647B83CA-CBAC-47EF-A1E2-3C857A34BDAD}" type="pres">
      <dgm:prSet presAssocID="{73DDDDB1-7DFB-4155-8E2D-0D8963B879C2}" presName="dummy" presStyleCnt="0"/>
      <dgm:spPr/>
      <dgm:t>
        <a:bodyPr/>
        <a:lstStyle/>
        <a:p>
          <a:endParaRPr lang="es-EC"/>
        </a:p>
      </dgm:t>
    </dgm:pt>
    <dgm:pt modelId="{30E7A193-9306-43AC-A0BC-C0450D5A29D7}" type="pres">
      <dgm:prSet presAssocID="{00B0DE65-73F9-4316-A9B3-01D945671737}" presName="sibTrans" presStyleLbl="sibTrans2D1" presStyleIdx="1" presStyleCnt="3"/>
      <dgm:spPr/>
      <dgm:t>
        <a:bodyPr/>
        <a:lstStyle/>
        <a:p>
          <a:endParaRPr lang="es-EC"/>
        </a:p>
      </dgm:t>
    </dgm:pt>
    <dgm:pt modelId="{8678533C-B34D-4953-8E1A-CAB036FD508F}" type="pres">
      <dgm:prSet presAssocID="{5152BC79-3B2B-47C3-A6F0-BD3B9FF13086}" presName="node" presStyleLbl="node1" presStyleIdx="2" presStyleCnt="3">
        <dgm:presLayoutVars>
          <dgm:bulletEnabled val="1"/>
        </dgm:presLayoutVars>
      </dgm:prSet>
      <dgm:spPr/>
      <dgm:t>
        <a:bodyPr/>
        <a:lstStyle/>
        <a:p>
          <a:endParaRPr lang="es-EC"/>
        </a:p>
      </dgm:t>
    </dgm:pt>
    <dgm:pt modelId="{9A62D065-AE7B-4302-81E4-0E80C22CEC98}" type="pres">
      <dgm:prSet presAssocID="{5152BC79-3B2B-47C3-A6F0-BD3B9FF13086}" presName="dummy" presStyleCnt="0"/>
      <dgm:spPr/>
      <dgm:t>
        <a:bodyPr/>
        <a:lstStyle/>
        <a:p>
          <a:endParaRPr lang="es-EC"/>
        </a:p>
      </dgm:t>
    </dgm:pt>
    <dgm:pt modelId="{1FE42250-93E5-45C3-AB23-F69A20F2315A}" type="pres">
      <dgm:prSet presAssocID="{35C47298-C46D-4E6B-A01C-AB754D7072FA}" presName="sibTrans" presStyleLbl="sibTrans2D1" presStyleIdx="2" presStyleCnt="3"/>
      <dgm:spPr/>
      <dgm:t>
        <a:bodyPr/>
        <a:lstStyle/>
        <a:p>
          <a:endParaRPr lang="es-EC"/>
        </a:p>
      </dgm:t>
    </dgm:pt>
  </dgm:ptLst>
  <dgm:cxnLst>
    <dgm:cxn modelId="{41D1AA48-FB1D-415E-BD67-06901B52AD28}" type="presOf" srcId="{5152BC79-3B2B-47C3-A6F0-BD3B9FF13086}" destId="{8678533C-B34D-4953-8E1A-CAB036FD508F}" srcOrd="0" destOrd="0" presId="urn:microsoft.com/office/officeart/2005/8/layout/radial6"/>
    <dgm:cxn modelId="{0DD45DB6-6D33-4CA3-BB38-AE5D38F8A84C}" srcId="{2FD31B4A-7309-4450-8FD1-1CBC34DA3454}" destId="{520B3D8C-0204-4CD6-8045-7F21CE634624}" srcOrd="0" destOrd="0" parTransId="{CE05E61A-7F7A-4252-B0BA-B92743BA06B9}" sibTransId="{CAACEB4B-DED9-4919-A1F0-D771B311061D}"/>
    <dgm:cxn modelId="{44A2CF6A-264B-452B-A5FC-8219035F8D46}" type="presOf" srcId="{6FA37A5F-5BFE-4833-B6AB-E9918B46E620}" destId="{09E1B89A-020D-400D-8D02-54ED519D31E3}" srcOrd="0" destOrd="0" presId="urn:microsoft.com/office/officeart/2005/8/layout/radial6"/>
    <dgm:cxn modelId="{45BCD543-F62F-4944-8A4D-5BF33D27C68C}" srcId="{520B3D8C-0204-4CD6-8045-7F21CE634624}" destId="{73DDDDB1-7DFB-4155-8E2D-0D8963B879C2}" srcOrd="1" destOrd="0" parTransId="{5DE8A124-0DC3-4119-93BF-CA882C915376}" sibTransId="{00B0DE65-73F9-4316-A9B3-01D945671737}"/>
    <dgm:cxn modelId="{6F83E8CA-8083-4E6F-97D0-B135E09E98F5}" type="presOf" srcId="{3F886FC7-00E7-4C15-A95A-336206230BC3}" destId="{CAC2D3CC-5728-40A8-9446-10B35DA92671}" srcOrd="0" destOrd="0" presId="urn:microsoft.com/office/officeart/2005/8/layout/radial6"/>
    <dgm:cxn modelId="{30478731-68D5-4C07-AD13-FDB33926ECC2}" srcId="{520B3D8C-0204-4CD6-8045-7F21CE634624}" destId="{6FA37A5F-5BFE-4833-B6AB-E9918B46E620}" srcOrd="0" destOrd="0" parTransId="{AF44309B-7B1E-4305-8CD0-A3599C5FE188}" sibTransId="{3F886FC7-00E7-4C15-A95A-336206230BC3}"/>
    <dgm:cxn modelId="{EC1955B2-19DC-49FE-9F6D-B834C98414B5}" type="presOf" srcId="{73DDDDB1-7DFB-4155-8E2D-0D8963B879C2}" destId="{CCBCF2C1-0574-4C5C-AA2E-13C21FBEF9B1}" srcOrd="0" destOrd="0" presId="urn:microsoft.com/office/officeart/2005/8/layout/radial6"/>
    <dgm:cxn modelId="{F3919308-2336-40A4-8E3B-B0F83F5D1FDE}" type="presOf" srcId="{00B0DE65-73F9-4316-A9B3-01D945671737}" destId="{30E7A193-9306-43AC-A0BC-C0450D5A29D7}" srcOrd="0" destOrd="0" presId="urn:microsoft.com/office/officeart/2005/8/layout/radial6"/>
    <dgm:cxn modelId="{99CE254C-B0B0-42B3-8380-AC229FDBB334}" type="presOf" srcId="{2FD31B4A-7309-4450-8FD1-1CBC34DA3454}" destId="{E63C146E-05AB-43EB-A0B3-79EB09CEA63A}" srcOrd="0" destOrd="0" presId="urn:microsoft.com/office/officeart/2005/8/layout/radial6"/>
    <dgm:cxn modelId="{FC6D09AB-63D2-46D6-92B7-A97B19CB7827}" type="presOf" srcId="{520B3D8C-0204-4CD6-8045-7F21CE634624}" destId="{AEA526F1-E132-44CE-A0B9-74AB99DE4FA8}" srcOrd="0" destOrd="0" presId="urn:microsoft.com/office/officeart/2005/8/layout/radial6"/>
    <dgm:cxn modelId="{110DBE75-8B2F-4358-A5BF-B3C4E197DCD5}" srcId="{520B3D8C-0204-4CD6-8045-7F21CE634624}" destId="{5152BC79-3B2B-47C3-A6F0-BD3B9FF13086}" srcOrd="2" destOrd="0" parTransId="{85E592B9-6E16-48F2-80E1-14650CCD3100}" sibTransId="{35C47298-C46D-4E6B-A01C-AB754D7072FA}"/>
    <dgm:cxn modelId="{C1186941-FA7D-4CA1-B352-7330410A7D10}" type="presOf" srcId="{35C47298-C46D-4E6B-A01C-AB754D7072FA}" destId="{1FE42250-93E5-45C3-AB23-F69A20F2315A}" srcOrd="0" destOrd="0" presId="urn:microsoft.com/office/officeart/2005/8/layout/radial6"/>
    <dgm:cxn modelId="{89DB2B4D-8C51-4FA6-AD38-B097562AF3E9}" type="presParOf" srcId="{E63C146E-05AB-43EB-A0B3-79EB09CEA63A}" destId="{AEA526F1-E132-44CE-A0B9-74AB99DE4FA8}" srcOrd="0" destOrd="0" presId="urn:microsoft.com/office/officeart/2005/8/layout/radial6"/>
    <dgm:cxn modelId="{D8F552AB-0A54-4180-97C9-07119FAF8F66}" type="presParOf" srcId="{E63C146E-05AB-43EB-A0B3-79EB09CEA63A}" destId="{09E1B89A-020D-400D-8D02-54ED519D31E3}" srcOrd="1" destOrd="0" presId="urn:microsoft.com/office/officeart/2005/8/layout/radial6"/>
    <dgm:cxn modelId="{EB8229C6-2F3B-4F74-883D-AF412A3A06EB}" type="presParOf" srcId="{E63C146E-05AB-43EB-A0B3-79EB09CEA63A}" destId="{E8D8989C-276F-442F-A4A2-BD75B0DAE0EB}" srcOrd="2" destOrd="0" presId="urn:microsoft.com/office/officeart/2005/8/layout/radial6"/>
    <dgm:cxn modelId="{275C4DB8-5E78-496B-9927-F2FA28292E30}" type="presParOf" srcId="{E63C146E-05AB-43EB-A0B3-79EB09CEA63A}" destId="{CAC2D3CC-5728-40A8-9446-10B35DA92671}" srcOrd="3" destOrd="0" presId="urn:microsoft.com/office/officeart/2005/8/layout/radial6"/>
    <dgm:cxn modelId="{0EB884F5-70CD-4D5E-8A63-D8CE70368D36}" type="presParOf" srcId="{E63C146E-05AB-43EB-A0B3-79EB09CEA63A}" destId="{CCBCF2C1-0574-4C5C-AA2E-13C21FBEF9B1}" srcOrd="4" destOrd="0" presId="urn:microsoft.com/office/officeart/2005/8/layout/radial6"/>
    <dgm:cxn modelId="{1EDD0FA4-B428-4313-802A-1C3DEA47547A}" type="presParOf" srcId="{E63C146E-05AB-43EB-A0B3-79EB09CEA63A}" destId="{647B83CA-CBAC-47EF-A1E2-3C857A34BDAD}" srcOrd="5" destOrd="0" presId="urn:microsoft.com/office/officeart/2005/8/layout/radial6"/>
    <dgm:cxn modelId="{952CA4D7-5A9D-4B56-A642-90C9CADFBD10}" type="presParOf" srcId="{E63C146E-05AB-43EB-A0B3-79EB09CEA63A}" destId="{30E7A193-9306-43AC-A0BC-C0450D5A29D7}" srcOrd="6" destOrd="0" presId="urn:microsoft.com/office/officeart/2005/8/layout/radial6"/>
    <dgm:cxn modelId="{E3FF08F6-0B0D-4038-93B4-8AD492565B1C}" type="presParOf" srcId="{E63C146E-05AB-43EB-A0B3-79EB09CEA63A}" destId="{8678533C-B34D-4953-8E1A-CAB036FD508F}" srcOrd="7" destOrd="0" presId="urn:microsoft.com/office/officeart/2005/8/layout/radial6"/>
    <dgm:cxn modelId="{2F0D6BDD-E497-4A23-B2D3-44A292892915}" type="presParOf" srcId="{E63C146E-05AB-43EB-A0B3-79EB09CEA63A}" destId="{9A62D065-AE7B-4302-81E4-0E80C22CEC98}" srcOrd="8" destOrd="0" presId="urn:microsoft.com/office/officeart/2005/8/layout/radial6"/>
    <dgm:cxn modelId="{C7EEE2C1-38E5-484F-8AD9-56D1A51393B2}" type="presParOf" srcId="{E63C146E-05AB-43EB-A0B3-79EB09CEA63A}" destId="{1FE42250-93E5-45C3-AB23-F69A20F2315A}"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912A5E-68F3-4672-BCFD-D7BAC7C009C1}" type="doc">
      <dgm:prSet loTypeId="urn:microsoft.com/office/officeart/2005/8/layout/vList3#1" loCatId="list" qsTypeId="urn:microsoft.com/office/officeart/2005/8/quickstyle/simple1" qsCatId="simple" csTypeId="urn:microsoft.com/office/officeart/2005/8/colors/colorful2" csCatId="colorful" phldr="1"/>
      <dgm:spPr/>
      <dgm:t>
        <a:bodyPr/>
        <a:lstStyle/>
        <a:p>
          <a:endParaRPr lang="es-EC"/>
        </a:p>
      </dgm:t>
    </dgm:pt>
    <dgm:pt modelId="{7C3FA076-F7B6-4D75-8416-4ED67A7C2657}">
      <dgm:prSet custT="1"/>
      <dgm:spPr/>
      <dgm:t>
        <a:bodyPr/>
        <a:lstStyle/>
        <a:p>
          <a:pPr rtl="0"/>
          <a:r>
            <a:rPr lang="es-EC" sz="1400" dirty="0" smtClean="0">
              <a:latin typeface="Arial" pitchFamily="34" charset="0"/>
              <a:cs typeface="Arial" pitchFamily="34" charset="0"/>
            </a:rPr>
            <a:t>En el Cantón </a:t>
          </a:r>
          <a:r>
            <a:rPr lang="es-EC" sz="1400" dirty="0" err="1" smtClean="0">
              <a:latin typeface="Arial" pitchFamily="34" charset="0"/>
              <a:cs typeface="Arial" pitchFamily="34" charset="0"/>
            </a:rPr>
            <a:t>Rumiñahui</a:t>
          </a:r>
          <a:r>
            <a:rPr lang="es-EC" sz="1400" dirty="0" smtClean="0">
              <a:latin typeface="Arial" pitchFamily="34" charset="0"/>
              <a:cs typeface="Arial" pitchFamily="34" charset="0"/>
            </a:rPr>
            <a:t> la parroquia con el 67% de locales comerciales es </a:t>
          </a:r>
          <a:r>
            <a:rPr lang="es-EC" sz="1400" dirty="0" err="1" smtClean="0">
              <a:latin typeface="Arial" pitchFamily="34" charset="0"/>
              <a:cs typeface="Arial" pitchFamily="34" charset="0"/>
            </a:rPr>
            <a:t>Sangolqui</a:t>
          </a:r>
          <a:r>
            <a:rPr lang="es-EC" sz="1400" dirty="0" smtClean="0">
              <a:latin typeface="Arial" pitchFamily="34" charset="0"/>
              <a:cs typeface="Arial" pitchFamily="34" charset="0"/>
            </a:rPr>
            <a:t> por su tamaño geográfico abarca los negocios del cantón de los cuales el 75,3% son locales arrendados. La actividad comercial que más ha influido es la de Salones de Belleza.</a:t>
          </a:r>
          <a:endParaRPr lang="es-EC" sz="1400" dirty="0">
            <a:latin typeface="Arial" pitchFamily="34" charset="0"/>
            <a:cs typeface="Arial" pitchFamily="34" charset="0"/>
          </a:endParaRPr>
        </a:p>
      </dgm:t>
    </dgm:pt>
    <dgm:pt modelId="{A0E5263B-283C-42D8-954A-EEABC3FE7D1C}" type="parTrans" cxnId="{3F3F0839-3CA7-434D-BE3F-8C1EEE30B5D5}">
      <dgm:prSet/>
      <dgm:spPr/>
      <dgm:t>
        <a:bodyPr/>
        <a:lstStyle/>
        <a:p>
          <a:endParaRPr lang="es-EC" sz="1200">
            <a:solidFill>
              <a:schemeClr val="tx1"/>
            </a:solidFill>
            <a:latin typeface="Arial" pitchFamily="34" charset="0"/>
            <a:cs typeface="Arial" pitchFamily="34" charset="0"/>
          </a:endParaRPr>
        </a:p>
      </dgm:t>
    </dgm:pt>
    <dgm:pt modelId="{B72C6D0F-1931-4910-865F-B1E6EEEBD540}" type="sibTrans" cxnId="{3F3F0839-3CA7-434D-BE3F-8C1EEE30B5D5}">
      <dgm:prSet/>
      <dgm:spPr/>
      <dgm:t>
        <a:bodyPr/>
        <a:lstStyle/>
        <a:p>
          <a:endParaRPr lang="es-EC" sz="1200">
            <a:solidFill>
              <a:schemeClr val="tx1"/>
            </a:solidFill>
            <a:latin typeface="Arial" pitchFamily="34" charset="0"/>
            <a:cs typeface="Arial" pitchFamily="34" charset="0"/>
          </a:endParaRPr>
        </a:p>
      </dgm:t>
    </dgm:pt>
    <dgm:pt modelId="{4115FD2F-9324-4330-AEE2-EEDB6AA77C8E}">
      <dgm:prSet/>
      <dgm:spPr/>
      <dgm:t>
        <a:bodyPr/>
        <a:lstStyle/>
        <a:p>
          <a:pPr rtl="0"/>
          <a:r>
            <a:rPr lang="es-EC" smtClean="0">
              <a:latin typeface="Arial" pitchFamily="34" charset="0"/>
              <a:cs typeface="Arial" pitchFamily="34" charset="0"/>
            </a:rPr>
            <a:t>De los negocios encuestados 5 años se encuentran en el sector, el 86,5%  siempre ha realizado su actividad comercial en el sector, el 43% afirmaron que la razón por la que se encuentran allí es porque tuvieron la oportunidad de compra o arriendo del local según su tipo y por aprovechar el mercado potencial 38,9%. </a:t>
          </a:r>
          <a:endParaRPr lang="es-EC" dirty="0">
            <a:latin typeface="Arial" pitchFamily="34" charset="0"/>
            <a:cs typeface="Arial" pitchFamily="34" charset="0"/>
          </a:endParaRPr>
        </a:p>
      </dgm:t>
    </dgm:pt>
    <dgm:pt modelId="{F9FEA47A-97EC-48FB-80CF-A6F1080E1048}" type="parTrans" cxnId="{A8D60AC3-E3C4-4C39-8B1F-9A7BBAAA3C39}">
      <dgm:prSet/>
      <dgm:spPr/>
      <dgm:t>
        <a:bodyPr/>
        <a:lstStyle/>
        <a:p>
          <a:endParaRPr lang="es-EC">
            <a:latin typeface="Arial" pitchFamily="34" charset="0"/>
            <a:cs typeface="Arial" pitchFamily="34" charset="0"/>
          </a:endParaRPr>
        </a:p>
      </dgm:t>
    </dgm:pt>
    <dgm:pt modelId="{B63B15C1-EAB9-4784-94C8-617F034E3B20}" type="sibTrans" cxnId="{A8D60AC3-E3C4-4C39-8B1F-9A7BBAAA3C39}">
      <dgm:prSet/>
      <dgm:spPr/>
      <dgm:t>
        <a:bodyPr/>
        <a:lstStyle/>
        <a:p>
          <a:endParaRPr lang="es-EC">
            <a:latin typeface="Arial" pitchFamily="34" charset="0"/>
            <a:cs typeface="Arial" pitchFamily="34" charset="0"/>
          </a:endParaRPr>
        </a:p>
      </dgm:t>
    </dgm:pt>
    <dgm:pt modelId="{9F2C70C3-D44D-4A12-A683-BED03F5D48BF}">
      <dgm:prSet custT="1"/>
      <dgm:spPr/>
      <dgm:t>
        <a:bodyPr/>
        <a:lstStyle/>
        <a:p>
          <a:r>
            <a:rPr lang="es-EC" sz="1400" dirty="0" smtClean="0">
              <a:latin typeface="Arial" pitchFamily="34" charset="0"/>
              <a:cs typeface="Arial" pitchFamily="34" charset="0"/>
            </a:rPr>
            <a:t>Lo negocios encuestados son únicos por lo tanto son los principales del negocio, sin embargo no han pensado abrir nuevas sucursales las tres cuartas partes de la población encuestada, tampoco han pensado unirse a algún tipo de asociación o cadena para hacer crecer su negocio.</a:t>
          </a:r>
          <a:endParaRPr lang="es-EC" sz="1400" dirty="0">
            <a:latin typeface="Arial" pitchFamily="34" charset="0"/>
            <a:cs typeface="Arial" pitchFamily="34" charset="0"/>
          </a:endParaRPr>
        </a:p>
      </dgm:t>
    </dgm:pt>
    <dgm:pt modelId="{C8CC8536-4143-456B-B41E-DC0F31460A64}" type="parTrans" cxnId="{84419A53-780F-4D4E-8245-7C2C5EB95385}">
      <dgm:prSet/>
      <dgm:spPr/>
      <dgm:t>
        <a:bodyPr/>
        <a:lstStyle/>
        <a:p>
          <a:endParaRPr lang="es-EC">
            <a:latin typeface="Arial" pitchFamily="34" charset="0"/>
            <a:cs typeface="Arial" pitchFamily="34" charset="0"/>
          </a:endParaRPr>
        </a:p>
      </dgm:t>
    </dgm:pt>
    <dgm:pt modelId="{F8C09532-22AB-4151-96EF-D7DBF31CDC73}" type="sibTrans" cxnId="{84419A53-780F-4D4E-8245-7C2C5EB95385}">
      <dgm:prSet/>
      <dgm:spPr/>
      <dgm:t>
        <a:bodyPr/>
        <a:lstStyle/>
        <a:p>
          <a:endParaRPr lang="es-EC">
            <a:latin typeface="Arial" pitchFamily="34" charset="0"/>
            <a:cs typeface="Arial" pitchFamily="34" charset="0"/>
          </a:endParaRPr>
        </a:p>
      </dgm:t>
    </dgm:pt>
    <dgm:pt modelId="{66AB8048-AA16-46F0-A2F6-586352BC8987}" type="pres">
      <dgm:prSet presAssocID="{2C912A5E-68F3-4672-BCFD-D7BAC7C009C1}" presName="linearFlow" presStyleCnt="0">
        <dgm:presLayoutVars>
          <dgm:dir/>
          <dgm:resizeHandles val="exact"/>
        </dgm:presLayoutVars>
      </dgm:prSet>
      <dgm:spPr/>
      <dgm:t>
        <a:bodyPr/>
        <a:lstStyle/>
        <a:p>
          <a:endParaRPr lang="es-EC"/>
        </a:p>
      </dgm:t>
    </dgm:pt>
    <dgm:pt modelId="{3AA40E2D-E974-4F0C-AACB-6C413AD20618}" type="pres">
      <dgm:prSet presAssocID="{7C3FA076-F7B6-4D75-8416-4ED67A7C2657}" presName="composite" presStyleCnt="0"/>
      <dgm:spPr/>
    </dgm:pt>
    <dgm:pt modelId="{784F9158-2C9D-4BEA-8D77-B04A03A5688A}" type="pres">
      <dgm:prSet presAssocID="{7C3FA076-F7B6-4D75-8416-4ED67A7C2657}" presName="imgShp" presStyleLbl="fgImgPlace1" presStyleIdx="0" presStyleCnt="3" custLinFactNeighborX="-34979"/>
      <dgm:spPr>
        <a:blipFill rotWithShape="0">
          <a:blip xmlns:r="http://schemas.openxmlformats.org/officeDocument/2006/relationships" r:embed="rId1"/>
          <a:stretch>
            <a:fillRect/>
          </a:stretch>
        </a:blipFill>
      </dgm:spPr>
    </dgm:pt>
    <dgm:pt modelId="{4077A0EA-4F83-41B9-8C9E-3598F0515A0B}" type="pres">
      <dgm:prSet presAssocID="{7C3FA076-F7B6-4D75-8416-4ED67A7C2657}" presName="txShp" presStyleLbl="node1" presStyleIdx="0" presStyleCnt="3" custScaleX="113381">
        <dgm:presLayoutVars>
          <dgm:bulletEnabled val="1"/>
        </dgm:presLayoutVars>
      </dgm:prSet>
      <dgm:spPr/>
      <dgm:t>
        <a:bodyPr/>
        <a:lstStyle/>
        <a:p>
          <a:endParaRPr lang="es-EC"/>
        </a:p>
      </dgm:t>
    </dgm:pt>
    <dgm:pt modelId="{D35176B8-9D3D-4E79-908B-6B5022EAC43F}" type="pres">
      <dgm:prSet presAssocID="{B72C6D0F-1931-4910-865F-B1E6EEEBD540}" presName="spacing" presStyleCnt="0"/>
      <dgm:spPr/>
    </dgm:pt>
    <dgm:pt modelId="{AD55D2F9-C376-4690-8685-545684E8F78F}" type="pres">
      <dgm:prSet presAssocID="{4115FD2F-9324-4330-AEE2-EEDB6AA77C8E}" presName="composite" presStyleCnt="0"/>
      <dgm:spPr/>
    </dgm:pt>
    <dgm:pt modelId="{AD0CDDB6-1DB2-49DA-BECE-3D0E2E7FD8BB}" type="pres">
      <dgm:prSet presAssocID="{4115FD2F-9324-4330-AEE2-EEDB6AA77C8E}" presName="imgShp" presStyleLbl="fgImgPlace1" presStyleIdx="1" presStyleCnt="3" custLinFactNeighborX="-36318"/>
      <dgm:spPr>
        <a:blipFill rotWithShape="0">
          <a:blip xmlns:r="http://schemas.openxmlformats.org/officeDocument/2006/relationships" r:embed="rId2"/>
          <a:stretch>
            <a:fillRect/>
          </a:stretch>
        </a:blipFill>
      </dgm:spPr>
    </dgm:pt>
    <dgm:pt modelId="{11CD02B4-3395-4CD5-998C-C86C2FD7058B}" type="pres">
      <dgm:prSet presAssocID="{4115FD2F-9324-4330-AEE2-EEDB6AA77C8E}" presName="txShp" presStyleLbl="node1" presStyleIdx="1" presStyleCnt="3" custScaleX="112905">
        <dgm:presLayoutVars>
          <dgm:bulletEnabled val="1"/>
        </dgm:presLayoutVars>
      </dgm:prSet>
      <dgm:spPr/>
      <dgm:t>
        <a:bodyPr/>
        <a:lstStyle/>
        <a:p>
          <a:endParaRPr lang="es-EC"/>
        </a:p>
      </dgm:t>
    </dgm:pt>
    <dgm:pt modelId="{FD0ED334-0EE9-4E39-B335-193B4D451E05}" type="pres">
      <dgm:prSet presAssocID="{B63B15C1-EAB9-4784-94C8-617F034E3B20}" presName="spacing" presStyleCnt="0"/>
      <dgm:spPr/>
    </dgm:pt>
    <dgm:pt modelId="{618C0E91-7690-47BA-9D20-13D3C56E1C73}" type="pres">
      <dgm:prSet presAssocID="{9F2C70C3-D44D-4A12-A683-BED03F5D48BF}" presName="composite" presStyleCnt="0"/>
      <dgm:spPr/>
    </dgm:pt>
    <dgm:pt modelId="{383A2D63-874F-4656-820E-37BB5A5643EE}" type="pres">
      <dgm:prSet presAssocID="{9F2C70C3-D44D-4A12-A683-BED03F5D48BF}" presName="imgShp" presStyleLbl="fgImgPlace1" presStyleIdx="2" presStyleCnt="3" custLinFactNeighborX="-40595"/>
      <dgm:spPr>
        <a:blipFill rotWithShape="0">
          <a:blip xmlns:r="http://schemas.openxmlformats.org/officeDocument/2006/relationships" r:embed="rId3"/>
          <a:stretch>
            <a:fillRect/>
          </a:stretch>
        </a:blipFill>
      </dgm:spPr>
    </dgm:pt>
    <dgm:pt modelId="{2B00FB51-8DA1-4D18-986A-922E023C6612}" type="pres">
      <dgm:prSet presAssocID="{9F2C70C3-D44D-4A12-A683-BED03F5D48BF}" presName="txShp" presStyleLbl="node1" presStyleIdx="2" presStyleCnt="3" custScaleX="113656">
        <dgm:presLayoutVars>
          <dgm:bulletEnabled val="1"/>
        </dgm:presLayoutVars>
      </dgm:prSet>
      <dgm:spPr/>
      <dgm:t>
        <a:bodyPr/>
        <a:lstStyle/>
        <a:p>
          <a:endParaRPr lang="es-EC"/>
        </a:p>
      </dgm:t>
    </dgm:pt>
  </dgm:ptLst>
  <dgm:cxnLst>
    <dgm:cxn modelId="{2EDB295C-2323-432B-B722-D883E451F7DF}" type="presOf" srcId="{9F2C70C3-D44D-4A12-A683-BED03F5D48BF}" destId="{2B00FB51-8DA1-4D18-986A-922E023C6612}" srcOrd="0" destOrd="0" presId="urn:microsoft.com/office/officeart/2005/8/layout/vList3#1"/>
    <dgm:cxn modelId="{4D6C5083-0528-4F0C-8C9D-78EE940E582C}" type="presOf" srcId="{4115FD2F-9324-4330-AEE2-EEDB6AA77C8E}" destId="{11CD02B4-3395-4CD5-998C-C86C2FD7058B}" srcOrd="0" destOrd="0" presId="urn:microsoft.com/office/officeart/2005/8/layout/vList3#1"/>
    <dgm:cxn modelId="{3F3F0839-3CA7-434D-BE3F-8C1EEE30B5D5}" srcId="{2C912A5E-68F3-4672-BCFD-D7BAC7C009C1}" destId="{7C3FA076-F7B6-4D75-8416-4ED67A7C2657}" srcOrd="0" destOrd="0" parTransId="{A0E5263B-283C-42D8-954A-EEABC3FE7D1C}" sibTransId="{B72C6D0F-1931-4910-865F-B1E6EEEBD540}"/>
    <dgm:cxn modelId="{84419A53-780F-4D4E-8245-7C2C5EB95385}" srcId="{2C912A5E-68F3-4672-BCFD-D7BAC7C009C1}" destId="{9F2C70C3-D44D-4A12-A683-BED03F5D48BF}" srcOrd="2" destOrd="0" parTransId="{C8CC8536-4143-456B-B41E-DC0F31460A64}" sibTransId="{F8C09532-22AB-4151-96EF-D7DBF31CDC73}"/>
    <dgm:cxn modelId="{ADCB284E-CD3C-4BDA-A33B-469BE7B6C7E5}" type="presOf" srcId="{7C3FA076-F7B6-4D75-8416-4ED67A7C2657}" destId="{4077A0EA-4F83-41B9-8C9E-3598F0515A0B}" srcOrd="0" destOrd="0" presId="urn:microsoft.com/office/officeart/2005/8/layout/vList3#1"/>
    <dgm:cxn modelId="{A8D60AC3-E3C4-4C39-8B1F-9A7BBAAA3C39}" srcId="{2C912A5E-68F3-4672-BCFD-D7BAC7C009C1}" destId="{4115FD2F-9324-4330-AEE2-EEDB6AA77C8E}" srcOrd="1" destOrd="0" parTransId="{F9FEA47A-97EC-48FB-80CF-A6F1080E1048}" sibTransId="{B63B15C1-EAB9-4784-94C8-617F034E3B20}"/>
    <dgm:cxn modelId="{3DAA2AE4-946C-4E34-9307-BBC7347A0C95}" type="presOf" srcId="{2C912A5E-68F3-4672-BCFD-D7BAC7C009C1}" destId="{66AB8048-AA16-46F0-A2F6-586352BC8987}" srcOrd="0" destOrd="0" presId="urn:microsoft.com/office/officeart/2005/8/layout/vList3#1"/>
    <dgm:cxn modelId="{737F76CB-D710-4582-AC1F-25A2C299371F}" type="presParOf" srcId="{66AB8048-AA16-46F0-A2F6-586352BC8987}" destId="{3AA40E2D-E974-4F0C-AACB-6C413AD20618}" srcOrd="0" destOrd="0" presId="urn:microsoft.com/office/officeart/2005/8/layout/vList3#1"/>
    <dgm:cxn modelId="{3E94BAF1-12E3-4EC3-A934-FE245B45C833}" type="presParOf" srcId="{3AA40E2D-E974-4F0C-AACB-6C413AD20618}" destId="{784F9158-2C9D-4BEA-8D77-B04A03A5688A}" srcOrd="0" destOrd="0" presId="urn:microsoft.com/office/officeart/2005/8/layout/vList3#1"/>
    <dgm:cxn modelId="{53C8C379-F719-41BD-9728-1C1E7CAA257D}" type="presParOf" srcId="{3AA40E2D-E974-4F0C-AACB-6C413AD20618}" destId="{4077A0EA-4F83-41B9-8C9E-3598F0515A0B}" srcOrd="1" destOrd="0" presId="urn:microsoft.com/office/officeart/2005/8/layout/vList3#1"/>
    <dgm:cxn modelId="{6111BF2C-DF54-497E-9E21-19E14BFABA9D}" type="presParOf" srcId="{66AB8048-AA16-46F0-A2F6-586352BC8987}" destId="{D35176B8-9D3D-4E79-908B-6B5022EAC43F}" srcOrd="1" destOrd="0" presId="urn:microsoft.com/office/officeart/2005/8/layout/vList3#1"/>
    <dgm:cxn modelId="{0D5819D4-675C-4E0B-A2E1-9F40043C488F}" type="presParOf" srcId="{66AB8048-AA16-46F0-A2F6-586352BC8987}" destId="{AD55D2F9-C376-4690-8685-545684E8F78F}" srcOrd="2" destOrd="0" presId="urn:microsoft.com/office/officeart/2005/8/layout/vList3#1"/>
    <dgm:cxn modelId="{697A234E-8102-4F64-9DE8-95EE96D0BB74}" type="presParOf" srcId="{AD55D2F9-C376-4690-8685-545684E8F78F}" destId="{AD0CDDB6-1DB2-49DA-BECE-3D0E2E7FD8BB}" srcOrd="0" destOrd="0" presId="urn:microsoft.com/office/officeart/2005/8/layout/vList3#1"/>
    <dgm:cxn modelId="{27C45B7E-72A5-4C6B-A186-6889465A0F1A}" type="presParOf" srcId="{AD55D2F9-C376-4690-8685-545684E8F78F}" destId="{11CD02B4-3395-4CD5-998C-C86C2FD7058B}" srcOrd="1" destOrd="0" presId="urn:microsoft.com/office/officeart/2005/8/layout/vList3#1"/>
    <dgm:cxn modelId="{FF127120-F0C1-4C38-82FF-FAEC5E04CCD8}" type="presParOf" srcId="{66AB8048-AA16-46F0-A2F6-586352BC8987}" destId="{FD0ED334-0EE9-4E39-B335-193B4D451E05}" srcOrd="3" destOrd="0" presId="urn:microsoft.com/office/officeart/2005/8/layout/vList3#1"/>
    <dgm:cxn modelId="{206FF7C1-6731-4F8E-B7A6-FB2FF2A396CD}" type="presParOf" srcId="{66AB8048-AA16-46F0-A2F6-586352BC8987}" destId="{618C0E91-7690-47BA-9D20-13D3C56E1C73}" srcOrd="4" destOrd="0" presId="urn:microsoft.com/office/officeart/2005/8/layout/vList3#1"/>
    <dgm:cxn modelId="{88E9DD88-98A4-4443-8B76-69954F52401E}" type="presParOf" srcId="{618C0E91-7690-47BA-9D20-13D3C56E1C73}" destId="{383A2D63-874F-4656-820E-37BB5A5643EE}" srcOrd="0" destOrd="0" presId="urn:microsoft.com/office/officeart/2005/8/layout/vList3#1"/>
    <dgm:cxn modelId="{88AD590D-1B65-4E64-BE1C-1F111BE498B1}" type="presParOf" srcId="{618C0E91-7690-47BA-9D20-13D3C56E1C73}" destId="{2B00FB51-8DA1-4D18-986A-922E023C6612}"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912A5E-68F3-4672-BCFD-D7BAC7C009C1}" type="doc">
      <dgm:prSet loTypeId="urn:microsoft.com/office/officeart/2005/8/layout/vList3#2" loCatId="list" qsTypeId="urn:microsoft.com/office/officeart/2005/8/quickstyle/simple1" qsCatId="simple" csTypeId="urn:microsoft.com/office/officeart/2005/8/colors/colorful5" csCatId="colorful" phldr="1"/>
      <dgm:spPr/>
      <dgm:t>
        <a:bodyPr/>
        <a:lstStyle/>
        <a:p>
          <a:endParaRPr lang="es-EC"/>
        </a:p>
      </dgm:t>
    </dgm:pt>
    <dgm:pt modelId="{7C3FA076-F7B6-4D75-8416-4ED67A7C2657}">
      <dgm:prSet custT="1"/>
      <dgm:spPr/>
      <dgm:t>
        <a:bodyPr/>
        <a:lstStyle/>
        <a:p>
          <a:pPr rtl="0"/>
          <a:r>
            <a:rPr lang="es-EC" sz="1500" dirty="0" smtClean="0">
              <a:latin typeface="Arial" pitchFamily="34" charset="0"/>
              <a:cs typeface="Arial" pitchFamily="34" charset="0"/>
            </a:rPr>
            <a:t>Los negocios tienen en promedio a dos colaboradores para que atiendan en él, adicional a esto tiene relación con la falta de una estructura organizacional del mismo. </a:t>
          </a:r>
          <a:endParaRPr lang="es-EC" sz="1500" dirty="0">
            <a:latin typeface="Arial" pitchFamily="34" charset="0"/>
            <a:cs typeface="Arial" pitchFamily="34" charset="0"/>
          </a:endParaRPr>
        </a:p>
      </dgm:t>
    </dgm:pt>
    <dgm:pt modelId="{A0E5263B-283C-42D8-954A-EEABC3FE7D1C}" type="parTrans" cxnId="{3F3F0839-3CA7-434D-BE3F-8C1EEE30B5D5}">
      <dgm:prSet/>
      <dgm:spPr/>
      <dgm:t>
        <a:bodyPr/>
        <a:lstStyle/>
        <a:p>
          <a:endParaRPr lang="es-EC" sz="1500">
            <a:solidFill>
              <a:schemeClr val="tx1"/>
            </a:solidFill>
            <a:latin typeface="Arial" pitchFamily="34" charset="0"/>
            <a:cs typeface="Arial" pitchFamily="34" charset="0"/>
          </a:endParaRPr>
        </a:p>
      </dgm:t>
    </dgm:pt>
    <dgm:pt modelId="{B72C6D0F-1931-4910-865F-B1E6EEEBD540}" type="sibTrans" cxnId="{3F3F0839-3CA7-434D-BE3F-8C1EEE30B5D5}">
      <dgm:prSet/>
      <dgm:spPr/>
      <dgm:t>
        <a:bodyPr/>
        <a:lstStyle/>
        <a:p>
          <a:endParaRPr lang="es-EC" sz="1500">
            <a:solidFill>
              <a:schemeClr val="tx1"/>
            </a:solidFill>
            <a:latin typeface="Arial" pitchFamily="34" charset="0"/>
            <a:cs typeface="Arial" pitchFamily="34" charset="0"/>
          </a:endParaRPr>
        </a:p>
      </dgm:t>
    </dgm:pt>
    <dgm:pt modelId="{4115FD2F-9324-4330-AEE2-EEDB6AA77C8E}">
      <dgm:prSet custT="1"/>
      <dgm:spPr/>
      <dgm:t>
        <a:bodyPr/>
        <a:lstStyle/>
        <a:p>
          <a:pPr rtl="0"/>
          <a:r>
            <a:rPr lang="es-EC" sz="1500" dirty="0" smtClean="0">
              <a:latin typeface="Arial" pitchFamily="34" charset="0"/>
              <a:cs typeface="Arial" pitchFamily="34" charset="0"/>
            </a:rPr>
            <a:t>La mayoría de los negocios 61,1% no realizan publicidad, sin embargo el 38,9% si realiza publicidad semanal a través de volantes. </a:t>
          </a:r>
          <a:endParaRPr lang="es-EC" sz="1500" dirty="0">
            <a:latin typeface="Arial" pitchFamily="34" charset="0"/>
            <a:cs typeface="Arial" pitchFamily="34" charset="0"/>
          </a:endParaRPr>
        </a:p>
      </dgm:t>
    </dgm:pt>
    <dgm:pt modelId="{F9FEA47A-97EC-48FB-80CF-A6F1080E1048}" type="parTrans" cxnId="{A8D60AC3-E3C4-4C39-8B1F-9A7BBAAA3C39}">
      <dgm:prSet/>
      <dgm:spPr/>
      <dgm:t>
        <a:bodyPr/>
        <a:lstStyle/>
        <a:p>
          <a:endParaRPr lang="es-EC" sz="1500">
            <a:latin typeface="Arial" pitchFamily="34" charset="0"/>
            <a:cs typeface="Arial" pitchFamily="34" charset="0"/>
          </a:endParaRPr>
        </a:p>
      </dgm:t>
    </dgm:pt>
    <dgm:pt modelId="{B63B15C1-EAB9-4784-94C8-617F034E3B20}" type="sibTrans" cxnId="{A8D60AC3-E3C4-4C39-8B1F-9A7BBAAA3C39}">
      <dgm:prSet/>
      <dgm:spPr/>
      <dgm:t>
        <a:bodyPr/>
        <a:lstStyle/>
        <a:p>
          <a:endParaRPr lang="es-EC" sz="1500">
            <a:latin typeface="Arial" pitchFamily="34" charset="0"/>
            <a:cs typeface="Arial" pitchFamily="34" charset="0"/>
          </a:endParaRPr>
        </a:p>
      </dgm:t>
    </dgm:pt>
    <dgm:pt modelId="{9F2C70C3-D44D-4A12-A683-BED03F5D48BF}">
      <dgm:prSet custT="1"/>
      <dgm:spPr/>
      <dgm:t>
        <a:bodyPr/>
        <a:lstStyle/>
        <a:p>
          <a:r>
            <a:rPr lang="es-EC" sz="1500" dirty="0" smtClean="0">
              <a:latin typeface="Arial" pitchFamily="34" charset="0"/>
              <a:cs typeface="Arial" pitchFamily="34" charset="0"/>
            </a:rPr>
            <a:t>Los negocios en un 46,4% realizan promociones por temporada en un 54,4% y las promociones que realiza es de rebajas en el precio o descuentos ya establecidos. </a:t>
          </a:r>
          <a:endParaRPr lang="es-EC" sz="1500" dirty="0">
            <a:latin typeface="Arial" pitchFamily="34" charset="0"/>
            <a:cs typeface="Arial" pitchFamily="34" charset="0"/>
          </a:endParaRPr>
        </a:p>
      </dgm:t>
    </dgm:pt>
    <dgm:pt modelId="{C8CC8536-4143-456B-B41E-DC0F31460A64}" type="parTrans" cxnId="{84419A53-780F-4D4E-8245-7C2C5EB95385}">
      <dgm:prSet/>
      <dgm:spPr/>
      <dgm:t>
        <a:bodyPr/>
        <a:lstStyle/>
        <a:p>
          <a:endParaRPr lang="es-EC" sz="1500">
            <a:latin typeface="Arial" pitchFamily="34" charset="0"/>
            <a:cs typeface="Arial" pitchFamily="34" charset="0"/>
          </a:endParaRPr>
        </a:p>
      </dgm:t>
    </dgm:pt>
    <dgm:pt modelId="{F8C09532-22AB-4151-96EF-D7DBF31CDC73}" type="sibTrans" cxnId="{84419A53-780F-4D4E-8245-7C2C5EB95385}">
      <dgm:prSet/>
      <dgm:spPr/>
      <dgm:t>
        <a:bodyPr/>
        <a:lstStyle/>
        <a:p>
          <a:endParaRPr lang="es-EC" sz="1500">
            <a:latin typeface="Arial" pitchFamily="34" charset="0"/>
            <a:cs typeface="Arial" pitchFamily="34" charset="0"/>
          </a:endParaRPr>
        </a:p>
      </dgm:t>
    </dgm:pt>
    <dgm:pt modelId="{66AB8048-AA16-46F0-A2F6-586352BC8987}" type="pres">
      <dgm:prSet presAssocID="{2C912A5E-68F3-4672-BCFD-D7BAC7C009C1}" presName="linearFlow" presStyleCnt="0">
        <dgm:presLayoutVars>
          <dgm:dir/>
          <dgm:resizeHandles val="exact"/>
        </dgm:presLayoutVars>
      </dgm:prSet>
      <dgm:spPr/>
      <dgm:t>
        <a:bodyPr/>
        <a:lstStyle/>
        <a:p>
          <a:endParaRPr lang="es-EC"/>
        </a:p>
      </dgm:t>
    </dgm:pt>
    <dgm:pt modelId="{3AA40E2D-E974-4F0C-AACB-6C413AD20618}" type="pres">
      <dgm:prSet presAssocID="{7C3FA076-F7B6-4D75-8416-4ED67A7C2657}" presName="composite" presStyleCnt="0"/>
      <dgm:spPr/>
    </dgm:pt>
    <dgm:pt modelId="{784F9158-2C9D-4BEA-8D77-B04A03A5688A}" type="pres">
      <dgm:prSet presAssocID="{7C3FA076-F7B6-4D75-8416-4ED67A7C2657}" presName="imgShp" presStyleLbl="fgImgPlace1" presStyleIdx="0" presStyleCnt="3" custLinFactNeighborX="-34110"/>
      <dgm:spPr>
        <a:blipFill rotWithShape="0">
          <a:blip xmlns:r="http://schemas.openxmlformats.org/officeDocument/2006/relationships" r:embed="rId1"/>
          <a:stretch>
            <a:fillRect/>
          </a:stretch>
        </a:blipFill>
      </dgm:spPr>
    </dgm:pt>
    <dgm:pt modelId="{4077A0EA-4F83-41B9-8C9E-3598F0515A0B}" type="pres">
      <dgm:prSet presAssocID="{7C3FA076-F7B6-4D75-8416-4ED67A7C2657}" presName="txShp" presStyleLbl="node1" presStyleIdx="0" presStyleCnt="3" custScaleX="113381">
        <dgm:presLayoutVars>
          <dgm:bulletEnabled val="1"/>
        </dgm:presLayoutVars>
      </dgm:prSet>
      <dgm:spPr/>
      <dgm:t>
        <a:bodyPr/>
        <a:lstStyle/>
        <a:p>
          <a:endParaRPr lang="es-EC"/>
        </a:p>
      </dgm:t>
    </dgm:pt>
    <dgm:pt modelId="{D35176B8-9D3D-4E79-908B-6B5022EAC43F}" type="pres">
      <dgm:prSet presAssocID="{B72C6D0F-1931-4910-865F-B1E6EEEBD540}" presName="spacing" presStyleCnt="0"/>
      <dgm:spPr/>
    </dgm:pt>
    <dgm:pt modelId="{AD55D2F9-C376-4690-8685-545684E8F78F}" type="pres">
      <dgm:prSet presAssocID="{4115FD2F-9324-4330-AEE2-EEDB6AA77C8E}" presName="composite" presStyleCnt="0"/>
      <dgm:spPr/>
    </dgm:pt>
    <dgm:pt modelId="{AD0CDDB6-1DB2-49DA-BECE-3D0E2E7FD8BB}" type="pres">
      <dgm:prSet presAssocID="{4115FD2F-9324-4330-AEE2-EEDB6AA77C8E}" presName="imgShp" presStyleLbl="fgImgPlace1" presStyleIdx="1" presStyleCnt="3" custLinFactNeighborX="-33112"/>
      <dgm:spPr>
        <a:blipFill rotWithShape="0">
          <a:blip xmlns:r="http://schemas.openxmlformats.org/officeDocument/2006/relationships" r:embed="rId2"/>
          <a:stretch>
            <a:fillRect/>
          </a:stretch>
        </a:blipFill>
      </dgm:spPr>
    </dgm:pt>
    <dgm:pt modelId="{11CD02B4-3395-4CD5-998C-C86C2FD7058B}" type="pres">
      <dgm:prSet presAssocID="{4115FD2F-9324-4330-AEE2-EEDB6AA77C8E}" presName="txShp" presStyleLbl="node1" presStyleIdx="1" presStyleCnt="3" custScaleX="112905">
        <dgm:presLayoutVars>
          <dgm:bulletEnabled val="1"/>
        </dgm:presLayoutVars>
      </dgm:prSet>
      <dgm:spPr/>
      <dgm:t>
        <a:bodyPr/>
        <a:lstStyle/>
        <a:p>
          <a:endParaRPr lang="es-EC"/>
        </a:p>
      </dgm:t>
    </dgm:pt>
    <dgm:pt modelId="{FD0ED334-0EE9-4E39-B335-193B4D451E05}" type="pres">
      <dgm:prSet presAssocID="{B63B15C1-EAB9-4784-94C8-617F034E3B20}" presName="spacing" presStyleCnt="0"/>
      <dgm:spPr/>
    </dgm:pt>
    <dgm:pt modelId="{618C0E91-7690-47BA-9D20-13D3C56E1C73}" type="pres">
      <dgm:prSet presAssocID="{9F2C70C3-D44D-4A12-A683-BED03F5D48BF}" presName="composite" presStyleCnt="0"/>
      <dgm:spPr/>
    </dgm:pt>
    <dgm:pt modelId="{383A2D63-874F-4656-820E-37BB5A5643EE}" type="pres">
      <dgm:prSet presAssocID="{9F2C70C3-D44D-4A12-A683-BED03F5D48BF}" presName="imgShp" presStyleLbl="fgImgPlace1" presStyleIdx="2" presStyleCnt="3" custLinFactNeighborX="-28470"/>
      <dgm:spPr>
        <a:blipFill rotWithShape="0">
          <a:blip xmlns:r="http://schemas.openxmlformats.org/officeDocument/2006/relationships" r:embed="rId3"/>
          <a:stretch>
            <a:fillRect/>
          </a:stretch>
        </a:blipFill>
      </dgm:spPr>
    </dgm:pt>
    <dgm:pt modelId="{2B00FB51-8DA1-4D18-986A-922E023C6612}" type="pres">
      <dgm:prSet presAssocID="{9F2C70C3-D44D-4A12-A683-BED03F5D48BF}" presName="txShp" presStyleLbl="node1" presStyleIdx="2" presStyleCnt="3" custScaleX="113656">
        <dgm:presLayoutVars>
          <dgm:bulletEnabled val="1"/>
        </dgm:presLayoutVars>
      </dgm:prSet>
      <dgm:spPr/>
      <dgm:t>
        <a:bodyPr/>
        <a:lstStyle/>
        <a:p>
          <a:endParaRPr lang="es-EC"/>
        </a:p>
      </dgm:t>
    </dgm:pt>
  </dgm:ptLst>
  <dgm:cxnLst>
    <dgm:cxn modelId="{3F3F0839-3CA7-434D-BE3F-8C1EEE30B5D5}" srcId="{2C912A5E-68F3-4672-BCFD-D7BAC7C009C1}" destId="{7C3FA076-F7B6-4D75-8416-4ED67A7C2657}" srcOrd="0" destOrd="0" parTransId="{A0E5263B-283C-42D8-954A-EEABC3FE7D1C}" sibTransId="{B72C6D0F-1931-4910-865F-B1E6EEEBD540}"/>
    <dgm:cxn modelId="{3EBFB7BF-21C9-4743-B3ED-47713E173849}" type="presOf" srcId="{2C912A5E-68F3-4672-BCFD-D7BAC7C009C1}" destId="{66AB8048-AA16-46F0-A2F6-586352BC8987}" srcOrd="0" destOrd="0" presId="urn:microsoft.com/office/officeart/2005/8/layout/vList3#2"/>
    <dgm:cxn modelId="{658C0A68-52AE-4AFF-8FDC-B9F89EBE3471}" type="presOf" srcId="{7C3FA076-F7B6-4D75-8416-4ED67A7C2657}" destId="{4077A0EA-4F83-41B9-8C9E-3598F0515A0B}" srcOrd="0" destOrd="0" presId="urn:microsoft.com/office/officeart/2005/8/layout/vList3#2"/>
    <dgm:cxn modelId="{84419A53-780F-4D4E-8245-7C2C5EB95385}" srcId="{2C912A5E-68F3-4672-BCFD-D7BAC7C009C1}" destId="{9F2C70C3-D44D-4A12-A683-BED03F5D48BF}" srcOrd="2" destOrd="0" parTransId="{C8CC8536-4143-456B-B41E-DC0F31460A64}" sibTransId="{F8C09532-22AB-4151-96EF-D7DBF31CDC73}"/>
    <dgm:cxn modelId="{711A1457-E304-4FAA-BE27-3D66CC8BFAA4}" type="presOf" srcId="{9F2C70C3-D44D-4A12-A683-BED03F5D48BF}" destId="{2B00FB51-8DA1-4D18-986A-922E023C6612}" srcOrd="0" destOrd="0" presId="urn:microsoft.com/office/officeart/2005/8/layout/vList3#2"/>
    <dgm:cxn modelId="{A8D60AC3-E3C4-4C39-8B1F-9A7BBAAA3C39}" srcId="{2C912A5E-68F3-4672-BCFD-D7BAC7C009C1}" destId="{4115FD2F-9324-4330-AEE2-EEDB6AA77C8E}" srcOrd="1" destOrd="0" parTransId="{F9FEA47A-97EC-48FB-80CF-A6F1080E1048}" sibTransId="{B63B15C1-EAB9-4784-94C8-617F034E3B20}"/>
    <dgm:cxn modelId="{5D9742DA-ACCF-4243-8868-0ABB2B75449C}" type="presOf" srcId="{4115FD2F-9324-4330-AEE2-EEDB6AA77C8E}" destId="{11CD02B4-3395-4CD5-998C-C86C2FD7058B}" srcOrd="0" destOrd="0" presId="urn:microsoft.com/office/officeart/2005/8/layout/vList3#2"/>
    <dgm:cxn modelId="{82CF8BA6-2ED1-4338-B8BF-75DBC6C92353}" type="presParOf" srcId="{66AB8048-AA16-46F0-A2F6-586352BC8987}" destId="{3AA40E2D-E974-4F0C-AACB-6C413AD20618}" srcOrd="0" destOrd="0" presId="urn:microsoft.com/office/officeart/2005/8/layout/vList3#2"/>
    <dgm:cxn modelId="{381CC269-7D06-4F39-B733-0929235ADDDB}" type="presParOf" srcId="{3AA40E2D-E974-4F0C-AACB-6C413AD20618}" destId="{784F9158-2C9D-4BEA-8D77-B04A03A5688A}" srcOrd="0" destOrd="0" presId="urn:microsoft.com/office/officeart/2005/8/layout/vList3#2"/>
    <dgm:cxn modelId="{708C95F1-EDA6-40BC-8386-E7A608DAB60E}" type="presParOf" srcId="{3AA40E2D-E974-4F0C-AACB-6C413AD20618}" destId="{4077A0EA-4F83-41B9-8C9E-3598F0515A0B}" srcOrd="1" destOrd="0" presId="urn:microsoft.com/office/officeart/2005/8/layout/vList3#2"/>
    <dgm:cxn modelId="{3C572AA9-1944-4FC0-B74D-C237A14FCBD9}" type="presParOf" srcId="{66AB8048-AA16-46F0-A2F6-586352BC8987}" destId="{D35176B8-9D3D-4E79-908B-6B5022EAC43F}" srcOrd="1" destOrd="0" presId="urn:microsoft.com/office/officeart/2005/8/layout/vList3#2"/>
    <dgm:cxn modelId="{09F53531-A0E7-4C30-BC90-FE78B48CB14D}" type="presParOf" srcId="{66AB8048-AA16-46F0-A2F6-586352BC8987}" destId="{AD55D2F9-C376-4690-8685-545684E8F78F}" srcOrd="2" destOrd="0" presId="urn:microsoft.com/office/officeart/2005/8/layout/vList3#2"/>
    <dgm:cxn modelId="{F2B44C32-2531-4115-A866-7B2F0514995E}" type="presParOf" srcId="{AD55D2F9-C376-4690-8685-545684E8F78F}" destId="{AD0CDDB6-1DB2-49DA-BECE-3D0E2E7FD8BB}" srcOrd="0" destOrd="0" presId="urn:microsoft.com/office/officeart/2005/8/layout/vList3#2"/>
    <dgm:cxn modelId="{8B7753EA-A7C4-485A-B0A4-9A69857FDBB3}" type="presParOf" srcId="{AD55D2F9-C376-4690-8685-545684E8F78F}" destId="{11CD02B4-3395-4CD5-998C-C86C2FD7058B}" srcOrd="1" destOrd="0" presId="urn:microsoft.com/office/officeart/2005/8/layout/vList3#2"/>
    <dgm:cxn modelId="{6DC0AFCB-056C-45BE-86C4-5490082E44B9}" type="presParOf" srcId="{66AB8048-AA16-46F0-A2F6-586352BC8987}" destId="{FD0ED334-0EE9-4E39-B335-193B4D451E05}" srcOrd="3" destOrd="0" presId="urn:microsoft.com/office/officeart/2005/8/layout/vList3#2"/>
    <dgm:cxn modelId="{5405B2C8-5DFD-4F68-AF7A-35D836891233}" type="presParOf" srcId="{66AB8048-AA16-46F0-A2F6-586352BC8987}" destId="{618C0E91-7690-47BA-9D20-13D3C56E1C73}" srcOrd="4" destOrd="0" presId="urn:microsoft.com/office/officeart/2005/8/layout/vList3#2"/>
    <dgm:cxn modelId="{79D1FA9D-345A-41BC-9F2B-5BAA85E60E1E}" type="presParOf" srcId="{618C0E91-7690-47BA-9D20-13D3C56E1C73}" destId="{383A2D63-874F-4656-820E-37BB5A5643EE}" srcOrd="0" destOrd="0" presId="urn:microsoft.com/office/officeart/2005/8/layout/vList3#2"/>
    <dgm:cxn modelId="{C8AF1E3F-3EF0-446C-AB90-AE3C78FDB646}" type="presParOf" srcId="{618C0E91-7690-47BA-9D20-13D3C56E1C73}" destId="{2B00FB51-8DA1-4D18-986A-922E023C6612}"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D3481-F656-4C82-98BB-407922F09CF2}">
      <dsp:nvSpPr>
        <dsp:cNvPr id="0" name=""/>
        <dsp:cNvSpPr/>
      </dsp:nvSpPr>
      <dsp:spPr>
        <a:xfrm>
          <a:off x="899347" y="0"/>
          <a:ext cx="6845302" cy="42783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0787A-26DB-4BFB-AF85-45EF0EDC5507}">
      <dsp:nvSpPr>
        <dsp:cNvPr id="0" name=""/>
        <dsp:cNvSpPr/>
      </dsp:nvSpPr>
      <dsp:spPr>
        <a:xfrm>
          <a:off x="1573610" y="3181354"/>
          <a:ext cx="157441" cy="15744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1713DD3-04F8-4C5B-A827-F460F2ECD41F}">
      <dsp:nvSpPr>
        <dsp:cNvPr id="0" name=""/>
        <dsp:cNvSpPr/>
      </dsp:nvSpPr>
      <dsp:spPr>
        <a:xfrm>
          <a:off x="1652331" y="3260075"/>
          <a:ext cx="1170546" cy="101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25" tIns="0" rIns="0" bIns="0" numCol="1" spcCol="1270" anchor="t" anchorCtr="0">
          <a:noAutofit/>
        </a:bodyPr>
        <a:lstStyle/>
        <a:p>
          <a:pPr lvl="0" algn="l" defTabSz="666750">
            <a:lnSpc>
              <a:spcPct val="90000"/>
            </a:lnSpc>
            <a:spcBef>
              <a:spcPct val="0"/>
            </a:spcBef>
            <a:spcAft>
              <a:spcPct val="35000"/>
            </a:spcAft>
          </a:pPr>
          <a:r>
            <a:rPr lang="es-EC" sz="1500" kern="1200" dirty="0" smtClean="0"/>
            <a:t>Migración</a:t>
          </a:r>
          <a:endParaRPr lang="es-EC" sz="1500" kern="1200" dirty="0"/>
        </a:p>
      </dsp:txBody>
      <dsp:txXfrm>
        <a:off x="1652331" y="3260075"/>
        <a:ext cx="1170546" cy="1018238"/>
      </dsp:txXfrm>
    </dsp:sp>
    <dsp:sp modelId="{D8553B88-CE26-44A7-A62B-33B788A15255}">
      <dsp:nvSpPr>
        <dsp:cNvPr id="0" name=""/>
        <dsp:cNvSpPr/>
      </dsp:nvSpPr>
      <dsp:spPr>
        <a:xfrm>
          <a:off x="2685971" y="2186218"/>
          <a:ext cx="273812" cy="27381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55D2DD3-1ECA-4584-8B0B-B49DBC51FE8D}">
      <dsp:nvSpPr>
        <dsp:cNvPr id="0" name=""/>
        <dsp:cNvSpPr/>
      </dsp:nvSpPr>
      <dsp:spPr>
        <a:xfrm>
          <a:off x="2822877" y="2323124"/>
          <a:ext cx="1437513" cy="195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87" tIns="0" rIns="0" bIns="0" numCol="1" spcCol="1270" anchor="t" anchorCtr="0">
          <a:noAutofit/>
        </a:bodyPr>
        <a:lstStyle/>
        <a:p>
          <a:pPr lvl="0" algn="l" defTabSz="666750">
            <a:lnSpc>
              <a:spcPct val="90000"/>
            </a:lnSpc>
            <a:spcBef>
              <a:spcPct val="0"/>
            </a:spcBef>
            <a:spcAft>
              <a:spcPct val="35000"/>
            </a:spcAft>
          </a:pPr>
          <a:r>
            <a:rPr lang="es-EC" sz="1500" kern="1200" dirty="0" smtClean="0"/>
            <a:t>Infraestructura residencial</a:t>
          </a:r>
          <a:endParaRPr lang="es-EC" sz="1500" kern="1200" dirty="0"/>
        </a:p>
      </dsp:txBody>
      <dsp:txXfrm>
        <a:off x="2822877" y="2323124"/>
        <a:ext cx="1437513" cy="1955189"/>
      </dsp:txXfrm>
    </dsp:sp>
    <dsp:sp modelId="{F754AB78-3B2D-41C8-8A98-2C2BA67904EB}">
      <dsp:nvSpPr>
        <dsp:cNvPr id="0" name=""/>
        <dsp:cNvSpPr/>
      </dsp:nvSpPr>
      <dsp:spPr>
        <a:xfrm>
          <a:off x="4106371" y="1452915"/>
          <a:ext cx="362801" cy="36280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C72A548-B98E-4FDE-9059-44B1B79C3BEA}">
      <dsp:nvSpPr>
        <dsp:cNvPr id="0" name=""/>
        <dsp:cNvSpPr/>
      </dsp:nvSpPr>
      <dsp:spPr>
        <a:xfrm>
          <a:off x="4287772" y="1634315"/>
          <a:ext cx="1437513" cy="264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41" tIns="0" rIns="0" bIns="0" numCol="1" spcCol="1270" anchor="t" anchorCtr="0">
          <a:noAutofit/>
        </a:bodyPr>
        <a:lstStyle/>
        <a:p>
          <a:pPr lvl="0" algn="l" defTabSz="666750">
            <a:lnSpc>
              <a:spcPct val="90000"/>
            </a:lnSpc>
            <a:spcBef>
              <a:spcPct val="0"/>
            </a:spcBef>
            <a:spcAft>
              <a:spcPct val="35000"/>
            </a:spcAft>
          </a:pPr>
          <a:r>
            <a:rPr lang="es-EC" sz="1500" kern="1200" dirty="0" smtClean="0"/>
            <a:t>Expansión de la zona urbana</a:t>
          </a:r>
          <a:endParaRPr lang="es-EC" sz="1500" kern="1200" dirty="0"/>
        </a:p>
      </dsp:txBody>
      <dsp:txXfrm>
        <a:off x="4287772" y="1634315"/>
        <a:ext cx="1437513" cy="2643998"/>
      </dsp:txXfrm>
    </dsp:sp>
    <dsp:sp modelId="{F568136D-A38E-489E-AE58-13B0200C111B}">
      <dsp:nvSpPr>
        <dsp:cNvPr id="0" name=""/>
        <dsp:cNvSpPr/>
      </dsp:nvSpPr>
      <dsp:spPr>
        <a:xfrm>
          <a:off x="5653410" y="967754"/>
          <a:ext cx="486016" cy="486016"/>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2529A7F-EC5A-40D6-BF39-02592D0CCECF}">
      <dsp:nvSpPr>
        <dsp:cNvPr id="0" name=""/>
        <dsp:cNvSpPr/>
      </dsp:nvSpPr>
      <dsp:spPr>
        <a:xfrm>
          <a:off x="5896418" y="1210762"/>
          <a:ext cx="1437513" cy="306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30" tIns="0" rIns="0" bIns="0" numCol="1" spcCol="1270" anchor="t" anchorCtr="0">
          <a:noAutofit/>
        </a:bodyPr>
        <a:lstStyle/>
        <a:p>
          <a:pPr lvl="0" algn="l" defTabSz="666750">
            <a:lnSpc>
              <a:spcPct val="90000"/>
            </a:lnSpc>
            <a:spcBef>
              <a:spcPct val="0"/>
            </a:spcBef>
            <a:spcAft>
              <a:spcPct val="35000"/>
            </a:spcAft>
          </a:pPr>
          <a:r>
            <a:rPr lang="es-EC" sz="1500" kern="1200" dirty="0" smtClean="0"/>
            <a:t>Congestión vehicular</a:t>
          </a:r>
          <a:endParaRPr lang="es-EC" sz="1500" kern="1200" dirty="0"/>
        </a:p>
      </dsp:txBody>
      <dsp:txXfrm>
        <a:off x="5896418" y="1210762"/>
        <a:ext cx="1437513" cy="30675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65EFC-619F-4E83-BAD3-CCE4C7BC2678}">
      <dsp:nvSpPr>
        <dsp:cNvPr id="0" name=""/>
        <dsp:cNvSpPr/>
      </dsp:nvSpPr>
      <dsp:spPr>
        <a:xfrm>
          <a:off x="7" y="0"/>
          <a:ext cx="2800313" cy="3635372"/>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latin typeface="Arial" pitchFamily="34" charset="0"/>
              <a:cs typeface="Arial" pitchFamily="34" charset="0"/>
            </a:rPr>
            <a:t>Servirá para</a:t>
          </a:r>
          <a:endParaRPr lang="es-EC" sz="2500" kern="1200" dirty="0">
            <a:latin typeface="Arial" pitchFamily="34" charset="0"/>
            <a:cs typeface="Arial" pitchFamily="34" charset="0"/>
          </a:endParaRPr>
        </a:p>
      </dsp:txBody>
      <dsp:txXfrm>
        <a:off x="7" y="1454148"/>
        <a:ext cx="2800313" cy="1454148"/>
      </dsp:txXfrm>
    </dsp:sp>
    <dsp:sp modelId="{12030978-E7EC-4D9C-9D0D-2AECCF75F41E}">
      <dsp:nvSpPr>
        <dsp:cNvPr id="0" name=""/>
        <dsp:cNvSpPr/>
      </dsp:nvSpPr>
      <dsp:spPr>
        <a:xfrm>
          <a:off x="796667" y="218122"/>
          <a:ext cx="1210578" cy="1210578"/>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B517B40-AB7B-45DF-8504-364128A09CC3}">
      <dsp:nvSpPr>
        <dsp:cNvPr id="0" name=""/>
        <dsp:cNvSpPr/>
      </dsp:nvSpPr>
      <dsp:spPr>
        <a:xfrm>
          <a:off x="2886123" y="0"/>
          <a:ext cx="2800313" cy="3635372"/>
        </a:xfrm>
        <a:prstGeom prst="roundRect">
          <a:avLst>
            <a:gd name="adj" fmla="val 10000"/>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latin typeface="Arial" pitchFamily="34" charset="0"/>
              <a:cs typeface="Arial" pitchFamily="34" charset="0"/>
            </a:rPr>
            <a:t>Establecer geográficamente </a:t>
          </a:r>
          <a:endParaRPr lang="es-EC" sz="2500" kern="1200" dirty="0">
            <a:latin typeface="Arial" pitchFamily="34" charset="0"/>
            <a:cs typeface="Arial" pitchFamily="34" charset="0"/>
          </a:endParaRPr>
        </a:p>
      </dsp:txBody>
      <dsp:txXfrm>
        <a:off x="2886123" y="1454148"/>
        <a:ext cx="2800313" cy="1454148"/>
      </dsp:txXfrm>
    </dsp:sp>
    <dsp:sp modelId="{AE0F6C8E-4E29-46A1-87D9-A9EF06B1DCB6}">
      <dsp:nvSpPr>
        <dsp:cNvPr id="0" name=""/>
        <dsp:cNvSpPr/>
      </dsp:nvSpPr>
      <dsp:spPr>
        <a:xfrm>
          <a:off x="3680990" y="218122"/>
          <a:ext cx="1210578" cy="1210578"/>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F4355E9-FE13-4A71-B2D9-CF47F1D9C1C1}">
      <dsp:nvSpPr>
        <dsp:cNvPr id="0" name=""/>
        <dsp:cNvSpPr/>
      </dsp:nvSpPr>
      <dsp:spPr>
        <a:xfrm>
          <a:off x="5770446" y="0"/>
          <a:ext cx="2800313" cy="3635372"/>
        </a:xfrm>
        <a:prstGeom prst="roundRect">
          <a:avLst>
            <a:gd name="adj" fmla="val 10000"/>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C" sz="2500" kern="1200" dirty="0" smtClean="0">
              <a:latin typeface="Arial" pitchFamily="34" charset="0"/>
              <a:cs typeface="Arial" pitchFamily="34" charset="0"/>
            </a:rPr>
            <a:t>Movimiento comercial</a:t>
          </a:r>
          <a:endParaRPr lang="es-EC" sz="2500" kern="1200" dirty="0">
            <a:latin typeface="Arial" pitchFamily="34" charset="0"/>
            <a:cs typeface="Arial" pitchFamily="34" charset="0"/>
          </a:endParaRPr>
        </a:p>
      </dsp:txBody>
      <dsp:txXfrm>
        <a:off x="5770446" y="1454148"/>
        <a:ext cx="2800313" cy="1454148"/>
      </dsp:txXfrm>
    </dsp:sp>
    <dsp:sp modelId="{F367840B-471E-4066-8482-58A852E4059B}">
      <dsp:nvSpPr>
        <dsp:cNvPr id="0" name=""/>
        <dsp:cNvSpPr/>
      </dsp:nvSpPr>
      <dsp:spPr>
        <a:xfrm>
          <a:off x="6565313" y="218122"/>
          <a:ext cx="1210578" cy="1210578"/>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DF14BE5-F0A1-4FB4-B05A-16FC340043B8}">
      <dsp:nvSpPr>
        <dsp:cNvPr id="0" name=""/>
        <dsp:cNvSpPr/>
      </dsp:nvSpPr>
      <dsp:spPr>
        <a:xfrm>
          <a:off x="342902" y="2908297"/>
          <a:ext cx="7886755" cy="545305"/>
        </a:xfrm>
        <a:prstGeom prst="leftRightArrow">
          <a:avLst/>
        </a:prstGeom>
        <a:solidFill>
          <a:schemeClr val="accent5">
            <a:tint val="4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7A0EA-4F83-41B9-8C9E-3598F0515A0B}">
      <dsp:nvSpPr>
        <dsp:cNvPr id="0" name=""/>
        <dsp:cNvSpPr/>
      </dsp:nvSpPr>
      <dsp:spPr>
        <a:xfrm rot="10800000">
          <a:off x="1209576" y="1058"/>
          <a:ext cx="6549705" cy="1337101"/>
        </a:xfrm>
        <a:prstGeom prst="homePlat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9625" tIns="53340" rIns="99568" bIns="53340" numCol="1" spcCol="1270" anchor="ctr" anchorCtr="0">
          <a:noAutofit/>
        </a:bodyPr>
        <a:lstStyle/>
        <a:p>
          <a:pPr lvl="0" algn="ctr" defTabSz="622300" rtl="0">
            <a:lnSpc>
              <a:spcPct val="90000"/>
            </a:lnSpc>
            <a:spcBef>
              <a:spcPct val="0"/>
            </a:spcBef>
            <a:spcAft>
              <a:spcPct val="35000"/>
            </a:spcAft>
          </a:pPr>
          <a:r>
            <a:rPr lang="es-EC" sz="1400" kern="1200" dirty="0" smtClean="0">
              <a:latin typeface="Arial" pitchFamily="34" charset="0"/>
              <a:cs typeface="Arial" pitchFamily="34" charset="0"/>
            </a:rPr>
            <a:t>En el Cantón </a:t>
          </a:r>
          <a:r>
            <a:rPr lang="es-EC" sz="1400" kern="1200" dirty="0" err="1" smtClean="0">
              <a:latin typeface="Arial" pitchFamily="34" charset="0"/>
              <a:cs typeface="Arial" pitchFamily="34" charset="0"/>
            </a:rPr>
            <a:t>Rumiñahui</a:t>
          </a:r>
          <a:r>
            <a:rPr lang="es-EC" sz="1400" kern="1200" dirty="0" smtClean="0">
              <a:latin typeface="Arial" pitchFamily="34" charset="0"/>
              <a:cs typeface="Arial" pitchFamily="34" charset="0"/>
            </a:rPr>
            <a:t> la parroquia con el 67% de locales comerciales es </a:t>
          </a:r>
          <a:r>
            <a:rPr lang="es-EC" sz="1400" kern="1200" dirty="0" err="1" smtClean="0">
              <a:latin typeface="Arial" pitchFamily="34" charset="0"/>
              <a:cs typeface="Arial" pitchFamily="34" charset="0"/>
            </a:rPr>
            <a:t>Sangolqui</a:t>
          </a:r>
          <a:r>
            <a:rPr lang="es-EC" sz="1400" kern="1200" dirty="0" smtClean="0">
              <a:latin typeface="Arial" pitchFamily="34" charset="0"/>
              <a:cs typeface="Arial" pitchFamily="34" charset="0"/>
            </a:rPr>
            <a:t> por su tamaño geográfico abarca los negocios del cantón de los cuales el 75,3% son locales arrendados. La actividad comercial que más ha influido es la de Salones de Belleza.</a:t>
          </a:r>
          <a:endParaRPr lang="es-EC" sz="1400" kern="1200" dirty="0">
            <a:latin typeface="Arial" pitchFamily="34" charset="0"/>
            <a:cs typeface="Arial" pitchFamily="34" charset="0"/>
          </a:endParaRPr>
        </a:p>
      </dsp:txBody>
      <dsp:txXfrm rot="10800000">
        <a:off x="1543851" y="1058"/>
        <a:ext cx="6215430" cy="1337101"/>
      </dsp:txXfrm>
    </dsp:sp>
    <dsp:sp modelId="{784F9158-2C9D-4BEA-8D77-B04A03A5688A}">
      <dsp:nvSpPr>
        <dsp:cNvPr id="0" name=""/>
        <dsp:cNvSpPr/>
      </dsp:nvSpPr>
      <dsp:spPr>
        <a:xfrm>
          <a:off x="459813" y="1058"/>
          <a:ext cx="1337101" cy="1337101"/>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1CD02B4-3395-4CD5-998C-C86C2FD7058B}">
      <dsp:nvSpPr>
        <dsp:cNvPr id="0" name=""/>
        <dsp:cNvSpPr/>
      </dsp:nvSpPr>
      <dsp:spPr>
        <a:xfrm rot="10800000">
          <a:off x="1230199" y="1737294"/>
          <a:ext cx="6522207" cy="1337101"/>
        </a:xfrm>
        <a:prstGeom prst="homePlate">
          <a:avLst/>
        </a:prstGeom>
        <a:solidFill>
          <a:schemeClr val="accent2">
            <a:hueOff val="3864684"/>
            <a:satOff val="-41326"/>
            <a:lumOff val="1078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9625" tIns="57150" rIns="106680" bIns="57150" numCol="1" spcCol="1270" anchor="ctr" anchorCtr="0">
          <a:noAutofit/>
        </a:bodyPr>
        <a:lstStyle/>
        <a:p>
          <a:pPr lvl="0" algn="ctr" defTabSz="666750" rtl="0">
            <a:lnSpc>
              <a:spcPct val="90000"/>
            </a:lnSpc>
            <a:spcBef>
              <a:spcPct val="0"/>
            </a:spcBef>
            <a:spcAft>
              <a:spcPct val="35000"/>
            </a:spcAft>
          </a:pPr>
          <a:r>
            <a:rPr lang="es-EC" sz="1500" kern="1200" smtClean="0">
              <a:latin typeface="Arial" pitchFamily="34" charset="0"/>
              <a:cs typeface="Arial" pitchFamily="34" charset="0"/>
            </a:rPr>
            <a:t>De los negocios encuestados 5 años se encuentran en el sector, el 86,5%  siempre ha realizado su actividad comercial en el sector, el 43% afirmaron que la razón por la que se encuentran allí es porque tuvieron la oportunidad de compra o arriendo del local según su tipo y por aprovechar el mercado potencial 38,9%. </a:t>
          </a:r>
          <a:endParaRPr lang="es-EC" sz="1500" kern="1200" dirty="0">
            <a:latin typeface="Arial" pitchFamily="34" charset="0"/>
            <a:cs typeface="Arial" pitchFamily="34" charset="0"/>
          </a:endParaRPr>
        </a:p>
      </dsp:txBody>
      <dsp:txXfrm rot="10800000">
        <a:off x="1564474" y="1737294"/>
        <a:ext cx="6187932" cy="1337101"/>
      </dsp:txXfrm>
    </dsp:sp>
    <dsp:sp modelId="{AD0CDDB6-1DB2-49DA-BECE-3D0E2E7FD8BB}">
      <dsp:nvSpPr>
        <dsp:cNvPr id="0" name=""/>
        <dsp:cNvSpPr/>
      </dsp:nvSpPr>
      <dsp:spPr>
        <a:xfrm>
          <a:off x="448783" y="1737294"/>
          <a:ext cx="1337101" cy="1337101"/>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B00FB51-8DA1-4D18-986A-922E023C6612}">
      <dsp:nvSpPr>
        <dsp:cNvPr id="0" name=""/>
        <dsp:cNvSpPr/>
      </dsp:nvSpPr>
      <dsp:spPr>
        <a:xfrm rot="10800000">
          <a:off x="1197662" y="3473530"/>
          <a:ext cx="6565591" cy="1337101"/>
        </a:xfrm>
        <a:prstGeom prst="homePlate">
          <a:avLst/>
        </a:prstGeom>
        <a:solidFill>
          <a:schemeClr val="accent2">
            <a:hueOff val="7729367"/>
            <a:satOff val="-82653"/>
            <a:lumOff val="2156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89625" tIns="53340" rIns="99568"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Lo negocios encuestados son únicos por lo tanto son los principales del negocio, sin embargo no han pensado abrir nuevas sucursales las tres cuartas partes de la población encuestada, tampoco han pensado unirse a algún tipo de asociación o cadena para hacer crecer su negocio.</a:t>
          </a:r>
          <a:endParaRPr lang="es-EC" sz="1400" kern="1200" dirty="0">
            <a:latin typeface="Arial" pitchFamily="34" charset="0"/>
            <a:cs typeface="Arial" pitchFamily="34" charset="0"/>
          </a:endParaRPr>
        </a:p>
      </dsp:txBody>
      <dsp:txXfrm rot="10800000">
        <a:off x="1531937" y="3473530"/>
        <a:ext cx="6231316" cy="1337101"/>
      </dsp:txXfrm>
    </dsp:sp>
    <dsp:sp modelId="{383A2D63-874F-4656-820E-37BB5A5643EE}">
      <dsp:nvSpPr>
        <dsp:cNvPr id="0" name=""/>
        <dsp:cNvSpPr/>
      </dsp:nvSpPr>
      <dsp:spPr>
        <a:xfrm>
          <a:off x="380750" y="3473530"/>
          <a:ext cx="1337101" cy="1337101"/>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115F35-FDD3-4BBC-BB46-DB2C32410399}"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4115F35-FDD3-4BBC-BB46-DB2C3241039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F4115F35-FDD3-4BBC-BB46-DB2C32410399}"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F4115F35-FDD3-4BBC-BB46-DB2C32410399}"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115F35-FDD3-4BBC-BB46-DB2C32410399}"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6D35EA37-7C09-4DB2-9035-1061EDFB4F02}" type="datetimeFigureOut">
              <a:rPr lang="es-EC" smtClean="0"/>
              <a:pPr/>
              <a:t>03/02/2016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4115F35-FDD3-4BBC-BB46-DB2C32410399}" type="slidenum">
              <a:rPr lang="es-EC" smtClean="0"/>
              <a:pPr/>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F4115F35-FDD3-4BBC-BB46-DB2C32410399}"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F4115F35-FDD3-4BBC-BB46-DB2C3241039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F4115F35-FDD3-4BBC-BB46-DB2C3241039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4115F35-FDD3-4BBC-BB46-DB2C32410399}" type="slidenum">
              <a:rPr lang="es-EC" smtClean="0"/>
              <a:pPr/>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6D35EA37-7C09-4DB2-9035-1061EDFB4F02}" type="datetimeFigureOut">
              <a:rPr lang="es-EC" smtClean="0"/>
              <a:pPr/>
              <a:t>03/02/2016</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F4115F35-FDD3-4BBC-BB46-DB2C32410399}"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6D35EA37-7C09-4DB2-9035-1061EDFB4F02}" type="datetimeFigureOut">
              <a:rPr lang="es-EC" smtClean="0"/>
              <a:pPr/>
              <a:t>03/02/2016</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D35EA37-7C09-4DB2-9035-1061EDFB4F02}" type="datetimeFigureOut">
              <a:rPr lang="es-EC" smtClean="0"/>
              <a:pPr/>
              <a:t>03/02/2016</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4115F35-FDD3-4BBC-BB46-DB2C32410399}"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MAPA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4.xml"/><Relationship Id="rId7" Type="http://schemas.openxmlformats.org/officeDocument/2006/relationships/image" Target="../media/image1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214282" y="208795"/>
            <a:ext cx="1321603" cy="1219941"/>
          </a:xfrm>
          <a:prstGeom prst="rect">
            <a:avLst/>
          </a:prstGeom>
          <a:noFill/>
          <a:ln w="9525">
            <a:noFill/>
            <a:miter lim="800000"/>
            <a:headEnd/>
            <a:tailEnd/>
          </a:ln>
          <a:effectLst/>
        </p:spPr>
      </p:pic>
      <p:sp>
        <p:nvSpPr>
          <p:cNvPr id="2" name="1 Título"/>
          <p:cNvSpPr>
            <a:spLocks noGrp="1"/>
          </p:cNvSpPr>
          <p:nvPr>
            <p:ph type="ctrTitle"/>
          </p:nvPr>
        </p:nvSpPr>
        <p:spPr>
          <a:xfrm>
            <a:off x="1357322" y="214290"/>
            <a:ext cx="7286644" cy="857256"/>
          </a:xfrm>
        </p:spPr>
        <p:txBody>
          <a:bodyPr>
            <a:noAutofit/>
          </a:bodyPr>
          <a:lstStyle/>
          <a:p>
            <a:r>
              <a:rPr lang="es-EC" sz="2500" b="1" dirty="0" smtClean="0">
                <a:solidFill>
                  <a:schemeClr val="tx1"/>
                </a:solidFill>
                <a:latin typeface="Arial" pitchFamily="34" charset="0"/>
                <a:cs typeface="Arial" pitchFamily="34" charset="0"/>
              </a:rPr>
              <a:t>Universidad de las Fuerzas Armadas  “ESPE”</a:t>
            </a:r>
            <a:endParaRPr lang="es-EC" sz="2500" b="1" dirty="0">
              <a:solidFill>
                <a:schemeClr val="tx1"/>
              </a:solidFill>
              <a:latin typeface="Arial" pitchFamily="34" charset="0"/>
              <a:cs typeface="Arial" pitchFamily="34" charset="0"/>
            </a:endParaRPr>
          </a:p>
        </p:txBody>
      </p:sp>
      <p:sp>
        <p:nvSpPr>
          <p:cNvPr id="7" name="1 Título"/>
          <p:cNvSpPr txBox="1">
            <a:spLocks/>
          </p:cNvSpPr>
          <p:nvPr/>
        </p:nvSpPr>
        <p:spPr>
          <a:xfrm>
            <a:off x="1500198" y="1285860"/>
            <a:ext cx="6858000" cy="714380"/>
          </a:xfrm>
          <a:prstGeom prst="rect">
            <a:avLst/>
          </a:prstGeom>
        </p:spPr>
        <p:txBody>
          <a:bodyPr vert="horz"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2400" b="1" dirty="0" smtClean="0">
                <a:latin typeface="Arial" pitchFamily="34" charset="0"/>
                <a:ea typeface="+mj-ea"/>
                <a:cs typeface="Arial" pitchFamily="34" charset="0"/>
              </a:rPr>
              <a:t>Departamento de Ciencias Económicas Administrativas y de Comercio</a:t>
            </a:r>
            <a:endParaRPr kumimoji="0" lang="es-EC"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1 Título"/>
          <p:cNvSpPr txBox="1">
            <a:spLocks/>
          </p:cNvSpPr>
          <p:nvPr/>
        </p:nvSpPr>
        <p:spPr>
          <a:xfrm>
            <a:off x="1500198" y="2724152"/>
            <a:ext cx="6858000" cy="704848"/>
          </a:xfrm>
          <a:prstGeom prst="rect">
            <a:avLst/>
          </a:prstGeom>
        </p:spPr>
        <p:txBody>
          <a:bodyPr vert="horz" anchor="t" anchorCtr="0">
            <a:noAutofit/>
          </a:bodyPr>
          <a:lstStyle/>
          <a:p>
            <a:pPr algn="ctr"/>
            <a:r>
              <a:rPr lang="es-EC" b="1" dirty="0" smtClean="0">
                <a:latin typeface="Arial" pitchFamily="34" charset="0"/>
                <a:cs typeface="Arial" pitchFamily="34" charset="0"/>
              </a:rPr>
              <a:t>PROYECTO DE INVESTIGACIÓN PREVIO A LA OBTENCIÓN DEL TÍTULO DE INGENIERÍA EN MERCADOTECNIA</a:t>
            </a:r>
            <a:endParaRPr lang="es-EC" b="1" dirty="0">
              <a:latin typeface="Arial" pitchFamily="34" charset="0"/>
              <a:cs typeface="Arial" pitchFamily="34" charset="0"/>
            </a:endParaRPr>
          </a:p>
        </p:txBody>
      </p:sp>
      <p:sp>
        <p:nvSpPr>
          <p:cNvPr id="9" name="2 Subtítulo"/>
          <p:cNvSpPr txBox="1">
            <a:spLocks/>
          </p:cNvSpPr>
          <p:nvPr/>
        </p:nvSpPr>
        <p:spPr>
          <a:xfrm>
            <a:off x="1357370" y="5500702"/>
            <a:ext cx="6858000" cy="785818"/>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C"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Director:</a:t>
            </a:r>
            <a:r>
              <a:rPr kumimoji="0" lang="es-EC" sz="20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a:t>
            </a:r>
            <a:r>
              <a:rPr kumimoji="0" lang="es-EC"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Ing. Javier </a:t>
            </a:r>
            <a:r>
              <a:rPr kumimoji="0" lang="es-EC" sz="2000" b="0" i="0" u="none" strike="noStrike" kern="1200" cap="none" spc="0" normalizeH="0" baseline="0" noProof="0" dirty="0" err="1" smtClean="0">
                <a:ln>
                  <a:noFill/>
                </a:ln>
                <a:solidFill>
                  <a:schemeClr val="tx2"/>
                </a:solidFill>
                <a:effectLst/>
                <a:uLnTx/>
                <a:uFillTx/>
                <a:latin typeface="Arial" pitchFamily="34" charset="0"/>
                <a:ea typeface="+mj-ea"/>
                <a:cs typeface="Arial" pitchFamily="34" charset="0"/>
              </a:rPr>
              <a:t>Buenaño</a:t>
            </a:r>
            <a:endParaRPr kumimoji="0" lang="es-EC"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s-EC"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Oponente: Ing.</a:t>
            </a:r>
            <a:r>
              <a:rPr kumimoji="0" lang="es-EC" sz="20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Alonso Alvear</a:t>
            </a:r>
            <a:endParaRPr kumimoji="0" lang="es-EC" sz="20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2 Subtítulo"/>
          <p:cNvSpPr txBox="1">
            <a:spLocks/>
          </p:cNvSpPr>
          <p:nvPr/>
        </p:nvSpPr>
        <p:spPr>
          <a:xfrm>
            <a:off x="1571636" y="3643314"/>
            <a:ext cx="6643734" cy="1643074"/>
          </a:xfrm>
          <a:prstGeom prst="rect">
            <a:avLst/>
          </a:prstGeom>
        </p:spPr>
        <p:txBody>
          <a:bodyPr vert="horz">
            <a:noAutofit/>
          </a:bodyPr>
          <a:lstStyle/>
          <a:p>
            <a:pPr algn="ctr">
              <a:spcBef>
                <a:spcPts val="600"/>
              </a:spcBef>
              <a:buClr>
                <a:schemeClr val="accent1"/>
              </a:buClr>
              <a:buSzPct val="76000"/>
            </a:pPr>
            <a:r>
              <a:rPr lang="es-EC" dirty="0" smtClean="0">
                <a:latin typeface="Arial" pitchFamily="34" charset="0"/>
                <a:cs typeface="Arial" pitchFamily="34" charset="0"/>
              </a:rPr>
              <a:t>“ESTUDIO DE LAS ZONAS COMERCIALES URBANAS Y RURALES DEL CANTÓN RUMIÑAHUI MEDIANTE LA GEOREFERENCIACIÓN”</a:t>
            </a:r>
          </a:p>
          <a:p>
            <a:pPr algn="ctr">
              <a:spcBef>
                <a:spcPts val="600"/>
              </a:spcBef>
              <a:buClr>
                <a:schemeClr val="accent1"/>
              </a:buClr>
              <a:buSzPct val="76000"/>
            </a:pPr>
            <a:endParaRPr lang="es-EC" dirty="0" smtClean="0">
              <a:latin typeface="Arial" pitchFamily="34" charset="0"/>
              <a:cs typeface="Arial" pitchFamily="34" charset="0"/>
            </a:endParaRPr>
          </a:p>
          <a:p>
            <a:pPr marL="0" marR="0" lvl="0" indent="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es-EC" sz="2000" dirty="0" smtClean="0">
                <a:solidFill>
                  <a:schemeClr val="tx2"/>
                </a:solidFill>
                <a:latin typeface="Arial" pitchFamily="34" charset="0"/>
                <a:ea typeface="+mj-ea"/>
                <a:cs typeface="Arial" pitchFamily="34" charset="0"/>
              </a:rPr>
              <a:t>Autora: Sandra </a:t>
            </a:r>
            <a:r>
              <a:rPr lang="es-EC" sz="2000" dirty="0" err="1" smtClean="0">
                <a:solidFill>
                  <a:schemeClr val="tx2"/>
                </a:solidFill>
                <a:latin typeface="Arial" pitchFamily="34" charset="0"/>
                <a:ea typeface="+mj-ea"/>
                <a:cs typeface="Arial" pitchFamily="34" charset="0"/>
              </a:rPr>
              <a:t>Nataly</a:t>
            </a:r>
            <a:r>
              <a:rPr lang="es-EC" sz="2000" dirty="0" smtClean="0">
                <a:solidFill>
                  <a:schemeClr val="tx2"/>
                </a:solidFill>
                <a:latin typeface="Arial" pitchFamily="34" charset="0"/>
                <a:ea typeface="+mj-ea"/>
                <a:cs typeface="Arial" pitchFamily="34" charset="0"/>
              </a:rPr>
              <a:t> Romero Contreras</a:t>
            </a:r>
            <a:endParaRPr kumimoji="0" lang="es-EC" sz="20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7" name="6 Marcador de contenido"/>
          <p:cNvSpPr>
            <a:spLocks noGrp="1"/>
          </p:cNvSpPr>
          <p:nvPr>
            <p:ph sz="quarter" idx="1"/>
          </p:nvPr>
        </p:nvSpPr>
        <p:spPr>
          <a:xfrm>
            <a:off x="357158" y="1428736"/>
            <a:ext cx="3714776" cy="884098"/>
          </a:xfrm>
        </p:spPr>
        <p:txBody>
          <a:bodyPr>
            <a:normAutofit lnSpcReduction="10000"/>
          </a:bodyPr>
          <a:lstStyle/>
          <a:p>
            <a:r>
              <a:rPr lang="es-EC" sz="1800" b="1" dirty="0" smtClean="0">
                <a:latin typeface="Arial" pitchFamily="34" charset="0"/>
                <a:cs typeface="Arial" pitchFamily="34" charset="0"/>
              </a:rPr>
              <a:t>Tipo de producto o servicio que más se utiliza o comercializa</a:t>
            </a:r>
            <a:endParaRPr lang="es-EC" sz="1800" dirty="0">
              <a:latin typeface="Arial" pitchFamily="34" charset="0"/>
              <a:cs typeface="Arial" pitchFamily="34" charset="0"/>
            </a:endParaRPr>
          </a:p>
        </p:txBody>
      </p:sp>
      <p:pic>
        <p:nvPicPr>
          <p:cNvPr id="8" name="Picture 1"/>
          <p:cNvPicPr>
            <a:picLocks noChangeAspect="1" noChangeArrowheads="1"/>
          </p:cNvPicPr>
          <p:nvPr/>
        </p:nvPicPr>
        <p:blipFill>
          <a:blip r:embed="rId2"/>
          <a:srcRect/>
          <a:stretch>
            <a:fillRect/>
          </a:stretch>
        </p:blipFill>
        <p:spPr bwMode="auto">
          <a:xfrm>
            <a:off x="357158" y="2357430"/>
            <a:ext cx="4071965" cy="3300869"/>
          </a:xfrm>
          <a:prstGeom prst="rect">
            <a:avLst/>
          </a:prstGeom>
          <a:noFill/>
          <a:ln w="9525">
            <a:noFill/>
            <a:miter lim="800000"/>
            <a:headEnd/>
            <a:tailEnd/>
          </a:ln>
          <a:effectLst/>
        </p:spPr>
      </p:pic>
      <p:sp>
        <p:nvSpPr>
          <p:cNvPr id="10" name="6 Marcador de contenido"/>
          <p:cNvSpPr txBox="1">
            <a:spLocks/>
          </p:cNvSpPr>
          <p:nvPr/>
        </p:nvSpPr>
        <p:spPr>
          <a:xfrm>
            <a:off x="4857752" y="1428736"/>
            <a:ext cx="3714776" cy="88409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s-EC" sz="18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Razón por la que se encuentran en el sector </a:t>
            </a:r>
            <a:endParaRPr kumimoji="0" lang="es-EC"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4857753" y="2357430"/>
            <a:ext cx="4000527"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9" name="6 Marcador de contenido"/>
          <p:cNvSpPr txBox="1">
            <a:spLocks/>
          </p:cNvSpPr>
          <p:nvPr/>
        </p:nvSpPr>
        <p:spPr>
          <a:xfrm>
            <a:off x="4857752" y="1428736"/>
            <a:ext cx="3714776" cy="884098"/>
          </a:xfrm>
          <a:prstGeom prst="rect">
            <a:avLst/>
          </a:prstGeom>
        </p:spPr>
        <p:txBody>
          <a:bodyPr vert="horz">
            <a:normAutofit lnSpcReduction="10000"/>
          </a:bodyPr>
          <a:lstStyle/>
          <a:p>
            <a:pPr marL="274320" lvl="0" indent="-274320">
              <a:spcBef>
                <a:spcPct val="20000"/>
              </a:spcBef>
              <a:buClr>
                <a:schemeClr val="accent1"/>
              </a:buClr>
              <a:buSzPct val="85000"/>
              <a:buFont typeface="Wingdings 2"/>
              <a:buChar char=""/>
            </a:pPr>
            <a:r>
              <a:rPr lang="es-EC" b="1" dirty="0" smtClean="0">
                <a:latin typeface="Arial" pitchFamily="34" charset="0"/>
                <a:cs typeface="Arial" pitchFamily="34" charset="0"/>
              </a:rPr>
              <a:t>Unión a cadena o asociación como crecimiento de su negocio </a:t>
            </a:r>
            <a:endParaRPr kumimoji="0" lang="es-EC"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1987" name="Picture 3"/>
          <p:cNvPicPr>
            <a:picLocks noChangeAspect="1" noChangeArrowheads="1"/>
          </p:cNvPicPr>
          <p:nvPr/>
        </p:nvPicPr>
        <p:blipFill>
          <a:blip r:embed="rId2"/>
          <a:srcRect/>
          <a:stretch>
            <a:fillRect/>
          </a:stretch>
        </p:blipFill>
        <p:spPr bwMode="auto">
          <a:xfrm>
            <a:off x="4857752" y="2357430"/>
            <a:ext cx="4000528" cy="3286149"/>
          </a:xfrm>
          <a:prstGeom prst="rect">
            <a:avLst/>
          </a:prstGeom>
          <a:noFill/>
          <a:ln w="9525">
            <a:noFill/>
            <a:miter lim="800000"/>
            <a:headEnd/>
            <a:tailEnd/>
          </a:ln>
          <a:effectLst/>
        </p:spPr>
      </p:pic>
      <p:sp>
        <p:nvSpPr>
          <p:cNvPr id="10" name="6 Marcador de contenido"/>
          <p:cNvSpPr txBox="1">
            <a:spLocks/>
          </p:cNvSpPr>
          <p:nvPr/>
        </p:nvSpPr>
        <p:spPr>
          <a:xfrm>
            <a:off x="357158" y="1428736"/>
            <a:ext cx="3714776" cy="88409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s-EC" sz="18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Cuántos metros cuadrados tiene su local</a:t>
            </a:r>
            <a:endParaRPr kumimoji="0" lang="es-EC"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357159" y="2357430"/>
            <a:ext cx="4000528" cy="33008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9" name="6 Marcador de contenido"/>
          <p:cNvSpPr txBox="1">
            <a:spLocks/>
          </p:cNvSpPr>
          <p:nvPr/>
        </p:nvSpPr>
        <p:spPr>
          <a:xfrm>
            <a:off x="2411760" y="1806446"/>
            <a:ext cx="3714776" cy="884098"/>
          </a:xfrm>
          <a:prstGeom prst="rect">
            <a:avLst/>
          </a:prstGeom>
        </p:spPr>
        <p:txBody>
          <a:bodyPr vert="horz">
            <a:normAutofit/>
          </a:bodyPr>
          <a:lstStyle/>
          <a:p>
            <a:pPr marL="274320" lvl="0" indent="-274320">
              <a:spcBef>
                <a:spcPct val="20000"/>
              </a:spcBef>
              <a:buClr>
                <a:schemeClr val="accent1"/>
              </a:buClr>
              <a:buSzPct val="85000"/>
              <a:buFont typeface="Wingdings 2"/>
              <a:buChar char=""/>
            </a:pPr>
            <a:r>
              <a:rPr lang="es-EC" b="1" dirty="0" smtClean="0">
                <a:latin typeface="Arial" pitchFamily="34" charset="0"/>
                <a:cs typeface="Arial" pitchFamily="34" charset="0"/>
              </a:rPr>
              <a:t>Con qué departamentos cuenta su negocio?</a:t>
            </a:r>
            <a:endParaRPr kumimoji="0" lang="es-EC"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3011" name="Picture 3"/>
          <p:cNvPicPr>
            <a:picLocks noChangeAspect="1" noChangeArrowheads="1"/>
          </p:cNvPicPr>
          <p:nvPr/>
        </p:nvPicPr>
        <p:blipFill>
          <a:blip r:embed="rId2"/>
          <a:srcRect/>
          <a:stretch>
            <a:fillRect/>
          </a:stretch>
        </p:blipFill>
        <p:spPr bwMode="auto">
          <a:xfrm>
            <a:off x="2411760" y="2735140"/>
            <a:ext cx="400052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9" name="6 Marcador de contenido"/>
          <p:cNvSpPr txBox="1">
            <a:spLocks/>
          </p:cNvSpPr>
          <p:nvPr/>
        </p:nvSpPr>
        <p:spPr>
          <a:xfrm>
            <a:off x="357158" y="1428736"/>
            <a:ext cx="3714776" cy="884098"/>
          </a:xfrm>
          <a:prstGeom prst="rect">
            <a:avLst/>
          </a:prstGeom>
        </p:spPr>
        <p:txBody>
          <a:bodyPr vert="horz">
            <a:normAutofit/>
          </a:bodyPr>
          <a:lstStyle/>
          <a:p>
            <a:pPr marL="274320" lvl="0" indent="-274320">
              <a:spcBef>
                <a:spcPct val="20000"/>
              </a:spcBef>
              <a:buClr>
                <a:schemeClr val="accent1"/>
              </a:buClr>
              <a:buSzPct val="85000"/>
              <a:buFont typeface="Wingdings 2"/>
              <a:buChar char=""/>
            </a:pPr>
            <a:r>
              <a:rPr kumimoji="0" lang="es-EC" sz="1800" b="1" i="0" u="none" strike="noStrike" kern="1200" cap="none" spc="0" normalizeH="0" baseline="0" noProof="0" dirty="0" smtClean="0">
                <a:ln>
                  <a:noFill/>
                </a:ln>
                <a:solidFill>
                  <a:schemeClr val="tx1"/>
                </a:solidFill>
                <a:effectLst/>
                <a:uLnTx/>
                <a:uFillTx/>
                <a:latin typeface="Arial" pitchFamily="34" charset="0"/>
                <a:cs typeface="Arial" pitchFamily="34" charset="0"/>
              </a:rPr>
              <a:t>Publicidad</a:t>
            </a:r>
            <a:r>
              <a:rPr kumimoji="0" lang="es-EC" sz="1800" b="1" i="0" u="none" strike="noStrike" kern="1200" cap="none" spc="0" normalizeH="0" noProof="0" dirty="0" smtClean="0">
                <a:ln>
                  <a:noFill/>
                </a:ln>
                <a:solidFill>
                  <a:schemeClr val="tx1"/>
                </a:solidFill>
                <a:effectLst/>
                <a:uLnTx/>
                <a:uFillTx/>
                <a:latin typeface="Arial" pitchFamily="34" charset="0"/>
                <a:cs typeface="Arial" pitchFamily="34" charset="0"/>
              </a:rPr>
              <a:t> en el negocio</a:t>
            </a:r>
            <a:endParaRPr kumimoji="0" lang="es-EC"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4034" name="Picture 2"/>
          <p:cNvPicPr>
            <a:picLocks noChangeAspect="1" noChangeArrowheads="1"/>
          </p:cNvPicPr>
          <p:nvPr/>
        </p:nvPicPr>
        <p:blipFill>
          <a:blip r:embed="rId2"/>
          <a:srcRect/>
          <a:stretch>
            <a:fillRect/>
          </a:stretch>
        </p:blipFill>
        <p:spPr bwMode="auto">
          <a:xfrm>
            <a:off x="357158" y="2357430"/>
            <a:ext cx="4000528" cy="3286148"/>
          </a:xfrm>
          <a:prstGeom prst="rect">
            <a:avLst/>
          </a:prstGeom>
          <a:noFill/>
          <a:ln w="9525">
            <a:noFill/>
            <a:miter lim="800000"/>
            <a:headEnd/>
            <a:tailEnd/>
          </a:ln>
          <a:effectLst/>
        </p:spPr>
      </p:pic>
      <p:sp>
        <p:nvSpPr>
          <p:cNvPr id="10" name="6 Marcador de contenido"/>
          <p:cNvSpPr>
            <a:spLocks noGrp="1"/>
          </p:cNvSpPr>
          <p:nvPr>
            <p:ph sz="quarter" idx="1"/>
          </p:nvPr>
        </p:nvSpPr>
        <p:spPr>
          <a:xfrm>
            <a:off x="4857752" y="1428736"/>
            <a:ext cx="3714776" cy="884098"/>
          </a:xfrm>
        </p:spPr>
        <p:txBody>
          <a:bodyPr>
            <a:normAutofit/>
          </a:bodyPr>
          <a:lstStyle/>
          <a:p>
            <a:r>
              <a:rPr lang="es-EC" sz="1800" b="1" dirty="0" smtClean="0">
                <a:latin typeface="Arial" pitchFamily="34" charset="0"/>
                <a:cs typeface="Arial" pitchFamily="34" charset="0"/>
              </a:rPr>
              <a:t>Frecuencia de publicidad</a:t>
            </a:r>
            <a:endParaRPr lang="es-EC" sz="1800" dirty="0">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4857752" y="2357430"/>
            <a:ext cx="400052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9" name="6 Marcador de contenido"/>
          <p:cNvSpPr txBox="1">
            <a:spLocks/>
          </p:cNvSpPr>
          <p:nvPr/>
        </p:nvSpPr>
        <p:spPr>
          <a:xfrm>
            <a:off x="357158" y="1428736"/>
            <a:ext cx="3714776" cy="884098"/>
          </a:xfrm>
          <a:prstGeom prst="rect">
            <a:avLst/>
          </a:prstGeom>
        </p:spPr>
        <p:txBody>
          <a:bodyPr vert="horz">
            <a:normAutofit/>
          </a:bodyPr>
          <a:lstStyle/>
          <a:p>
            <a:pPr marL="274320" lvl="0" indent="-274320">
              <a:spcBef>
                <a:spcPct val="20000"/>
              </a:spcBef>
              <a:buClr>
                <a:schemeClr val="accent1"/>
              </a:buClr>
              <a:buSzPct val="85000"/>
              <a:buFont typeface="Wingdings 2"/>
              <a:buChar char=""/>
            </a:pPr>
            <a:r>
              <a:rPr kumimoji="0" lang="es-EC" sz="1800" b="1" i="0" u="none" strike="noStrike" kern="1200" cap="none" spc="0" normalizeH="0" baseline="0" noProof="0" dirty="0" smtClean="0">
                <a:ln>
                  <a:noFill/>
                </a:ln>
                <a:solidFill>
                  <a:schemeClr val="tx1"/>
                </a:solidFill>
                <a:effectLst/>
                <a:uLnTx/>
                <a:uFillTx/>
                <a:latin typeface="Arial" pitchFamily="34" charset="0"/>
                <a:cs typeface="Arial" pitchFamily="34" charset="0"/>
              </a:rPr>
              <a:t>Medios para realizar la publicidad</a:t>
            </a:r>
            <a:endParaRPr kumimoji="0" lang="es-EC"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5059" name="Picture 3"/>
          <p:cNvPicPr>
            <a:picLocks noChangeAspect="1" noChangeArrowheads="1"/>
          </p:cNvPicPr>
          <p:nvPr/>
        </p:nvPicPr>
        <p:blipFill>
          <a:blip r:embed="rId2"/>
          <a:srcRect/>
          <a:stretch>
            <a:fillRect/>
          </a:stretch>
        </p:blipFill>
        <p:spPr bwMode="auto">
          <a:xfrm>
            <a:off x="357159" y="2357430"/>
            <a:ext cx="4000527" cy="3286148"/>
          </a:xfrm>
          <a:prstGeom prst="rect">
            <a:avLst/>
          </a:prstGeom>
          <a:noFill/>
          <a:ln w="9525">
            <a:noFill/>
            <a:miter lim="800000"/>
            <a:headEnd/>
            <a:tailEnd/>
          </a:ln>
          <a:effectLst/>
        </p:spPr>
      </p:pic>
      <p:sp>
        <p:nvSpPr>
          <p:cNvPr id="13" name="6 Marcador de contenido"/>
          <p:cNvSpPr>
            <a:spLocks noGrp="1"/>
          </p:cNvSpPr>
          <p:nvPr>
            <p:ph sz="quarter" idx="1"/>
          </p:nvPr>
        </p:nvSpPr>
        <p:spPr>
          <a:xfrm>
            <a:off x="4786314" y="1428736"/>
            <a:ext cx="3714776" cy="884098"/>
          </a:xfrm>
        </p:spPr>
        <p:txBody>
          <a:bodyPr>
            <a:normAutofit/>
          </a:bodyPr>
          <a:lstStyle/>
          <a:p>
            <a:r>
              <a:rPr lang="es-EC" sz="1800" b="1" dirty="0" smtClean="0">
                <a:latin typeface="Arial" pitchFamily="34" charset="0"/>
                <a:cs typeface="Arial" pitchFamily="34" charset="0"/>
              </a:rPr>
              <a:t>Elementos de imagen corporativa</a:t>
            </a:r>
            <a:endParaRPr lang="es-EC" sz="1800" dirty="0">
              <a:latin typeface="Arial" pitchFamily="34" charset="0"/>
              <a:cs typeface="Arial" pitchFamily="34" charset="0"/>
            </a:endParaRPr>
          </a:p>
        </p:txBody>
      </p:sp>
      <p:pic>
        <p:nvPicPr>
          <p:cNvPr id="14" name="Picture 2"/>
          <p:cNvPicPr>
            <a:picLocks noChangeAspect="1" noChangeArrowheads="1"/>
          </p:cNvPicPr>
          <p:nvPr/>
        </p:nvPicPr>
        <p:blipFill>
          <a:blip r:embed="rId3"/>
          <a:srcRect/>
          <a:stretch>
            <a:fillRect/>
          </a:stretch>
        </p:blipFill>
        <p:spPr bwMode="auto">
          <a:xfrm>
            <a:off x="4786314" y="2357430"/>
            <a:ext cx="400052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9" name="6 Marcador de contenido"/>
          <p:cNvSpPr txBox="1">
            <a:spLocks/>
          </p:cNvSpPr>
          <p:nvPr/>
        </p:nvSpPr>
        <p:spPr>
          <a:xfrm>
            <a:off x="357158" y="1428736"/>
            <a:ext cx="3714776" cy="884098"/>
          </a:xfrm>
          <a:prstGeom prst="rect">
            <a:avLst/>
          </a:prstGeom>
        </p:spPr>
        <p:txBody>
          <a:bodyPr vert="horz">
            <a:normAutofit/>
          </a:bodyPr>
          <a:lstStyle/>
          <a:p>
            <a:pPr marL="274320" lvl="0" indent="-274320">
              <a:spcBef>
                <a:spcPct val="20000"/>
              </a:spcBef>
              <a:buClr>
                <a:schemeClr val="accent1"/>
              </a:buClr>
              <a:buSzPct val="85000"/>
              <a:buFont typeface="Wingdings 2"/>
              <a:buChar char=""/>
            </a:pPr>
            <a:r>
              <a:rPr kumimoji="0" lang="es-EC" sz="1800" b="1" i="0" u="none" strike="noStrike" kern="1200" cap="none" spc="0" normalizeH="0" baseline="0" noProof="0" dirty="0" smtClean="0">
                <a:ln>
                  <a:noFill/>
                </a:ln>
                <a:solidFill>
                  <a:schemeClr val="tx1"/>
                </a:solidFill>
                <a:effectLst/>
                <a:uLnTx/>
                <a:uFillTx/>
                <a:latin typeface="Arial" pitchFamily="34" charset="0"/>
                <a:cs typeface="Arial" pitchFamily="34" charset="0"/>
              </a:rPr>
              <a:t>Promociones</a:t>
            </a:r>
            <a:endParaRPr kumimoji="0" lang="es-EC"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6083" name="Picture 3"/>
          <p:cNvPicPr>
            <a:picLocks noChangeAspect="1" noChangeArrowheads="1"/>
          </p:cNvPicPr>
          <p:nvPr/>
        </p:nvPicPr>
        <p:blipFill>
          <a:blip r:embed="rId2"/>
          <a:srcRect/>
          <a:stretch>
            <a:fillRect/>
          </a:stretch>
        </p:blipFill>
        <p:spPr bwMode="auto">
          <a:xfrm>
            <a:off x="394480" y="2357430"/>
            <a:ext cx="3963206" cy="3286148"/>
          </a:xfrm>
          <a:prstGeom prst="rect">
            <a:avLst/>
          </a:prstGeom>
          <a:noFill/>
          <a:ln w="9525">
            <a:noFill/>
            <a:miter lim="800000"/>
            <a:headEnd/>
            <a:tailEnd/>
          </a:ln>
          <a:effectLst/>
        </p:spPr>
      </p:pic>
      <p:sp>
        <p:nvSpPr>
          <p:cNvPr id="11" name="6 Marcador de contenido"/>
          <p:cNvSpPr>
            <a:spLocks noGrp="1"/>
          </p:cNvSpPr>
          <p:nvPr>
            <p:ph sz="quarter" idx="1"/>
          </p:nvPr>
        </p:nvSpPr>
        <p:spPr>
          <a:xfrm>
            <a:off x="4786313" y="1428736"/>
            <a:ext cx="3714776" cy="884098"/>
          </a:xfrm>
        </p:spPr>
        <p:txBody>
          <a:bodyPr>
            <a:normAutofit/>
          </a:bodyPr>
          <a:lstStyle/>
          <a:p>
            <a:r>
              <a:rPr lang="es-EC" sz="1800" b="1" dirty="0" smtClean="0">
                <a:latin typeface="Arial" pitchFamily="34" charset="0"/>
                <a:cs typeface="Arial" pitchFamily="34" charset="0"/>
              </a:rPr>
              <a:t>Frecuencia de realización de promociones</a:t>
            </a:r>
            <a:endParaRPr lang="es-EC" sz="1800" dirty="0">
              <a:latin typeface="Arial" pitchFamily="34" charset="0"/>
              <a:cs typeface="Arial" pitchFamily="34" charset="0"/>
            </a:endParaRPr>
          </a:p>
        </p:txBody>
      </p:sp>
      <p:pic>
        <p:nvPicPr>
          <p:cNvPr id="12" name="Picture 2"/>
          <p:cNvPicPr>
            <a:picLocks noChangeAspect="1" noChangeArrowheads="1"/>
          </p:cNvPicPr>
          <p:nvPr/>
        </p:nvPicPr>
        <p:blipFill>
          <a:blip r:embed="rId3"/>
          <a:srcRect/>
          <a:stretch>
            <a:fillRect/>
          </a:stretch>
        </p:blipFill>
        <p:spPr bwMode="auto">
          <a:xfrm>
            <a:off x="4786314" y="2357430"/>
            <a:ext cx="400052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9" name="6 Marcador de contenido"/>
          <p:cNvSpPr txBox="1">
            <a:spLocks/>
          </p:cNvSpPr>
          <p:nvPr/>
        </p:nvSpPr>
        <p:spPr>
          <a:xfrm>
            <a:off x="285720" y="1428736"/>
            <a:ext cx="3714776" cy="884098"/>
          </a:xfrm>
          <a:prstGeom prst="rect">
            <a:avLst/>
          </a:prstGeom>
        </p:spPr>
        <p:txBody>
          <a:bodyPr vert="horz">
            <a:normAutofit/>
          </a:bodyPr>
          <a:lstStyle/>
          <a:p>
            <a:pPr marL="274320" lvl="0" indent="-274320">
              <a:spcBef>
                <a:spcPct val="20000"/>
              </a:spcBef>
              <a:buClr>
                <a:schemeClr val="accent1"/>
              </a:buClr>
              <a:buSzPct val="85000"/>
              <a:buFont typeface="Wingdings 2"/>
              <a:buChar char=""/>
            </a:pPr>
            <a:r>
              <a:rPr lang="es-EC" b="1" dirty="0" smtClean="0">
                <a:latin typeface="Arial" pitchFamily="34" charset="0"/>
                <a:cs typeface="Arial" pitchFamily="34" charset="0"/>
              </a:rPr>
              <a:t>Tipo de p</a:t>
            </a:r>
            <a:r>
              <a:rPr kumimoji="0" lang="es-EC" sz="18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romociones</a:t>
            </a:r>
            <a:endParaRPr kumimoji="0" lang="es-EC"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7107" name="Picture 3"/>
          <p:cNvPicPr>
            <a:picLocks noChangeAspect="1" noChangeArrowheads="1"/>
          </p:cNvPicPr>
          <p:nvPr/>
        </p:nvPicPr>
        <p:blipFill>
          <a:blip r:embed="rId2"/>
          <a:srcRect/>
          <a:stretch>
            <a:fillRect/>
          </a:stretch>
        </p:blipFill>
        <p:spPr bwMode="auto">
          <a:xfrm>
            <a:off x="304791" y="2342794"/>
            <a:ext cx="3910019" cy="3300784"/>
          </a:xfrm>
          <a:prstGeom prst="rect">
            <a:avLst/>
          </a:prstGeom>
          <a:noFill/>
          <a:ln w="9525">
            <a:noFill/>
            <a:miter lim="800000"/>
            <a:headEnd/>
            <a:tailEnd/>
          </a:ln>
          <a:effectLst/>
        </p:spPr>
      </p:pic>
      <p:sp>
        <p:nvSpPr>
          <p:cNvPr id="10" name="6 Marcador de contenido"/>
          <p:cNvSpPr>
            <a:spLocks noGrp="1"/>
          </p:cNvSpPr>
          <p:nvPr>
            <p:ph sz="quarter" idx="1"/>
          </p:nvPr>
        </p:nvSpPr>
        <p:spPr>
          <a:xfrm>
            <a:off x="4429124" y="1428736"/>
            <a:ext cx="4357718" cy="598346"/>
          </a:xfrm>
        </p:spPr>
        <p:txBody>
          <a:bodyPr>
            <a:normAutofit lnSpcReduction="10000"/>
          </a:bodyPr>
          <a:lstStyle/>
          <a:p>
            <a:r>
              <a:rPr lang="es-EC" sz="1800" b="1" dirty="0" smtClean="0">
                <a:latin typeface="Arial" pitchFamily="34" charset="0"/>
                <a:cs typeface="Arial" pitchFamily="34" charset="0"/>
              </a:rPr>
              <a:t>Frecuencia de realización de promociones</a:t>
            </a:r>
            <a:endParaRPr lang="es-EC" sz="1800" dirty="0">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4429124" y="2312834"/>
            <a:ext cx="4267209"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571472" y="1643050"/>
          <a:ext cx="8072494" cy="4714907"/>
        </p:xfrm>
        <a:graphic>
          <a:graphicData uri="http://schemas.openxmlformats.org/drawingml/2006/table">
            <a:tbl>
              <a:tblPr/>
              <a:tblGrid>
                <a:gridCol w="2814066"/>
                <a:gridCol w="1349603"/>
                <a:gridCol w="990666"/>
                <a:gridCol w="2918159"/>
              </a:tblGrid>
              <a:tr h="299027">
                <a:tc>
                  <a:txBody>
                    <a:bodyPr/>
                    <a:lstStyle/>
                    <a:p>
                      <a:pPr algn="ctr" fontAlgn="ctr"/>
                      <a:r>
                        <a:rPr lang="es-EC" sz="1000" b="1" i="0" u="none" strike="noStrike" dirty="0">
                          <a:solidFill>
                            <a:srgbClr val="000000"/>
                          </a:solidFill>
                          <a:latin typeface="Times New Roman"/>
                        </a:rPr>
                        <a:t>HIPÓTESIS</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1" i="0" u="none" strike="noStrike">
                          <a:solidFill>
                            <a:srgbClr val="000000"/>
                          </a:solidFill>
                          <a:latin typeface="Times New Roman"/>
                        </a:rPr>
                        <a:t>Nivel de significancia</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1" i="0" u="none" strike="noStrike">
                          <a:solidFill>
                            <a:srgbClr val="000000"/>
                          </a:solidFill>
                          <a:latin typeface="Times New Roman"/>
                        </a:rPr>
                        <a:t>Contrastación</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1" i="0" u="none" strike="noStrike">
                          <a:solidFill>
                            <a:srgbClr val="000000"/>
                          </a:solidFill>
                          <a:latin typeface="Times New Roman"/>
                        </a:rPr>
                        <a:t>Analisis</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83176">
                <a:tc>
                  <a:txBody>
                    <a:bodyPr/>
                    <a:lstStyle/>
                    <a:p>
                      <a:pPr algn="l" fontAlgn="ctr"/>
                      <a:r>
                        <a:rPr lang="es-EC" sz="1000" b="0" i="0" u="none" strike="noStrike">
                          <a:solidFill>
                            <a:srgbClr val="000000"/>
                          </a:solidFill>
                          <a:latin typeface="Times New Roman"/>
                        </a:rPr>
                        <a:t>Relación entre tipo de actividad comercial y si siempre ha realizado esta actividad en ese lugar.</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0,000</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Rechazada</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fontAlgn="ctr"/>
                      <a:r>
                        <a:rPr lang="es-EC" sz="1000" b="0" i="0" u="none" strike="noStrike">
                          <a:solidFill>
                            <a:srgbClr val="000000"/>
                          </a:solidFill>
                          <a:latin typeface="Times New Roman"/>
                        </a:rPr>
                        <a:t>El valor 0,000 es menor al nivel de significancia 0,05; se rechaza la hipótesis nula. Es decir que si existe relación entre las variables qué tipo de actividad comercial realiza y siempre ha realizado su actividad comercial en este sector.</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83176">
                <a:tc>
                  <a:txBody>
                    <a:bodyPr/>
                    <a:lstStyle/>
                    <a:p>
                      <a:pPr algn="l" fontAlgn="ctr"/>
                      <a:r>
                        <a:rPr lang="es-EC" sz="1000" b="0" i="0" u="none" strike="noStrike">
                          <a:solidFill>
                            <a:srgbClr val="000000"/>
                          </a:solidFill>
                          <a:latin typeface="Times New Roman"/>
                        </a:rPr>
                        <a:t>Relación entre el tipo de negocio o actividad comercial y la realización de publicidad según las parroquias</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0,000</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Rechazada</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fontAlgn="ctr"/>
                      <a:r>
                        <a:rPr lang="es-EC" sz="1000" b="0" i="0" u="none" strike="noStrike" dirty="0">
                          <a:solidFill>
                            <a:srgbClr val="000000"/>
                          </a:solidFill>
                          <a:latin typeface="Times New Roman"/>
                        </a:rPr>
                        <a:t>El valor 0,000 es menor al nivel de significancia 0,05; se rechaza la hipótesis nula. Es decir que si existe relación entre las variables qué tipo de actividad comercial realiza y en su negocio realiza publicidad.</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83176">
                <a:tc>
                  <a:txBody>
                    <a:bodyPr/>
                    <a:lstStyle/>
                    <a:p>
                      <a:pPr algn="l" fontAlgn="ctr"/>
                      <a:r>
                        <a:rPr lang="es-EC" sz="1000" b="0" i="0" u="none" strike="noStrike">
                          <a:solidFill>
                            <a:srgbClr val="000000"/>
                          </a:solidFill>
                          <a:latin typeface="Times New Roman"/>
                        </a:rPr>
                        <a:t>Existe relación entre el tipo de negocio o actividad comercial y la realización de promoción según las parroquias.</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0,000</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Rechazada</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fontAlgn="ctr"/>
                      <a:r>
                        <a:rPr lang="es-EC" sz="1000" b="0" i="0" u="none" strike="noStrike" dirty="0">
                          <a:solidFill>
                            <a:srgbClr val="000000"/>
                          </a:solidFill>
                          <a:latin typeface="Times New Roman"/>
                        </a:rPr>
                        <a:t>El valor 0,000 es menor al nivel de significancia 0,05; se rechaza la hipótesis nula. Es decir que si existe relación entre las variables qué tipo de actividad comercial realiza y en su negocio realiza promociones.</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83176">
                <a:tc>
                  <a:txBody>
                    <a:bodyPr/>
                    <a:lstStyle/>
                    <a:p>
                      <a:pPr algn="l" fontAlgn="ctr"/>
                      <a:r>
                        <a:rPr lang="es-EC" sz="1000" b="0" i="0" u="none" strike="noStrike">
                          <a:solidFill>
                            <a:srgbClr val="000000"/>
                          </a:solidFill>
                          <a:latin typeface="Times New Roman"/>
                        </a:rPr>
                        <a:t>Existe relación entre el tipo de negocio o actividad comercial y si ha pensado abrir sucursales según las parroquias.</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0,000</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Rechazada</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fontAlgn="ctr"/>
                      <a:r>
                        <a:rPr lang="es-EC" sz="1000" b="0" i="0" u="none" strike="noStrike">
                          <a:solidFill>
                            <a:srgbClr val="000000"/>
                          </a:solidFill>
                          <a:latin typeface="Times New Roman"/>
                        </a:rPr>
                        <a:t>El valor 0,000 es menor al nivel de significancia 0,05; se rechaza la hipótesis nula. Es decir que si existe relación entre las variables qué tipo de actividad comercial realiza y ha pensado abrir sucursales</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83176">
                <a:tc>
                  <a:txBody>
                    <a:bodyPr/>
                    <a:lstStyle/>
                    <a:p>
                      <a:pPr algn="l" fontAlgn="ctr"/>
                      <a:r>
                        <a:rPr lang="es-EC" sz="1000" b="0" i="0" u="none" strike="noStrike" dirty="0">
                          <a:solidFill>
                            <a:srgbClr val="000000"/>
                          </a:solidFill>
                          <a:latin typeface="Times New Roman"/>
                        </a:rPr>
                        <a:t>Existe relación entre el tipo de negocio o actividad comercial y </a:t>
                      </a:r>
                      <a:r>
                        <a:rPr lang="es-EC" sz="1000" b="0" i="0" u="none" strike="noStrike" dirty="0" smtClean="0">
                          <a:solidFill>
                            <a:srgbClr val="000000"/>
                          </a:solidFill>
                          <a:latin typeface="Times New Roman"/>
                        </a:rPr>
                        <a:t>la realización de algún tipo de planificación.</a:t>
                      </a:r>
                      <a:endParaRPr lang="es-EC" sz="1000" b="0" i="0" u="none" strike="noStrike" dirty="0">
                        <a:solidFill>
                          <a:srgbClr val="000000"/>
                        </a:solidFill>
                        <a:latin typeface="Times New Roman"/>
                      </a:endParaRP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dirty="0">
                          <a:solidFill>
                            <a:srgbClr val="000000"/>
                          </a:solidFill>
                          <a:latin typeface="Times New Roman"/>
                        </a:rPr>
                        <a:t>0,000</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fontAlgn="ctr"/>
                      <a:r>
                        <a:rPr lang="es-EC" sz="1000" b="0" i="0" u="none" strike="noStrike">
                          <a:solidFill>
                            <a:srgbClr val="000000"/>
                          </a:solidFill>
                          <a:latin typeface="Times New Roman"/>
                        </a:rPr>
                        <a:t>Rechazada</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l" fontAlgn="ctr"/>
                      <a:r>
                        <a:rPr lang="es-EC" sz="1000" b="0" i="0" u="none" strike="noStrike" dirty="0">
                          <a:solidFill>
                            <a:srgbClr val="000000"/>
                          </a:solidFill>
                          <a:latin typeface="Times New Roman"/>
                        </a:rPr>
                        <a:t>El valor 0,000 es menor al nivel de significancia 0,05; se rechaza la hipótesis nula. Es decir que si existe relación entre las variables qué tipo de actividad comercial realiza y realiza algún tipo de planificación</a:t>
                      </a:r>
                    </a:p>
                  </a:txBody>
                  <a:tcPr marL="5994" marR="5994" marT="5994"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6" name="1 Título"/>
          <p:cNvSpPr>
            <a:spLocks noGrp="1"/>
          </p:cNvSpPr>
          <p:nvPr>
            <p:ph type="title"/>
          </p:nvPr>
        </p:nvSpPr>
        <p:spPr>
          <a:xfrm>
            <a:off x="457200" y="346076"/>
            <a:ext cx="8472518" cy="796908"/>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Bivariado</a:t>
            </a:r>
            <a:endParaRPr lang="es-EC"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8329642" cy="971543"/>
          </a:xfrm>
        </p:spPr>
        <p:txBody>
          <a:bodyPr>
            <a:normAutofit fontScale="77500" lnSpcReduction="20000"/>
          </a:bodyPr>
          <a:lstStyle/>
          <a:p>
            <a:r>
              <a:rPr lang="es-EC" sz="2000" b="1" dirty="0" smtClean="0">
                <a:latin typeface="Arial" pitchFamily="34" charset="0"/>
                <a:cs typeface="Arial" pitchFamily="34" charset="0"/>
              </a:rPr>
              <a:t>H0: No hay relación entre las variables qué tipo de actividad comercial realiza y siempre ha realizado su actividad comercial en este sector. </a:t>
            </a:r>
          </a:p>
          <a:p>
            <a:r>
              <a:rPr lang="es-EC" sz="2000" b="1" dirty="0" smtClean="0">
                <a:latin typeface="Arial" pitchFamily="34" charset="0"/>
                <a:cs typeface="Arial" pitchFamily="34" charset="0"/>
              </a:rPr>
              <a:t>H1: Si hay relación entre las variables qué tipo de actividad comercial realiza y siempre ha realizado su actividad comercial en este sector. </a:t>
            </a:r>
            <a:endParaRPr lang="es-EC" sz="2000" b="1" dirty="0">
              <a:latin typeface="Arial" pitchFamily="34" charset="0"/>
              <a:cs typeface="Arial" pitchFamily="34" charset="0"/>
            </a:endParaRPr>
          </a:p>
        </p:txBody>
      </p:sp>
      <p:sp>
        <p:nvSpPr>
          <p:cNvPr id="8" name="1 Título"/>
          <p:cNvSpPr>
            <a:spLocks noGrp="1"/>
          </p:cNvSpPr>
          <p:nvPr>
            <p:ph type="title"/>
          </p:nvPr>
        </p:nvSpPr>
        <p:spPr>
          <a:xfrm>
            <a:off x="457200" y="346076"/>
            <a:ext cx="8472518" cy="796908"/>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Bivariado</a:t>
            </a:r>
            <a:endParaRPr lang="es-EC" sz="3200" dirty="0">
              <a:latin typeface="Arial" pitchFamily="34" charset="0"/>
              <a:cs typeface="Arial" pitchFamily="34" charset="0"/>
            </a:endParaRPr>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4429124" y="2928935"/>
            <a:ext cx="4429156" cy="3000396"/>
          </a:xfrm>
          <a:prstGeom prst="rect">
            <a:avLst/>
          </a:prstGeom>
          <a:noFill/>
          <a:ln>
            <a:noFill/>
          </a:ln>
        </p:spPr>
      </p:pic>
      <p:graphicFrame>
        <p:nvGraphicFramePr>
          <p:cNvPr id="10" name="9 Tabla"/>
          <p:cNvGraphicFramePr>
            <a:graphicFrameLocks noGrp="1"/>
          </p:cNvGraphicFramePr>
          <p:nvPr/>
        </p:nvGraphicFramePr>
        <p:xfrm>
          <a:off x="357159" y="2952769"/>
          <a:ext cx="3786212" cy="3014662"/>
        </p:xfrm>
        <a:graphic>
          <a:graphicData uri="http://schemas.openxmlformats.org/drawingml/2006/table">
            <a:tbl>
              <a:tblPr/>
              <a:tblGrid>
                <a:gridCol w="1578021"/>
                <a:gridCol w="630747"/>
                <a:gridCol w="630747"/>
                <a:gridCol w="946697"/>
              </a:tblGrid>
              <a:tr h="198437">
                <a:tc gridSpan="4">
                  <a:txBody>
                    <a:bodyPr/>
                    <a:lstStyle/>
                    <a:p>
                      <a:pPr marR="38100" algn="ctr">
                        <a:lnSpc>
                          <a:spcPts val="1600"/>
                        </a:lnSpc>
                        <a:spcAft>
                          <a:spcPts val="0"/>
                        </a:spcAft>
                      </a:pPr>
                      <a:r>
                        <a:rPr lang="es-ES" sz="1200" b="1" dirty="0">
                          <a:solidFill>
                            <a:srgbClr val="000000"/>
                          </a:solidFill>
                          <a:latin typeface="Arial" pitchFamily="34" charset="0"/>
                          <a:ea typeface="Calibri"/>
                          <a:cs typeface="Arial" pitchFamily="34" charset="0"/>
                        </a:rPr>
                        <a:t>Pruebas de </a:t>
                      </a:r>
                      <a:r>
                        <a:rPr lang="es-ES" sz="1200" b="1" dirty="0" err="1">
                          <a:solidFill>
                            <a:srgbClr val="000000"/>
                          </a:solidFill>
                          <a:latin typeface="Arial" pitchFamily="34" charset="0"/>
                          <a:ea typeface="Calibri"/>
                          <a:cs typeface="Arial" pitchFamily="34" charset="0"/>
                        </a:rPr>
                        <a:t>chi</a:t>
                      </a:r>
                      <a:r>
                        <a:rPr lang="es-ES" sz="1200" b="1" dirty="0">
                          <a:solidFill>
                            <a:srgbClr val="000000"/>
                          </a:solidFill>
                          <a:latin typeface="Arial" pitchFamily="34" charset="0"/>
                          <a:ea typeface="Calibri"/>
                          <a:cs typeface="Arial" pitchFamily="34" charset="0"/>
                        </a:rPr>
                        <a:t>-cuadrado</a:t>
                      </a:r>
                      <a:endParaRPr lang="es-EC" sz="1200" dirty="0">
                        <a:latin typeface="Arial" pitchFamily="34" charset="0"/>
                        <a:ea typeface="Times New Roman"/>
                        <a:cs typeface="Arial" pitchFamily="34"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95312">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38100" algn="ctr">
                        <a:lnSpc>
                          <a:spcPts val="1600"/>
                        </a:lnSpc>
                        <a:spcAft>
                          <a:spcPts val="0"/>
                        </a:spcAft>
                      </a:pPr>
                      <a:r>
                        <a:rPr lang="es-ES" sz="1200">
                          <a:solidFill>
                            <a:srgbClr val="000000"/>
                          </a:solidFill>
                          <a:latin typeface="Arial" pitchFamily="34" charset="0"/>
                          <a:ea typeface="Calibri"/>
                          <a:cs typeface="Arial" pitchFamily="34" charset="0"/>
                        </a:rPr>
                        <a:t>Valor</a:t>
                      </a:r>
                      <a:endParaRPr lang="es-EC" sz="1200">
                        <a:latin typeface="Arial" pitchFamily="34" charset="0"/>
                        <a:ea typeface="Times New Roman"/>
                        <a:cs typeface="Arial" pitchFamily="34"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38100" algn="ctr">
                        <a:lnSpc>
                          <a:spcPts val="1600"/>
                        </a:lnSpc>
                        <a:spcAft>
                          <a:spcPts val="0"/>
                        </a:spcAft>
                      </a:pPr>
                      <a:r>
                        <a:rPr lang="es-ES" sz="1200">
                          <a:solidFill>
                            <a:srgbClr val="000000"/>
                          </a:solidFill>
                          <a:latin typeface="Arial" pitchFamily="34" charset="0"/>
                          <a:ea typeface="Calibri"/>
                          <a:cs typeface="Arial" pitchFamily="34" charset="0"/>
                        </a:rPr>
                        <a:t>gl</a:t>
                      </a:r>
                      <a:endParaRPr lang="es-EC" sz="120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38100" algn="ctr">
                        <a:lnSpc>
                          <a:spcPts val="1600"/>
                        </a:lnSpc>
                        <a:spcAft>
                          <a:spcPts val="0"/>
                        </a:spcAft>
                      </a:pPr>
                      <a:r>
                        <a:rPr lang="es-ES" sz="1200">
                          <a:solidFill>
                            <a:srgbClr val="000000"/>
                          </a:solidFill>
                          <a:latin typeface="Arial" pitchFamily="34" charset="0"/>
                          <a:ea typeface="Calibri"/>
                          <a:cs typeface="Arial" pitchFamily="34" charset="0"/>
                        </a:rPr>
                        <a:t>Sig. asintótica (2 caras)</a:t>
                      </a:r>
                      <a:endParaRPr lang="es-EC" sz="120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96875">
                <a:tc>
                  <a:txBody>
                    <a:bodyPr/>
                    <a:lstStyle/>
                    <a:p>
                      <a:pPr marR="38100">
                        <a:lnSpc>
                          <a:spcPts val="1600"/>
                        </a:lnSpc>
                        <a:spcAft>
                          <a:spcPts val="0"/>
                        </a:spcAft>
                      </a:pPr>
                      <a:r>
                        <a:rPr lang="es-ES" sz="1200">
                          <a:solidFill>
                            <a:srgbClr val="000000"/>
                          </a:solidFill>
                          <a:latin typeface="Arial" pitchFamily="34" charset="0"/>
                          <a:ea typeface="Calibri"/>
                          <a:cs typeface="Arial" pitchFamily="34" charset="0"/>
                        </a:rPr>
                        <a:t>Chi-cuadrado de Pearson</a:t>
                      </a:r>
                      <a:endParaRPr lang="es-EC" sz="120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50,223</a:t>
                      </a:r>
                      <a:r>
                        <a:rPr lang="es-ES" sz="1200" baseline="30000">
                          <a:solidFill>
                            <a:srgbClr val="000000"/>
                          </a:solidFill>
                          <a:latin typeface="Arial" pitchFamily="34" charset="0"/>
                          <a:ea typeface="Calibri"/>
                          <a:cs typeface="Arial" pitchFamily="34" charset="0"/>
                        </a:rPr>
                        <a:t>a</a:t>
                      </a:r>
                      <a:endParaRPr lang="es-EC" sz="12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6</a:t>
                      </a: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96875">
                <a:tc>
                  <a:txBody>
                    <a:bodyPr/>
                    <a:lstStyle/>
                    <a:p>
                      <a:pPr marR="38100">
                        <a:lnSpc>
                          <a:spcPts val="1600"/>
                        </a:lnSpc>
                        <a:spcAft>
                          <a:spcPts val="0"/>
                        </a:spcAft>
                      </a:pPr>
                      <a:r>
                        <a:rPr lang="es-ES" sz="1200">
                          <a:solidFill>
                            <a:srgbClr val="000000"/>
                          </a:solidFill>
                          <a:latin typeface="Arial" pitchFamily="34" charset="0"/>
                          <a:ea typeface="Calibri"/>
                          <a:cs typeface="Arial" pitchFamily="34" charset="0"/>
                        </a:rPr>
                        <a:t>Razón de verosimilitud</a:t>
                      </a:r>
                      <a:endParaRPr lang="es-EC" sz="120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68,751</a:t>
                      </a:r>
                      <a:endParaRPr lang="es-EC" sz="12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6</a:t>
                      </a: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96875">
                <a:tc>
                  <a:txBody>
                    <a:bodyPr/>
                    <a:lstStyle/>
                    <a:p>
                      <a:pPr marR="38100">
                        <a:lnSpc>
                          <a:spcPts val="1600"/>
                        </a:lnSpc>
                        <a:spcAft>
                          <a:spcPts val="0"/>
                        </a:spcAft>
                      </a:pPr>
                      <a:r>
                        <a:rPr lang="es-ES" sz="1200" dirty="0">
                          <a:solidFill>
                            <a:srgbClr val="000000"/>
                          </a:solidFill>
                          <a:latin typeface="Arial" pitchFamily="34" charset="0"/>
                          <a:ea typeface="Calibri"/>
                          <a:cs typeface="Arial" pitchFamily="34" charset="0"/>
                        </a:rPr>
                        <a:t>Asociación lineal por lineal</a:t>
                      </a:r>
                      <a:endParaRPr lang="es-EC" sz="1200" dirty="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17,599</a:t>
                      </a:r>
                      <a:endParaRPr lang="es-EC" sz="12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1</a:t>
                      </a: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96875">
                <a:tc>
                  <a:txBody>
                    <a:bodyPr/>
                    <a:lstStyle/>
                    <a:p>
                      <a:pPr marR="38100">
                        <a:lnSpc>
                          <a:spcPts val="1600"/>
                        </a:lnSpc>
                        <a:spcAft>
                          <a:spcPts val="0"/>
                        </a:spcAft>
                      </a:pPr>
                      <a:r>
                        <a:rPr lang="es-ES" sz="1200">
                          <a:solidFill>
                            <a:srgbClr val="000000"/>
                          </a:solidFill>
                          <a:latin typeface="Arial" pitchFamily="34" charset="0"/>
                          <a:ea typeface="Calibri"/>
                          <a:cs typeface="Arial" pitchFamily="34" charset="0"/>
                        </a:rPr>
                        <a:t>N de casos válidos</a:t>
                      </a:r>
                      <a:endParaRPr lang="es-EC" sz="120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R="38100" algn="r">
                        <a:lnSpc>
                          <a:spcPts val="1600"/>
                        </a:lnSpc>
                        <a:spcAft>
                          <a:spcPts val="0"/>
                        </a:spcAft>
                      </a:pPr>
                      <a:r>
                        <a:rPr lang="es-ES" sz="1200">
                          <a:solidFill>
                            <a:srgbClr val="000000"/>
                          </a:solidFill>
                          <a:latin typeface="Arial" pitchFamily="34" charset="0"/>
                          <a:ea typeface="Calibri"/>
                          <a:cs typeface="Arial" pitchFamily="34" charset="0"/>
                        </a:rPr>
                        <a:t>576</a:t>
                      </a:r>
                      <a:endParaRPr lang="es-EC" sz="12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595312">
                <a:tc gridSpan="4">
                  <a:txBody>
                    <a:bodyPr/>
                    <a:lstStyle/>
                    <a:p>
                      <a:pPr marR="38100">
                        <a:lnSpc>
                          <a:spcPts val="1600"/>
                        </a:lnSpc>
                        <a:spcAft>
                          <a:spcPts val="0"/>
                        </a:spcAft>
                      </a:pPr>
                      <a:r>
                        <a:rPr lang="es-ES" sz="1200" dirty="0">
                          <a:solidFill>
                            <a:srgbClr val="000000"/>
                          </a:solidFill>
                          <a:latin typeface="Arial" pitchFamily="34" charset="0"/>
                          <a:ea typeface="Calibri"/>
                          <a:cs typeface="Arial" pitchFamily="34" charset="0"/>
                        </a:rPr>
                        <a:t>a. 0 casillas (,0%) han esperado un recuento menor que 5. El recuento mínimo esperado es 5,69.</a:t>
                      </a:r>
                      <a:endParaRPr lang="es-EC" sz="1200" dirty="0">
                        <a:latin typeface="Arial" pitchFamily="34" charset="0"/>
                        <a:ea typeface="Times New Roman"/>
                        <a:cs typeface="Arial"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8329642" cy="971543"/>
          </a:xfrm>
        </p:spPr>
        <p:txBody>
          <a:bodyPr>
            <a:normAutofit fontScale="85000" lnSpcReduction="10000"/>
          </a:bodyPr>
          <a:lstStyle/>
          <a:p>
            <a:r>
              <a:rPr lang="es-EC" sz="1800" b="1" dirty="0" smtClean="0">
                <a:latin typeface="Arial" pitchFamily="34" charset="0"/>
                <a:cs typeface="Arial" pitchFamily="34" charset="0"/>
              </a:rPr>
              <a:t>H0: No hay relación entre las variables qué tipo de actividad comercial realiza y en su negocio realiza publicidad. </a:t>
            </a:r>
          </a:p>
          <a:p>
            <a:r>
              <a:rPr lang="es-EC" sz="1800" b="1" dirty="0" smtClean="0">
                <a:latin typeface="Arial" pitchFamily="34" charset="0"/>
                <a:cs typeface="Arial" pitchFamily="34" charset="0"/>
              </a:rPr>
              <a:t>H1: Si hay relación entre las variables qué tipo de actividad comercial realiza y en su negocio realiza publicidad.</a:t>
            </a:r>
            <a:endParaRPr lang="es-EC" sz="2000" dirty="0">
              <a:latin typeface="Arial" pitchFamily="34" charset="0"/>
              <a:cs typeface="Arial" pitchFamily="34" charset="0"/>
            </a:endParaRPr>
          </a:p>
        </p:txBody>
      </p:sp>
      <p:sp>
        <p:nvSpPr>
          <p:cNvPr id="8" name="1 Título"/>
          <p:cNvSpPr>
            <a:spLocks noGrp="1"/>
          </p:cNvSpPr>
          <p:nvPr>
            <p:ph type="title"/>
          </p:nvPr>
        </p:nvSpPr>
        <p:spPr>
          <a:xfrm>
            <a:off x="457200" y="346076"/>
            <a:ext cx="8472518" cy="796908"/>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Bivariado</a:t>
            </a:r>
            <a:endParaRPr lang="es-EC" sz="3200" dirty="0">
              <a:latin typeface="Arial" pitchFamily="34" charset="0"/>
              <a:cs typeface="Arial" pitchFamily="34" charset="0"/>
            </a:endParaRPr>
          </a:p>
        </p:txBody>
      </p:sp>
      <p:graphicFrame>
        <p:nvGraphicFramePr>
          <p:cNvPr id="6" name="5 Tabla"/>
          <p:cNvGraphicFramePr>
            <a:graphicFrameLocks noGrp="1"/>
          </p:cNvGraphicFramePr>
          <p:nvPr/>
        </p:nvGraphicFramePr>
        <p:xfrm>
          <a:off x="357159" y="2928934"/>
          <a:ext cx="3786215" cy="3000395"/>
        </p:xfrm>
        <a:graphic>
          <a:graphicData uri="http://schemas.openxmlformats.org/drawingml/2006/table">
            <a:tbl>
              <a:tblPr/>
              <a:tblGrid>
                <a:gridCol w="1553465"/>
                <a:gridCol w="792922"/>
                <a:gridCol w="507863"/>
                <a:gridCol w="931965"/>
              </a:tblGrid>
              <a:tr h="208017">
                <a:tc gridSpan="4">
                  <a:txBody>
                    <a:bodyPr/>
                    <a:lstStyle/>
                    <a:p>
                      <a:pPr marL="38100" marR="38100" algn="ctr">
                        <a:lnSpc>
                          <a:spcPts val="1600"/>
                        </a:lnSpc>
                        <a:spcAft>
                          <a:spcPts val="0"/>
                        </a:spcAft>
                      </a:pPr>
                      <a:r>
                        <a:rPr lang="es-EC" sz="1200" b="1" dirty="0">
                          <a:solidFill>
                            <a:srgbClr val="000000"/>
                          </a:solidFill>
                          <a:latin typeface="Arial" pitchFamily="34" charset="0"/>
                          <a:ea typeface="Times New Roman"/>
                          <a:cs typeface="Arial" pitchFamily="34" charset="0"/>
                        </a:rPr>
                        <a:t>Pruebas de </a:t>
                      </a:r>
                      <a:r>
                        <a:rPr lang="es-EC" sz="1200" b="1" dirty="0" err="1">
                          <a:solidFill>
                            <a:srgbClr val="000000"/>
                          </a:solidFill>
                          <a:latin typeface="Arial" pitchFamily="34" charset="0"/>
                          <a:ea typeface="Times New Roman"/>
                          <a:cs typeface="Arial" pitchFamily="34" charset="0"/>
                        </a:rPr>
                        <a:t>chi</a:t>
                      </a:r>
                      <a:r>
                        <a:rPr lang="es-EC" sz="1200" b="1" dirty="0">
                          <a:solidFill>
                            <a:srgbClr val="000000"/>
                          </a:solidFill>
                          <a:latin typeface="Arial" pitchFamily="34" charset="0"/>
                          <a:ea typeface="Times New Roman"/>
                          <a:cs typeface="Arial" pitchFamily="34" charset="0"/>
                        </a:rPr>
                        <a:t>-cuadrado</a:t>
                      </a:r>
                      <a:endParaRPr lang="es-EC" sz="1100" dirty="0">
                        <a:latin typeface="Arial" pitchFamily="34" charset="0"/>
                        <a:ea typeface="Times New Roman"/>
                        <a:cs typeface="Arial" pitchFamily="34"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659766">
                <a:tc>
                  <a:txBody>
                    <a:bodyPr/>
                    <a:lstStyle/>
                    <a:p>
                      <a:pPr>
                        <a:lnSpc>
                          <a:spcPct val="115000"/>
                        </a:lnSpc>
                        <a:spcAft>
                          <a:spcPts val="0"/>
                        </a:spcAft>
                      </a:pPr>
                      <a:endParaRPr lang="es-EC" sz="1200">
                        <a:latin typeface="Arial" pitchFamily="34" charset="0"/>
                        <a:ea typeface="Times New Roman"/>
                        <a:cs typeface="Arial" pitchFamily="34"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pitchFamily="34" charset="0"/>
                          <a:ea typeface="Times New Roman"/>
                          <a:cs typeface="Arial" pitchFamily="34" charset="0"/>
                        </a:rPr>
                        <a:t>Valor</a:t>
                      </a:r>
                      <a:endParaRPr lang="es-EC" sz="1100">
                        <a:latin typeface="Arial" pitchFamily="34" charset="0"/>
                        <a:ea typeface="Times New Roman"/>
                        <a:cs typeface="Arial" pitchFamily="34"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pitchFamily="34" charset="0"/>
                          <a:ea typeface="Times New Roman"/>
                          <a:cs typeface="Arial" pitchFamily="34" charset="0"/>
                        </a:rPr>
                        <a:t>gl</a:t>
                      </a:r>
                      <a:endParaRPr lang="es-EC" sz="110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pitchFamily="34" charset="0"/>
                          <a:ea typeface="Times New Roman"/>
                          <a:cs typeface="Arial" pitchFamily="34" charset="0"/>
                        </a:rPr>
                        <a:t>Sig. asintótica (2 caras)</a:t>
                      </a:r>
                      <a:endParaRPr lang="es-EC" sz="110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33891">
                <a:tc>
                  <a:txBody>
                    <a:bodyPr/>
                    <a:lstStyle/>
                    <a:p>
                      <a:pPr marL="38100" marR="38100">
                        <a:lnSpc>
                          <a:spcPts val="1600"/>
                        </a:lnSpc>
                        <a:spcAft>
                          <a:spcPts val="0"/>
                        </a:spcAft>
                      </a:pPr>
                      <a:r>
                        <a:rPr lang="es-EC" sz="1200">
                          <a:solidFill>
                            <a:srgbClr val="000000"/>
                          </a:solidFill>
                          <a:latin typeface="Arial" pitchFamily="34" charset="0"/>
                          <a:ea typeface="Times New Roman"/>
                          <a:cs typeface="Arial" pitchFamily="34" charset="0"/>
                        </a:rPr>
                        <a:t>Chi-cuadrado de Pearson</a:t>
                      </a:r>
                      <a:endParaRPr lang="es-EC" sz="110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144,879</a:t>
                      </a:r>
                      <a:r>
                        <a:rPr lang="es-EC" sz="1200" baseline="30000">
                          <a:solidFill>
                            <a:srgbClr val="000000"/>
                          </a:solidFill>
                          <a:latin typeface="Arial" pitchFamily="34" charset="0"/>
                          <a:ea typeface="Times New Roman"/>
                          <a:cs typeface="Arial" pitchFamily="34" charset="0"/>
                        </a:rPr>
                        <a:t>a</a:t>
                      </a:r>
                      <a:endParaRPr lang="es-EC" sz="11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6</a:t>
                      </a:r>
                      <a:endParaRPr lang="es-EC" sz="11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,000</a:t>
                      </a:r>
                      <a:endParaRPr lang="es-EC" sz="11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433891">
                <a:tc>
                  <a:txBody>
                    <a:bodyPr/>
                    <a:lstStyle/>
                    <a:p>
                      <a:pPr marL="38100" marR="38100">
                        <a:lnSpc>
                          <a:spcPts val="1600"/>
                        </a:lnSpc>
                        <a:spcAft>
                          <a:spcPts val="0"/>
                        </a:spcAft>
                      </a:pPr>
                      <a:r>
                        <a:rPr lang="es-EC" sz="1200">
                          <a:solidFill>
                            <a:srgbClr val="000000"/>
                          </a:solidFill>
                          <a:latin typeface="Arial" pitchFamily="34" charset="0"/>
                          <a:ea typeface="Times New Roman"/>
                          <a:cs typeface="Arial" pitchFamily="34" charset="0"/>
                        </a:rPr>
                        <a:t>Razón de verosimilitud</a:t>
                      </a:r>
                      <a:endParaRPr lang="es-EC" sz="110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181,129</a:t>
                      </a:r>
                      <a:endParaRPr lang="es-EC" sz="11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6</a:t>
                      </a:r>
                      <a:endParaRPr lang="es-EC" sz="11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,000</a:t>
                      </a:r>
                      <a:endParaRPr lang="es-EC" sz="11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33891">
                <a:tc>
                  <a:txBody>
                    <a:bodyPr/>
                    <a:lstStyle/>
                    <a:p>
                      <a:pPr marL="38100" marR="38100">
                        <a:lnSpc>
                          <a:spcPts val="1600"/>
                        </a:lnSpc>
                        <a:spcAft>
                          <a:spcPts val="0"/>
                        </a:spcAft>
                      </a:pPr>
                      <a:r>
                        <a:rPr lang="es-EC" sz="1200">
                          <a:solidFill>
                            <a:srgbClr val="000000"/>
                          </a:solidFill>
                          <a:latin typeface="Arial" pitchFamily="34" charset="0"/>
                          <a:ea typeface="Times New Roman"/>
                          <a:cs typeface="Arial" pitchFamily="34" charset="0"/>
                        </a:rPr>
                        <a:t>Asociación lineal por lineal</a:t>
                      </a:r>
                      <a:endParaRPr lang="es-EC" sz="110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10,894</a:t>
                      </a:r>
                      <a:endParaRPr lang="es-EC" sz="11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1</a:t>
                      </a:r>
                      <a:endParaRPr lang="es-EC" sz="11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,001</a:t>
                      </a:r>
                      <a:endParaRPr lang="es-EC" sz="11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97048">
                <a:tc>
                  <a:txBody>
                    <a:bodyPr/>
                    <a:lstStyle/>
                    <a:p>
                      <a:pPr marL="38100" marR="38100">
                        <a:lnSpc>
                          <a:spcPts val="1600"/>
                        </a:lnSpc>
                        <a:spcAft>
                          <a:spcPts val="0"/>
                        </a:spcAft>
                      </a:pPr>
                      <a:r>
                        <a:rPr lang="es-EC" sz="1200" dirty="0">
                          <a:solidFill>
                            <a:srgbClr val="000000"/>
                          </a:solidFill>
                          <a:latin typeface="Arial" pitchFamily="34" charset="0"/>
                          <a:ea typeface="Times New Roman"/>
                          <a:cs typeface="Arial" pitchFamily="34" charset="0"/>
                        </a:rPr>
                        <a:t>N de casos válidos</a:t>
                      </a:r>
                      <a:endParaRPr lang="es-EC" sz="1100" dirty="0">
                        <a:latin typeface="Arial" pitchFamily="34" charset="0"/>
                        <a:ea typeface="Times New Roman"/>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Times New Roman"/>
                          <a:cs typeface="Arial" pitchFamily="34" charset="0"/>
                        </a:rPr>
                        <a:t>576</a:t>
                      </a:r>
                      <a:endParaRPr lang="es-EC" sz="1100">
                        <a:latin typeface="Arial" pitchFamily="34" charset="0"/>
                        <a:ea typeface="Times New Roman"/>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C"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433891">
                <a:tc gridSpan="4">
                  <a:txBody>
                    <a:bodyPr/>
                    <a:lstStyle/>
                    <a:p>
                      <a:pPr marL="38100" marR="38100">
                        <a:lnSpc>
                          <a:spcPts val="1600"/>
                        </a:lnSpc>
                        <a:spcAft>
                          <a:spcPts val="0"/>
                        </a:spcAft>
                      </a:pPr>
                      <a:r>
                        <a:rPr lang="es-EC" sz="1200" dirty="0">
                          <a:solidFill>
                            <a:srgbClr val="000000"/>
                          </a:solidFill>
                          <a:latin typeface="Arial" pitchFamily="34" charset="0"/>
                          <a:ea typeface="Times New Roman"/>
                          <a:cs typeface="Arial" pitchFamily="34" charset="0"/>
                        </a:rPr>
                        <a:t>a. 0 casillas (,0%) han esperado un recuento menor que 5. El recuento mínimo esperado es 16,41.</a:t>
                      </a:r>
                      <a:endParaRPr lang="es-EC" sz="1100" dirty="0">
                        <a:latin typeface="Arial" pitchFamily="34" charset="0"/>
                        <a:ea typeface="Times New Roman"/>
                        <a:cs typeface="Arial"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4429124" y="2928934"/>
            <a:ext cx="4429156" cy="300039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solidFill>
                  <a:schemeClr val="accent1">
                    <a:lumMod val="75000"/>
                  </a:schemeClr>
                </a:solidFill>
                <a:latin typeface="Arial" pitchFamily="34" charset="0"/>
                <a:cs typeface="Arial" pitchFamily="34" charset="0"/>
              </a:rPr>
              <a:t>PLANTEAMIENTO DEL PROBLEMA</a:t>
            </a:r>
            <a:endParaRPr lang="es-EC" dirty="0">
              <a:latin typeface="Arial" pitchFamily="34" charset="0"/>
              <a:cs typeface="Arial" pitchFamily="34" charset="0"/>
            </a:endParaRPr>
          </a:p>
        </p:txBody>
      </p:sp>
      <p:grpSp>
        <p:nvGrpSpPr>
          <p:cNvPr id="5" name="45 Grupo"/>
          <p:cNvGrpSpPr/>
          <p:nvPr/>
        </p:nvGrpSpPr>
        <p:grpSpPr>
          <a:xfrm>
            <a:off x="142844" y="2643182"/>
            <a:ext cx="8786874" cy="4022553"/>
            <a:chOff x="-179543" y="857232"/>
            <a:chExt cx="9330870" cy="4703339"/>
          </a:xfrm>
        </p:grpSpPr>
        <p:sp>
          <p:nvSpPr>
            <p:cNvPr id="6" name="3 Rectángulo"/>
            <p:cNvSpPr/>
            <p:nvPr/>
          </p:nvSpPr>
          <p:spPr>
            <a:xfrm>
              <a:off x="7143768" y="2428867"/>
              <a:ext cx="2007559" cy="176949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sz="1400" dirty="0" smtClean="0">
                  <a:latin typeface="Arial" pitchFamily="34" charset="0"/>
                  <a:cs typeface="Arial" pitchFamily="34" charset="0"/>
                </a:rPr>
                <a:t>Falta de información sobre las zonas comerciales de las parroquias urbanas y rurales del Cantón </a:t>
              </a:r>
              <a:r>
                <a:rPr lang="es-EC" sz="1400" dirty="0" err="1" smtClean="0">
                  <a:latin typeface="Arial" pitchFamily="34" charset="0"/>
                  <a:cs typeface="Arial" pitchFamily="34" charset="0"/>
                </a:rPr>
                <a:t>Rumiñahui</a:t>
              </a:r>
              <a:endParaRPr lang="es-EC" sz="1400" dirty="0">
                <a:latin typeface="Arial" pitchFamily="34" charset="0"/>
                <a:cs typeface="Arial" pitchFamily="34" charset="0"/>
              </a:endParaRPr>
            </a:p>
          </p:txBody>
        </p:sp>
        <p:grpSp>
          <p:nvGrpSpPr>
            <p:cNvPr id="7" name="36 Grupo"/>
            <p:cNvGrpSpPr/>
            <p:nvPr/>
          </p:nvGrpSpPr>
          <p:grpSpPr>
            <a:xfrm>
              <a:off x="-179543" y="857232"/>
              <a:ext cx="7323311" cy="4703339"/>
              <a:chOff x="-147063" y="857232"/>
              <a:chExt cx="6719327" cy="4703339"/>
            </a:xfrm>
          </p:grpSpPr>
          <p:sp>
            <p:nvSpPr>
              <p:cNvPr id="16" name="4 Flecha derecha"/>
              <p:cNvSpPr/>
              <p:nvPr/>
            </p:nvSpPr>
            <p:spPr>
              <a:xfrm>
                <a:off x="214282" y="2928934"/>
                <a:ext cx="6357982" cy="500066"/>
              </a:xfrm>
              <a:prstGeom prst="rightArrow">
                <a:avLst/>
              </a:prstGeom>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C">
                  <a:latin typeface="Arial" pitchFamily="34" charset="0"/>
                  <a:cs typeface="Arial" pitchFamily="34" charset="0"/>
                </a:endParaRPr>
              </a:p>
            </p:txBody>
          </p:sp>
          <p:cxnSp>
            <p:nvCxnSpPr>
              <p:cNvPr id="17" name="6 Conector recto de flecha"/>
              <p:cNvCxnSpPr/>
              <p:nvPr/>
            </p:nvCxnSpPr>
            <p:spPr>
              <a:xfrm rot="16200000" flipH="1">
                <a:off x="821505" y="1607331"/>
                <a:ext cx="1643074" cy="114300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7 Conector recto de flecha"/>
              <p:cNvCxnSpPr/>
              <p:nvPr/>
            </p:nvCxnSpPr>
            <p:spPr>
              <a:xfrm rot="16200000" flipH="1">
                <a:off x="3821901" y="1607331"/>
                <a:ext cx="1643074" cy="114300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8 Conector recto de flecha"/>
              <p:cNvCxnSpPr/>
              <p:nvPr/>
            </p:nvCxnSpPr>
            <p:spPr>
              <a:xfrm rot="5400000" flipH="1" flipV="1">
                <a:off x="3893339" y="3750471"/>
                <a:ext cx="1785950" cy="85725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0 Conector recto de flecha"/>
              <p:cNvCxnSpPr/>
              <p:nvPr/>
            </p:nvCxnSpPr>
            <p:spPr>
              <a:xfrm rot="5400000" flipH="1" flipV="1">
                <a:off x="892943" y="3750471"/>
                <a:ext cx="1785950" cy="85725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11 CuadroTexto"/>
              <p:cNvSpPr txBox="1"/>
              <p:nvPr/>
            </p:nvSpPr>
            <p:spPr>
              <a:xfrm>
                <a:off x="-147063" y="857232"/>
                <a:ext cx="1984866" cy="359866"/>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smtClean="0">
                    <a:latin typeface="Arial" pitchFamily="34" charset="0"/>
                    <a:cs typeface="Arial" pitchFamily="34" charset="0"/>
                  </a:rPr>
                  <a:t>Gestión de Marketing</a:t>
                </a:r>
                <a:endParaRPr lang="es-EC" sz="1400" dirty="0">
                  <a:latin typeface="Arial" pitchFamily="34" charset="0"/>
                  <a:cs typeface="Arial" pitchFamily="34" charset="0"/>
                </a:endParaRPr>
              </a:p>
            </p:txBody>
          </p:sp>
          <p:sp>
            <p:nvSpPr>
              <p:cNvPr id="22" name="12 CuadroTexto"/>
              <p:cNvSpPr txBox="1"/>
              <p:nvPr/>
            </p:nvSpPr>
            <p:spPr>
              <a:xfrm>
                <a:off x="2632759" y="857232"/>
                <a:ext cx="2450042" cy="359866"/>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smtClean="0">
                    <a:latin typeface="Arial" pitchFamily="34" charset="0"/>
                    <a:cs typeface="Arial" pitchFamily="34" charset="0"/>
                  </a:rPr>
                  <a:t>Gestión de Administrativa</a:t>
                </a:r>
                <a:endParaRPr lang="es-EC" sz="1400" dirty="0">
                  <a:latin typeface="Arial" pitchFamily="34" charset="0"/>
                  <a:cs typeface="Arial" pitchFamily="34" charset="0"/>
                </a:endParaRPr>
              </a:p>
            </p:txBody>
          </p:sp>
          <p:sp>
            <p:nvSpPr>
              <p:cNvPr id="23" name="13 CuadroTexto"/>
              <p:cNvSpPr txBox="1"/>
              <p:nvPr/>
            </p:nvSpPr>
            <p:spPr>
              <a:xfrm>
                <a:off x="3440039" y="5200705"/>
                <a:ext cx="1866660" cy="359866"/>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smtClean="0">
                    <a:latin typeface="Arial" pitchFamily="34" charset="0"/>
                    <a:cs typeface="Arial" pitchFamily="34" charset="0"/>
                  </a:rPr>
                  <a:t>Gestión  Ambiental</a:t>
                </a:r>
                <a:endParaRPr lang="es-EC" sz="1400" dirty="0">
                  <a:latin typeface="Arial" pitchFamily="34" charset="0"/>
                  <a:cs typeface="Arial" pitchFamily="34" charset="0"/>
                </a:endParaRPr>
              </a:p>
            </p:txBody>
          </p:sp>
          <p:sp>
            <p:nvSpPr>
              <p:cNvPr id="24" name="14 CuadroTexto"/>
              <p:cNvSpPr txBox="1"/>
              <p:nvPr/>
            </p:nvSpPr>
            <p:spPr>
              <a:xfrm>
                <a:off x="688187" y="5174953"/>
                <a:ext cx="1143008" cy="359866"/>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smtClean="0">
                    <a:latin typeface="Arial" pitchFamily="34" charset="0"/>
                    <a:cs typeface="Arial" pitchFamily="34" charset="0"/>
                  </a:rPr>
                  <a:t>Geográfico</a:t>
                </a:r>
                <a:endParaRPr lang="es-EC" sz="1400" dirty="0">
                  <a:latin typeface="Arial" pitchFamily="34" charset="0"/>
                  <a:cs typeface="Arial" pitchFamily="34" charset="0"/>
                </a:endParaRPr>
              </a:p>
            </p:txBody>
          </p:sp>
          <p:cxnSp>
            <p:nvCxnSpPr>
              <p:cNvPr id="25" name="16 Conector recto"/>
              <p:cNvCxnSpPr/>
              <p:nvPr/>
            </p:nvCxnSpPr>
            <p:spPr>
              <a:xfrm>
                <a:off x="500034" y="1928802"/>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17 Conector recto"/>
              <p:cNvCxnSpPr/>
              <p:nvPr/>
            </p:nvCxnSpPr>
            <p:spPr>
              <a:xfrm>
                <a:off x="1857356" y="2427280"/>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18 Conector recto"/>
              <p:cNvCxnSpPr/>
              <p:nvPr/>
            </p:nvCxnSpPr>
            <p:spPr>
              <a:xfrm>
                <a:off x="3428992" y="1855776"/>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19 Conector recto"/>
              <p:cNvCxnSpPr/>
              <p:nvPr/>
            </p:nvCxnSpPr>
            <p:spPr>
              <a:xfrm>
                <a:off x="4857752" y="2427280"/>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0 Conector recto"/>
              <p:cNvCxnSpPr/>
              <p:nvPr/>
            </p:nvCxnSpPr>
            <p:spPr>
              <a:xfrm>
                <a:off x="4500562" y="4856172"/>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1 Conector recto"/>
              <p:cNvCxnSpPr/>
              <p:nvPr/>
            </p:nvCxnSpPr>
            <p:spPr>
              <a:xfrm>
                <a:off x="3929058" y="4000504"/>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22 Conector recto"/>
              <p:cNvCxnSpPr/>
              <p:nvPr/>
            </p:nvCxnSpPr>
            <p:spPr>
              <a:xfrm>
                <a:off x="1500166" y="4856172"/>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23 Conector recto"/>
              <p:cNvCxnSpPr/>
              <p:nvPr/>
            </p:nvCxnSpPr>
            <p:spPr>
              <a:xfrm>
                <a:off x="928662" y="4000504"/>
                <a:ext cx="92869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37 CuadroTexto"/>
            <p:cNvSpPr txBox="1"/>
            <p:nvPr/>
          </p:nvSpPr>
          <p:spPr>
            <a:xfrm>
              <a:off x="-142908" y="1191345"/>
              <a:ext cx="1357290" cy="755718"/>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C" sz="1200" dirty="0" smtClean="0">
                  <a:latin typeface="Arial" pitchFamily="34" charset="0"/>
                  <a:cs typeface="Arial" pitchFamily="34" charset="0"/>
                </a:rPr>
                <a:t>No hay investigación de Mercados</a:t>
              </a:r>
              <a:endParaRPr lang="es-EC" sz="1200" dirty="0">
                <a:latin typeface="Arial" pitchFamily="34" charset="0"/>
                <a:cs typeface="Arial" pitchFamily="34" charset="0"/>
              </a:endParaRPr>
            </a:p>
          </p:txBody>
        </p:sp>
        <p:sp>
          <p:nvSpPr>
            <p:cNvPr id="9" name="38 CuadroTexto"/>
            <p:cNvSpPr txBox="1"/>
            <p:nvPr/>
          </p:nvSpPr>
          <p:spPr>
            <a:xfrm>
              <a:off x="1928794" y="1692515"/>
              <a:ext cx="1357290" cy="755718"/>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latin typeface="Arial" pitchFamily="34" charset="0"/>
                  <a:cs typeface="Arial" pitchFamily="34" charset="0"/>
                </a:rPr>
                <a:t>No se aplican estrategias de marketing</a:t>
              </a:r>
              <a:endParaRPr lang="es-EC" sz="1200" dirty="0">
                <a:latin typeface="Arial" pitchFamily="34" charset="0"/>
                <a:cs typeface="Arial" pitchFamily="34" charset="0"/>
              </a:endParaRPr>
            </a:p>
          </p:txBody>
        </p:sp>
        <p:sp>
          <p:nvSpPr>
            <p:cNvPr id="10" name="39 CuadroTexto"/>
            <p:cNvSpPr txBox="1"/>
            <p:nvPr/>
          </p:nvSpPr>
          <p:spPr>
            <a:xfrm>
              <a:off x="3146918" y="1129712"/>
              <a:ext cx="1357290" cy="755718"/>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C" sz="1200" dirty="0" smtClean="0">
                  <a:latin typeface="Arial" pitchFamily="34" charset="0"/>
                  <a:cs typeface="Arial" pitchFamily="34" charset="0"/>
                </a:rPr>
                <a:t>No hay uso correcto del espacio publico</a:t>
              </a:r>
              <a:endParaRPr lang="es-EC" sz="1200" dirty="0">
                <a:latin typeface="Arial" pitchFamily="34" charset="0"/>
                <a:cs typeface="Arial" pitchFamily="34" charset="0"/>
              </a:endParaRPr>
            </a:p>
          </p:txBody>
        </p:sp>
        <p:sp>
          <p:nvSpPr>
            <p:cNvPr id="11" name="40 CuadroTexto"/>
            <p:cNvSpPr txBox="1"/>
            <p:nvPr/>
          </p:nvSpPr>
          <p:spPr>
            <a:xfrm>
              <a:off x="5214974" y="1441930"/>
              <a:ext cx="1888470" cy="97163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latin typeface="Arial" pitchFamily="34" charset="0"/>
                  <a:cs typeface="Arial" pitchFamily="34" charset="0"/>
                </a:rPr>
                <a:t>No hay suficiente control de los permisos de funcionamiento de establecimientos</a:t>
              </a:r>
              <a:endParaRPr lang="es-EC" sz="1200" dirty="0">
                <a:latin typeface="Arial" pitchFamily="34" charset="0"/>
                <a:cs typeface="Arial" pitchFamily="34" charset="0"/>
              </a:endParaRPr>
            </a:p>
          </p:txBody>
        </p:sp>
        <p:sp>
          <p:nvSpPr>
            <p:cNvPr id="12" name="41 CuadroTexto"/>
            <p:cNvSpPr txBox="1"/>
            <p:nvPr/>
          </p:nvSpPr>
          <p:spPr>
            <a:xfrm>
              <a:off x="579065" y="3279554"/>
              <a:ext cx="1483437" cy="755718"/>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C" sz="1200" dirty="0" smtClean="0">
                  <a:latin typeface="Arial" pitchFamily="34" charset="0"/>
                  <a:cs typeface="Arial" pitchFamily="34" charset="0"/>
                </a:rPr>
                <a:t>Aglomeración de determinado tipo de negocios</a:t>
              </a:r>
              <a:endParaRPr lang="es-EC" sz="1200" dirty="0">
                <a:latin typeface="Arial" pitchFamily="34" charset="0"/>
                <a:cs typeface="Arial" pitchFamily="34" charset="0"/>
              </a:endParaRPr>
            </a:p>
          </p:txBody>
        </p:sp>
        <p:sp>
          <p:nvSpPr>
            <p:cNvPr id="13" name="42 CuadroTexto"/>
            <p:cNvSpPr txBox="1"/>
            <p:nvPr/>
          </p:nvSpPr>
          <p:spPr>
            <a:xfrm>
              <a:off x="1886683" y="4114837"/>
              <a:ext cx="1357290" cy="755718"/>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latin typeface="Arial" pitchFamily="34" charset="0"/>
                  <a:cs typeface="Arial" pitchFamily="34" charset="0"/>
                </a:rPr>
                <a:t>Mala ubicación de negocios en espacio físico</a:t>
              </a:r>
              <a:endParaRPr lang="es-EC" sz="1200" dirty="0">
                <a:latin typeface="Arial" pitchFamily="34" charset="0"/>
                <a:cs typeface="Arial" pitchFamily="34" charset="0"/>
              </a:endParaRPr>
            </a:p>
          </p:txBody>
        </p:sp>
        <p:sp>
          <p:nvSpPr>
            <p:cNvPr id="14" name="43 CuadroTexto"/>
            <p:cNvSpPr txBox="1"/>
            <p:nvPr/>
          </p:nvSpPr>
          <p:spPr>
            <a:xfrm>
              <a:off x="3992797" y="3446610"/>
              <a:ext cx="1365021" cy="539798"/>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C" sz="1200" dirty="0" smtClean="0">
                  <a:latin typeface="Arial" pitchFamily="34" charset="0"/>
                  <a:cs typeface="Arial" pitchFamily="34" charset="0"/>
                </a:rPr>
                <a:t>Contaminación visual</a:t>
              </a:r>
              <a:endParaRPr lang="es-EC" sz="1200" dirty="0">
                <a:latin typeface="Arial" pitchFamily="34" charset="0"/>
                <a:cs typeface="Arial" pitchFamily="34" charset="0"/>
              </a:endParaRPr>
            </a:p>
          </p:txBody>
        </p:sp>
        <p:sp>
          <p:nvSpPr>
            <p:cNvPr id="15" name="44 CuadroTexto"/>
            <p:cNvSpPr txBox="1"/>
            <p:nvPr/>
          </p:nvSpPr>
          <p:spPr>
            <a:xfrm>
              <a:off x="5216749" y="3947780"/>
              <a:ext cx="1571636" cy="97163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latin typeface="Arial" pitchFamily="34" charset="0"/>
                  <a:cs typeface="Arial" pitchFamily="34" charset="0"/>
                </a:rPr>
                <a:t>Mal manejo de desechos provocados por actividad</a:t>
              </a:r>
              <a:endParaRPr lang="es-EC" sz="12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8329642" cy="971543"/>
          </a:xfrm>
        </p:spPr>
        <p:txBody>
          <a:bodyPr>
            <a:normAutofit fontScale="92500" lnSpcReduction="10000"/>
          </a:bodyPr>
          <a:lstStyle/>
          <a:p>
            <a:r>
              <a:rPr lang="es-EC" sz="1600" b="1" dirty="0" smtClean="0">
                <a:latin typeface="Arial" pitchFamily="34" charset="0"/>
                <a:cs typeface="Arial" pitchFamily="34" charset="0"/>
              </a:rPr>
              <a:t>H0: No hay relación entre las variables qué tipo de actividad comercial realiza y realiza promociones en su negocio? </a:t>
            </a:r>
          </a:p>
          <a:p>
            <a:r>
              <a:rPr lang="es-EC" sz="1600" b="1" dirty="0" smtClean="0">
                <a:latin typeface="Arial" pitchFamily="34" charset="0"/>
                <a:cs typeface="Arial" pitchFamily="34" charset="0"/>
              </a:rPr>
              <a:t>H1: Si hay relación entre las variables qué tipo de actividad comercial realiza y realiza promociones en su negocio?</a:t>
            </a:r>
            <a:endParaRPr lang="es-EC" sz="2000" dirty="0">
              <a:latin typeface="Arial" pitchFamily="34" charset="0"/>
              <a:cs typeface="Arial" pitchFamily="34" charset="0"/>
            </a:endParaRPr>
          </a:p>
        </p:txBody>
      </p:sp>
      <p:sp>
        <p:nvSpPr>
          <p:cNvPr id="8" name="1 Título"/>
          <p:cNvSpPr>
            <a:spLocks noGrp="1"/>
          </p:cNvSpPr>
          <p:nvPr>
            <p:ph type="title"/>
          </p:nvPr>
        </p:nvSpPr>
        <p:spPr>
          <a:xfrm>
            <a:off x="457200" y="346076"/>
            <a:ext cx="8472518" cy="796908"/>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Bivariado</a:t>
            </a:r>
            <a:endParaRPr lang="es-EC" sz="3200" dirty="0">
              <a:latin typeface="Arial" pitchFamily="34" charset="0"/>
              <a:cs typeface="Arial" pitchFamily="34" charset="0"/>
            </a:endParaRPr>
          </a:p>
        </p:txBody>
      </p:sp>
      <p:graphicFrame>
        <p:nvGraphicFramePr>
          <p:cNvPr id="9" name="8 Tabla"/>
          <p:cNvGraphicFramePr>
            <a:graphicFrameLocks noGrp="1"/>
          </p:cNvGraphicFramePr>
          <p:nvPr/>
        </p:nvGraphicFramePr>
        <p:xfrm>
          <a:off x="357159" y="2928935"/>
          <a:ext cx="3786214" cy="3000395"/>
        </p:xfrm>
        <a:graphic>
          <a:graphicData uri="http://schemas.openxmlformats.org/drawingml/2006/table">
            <a:tbl>
              <a:tblPr/>
              <a:tblGrid>
                <a:gridCol w="1545534"/>
                <a:gridCol w="676289"/>
                <a:gridCol w="637321"/>
                <a:gridCol w="927070"/>
              </a:tblGrid>
              <a:tr h="218608">
                <a:tc gridSpan="4">
                  <a:txBody>
                    <a:bodyPr/>
                    <a:lstStyle/>
                    <a:p>
                      <a:pPr marL="38100" marR="38100" algn="ctr">
                        <a:lnSpc>
                          <a:spcPts val="1600"/>
                        </a:lnSpc>
                        <a:spcAft>
                          <a:spcPts val="0"/>
                        </a:spcAft>
                      </a:pPr>
                      <a:r>
                        <a:rPr lang="es-EC" sz="1200" b="1">
                          <a:solidFill>
                            <a:srgbClr val="000000"/>
                          </a:solidFill>
                          <a:latin typeface="Arial" pitchFamily="34" charset="0"/>
                          <a:ea typeface="Calibri"/>
                          <a:cs typeface="Arial" pitchFamily="34" charset="0"/>
                        </a:rPr>
                        <a:t>Pruebas de chi-cuadrado</a:t>
                      </a:r>
                      <a:endParaRPr lang="es-EC" sz="1200">
                        <a:latin typeface="Arial" pitchFamily="34" charset="0"/>
                        <a:ea typeface="Calibri"/>
                        <a:cs typeface="Arial" pitchFamily="34"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655824">
                <a:tc>
                  <a:txBody>
                    <a:bodyPr/>
                    <a:lstStyle/>
                    <a:p>
                      <a:pPr>
                        <a:lnSpc>
                          <a:spcPct val="115000"/>
                        </a:lnSpc>
                        <a:spcAft>
                          <a:spcPts val="0"/>
                        </a:spcAft>
                      </a:pPr>
                      <a:endParaRPr lang="es-EC" sz="1200">
                        <a:latin typeface="Arial" pitchFamily="34" charset="0"/>
                        <a:ea typeface="Calibri"/>
                        <a:cs typeface="Arial" pitchFamily="34"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pitchFamily="34" charset="0"/>
                          <a:ea typeface="Calibri"/>
                          <a:cs typeface="Arial" pitchFamily="34" charset="0"/>
                        </a:rPr>
                        <a:t>Valor</a:t>
                      </a:r>
                      <a:endParaRPr lang="es-EC" sz="1200">
                        <a:latin typeface="Arial" pitchFamily="34" charset="0"/>
                        <a:ea typeface="Calibri"/>
                        <a:cs typeface="Arial" pitchFamily="34"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pitchFamily="34" charset="0"/>
                          <a:ea typeface="Calibri"/>
                          <a:cs typeface="Arial" pitchFamily="34" charset="0"/>
                        </a:rPr>
                        <a:t>gl</a:t>
                      </a:r>
                      <a:endParaRPr lang="es-EC" sz="120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a:solidFill>
                            <a:srgbClr val="000000"/>
                          </a:solidFill>
                          <a:latin typeface="Arial" pitchFamily="34" charset="0"/>
                          <a:ea typeface="Calibri"/>
                          <a:cs typeface="Arial" pitchFamily="34" charset="0"/>
                        </a:rPr>
                        <a:t>Sig. asintótica (2 caras)</a:t>
                      </a:r>
                      <a:endParaRPr lang="es-EC" sz="120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37216">
                <a:tc>
                  <a:txBody>
                    <a:bodyPr/>
                    <a:lstStyle/>
                    <a:p>
                      <a:pPr marL="38100" marR="38100">
                        <a:lnSpc>
                          <a:spcPts val="1600"/>
                        </a:lnSpc>
                        <a:spcAft>
                          <a:spcPts val="0"/>
                        </a:spcAft>
                      </a:pPr>
                      <a:r>
                        <a:rPr lang="es-EC" sz="1200">
                          <a:solidFill>
                            <a:srgbClr val="000000"/>
                          </a:solidFill>
                          <a:latin typeface="Arial" pitchFamily="34" charset="0"/>
                          <a:ea typeface="Calibri"/>
                          <a:cs typeface="Arial" pitchFamily="34" charset="0"/>
                        </a:rPr>
                        <a:t>Chi-cuadrado de Pearson</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141,043</a:t>
                      </a:r>
                      <a:r>
                        <a:rPr lang="es-EC" sz="1200" baseline="30000">
                          <a:solidFill>
                            <a:srgbClr val="000000"/>
                          </a:solidFill>
                          <a:latin typeface="Arial" pitchFamily="34" charset="0"/>
                          <a:ea typeface="Calibri"/>
                          <a:cs typeface="Arial" pitchFamily="34" charset="0"/>
                        </a:rPr>
                        <a:t>a</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6</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,000</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437216">
                <a:tc>
                  <a:txBody>
                    <a:bodyPr/>
                    <a:lstStyle/>
                    <a:p>
                      <a:pPr marL="38100" marR="38100">
                        <a:lnSpc>
                          <a:spcPts val="1600"/>
                        </a:lnSpc>
                        <a:spcAft>
                          <a:spcPts val="0"/>
                        </a:spcAft>
                      </a:pPr>
                      <a:r>
                        <a:rPr lang="es-EC" sz="1200">
                          <a:solidFill>
                            <a:srgbClr val="000000"/>
                          </a:solidFill>
                          <a:latin typeface="Arial" pitchFamily="34" charset="0"/>
                          <a:ea typeface="Calibri"/>
                          <a:cs typeface="Arial" pitchFamily="34" charset="0"/>
                        </a:rPr>
                        <a:t>Razón de verosimilitud</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182,771</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6</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,000</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37216">
                <a:tc>
                  <a:txBody>
                    <a:bodyPr/>
                    <a:lstStyle/>
                    <a:p>
                      <a:pPr marL="38100" marR="38100">
                        <a:lnSpc>
                          <a:spcPts val="1600"/>
                        </a:lnSpc>
                        <a:spcAft>
                          <a:spcPts val="0"/>
                        </a:spcAft>
                      </a:pPr>
                      <a:r>
                        <a:rPr lang="es-EC" sz="1200">
                          <a:solidFill>
                            <a:srgbClr val="000000"/>
                          </a:solidFill>
                          <a:latin typeface="Arial" pitchFamily="34" charset="0"/>
                          <a:ea typeface="Calibri"/>
                          <a:cs typeface="Arial" pitchFamily="34" charset="0"/>
                        </a:rPr>
                        <a:t>Asociación lineal por lineal</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,292</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1</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,589</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77099">
                <a:tc>
                  <a:txBody>
                    <a:bodyPr/>
                    <a:lstStyle/>
                    <a:p>
                      <a:pPr marL="38100" marR="38100">
                        <a:lnSpc>
                          <a:spcPts val="1600"/>
                        </a:lnSpc>
                        <a:spcAft>
                          <a:spcPts val="0"/>
                        </a:spcAft>
                      </a:pPr>
                      <a:r>
                        <a:rPr lang="es-EC" sz="1200">
                          <a:solidFill>
                            <a:srgbClr val="000000"/>
                          </a:solidFill>
                          <a:latin typeface="Arial" pitchFamily="34" charset="0"/>
                          <a:ea typeface="Calibri"/>
                          <a:cs typeface="Arial" pitchFamily="34" charset="0"/>
                        </a:rPr>
                        <a:t>N de casos válidos</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200">
                          <a:solidFill>
                            <a:srgbClr val="000000"/>
                          </a:solidFill>
                          <a:latin typeface="Arial" pitchFamily="34" charset="0"/>
                          <a:ea typeface="Calibri"/>
                          <a:cs typeface="Arial" pitchFamily="34" charset="0"/>
                        </a:rPr>
                        <a:t>576</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437216">
                <a:tc gridSpan="4">
                  <a:txBody>
                    <a:bodyPr/>
                    <a:lstStyle/>
                    <a:p>
                      <a:pPr marL="38100" marR="38100">
                        <a:lnSpc>
                          <a:spcPts val="1600"/>
                        </a:lnSpc>
                        <a:spcAft>
                          <a:spcPts val="0"/>
                        </a:spcAft>
                      </a:pPr>
                      <a:r>
                        <a:rPr lang="es-EC" sz="1200" dirty="0">
                          <a:solidFill>
                            <a:srgbClr val="000000"/>
                          </a:solidFill>
                          <a:latin typeface="Arial" pitchFamily="34" charset="0"/>
                          <a:ea typeface="Calibri"/>
                          <a:cs typeface="Arial" pitchFamily="34" charset="0"/>
                        </a:rPr>
                        <a:t>a. 0 casillas (,0%) han esperado un recuento menor que 5. El recuento mínimo esperado es 19,47.</a:t>
                      </a:r>
                      <a:endParaRPr lang="es-EC" sz="1200" dirty="0">
                        <a:latin typeface="Arial" pitchFamily="34" charset="0"/>
                        <a:ea typeface="Calibri"/>
                        <a:cs typeface="Arial"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0" name="9 Imagen"/>
          <p:cNvPicPr/>
          <p:nvPr/>
        </p:nvPicPr>
        <p:blipFill>
          <a:blip r:embed="rId2"/>
          <a:srcRect/>
          <a:stretch>
            <a:fillRect/>
          </a:stretch>
        </p:blipFill>
        <p:spPr bwMode="auto">
          <a:xfrm>
            <a:off x="4429124" y="2928934"/>
            <a:ext cx="4429156"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8329642" cy="971543"/>
          </a:xfrm>
        </p:spPr>
        <p:txBody>
          <a:bodyPr>
            <a:normAutofit fontScale="92500" lnSpcReduction="10000"/>
          </a:bodyPr>
          <a:lstStyle/>
          <a:p>
            <a:r>
              <a:rPr lang="es-EC" sz="1600" b="1" dirty="0" smtClean="0">
                <a:latin typeface="Arial" pitchFamily="34" charset="0"/>
                <a:cs typeface="Arial" pitchFamily="34" charset="0"/>
              </a:rPr>
              <a:t>H0: No hay relación entre las variables qué tipo de actividad comercial realiza y ha pensado abrir sucursales. </a:t>
            </a:r>
          </a:p>
          <a:p>
            <a:r>
              <a:rPr lang="es-EC" sz="1600" b="1" dirty="0" smtClean="0">
                <a:latin typeface="Arial" pitchFamily="34" charset="0"/>
                <a:cs typeface="Arial" pitchFamily="34" charset="0"/>
              </a:rPr>
              <a:t>H1: Si hay relación entre las variables qué tipo de actividad comercial realiza y ha pensado abrir sucursales.</a:t>
            </a:r>
            <a:endParaRPr lang="es-EC" sz="2000" b="1" dirty="0">
              <a:latin typeface="Arial" pitchFamily="34" charset="0"/>
              <a:cs typeface="Arial" pitchFamily="34" charset="0"/>
            </a:endParaRPr>
          </a:p>
        </p:txBody>
      </p:sp>
      <p:sp>
        <p:nvSpPr>
          <p:cNvPr id="8" name="1 Título"/>
          <p:cNvSpPr>
            <a:spLocks noGrp="1"/>
          </p:cNvSpPr>
          <p:nvPr>
            <p:ph type="title"/>
          </p:nvPr>
        </p:nvSpPr>
        <p:spPr>
          <a:xfrm>
            <a:off x="457200" y="346076"/>
            <a:ext cx="8472518" cy="796908"/>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Bivariado</a:t>
            </a:r>
            <a:endParaRPr lang="es-EC" sz="3200" dirty="0">
              <a:latin typeface="Arial" pitchFamily="34" charset="0"/>
              <a:cs typeface="Arial" pitchFamily="34" charset="0"/>
            </a:endParaRPr>
          </a:p>
        </p:txBody>
      </p:sp>
      <p:graphicFrame>
        <p:nvGraphicFramePr>
          <p:cNvPr id="6" name="5 Tabla"/>
          <p:cNvGraphicFramePr>
            <a:graphicFrameLocks noGrp="1"/>
          </p:cNvGraphicFramePr>
          <p:nvPr/>
        </p:nvGraphicFramePr>
        <p:xfrm>
          <a:off x="357158" y="2928935"/>
          <a:ext cx="3786215" cy="3000395"/>
        </p:xfrm>
        <a:graphic>
          <a:graphicData uri="http://schemas.openxmlformats.org/drawingml/2006/table">
            <a:tbl>
              <a:tblPr/>
              <a:tblGrid>
                <a:gridCol w="1578020"/>
                <a:gridCol w="630749"/>
                <a:gridCol w="630749"/>
                <a:gridCol w="946697"/>
              </a:tblGrid>
              <a:tr h="227174">
                <a:tc gridSpan="4">
                  <a:txBody>
                    <a:bodyPr/>
                    <a:lstStyle/>
                    <a:p>
                      <a:pPr marL="38100" marR="38100" algn="ctr">
                        <a:lnSpc>
                          <a:spcPts val="1600"/>
                        </a:lnSpc>
                        <a:spcAft>
                          <a:spcPts val="0"/>
                        </a:spcAft>
                      </a:pPr>
                      <a:r>
                        <a:rPr lang="es-ES" sz="1200" b="1">
                          <a:solidFill>
                            <a:srgbClr val="000000"/>
                          </a:solidFill>
                          <a:latin typeface="Arial" pitchFamily="34" charset="0"/>
                          <a:ea typeface="Calibri"/>
                          <a:cs typeface="Arial" pitchFamily="34" charset="0"/>
                        </a:rPr>
                        <a:t>Pruebas de chi-cuadrado</a:t>
                      </a:r>
                      <a:endParaRPr lang="es-EC" sz="1200">
                        <a:latin typeface="Arial" pitchFamily="34" charset="0"/>
                        <a:ea typeface="Calibri"/>
                        <a:cs typeface="Arial" pitchFamily="34"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681521">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 sz="1200">
                          <a:solidFill>
                            <a:srgbClr val="000000"/>
                          </a:solidFill>
                          <a:latin typeface="Arial" pitchFamily="34" charset="0"/>
                          <a:ea typeface="Calibri"/>
                          <a:cs typeface="Arial" pitchFamily="34" charset="0"/>
                        </a:rPr>
                        <a:t>Valor</a:t>
                      </a:r>
                      <a:endParaRPr lang="es-EC" sz="1200">
                        <a:latin typeface="Arial" pitchFamily="34" charset="0"/>
                        <a:ea typeface="Calibri"/>
                        <a:cs typeface="Arial" pitchFamily="34"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 sz="1200">
                          <a:solidFill>
                            <a:srgbClr val="000000"/>
                          </a:solidFill>
                          <a:latin typeface="Arial" pitchFamily="34" charset="0"/>
                          <a:ea typeface="Calibri"/>
                          <a:cs typeface="Arial" pitchFamily="34" charset="0"/>
                        </a:rPr>
                        <a:t>gl</a:t>
                      </a:r>
                      <a:endParaRPr lang="es-EC" sz="120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 sz="1200">
                          <a:solidFill>
                            <a:srgbClr val="000000"/>
                          </a:solidFill>
                          <a:latin typeface="Arial" pitchFamily="34" charset="0"/>
                          <a:ea typeface="Calibri"/>
                          <a:cs typeface="Arial" pitchFamily="34" charset="0"/>
                        </a:rPr>
                        <a:t>Sig. asintótica (2 caras)</a:t>
                      </a:r>
                      <a:endParaRPr lang="es-EC" sz="120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54347">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Chi-cuadrado de Pearson</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47,308</a:t>
                      </a:r>
                      <a:r>
                        <a:rPr lang="es-ES" sz="1200" baseline="30000">
                          <a:solidFill>
                            <a:srgbClr val="000000"/>
                          </a:solidFill>
                          <a:latin typeface="Arial" pitchFamily="34" charset="0"/>
                          <a:ea typeface="Calibri"/>
                          <a:cs typeface="Arial" pitchFamily="34" charset="0"/>
                        </a:rPr>
                        <a:t>a</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6</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454347">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Razón de verosimilitud</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46,343</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6</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54347">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Asociación lineal por lineal</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34,680</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1</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4312">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N de casos válidos</a:t>
                      </a:r>
                      <a:endParaRPr lang="es-EC" sz="12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568</a:t>
                      </a:r>
                      <a:endParaRPr lang="es-EC" sz="12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454347">
                <a:tc gridSpan="4">
                  <a:txBody>
                    <a:bodyPr/>
                    <a:lstStyle/>
                    <a:p>
                      <a:pPr marL="38100" marR="38100">
                        <a:lnSpc>
                          <a:spcPts val="1600"/>
                        </a:lnSpc>
                        <a:spcAft>
                          <a:spcPts val="0"/>
                        </a:spcAft>
                      </a:pPr>
                      <a:r>
                        <a:rPr lang="es-ES" sz="1200" dirty="0">
                          <a:solidFill>
                            <a:srgbClr val="000000"/>
                          </a:solidFill>
                          <a:latin typeface="Arial" pitchFamily="34" charset="0"/>
                          <a:ea typeface="Calibri"/>
                          <a:cs typeface="Arial" pitchFamily="34" charset="0"/>
                        </a:rPr>
                        <a:t>a. 0 casillas (,0%) han esperado un recuento menor que 5. El recuento mínimo esperado es 10,72.</a:t>
                      </a:r>
                      <a:endParaRPr lang="es-EC" sz="1200" dirty="0">
                        <a:latin typeface="Arial" pitchFamily="34" charset="0"/>
                        <a:ea typeface="Calibri"/>
                        <a:cs typeface="Arial"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4429124" y="2928935"/>
            <a:ext cx="4429156" cy="3000396"/>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8329642" cy="971543"/>
          </a:xfrm>
        </p:spPr>
        <p:txBody>
          <a:bodyPr>
            <a:normAutofit fontScale="92500" lnSpcReduction="10000"/>
          </a:bodyPr>
          <a:lstStyle/>
          <a:p>
            <a:r>
              <a:rPr lang="es-EC" sz="1600" b="1" dirty="0" smtClean="0">
                <a:latin typeface="Arial" pitchFamily="34" charset="0"/>
                <a:cs typeface="Arial" pitchFamily="34" charset="0"/>
              </a:rPr>
              <a:t>H0: No hay relación entre las variables qué tipo de actividad comercial realiza y realiza algún tipo de planificación. </a:t>
            </a:r>
          </a:p>
          <a:p>
            <a:r>
              <a:rPr lang="es-EC" sz="1600" b="1" dirty="0" smtClean="0">
                <a:latin typeface="Arial" pitchFamily="34" charset="0"/>
                <a:cs typeface="Arial" pitchFamily="34" charset="0"/>
              </a:rPr>
              <a:t>H1: Si hay relación entre las variables qué tipo de actividad comercial realiza y realiza algún tipo de planificación.</a:t>
            </a:r>
            <a:endParaRPr lang="es-EC" sz="2000" b="1" dirty="0">
              <a:latin typeface="Arial" pitchFamily="34" charset="0"/>
              <a:cs typeface="Arial" pitchFamily="34" charset="0"/>
            </a:endParaRPr>
          </a:p>
        </p:txBody>
      </p:sp>
      <p:sp>
        <p:nvSpPr>
          <p:cNvPr id="8" name="1 Título"/>
          <p:cNvSpPr>
            <a:spLocks noGrp="1"/>
          </p:cNvSpPr>
          <p:nvPr>
            <p:ph type="title"/>
          </p:nvPr>
        </p:nvSpPr>
        <p:spPr>
          <a:xfrm>
            <a:off x="457200" y="346076"/>
            <a:ext cx="8472518" cy="796908"/>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Bivariado</a:t>
            </a:r>
            <a:endParaRPr lang="es-EC" sz="3200" dirty="0">
              <a:latin typeface="Arial" pitchFamily="34" charset="0"/>
              <a:cs typeface="Arial" pitchFamily="34" charset="0"/>
            </a:endParaRPr>
          </a:p>
        </p:txBody>
      </p:sp>
      <p:graphicFrame>
        <p:nvGraphicFramePr>
          <p:cNvPr id="9" name="8 Tabla"/>
          <p:cNvGraphicFramePr>
            <a:graphicFrameLocks noGrp="1"/>
          </p:cNvGraphicFramePr>
          <p:nvPr/>
        </p:nvGraphicFramePr>
        <p:xfrm>
          <a:off x="357158" y="2928935"/>
          <a:ext cx="3786215" cy="3179137"/>
        </p:xfrm>
        <a:graphic>
          <a:graphicData uri="http://schemas.openxmlformats.org/drawingml/2006/table">
            <a:tbl>
              <a:tblPr/>
              <a:tblGrid>
                <a:gridCol w="1578021"/>
                <a:gridCol w="630748"/>
                <a:gridCol w="630748"/>
                <a:gridCol w="946698"/>
              </a:tblGrid>
              <a:tr h="279086">
                <a:tc gridSpan="4">
                  <a:txBody>
                    <a:bodyPr/>
                    <a:lstStyle/>
                    <a:p>
                      <a:pPr marL="38100" marR="38100" algn="ctr">
                        <a:lnSpc>
                          <a:spcPts val="1600"/>
                        </a:lnSpc>
                        <a:spcAft>
                          <a:spcPts val="0"/>
                        </a:spcAft>
                      </a:pPr>
                      <a:r>
                        <a:rPr lang="es-ES" sz="1200" b="1">
                          <a:solidFill>
                            <a:srgbClr val="000000"/>
                          </a:solidFill>
                          <a:latin typeface="Arial" pitchFamily="34" charset="0"/>
                          <a:ea typeface="Calibri"/>
                          <a:cs typeface="Arial" pitchFamily="34" charset="0"/>
                        </a:rPr>
                        <a:t>Pruebas de chi-cuadrado</a:t>
                      </a:r>
                      <a:endParaRPr lang="es-EC" sz="1100">
                        <a:latin typeface="Arial" pitchFamily="34" charset="0"/>
                        <a:ea typeface="Calibri"/>
                        <a:cs typeface="Arial" pitchFamily="34"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58172">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 sz="1200">
                          <a:solidFill>
                            <a:srgbClr val="000000"/>
                          </a:solidFill>
                          <a:latin typeface="Arial" pitchFamily="34" charset="0"/>
                          <a:ea typeface="Calibri"/>
                          <a:cs typeface="Arial" pitchFamily="34" charset="0"/>
                        </a:rPr>
                        <a:t>Valor</a:t>
                      </a:r>
                      <a:endParaRPr lang="es-EC" sz="1100">
                        <a:latin typeface="Arial" pitchFamily="34" charset="0"/>
                        <a:ea typeface="Calibri"/>
                        <a:cs typeface="Arial" pitchFamily="34"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 sz="1200">
                          <a:solidFill>
                            <a:srgbClr val="000000"/>
                          </a:solidFill>
                          <a:latin typeface="Arial" pitchFamily="34" charset="0"/>
                          <a:ea typeface="Calibri"/>
                          <a:cs typeface="Arial" pitchFamily="34" charset="0"/>
                        </a:rPr>
                        <a:t>gl</a:t>
                      </a:r>
                      <a:endParaRPr lang="es-EC" sz="110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S" sz="1200">
                          <a:solidFill>
                            <a:srgbClr val="000000"/>
                          </a:solidFill>
                          <a:latin typeface="Arial" pitchFamily="34" charset="0"/>
                          <a:ea typeface="Calibri"/>
                          <a:cs typeface="Arial" pitchFamily="34" charset="0"/>
                        </a:rPr>
                        <a:t>Sig. asintótica (2 caras)</a:t>
                      </a:r>
                      <a:endParaRPr lang="es-EC" sz="110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78853">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Chi-cuadrado de Pearson</a:t>
                      </a:r>
                      <a:endParaRPr lang="es-EC" sz="11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49,115</a:t>
                      </a:r>
                      <a:r>
                        <a:rPr lang="es-ES" sz="1200" baseline="30000">
                          <a:solidFill>
                            <a:srgbClr val="000000"/>
                          </a:solidFill>
                          <a:latin typeface="Arial" pitchFamily="34" charset="0"/>
                          <a:ea typeface="Calibri"/>
                          <a:cs typeface="Arial" pitchFamily="34" charset="0"/>
                        </a:rPr>
                        <a:t>a</a:t>
                      </a:r>
                      <a:endParaRPr lang="es-EC" sz="11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6</a:t>
                      </a:r>
                      <a:endParaRPr lang="es-EC" sz="11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1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79086">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Razón de verosimilitud</a:t>
                      </a:r>
                      <a:endParaRPr lang="es-EC" sz="11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62,194</a:t>
                      </a:r>
                      <a:endParaRPr lang="es-EC" sz="11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6</a:t>
                      </a:r>
                      <a:endParaRPr lang="es-EC" sz="11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,000</a:t>
                      </a:r>
                      <a:endParaRPr lang="es-EC" sz="11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58172">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Asociación lineal por lineal</a:t>
                      </a:r>
                      <a:endParaRPr lang="es-EC" sz="11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4,426</a:t>
                      </a:r>
                      <a:endParaRPr lang="es-EC" sz="11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1</a:t>
                      </a:r>
                      <a:endParaRPr lang="es-EC" sz="11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,035</a:t>
                      </a:r>
                      <a:endParaRPr lang="es-EC" sz="11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88854">
                <a:tc>
                  <a:txBody>
                    <a:bodyPr/>
                    <a:lstStyle/>
                    <a:p>
                      <a:pPr marL="38100" marR="38100">
                        <a:lnSpc>
                          <a:spcPts val="1600"/>
                        </a:lnSpc>
                        <a:spcAft>
                          <a:spcPts val="0"/>
                        </a:spcAft>
                      </a:pPr>
                      <a:r>
                        <a:rPr lang="es-ES" sz="1200">
                          <a:solidFill>
                            <a:srgbClr val="000000"/>
                          </a:solidFill>
                          <a:latin typeface="Arial" pitchFamily="34" charset="0"/>
                          <a:ea typeface="Calibri"/>
                          <a:cs typeface="Arial" pitchFamily="34" charset="0"/>
                        </a:rPr>
                        <a:t>N de casos válidos</a:t>
                      </a:r>
                      <a:endParaRPr lang="es-EC" sz="1100">
                        <a:latin typeface="Arial" pitchFamily="34" charset="0"/>
                        <a:ea typeface="Calibri"/>
                        <a:cs typeface="Arial"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S" sz="1200">
                          <a:solidFill>
                            <a:srgbClr val="000000"/>
                          </a:solidFill>
                          <a:latin typeface="Arial" pitchFamily="34" charset="0"/>
                          <a:ea typeface="Calibri"/>
                          <a:cs typeface="Arial" pitchFamily="34" charset="0"/>
                        </a:rPr>
                        <a:t>576</a:t>
                      </a:r>
                      <a:endParaRPr lang="es-EC" sz="1100">
                        <a:latin typeface="Arial" pitchFamily="34" charset="0"/>
                        <a:ea typeface="Calibri"/>
                        <a:cs typeface="Arial"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es-E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558172">
                <a:tc gridSpan="4">
                  <a:txBody>
                    <a:bodyPr/>
                    <a:lstStyle/>
                    <a:p>
                      <a:pPr marL="38100" marR="38100">
                        <a:lnSpc>
                          <a:spcPts val="1600"/>
                        </a:lnSpc>
                        <a:spcAft>
                          <a:spcPts val="0"/>
                        </a:spcAft>
                      </a:pPr>
                      <a:r>
                        <a:rPr lang="es-ES" sz="1200" dirty="0">
                          <a:solidFill>
                            <a:srgbClr val="000000"/>
                          </a:solidFill>
                          <a:latin typeface="Arial" pitchFamily="34" charset="0"/>
                          <a:ea typeface="Calibri"/>
                          <a:cs typeface="Arial" pitchFamily="34" charset="0"/>
                        </a:rPr>
                        <a:t>a. 0 casillas (,0%) han esperado un recuento menor que 5. El recuento mínimo esperado es 7,51.</a:t>
                      </a:r>
                      <a:endParaRPr lang="es-EC" sz="1100" dirty="0">
                        <a:latin typeface="Arial" pitchFamily="34" charset="0"/>
                        <a:ea typeface="Calibri"/>
                        <a:cs typeface="Arial"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4429124" y="2928934"/>
            <a:ext cx="4429156" cy="300039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solidFill>
                  <a:schemeClr val="accent1">
                    <a:lumMod val="75000"/>
                  </a:schemeClr>
                </a:solidFill>
                <a:latin typeface="Arial" pitchFamily="34" charset="0"/>
                <a:cs typeface="Arial" pitchFamily="34" charset="0"/>
              </a:rPr>
              <a:t>Mapas </a:t>
            </a:r>
            <a:r>
              <a:rPr lang="es-EC" dirty="0" err="1" smtClean="0">
                <a:solidFill>
                  <a:schemeClr val="accent1">
                    <a:lumMod val="75000"/>
                  </a:schemeClr>
                </a:solidFill>
                <a:latin typeface="Arial" pitchFamily="34" charset="0"/>
                <a:cs typeface="Arial" pitchFamily="34" charset="0"/>
              </a:rPr>
              <a:t>Georeferenciados</a:t>
            </a:r>
            <a:endParaRPr lang="es-EC" dirty="0">
              <a:latin typeface="Arial" pitchFamily="34" charset="0"/>
              <a:cs typeface="Arial" pitchFamily="34" charset="0"/>
            </a:endParaRPr>
          </a:p>
        </p:txBody>
      </p:sp>
      <p:pic>
        <p:nvPicPr>
          <p:cNvPr id="1026" name="Picture 2" descr="http://www.informatica-hoy.com.ar/imagenes05/carpeta.jpg">
            <a:hlinkClick r:id="rId2" action="ppaction://hlinkfile"/>
          </p:cNvPr>
          <p:cNvPicPr>
            <a:picLocks noChangeAspect="1" noChangeArrowheads="1"/>
          </p:cNvPicPr>
          <p:nvPr/>
        </p:nvPicPr>
        <p:blipFill>
          <a:blip r:embed="rId3"/>
          <a:srcRect/>
          <a:stretch>
            <a:fillRect/>
          </a:stretch>
        </p:blipFill>
        <p:spPr bwMode="auto">
          <a:xfrm>
            <a:off x="1928794" y="2786058"/>
            <a:ext cx="4762500" cy="32766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357166"/>
            <a:ext cx="8472518" cy="642942"/>
          </a:xfrm>
        </p:spPr>
        <p:txBody>
          <a:bodyPr>
            <a:noAutofit/>
          </a:bodyPr>
          <a:lstStyle/>
          <a:p>
            <a:r>
              <a:rPr lang="es-EC" sz="3200" dirty="0" smtClean="0">
                <a:latin typeface="Arial" pitchFamily="34" charset="0"/>
                <a:cs typeface="Arial" pitchFamily="34" charset="0"/>
              </a:rPr>
              <a:t>Conclusiones</a:t>
            </a:r>
            <a:endParaRPr lang="es-EC" sz="3200" dirty="0">
              <a:latin typeface="Arial" pitchFamily="34" charset="0"/>
              <a:cs typeface="Arial" pitchFamily="34" charset="0"/>
            </a:endParaRPr>
          </a:p>
        </p:txBody>
      </p:sp>
      <p:graphicFrame>
        <p:nvGraphicFramePr>
          <p:cNvPr id="7" name="4 Marcador de contenido"/>
          <p:cNvGraphicFramePr>
            <a:graphicFrameLocks noGrp="1"/>
          </p:cNvGraphicFramePr>
          <p:nvPr>
            <p:ph sz="quarter" idx="1"/>
          </p:nvPr>
        </p:nvGraphicFramePr>
        <p:xfrm>
          <a:off x="314356" y="1714488"/>
          <a:ext cx="8686800" cy="4811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357166"/>
            <a:ext cx="8472518" cy="642942"/>
          </a:xfrm>
        </p:spPr>
        <p:txBody>
          <a:bodyPr>
            <a:noAutofit/>
          </a:bodyPr>
          <a:lstStyle/>
          <a:p>
            <a:r>
              <a:rPr lang="es-EC" sz="3200" dirty="0" smtClean="0">
                <a:latin typeface="Arial" pitchFamily="34" charset="0"/>
                <a:cs typeface="Arial" pitchFamily="34" charset="0"/>
              </a:rPr>
              <a:t>Conclusiones</a:t>
            </a:r>
            <a:endParaRPr lang="es-EC" sz="3200" dirty="0">
              <a:latin typeface="Arial" pitchFamily="34" charset="0"/>
              <a:cs typeface="Arial" pitchFamily="34" charset="0"/>
            </a:endParaRPr>
          </a:p>
        </p:txBody>
      </p:sp>
      <p:graphicFrame>
        <p:nvGraphicFramePr>
          <p:cNvPr id="7" name="4 Marcador de contenido"/>
          <p:cNvGraphicFramePr>
            <a:graphicFrameLocks noGrp="1"/>
          </p:cNvGraphicFramePr>
          <p:nvPr>
            <p:ph sz="quarter" idx="1"/>
          </p:nvPr>
        </p:nvGraphicFramePr>
        <p:xfrm>
          <a:off x="314356" y="1714488"/>
          <a:ext cx="8686800" cy="4811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457200" y="357166"/>
            <a:ext cx="8472518" cy="642942"/>
          </a:xfrm>
        </p:spPr>
        <p:txBody>
          <a:bodyPr>
            <a:noAutofit/>
          </a:bodyPr>
          <a:lstStyle/>
          <a:p>
            <a:r>
              <a:rPr lang="es-EC" sz="3200" dirty="0" smtClean="0">
                <a:latin typeface="Arial" pitchFamily="34" charset="0"/>
                <a:cs typeface="Arial" pitchFamily="34" charset="0"/>
              </a:rPr>
              <a:t>Recomendaciones</a:t>
            </a:r>
            <a:endParaRPr lang="es-EC" sz="3200" dirty="0">
              <a:latin typeface="Arial" pitchFamily="34" charset="0"/>
              <a:cs typeface="Arial" pitchFamily="34" charset="0"/>
            </a:endParaRPr>
          </a:p>
        </p:txBody>
      </p:sp>
      <p:graphicFrame>
        <p:nvGraphicFramePr>
          <p:cNvPr id="4" name="3 Diagrama"/>
          <p:cNvGraphicFramePr/>
          <p:nvPr/>
        </p:nvGraphicFramePr>
        <p:xfrm>
          <a:off x="214282" y="1785926"/>
          <a:ext cx="8715436" cy="4746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sz="quarter" idx="1"/>
          </p:nvPr>
        </p:nvGraphicFramePr>
        <p:xfrm>
          <a:off x="301625" y="214290"/>
          <a:ext cx="8504238"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solidFill>
                  <a:schemeClr val="accent1">
                    <a:lumMod val="75000"/>
                  </a:schemeClr>
                </a:solidFill>
                <a:latin typeface="Arial" pitchFamily="34" charset="0"/>
                <a:cs typeface="Arial" pitchFamily="34" charset="0"/>
              </a:rPr>
              <a:t>JUSTIFICACIÓN DEL PROBLEMA</a:t>
            </a:r>
            <a:endParaRPr lang="es-EC" dirty="0">
              <a:latin typeface="Arial" pitchFamily="34" charset="0"/>
              <a:cs typeface="Arial" pitchFamily="34" charset="0"/>
            </a:endParaRPr>
          </a:p>
        </p:txBody>
      </p:sp>
      <p:graphicFrame>
        <p:nvGraphicFramePr>
          <p:cNvPr id="33" name="32 Diagrama"/>
          <p:cNvGraphicFramePr/>
          <p:nvPr/>
        </p:nvGraphicFramePr>
        <p:xfrm>
          <a:off x="285720" y="2285992"/>
          <a:ext cx="8643998" cy="4278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encrypted-tbn1.gstatic.com/images?q=tbn:ANd9GcRM-ygBF1AmZmYSZgtyufTh-DSKlWT95yc9D4siMjtdt2B-G1PaLA"/>
          <p:cNvPicPr>
            <a:picLocks noChangeAspect="1" noChangeArrowheads="1"/>
          </p:cNvPicPr>
          <p:nvPr/>
        </p:nvPicPr>
        <p:blipFill>
          <a:blip r:embed="rId7"/>
          <a:srcRect b="13316"/>
          <a:stretch>
            <a:fillRect/>
          </a:stretch>
        </p:blipFill>
        <p:spPr bwMode="auto">
          <a:xfrm>
            <a:off x="214282" y="4786322"/>
            <a:ext cx="1214446" cy="1091112"/>
          </a:xfrm>
          <a:prstGeom prst="rect">
            <a:avLst/>
          </a:prstGeom>
          <a:ln>
            <a:noFill/>
          </a:ln>
          <a:effectLst>
            <a:softEdge rad="112500"/>
          </a:effectLst>
        </p:spPr>
      </p:pic>
      <p:sp>
        <p:nvSpPr>
          <p:cNvPr id="3076" name="AutoShape 4" descr="data:image/jpeg;base64,/9j/4AAQSkZJRgABAQAAAQABAAD/2wCEAAkGBxQTEhUUExQWFRUXGRoXGRgYGB4gHBodGh0dFx0cHBwdHSggHxolHRwcITIhJSkrLi4uFx8zODMsNygtLiwBCgoKDg0OGxAQGywkHyQsLCwsLCwsLCwsLCwsLCwsLCwsLCwsLCwsLCwsLCwsLCwsLCwsLCwsLCwsLCwsLCwsLP/AABEIAIUBfAMBIgACEQEDEQH/xAAcAAACAgMBAQAAAAAAAAAAAAAFBgMEAAIHAQj/xABCEAABAwIEAwQHBgUEAQQDAAABAgMRACEEBRIxQVFhBhMicRQygZGhsdEHQlLB4fAjM2JyghVTkvFDssLS4hZjov/EABoBAAMBAQEBAAAAAAAAAAAAAAABAgMEBQb/xAAsEQACAgEDAwIGAgMBAAAAAAAAAQIRAxIhMQQTQRRRBSJhcZGhMvBCsdGB/9oADAMBAAIRAxEAPwB4weTKcPIDc/TnW+NycI9UqJ8h+W1K/YHt89iC6h1DaQkApKARckgzKjVo9oShxaVYlRUi6h3doULfWt/USbM+ylsFTlK4nQa9Zydatkn22rlvabOlrbUoPrMLidSgbHkDag+AGMcRrbec0gx/OUNuk0epkP0y8s74x2dSLuGeg+tVlZe2gm0xXB8VmuMaOlWIeB3s6o9OdXGMbmCgCl9wgwf5vPbc1Hek+SuykjsDuDKjOk+6olYIjcEeYpB7A9q3U4xSMZiF6AhQAWokawRy5AGulO55h4BU6kBVxJ38rVouoM5YaKJwtZ6J0ogxjmVgKStKgdiDY/CrOHU2T4lBCfxE2q/UIjssDjCVsMH0psbydJAIWCDsQKrY7CpaiTvQ86DtC96F0rYYLpRllbSgrxRpE7i9eJea6+8UvUIfaYKGCHI16MFVTtj2jODa75DaXEAhKgVkKkmBEAiKU2vtfR97CK9jo/NNLvopYJMePQq99DpMT9rzHHCuj/NNM/Zrtph8YlSkpLelQTCymTIm0Gj1CB4JIuehV76FRM4lA3t7q2dxTaUlRCj5RS76F2mCvQqz0KieFxzTidXqgGPER51q9meGSYU82k8itI/Ol6hD7LB3oVeehUidq+3z6MWWsM4gogRpSlVxIN7770Od7Y5iBKlkDee7SBfbhS9SUumbOl+h1nofSuR5h26x6UFQfIIiPCnn5UPa+1PMU/8AlQr+5pP5AVS6kUumaO2jBdK2GCrnObdtcUruy25olpBWEgQVkSoixjyqq32izFYlLjpHMJEe+KT6oa6V1dnUhgq3GCrlLue5gk+N15IkAzaJ52tXTspxmCQsxmPemLocxCFAdYABBpeqB9NRa9Crb0KrzeaYVWz7R8lj60MzHtChDkILa0Wkg++80eoF2SUYGthgqu4XMGnEFSSDAkib0PTn44tn2H9KO+HaZJ6FXvoXSonO0SAPUM9TRglNtSwkkTw/Ojvh2gcMHWwwXSp3XWhu9H+aRUIfw5BBfTf/APam3lU99D7R76IKzuUjiPfQzPncOjDuqD41BBiHEz7K4ZgO02Ict3rs8tRvQ8xccNn0ISgfeFaHENjjNcOGYYmP5j3vVWHMMR/uO+9VT3mV2F7nb/TEcjXoxqOVcKOav/7zn/M/WhOb9o8U2tOh9xJifWJ48jQsthLDpVn0cMW3UgxLfOuddhc5ccwrasQoqWqSVQNpMWEcKa8UUpb1hWoSBHnVayNKDgfb516Fo/EKWGsck8xVpK+tPULSjiHZPvCtwN6irTwMcetPLmXJVqUpZClpSCLW01zvsrmJZcWoaR4Y8W2/SnPNsOp9qU6ZUlN5jrvyrFGuTaQm5m5oXiG5kJcEfCrGR9phh0FJSVXJ3HH2UCzFBQ+4hW4gG/QUw9lcU0lohakg6juRsQOdLyXs4bg3Os29IWFgRAA4deVEcD2mQ2gJKFEgAbjhVDtM8grR3ZkBEG43npRvLMU0GUSpudIsSJmmrsJVpVoq9kWF4vHnuylJIW54riNotxvXTsT2cfWlAJalNuPKLWrkuXuK/wBQJZ1eso/wyRaJ+792m4P4nRGvEbm8rny8qEzPItzoGU5WtphDZ0kpEEgn6VbGH1DTa5B93nQPJ3j3KNSnNZAB1FU/Gou1eHcVg3UNqKVq0wdRHEcRSEhw7LZvA7pR4+H6Ve7RHVp8j86+cGcHmIMIxKwejyxXb2cct1hAWZUlIBPEniZpDaRRznAqdYdaQkFakkC4EGg2UZA8hlKHEHUBHhUDz60XxailCiCoKAJEEztS6jPsRzWfMfpRYhLz/s3i8OtT7ySGA4gk65G4+7NRdos2ZdaCWykqBTskiwmbkDpXnaDOsc4tTTy3FYfWmQpACdwfW0j51V7SYRlABbCAfD6qp3J68ooNo1sWMsxjHcBKyjXeQRfdXTyo79mTCFtrK16SlxJFxew50sZXgmlMhSgnVf71+PWiv2f5cHULUXNOlxJi14E86Q58M6+6+D60ETx58Khx+O8BvQ/EqBHiAImb8+HtoTnLxU2tIMEgiaKMUxk7PL7xBTMEL1X5aYrO03ZZzEqQpBbGlBSZJueHCkTsw24GlpCiTrnfhHnRLPstxTvdqYDg8MK0rIv5A70mirE7NsIMLjihyNQ4p5XTxiiWYZ2040EALkISm4H3Z69aAYrBrRi/45IWN+8M8xuetGsw7ktgoLWoJTMRMwZ/Kg09rQsZov8AhEdRQBVGszV4D5igvGqiLIOpwpbhJINgbdRNFsvxKEohSyPVkaSdlSePGgySsWcnV13jh8KNZZl+stygkKU2Jg7KN6jyVKtKss59jkYh1xTRJLqxpSUkG6rTNuVWMB9n2OQ64pTNilKRChw340OzZoMuqUhOnQ54JngSRvvsKJZV9o2PWp3U4ghJEfwxxvR7il/HYLsZHmLDYS1hwZJKpvxtseVMKcJKUJcTpdITrTyMSRvSm99pONTH8oyJujz5HpR11b7hS4sp1KhRgW286dmQeawSmkLMEeEigjzsUWTj1+jrC4OwBrlnartktjEKaShKgALkmb0JDHFDwU4hPNQp5xmFUperTICQPnNcS7K9pVv43DI0AanUixOxN/gK7biMzUlxSQAUgx12mgGq5KOcYdJwriS2SoJVA0mZ4RauUYHI3i+3qZWE6pPhPC9dbznO3GGe+7sKTAnxEETblSuftRAmcMbAmzn/ANaXkQodp8SstOtqZUlBOnWRaJ8qX8iwgbc1IGohJgSBMwPlNNPbz7R04rCLZSwtBXaSsEfAUiZMCUkqNkxwk3q23yXCtLOmYPFxhVAp8anB4dSZgJ332k0MxeLUCrwEANm8iJ0/WghyxQabd1DS5q0iDPhOkyPOq62DCoI8BAO/Exa1GpiUI3yRAUtZ8r+KegAplFK2YHU+f7gPypR5Ly8DJl3eIUn+YEJA21RsK6LkL5UxJKrqO8za2xoFhe0+HSIKlDTA9U+VMmGfDiErSfCoSJtbyq7Ocm75KbqsOf8A1XgzlsbrTPQK/wDjVPHlOkBQUQTskgH41C002Bs770UtVFJNnOexDgGIOoSCk/MU4ZzilpbKmzEJkDT1pI7HkekjUYGlXGKdsfmCWkEjxACRB3jrSQ8t6jmmZPKW8pS/WME8OA4Ua7NZCjEoWpSlApVFo5TxBoTneL719TgGnUAY9kflV3IUYshXoxIEjVBG/Dem+Sk3o2Z52gytOHUkAk6gTfzjlRXKOzDbrKXCpUkTE2+VBs8axAUn0gmSDpkjYG+1EMqweNUylTKyG7wArkb2jnSobb0rc0yzMFZfjipsBRRKIUTEKHMV1bAdpHnWwoBoSEmJVxE865TkbaU5glONGsSQvcySm23WK6UHcuRbu1Dhsv60MiYewOZOKbClBFxwmOXOhnanErGDfKLqAECOtW8CvDKQC2hWgbetz86pdqMdpwb6o9VIPnehEnLWc4xoPhbk/wBh+tdkyZ5XcybKhJNuPGuNYftToM90T/l+lddyLFSzrjdIMedMGWVPqSFLkSL3HKhX/wCVOESlLZ9p+tXnnwQpS0BSQLjpxoXh80wRnTh0iOifrUsYm9qe3L2ISvCLbbCSpIJSTNiDxMUEznJEMtBaSTMcedH+1XabCOtrYawpbdKkw5pTa4O4M0sZpl6kNhSnSsTESfrTLiz3L8rQtvUdUzw9vSi/YbK+9SpesJ0LSYImbTzoFgcIVokOKSJIi8cTz6UV7G5SXgVhYTpWmxG/Ggc3sdKxQCgAoTBn2jahWarlChsSCKt4xtKgNQkAgieY2oXmclJ6g0zIpdnu8Q2sJUSrUNt4irea55i2NBacUNQuNAN/aKHdnVONocvqVI62q7mfaV5gIIShWrcEH8jSHYn4rEuYnF6njqVEbRNidvOi2OypKEJUAqdKSZ5wZoDnOYKxWJ1KAQdMeHpJ41I7gloQFB1UKTMfs0NFxkQZkrwe2hCNx5irL2IJTBquwqFJPIg/GnHgMr3G04grOpXrHe3Kwq9gsKpxaEJVBWpKQbwNQmh7uI7xRXEarxO1EsBj1oUgpbSpSSCnwkmQIGxvas3ybO62LGA0tYhtWIOttDg1JgmQLmAfKn7Bdo8lc16WdMGFfwlC/spGynCnG4htkgNayqSJ5TsT0+NNmD+ylbYWEvpVrJN0njSIn4CTmMyJfrFA4XCxWyc3bS4OLewBB26eyKB4r7MMRIhbZAUkm5Fhvwo+MGlxYSkpSQOPH4UzMK5o60rDamuKgPzrl3aHMMOVqQpSNQsQYmuiZpg1MsoSYuo7VyXtF2aSp1bneKlRKogVSAvfZ3hUqzTDaSlSQpSrESNKFH9mu6OYNtWog+ImTBk8tq4t9kOV6cxSqZ0NuHbmAn866o+ypHiWNIkkmes0mDrwT5vkZfZLJdKQYvoHD2ilRz7L/WjEbgj+Xz/yrPtFfSGm1MrIUpVyhR2API0gqznFIbKg+8DqgeNX1peRFnt12U/05tC1OhzUYjSQfOgWCfbKTIVBIMpjhzkVDn2MxGK0h15awnYKM1Hh2y20NpJV7hAqjRbR3GVebsqbZbhxIaEbJOqVFRO4jeh+JxDegpQVEqUCZSBYTyUeJojn2XttOaUpiEJKt99AUePOgigNAMCSSOOwilYR03seINLeWsl3FISPvOD5zR90gJJ5A/Kl/I3Ch0LSYKApQ84gfE1URZR6b7Grg/xEGb7GnHDM6G0I/CkJ9wpDwXaXEkoSCk6lAXTwJiugOKpmQMzPPEYdSQokFQJEAHbzNetZvhiNTidSlXmVbey1D8+aQXElxsKERcHnWYNlkJ8NhyP6iueeWmaRk48HO8nYKsSEAiSVC+3GnF7um0IQ+pMwQN7j2Ui4YrS+AgnWFEAp3m4tTTh8tW+0gvqWFpKtxcg3FdBM3bFnPVNl6Wo0QIiY671c7P556MF+Eq1QbGNqq9oMvDDiUAlQ0zJ8zXmUrAC5KR6sSQON96Yk9tyfP859JKDpKdIIuZmavZR2mWy0Gktaom8niZ2ihWbOAxCgbq2M2MVYy3GpS1ClhJ8UbzfyBoVjenTVFnKwcXmCJPdKWqZ3gpTI38vjXRD2RVB1Yvf+kfWuVttKexCEtHUo6QLxJAvv5Uyo7KYwi6OIN1UmSzo+XZb3TaWw8kgTeBznnVftCoKwj4RBMAfHrVHIcrcbw4bWiFSbyOc86uYjCHunEgk6k+rYG3KalugEvKmpIC0gKiRYXFP+UuAIVq2gUhYwLStMp8R20jfrzNMeCzZKcOpSwQdinYz9KNXy2wC+KxLSkrCiUNwQoiRaL/Cl/DsZUBbEKIn8Sj/7azB5w3iEuN+oFIPjURF7W63oWx2ew7Yg4xveeH1oUlQFHtUnK9CzhlqOJ1J0z3kbid0hO1LGPL2j+IoFNrW9nCj+dZDhtKnGsSHHZBCdhvehOIwT606YQB01fSnqj7lJtFbBpdKPAuE3t+xRXsflynQVJWEhKxIvfjwqrhstxCRpEAf2n6UUyHArZSoHUZM2t+dLXEHbHTEpCgNQmDPtFBc4x6UWJk8qrvrDiSlMg+Z+NQYTLgUwXDq4jkfI3puSRKTZcwDqmwtQAJ8NvOpMdn4QlBcZSvV5W94qvgMC6hepSwQPu3uOtXn2m1/zG9UbR+xUKa8sqmIue41L2I1NI7q0RbqeFRYhOISgFSpSRPDY+ymJGVsqxAWlKkBEakKQqFcPWEgcOlQdp2nCo6QkpMgJ4gDa8xtT7iugFBRr3DEBaSdgoT76ldwbgElCo5xRDJsmLkLWpKEBXGZVFzAHDrV6klYpO2E3nEqUSkQkmw5Ci+VY9ptxCzrsZNhyi16UHH9Dqgn1dRjymmvJW21LBUW1J0r+8N4tx3moaN21SN2sIt91LeG1LWdRgDSRz3NXsqy/MGWiFjEoVqP3lHy2Jodg82cwT4daCQoJPrCRB9tOeUfahiFNIUtlpRVyJH1qfApVSF9jPMxGLba799KVLSkg3EHfccqfWsCQqZJjjNUsF9oyH19ycKQshQCgpJAIEzcA1Lgs6W04ZSSOIJp3RkXc8xCihtKjtJ+VcVzB7HBayrXp1GJANptXZ+02LSsoKRHhkjzpGzVQvVId0W/sYecViHiseq1+GNz+ldOwmblUBSReNv1pH+yjSDiiogABIM8Bc0/jBtqALJSI2NyLe2kwuyhnvaRjDqSh9tR1TBCUqHzoOe2mVLgKRvwLB8+ANXO03ZRzFKQouNjQCI8QmeOxpRf+zDEiClSDGrjxIgbxSEJ32k51hncS2cFAQlJ1QgpBJiLECq+AxjoSkJJGqCAI48h1qHN8nGHeLDunvQATH151fy3DoDzKy42EJUgkHVICY/pg++mabpEj+PxEnvCSrY6kgnleRVHEOlUTAjYBIAv0AotmyS4pxSVIVqVIhYmJniaE4kQQn8KUpt0F/jSHB34KOYqhtXlWnYcNB5RdKQkJjxbST1rXOVw1HMgfnWvZzKHH0OFsAwpIMmOBNXHgjLydJwWHwqlJKA0VC6Yiedook4qlHs5kTreIStxEJSDBkbxFNDq6DM0L5ve3tqu6+qbUAW8qTciSfnXocUPvH3/rUuCY9Qp5dhSHu9WQACVQggmeXlRd99127WtI87H4UTwrwMzAE22Hwq0cQnYeI/03rJ5HZWle4pYvJXnLrkkWnc/E1G32aVxDnuSP/dTZ6WOBSPNVVl48X8Wo8gI/WKeuX2Cl4ASey/MK/wCSfpUo7NpG4T7Vk/ICr2KzEACBJ43J+Fes5gggnaNoRNO2/IUjzBZd3S0uI7tCkmQQkk7RzvvRj0/Eqv36vYgD50LRi0DYOaibkG3lEVMlmTqOu2wn5neo1L6josYh13dWIeP+QH0qHDOlKwpTi/8AJ7f5isYbbJPgEnqT+lXGUoEAJSmNjy9tLUmgSsqYxzWpKi6fwggnheB7KgexDQTBMx5z53pjTgFFMlxsJmZn89qrjsuXLoJX/akhP/KQKFmS2G4pABrENFNvFx9QTWNzv3cp5gJkU0sdgHDuux9vxsKIN/Z6iRqdVPSB9abvwiRSS2ICrxvuB5Wi9atYmdxpPAFRv7QKeh2IwwgKUtR4DUfkIr3F9mGE92A0PE4lGpRMgGTIv041n3rdRV/b+0Vp9znvfrnT3cmf90V6Fqgkp8Im+s84pvOXYcKWFNkw6tIKU8BFpA869y9hsOoabBSCVSVJgqtI2jbaelaO34JaE8OoJsgzxJUYqRWLkx3aVEQd/kfzroGN7LIMHQF84n/5UKdy4IKE9yoJKo8KSTYG0b0JySDSLrTsIkqCehVPzrZB1q8KhIFhz8qOs5Aw45ASpJP40rEewhJA61cX2GSfFbULju7fEkmKiWp+B0wO1ie72IWCBq5J3sTcT060Nx+F7xwLOjxDoR/j5bU3Ynsu0U6lpdKkiyGlceJAMSedAxk6dQDjSwL6UrRceZ2pLbmwe3JQTlLUAaBbjx+FVsTkYX99YjbY/PhRhGXpUru2ErU5qsATAG0km28Wq43gcU2YV3QPJxEfE04xb3QtUWKquzQVENoX/aCkn2iaro7EvpXJQtLd5IhXlA3IroYcxYTZAI4aSKgVmribupWiLRGkk87iKTlkj4NU14YvdjUs4R9asSUrStGgJUiFAk8UrjhypwOLyhQ9VKYO2hQg+y1UHsap1IhCSLEayDPUAUPfydLhsykLI/8AEkzNokpgCedRHNJvgUne565i8vYc71lpeq4BKpF7SRFHMhxbGJMKso7EGx6XoMvsOV+uQEH8Y1KF9oFj7a2znAIwiBpUSkQNoM9AmwmOVbRbXJnuFu1hS2sIEk6bAC/uFJuKacUT4FJJsCoRc+fGnHKs2SsJ1aiopmUqJ2sJBv8A9UN7SuYlS9LHjEWBI1DnEEX6irnlUQaYV7DZGprD4hNtbhAknpR5hvuVjWsJ6aq5v2XXjsPie9dYc7sJIKRMGegBJ8703o7eot3rC0XiDHyUBApdxeWCTfgCds+0GIYxKgy+4lIA+9KZInjIoGn7Q8enT/GCpE+JCTx6AV0BrtDgHRKgkXjxI4na6ZoLn+Z5chUdwhyDEgx+xVakt7E9jk2cYl/E4hTzkFSjwsI4WpiyrBpdcLeogBK1E7+oCfnahmICdZU3cSSBG3Gp8JmimllQSiVJKTKSLHfYi551dpmzi6+Ulcw0GJ4xVJxQCiORIq0cyQSCWo0mfCsx7lA/Ohy1ySeZmkVBS8lPPnJSkdSfhV/szm6sO2AlKVa1FRmeieHlQfN1XA6U1ZAxhi02lxMrAub2kzuKu6RlNNy2GbIM8L4XKAnSBcGZmtsxfhKj0NY1hWsO2oo8IVBMnlyqr6SFJWJBsR05x0O1zas5z0mYnE9a9aVA4++reYYXQqLX67cagZbMeqTelcR7B1/SkkhII5hIv8KqOY03AQRI5QaNvouUneq/d1tBqSFJULHeGSCBfYGp8MNUBQncWn4x9aOLw43KQSNunlVVeXkCUFaUzNiYk8awklFlxl7kJZSISBvc2k/HarKGigAaynVsFJv7xtUSMvDhgAk8d6l7u0ESOFz9ayspbE+Fe+7rQtXuP61FmGGUoSBcbXipcJlySdRXovaPW+XnxongUtCR43D1Ej37RTVPgG0LbBcTJW3HX/o1snEuHZskc5H1mmPEKP3W0CDclUz5WoeGX5MJ43CUg/MfuaG9ib2pHuBaOvxFRIgpR8jGyqasJ2o7spS8AeUC4joLUAaU4VACEuIEpUpOwFzJ2tvFU2krUvU2VlIMKUQFT1P3hPAbUseStqJp2MOFz7EIfWlKS8044paAAdQBixM2Ezamx9tbqB4lszvpA1DpcGkDCKWs+BCz/UEkD2GL+yrznaN3D2UVKgTpUYPsJE1tKMZLcqN3SHLC5doH8xajzUR+SasOMpVpKplB1DoRx+Jpbyntay633inCzwIcjfoYoo1m7SjZ9B93Gj5Y7Wh2UncncCVwvda1j/IkjhvFCf8ATnSUrhShtq4gGPbYxTUMwSdnG/37a0OYIt/Fa9//ANqLj7oVm2CwiimVlUkbSf3NTowqCQSJI5kmqozZBAV3zYSZg2gx5moTnDIv6Qn2R+Qpa4L/ACX5CwkrDImQkTW6XQNyBQX/AFhkwApxydoSsj5AVAvOVaobYIH4lqSmfZdXwqJZ8a8jsPrWFcPbVfFKXp8Gmf6psOkERQteNcO6koH9Ek/8lCPhVPEhWkhKiQbmfETO8k8OgtWT6pPahU+S0xgVougBSybwqNXQ8f8AuqGdZE44tK9b0EydJEp2gTNxvwqFpoI8SQkK3nSJnzF6rvhZknSeNwfzrNZXVJBrYQfZWCopQobXQCFExF5OmvGX8QmdZShM/wDkUmI8gSSaXlYwn7qD/iPpWjWIINtI32A5VpHLPwRr+hb7Q52WXlFlIUFAeJKfgLbcZq/2JzN2XPSHkBKo0okSD7OHtoS7iybqIV51r3w4fCkptPVW5NnR3XlR/D0k9TaPZxpV7QZe+6CNAP8AarhxgHagzeIcF0qM+dEMPnjoN1SeFptx3rR5oS/kmvsPWU8swS2wqSEkbKUR6uwTuCOvlRPLc+YRdwSvgsCQegk2rYZ5qBDgKp9k+wVthxhHRHdIBH4pHxBo04p8S/JcctF1efBRHdon8VvkanbedcuQlKeRuTUGGwDaLtp9xCqs+kLkXTHlHu5VL6eS4Vmqyp8lZ/KWVGVtoJ5hMfKgmYdj8Ov1dSDzCifnNMDeIVqIU3CeCkmfeKj9LRMSR/cCKzqceU0DcGJz3ZBwQG3BbmBf3AVqrs9iIFm5G0kQZtBgXp1bcSoHSQRMSDUblpMUarFpS3QmYnLVaYcw+rl3WnfqbGKgGBQ2ouIZcMCNK4sY360cOaQqB4io8IsOtEGX9Qmx8jNXcqBNtVYklTmLWkJbGkesV6emw4eQFGT2eZBCQSJ63J50cW5eNJHWLe+qmIxSU7n2zt7efSndcCSUQYrIm9SSp14kTpCl/KR8a3x2FaQkXUeJveTteP3NSYnFBIASCVEfeuf+q9wmAUqFOH2H92pxcsjpfkltIAqy4uGQhUcySZom3l0CAkj9+VHA2dgPKK1cxjKDpUqVDeDYdNr+ddaUYIz5JWmG1k6wJ58fKiuHypiB4AffS0zjLJUPvG3191MmBxqVC1gCAo8JPDz+tZTlonrXDNtpImOUs/7aaGZnk6UkOoSABAUkCSRO4vAIom/j0IIClXnSBxJ328qs6wRa4rplGORUZJi064Ur1NJQZ9YqEQNvEAdheiOA9ESf5aHlRJVYAf0gHYDlUT2QLUtZaWhKVgBSVCQfYPZ7qpt5C2idT58NiUICU2tEqJk15mTFKPOyNFKKdjEcywiE3aQCOCAPftVJjPcMkeFCp239bpAsaoOt4cIUA48pWmzYVpKxt90CR9KjyJWDUkB1pAc28UqJ4cb04JrZyVCcreyL+J7XIQE6kgAyAgpSDykkXmqa88C/Cll0qAMgBR24gg7UUZzLCokNJTY3DaJiP7RWj3aUDZtcRPiIQfcTNXcOXIG68AZOCxToHgIMiFOGAkbm3rHhaKKtZS20nXiVhZF4ACUC8ghA3PUzVHE9pnVWSltHmST8OFUPSQXC49DytkyIQk9EkmT51DlCLuKt+7Jcr8hnGZytwQynQ3/uKMf8Y38hQbGPoVMp1q/GoSZ6fhrdeN1Ekqk/vaqr6hvWTySfItbSpGyMZF/yrdzHKPrEK/uSD8xVNxdrVGnrakRqYSVjyBGluOXdIj/01EnHAX0Nj+1pA+SaqHTWLWPun2RTULQamXk4oE+rPXSmflU/+pLFtZA6H6UKaWpRhKVEnkCaK4HsviV7NKT1Xb9apYxps9VmirSSrzv8TXvp3EijGE+z59XruoQP6QSfiRRvCdgsOn1ytw9THyq1gZSbEp7FTcq9kj863w7bi57ttxd4sCR7zaul4fJcKyLNtp6mJ95rfEZyy2LqHkK0h0zbpb/YcpKKuToR8L2exi/uJQP61X35Ci2H7ELP8172IT+ZvRDEdq0T4Yjad6AZv2reEhJSItvfntaa78XwrLL/ABr7nJPr8MfN/YYGOxeDQZWjWea1W91EEpwjIgJbSOiR9K5a5nD7gUS6duBigzjK1JBUonUd1SQf8udd0PhFfykv/Ecs/icU6jH8nYsd2dwb91NJBVspPgJ90A/Gl7Mfs1Tuw+U8gsSP+Sb/AApYyV9aHEJQtSYFwkmPcbU7ZfnOI0/ylLM7ogR58PbXNm+HOHDX+jfH1kJ8p/7EzG9jcc1P8MODm2Qr4GD8KDuqW34VpUk8lCD/AP1Xc8M4sgEiJ3B3HtG9SYlhCxpWlKhyUAR8a814kdmk4Ol0HcD5VKF9fbXUsf2HwjuyC0eaDHwNqWcf9mzqZLLyV9FApPlIJHwrN4hOLFVT6h6pjyNWWM5cTYqKuhv89q9x/ZvFMiVMuEcxCh703/7oUXyDBHs4+41Ci1wTTQwM57zSJ6W+P6VZGctK3kdCJ/fupYLoIvb4fpUgjiTerWbIvIrYyhthRkaQf6TpP5VO5h5ABUY6iduvPrSskRsRVvAF03QdAMi9vOOFqJZ4czii02S4js8JlKUm3Mj51RcxbyPAlJJA2QAfoKIOKWnXrUVpSPXO0njp4ieNCU5otBC5M8yQYG1hFYPqMUn8iZqlKiBzFvq/GOYUPlW6lAmQkEnZMer7POjKM31IE78bVuFyZgSeNdccCmk09iXJ+StgsCE+JUqUefDyq+lJNhXjSSrb/ocz0qnm+YhtEI8XM/i+ieQrobjjiSlZHnGaBoaW7qPrH8h0+dAWcI6sFULMneDVZ52SVGedt5qbUSAdCtuE15uXJKbs0Sosh7u1qE6u7GlA4yrh7Dap281LKRBmJInio7r9mwoKVn3TfqdzU+DwZcOpdkDfrXVq17GFvwFsvwL7/wDGOogz4jxneOlNGFaeNlLIAECAKgwGepWgJbbUspGmw0pHDcwK3XmYTIVE/hSSb8ptJ8qvBOMG1I0aSWwYYSE7Ez50k59gccmWmdbqJkIQklUH7x9tqZMFmHebCY3I2HSeJ8qndk3BKSNiDEfpXROKyK1yLYQsFge5JW8+Uq2KNKwZi4JMXFb4PvkqK20pKfurmevOpM4y2VlKzA3Mq3HS/Oq7SQ2AA8QkD1Zrz5c/UpyilUUE3n8Q6PE4QI2TYe4VGMJA3JPWvG8xa4r90zW3+rsc1H/Gs6fsZ1ZESfMipG1EC4g1UezVE+FJjzrT/VwZ8I9pp6WIvKWCa1KhxIH740POOPJPumqzmOXJIMTyAoUGILhQieFbI+dBFYtRHrGtSo8z76egA6lQkSJTNxMT0B4edNeT4TBux3SfH/tOKGu34VbK+BrmJB2rZLxSZkyOP0rSKcRo7hgHe6kIAEbpIiD1G4NHMLmaFW9U8j9a4vlfbV5MJfHfoGxNnEjosbjoqRTdgO0zLosqeMEQoeY2PmK3TTLTH/FYooTIQVeXHypOzTtcuSkJKfO36/KiuDzBQEpOtPwqy83h8QIcSJ68PbuK6ME8cJXkjqX9/JnmhkmvklQi4jOHF3Kvd+5qqXJprxXZFIu2qRyP1rXD9mVngB7fpXvYuu6VRuLS+nB4mXo+ocvmTf7FgNE3ivfRVLEE/C/vp3w3ZhPE+4fWimHyVpP3Z8zNZ5PiuFfxtlw+G5nzSOesZIVJKQFEnyoix2GWSmDoASBMzP8AjsK6ClpKRYAD3VWxOYoRMn3152X4jkm6gq/Z3Y/h8IK5u/0Bsq7GsNK1kqcWbHUbewf90wJQlAgQkDalrG9qRs2J+X799BsVm617rUk8hEE9eIpLpOpzfNP9/wDAl1vTYdo7v6f9HTE5u03uoT570LzLtKpAlDal9EiT86T3Ea3UKsYI26Vrna0KcCe9WhQEjTf3xea6ofDoJ/M7/Rx5PieR/wAFX7LuK7arOx0xHxtECL0Xb7VqTolJ8UzBnbkDHxNIzYUd0iJFvmT1qXGOp1JSSQI4eddD6PBJUokeszxtt/o6dhe0LauIB5E6T8bT7a3xWGwuIkOIQrgZF/eONIqMOSmx2A340VyzBFnxuuhpJvGqJ854V53VdJjxK9Vfc6+m67Lllp0X9UWMf9nWGcu0tbR5AhSfcq/xpczL7PMQ0JQtpYnidB+NqZM17aMYYwhJeX/R6l+s/lSd2g7Wd+rW5qQPupTHLjeCJ4RXh5c0UvlVs9XTZXbylaUq1FGpJEpUoQnj4iOkbVtiMy0qSAlJUN0gjQRHMm3nQLG5iDcgCbm0395AFVnsXqKdAvxE/W9cDxzyy+bcpUuCfG49S1r16wSLJSZ8gI+7UeGwilgBcpQJgDfrVhjDAK1n1vlRFhCSPEr2V6mDpFFLUTKZ5h8KLACEjiaKMM2gbC5J2A5mtMOkK2ICRueX6ngKqZtmoSnSjYXiRc81denCuqUlBEJWe5nmqWxpHHhxPVX5Cgfo8mXFaQq4vMxW7La3P4qikJSLkiwnYeda4B8kL0oEmRq4ieV68zLm1tl8I8fdbSsEE6BzvMfCjDGWakgpUADy9/OljENkEKMcoV9Bz5055e00ptJUUAwJB026Xqu0lG2F2AcrwCXFwrYXip2sNYN6pAtMXi9vOONZWVTbUdjOtiwhOhAUkkDYJFgI586HtqU4ogqt9Py6VlZRDee5L9i2w+sCyyByFvlXilKO61H2n61lZXqIa4KmOY1IMna9BtFiZ/e1ZWVhmSsJHqmuted11rKysBHpa61iUda8rKAJUp2POve6t5VlZQI1LUnrW3d2rKykxmwT1qJTPGaysoQGqUdd69Q2QZBIIO/GsrKYB/Jc3dC0o1GT94GD7RsaYm80e/3D5wKysreO6Kiy9hs+xA2c4T6oj3c+tWMN2hfN9QF/wisrKKRaLie0r/NH/H9axzta+LQjz0/rWVlAgU/2vfX+EeUz75oZicxWo+IzWVlfQ9FjhGCaW5891uSc8ri3siqcWa8OJUeNZWV1ykzkUUahZnf9++rTWOcPhJBHVMkeRrKylyapE6WoSL7X2oXilq9ITBA2HqisrK5NTps6lCNceQwcYtsKWFGQJ5f9UAzbO3niErUSkcDffrWVlfJ9VOU5vU7PexwjCKUVSBqsxXsDECB5C0eVVsUxxn3isrK59KT2KRQxElSUTuJmmDBZelsWuTuo71lZXpdPFKNmbLJa61NhcJrWlMxJiYrKyugRZxh0tkJsBIA68zzPWhWHy5BaStUlSr72EHaONZWV5PWyaaNootLy3+GdLi0AqAKRsdrxzvVJ9kNud0Ljmee8kcaysrj6duUqYpcFteBSpUKuQAdXG/yqwcapoBAMiBvH0r2srtb8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78" name="AutoShape 6" descr="data:image/jpeg;base64,/9j/4AAQSkZJRgABAQAAAQABAAD/2wCEAAkGBxQTEhUUExQWFRUXGRoXGRgYGB4gHBodGh0dFx0cHBwdHSggHxolHRwcITIhJSkrLi4uFx8zODMsNygtLiwBCgoKDg0OGxAQGywkHyQsLCwsLCwsLCwsLCwsLCwsLCwsLCwsLCwsLCwsLCwsLCwsLCwsLCwsLCwsLCwsLCwsLP/AABEIAIUBfAMBIgACEQEDEQH/xAAcAAACAgMBAQAAAAAAAAAAAAAFBgMEAAIHAQj/xABCEAABAwIEAwQHBgUEAQQDAAABAgMRACEEBRIxQVFhBhMicRQygZGhsdEHQlLB4fAjM2JyghVTkvFDssLS4hZjov/EABoBAAMBAQEBAAAAAAAAAAAAAAABAgMEBQb/xAAsEQACAgEDAwIGAgMBAAAAAAAAAQIRAxIhMQQTQRRRBSJhcZGhMvBCsdGB/9oADAMBAAIRAxEAPwB4weTKcPIDc/TnW+NycI9UqJ8h+W1K/YHt89iC6h1DaQkApKARckgzKjVo9oShxaVYlRUi6h3doULfWt/USbM+ylsFTlK4nQa9Zydatkn22rlvabOlrbUoPrMLidSgbHkDag+AGMcRrbec0gx/OUNuk0epkP0y8s74x2dSLuGeg+tVlZe2gm0xXB8VmuMaOlWIeB3s6o9OdXGMbmCgCl9wgwf5vPbc1Hek+SuykjsDuDKjOk+6olYIjcEeYpB7A9q3U4xSMZiF6AhQAWokawRy5AGulO55h4BU6kBVxJ38rVouoM5YaKJwtZ6J0ogxjmVgKStKgdiDY/CrOHU2T4lBCfxE2q/UIjssDjCVsMH0psbydJAIWCDsQKrY7CpaiTvQ86DtC96F0rYYLpRllbSgrxRpE7i9eJea6+8UvUIfaYKGCHI16MFVTtj2jODa75DaXEAhKgVkKkmBEAiKU2vtfR97CK9jo/NNLvopYJMePQq99DpMT9rzHHCuj/NNM/Zrtph8YlSkpLelQTCymTIm0Gj1CB4JIuehV76FRM4lA3t7q2dxTaUlRCj5RS76F2mCvQqz0KieFxzTidXqgGPER51q9meGSYU82k8itI/Ol6hD7LB3oVeehUidq+3z6MWWsM4gogRpSlVxIN7770Od7Y5iBKlkDee7SBfbhS9SUumbOl+h1nofSuR5h26x6UFQfIIiPCnn5UPa+1PMU/8AlQr+5pP5AVS6kUumaO2jBdK2GCrnObdtcUruy25olpBWEgQVkSoixjyqq32izFYlLjpHMJEe+KT6oa6V1dnUhgq3GCrlLue5gk+N15IkAzaJ52tXTspxmCQsxmPemLocxCFAdYABBpeqB9NRa9Crb0KrzeaYVWz7R8lj60MzHtChDkILa0Wkg++80eoF2SUYGthgqu4XMGnEFSSDAkib0PTn44tn2H9KO+HaZJ6FXvoXSonO0SAPUM9TRglNtSwkkTw/Ojvh2gcMHWwwXSp3XWhu9H+aRUIfw5BBfTf/APam3lU99D7R76IKzuUjiPfQzPncOjDuqD41BBiHEz7K4ZgO02Ict3rs8tRvQ8xccNn0ISgfeFaHENjjNcOGYYmP5j3vVWHMMR/uO+9VT3mV2F7nb/TEcjXoxqOVcKOav/7zn/M/WhOb9o8U2tOh9xJifWJ48jQsthLDpVn0cMW3UgxLfOuddhc5ccwrasQoqWqSVQNpMWEcKa8UUpb1hWoSBHnVayNKDgfb516Fo/EKWGsck8xVpK+tPULSjiHZPvCtwN6irTwMcetPLmXJVqUpZClpSCLW01zvsrmJZcWoaR4Y8W2/SnPNsOp9qU6ZUlN5jrvyrFGuTaQm5m5oXiG5kJcEfCrGR9phh0FJSVXJ3HH2UCzFBQ+4hW4gG/QUw9lcU0lohakg6juRsQOdLyXs4bg3Os29IWFgRAA4deVEcD2mQ2gJKFEgAbjhVDtM8grR3ZkBEG43npRvLMU0GUSpudIsSJmmrsJVpVoq9kWF4vHnuylJIW54riNotxvXTsT2cfWlAJalNuPKLWrkuXuK/wBQJZ1eso/wyRaJ+792m4P4nRGvEbm8rny8qEzPItzoGU5WtphDZ0kpEEgn6VbGH1DTa5B93nQPJ3j3KNSnNZAB1FU/Gou1eHcVg3UNqKVq0wdRHEcRSEhw7LZvA7pR4+H6Ve7RHVp8j86+cGcHmIMIxKwejyxXb2cct1hAWZUlIBPEniZpDaRRznAqdYdaQkFakkC4EGg2UZA8hlKHEHUBHhUDz60XxailCiCoKAJEEztS6jPsRzWfMfpRYhLz/s3i8OtT7ySGA4gk65G4+7NRdos2ZdaCWykqBTskiwmbkDpXnaDOsc4tTTy3FYfWmQpACdwfW0j51V7SYRlABbCAfD6qp3J68ooNo1sWMsxjHcBKyjXeQRfdXTyo79mTCFtrK16SlxJFxew50sZXgmlMhSgnVf71+PWiv2f5cHULUXNOlxJi14E86Q58M6+6+D60ETx58Khx+O8BvQ/EqBHiAImb8+HtoTnLxU2tIMEgiaKMUxk7PL7xBTMEL1X5aYrO03ZZzEqQpBbGlBSZJueHCkTsw24GlpCiTrnfhHnRLPstxTvdqYDg8MK0rIv5A70mirE7NsIMLjihyNQ4p5XTxiiWYZ2040EALkISm4H3Z69aAYrBrRi/45IWN+8M8xuetGsw7ktgoLWoJTMRMwZ/Kg09rQsZov8AhEdRQBVGszV4D5igvGqiLIOpwpbhJINgbdRNFsvxKEohSyPVkaSdlSePGgySsWcnV13jh8KNZZl+stygkKU2Jg7KN6jyVKtKss59jkYh1xTRJLqxpSUkG6rTNuVWMB9n2OQ64pTNilKRChw340OzZoMuqUhOnQ54JngSRvvsKJZV9o2PWp3U4ghJEfwxxvR7il/HYLsZHmLDYS1hwZJKpvxtseVMKcJKUJcTpdITrTyMSRvSm99pONTH8oyJujz5HpR11b7hS4sp1KhRgW286dmQeawSmkLMEeEigjzsUWTj1+jrC4OwBrlnartktjEKaShKgALkmb0JDHFDwU4hPNQp5xmFUperTICQPnNcS7K9pVv43DI0AanUixOxN/gK7biMzUlxSQAUgx12mgGq5KOcYdJwriS2SoJVA0mZ4RauUYHI3i+3qZWE6pPhPC9dbznO3GGe+7sKTAnxEETblSuftRAmcMbAmzn/ANaXkQodp8SstOtqZUlBOnWRaJ8qX8iwgbc1IGohJgSBMwPlNNPbz7R04rCLZSwtBXaSsEfAUiZMCUkqNkxwk3q23yXCtLOmYPFxhVAp8anB4dSZgJ332k0MxeLUCrwEANm8iJ0/WghyxQabd1DS5q0iDPhOkyPOq62DCoI8BAO/Exa1GpiUI3yRAUtZ8r+KegAplFK2YHU+f7gPypR5Ly8DJl3eIUn+YEJA21RsK6LkL5UxJKrqO8za2xoFhe0+HSIKlDTA9U+VMmGfDiErSfCoSJtbyq7Ocm75KbqsOf8A1XgzlsbrTPQK/wDjVPHlOkBQUQTskgH41C002Bs770UtVFJNnOexDgGIOoSCk/MU4ZzilpbKmzEJkDT1pI7HkekjUYGlXGKdsfmCWkEjxACRB3jrSQ8t6jmmZPKW8pS/WME8OA4Ua7NZCjEoWpSlApVFo5TxBoTneL719TgGnUAY9kflV3IUYshXoxIEjVBG/Dem+Sk3o2Z52gytOHUkAk6gTfzjlRXKOzDbrKXCpUkTE2+VBs8axAUn0gmSDpkjYG+1EMqweNUylTKyG7wArkb2jnSobb0rc0yzMFZfjipsBRRKIUTEKHMV1bAdpHnWwoBoSEmJVxE865TkbaU5glONGsSQvcySm23WK6UHcuRbu1Dhsv60MiYewOZOKbClBFxwmOXOhnanErGDfKLqAECOtW8CvDKQC2hWgbetz86pdqMdpwb6o9VIPnehEnLWc4xoPhbk/wBh+tdkyZ5XcybKhJNuPGuNYftToM90T/l+lddyLFSzrjdIMedMGWVPqSFLkSL3HKhX/wCVOESlLZ9p+tXnnwQpS0BSQLjpxoXh80wRnTh0iOifrUsYm9qe3L2ISvCLbbCSpIJSTNiDxMUEznJEMtBaSTMcedH+1XabCOtrYawpbdKkw5pTa4O4M0sZpl6kNhSnSsTESfrTLiz3L8rQtvUdUzw9vSi/YbK+9SpesJ0LSYImbTzoFgcIVokOKSJIi8cTz6UV7G5SXgVhYTpWmxG/Ggc3sdKxQCgAoTBn2jahWarlChsSCKt4xtKgNQkAgieY2oXmclJ6g0zIpdnu8Q2sJUSrUNt4irea55i2NBacUNQuNAN/aKHdnVONocvqVI62q7mfaV5gIIShWrcEH8jSHYn4rEuYnF6njqVEbRNidvOi2OypKEJUAqdKSZ5wZoDnOYKxWJ1KAQdMeHpJ41I7gloQFB1UKTMfs0NFxkQZkrwe2hCNx5irL2IJTBquwqFJPIg/GnHgMr3G04grOpXrHe3Kwq9gsKpxaEJVBWpKQbwNQmh7uI7xRXEarxO1EsBj1oUgpbSpSSCnwkmQIGxvas3ybO62LGA0tYhtWIOttDg1JgmQLmAfKn7Bdo8lc16WdMGFfwlC/spGynCnG4htkgNayqSJ5TsT0+NNmD+ylbYWEvpVrJN0njSIn4CTmMyJfrFA4XCxWyc3bS4OLewBB26eyKB4r7MMRIhbZAUkm5Fhvwo+MGlxYSkpSQOPH4UzMK5o60rDamuKgPzrl3aHMMOVqQpSNQsQYmuiZpg1MsoSYuo7VyXtF2aSp1bneKlRKogVSAvfZ3hUqzTDaSlSQpSrESNKFH9mu6OYNtWog+ImTBk8tq4t9kOV6cxSqZ0NuHbmAn866o+ypHiWNIkkmes0mDrwT5vkZfZLJdKQYvoHD2ilRz7L/WjEbgj+Xz/yrPtFfSGm1MrIUpVyhR2API0gqznFIbKg+8DqgeNX1peRFnt12U/05tC1OhzUYjSQfOgWCfbKTIVBIMpjhzkVDn2MxGK0h15awnYKM1Hh2y20NpJV7hAqjRbR3GVebsqbZbhxIaEbJOqVFRO4jeh+JxDegpQVEqUCZSBYTyUeJojn2XttOaUpiEJKt99AUePOgigNAMCSSOOwilYR03seINLeWsl3FISPvOD5zR90gJJ5A/Kl/I3Ch0LSYKApQ84gfE1URZR6b7Grg/xEGb7GnHDM6G0I/CkJ9wpDwXaXEkoSCk6lAXTwJiugOKpmQMzPPEYdSQokFQJEAHbzNetZvhiNTidSlXmVbey1D8+aQXElxsKERcHnWYNlkJ8NhyP6iueeWmaRk48HO8nYKsSEAiSVC+3GnF7um0IQ+pMwQN7j2Ui4YrS+AgnWFEAp3m4tTTh8tW+0gvqWFpKtxcg3FdBM3bFnPVNl6Wo0QIiY671c7P556MF+Eq1QbGNqq9oMvDDiUAlQ0zJ8zXmUrAC5KR6sSQON96Yk9tyfP859JKDpKdIIuZmavZR2mWy0Gktaom8niZ2ihWbOAxCgbq2M2MVYy3GpS1ClhJ8UbzfyBoVjenTVFnKwcXmCJPdKWqZ3gpTI38vjXRD2RVB1Yvf+kfWuVttKexCEtHUo6QLxJAvv5Uyo7KYwi6OIN1UmSzo+XZb3TaWw8kgTeBznnVftCoKwj4RBMAfHrVHIcrcbw4bWiFSbyOc86uYjCHunEgk6k+rYG3KalugEvKmpIC0gKiRYXFP+UuAIVq2gUhYwLStMp8R20jfrzNMeCzZKcOpSwQdinYz9KNXy2wC+KxLSkrCiUNwQoiRaL/Cl/DsZUBbEKIn8Sj/7azB5w3iEuN+oFIPjURF7W63oWx2ew7Yg4xveeH1oUlQFHtUnK9CzhlqOJ1J0z3kbid0hO1LGPL2j+IoFNrW9nCj+dZDhtKnGsSHHZBCdhvehOIwT606YQB01fSnqj7lJtFbBpdKPAuE3t+xRXsflynQVJWEhKxIvfjwqrhstxCRpEAf2n6UUyHArZSoHUZM2t+dLXEHbHTEpCgNQmDPtFBc4x6UWJk8qrvrDiSlMg+Z+NQYTLgUwXDq4jkfI3puSRKTZcwDqmwtQAJ8NvOpMdn4QlBcZSvV5W94qvgMC6hepSwQPu3uOtXn2m1/zG9UbR+xUKa8sqmIue41L2I1NI7q0RbqeFRYhOISgFSpSRPDY+ymJGVsqxAWlKkBEakKQqFcPWEgcOlQdp2nCo6QkpMgJ4gDa8xtT7iugFBRr3DEBaSdgoT76ldwbgElCo5xRDJsmLkLWpKEBXGZVFzAHDrV6klYpO2E3nEqUSkQkmw5Ci+VY9ptxCzrsZNhyi16UHH9Dqgn1dRjymmvJW21LBUW1J0r+8N4tx3moaN21SN2sIt91LeG1LWdRgDSRz3NXsqy/MGWiFjEoVqP3lHy2Jodg82cwT4daCQoJPrCRB9tOeUfahiFNIUtlpRVyJH1qfApVSF9jPMxGLba799KVLSkg3EHfccqfWsCQqZJjjNUsF9oyH19ycKQshQCgpJAIEzcA1Lgs6W04ZSSOIJp3RkXc8xCihtKjtJ+VcVzB7HBayrXp1GJANptXZ+02LSsoKRHhkjzpGzVQvVId0W/sYecViHiseq1+GNz+ldOwmblUBSReNv1pH+yjSDiiogABIM8Bc0/jBtqALJSI2NyLe2kwuyhnvaRjDqSh9tR1TBCUqHzoOe2mVLgKRvwLB8+ANXO03ZRzFKQouNjQCI8QmeOxpRf+zDEiClSDGrjxIgbxSEJ32k51hncS2cFAQlJ1QgpBJiLECq+AxjoSkJJGqCAI48h1qHN8nGHeLDunvQATH151fy3DoDzKy42EJUgkHVICY/pg++mabpEj+PxEnvCSrY6kgnleRVHEOlUTAjYBIAv0AotmyS4pxSVIVqVIhYmJniaE4kQQn8KUpt0F/jSHB34KOYqhtXlWnYcNB5RdKQkJjxbST1rXOVw1HMgfnWvZzKHH0OFsAwpIMmOBNXHgjLydJwWHwqlJKA0VC6Yiedook4qlHs5kTreIStxEJSDBkbxFNDq6DM0L5ve3tqu6+qbUAW8qTciSfnXocUPvH3/rUuCY9Qp5dhSHu9WQACVQggmeXlRd99127WtI87H4UTwrwMzAE22Hwq0cQnYeI/03rJ5HZWle4pYvJXnLrkkWnc/E1G32aVxDnuSP/dTZ6WOBSPNVVl48X8Wo8gI/WKeuX2Cl4ASey/MK/wCSfpUo7NpG4T7Vk/ICr2KzEACBJ43J+Fes5gggnaNoRNO2/IUjzBZd3S0uI7tCkmQQkk7RzvvRj0/Eqv36vYgD50LRi0DYOaibkG3lEVMlmTqOu2wn5neo1L6josYh13dWIeP+QH0qHDOlKwpTi/8AJ7f5isYbbJPgEnqT+lXGUoEAJSmNjy9tLUmgSsqYxzWpKi6fwggnheB7KgexDQTBMx5z53pjTgFFMlxsJmZn89qrjsuXLoJX/akhP/KQKFmS2G4pABrENFNvFx9QTWNzv3cp5gJkU0sdgHDuux9vxsKIN/Z6iRqdVPSB9abvwiRSS2ICrxvuB5Wi9atYmdxpPAFRv7QKeh2IwwgKUtR4DUfkIr3F9mGE92A0PE4lGpRMgGTIv041n3rdRV/b+0Vp9znvfrnT3cmf90V6Fqgkp8Im+s84pvOXYcKWFNkw6tIKU8BFpA869y9hsOoabBSCVSVJgqtI2jbaelaO34JaE8OoJsgzxJUYqRWLkx3aVEQd/kfzroGN7LIMHQF84n/5UKdy4IKE9yoJKo8KSTYG0b0JySDSLrTsIkqCehVPzrZB1q8KhIFhz8qOs5Aw45ASpJP40rEewhJA61cX2GSfFbULju7fEkmKiWp+B0wO1ie72IWCBq5J3sTcT060Nx+F7xwLOjxDoR/j5bU3Ynsu0U6lpdKkiyGlceJAMSedAxk6dQDjSwL6UrRceZ2pLbmwe3JQTlLUAaBbjx+FVsTkYX99YjbY/PhRhGXpUru2ErU5qsATAG0km28Wq43gcU2YV3QPJxEfE04xb3QtUWKquzQVENoX/aCkn2iaro7EvpXJQtLd5IhXlA3IroYcxYTZAI4aSKgVmribupWiLRGkk87iKTlkj4NU14YvdjUs4R9asSUrStGgJUiFAk8UrjhypwOLyhQ9VKYO2hQg+y1UHsap1IhCSLEayDPUAUPfydLhsykLI/8AEkzNokpgCedRHNJvgUne565i8vYc71lpeq4BKpF7SRFHMhxbGJMKso7EGx6XoMvsOV+uQEH8Y1KF9oFj7a2znAIwiBpUSkQNoM9AmwmOVbRbXJnuFu1hS2sIEk6bAC/uFJuKacUT4FJJsCoRc+fGnHKs2SsJ1aiopmUqJ2sJBv8A9UN7SuYlS9LHjEWBI1DnEEX6irnlUQaYV7DZGprD4hNtbhAknpR5hvuVjWsJ6aq5v2XXjsPie9dYc7sJIKRMGegBJ8703o7eot3rC0XiDHyUBApdxeWCTfgCds+0GIYxKgy+4lIA+9KZInjIoGn7Q8enT/GCpE+JCTx6AV0BrtDgHRKgkXjxI4na6ZoLn+Z5chUdwhyDEgx+xVakt7E9jk2cYl/E4hTzkFSjwsI4WpiyrBpdcLeogBK1E7+oCfnahmICdZU3cSSBG3Gp8JmimllQSiVJKTKSLHfYi551dpmzi6+Ulcw0GJ4xVJxQCiORIq0cyQSCWo0mfCsx7lA/Ohy1ySeZmkVBS8lPPnJSkdSfhV/szm6sO2AlKVa1FRmeieHlQfN1XA6U1ZAxhi02lxMrAub2kzuKu6RlNNy2GbIM8L4XKAnSBcGZmtsxfhKj0NY1hWsO2oo8IVBMnlyqr6SFJWJBsR05x0O1zas5z0mYnE9a9aVA4++reYYXQqLX67cagZbMeqTelcR7B1/SkkhII5hIv8KqOY03AQRI5QaNvouUneq/d1tBqSFJULHeGSCBfYGp8MNUBQncWn4x9aOLw43KQSNunlVVeXkCUFaUzNiYk8awklFlxl7kJZSISBvc2k/HarKGigAaynVsFJv7xtUSMvDhgAk8d6l7u0ESOFz9ayspbE+Fe+7rQtXuP61FmGGUoSBcbXipcJlySdRXovaPW+XnxongUtCR43D1Ej37RTVPgG0LbBcTJW3HX/o1snEuHZskc5H1mmPEKP3W0CDclUz5WoeGX5MJ43CUg/MfuaG9ib2pHuBaOvxFRIgpR8jGyqasJ2o7spS8AeUC4joLUAaU4VACEuIEpUpOwFzJ2tvFU2krUvU2VlIMKUQFT1P3hPAbUseStqJp2MOFz7EIfWlKS8044paAAdQBixM2Ezamx9tbqB4lszvpA1DpcGkDCKWs+BCz/UEkD2GL+yrznaN3D2UVKgTpUYPsJE1tKMZLcqN3SHLC5doH8xajzUR+SasOMpVpKplB1DoRx+Jpbyntay633inCzwIcjfoYoo1m7SjZ9B93Gj5Y7Wh2UncncCVwvda1j/IkjhvFCf8ATnSUrhShtq4gGPbYxTUMwSdnG/37a0OYIt/Fa9//ANqLj7oVm2CwiimVlUkbSf3NTowqCQSJI5kmqozZBAV3zYSZg2gx5moTnDIv6Qn2R+Qpa4L/ACX5CwkrDImQkTW6XQNyBQX/AFhkwApxydoSsj5AVAvOVaobYIH4lqSmfZdXwqJZ8a8jsPrWFcPbVfFKXp8Gmf6psOkERQteNcO6koH9Ek/8lCPhVPEhWkhKiQbmfETO8k8OgtWT6pPahU+S0xgVougBSybwqNXQ8f8AuqGdZE44tK9b0EydJEp2gTNxvwqFpoI8SQkK3nSJnzF6rvhZknSeNwfzrNZXVJBrYQfZWCopQobXQCFExF5OmvGX8QmdZShM/wDkUmI8gSSaXlYwn7qD/iPpWjWIINtI32A5VpHLPwRr+hb7Q52WXlFlIUFAeJKfgLbcZq/2JzN2XPSHkBKo0okSD7OHtoS7iybqIV51r3w4fCkptPVW5NnR3XlR/D0k9TaPZxpV7QZe+6CNAP8AarhxgHagzeIcF0qM+dEMPnjoN1SeFptx3rR5oS/kmvsPWU8swS2wqSEkbKUR6uwTuCOvlRPLc+YRdwSvgsCQegk2rYZ5qBDgKp9k+wVthxhHRHdIBH4pHxBo04p8S/JcctF1efBRHdon8VvkanbedcuQlKeRuTUGGwDaLtp9xCqs+kLkXTHlHu5VL6eS4Vmqyp8lZ/KWVGVtoJ5hMfKgmYdj8Ov1dSDzCifnNMDeIVqIU3CeCkmfeKj9LRMSR/cCKzqceU0DcGJz3ZBwQG3BbmBf3AVqrs9iIFm5G0kQZtBgXp1bcSoHSQRMSDUblpMUarFpS3QmYnLVaYcw+rl3WnfqbGKgGBQ2ouIZcMCNK4sY360cOaQqB4io8IsOtEGX9Qmx8jNXcqBNtVYklTmLWkJbGkesV6emw4eQFGT2eZBCQSJ63J50cW5eNJHWLe+qmIxSU7n2zt7efSndcCSUQYrIm9SSp14kTpCl/KR8a3x2FaQkXUeJveTteP3NSYnFBIASCVEfeuf+q9wmAUqFOH2H92pxcsjpfkltIAqy4uGQhUcySZom3l0CAkj9+VHA2dgPKK1cxjKDpUqVDeDYdNr+ddaUYIz5JWmG1k6wJ58fKiuHypiB4AffS0zjLJUPvG3191MmBxqVC1gCAo8JPDz+tZTlonrXDNtpImOUs/7aaGZnk6UkOoSABAUkCSRO4vAIom/j0IIClXnSBxJ328qs6wRa4rplGORUZJi064Ur1NJQZ9YqEQNvEAdheiOA9ESf5aHlRJVYAf0gHYDlUT2QLUtZaWhKVgBSVCQfYPZ7qpt5C2idT58NiUICU2tEqJk15mTFKPOyNFKKdjEcywiE3aQCOCAPftVJjPcMkeFCp239bpAsaoOt4cIUA48pWmzYVpKxt90CR9KjyJWDUkB1pAc28UqJ4cb04JrZyVCcreyL+J7XIQE6kgAyAgpSDykkXmqa88C/Cll0qAMgBR24gg7UUZzLCokNJTY3DaJiP7RWj3aUDZtcRPiIQfcTNXcOXIG68AZOCxToHgIMiFOGAkbm3rHhaKKtZS20nXiVhZF4ACUC8ghA3PUzVHE9pnVWSltHmST8OFUPSQXC49DytkyIQk9EkmT51DlCLuKt+7Jcr8hnGZytwQynQ3/uKMf8Y38hQbGPoVMp1q/GoSZ6fhrdeN1Ekqk/vaqr6hvWTySfItbSpGyMZF/yrdzHKPrEK/uSD8xVNxdrVGnrakRqYSVjyBGluOXdIj/01EnHAX0Nj+1pA+SaqHTWLWPun2RTULQamXk4oE+rPXSmflU/+pLFtZA6H6UKaWpRhKVEnkCaK4HsviV7NKT1Xb9apYxps9VmirSSrzv8TXvp3EijGE+z59XruoQP6QSfiRRvCdgsOn1ytw9THyq1gZSbEp7FTcq9kj863w7bi57ttxd4sCR7zaul4fJcKyLNtp6mJ95rfEZyy2LqHkK0h0zbpb/YcpKKuToR8L2exi/uJQP61X35Ci2H7ELP8172IT+ZvRDEdq0T4Yjad6AZv2reEhJSItvfntaa78XwrLL/ABr7nJPr8MfN/YYGOxeDQZWjWea1W91EEpwjIgJbSOiR9K5a5nD7gUS6duBigzjK1JBUonUd1SQf8udd0PhFfykv/Ecs/icU6jH8nYsd2dwb91NJBVspPgJ90A/Gl7Mfs1Tuw+U8gsSP+Sb/AApYyV9aHEJQtSYFwkmPcbU7ZfnOI0/ylLM7ogR58PbXNm+HOHDX+jfH1kJ8p/7EzG9jcc1P8MODm2Qr4GD8KDuqW34VpUk8lCD/AP1Xc8M4sgEiJ3B3HtG9SYlhCxpWlKhyUAR8a814kdmk4Ol0HcD5VKF9fbXUsf2HwjuyC0eaDHwNqWcf9mzqZLLyV9FApPlIJHwrN4hOLFVT6h6pjyNWWM5cTYqKuhv89q9x/ZvFMiVMuEcxCh703/7oUXyDBHs4+41Ci1wTTQwM57zSJ6W+P6VZGctK3kdCJ/fupYLoIvb4fpUgjiTerWbIvIrYyhthRkaQf6TpP5VO5h5ABUY6iduvPrSskRsRVvAF03QdAMi9vOOFqJZ4czii02S4js8JlKUm3Mj51RcxbyPAlJJA2QAfoKIOKWnXrUVpSPXO0njp4ieNCU5otBC5M8yQYG1hFYPqMUn8iZqlKiBzFvq/GOYUPlW6lAmQkEnZMer7POjKM31IE78bVuFyZgSeNdccCmk09iXJ+StgsCE+JUqUefDyq+lJNhXjSSrb/ocz0qnm+YhtEI8XM/i+ieQrobjjiSlZHnGaBoaW7qPrH8h0+dAWcI6sFULMneDVZ52SVGedt5qbUSAdCtuE15uXJKbs0Sosh7u1qE6u7GlA4yrh7Dap281LKRBmJInio7r9mwoKVn3TfqdzU+DwZcOpdkDfrXVq17GFvwFsvwL7/wDGOogz4jxneOlNGFaeNlLIAECAKgwGepWgJbbUspGmw0pHDcwK3XmYTIVE/hSSb8ptJ8qvBOMG1I0aSWwYYSE7Ez50k59gccmWmdbqJkIQklUH7x9tqZMFmHebCY3I2HSeJ8qndk3BKSNiDEfpXROKyK1yLYQsFge5JW8+Uq2KNKwZi4JMXFb4PvkqK20pKfurmevOpM4y2VlKzA3Mq3HS/Oq7SQ2AA8QkD1Zrz5c/UpyilUUE3n8Q6PE4QI2TYe4VGMJA3JPWvG8xa4r90zW3+rsc1H/Gs6fsZ1ZESfMipG1EC4g1UezVE+FJjzrT/VwZ8I9pp6WIvKWCa1KhxIH740POOPJPumqzmOXJIMTyAoUGILhQieFbI+dBFYtRHrGtSo8z76egA6lQkSJTNxMT0B4edNeT4TBux3SfH/tOKGu34VbK+BrmJB2rZLxSZkyOP0rSKcRo7hgHe6kIAEbpIiD1G4NHMLmaFW9U8j9a4vlfbV5MJfHfoGxNnEjosbjoqRTdgO0zLosqeMEQoeY2PmK3TTLTH/FYooTIQVeXHypOzTtcuSkJKfO36/KiuDzBQEpOtPwqy83h8QIcSJ68PbuK6ME8cJXkjqX9/JnmhkmvklQi4jOHF3Kvd+5qqXJprxXZFIu2qRyP1rXD9mVngB7fpXvYuu6VRuLS+nB4mXo+ocvmTf7FgNE3ivfRVLEE/C/vp3w3ZhPE+4fWimHyVpP3Z8zNZ5PiuFfxtlw+G5nzSOesZIVJKQFEnyoix2GWSmDoASBMzP8AjsK6ClpKRYAD3VWxOYoRMn3152X4jkm6gq/Z3Y/h8IK5u/0Bsq7GsNK1kqcWbHUbewf90wJQlAgQkDalrG9qRs2J+X799BsVm617rUk8hEE9eIpLpOpzfNP9/wDAl1vTYdo7v6f9HTE5u03uoT570LzLtKpAlDal9EiT86T3Ea3UKsYI26Vrna0KcCe9WhQEjTf3xea6ofDoJ/M7/Rx5PieR/wAFX7LuK7arOx0xHxtECL0Xb7VqTolJ8UzBnbkDHxNIzYUd0iJFvmT1qXGOp1JSSQI4eddD6PBJUokeszxtt/o6dhe0LauIB5E6T8bT7a3xWGwuIkOIQrgZF/eONIqMOSmx2A340VyzBFnxuuhpJvGqJ854V53VdJjxK9Vfc6+m67Lllp0X9UWMf9nWGcu0tbR5AhSfcq/xpczL7PMQ0JQtpYnidB+NqZM17aMYYwhJeX/R6l+s/lSd2g7Wd+rW5qQPupTHLjeCJ4RXh5c0UvlVs9XTZXbylaUq1FGpJEpUoQnj4iOkbVtiMy0qSAlJUN0gjQRHMm3nQLG5iDcgCbm0395AFVnsXqKdAvxE/W9cDxzyy+bcpUuCfG49S1r16wSLJSZ8gI+7UeGwilgBcpQJgDfrVhjDAK1n1vlRFhCSPEr2V6mDpFFLUTKZ5h8KLACEjiaKMM2gbC5J2A5mtMOkK2ICRueX6ngKqZtmoSnSjYXiRc81denCuqUlBEJWe5nmqWxpHHhxPVX5Cgfo8mXFaQq4vMxW7La3P4qikJSLkiwnYeda4B8kL0oEmRq4ieV68zLm1tl8I8fdbSsEE6BzvMfCjDGWakgpUADy9/OljENkEKMcoV9Bz5055e00ptJUUAwJB026Xqu0lG2F2AcrwCXFwrYXip2sNYN6pAtMXi9vOONZWVTbUdjOtiwhOhAUkkDYJFgI586HtqU4ogqt9Py6VlZRDee5L9i2w+sCyyByFvlXilKO61H2n61lZXqIa4KmOY1IMna9BtFiZ/e1ZWVhmSsJHqmuted11rKysBHpa61iUda8rKAJUp2POve6t5VlZQI1LUnrW3d2rKykxmwT1qJTPGaysoQGqUdd69Q2QZBIIO/GsrKYB/Jc3dC0o1GT94GD7RsaYm80e/3D5wKysreO6Kiy9hs+xA2c4T6oj3c+tWMN2hfN9QF/wisrKKRaLie0r/NH/H9axzta+LQjz0/rWVlAgU/2vfX+EeUz75oZicxWo+IzWVlfQ9FjhGCaW5891uSc8ri3siqcWa8OJUeNZWV1ykzkUUahZnf9++rTWOcPhJBHVMkeRrKylyapE6WoSL7X2oXilq9ITBA2HqisrK5NTps6lCNceQwcYtsKWFGQJ5f9UAzbO3niErUSkcDffrWVlfJ9VOU5vU7PexwjCKUVSBqsxXsDECB5C0eVVsUxxn3isrK59KT2KRQxElSUTuJmmDBZelsWuTuo71lZXpdPFKNmbLJa61NhcJrWlMxJiYrKyugRZxh0tkJsBIA68zzPWhWHy5BaStUlSr72EHaONZWV5PWyaaNootLy3+GdLi0AqAKRsdrxzvVJ9kNud0Ljmee8kcaysrj6duUqYpcFteBSpUKuQAdXG/yqwcapoBAMiBvH0r2srtb8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80" name="AutoShape 8" descr="data:image/jpeg;base64,/9j/4AAQSkZJRgABAQAAAQABAAD/2wCEAAkGBxQTEhUUExQWFRUXGRoXGRgYGB4gHBodGh0dFx0cHBwdHSggHxolHRwcITIhJSkrLi4uFx8zODMsNygtLiwBCgoKDg0OGxAQGywkHyQsLCwsLCwsLCwsLCwsLCwsLCwsLCwsLCwsLCwsLCwsLCwsLCwsLCwsLCwsLCwsLCwsLP/AABEIAIUBfAMBIgACEQEDEQH/xAAcAAACAgMBAQAAAAAAAAAAAAAFBgMEAAIHAQj/xABCEAABAwIEAwQHBgUEAQQDAAABAgMRACEEBRIxQVFhBhMicRQygZGhsdEHQlLB4fAjM2JyghVTkvFDssLS4hZjov/EABoBAAMBAQEBAAAAAAAAAAAAAAABAgMEBQb/xAAsEQACAgEDAwIGAgMBAAAAAAAAAQIRAxIhMQQTQRRRBSJhcZGhMvBCsdGB/9oADAMBAAIRAxEAPwB4weTKcPIDc/TnW+NycI9UqJ8h+W1K/YHt89iC6h1DaQkApKARckgzKjVo9oShxaVYlRUi6h3doULfWt/USbM+ylsFTlK4nQa9Zydatkn22rlvabOlrbUoPrMLidSgbHkDag+AGMcRrbec0gx/OUNuk0epkP0y8s74x2dSLuGeg+tVlZe2gm0xXB8VmuMaOlWIeB3s6o9OdXGMbmCgCl9wgwf5vPbc1Hek+SuykjsDuDKjOk+6olYIjcEeYpB7A9q3U4xSMZiF6AhQAWokawRy5AGulO55h4BU6kBVxJ38rVouoM5YaKJwtZ6J0ogxjmVgKStKgdiDY/CrOHU2T4lBCfxE2q/UIjssDjCVsMH0psbydJAIWCDsQKrY7CpaiTvQ86DtC96F0rYYLpRllbSgrxRpE7i9eJea6+8UvUIfaYKGCHI16MFVTtj2jODa75DaXEAhKgVkKkmBEAiKU2vtfR97CK9jo/NNLvopYJMePQq99DpMT9rzHHCuj/NNM/Zrtph8YlSkpLelQTCymTIm0Gj1CB4JIuehV76FRM4lA3t7q2dxTaUlRCj5RS76F2mCvQqz0KieFxzTidXqgGPER51q9meGSYU82k8itI/Ol6hD7LB3oVeehUidq+3z6MWWsM4gogRpSlVxIN7770Od7Y5iBKlkDee7SBfbhS9SUumbOl+h1nofSuR5h26x6UFQfIIiPCnn5UPa+1PMU/8AlQr+5pP5AVS6kUumaO2jBdK2GCrnObdtcUruy25olpBWEgQVkSoixjyqq32izFYlLjpHMJEe+KT6oa6V1dnUhgq3GCrlLue5gk+N15IkAzaJ52tXTspxmCQsxmPemLocxCFAdYABBpeqB9NRa9Crb0KrzeaYVWz7R8lj60MzHtChDkILa0Wkg++80eoF2SUYGthgqu4XMGnEFSSDAkib0PTn44tn2H9KO+HaZJ6FXvoXSonO0SAPUM9TRglNtSwkkTw/Ojvh2gcMHWwwXSp3XWhu9H+aRUIfw5BBfTf/APam3lU99D7R76IKzuUjiPfQzPncOjDuqD41BBiHEz7K4ZgO02Ict3rs8tRvQ8xccNn0ISgfeFaHENjjNcOGYYmP5j3vVWHMMR/uO+9VT3mV2F7nb/TEcjXoxqOVcKOav/7zn/M/WhOb9o8U2tOh9xJifWJ48jQsthLDpVn0cMW3UgxLfOuddhc5ccwrasQoqWqSVQNpMWEcKa8UUpb1hWoSBHnVayNKDgfb516Fo/EKWGsck8xVpK+tPULSjiHZPvCtwN6irTwMcetPLmXJVqUpZClpSCLW01zvsrmJZcWoaR4Y8W2/SnPNsOp9qU6ZUlN5jrvyrFGuTaQm5m5oXiG5kJcEfCrGR9phh0FJSVXJ3HH2UCzFBQ+4hW4gG/QUw9lcU0lohakg6juRsQOdLyXs4bg3Os29IWFgRAA4deVEcD2mQ2gJKFEgAbjhVDtM8grR3ZkBEG43npRvLMU0GUSpudIsSJmmrsJVpVoq9kWF4vHnuylJIW54riNotxvXTsT2cfWlAJalNuPKLWrkuXuK/wBQJZ1eso/wyRaJ+792m4P4nRGvEbm8rny8qEzPItzoGU5WtphDZ0kpEEgn6VbGH1DTa5B93nQPJ3j3KNSnNZAB1FU/Gou1eHcVg3UNqKVq0wdRHEcRSEhw7LZvA7pR4+H6Ve7RHVp8j86+cGcHmIMIxKwejyxXb2cct1hAWZUlIBPEniZpDaRRznAqdYdaQkFakkC4EGg2UZA8hlKHEHUBHhUDz60XxailCiCoKAJEEztS6jPsRzWfMfpRYhLz/s3i8OtT7ySGA4gk65G4+7NRdos2ZdaCWykqBTskiwmbkDpXnaDOsc4tTTy3FYfWmQpACdwfW0j51V7SYRlABbCAfD6qp3J68ooNo1sWMsxjHcBKyjXeQRfdXTyo79mTCFtrK16SlxJFxew50sZXgmlMhSgnVf71+PWiv2f5cHULUXNOlxJi14E86Q58M6+6+D60ETx58Khx+O8BvQ/EqBHiAImb8+HtoTnLxU2tIMEgiaKMUxk7PL7xBTMEL1X5aYrO03ZZzEqQpBbGlBSZJueHCkTsw24GlpCiTrnfhHnRLPstxTvdqYDg8MK0rIv5A70mirE7NsIMLjihyNQ4p5XTxiiWYZ2040EALkISm4H3Z69aAYrBrRi/45IWN+8M8xuetGsw7ktgoLWoJTMRMwZ/Kg09rQsZov8AhEdRQBVGszV4D5igvGqiLIOpwpbhJINgbdRNFsvxKEohSyPVkaSdlSePGgySsWcnV13jh8KNZZl+stygkKU2Jg7KN6jyVKtKss59jkYh1xTRJLqxpSUkG6rTNuVWMB9n2OQ64pTNilKRChw340OzZoMuqUhOnQ54JngSRvvsKJZV9o2PWp3U4ghJEfwxxvR7il/HYLsZHmLDYS1hwZJKpvxtseVMKcJKUJcTpdITrTyMSRvSm99pONTH8oyJujz5HpR11b7hS4sp1KhRgW286dmQeawSmkLMEeEigjzsUWTj1+jrC4OwBrlnartktjEKaShKgALkmb0JDHFDwU4hPNQp5xmFUperTICQPnNcS7K9pVv43DI0AanUixOxN/gK7biMzUlxSQAUgx12mgGq5KOcYdJwriS2SoJVA0mZ4RauUYHI3i+3qZWE6pPhPC9dbznO3GGe+7sKTAnxEETblSuftRAmcMbAmzn/ANaXkQodp8SstOtqZUlBOnWRaJ8qX8iwgbc1IGohJgSBMwPlNNPbz7R04rCLZSwtBXaSsEfAUiZMCUkqNkxwk3q23yXCtLOmYPFxhVAp8anB4dSZgJ332k0MxeLUCrwEANm8iJ0/WghyxQabd1DS5q0iDPhOkyPOq62DCoI8BAO/Exa1GpiUI3yRAUtZ8r+KegAplFK2YHU+f7gPypR5Ly8DJl3eIUn+YEJA21RsK6LkL5UxJKrqO8za2xoFhe0+HSIKlDTA9U+VMmGfDiErSfCoSJtbyq7Ocm75KbqsOf8A1XgzlsbrTPQK/wDjVPHlOkBQUQTskgH41C002Bs770UtVFJNnOexDgGIOoSCk/MU4ZzilpbKmzEJkDT1pI7HkekjUYGlXGKdsfmCWkEjxACRB3jrSQ8t6jmmZPKW8pS/WME8OA4Ua7NZCjEoWpSlApVFo5TxBoTneL719TgGnUAY9kflV3IUYshXoxIEjVBG/Dem+Sk3o2Z52gytOHUkAk6gTfzjlRXKOzDbrKXCpUkTE2+VBs8axAUn0gmSDpkjYG+1EMqweNUylTKyG7wArkb2jnSobb0rc0yzMFZfjipsBRRKIUTEKHMV1bAdpHnWwoBoSEmJVxE865TkbaU5glONGsSQvcySm23WK6UHcuRbu1Dhsv60MiYewOZOKbClBFxwmOXOhnanErGDfKLqAECOtW8CvDKQC2hWgbetz86pdqMdpwb6o9VIPnehEnLWc4xoPhbk/wBh+tdkyZ5XcybKhJNuPGuNYftToM90T/l+lddyLFSzrjdIMedMGWVPqSFLkSL3HKhX/wCVOESlLZ9p+tXnnwQpS0BSQLjpxoXh80wRnTh0iOifrUsYm9qe3L2ISvCLbbCSpIJSTNiDxMUEznJEMtBaSTMcedH+1XabCOtrYawpbdKkw5pTa4O4M0sZpl6kNhSnSsTESfrTLiz3L8rQtvUdUzw9vSi/YbK+9SpesJ0LSYImbTzoFgcIVokOKSJIi8cTz6UV7G5SXgVhYTpWmxG/Ggc3sdKxQCgAoTBn2jahWarlChsSCKt4xtKgNQkAgieY2oXmclJ6g0zIpdnu8Q2sJUSrUNt4irea55i2NBacUNQuNAN/aKHdnVONocvqVI62q7mfaV5gIIShWrcEH8jSHYn4rEuYnF6njqVEbRNidvOi2OypKEJUAqdKSZ5wZoDnOYKxWJ1KAQdMeHpJ41I7gloQFB1UKTMfs0NFxkQZkrwe2hCNx5irL2IJTBquwqFJPIg/GnHgMr3G04grOpXrHe3Kwq9gsKpxaEJVBWpKQbwNQmh7uI7xRXEarxO1EsBj1oUgpbSpSSCnwkmQIGxvas3ybO62LGA0tYhtWIOttDg1JgmQLmAfKn7Bdo8lc16WdMGFfwlC/spGynCnG4htkgNayqSJ5TsT0+NNmD+ylbYWEvpVrJN0njSIn4CTmMyJfrFA4XCxWyc3bS4OLewBB26eyKB4r7MMRIhbZAUkm5Fhvwo+MGlxYSkpSQOPH4UzMK5o60rDamuKgPzrl3aHMMOVqQpSNQsQYmuiZpg1MsoSYuo7VyXtF2aSp1bneKlRKogVSAvfZ3hUqzTDaSlSQpSrESNKFH9mu6OYNtWog+ImTBk8tq4t9kOV6cxSqZ0NuHbmAn866o+ypHiWNIkkmes0mDrwT5vkZfZLJdKQYvoHD2ilRz7L/WjEbgj+Xz/yrPtFfSGm1MrIUpVyhR2API0gqznFIbKg+8DqgeNX1peRFnt12U/05tC1OhzUYjSQfOgWCfbKTIVBIMpjhzkVDn2MxGK0h15awnYKM1Hh2y20NpJV7hAqjRbR3GVebsqbZbhxIaEbJOqVFRO4jeh+JxDegpQVEqUCZSBYTyUeJojn2XttOaUpiEJKt99AUePOgigNAMCSSOOwilYR03seINLeWsl3FISPvOD5zR90gJJ5A/Kl/I3Ch0LSYKApQ84gfE1URZR6b7Grg/xEGb7GnHDM6G0I/CkJ9wpDwXaXEkoSCk6lAXTwJiugOKpmQMzPPEYdSQokFQJEAHbzNetZvhiNTidSlXmVbey1D8+aQXElxsKERcHnWYNlkJ8NhyP6iueeWmaRk48HO8nYKsSEAiSVC+3GnF7um0IQ+pMwQN7j2Ui4YrS+AgnWFEAp3m4tTTh8tW+0gvqWFpKtxcg3FdBM3bFnPVNl6Wo0QIiY671c7P556MF+Eq1QbGNqq9oMvDDiUAlQ0zJ8zXmUrAC5KR6sSQON96Yk9tyfP859JKDpKdIIuZmavZR2mWy0Gktaom8niZ2ihWbOAxCgbq2M2MVYy3GpS1ClhJ8UbzfyBoVjenTVFnKwcXmCJPdKWqZ3gpTI38vjXRD2RVB1Yvf+kfWuVttKexCEtHUo6QLxJAvv5Uyo7KYwi6OIN1UmSzo+XZb3TaWw8kgTeBznnVftCoKwj4RBMAfHrVHIcrcbw4bWiFSbyOc86uYjCHunEgk6k+rYG3KalugEvKmpIC0gKiRYXFP+UuAIVq2gUhYwLStMp8R20jfrzNMeCzZKcOpSwQdinYz9KNXy2wC+KxLSkrCiUNwQoiRaL/Cl/DsZUBbEKIn8Sj/7azB5w3iEuN+oFIPjURF7W63oWx2ew7Yg4xveeH1oUlQFHtUnK9CzhlqOJ1J0z3kbid0hO1LGPL2j+IoFNrW9nCj+dZDhtKnGsSHHZBCdhvehOIwT606YQB01fSnqj7lJtFbBpdKPAuE3t+xRXsflynQVJWEhKxIvfjwqrhstxCRpEAf2n6UUyHArZSoHUZM2t+dLXEHbHTEpCgNQmDPtFBc4x6UWJk8qrvrDiSlMg+Z+NQYTLgUwXDq4jkfI3puSRKTZcwDqmwtQAJ8NvOpMdn4QlBcZSvV5W94qvgMC6hepSwQPu3uOtXn2m1/zG9UbR+xUKa8sqmIue41L2I1NI7q0RbqeFRYhOISgFSpSRPDY+ymJGVsqxAWlKkBEakKQqFcPWEgcOlQdp2nCo6QkpMgJ4gDa8xtT7iugFBRr3DEBaSdgoT76ldwbgElCo5xRDJsmLkLWpKEBXGZVFzAHDrV6klYpO2E3nEqUSkQkmw5Ci+VY9ptxCzrsZNhyi16UHH9Dqgn1dRjymmvJW21LBUW1J0r+8N4tx3moaN21SN2sIt91LeG1LWdRgDSRz3NXsqy/MGWiFjEoVqP3lHy2Jodg82cwT4daCQoJPrCRB9tOeUfahiFNIUtlpRVyJH1qfApVSF9jPMxGLba799KVLSkg3EHfccqfWsCQqZJjjNUsF9oyH19ycKQshQCgpJAIEzcA1Lgs6W04ZSSOIJp3RkXc8xCihtKjtJ+VcVzB7HBayrXp1GJANptXZ+02LSsoKRHhkjzpGzVQvVId0W/sYecViHiseq1+GNz+ldOwmblUBSReNv1pH+yjSDiiogABIM8Bc0/jBtqALJSI2NyLe2kwuyhnvaRjDqSh9tR1TBCUqHzoOe2mVLgKRvwLB8+ANXO03ZRzFKQouNjQCI8QmeOxpRf+zDEiClSDGrjxIgbxSEJ32k51hncS2cFAQlJ1QgpBJiLECq+AxjoSkJJGqCAI48h1qHN8nGHeLDunvQATH151fy3DoDzKy42EJUgkHVICY/pg++mabpEj+PxEnvCSrY6kgnleRVHEOlUTAjYBIAv0AotmyS4pxSVIVqVIhYmJniaE4kQQn8KUpt0F/jSHB34KOYqhtXlWnYcNB5RdKQkJjxbST1rXOVw1HMgfnWvZzKHH0OFsAwpIMmOBNXHgjLydJwWHwqlJKA0VC6Yiedook4qlHs5kTreIStxEJSDBkbxFNDq6DM0L5ve3tqu6+qbUAW8qTciSfnXocUPvH3/rUuCY9Qp5dhSHu9WQACVQggmeXlRd99127WtI87H4UTwrwMzAE22Hwq0cQnYeI/03rJ5HZWle4pYvJXnLrkkWnc/E1G32aVxDnuSP/dTZ6WOBSPNVVl48X8Wo8gI/WKeuX2Cl4ASey/MK/wCSfpUo7NpG4T7Vk/ICr2KzEACBJ43J+Fes5gggnaNoRNO2/IUjzBZd3S0uI7tCkmQQkk7RzvvRj0/Eqv36vYgD50LRi0DYOaibkG3lEVMlmTqOu2wn5neo1L6josYh13dWIeP+QH0qHDOlKwpTi/8AJ7f5isYbbJPgEnqT+lXGUoEAJSmNjy9tLUmgSsqYxzWpKi6fwggnheB7KgexDQTBMx5z53pjTgFFMlxsJmZn89qrjsuXLoJX/akhP/KQKFmS2G4pABrENFNvFx9QTWNzv3cp5gJkU0sdgHDuux9vxsKIN/Z6iRqdVPSB9abvwiRSS2ICrxvuB5Wi9atYmdxpPAFRv7QKeh2IwwgKUtR4DUfkIr3F9mGE92A0PE4lGpRMgGTIv041n3rdRV/b+0Vp9znvfrnT3cmf90V6Fqgkp8Im+s84pvOXYcKWFNkw6tIKU8BFpA869y9hsOoabBSCVSVJgqtI2jbaelaO34JaE8OoJsgzxJUYqRWLkx3aVEQd/kfzroGN7LIMHQF84n/5UKdy4IKE9yoJKo8KSTYG0b0JySDSLrTsIkqCehVPzrZB1q8KhIFhz8qOs5Aw45ASpJP40rEewhJA61cX2GSfFbULju7fEkmKiWp+B0wO1ie72IWCBq5J3sTcT060Nx+F7xwLOjxDoR/j5bU3Ynsu0U6lpdKkiyGlceJAMSedAxk6dQDjSwL6UrRceZ2pLbmwe3JQTlLUAaBbjx+FVsTkYX99YjbY/PhRhGXpUru2ErU5qsATAG0km28Wq43gcU2YV3QPJxEfE04xb3QtUWKquzQVENoX/aCkn2iaro7EvpXJQtLd5IhXlA3IroYcxYTZAI4aSKgVmribupWiLRGkk87iKTlkj4NU14YvdjUs4R9asSUrStGgJUiFAk8UrjhypwOLyhQ9VKYO2hQg+y1UHsap1IhCSLEayDPUAUPfydLhsykLI/8AEkzNokpgCedRHNJvgUne565i8vYc71lpeq4BKpF7SRFHMhxbGJMKso7EGx6XoMvsOV+uQEH8Y1KF9oFj7a2znAIwiBpUSkQNoM9AmwmOVbRbXJnuFu1hS2sIEk6bAC/uFJuKacUT4FJJsCoRc+fGnHKs2SsJ1aiopmUqJ2sJBv8A9UN7SuYlS9LHjEWBI1DnEEX6irnlUQaYV7DZGprD4hNtbhAknpR5hvuVjWsJ6aq5v2XXjsPie9dYc7sJIKRMGegBJ8703o7eot3rC0XiDHyUBApdxeWCTfgCds+0GIYxKgy+4lIA+9KZInjIoGn7Q8enT/GCpE+JCTx6AV0BrtDgHRKgkXjxI4na6ZoLn+Z5chUdwhyDEgx+xVakt7E9jk2cYl/E4hTzkFSjwsI4WpiyrBpdcLeogBK1E7+oCfnahmICdZU3cSSBG3Gp8JmimllQSiVJKTKSLHfYi551dpmzi6+Ulcw0GJ4xVJxQCiORIq0cyQSCWo0mfCsx7lA/Ohy1ySeZmkVBS8lPPnJSkdSfhV/szm6sO2AlKVa1FRmeieHlQfN1XA6U1ZAxhi02lxMrAub2kzuKu6RlNNy2GbIM8L4XKAnSBcGZmtsxfhKj0NY1hWsO2oo8IVBMnlyqr6SFJWJBsR05x0O1zas5z0mYnE9a9aVA4++reYYXQqLX67cagZbMeqTelcR7B1/SkkhII5hIv8KqOY03AQRI5QaNvouUneq/d1tBqSFJULHeGSCBfYGp8MNUBQncWn4x9aOLw43KQSNunlVVeXkCUFaUzNiYk8awklFlxl7kJZSISBvc2k/HarKGigAaynVsFJv7xtUSMvDhgAk8d6l7u0ESOFz9ayspbE+Fe+7rQtXuP61FmGGUoSBcbXipcJlySdRXovaPW+XnxongUtCR43D1Ej37RTVPgG0LbBcTJW3HX/o1snEuHZskc5H1mmPEKP3W0CDclUz5WoeGX5MJ43CUg/MfuaG9ib2pHuBaOvxFRIgpR8jGyqasJ2o7spS8AeUC4joLUAaU4VACEuIEpUpOwFzJ2tvFU2krUvU2VlIMKUQFT1P3hPAbUseStqJp2MOFz7EIfWlKS8044paAAdQBixM2Ezamx9tbqB4lszvpA1DpcGkDCKWs+BCz/UEkD2GL+yrznaN3D2UVKgTpUYPsJE1tKMZLcqN3SHLC5doH8xajzUR+SasOMpVpKplB1DoRx+Jpbyntay633inCzwIcjfoYoo1m7SjZ9B93Gj5Y7Wh2UncncCVwvda1j/IkjhvFCf8ATnSUrhShtq4gGPbYxTUMwSdnG/37a0OYIt/Fa9//ANqLj7oVm2CwiimVlUkbSf3NTowqCQSJI5kmqozZBAV3zYSZg2gx5moTnDIv6Qn2R+Qpa4L/ACX5CwkrDImQkTW6XQNyBQX/AFhkwApxydoSsj5AVAvOVaobYIH4lqSmfZdXwqJZ8a8jsPrWFcPbVfFKXp8Gmf6psOkERQteNcO6koH9Ek/8lCPhVPEhWkhKiQbmfETO8k8OgtWT6pPahU+S0xgVougBSybwqNXQ8f8AuqGdZE44tK9b0EydJEp2gTNxvwqFpoI8SQkK3nSJnzF6rvhZknSeNwfzrNZXVJBrYQfZWCopQobXQCFExF5OmvGX8QmdZShM/wDkUmI8gSSaXlYwn7qD/iPpWjWIINtI32A5VpHLPwRr+hb7Q52WXlFlIUFAeJKfgLbcZq/2JzN2XPSHkBKo0okSD7OHtoS7iybqIV51r3w4fCkptPVW5NnR3XlR/D0k9TaPZxpV7QZe+6CNAP8AarhxgHagzeIcF0qM+dEMPnjoN1SeFptx3rR5oS/kmvsPWU8swS2wqSEkbKUR6uwTuCOvlRPLc+YRdwSvgsCQegk2rYZ5qBDgKp9k+wVthxhHRHdIBH4pHxBo04p8S/JcctF1efBRHdon8VvkanbedcuQlKeRuTUGGwDaLtp9xCqs+kLkXTHlHu5VL6eS4Vmqyp8lZ/KWVGVtoJ5hMfKgmYdj8Ov1dSDzCifnNMDeIVqIU3CeCkmfeKj9LRMSR/cCKzqceU0DcGJz3ZBwQG3BbmBf3AVqrs9iIFm5G0kQZtBgXp1bcSoHSQRMSDUblpMUarFpS3QmYnLVaYcw+rl3WnfqbGKgGBQ2ouIZcMCNK4sY360cOaQqB4io8IsOtEGX9Qmx8jNXcqBNtVYklTmLWkJbGkesV6emw4eQFGT2eZBCQSJ63J50cW5eNJHWLe+qmIxSU7n2zt7efSndcCSUQYrIm9SSp14kTpCl/KR8a3x2FaQkXUeJveTteP3NSYnFBIASCVEfeuf+q9wmAUqFOH2H92pxcsjpfkltIAqy4uGQhUcySZom3l0CAkj9+VHA2dgPKK1cxjKDpUqVDeDYdNr+ddaUYIz5JWmG1k6wJ58fKiuHypiB4AffS0zjLJUPvG3191MmBxqVC1gCAo8JPDz+tZTlonrXDNtpImOUs/7aaGZnk6UkOoSABAUkCSRO4vAIom/j0IIClXnSBxJ328qs6wRa4rplGORUZJi064Ur1NJQZ9YqEQNvEAdheiOA9ESf5aHlRJVYAf0gHYDlUT2QLUtZaWhKVgBSVCQfYPZ7qpt5C2idT58NiUICU2tEqJk15mTFKPOyNFKKdjEcywiE3aQCOCAPftVJjPcMkeFCp239bpAsaoOt4cIUA48pWmzYVpKxt90CR9KjyJWDUkB1pAc28UqJ4cb04JrZyVCcreyL+J7XIQE6kgAyAgpSDykkXmqa88C/Cll0qAMgBR24gg7UUZzLCokNJTY3DaJiP7RWj3aUDZtcRPiIQfcTNXcOXIG68AZOCxToHgIMiFOGAkbm3rHhaKKtZS20nXiVhZF4ACUC8ghA3PUzVHE9pnVWSltHmST8OFUPSQXC49DytkyIQk9EkmT51DlCLuKt+7Jcr8hnGZytwQynQ3/uKMf8Y38hQbGPoVMp1q/GoSZ6fhrdeN1Ekqk/vaqr6hvWTySfItbSpGyMZF/yrdzHKPrEK/uSD8xVNxdrVGnrakRqYSVjyBGluOXdIj/01EnHAX0Nj+1pA+SaqHTWLWPun2RTULQamXk4oE+rPXSmflU/+pLFtZA6H6UKaWpRhKVEnkCaK4HsviV7NKT1Xb9apYxps9VmirSSrzv8TXvp3EijGE+z59XruoQP6QSfiRRvCdgsOn1ytw9THyq1gZSbEp7FTcq9kj863w7bi57ttxd4sCR7zaul4fJcKyLNtp6mJ95rfEZyy2LqHkK0h0zbpb/YcpKKuToR8L2exi/uJQP61X35Ci2H7ELP8172IT+ZvRDEdq0T4Yjad6AZv2reEhJSItvfntaa78XwrLL/ABr7nJPr8MfN/YYGOxeDQZWjWea1W91EEpwjIgJbSOiR9K5a5nD7gUS6duBigzjK1JBUonUd1SQf8udd0PhFfykv/Ecs/icU6jH8nYsd2dwb91NJBVspPgJ90A/Gl7Mfs1Tuw+U8gsSP+Sb/AApYyV9aHEJQtSYFwkmPcbU7ZfnOI0/ylLM7ogR58PbXNm+HOHDX+jfH1kJ8p/7EzG9jcc1P8MODm2Qr4GD8KDuqW34VpUk8lCD/AP1Xc8M4sgEiJ3B3HtG9SYlhCxpWlKhyUAR8a814kdmk4Ol0HcD5VKF9fbXUsf2HwjuyC0eaDHwNqWcf9mzqZLLyV9FApPlIJHwrN4hOLFVT6h6pjyNWWM5cTYqKuhv89q9x/ZvFMiVMuEcxCh703/7oUXyDBHs4+41Ci1wTTQwM57zSJ6W+P6VZGctK3kdCJ/fupYLoIvb4fpUgjiTerWbIvIrYyhthRkaQf6TpP5VO5h5ABUY6iduvPrSskRsRVvAF03QdAMi9vOOFqJZ4czii02S4js8JlKUm3Mj51RcxbyPAlJJA2QAfoKIOKWnXrUVpSPXO0njp4ieNCU5otBC5M8yQYG1hFYPqMUn8iZqlKiBzFvq/GOYUPlW6lAmQkEnZMer7POjKM31IE78bVuFyZgSeNdccCmk09iXJ+StgsCE+JUqUefDyq+lJNhXjSSrb/ocz0qnm+YhtEI8XM/i+ieQrobjjiSlZHnGaBoaW7qPrH8h0+dAWcI6sFULMneDVZ52SVGedt5qbUSAdCtuE15uXJKbs0Sosh7u1qE6u7GlA4yrh7Dap281LKRBmJInio7r9mwoKVn3TfqdzU+DwZcOpdkDfrXVq17GFvwFsvwL7/wDGOogz4jxneOlNGFaeNlLIAECAKgwGepWgJbbUspGmw0pHDcwK3XmYTIVE/hSSb8ptJ8qvBOMG1I0aSWwYYSE7Ez50k59gccmWmdbqJkIQklUH7x9tqZMFmHebCY3I2HSeJ8qndk3BKSNiDEfpXROKyK1yLYQsFge5JW8+Uq2KNKwZi4JMXFb4PvkqK20pKfurmevOpM4y2VlKzA3Mq3HS/Oq7SQ2AA8QkD1Zrz5c/UpyilUUE3n8Q6PE4QI2TYe4VGMJA3JPWvG8xa4r90zW3+rsc1H/Gs6fsZ1ZESfMipG1EC4g1UezVE+FJjzrT/VwZ8I9pp6WIvKWCa1KhxIH740POOPJPumqzmOXJIMTyAoUGILhQieFbI+dBFYtRHrGtSo8z76egA6lQkSJTNxMT0B4edNeT4TBux3SfH/tOKGu34VbK+BrmJB2rZLxSZkyOP0rSKcRo7hgHe6kIAEbpIiD1G4NHMLmaFW9U8j9a4vlfbV5MJfHfoGxNnEjosbjoqRTdgO0zLosqeMEQoeY2PmK3TTLTH/FYooTIQVeXHypOzTtcuSkJKfO36/KiuDzBQEpOtPwqy83h8QIcSJ68PbuK6ME8cJXkjqX9/JnmhkmvklQi4jOHF3Kvd+5qqXJprxXZFIu2qRyP1rXD9mVngB7fpXvYuu6VRuLS+nB4mXo+ocvmTf7FgNE3ivfRVLEE/C/vp3w3ZhPE+4fWimHyVpP3Z8zNZ5PiuFfxtlw+G5nzSOesZIVJKQFEnyoix2GWSmDoASBMzP8AjsK6ClpKRYAD3VWxOYoRMn3152X4jkm6gq/Z3Y/h8IK5u/0Bsq7GsNK1kqcWbHUbewf90wJQlAgQkDalrG9qRs2J+X799BsVm617rUk8hEE9eIpLpOpzfNP9/wDAl1vTYdo7v6f9HTE5u03uoT570LzLtKpAlDal9EiT86T3Ea3UKsYI26Vrna0KcCe9WhQEjTf3xea6ofDoJ/M7/Rx5PieR/wAFX7LuK7arOx0xHxtECL0Xb7VqTolJ8UzBnbkDHxNIzYUd0iJFvmT1qXGOp1JSSQI4eddD6PBJUokeszxtt/o6dhe0LauIB5E6T8bT7a3xWGwuIkOIQrgZF/eONIqMOSmx2A340VyzBFnxuuhpJvGqJ854V53VdJjxK9Vfc6+m67Lllp0X9UWMf9nWGcu0tbR5AhSfcq/xpczL7PMQ0JQtpYnidB+NqZM17aMYYwhJeX/R6l+s/lSd2g7Wd+rW5qQPupTHLjeCJ4RXh5c0UvlVs9XTZXbylaUq1FGpJEpUoQnj4iOkbVtiMy0qSAlJUN0gjQRHMm3nQLG5iDcgCbm0395AFVnsXqKdAvxE/W9cDxzyy+bcpUuCfG49S1r16wSLJSZ8gI+7UeGwilgBcpQJgDfrVhjDAK1n1vlRFhCSPEr2V6mDpFFLUTKZ5h8KLACEjiaKMM2gbC5J2A5mtMOkK2ICRueX6ngKqZtmoSnSjYXiRc81denCuqUlBEJWe5nmqWxpHHhxPVX5Cgfo8mXFaQq4vMxW7La3P4qikJSLkiwnYeda4B8kL0oEmRq4ieV68zLm1tl8I8fdbSsEE6BzvMfCjDGWakgpUADy9/OljENkEKMcoV9Bz5055e00ptJUUAwJB026Xqu0lG2F2AcrwCXFwrYXip2sNYN6pAtMXi9vOONZWVTbUdjOtiwhOhAUkkDYJFgI586HtqU4ogqt9Py6VlZRDee5L9i2w+sCyyByFvlXilKO61H2n61lZXqIa4KmOY1IMna9BtFiZ/e1ZWVhmSsJHqmuted11rKysBHpa61iUda8rKAJUp2POve6t5VlZQI1LUnrW3d2rKykxmwT1qJTPGaysoQGqUdd69Q2QZBIIO/GsrKYB/Jc3dC0o1GT94GD7RsaYm80e/3D5wKysreO6Kiy9hs+xA2c4T6oj3c+tWMN2hfN9QF/wisrKKRaLie0r/NH/H9axzta+LQjz0/rWVlAgU/2vfX+EeUz75oZicxWo+IzWVlfQ9FjhGCaW5891uSc8ri3siqcWa8OJUeNZWV1ykzkUUahZnf9++rTWOcPhJBHVMkeRrKylyapE6WoSL7X2oXilq9ITBA2HqisrK5NTps6lCNceQwcYtsKWFGQJ5f9UAzbO3niErUSkcDffrWVlfJ9VOU5vU7PexwjCKUVSBqsxXsDECB5C0eVVsUxxn3isrK59KT2KRQxElSUTuJmmDBZelsWuTuo71lZXpdPFKNmbLJa61NhcJrWlMxJiYrKyugRZxh0tkJsBIA68zzPWhWHy5BaStUlSr72EHaONZWV5PWyaaNootLy3+GdLi0AqAKRsdrxzvVJ9kNud0Ljmee8kcaysrj6duUqYpcFteBSpUKuQAdXG/yqwcapoBAMiBvH0r2srtb8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82" name="AutoShape 10" descr="data:image/jpeg;base64,/9j/4AAQSkZJRgABAQAAAQABAAD/2wCEAAkGBxQTEhUUExQWFRUXGRoXGRgYGB4gHBodGh0dFx0cHBwdHSggHxolHRwcITIhJSkrLi4uFx8zODMsNygtLiwBCgoKDg0OGxAQGywkHyQsLCwsLCwsLCwsLCwsLCwsLCwsLCwsLCwsLCwsLCwsLCwsLCwsLCwsLCwsLCwsLCwsLP/AABEIAIUBfAMBIgACEQEDEQH/xAAcAAACAgMBAQAAAAAAAAAAAAAFBgMEAAIHAQj/xABCEAABAwIEAwQHBgUEAQQDAAABAgMRACEEBRIxQVFhBhMicRQygZGhsdEHQlLB4fAjM2JyghVTkvFDssLS4hZjov/EABoBAAMBAQEBAAAAAAAAAAAAAAABAgMEBQb/xAAsEQACAgEDAwIGAgMBAAAAAAAAAQIRAxIhMQQTQRRRBSJhcZGhMvBCsdGB/9oADAMBAAIRAxEAPwB4weTKcPIDc/TnW+NycI9UqJ8h+W1K/YHt89iC6h1DaQkApKARckgzKjVo9oShxaVYlRUi6h3doULfWt/USbM+ylsFTlK4nQa9Zydatkn22rlvabOlrbUoPrMLidSgbHkDag+AGMcRrbec0gx/OUNuk0epkP0y8s74x2dSLuGeg+tVlZe2gm0xXB8VmuMaOlWIeB3s6o9OdXGMbmCgCl9wgwf5vPbc1Hek+SuykjsDuDKjOk+6olYIjcEeYpB7A9q3U4xSMZiF6AhQAWokawRy5AGulO55h4BU6kBVxJ38rVouoM5YaKJwtZ6J0ogxjmVgKStKgdiDY/CrOHU2T4lBCfxE2q/UIjssDjCVsMH0psbydJAIWCDsQKrY7CpaiTvQ86DtC96F0rYYLpRllbSgrxRpE7i9eJea6+8UvUIfaYKGCHI16MFVTtj2jODa75DaXEAhKgVkKkmBEAiKU2vtfR97CK9jo/NNLvopYJMePQq99DpMT9rzHHCuj/NNM/Zrtph8YlSkpLelQTCymTIm0Gj1CB4JIuehV76FRM4lA3t7q2dxTaUlRCj5RS76F2mCvQqz0KieFxzTidXqgGPER51q9meGSYU82k8itI/Ol6hD7LB3oVeehUidq+3z6MWWsM4gogRpSlVxIN7770Od7Y5iBKlkDee7SBfbhS9SUumbOl+h1nofSuR5h26x6UFQfIIiPCnn5UPa+1PMU/8AlQr+5pP5AVS6kUumaO2jBdK2GCrnObdtcUruy25olpBWEgQVkSoixjyqq32izFYlLjpHMJEe+KT6oa6V1dnUhgq3GCrlLue5gk+N15IkAzaJ52tXTspxmCQsxmPemLocxCFAdYABBpeqB9NRa9Crb0KrzeaYVWz7R8lj60MzHtChDkILa0Wkg++80eoF2SUYGthgqu4XMGnEFSSDAkib0PTn44tn2H9KO+HaZJ6FXvoXSonO0SAPUM9TRglNtSwkkTw/Ojvh2gcMHWwwXSp3XWhu9H+aRUIfw5BBfTf/APam3lU99D7R76IKzuUjiPfQzPncOjDuqD41BBiHEz7K4ZgO02Ict3rs8tRvQ8xccNn0ISgfeFaHENjjNcOGYYmP5j3vVWHMMR/uO+9VT3mV2F7nb/TEcjXoxqOVcKOav/7zn/M/WhOb9o8U2tOh9xJifWJ48jQsthLDpVn0cMW3UgxLfOuddhc5ccwrasQoqWqSVQNpMWEcKa8UUpb1hWoSBHnVayNKDgfb516Fo/EKWGsck8xVpK+tPULSjiHZPvCtwN6irTwMcetPLmXJVqUpZClpSCLW01zvsrmJZcWoaR4Y8W2/SnPNsOp9qU6ZUlN5jrvyrFGuTaQm5m5oXiG5kJcEfCrGR9phh0FJSVXJ3HH2UCzFBQ+4hW4gG/QUw9lcU0lohakg6juRsQOdLyXs4bg3Os29IWFgRAA4deVEcD2mQ2gJKFEgAbjhVDtM8grR3ZkBEG43npRvLMU0GUSpudIsSJmmrsJVpVoq9kWF4vHnuylJIW54riNotxvXTsT2cfWlAJalNuPKLWrkuXuK/wBQJZ1eso/wyRaJ+792m4P4nRGvEbm8rny8qEzPItzoGU5WtphDZ0kpEEgn6VbGH1DTa5B93nQPJ3j3KNSnNZAB1FU/Gou1eHcVg3UNqKVq0wdRHEcRSEhw7LZvA7pR4+H6Ve7RHVp8j86+cGcHmIMIxKwejyxXb2cct1hAWZUlIBPEniZpDaRRznAqdYdaQkFakkC4EGg2UZA8hlKHEHUBHhUDz60XxailCiCoKAJEEztS6jPsRzWfMfpRYhLz/s3i8OtT7ySGA4gk65G4+7NRdos2ZdaCWykqBTskiwmbkDpXnaDOsc4tTTy3FYfWmQpACdwfW0j51V7SYRlABbCAfD6qp3J68ooNo1sWMsxjHcBKyjXeQRfdXTyo79mTCFtrK16SlxJFxew50sZXgmlMhSgnVf71+PWiv2f5cHULUXNOlxJi14E86Q58M6+6+D60ETx58Khx+O8BvQ/EqBHiAImb8+HtoTnLxU2tIMEgiaKMUxk7PL7xBTMEL1X5aYrO03ZZzEqQpBbGlBSZJueHCkTsw24GlpCiTrnfhHnRLPstxTvdqYDg8MK0rIv5A70mirE7NsIMLjihyNQ4p5XTxiiWYZ2040EALkISm4H3Z69aAYrBrRi/45IWN+8M8xuetGsw7ktgoLWoJTMRMwZ/Kg09rQsZov8AhEdRQBVGszV4D5igvGqiLIOpwpbhJINgbdRNFsvxKEohSyPVkaSdlSePGgySsWcnV13jh8KNZZl+stygkKU2Jg7KN6jyVKtKss59jkYh1xTRJLqxpSUkG6rTNuVWMB9n2OQ64pTNilKRChw340OzZoMuqUhOnQ54JngSRvvsKJZV9o2PWp3U4ghJEfwxxvR7il/HYLsZHmLDYS1hwZJKpvxtseVMKcJKUJcTpdITrTyMSRvSm99pONTH8oyJujz5HpR11b7hS4sp1KhRgW286dmQeawSmkLMEeEigjzsUWTj1+jrC4OwBrlnartktjEKaShKgALkmb0JDHFDwU4hPNQp5xmFUperTICQPnNcS7K9pVv43DI0AanUixOxN/gK7biMzUlxSQAUgx12mgGq5KOcYdJwriS2SoJVA0mZ4RauUYHI3i+3qZWE6pPhPC9dbznO3GGe+7sKTAnxEETblSuftRAmcMbAmzn/ANaXkQodp8SstOtqZUlBOnWRaJ8qX8iwgbc1IGohJgSBMwPlNNPbz7R04rCLZSwtBXaSsEfAUiZMCUkqNkxwk3q23yXCtLOmYPFxhVAp8anB4dSZgJ332k0MxeLUCrwEANm8iJ0/WghyxQabd1DS5q0iDPhOkyPOq62DCoI8BAO/Exa1GpiUI3yRAUtZ8r+KegAplFK2YHU+f7gPypR5Ly8DJl3eIUn+YEJA21RsK6LkL5UxJKrqO8za2xoFhe0+HSIKlDTA9U+VMmGfDiErSfCoSJtbyq7Ocm75KbqsOf8A1XgzlsbrTPQK/wDjVPHlOkBQUQTskgH41C002Bs770UtVFJNnOexDgGIOoSCk/MU4ZzilpbKmzEJkDT1pI7HkekjUYGlXGKdsfmCWkEjxACRB3jrSQ8t6jmmZPKW8pS/WME8OA4Ua7NZCjEoWpSlApVFo5TxBoTneL719TgGnUAY9kflV3IUYshXoxIEjVBG/Dem+Sk3o2Z52gytOHUkAk6gTfzjlRXKOzDbrKXCpUkTE2+VBs8axAUn0gmSDpkjYG+1EMqweNUylTKyG7wArkb2jnSobb0rc0yzMFZfjipsBRRKIUTEKHMV1bAdpHnWwoBoSEmJVxE865TkbaU5glONGsSQvcySm23WK6UHcuRbu1Dhsv60MiYewOZOKbClBFxwmOXOhnanErGDfKLqAECOtW8CvDKQC2hWgbetz86pdqMdpwb6o9VIPnehEnLWc4xoPhbk/wBh+tdkyZ5XcybKhJNuPGuNYftToM90T/l+lddyLFSzrjdIMedMGWVPqSFLkSL3HKhX/wCVOESlLZ9p+tXnnwQpS0BSQLjpxoXh80wRnTh0iOifrUsYm9qe3L2ISvCLbbCSpIJSTNiDxMUEznJEMtBaSTMcedH+1XabCOtrYawpbdKkw5pTa4O4M0sZpl6kNhSnSsTESfrTLiz3L8rQtvUdUzw9vSi/YbK+9SpesJ0LSYImbTzoFgcIVokOKSJIi8cTz6UV7G5SXgVhYTpWmxG/Ggc3sdKxQCgAoTBn2jahWarlChsSCKt4xtKgNQkAgieY2oXmclJ6g0zIpdnu8Q2sJUSrUNt4irea55i2NBacUNQuNAN/aKHdnVONocvqVI62q7mfaV5gIIShWrcEH8jSHYn4rEuYnF6njqVEbRNidvOi2OypKEJUAqdKSZ5wZoDnOYKxWJ1KAQdMeHpJ41I7gloQFB1UKTMfs0NFxkQZkrwe2hCNx5irL2IJTBquwqFJPIg/GnHgMr3G04grOpXrHe3Kwq9gsKpxaEJVBWpKQbwNQmh7uI7xRXEarxO1EsBj1oUgpbSpSSCnwkmQIGxvas3ybO62LGA0tYhtWIOttDg1JgmQLmAfKn7Bdo8lc16WdMGFfwlC/spGynCnG4htkgNayqSJ5TsT0+NNmD+ylbYWEvpVrJN0njSIn4CTmMyJfrFA4XCxWyc3bS4OLewBB26eyKB4r7MMRIhbZAUkm5Fhvwo+MGlxYSkpSQOPH4UzMK5o60rDamuKgPzrl3aHMMOVqQpSNQsQYmuiZpg1MsoSYuo7VyXtF2aSp1bneKlRKogVSAvfZ3hUqzTDaSlSQpSrESNKFH9mu6OYNtWog+ImTBk8tq4t9kOV6cxSqZ0NuHbmAn866o+ypHiWNIkkmes0mDrwT5vkZfZLJdKQYvoHD2ilRz7L/WjEbgj+Xz/yrPtFfSGm1MrIUpVyhR2API0gqznFIbKg+8DqgeNX1peRFnt12U/05tC1OhzUYjSQfOgWCfbKTIVBIMpjhzkVDn2MxGK0h15awnYKM1Hh2y20NpJV7hAqjRbR3GVebsqbZbhxIaEbJOqVFRO4jeh+JxDegpQVEqUCZSBYTyUeJojn2XttOaUpiEJKt99AUePOgigNAMCSSOOwilYR03seINLeWsl3FISPvOD5zR90gJJ5A/Kl/I3Ch0LSYKApQ84gfE1URZR6b7Grg/xEGb7GnHDM6G0I/CkJ9wpDwXaXEkoSCk6lAXTwJiugOKpmQMzPPEYdSQokFQJEAHbzNetZvhiNTidSlXmVbey1D8+aQXElxsKERcHnWYNlkJ8NhyP6iueeWmaRk48HO8nYKsSEAiSVC+3GnF7um0IQ+pMwQN7j2Ui4YrS+AgnWFEAp3m4tTTh8tW+0gvqWFpKtxcg3FdBM3bFnPVNl6Wo0QIiY671c7P556MF+Eq1QbGNqq9oMvDDiUAlQ0zJ8zXmUrAC5KR6sSQON96Yk9tyfP859JKDpKdIIuZmavZR2mWy0Gktaom8niZ2ihWbOAxCgbq2M2MVYy3GpS1ClhJ8UbzfyBoVjenTVFnKwcXmCJPdKWqZ3gpTI38vjXRD2RVB1Yvf+kfWuVttKexCEtHUo6QLxJAvv5Uyo7KYwi6OIN1UmSzo+XZb3TaWw8kgTeBznnVftCoKwj4RBMAfHrVHIcrcbw4bWiFSbyOc86uYjCHunEgk6k+rYG3KalugEvKmpIC0gKiRYXFP+UuAIVq2gUhYwLStMp8R20jfrzNMeCzZKcOpSwQdinYz9KNXy2wC+KxLSkrCiUNwQoiRaL/Cl/DsZUBbEKIn8Sj/7azB5w3iEuN+oFIPjURF7W63oWx2ew7Yg4xveeH1oUlQFHtUnK9CzhlqOJ1J0z3kbid0hO1LGPL2j+IoFNrW9nCj+dZDhtKnGsSHHZBCdhvehOIwT606YQB01fSnqj7lJtFbBpdKPAuE3t+xRXsflynQVJWEhKxIvfjwqrhstxCRpEAf2n6UUyHArZSoHUZM2t+dLXEHbHTEpCgNQmDPtFBc4x6UWJk8qrvrDiSlMg+Z+NQYTLgUwXDq4jkfI3puSRKTZcwDqmwtQAJ8NvOpMdn4QlBcZSvV5W94qvgMC6hepSwQPu3uOtXn2m1/zG9UbR+xUKa8sqmIue41L2I1NI7q0RbqeFRYhOISgFSpSRPDY+ymJGVsqxAWlKkBEakKQqFcPWEgcOlQdp2nCo6QkpMgJ4gDa8xtT7iugFBRr3DEBaSdgoT76ldwbgElCo5xRDJsmLkLWpKEBXGZVFzAHDrV6klYpO2E3nEqUSkQkmw5Ci+VY9ptxCzrsZNhyi16UHH9Dqgn1dRjymmvJW21LBUW1J0r+8N4tx3moaN21SN2sIt91LeG1LWdRgDSRz3NXsqy/MGWiFjEoVqP3lHy2Jodg82cwT4daCQoJPrCRB9tOeUfahiFNIUtlpRVyJH1qfApVSF9jPMxGLba799KVLSkg3EHfccqfWsCQqZJjjNUsF9oyH19ycKQshQCgpJAIEzcA1Lgs6W04ZSSOIJp3RkXc8xCihtKjtJ+VcVzB7HBayrXp1GJANptXZ+02LSsoKRHhkjzpGzVQvVId0W/sYecViHiseq1+GNz+ldOwmblUBSReNv1pH+yjSDiiogABIM8Bc0/jBtqALJSI2NyLe2kwuyhnvaRjDqSh9tR1TBCUqHzoOe2mVLgKRvwLB8+ANXO03ZRzFKQouNjQCI8QmeOxpRf+zDEiClSDGrjxIgbxSEJ32k51hncS2cFAQlJ1QgpBJiLECq+AxjoSkJJGqCAI48h1qHN8nGHeLDunvQATH151fy3DoDzKy42EJUgkHVICY/pg++mabpEj+PxEnvCSrY6kgnleRVHEOlUTAjYBIAv0AotmyS4pxSVIVqVIhYmJniaE4kQQn8KUpt0F/jSHB34KOYqhtXlWnYcNB5RdKQkJjxbST1rXOVw1HMgfnWvZzKHH0OFsAwpIMmOBNXHgjLydJwWHwqlJKA0VC6Yiedook4qlHs5kTreIStxEJSDBkbxFNDq6DM0L5ve3tqu6+qbUAW8qTciSfnXocUPvH3/rUuCY9Qp5dhSHu9WQACVQggmeXlRd99127WtI87H4UTwrwMzAE22Hwq0cQnYeI/03rJ5HZWle4pYvJXnLrkkWnc/E1G32aVxDnuSP/dTZ6WOBSPNVVl48X8Wo8gI/WKeuX2Cl4ASey/MK/wCSfpUo7NpG4T7Vk/ICr2KzEACBJ43J+Fes5gggnaNoRNO2/IUjzBZd3S0uI7tCkmQQkk7RzvvRj0/Eqv36vYgD50LRi0DYOaibkG3lEVMlmTqOu2wn5neo1L6josYh13dWIeP+QH0qHDOlKwpTi/8AJ7f5isYbbJPgEnqT+lXGUoEAJSmNjy9tLUmgSsqYxzWpKi6fwggnheB7KgexDQTBMx5z53pjTgFFMlxsJmZn89qrjsuXLoJX/akhP/KQKFmS2G4pABrENFNvFx9QTWNzv3cp5gJkU0sdgHDuux9vxsKIN/Z6iRqdVPSB9abvwiRSS2ICrxvuB5Wi9atYmdxpPAFRv7QKeh2IwwgKUtR4DUfkIr3F9mGE92A0PE4lGpRMgGTIv041n3rdRV/b+0Vp9znvfrnT3cmf90V6Fqgkp8Im+s84pvOXYcKWFNkw6tIKU8BFpA869y9hsOoabBSCVSVJgqtI2jbaelaO34JaE8OoJsgzxJUYqRWLkx3aVEQd/kfzroGN7LIMHQF84n/5UKdy4IKE9yoJKo8KSTYG0b0JySDSLrTsIkqCehVPzrZB1q8KhIFhz8qOs5Aw45ASpJP40rEewhJA61cX2GSfFbULju7fEkmKiWp+B0wO1ie72IWCBq5J3sTcT060Nx+F7xwLOjxDoR/j5bU3Ynsu0U6lpdKkiyGlceJAMSedAxk6dQDjSwL6UrRceZ2pLbmwe3JQTlLUAaBbjx+FVsTkYX99YjbY/PhRhGXpUru2ErU5qsATAG0km28Wq43gcU2YV3QPJxEfE04xb3QtUWKquzQVENoX/aCkn2iaro7EvpXJQtLd5IhXlA3IroYcxYTZAI4aSKgVmribupWiLRGkk87iKTlkj4NU14YvdjUs4R9asSUrStGgJUiFAk8UrjhypwOLyhQ9VKYO2hQg+y1UHsap1IhCSLEayDPUAUPfydLhsykLI/8AEkzNokpgCedRHNJvgUne565i8vYc71lpeq4BKpF7SRFHMhxbGJMKso7EGx6XoMvsOV+uQEH8Y1KF9oFj7a2znAIwiBpUSkQNoM9AmwmOVbRbXJnuFu1hS2sIEk6bAC/uFJuKacUT4FJJsCoRc+fGnHKs2SsJ1aiopmUqJ2sJBv8A9UN7SuYlS9LHjEWBI1DnEEX6irnlUQaYV7DZGprD4hNtbhAknpR5hvuVjWsJ6aq5v2XXjsPie9dYc7sJIKRMGegBJ8703o7eot3rC0XiDHyUBApdxeWCTfgCds+0GIYxKgy+4lIA+9KZInjIoGn7Q8enT/GCpE+JCTx6AV0BrtDgHRKgkXjxI4na6ZoLn+Z5chUdwhyDEgx+xVakt7E9jk2cYl/E4hTzkFSjwsI4WpiyrBpdcLeogBK1E7+oCfnahmICdZU3cSSBG3Gp8JmimllQSiVJKTKSLHfYi551dpmzi6+Ulcw0GJ4xVJxQCiORIq0cyQSCWo0mfCsx7lA/Ohy1ySeZmkVBS8lPPnJSkdSfhV/szm6sO2AlKVa1FRmeieHlQfN1XA6U1ZAxhi02lxMrAub2kzuKu6RlNNy2GbIM8L4XKAnSBcGZmtsxfhKj0NY1hWsO2oo8IVBMnlyqr6SFJWJBsR05x0O1zas5z0mYnE9a9aVA4++reYYXQqLX67cagZbMeqTelcR7B1/SkkhII5hIv8KqOY03AQRI5QaNvouUneq/d1tBqSFJULHeGSCBfYGp8MNUBQncWn4x9aOLw43KQSNunlVVeXkCUFaUzNiYk8awklFlxl7kJZSISBvc2k/HarKGigAaynVsFJv7xtUSMvDhgAk8d6l7u0ESOFz9ayspbE+Fe+7rQtXuP61FmGGUoSBcbXipcJlySdRXovaPW+XnxongUtCR43D1Ej37RTVPgG0LbBcTJW3HX/o1snEuHZskc5H1mmPEKP3W0CDclUz5WoeGX5MJ43CUg/MfuaG9ib2pHuBaOvxFRIgpR8jGyqasJ2o7spS8AeUC4joLUAaU4VACEuIEpUpOwFzJ2tvFU2krUvU2VlIMKUQFT1P3hPAbUseStqJp2MOFz7EIfWlKS8044paAAdQBixM2Ezamx9tbqB4lszvpA1DpcGkDCKWs+BCz/UEkD2GL+yrznaN3D2UVKgTpUYPsJE1tKMZLcqN3SHLC5doH8xajzUR+SasOMpVpKplB1DoRx+Jpbyntay633inCzwIcjfoYoo1m7SjZ9B93Gj5Y7Wh2UncncCVwvda1j/IkjhvFCf8ATnSUrhShtq4gGPbYxTUMwSdnG/37a0OYIt/Fa9//ANqLj7oVm2CwiimVlUkbSf3NTowqCQSJI5kmqozZBAV3zYSZg2gx5moTnDIv6Qn2R+Qpa4L/ACX5CwkrDImQkTW6XQNyBQX/AFhkwApxydoSsj5AVAvOVaobYIH4lqSmfZdXwqJZ8a8jsPrWFcPbVfFKXp8Gmf6psOkERQteNcO6koH9Ek/8lCPhVPEhWkhKiQbmfETO8k8OgtWT6pPahU+S0xgVougBSybwqNXQ8f8AuqGdZE44tK9b0EydJEp2gTNxvwqFpoI8SQkK3nSJnzF6rvhZknSeNwfzrNZXVJBrYQfZWCopQobXQCFExF5OmvGX8QmdZShM/wDkUmI8gSSaXlYwn7qD/iPpWjWIINtI32A5VpHLPwRr+hb7Q52WXlFlIUFAeJKfgLbcZq/2JzN2XPSHkBKo0okSD7OHtoS7iybqIV51r3w4fCkptPVW5NnR3XlR/D0k9TaPZxpV7QZe+6CNAP8AarhxgHagzeIcF0qM+dEMPnjoN1SeFptx3rR5oS/kmvsPWU8swS2wqSEkbKUR6uwTuCOvlRPLc+YRdwSvgsCQegk2rYZ5qBDgKp9k+wVthxhHRHdIBH4pHxBo04p8S/JcctF1efBRHdon8VvkanbedcuQlKeRuTUGGwDaLtp9xCqs+kLkXTHlHu5VL6eS4Vmqyp8lZ/KWVGVtoJ5hMfKgmYdj8Ov1dSDzCifnNMDeIVqIU3CeCkmfeKj9LRMSR/cCKzqceU0DcGJz3ZBwQG3BbmBf3AVqrs9iIFm5G0kQZtBgXp1bcSoHSQRMSDUblpMUarFpS3QmYnLVaYcw+rl3WnfqbGKgGBQ2ouIZcMCNK4sY360cOaQqB4io8IsOtEGX9Qmx8jNXcqBNtVYklTmLWkJbGkesV6emw4eQFGT2eZBCQSJ63J50cW5eNJHWLe+qmIxSU7n2zt7efSndcCSUQYrIm9SSp14kTpCl/KR8a3x2FaQkXUeJveTteP3NSYnFBIASCVEfeuf+q9wmAUqFOH2H92pxcsjpfkltIAqy4uGQhUcySZom3l0CAkj9+VHA2dgPKK1cxjKDpUqVDeDYdNr+ddaUYIz5JWmG1k6wJ58fKiuHypiB4AffS0zjLJUPvG3191MmBxqVC1gCAo8JPDz+tZTlonrXDNtpImOUs/7aaGZnk6UkOoSABAUkCSRO4vAIom/j0IIClXnSBxJ328qs6wRa4rplGORUZJi064Ur1NJQZ9YqEQNvEAdheiOA9ESf5aHlRJVYAf0gHYDlUT2QLUtZaWhKVgBSVCQfYPZ7qpt5C2idT58NiUICU2tEqJk15mTFKPOyNFKKdjEcywiE3aQCOCAPftVJjPcMkeFCp239bpAsaoOt4cIUA48pWmzYVpKxt90CR9KjyJWDUkB1pAc28UqJ4cb04JrZyVCcreyL+J7XIQE6kgAyAgpSDykkXmqa88C/Cll0qAMgBR24gg7UUZzLCokNJTY3DaJiP7RWj3aUDZtcRPiIQfcTNXcOXIG68AZOCxToHgIMiFOGAkbm3rHhaKKtZS20nXiVhZF4ACUC8ghA3PUzVHE9pnVWSltHmST8OFUPSQXC49DytkyIQk9EkmT51DlCLuKt+7Jcr8hnGZytwQynQ3/uKMf8Y38hQbGPoVMp1q/GoSZ6fhrdeN1Ekqk/vaqr6hvWTySfItbSpGyMZF/yrdzHKPrEK/uSD8xVNxdrVGnrakRqYSVjyBGluOXdIj/01EnHAX0Nj+1pA+SaqHTWLWPun2RTULQamXk4oE+rPXSmflU/+pLFtZA6H6UKaWpRhKVEnkCaK4HsviV7NKT1Xb9apYxps9VmirSSrzv8TXvp3EijGE+z59XruoQP6QSfiRRvCdgsOn1ytw9THyq1gZSbEp7FTcq9kj863w7bi57ttxd4sCR7zaul4fJcKyLNtp6mJ95rfEZyy2LqHkK0h0zbpb/YcpKKuToR8L2exi/uJQP61X35Ci2H7ELP8172IT+ZvRDEdq0T4Yjad6AZv2reEhJSItvfntaa78XwrLL/ABr7nJPr8MfN/YYGOxeDQZWjWea1W91EEpwjIgJbSOiR9K5a5nD7gUS6duBigzjK1JBUonUd1SQf8udd0PhFfykv/Ecs/icU6jH8nYsd2dwb91NJBVspPgJ90A/Gl7Mfs1Tuw+U8gsSP+Sb/AApYyV9aHEJQtSYFwkmPcbU7ZfnOI0/ylLM7ogR58PbXNm+HOHDX+jfH1kJ8p/7EzG9jcc1P8MODm2Qr4GD8KDuqW34VpUk8lCD/AP1Xc8M4sgEiJ3B3HtG9SYlhCxpWlKhyUAR8a814kdmk4Ol0HcD5VKF9fbXUsf2HwjuyC0eaDHwNqWcf9mzqZLLyV9FApPlIJHwrN4hOLFVT6h6pjyNWWM5cTYqKuhv89q9x/ZvFMiVMuEcxCh703/7oUXyDBHs4+41Ci1wTTQwM57zSJ6W+P6VZGctK3kdCJ/fupYLoIvb4fpUgjiTerWbIvIrYyhthRkaQf6TpP5VO5h5ABUY6iduvPrSskRsRVvAF03QdAMi9vOOFqJZ4czii02S4js8JlKUm3Mj51RcxbyPAlJJA2QAfoKIOKWnXrUVpSPXO0njp4ieNCU5otBC5M8yQYG1hFYPqMUn8iZqlKiBzFvq/GOYUPlW6lAmQkEnZMer7POjKM31IE78bVuFyZgSeNdccCmk09iXJ+StgsCE+JUqUefDyq+lJNhXjSSrb/ocz0qnm+YhtEI8XM/i+ieQrobjjiSlZHnGaBoaW7qPrH8h0+dAWcI6sFULMneDVZ52SVGedt5qbUSAdCtuE15uXJKbs0Sosh7u1qE6u7GlA4yrh7Dap281LKRBmJInio7r9mwoKVn3TfqdzU+DwZcOpdkDfrXVq17GFvwFsvwL7/wDGOogz4jxneOlNGFaeNlLIAECAKgwGepWgJbbUspGmw0pHDcwK3XmYTIVE/hSSb8ptJ8qvBOMG1I0aSWwYYSE7Ez50k59gccmWmdbqJkIQklUH7x9tqZMFmHebCY3I2HSeJ8qndk3BKSNiDEfpXROKyK1yLYQsFge5JW8+Uq2KNKwZi4JMXFb4PvkqK20pKfurmevOpM4y2VlKzA3Mq3HS/Oq7SQ2AA8QkD1Zrz5c/UpyilUUE3n8Q6PE4QI2TYe4VGMJA3JPWvG8xa4r90zW3+rsc1H/Gs6fsZ1ZESfMipG1EC4g1UezVE+FJjzrT/VwZ8I9pp6WIvKWCa1KhxIH740POOPJPumqzmOXJIMTyAoUGILhQieFbI+dBFYtRHrGtSo8z76egA6lQkSJTNxMT0B4edNeT4TBux3SfH/tOKGu34VbK+BrmJB2rZLxSZkyOP0rSKcRo7hgHe6kIAEbpIiD1G4NHMLmaFW9U8j9a4vlfbV5MJfHfoGxNnEjosbjoqRTdgO0zLosqeMEQoeY2PmK3TTLTH/FYooTIQVeXHypOzTtcuSkJKfO36/KiuDzBQEpOtPwqy83h8QIcSJ68PbuK6ME8cJXkjqX9/JnmhkmvklQi4jOHF3Kvd+5qqXJprxXZFIu2qRyP1rXD9mVngB7fpXvYuu6VRuLS+nB4mXo+ocvmTf7FgNE3ivfRVLEE/C/vp3w3ZhPE+4fWimHyVpP3Z8zNZ5PiuFfxtlw+G5nzSOesZIVJKQFEnyoix2GWSmDoASBMzP8AjsK6ClpKRYAD3VWxOYoRMn3152X4jkm6gq/Z3Y/h8IK5u/0Bsq7GsNK1kqcWbHUbewf90wJQlAgQkDalrG9qRs2J+X799BsVm617rUk8hEE9eIpLpOpzfNP9/wDAl1vTYdo7v6f9HTE5u03uoT570LzLtKpAlDal9EiT86T3Ea3UKsYI26Vrna0KcCe9WhQEjTf3xea6ofDoJ/M7/Rx5PieR/wAFX7LuK7arOx0xHxtECL0Xb7VqTolJ8UzBnbkDHxNIzYUd0iJFvmT1qXGOp1JSSQI4eddD6PBJUokeszxtt/o6dhe0LauIB5E6T8bT7a3xWGwuIkOIQrgZF/eONIqMOSmx2A340VyzBFnxuuhpJvGqJ854V53VdJjxK9Vfc6+m67Lllp0X9UWMf9nWGcu0tbR5AhSfcq/xpczL7PMQ0JQtpYnidB+NqZM17aMYYwhJeX/R6l+s/lSd2g7Wd+rW5qQPupTHLjeCJ4RXh5c0UvlVs9XTZXbylaUq1FGpJEpUoQnj4iOkbVtiMy0qSAlJUN0gjQRHMm3nQLG5iDcgCbm0395AFVnsXqKdAvxE/W9cDxzyy+bcpUuCfG49S1r16wSLJSZ8gI+7UeGwilgBcpQJgDfrVhjDAK1n1vlRFhCSPEr2V6mDpFFLUTKZ5h8KLACEjiaKMM2gbC5J2A5mtMOkK2ICRueX6ngKqZtmoSnSjYXiRc81denCuqUlBEJWe5nmqWxpHHhxPVX5Cgfo8mXFaQq4vMxW7La3P4qikJSLkiwnYeda4B8kL0oEmRq4ieV68zLm1tl8I8fdbSsEE6BzvMfCjDGWakgpUADy9/OljENkEKMcoV9Bz5055e00ptJUUAwJB026Xqu0lG2F2AcrwCXFwrYXip2sNYN6pAtMXi9vOONZWVTbUdjOtiwhOhAUkkDYJFgI586HtqU4ogqt9Py6VlZRDee5L9i2w+sCyyByFvlXilKO61H2n61lZXqIa4KmOY1IMna9BtFiZ/e1ZWVhmSsJHqmuted11rKysBHpa61iUda8rKAJUp2POve6t5VlZQI1LUnrW3d2rKykxmwT1qJTPGaysoQGqUdd69Q2QZBIIO/GsrKYB/Jc3dC0o1GT94GD7RsaYm80e/3D5wKysreO6Kiy9hs+xA2c4T6oj3c+tWMN2hfN9QF/wisrKKRaLie0r/NH/H9axzta+LQjz0/rWVlAgU/2vfX+EeUz75oZicxWo+IzWVlfQ9FjhGCaW5891uSc8ri3siqcWa8OJUeNZWV1ykzkUUahZnf9++rTWOcPhJBHVMkeRrKylyapE6WoSL7X2oXilq9ITBA2HqisrK5NTps6lCNceQwcYtsKWFGQJ5f9UAzbO3niErUSkcDffrWVlfJ9VOU5vU7PexwjCKUVSBqsxXsDECB5C0eVVsUxxn3isrK59KT2KRQxElSUTuJmmDBZelsWuTuo71lZXpdPFKNmbLJa61NhcJrWlMxJiYrKyugRZxh0tkJsBIA68zzPWhWHy5BaStUlSr72EHaONZWV5PWyaaNootLy3+GdLi0AqAKRsdrxzvVJ9kNud0Ljmee8kcaysrj6duUqYpcFteBSpUKuQAdXG/yqwcapoBAMiBvH0r2srtb8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84" name="AutoShape 12" descr="data:image/jpeg;base64,/9j/4AAQSkZJRgABAQAAAQABAAD/2wCEAAkGBxQTEhUUExQWFRUXGRoXGRgYGB4gHBodGh0dFx0cHBwdHSggHxolHRwcITIhJSkrLi4uFx8zODMsNygtLiwBCgoKDg0OGxAQGywkHyQsLCwsLCwsLCwsLCwsLCwsLCwsLCwsLCwsLCwsLCwsLCwsLCwsLCwsLCwsLCwsLCwsLP/AABEIAIUBfAMBIgACEQEDEQH/xAAcAAACAgMBAQAAAAAAAAAAAAAFBgMEAAIHAQj/xABCEAABAwIEAwQHBgUEAQQDAAABAgMRACEEBRIxQVFhBhMicRQygZGhsdEHQlLB4fAjM2JyghVTkvFDssLS4hZjov/EABoBAAMBAQEBAAAAAAAAAAAAAAABAgMEBQb/xAAsEQACAgEDAwIGAgMBAAAAAAAAAQIRAxIhMQQTQRRRBSJhcZGhMvBCsdGB/9oADAMBAAIRAxEAPwB4weTKcPIDc/TnW+NycI9UqJ8h+W1K/YHt89iC6h1DaQkApKARckgzKjVo9oShxaVYlRUi6h3doULfWt/USbM+ylsFTlK4nQa9Zydatkn22rlvabOlrbUoPrMLidSgbHkDag+AGMcRrbec0gx/OUNuk0epkP0y8s74x2dSLuGeg+tVlZe2gm0xXB8VmuMaOlWIeB3s6o9OdXGMbmCgCl9wgwf5vPbc1Hek+SuykjsDuDKjOk+6olYIjcEeYpB7A9q3U4xSMZiF6AhQAWokawRy5AGulO55h4BU6kBVxJ38rVouoM5YaKJwtZ6J0ogxjmVgKStKgdiDY/CrOHU2T4lBCfxE2q/UIjssDjCVsMH0psbydJAIWCDsQKrY7CpaiTvQ86DtC96F0rYYLpRllbSgrxRpE7i9eJea6+8UvUIfaYKGCHI16MFVTtj2jODa75DaXEAhKgVkKkmBEAiKU2vtfR97CK9jo/NNLvopYJMePQq99DpMT9rzHHCuj/NNM/Zrtph8YlSkpLelQTCymTIm0Gj1CB4JIuehV76FRM4lA3t7q2dxTaUlRCj5RS76F2mCvQqz0KieFxzTidXqgGPER51q9meGSYU82k8itI/Ol6hD7LB3oVeehUidq+3z6MWWsM4gogRpSlVxIN7770Od7Y5iBKlkDee7SBfbhS9SUumbOl+h1nofSuR5h26x6UFQfIIiPCnn5UPa+1PMU/8AlQr+5pP5AVS6kUumaO2jBdK2GCrnObdtcUruy25olpBWEgQVkSoixjyqq32izFYlLjpHMJEe+KT6oa6V1dnUhgq3GCrlLue5gk+N15IkAzaJ52tXTspxmCQsxmPemLocxCFAdYABBpeqB9NRa9Crb0KrzeaYVWz7R8lj60MzHtChDkILa0Wkg++80eoF2SUYGthgqu4XMGnEFSSDAkib0PTn44tn2H9KO+HaZJ6FXvoXSonO0SAPUM9TRglNtSwkkTw/Ojvh2gcMHWwwXSp3XWhu9H+aRUIfw5BBfTf/APam3lU99D7R76IKzuUjiPfQzPncOjDuqD41BBiHEz7K4ZgO02Ict3rs8tRvQ8xccNn0ISgfeFaHENjjNcOGYYmP5j3vVWHMMR/uO+9VT3mV2F7nb/TEcjXoxqOVcKOav/7zn/M/WhOb9o8U2tOh9xJifWJ48jQsthLDpVn0cMW3UgxLfOuddhc5ccwrasQoqWqSVQNpMWEcKa8UUpb1hWoSBHnVayNKDgfb516Fo/EKWGsck8xVpK+tPULSjiHZPvCtwN6irTwMcetPLmXJVqUpZClpSCLW01zvsrmJZcWoaR4Y8W2/SnPNsOp9qU6ZUlN5jrvyrFGuTaQm5m5oXiG5kJcEfCrGR9phh0FJSVXJ3HH2UCzFBQ+4hW4gG/QUw9lcU0lohakg6juRsQOdLyXs4bg3Os29IWFgRAA4deVEcD2mQ2gJKFEgAbjhVDtM8grR3ZkBEG43npRvLMU0GUSpudIsSJmmrsJVpVoq9kWF4vHnuylJIW54riNotxvXTsT2cfWlAJalNuPKLWrkuXuK/wBQJZ1eso/wyRaJ+792m4P4nRGvEbm8rny8qEzPItzoGU5WtphDZ0kpEEgn6VbGH1DTa5B93nQPJ3j3KNSnNZAB1FU/Gou1eHcVg3UNqKVq0wdRHEcRSEhw7LZvA7pR4+H6Ve7RHVp8j86+cGcHmIMIxKwejyxXb2cct1hAWZUlIBPEniZpDaRRznAqdYdaQkFakkC4EGg2UZA8hlKHEHUBHhUDz60XxailCiCoKAJEEztS6jPsRzWfMfpRYhLz/s3i8OtT7ySGA4gk65G4+7NRdos2ZdaCWykqBTskiwmbkDpXnaDOsc4tTTy3FYfWmQpACdwfW0j51V7SYRlABbCAfD6qp3J68ooNo1sWMsxjHcBKyjXeQRfdXTyo79mTCFtrK16SlxJFxew50sZXgmlMhSgnVf71+PWiv2f5cHULUXNOlxJi14E86Q58M6+6+D60ETx58Khx+O8BvQ/EqBHiAImb8+HtoTnLxU2tIMEgiaKMUxk7PL7xBTMEL1X5aYrO03ZZzEqQpBbGlBSZJueHCkTsw24GlpCiTrnfhHnRLPstxTvdqYDg8MK0rIv5A70mirE7NsIMLjihyNQ4p5XTxiiWYZ2040EALkISm4H3Z69aAYrBrRi/45IWN+8M8xuetGsw7ktgoLWoJTMRMwZ/Kg09rQsZov8AhEdRQBVGszV4D5igvGqiLIOpwpbhJINgbdRNFsvxKEohSyPVkaSdlSePGgySsWcnV13jh8KNZZl+stygkKU2Jg7KN6jyVKtKss59jkYh1xTRJLqxpSUkG6rTNuVWMB9n2OQ64pTNilKRChw340OzZoMuqUhOnQ54JngSRvvsKJZV9o2PWp3U4ghJEfwxxvR7il/HYLsZHmLDYS1hwZJKpvxtseVMKcJKUJcTpdITrTyMSRvSm99pONTH8oyJujz5HpR11b7hS4sp1KhRgW286dmQeawSmkLMEeEigjzsUWTj1+jrC4OwBrlnartktjEKaShKgALkmb0JDHFDwU4hPNQp5xmFUperTICQPnNcS7K9pVv43DI0AanUixOxN/gK7biMzUlxSQAUgx12mgGq5KOcYdJwriS2SoJVA0mZ4RauUYHI3i+3qZWE6pPhPC9dbznO3GGe+7sKTAnxEETblSuftRAmcMbAmzn/ANaXkQodp8SstOtqZUlBOnWRaJ8qX8iwgbc1IGohJgSBMwPlNNPbz7R04rCLZSwtBXaSsEfAUiZMCUkqNkxwk3q23yXCtLOmYPFxhVAp8anB4dSZgJ332k0MxeLUCrwEANm8iJ0/WghyxQabd1DS5q0iDPhOkyPOq62DCoI8BAO/Exa1GpiUI3yRAUtZ8r+KegAplFK2YHU+f7gPypR5Ly8DJl3eIUn+YEJA21RsK6LkL5UxJKrqO8za2xoFhe0+HSIKlDTA9U+VMmGfDiErSfCoSJtbyq7Ocm75KbqsOf8A1XgzlsbrTPQK/wDjVPHlOkBQUQTskgH41C002Bs770UtVFJNnOexDgGIOoSCk/MU4ZzilpbKmzEJkDT1pI7HkekjUYGlXGKdsfmCWkEjxACRB3jrSQ8t6jmmZPKW8pS/WME8OA4Ua7NZCjEoWpSlApVFo5TxBoTneL719TgGnUAY9kflV3IUYshXoxIEjVBG/Dem+Sk3o2Z52gytOHUkAk6gTfzjlRXKOzDbrKXCpUkTE2+VBs8axAUn0gmSDpkjYG+1EMqweNUylTKyG7wArkb2jnSobb0rc0yzMFZfjipsBRRKIUTEKHMV1bAdpHnWwoBoSEmJVxE865TkbaU5glONGsSQvcySm23WK6UHcuRbu1Dhsv60MiYewOZOKbClBFxwmOXOhnanErGDfKLqAECOtW8CvDKQC2hWgbetz86pdqMdpwb6o9VIPnehEnLWc4xoPhbk/wBh+tdkyZ5XcybKhJNuPGuNYftToM90T/l+lddyLFSzrjdIMedMGWVPqSFLkSL3HKhX/wCVOESlLZ9p+tXnnwQpS0BSQLjpxoXh80wRnTh0iOifrUsYm9qe3L2ISvCLbbCSpIJSTNiDxMUEznJEMtBaSTMcedH+1XabCOtrYawpbdKkw5pTa4O4M0sZpl6kNhSnSsTESfrTLiz3L8rQtvUdUzw9vSi/YbK+9SpesJ0LSYImbTzoFgcIVokOKSJIi8cTz6UV7G5SXgVhYTpWmxG/Ggc3sdKxQCgAoTBn2jahWarlChsSCKt4xtKgNQkAgieY2oXmclJ6g0zIpdnu8Q2sJUSrUNt4irea55i2NBacUNQuNAN/aKHdnVONocvqVI62q7mfaV5gIIShWrcEH8jSHYn4rEuYnF6njqVEbRNidvOi2OypKEJUAqdKSZ5wZoDnOYKxWJ1KAQdMeHpJ41I7gloQFB1UKTMfs0NFxkQZkrwe2hCNx5irL2IJTBquwqFJPIg/GnHgMr3G04grOpXrHe3Kwq9gsKpxaEJVBWpKQbwNQmh7uI7xRXEarxO1EsBj1oUgpbSpSSCnwkmQIGxvas3ybO62LGA0tYhtWIOttDg1JgmQLmAfKn7Bdo8lc16WdMGFfwlC/spGynCnG4htkgNayqSJ5TsT0+NNmD+ylbYWEvpVrJN0njSIn4CTmMyJfrFA4XCxWyc3bS4OLewBB26eyKB4r7MMRIhbZAUkm5Fhvwo+MGlxYSkpSQOPH4UzMK5o60rDamuKgPzrl3aHMMOVqQpSNQsQYmuiZpg1MsoSYuo7VyXtF2aSp1bneKlRKogVSAvfZ3hUqzTDaSlSQpSrESNKFH9mu6OYNtWog+ImTBk8tq4t9kOV6cxSqZ0NuHbmAn866o+ypHiWNIkkmes0mDrwT5vkZfZLJdKQYvoHD2ilRz7L/WjEbgj+Xz/yrPtFfSGm1MrIUpVyhR2API0gqznFIbKg+8DqgeNX1peRFnt12U/05tC1OhzUYjSQfOgWCfbKTIVBIMpjhzkVDn2MxGK0h15awnYKM1Hh2y20NpJV7hAqjRbR3GVebsqbZbhxIaEbJOqVFRO4jeh+JxDegpQVEqUCZSBYTyUeJojn2XttOaUpiEJKt99AUePOgigNAMCSSOOwilYR03seINLeWsl3FISPvOD5zR90gJJ5A/Kl/I3Ch0LSYKApQ84gfE1URZR6b7Grg/xEGb7GnHDM6G0I/CkJ9wpDwXaXEkoSCk6lAXTwJiugOKpmQMzPPEYdSQokFQJEAHbzNetZvhiNTidSlXmVbey1D8+aQXElxsKERcHnWYNlkJ8NhyP6iueeWmaRk48HO8nYKsSEAiSVC+3GnF7um0IQ+pMwQN7j2Ui4YrS+AgnWFEAp3m4tTTh8tW+0gvqWFpKtxcg3FdBM3bFnPVNl6Wo0QIiY671c7P556MF+Eq1QbGNqq9oMvDDiUAlQ0zJ8zXmUrAC5KR6sSQON96Yk9tyfP859JKDpKdIIuZmavZR2mWy0Gktaom8niZ2ihWbOAxCgbq2M2MVYy3GpS1ClhJ8UbzfyBoVjenTVFnKwcXmCJPdKWqZ3gpTI38vjXRD2RVB1Yvf+kfWuVttKexCEtHUo6QLxJAvv5Uyo7KYwi6OIN1UmSzo+XZb3TaWw8kgTeBznnVftCoKwj4RBMAfHrVHIcrcbw4bWiFSbyOc86uYjCHunEgk6k+rYG3KalugEvKmpIC0gKiRYXFP+UuAIVq2gUhYwLStMp8R20jfrzNMeCzZKcOpSwQdinYz9KNXy2wC+KxLSkrCiUNwQoiRaL/Cl/DsZUBbEKIn8Sj/7azB5w3iEuN+oFIPjURF7W63oWx2ew7Yg4xveeH1oUlQFHtUnK9CzhlqOJ1J0z3kbid0hO1LGPL2j+IoFNrW9nCj+dZDhtKnGsSHHZBCdhvehOIwT606YQB01fSnqj7lJtFbBpdKPAuE3t+xRXsflynQVJWEhKxIvfjwqrhstxCRpEAf2n6UUyHArZSoHUZM2t+dLXEHbHTEpCgNQmDPtFBc4x6UWJk8qrvrDiSlMg+Z+NQYTLgUwXDq4jkfI3puSRKTZcwDqmwtQAJ8NvOpMdn4QlBcZSvV5W94qvgMC6hepSwQPu3uOtXn2m1/zG9UbR+xUKa8sqmIue41L2I1NI7q0RbqeFRYhOISgFSpSRPDY+ymJGVsqxAWlKkBEakKQqFcPWEgcOlQdp2nCo6QkpMgJ4gDa8xtT7iugFBRr3DEBaSdgoT76ldwbgElCo5xRDJsmLkLWpKEBXGZVFzAHDrV6klYpO2E3nEqUSkQkmw5Ci+VY9ptxCzrsZNhyi16UHH9Dqgn1dRjymmvJW21LBUW1J0r+8N4tx3moaN21SN2sIt91LeG1LWdRgDSRz3NXsqy/MGWiFjEoVqP3lHy2Jodg82cwT4daCQoJPrCRB9tOeUfahiFNIUtlpRVyJH1qfApVSF9jPMxGLba799KVLSkg3EHfccqfWsCQqZJjjNUsF9oyH19ycKQshQCgpJAIEzcA1Lgs6W04ZSSOIJp3RkXc8xCihtKjtJ+VcVzB7HBayrXp1GJANptXZ+02LSsoKRHhkjzpGzVQvVId0W/sYecViHiseq1+GNz+ldOwmblUBSReNv1pH+yjSDiiogABIM8Bc0/jBtqALJSI2NyLe2kwuyhnvaRjDqSh9tR1TBCUqHzoOe2mVLgKRvwLB8+ANXO03ZRzFKQouNjQCI8QmeOxpRf+zDEiClSDGrjxIgbxSEJ32k51hncS2cFAQlJ1QgpBJiLECq+AxjoSkJJGqCAI48h1qHN8nGHeLDunvQATH151fy3DoDzKy42EJUgkHVICY/pg++mabpEj+PxEnvCSrY6kgnleRVHEOlUTAjYBIAv0AotmyS4pxSVIVqVIhYmJniaE4kQQn8KUpt0F/jSHB34KOYqhtXlWnYcNB5RdKQkJjxbST1rXOVw1HMgfnWvZzKHH0OFsAwpIMmOBNXHgjLydJwWHwqlJKA0VC6Yiedook4qlHs5kTreIStxEJSDBkbxFNDq6DM0L5ve3tqu6+qbUAW8qTciSfnXocUPvH3/rUuCY9Qp5dhSHu9WQACVQggmeXlRd99127WtI87H4UTwrwMzAE22Hwq0cQnYeI/03rJ5HZWle4pYvJXnLrkkWnc/E1G32aVxDnuSP/dTZ6WOBSPNVVl48X8Wo8gI/WKeuX2Cl4ASey/MK/wCSfpUo7NpG4T7Vk/ICr2KzEACBJ43J+Fes5gggnaNoRNO2/IUjzBZd3S0uI7tCkmQQkk7RzvvRj0/Eqv36vYgD50LRi0DYOaibkG3lEVMlmTqOu2wn5neo1L6josYh13dWIeP+QH0qHDOlKwpTi/8AJ7f5isYbbJPgEnqT+lXGUoEAJSmNjy9tLUmgSsqYxzWpKi6fwggnheB7KgexDQTBMx5z53pjTgFFMlxsJmZn89qrjsuXLoJX/akhP/KQKFmS2G4pABrENFNvFx9QTWNzv3cp5gJkU0sdgHDuux9vxsKIN/Z6iRqdVPSB9abvwiRSS2ICrxvuB5Wi9atYmdxpPAFRv7QKeh2IwwgKUtR4DUfkIr3F9mGE92A0PE4lGpRMgGTIv041n3rdRV/b+0Vp9znvfrnT3cmf90V6Fqgkp8Im+s84pvOXYcKWFNkw6tIKU8BFpA869y9hsOoabBSCVSVJgqtI2jbaelaO34JaE8OoJsgzxJUYqRWLkx3aVEQd/kfzroGN7LIMHQF84n/5UKdy4IKE9yoJKo8KSTYG0b0JySDSLrTsIkqCehVPzrZB1q8KhIFhz8qOs5Aw45ASpJP40rEewhJA61cX2GSfFbULju7fEkmKiWp+B0wO1ie72IWCBq5J3sTcT060Nx+F7xwLOjxDoR/j5bU3Ynsu0U6lpdKkiyGlceJAMSedAxk6dQDjSwL6UrRceZ2pLbmwe3JQTlLUAaBbjx+FVsTkYX99YjbY/PhRhGXpUru2ErU5qsATAG0km28Wq43gcU2YV3QPJxEfE04xb3QtUWKquzQVENoX/aCkn2iaro7EvpXJQtLd5IhXlA3IroYcxYTZAI4aSKgVmribupWiLRGkk87iKTlkj4NU14YvdjUs4R9asSUrStGgJUiFAk8UrjhypwOLyhQ9VKYO2hQg+y1UHsap1IhCSLEayDPUAUPfydLhsykLI/8AEkzNokpgCedRHNJvgUne565i8vYc71lpeq4BKpF7SRFHMhxbGJMKso7EGx6XoMvsOV+uQEH8Y1KF9oFj7a2znAIwiBpUSkQNoM9AmwmOVbRbXJnuFu1hS2sIEk6bAC/uFJuKacUT4FJJsCoRc+fGnHKs2SsJ1aiopmUqJ2sJBv8A9UN7SuYlS9LHjEWBI1DnEEX6irnlUQaYV7DZGprD4hNtbhAknpR5hvuVjWsJ6aq5v2XXjsPie9dYc7sJIKRMGegBJ8703o7eot3rC0XiDHyUBApdxeWCTfgCds+0GIYxKgy+4lIA+9KZInjIoGn7Q8enT/GCpE+JCTx6AV0BrtDgHRKgkXjxI4na6ZoLn+Z5chUdwhyDEgx+xVakt7E9jk2cYl/E4hTzkFSjwsI4WpiyrBpdcLeogBK1E7+oCfnahmICdZU3cSSBG3Gp8JmimllQSiVJKTKSLHfYi551dpmzi6+Ulcw0GJ4xVJxQCiORIq0cyQSCWo0mfCsx7lA/Ohy1ySeZmkVBS8lPPnJSkdSfhV/szm6sO2AlKVa1FRmeieHlQfN1XA6U1ZAxhi02lxMrAub2kzuKu6RlNNy2GbIM8L4XKAnSBcGZmtsxfhKj0NY1hWsO2oo8IVBMnlyqr6SFJWJBsR05x0O1zas5z0mYnE9a9aVA4++reYYXQqLX67cagZbMeqTelcR7B1/SkkhII5hIv8KqOY03AQRI5QaNvouUneq/d1tBqSFJULHeGSCBfYGp8MNUBQncWn4x9aOLw43KQSNunlVVeXkCUFaUzNiYk8awklFlxl7kJZSISBvc2k/HarKGigAaynVsFJv7xtUSMvDhgAk8d6l7u0ESOFz9ayspbE+Fe+7rQtXuP61FmGGUoSBcbXipcJlySdRXovaPW+XnxongUtCR43D1Ej37RTVPgG0LbBcTJW3HX/o1snEuHZskc5H1mmPEKP3W0CDclUz5WoeGX5MJ43CUg/MfuaG9ib2pHuBaOvxFRIgpR8jGyqasJ2o7spS8AeUC4joLUAaU4VACEuIEpUpOwFzJ2tvFU2krUvU2VlIMKUQFT1P3hPAbUseStqJp2MOFz7EIfWlKS8044paAAdQBixM2Ezamx9tbqB4lszvpA1DpcGkDCKWs+BCz/UEkD2GL+yrznaN3D2UVKgTpUYPsJE1tKMZLcqN3SHLC5doH8xajzUR+SasOMpVpKplB1DoRx+Jpbyntay633inCzwIcjfoYoo1m7SjZ9B93Gj5Y7Wh2UncncCVwvda1j/IkjhvFCf8ATnSUrhShtq4gGPbYxTUMwSdnG/37a0OYIt/Fa9//ANqLj7oVm2CwiimVlUkbSf3NTowqCQSJI5kmqozZBAV3zYSZg2gx5moTnDIv6Qn2R+Qpa4L/ACX5CwkrDImQkTW6XQNyBQX/AFhkwApxydoSsj5AVAvOVaobYIH4lqSmfZdXwqJZ8a8jsPrWFcPbVfFKXp8Gmf6psOkERQteNcO6koH9Ek/8lCPhVPEhWkhKiQbmfETO8k8OgtWT6pPahU+S0xgVougBSybwqNXQ8f8AuqGdZE44tK9b0EydJEp2gTNxvwqFpoI8SQkK3nSJnzF6rvhZknSeNwfzrNZXVJBrYQfZWCopQobXQCFExF5OmvGX8QmdZShM/wDkUmI8gSSaXlYwn7qD/iPpWjWIINtI32A5VpHLPwRr+hb7Q52WXlFlIUFAeJKfgLbcZq/2JzN2XPSHkBKo0okSD7OHtoS7iybqIV51r3w4fCkptPVW5NnR3XlR/D0k9TaPZxpV7QZe+6CNAP8AarhxgHagzeIcF0qM+dEMPnjoN1SeFptx3rR5oS/kmvsPWU8swS2wqSEkbKUR6uwTuCOvlRPLc+YRdwSvgsCQegk2rYZ5qBDgKp9k+wVthxhHRHdIBH4pHxBo04p8S/JcctF1efBRHdon8VvkanbedcuQlKeRuTUGGwDaLtp9xCqs+kLkXTHlHu5VL6eS4Vmqyp8lZ/KWVGVtoJ5hMfKgmYdj8Ov1dSDzCifnNMDeIVqIU3CeCkmfeKj9LRMSR/cCKzqceU0DcGJz3ZBwQG3BbmBf3AVqrs9iIFm5G0kQZtBgXp1bcSoHSQRMSDUblpMUarFpS3QmYnLVaYcw+rl3WnfqbGKgGBQ2ouIZcMCNK4sY360cOaQqB4io8IsOtEGX9Qmx8jNXcqBNtVYklTmLWkJbGkesV6emw4eQFGT2eZBCQSJ63J50cW5eNJHWLe+qmIxSU7n2zt7efSndcCSUQYrIm9SSp14kTpCl/KR8a3x2FaQkXUeJveTteP3NSYnFBIASCVEfeuf+q9wmAUqFOH2H92pxcsjpfkltIAqy4uGQhUcySZom3l0CAkj9+VHA2dgPKK1cxjKDpUqVDeDYdNr+ddaUYIz5JWmG1k6wJ58fKiuHypiB4AffS0zjLJUPvG3191MmBxqVC1gCAo8JPDz+tZTlonrXDNtpImOUs/7aaGZnk6UkOoSABAUkCSRO4vAIom/j0IIClXnSBxJ328qs6wRa4rplGORUZJi064Ur1NJQZ9YqEQNvEAdheiOA9ESf5aHlRJVYAf0gHYDlUT2QLUtZaWhKVgBSVCQfYPZ7qpt5C2idT58NiUICU2tEqJk15mTFKPOyNFKKdjEcywiE3aQCOCAPftVJjPcMkeFCp239bpAsaoOt4cIUA48pWmzYVpKxt90CR9KjyJWDUkB1pAc28UqJ4cb04JrZyVCcreyL+J7XIQE6kgAyAgpSDykkXmqa88C/Cll0qAMgBR24gg7UUZzLCokNJTY3DaJiP7RWj3aUDZtcRPiIQfcTNXcOXIG68AZOCxToHgIMiFOGAkbm3rHhaKKtZS20nXiVhZF4ACUC8ghA3PUzVHE9pnVWSltHmST8OFUPSQXC49DytkyIQk9EkmT51DlCLuKt+7Jcr8hnGZytwQynQ3/uKMf8Y38hQbGPoVMp1q/GoSZ6fhrdeN1Ekqk/vaqr6hvWTySfItbSpGyMZF/yrdzHKPrEK/uSD8xVNxdrVGnrakRqYSVjyBGluOXdIj/01EnHAX0Nj+1pA+SaqHTWLWPun2RTULQamXk4oE+rPXSmflU/+pLFtZA6H6UKaWpRhKVEnkCaK4HsviV7NKT1Xb9apYxps9VmirSSrzv8TXvp3EijGE+z59XruoQP6QSfiRRvCdgsOn1ytw9THyq1gZSbEp7FTcq9kj863w7bi57ttxd4sCR7zaul4fJcKyLNtp6mJ95rfEZyy2LqHkK0h0zbpb/YcpKKuToR8L2exi/uJQP61X35Ci2H7ELP8172IT+ZvRDEdq0T4Yjad6AZv2reEhJSItvfntaa78XwrLL/ABr7nJPr8MfN/YYGOxeDQZWjWea1W91EEpwjIgJbSOiR9K5a5nD7gUS6duBigzjK1JBUonUd1SQf8udd0PhFfykv/Ecs/icU6jH8nYsd2dwb91NJBVspPgJ90A/Gl7Mfs1Tuw+U8gsSP+Sb/AApYyV9aHEJQtSYFwkmPcbU7ZfnOI0/ylLM7ogR58PbXNm+HOHDX+jfH1kJ8p/7EzG9jcc1P8MODm2Qr4GD8KDuqW34VpUk8lCD/AP1Xc8M4sgEiJ3B3HtG9SYlhCxpWlKhyUAR8a814kdmk4Ol0HcD5VKF9fbXUsf2HwjuyC0eaDHwNqWcf9mzqZLLyV9FApPlIJHwrN4hOLFVT6h6pjyNWWM5cTYqKuhv89q9x/ZvFMiVMuEcxCh703/7oUXyDBHs4+41Ci1wTTQwM57zSJ6W+P6VZGctK3kdCJ/fupYLoIvb4fpUgjiTerWbIvIrYyhthRkaQf6TpP5VO5h5ABUY6iduvPrSskRsRVvAF03QdAMi9vOOFqJZ4czii02S4js8JlKUm3Mj51RcxbyPAlJJA2QAfoKIOKWnXrUVpSPXO0njp4ieNCU5otBC5M8yQYG1hFYPqMUn8iZqlKiBzFvq/GOYUPlW6lAmQkEnZMer7POjKM31IE78bVuFyZgSeNdccCmk09iXJ+StgsCE+JUqUefDyq+lJNhXjSSrb/ocz0qnm+YhtEI8XM/i+ieQrobjjiSlZHnGaBoaW7qPrH8h0+dAWcI6sFULMneDVZ52SVGedt5qbUSAdCtuE15uXJKbs0Sosh7u1qE6u7GlA4yrh7Dap281LKRBmJInio7r9mwoKVn3TfqdzU+DwZcOpdkDfrXVq17GFvwFsvwL7/wDGOogz4jxneOlNGFaeNlLIAECAKgwGepWgJbbUspGmw0pHDcwK3XmYTIVE/hSSb8ptJ8qvBOMG1I0aSWwYYSE7Ez50k59gccmWmdbqJkIQklUH7x9tqZMFmHebCY3I2HSeJ8qndk3BKSNiDEfpXROKyK1yLYQsFge5JW8+Uq2KNKwZi4JMXFb4PvkqK20pKfurmevOpM4y2VlKzA3Mq3HS/Oq7SQ2AA8QkD1Zrz5c/UpyilUUE3n8Q6PE4QI2TYe4VGMJA3JPWvG8xa4r90zW3+rsc1H/Gs6fsZ1ZESfMipG1EC4g1UezVE+FJjzrT/VwZ8I9pp6WIvKWCa1KhxIH740POOPJPumqzmOXJIMTyAoUGILhQieFbI+dBFYtRHrGtSo8z76egA6lQkSJTNxMT0B4edNeT4TBux3SfH/tOKGu34VbK+BrmJB2rZLxSZkyOP0rSKcRo7hgHe6kIAEbpIiD1G4NHMLmaFW9U8j9a4vlfbV5MJfHfoGxNnEjosbjoqRTdgO0zLosqeMEQoeY2PmK3TTLTH/FYooTIQVeXHypOzTtcuSkJKfO36/KiuDzBQEpOtPwqy83h8QIcSJ68PbuK6ME8cJXkjqX9/JnmhkmvklQi4jOHF3Kvd+5qqXJprxXZFIu2qRyP1rXD9mVngB7fpXvYuu6VRuLS+nB4mXo+ocvmTf7FgNE3ivfRVLEE/C/vp3w3ZhPE+4fWimHyVpP3Z8zNZ5PiuFfxtlw+G5nzSOesZIVJKQFEnyoix2GWSmDoASBMzP8AjsK6ClpKRYAD3VWxOYoRMn3152X4jkm6gq/Z3Y/h8IK5u/0Bsq7GsNK1kqcWbHUbewf90wJQlAgQkDalrG9qRs2J+X799BsVm617rUk8hEE9eIpLpOpzfNP9/wDAl1vTYdo7v6f9HTE5u03uoT570LzLtKpAlDal9EiT86T3Ea3UKsYI26Vrna0KcCe9WhQEjTf3xea6ofDoJ/M7/Rx5PieR/wAFX7LuK7arOx0xHxtECL0Xb7VqTolJ8UzBnbkDHxNIzYUd0iJFvmT1qXGOp1JSSQI4eddD6PBJUokeszxtt/o6dhe0LauIB5E6T8bT7a3xWGwuIkOIQrgZF/eONIqMOSmx2A340VyzBFnxuuhpJvGqJ854V53VdJjxK9Vfc6+m67Lllp0X9UWMf9nWGcu0tbR5AhSfcq/xpczL7PMQ0JQtpYnidB+NqZM17aMYYwhJeX/R6l+s/lSd2g7Wd+rW5qQPupTHLjeCJ4RXh5c0UvlVs9XTZXbylaUq1FGpJEpUoQnj4iOkbVtiMy0qSAlJUN0gjQRHMm3nQLG5iDcgCbm0395AFVnsXqKdAvxE/W9cDxzyy+bcpUuCfG49S1r16wSLJSZ8gI+7UeGwilgBcpQJgDfrVhjDAK1n1vlRFhCSPEr2V6mDpFFLUTKZ5h8KLACEjiaKMM2gbC5J2A5mtMOkK2ICRueX6ngKqZtmoSnSjYXiRc81denCuqUlBEJWe5nmqWxpHHhxPVX5Cgfo8mXFaQq4vMxW7La3P4qikJSLkiwnYeda4B8kL0oEmRq4ieV68zLm1tl8I8fdbSsEE6BzvMfCjDGWakgpUADy9/OljENkEKMcoV9Bz5055e00ptJUUAwJB026Xqu0lG2F2AcrwCXFwrYXip2sNYN6pAtMXi9vOONZWVTbUdjOtiwhOhAUkkDYJFgI586HtqU4ogqt9Py6VlZRDee5L9i2w+sCyyByFvlXilKO61H2n61lZXqIa4KmOY1IMna9BtFiZ/e1ZWVhmSsJHqmuted11rKysBHpa61iUda8rKAJUp2POve6t5VlZQI1LUnrW3d2rKykxmwT1qJTPGaysoQGqUdd69Q2QZBIIO/GsrKYB/Jc3dC0o1GT94GD7RsaYm80e/3D5wKysreO6Kiy9hs+xA2c4T6oj3c+tWMN2hfN9QF/wisrKKRaLie0r/NH/H9axzta+LQjz0/rWVlAgU/2vfX+EeUz75oZicxWo+IzWVlfQ9FjhGCaW5891uSc8ri3siqcWa8OJUeNZWV1ykzkUUahZnf9++rTWOcPhJBHVMkeRrKylyapE6WoSL7X2oXilq9ITBA2HqisrK5NTps6lCNceQwcYtsKWFGQJ5f9UAzbO3niErUSkcDffrWVlfJ9VOU5vU7PexwjCKUVSBqsxXsDECB5C0eVVsUxxn3isrK59KT2KRQxElSUTuJmmDBZelsWuTuo71lZXpdPFKNmbLJa61NhcJrWlMxJiYrKyugRZxh0tkJsBIA68zzPWhWHy5BaStUlSr72EHaONZWV5PWyaaNootLy3+GdLi0AqAKRsdrxzvVJ9kNud0Ljmee8kcaysrj6duUqYpcFteBSpUKuQAdXG/yqwcapoBAMiBvH0r2srtb8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086" name="Picture 14" descr="https://i.ytimg.com/vi/MwpRqD8qqXU/maxresdefault.jpg"/>
          <p:cNvPicPr>
            <a:picLocks noChangeAspect="1" noChangeArrowheads="1"/>
          </p:cNvPicPr>
          <p:nvPr/>
        </p:nvPicPr>
        <p:blipFill>
          <a:blip r:embed="rId8" cstate="print"/>
          <a:srcRect/>
          <a:stretch>
            <a:fillRect/>
          </a:stretch>
        </p:blipFill>
        <p:spPr bwMode="auto">
          <a:xfrm>
            <a:off x="1142976" y="3571876"/>
            <a:ext cx="1714512" cy="964413"/>
          </a:xfrm>
          <a:prstGeom prst="rect">
            <a:avLst/>
          </a:prstGeom>
          <a:noFill/>
        </p:spPr>
      </p:pic>
      <p:sp>
        <p:nvSpPr>
          <p:cNvPr id="3088" name="AutoShape 16" descr="data:image/jpeg;base64,/9j/4AAQSkZJRgABAQAAAQABAAD/2wCEAAkGBxMTEhUTExIWFhUXGBYXGBcXGBYXGBcWFhgXFhcYGBgYHSgiGholGxYVITEhJSkrLi4uFx8zODMsNygtLisBCgoKDg0OGhAQGzUlICYtLS0vLS4rMTUtLTMwKy0tKzIwNS0tLS0rMDUtLi4tNy0tLSstLTUuNS8tLi0tNy8rLf/AABEIAKgBLAMBIgACEQEDEQH/xAAbAAACAwEBAQAAAAAAAAAAAAAAAgEDBAYFB//EAEAQAAEDAgQDBQYDBgUEAwAAAAEAAhEDIRIxQVEEYXEFIoGRoQYTMrHB8ELR4RQzUnKS8SNDYrLSFYKiwgclU//EABgBAQADAQAAAAAAAAAAAAAAAAABAgME/8QALBEBAAIBAgMHBAIDAAAAAAAAAAECEQMhEjFBE1FhcYGRsQQy0fBCoSMzsv/aAAwDAQACEQMRAD8A+zs7t97RqdArH3GIXI+yFVXde24HKdJ+9FZw7CPH7CBoxa2PyOiMMD78EUrEjxH1++asIQVGllf85SuIyBk8rxzIGSaqXWGh81Q8Q8Dxug1Bg2HVS1gGQUhSgEIQgR9QBI+sJj10+7JeIdcAfXKDsvJ7a7Vbw1E1agMZNaJlz3WawWzMwomcRmVqUte0VrGZlT7VdtPpBtDhwH8VWtTbowa1X7NC2+znYrOFpYGkucSXVKh+KpUObj8ugWH2U7Gewu4niL8TWu6f8pn4aTeQ13K6SFSsZnil06160r2OnO3We+fxHT3ShCFo5AgoQg5n234R3u2cVSE1uFd71o/iZlVZ4snyXu8BxjatNlRhlr2hwPIiVe5srlPZM/s1evwB+Fv+NQn/APF5u0fyvJHks/ttnvdUf5NDHWu/pPP2nf1l1gUqApWjlCEIQCEIQCEIQCEIQCFVWeRlz9E7XIGQqy4zGVs/O3p6qWvHXzQOhCEAhCEGWtRjaLzPP79UUXE/e3z+90V6uYUtdAyub+eXzQPTMunZo8zc/RTXeQLCUvCiBJOf5AD5T4pqtWMrnZBW2sYy+/BLTqS/Ll9forKZJm0Xz/JKL32NjOk+qDShAVNStGn0QWyoc7+yy+8mZ8trf3UE7DL7yGf3mgQyc779TFgua7Boft3Eu4t5mhRd7vh2/hc9tn1ucEENPJdTwxv6/MH5LwP/AIytwDW/w1K7esVXmfVZ23tEOrRng0b3jntHpOc/GPKXVQpQhaOUIQhAIQhALlvbeg5gpcbTEv4Z2JwGbqDrVW+UHwXUquqwOBBEgggjcGxVbVzGGujqdneLfsx1/ovCV21GNewy1wDgRqCJBVy5P2OqGg+twDz+5OOkT+KhUJLP6TLfALqwlbZg19Ps7zWOXTxieQcUAqUmDa33srMjoSSRn5j8kwcglCEIBCEIErNkFLgkjaPv75qwhUlxaL6AeO5QFUNEZTI/JXAqio8nIa6+Ysno+p9UFqEIQCEIQecW8/A/krqhkHnhb4z9lTVaBbDORJU1TGG2Um3l/wCyCp5MmTbbb7srsOLlpz+8lmLo+8zqrqdSCRz+glBdUbaAFS1hF4vbO/kVc2qFYghhkSqBnM/Zv8oTV3XDQk/Zd48um55IEewTnfkbx4DqoebT5BTxEMaX1HgNaJJIsA0Sfr5rkqbX9ovL3OfR4Rk4AHYatd2QeTm1omw5qtrY5NtLS482tOIjnP475P2j2g/iZbw7n0qTKpZVrsBL3BoJcKUAzcwSQui9m+Co0aIp0CSwFxlxJdiJl2InWSrOxeBZw9FlFkw0fiu4k3JJ1Kdry2sQ5wwvAwiLhwnFlpF7+aites81tXWzHZ0+3Pv4z+7NyFRVqXj6aap6bztpfqrudYhCEAhCEAoUoQcn7aUjRdR49gvQOGqB+KhUIa/+mQ7wK6ijUDgHNMgiQdwbghLxVFr2ljgC1wLSDqCIIXN+xNY0/e8DUPf4Z0MJ/FQdek7wHd8Fn9tvN1f7dHxp/wAz+J+XVIQhaOUKmodvEjT80z3eWpVf2B/EgYVDa0ybHLmrQs7t/T+FXh1pQMhV+8+9fJQ5+3nsgdzvNU1OfPy1A+9FBOvSed9PVBA1y0QSPM+vIqQbwR97hLTaDIN+R26eaem0B2W/0/RBcEIlJ7zkY3QOhKHg6pkGIsOUzfLTTzzSiphfqbeEzvGufmma+fhE6a+pPNT7guMzGV+mg8oQPgLr2HPMqaPDRMmfTz3VzGwICZAnuxsECnsSPvmgu2/RGDcn5fJBU6iCb3jck6LmuN7brVeIqcLwVOlipYfeVapOFpdo1rbvIjpK6sNXi9rezHD13Y3MwVdKtMmnUH/c3PxVLxaY2dH01tKtp7SPLrET4xtn39+Ty6vYvFYXO4nixUYGkmkym1jDEG5Mm0bherT4KGtDalQDSSCIyFnTbJeR2dxFenxNbgqtY1wKLatN7mgPhxcwtcRGK4zXRdny+kwmQSwTIyNp9QlMY2T9VxcWJmOWYxGIxPpB6lOIAz02nlnHRV1eFxQHXggxzaZaLZjr/fY1loJnmsvEhz3YLBsXNw6bGBpBHzV3MQce3H7tgxbn8Ldxi35LbSP3MrPR4YBoDbAWjPujIK4GLASdTYR1KC5SqcL92/0n/kjGR8XmAfUXjqguQolSgEIQggrk/a0Hh61Hj2i1M+6rxn7ioc+eF2ErrFRx3Ctq0303iWvaWuHJwgqtozDXQ1OzvEzy5T5TzWsdInQ3Cdcx7FcW4MqcJVM1eFd7snV1M3pP8WwPArp0rbMZNbSnTvNf2Y6T7K3t19FX9zsryqXNjpqN1ZkQu/Xmim6ByGQ26+ifb0SDM7xfw29EDzeNd9IVjACFU7LlonYDrnGmSCCy/wAhsla25PmhzxvnnulJB3tbI+sIJc2wOgylGR8Oe/8AZUEQdhI19ZN9lY19wPCORjfp8kGgjU/oppiw6BKGAzBO2f5qRI5+iAe299RHl/cqfd8z5pKj97XHzjNWgoEDN/KICsUAqUAkc/aSiodPuEwCBKTtFYhCAUOUqCg4v2nf7rj6L5Aa+i9pyu6kS8Ak/wCl9RdRRp90YTA0ExA0y5XXje3fBOdQbWY0ufw721Q0CS5otUbGssLrLI32mZTaA+nWJgGWUXkRmMsjBAI6LOLcMzEuy2nOrSk0jM7x7b/E/wBOk4moabXOmSASBOfmgd5sxmAZmc8uWq5I9sg+9fTo13iqAMIouD2kBwJIcR3YiIj1UV/aunha1tLiGvaIA9zVsAADI1Fhr47z2lY6s4+k1rcqy7F7zMA2Ge98gDv96qylUbFrDoV5HY3blDiGvNGsHEE4hBa4E5SHAELRx7hJBc9oaMRc0xnYZZ6K8TE8mFqWpPDaMT4vRNURMgrHwnGOcR3HBu7zBmJBDdlT+zPsBVIEDNodItOvI+a1vbaBfM6Wm0nz9EQtgtyuNRqOn5I/aW6mOoLfmoD/APUPFY+O7UbTcxhN3mBAyuATc6FzbC90ymKzM4hubXacnDzCtXm1q1QG7Q9p0ETFtIv0/JNQ4pjhZ5YZjC6M+jt9rIru9BQVg4+q9rC5jg4iLYSSbicnbSj9rOJrZJkEyGQBEZy6dUS8L2mH7LxVDjhZhIocR/I8gU3n+V0X5rrAV4HaP+NTfRqMqFr2uBhrbg/KLXVPsjxTzQNJz8T6DjRcSMUlgBExBnCQDOoKpEYtPi6L2jU0YnrXb06e3L2dMq3jUffNZzUcdANjDjMZ2gRsrAyblxM849BCu50NFuRz89FJGXpz6pPdkG020N5G+eaZtZoE76azsBn4IHpibnXMfkle7aYyRJIgWOZ5clIuI9B9SgXI58rXP6KKoi++pznSIUg2jLk0fVQWkicrdTOiBBNyQetxfxureH1tn6mTOih7bmZIGd+XJQ1mvPc5EDnuZQX+7G3lb5IwbE/NVAxkTrrzIGaem8xJHOyCHzyzb8wrDTGwSPeCDvn5KyUC5Hr806rLCXSchlzMR9SrECM16/2TpKWX3mnQCEIQCEIQRCA0KUIIhBClQUHE1KM9ocU1oBlnDkg2BAdLvp6Lom0A11V7r+8w2kWa1oBF4tnbqvNrdn//AGLnGC2rQAwmfipvBnywrcOGp02im2W4w4kSTAAMkuJsOqrWMN9e0WmJjuj4W8I9gYCAQw5A5gHIcvyRwtOXYmVSWvvB70XM4TOWkXGabhaQaxjJJDWi5uSAMzrJ3CluFsN7oLpIbbIXMDx21VmBq1d7XAhmJptLfiGZnDqDbJZXMpVyLzhkEGWkgwSCNWmBZX1m1JxMcBkIcMQgbGbeSpqVWSPfNwOIwg5mSCSBUHXzRMTMbwvrscSCx0HVrvhIm+WucKl3EsJa2q3Cc2h+UjLC8fI3+rtpVBJY/wB40gHC4i0DR4GvNP2hdkmnjy7kiY1InPPltqiGbh+JDZY+k6mASZkuaRJdIdfkrOEaHVHVmmW4WsblGZJgAWMkC+ybgarMIawxAgMcZdvF5nMbrQym1towwZJAAv4dZ8EBUe2Qw5kEzsBa55k/NcpwLa/BGqKlH3tJ9V1X3tLvOaXROJhIOhuJ1XQcEQcdUuHfMCXAwxndB6GC6FZ2iAKNSCT3CAGguzEWDbk8gqzGWunq8ETExmJZOF9pOEebcS0H+FxDCDYQQ4LV/wBVoggGsy57vfZJJyAE3lFTs2jUaA9lN8ADvMaeWoJC5v2p7Ho0aTHU6TWH39IYmgAxjIiyiZtG7XTpo6lorvGfKfw60vFpzuPSdOiamBmAC42J25SlYwaNAO4gfIKxt8jHr49Fdyh4jXqN/wAkpyN45A7wodtYwRaCJmNb7qbgERkd52OqCXA3yyAy68+YQ5hkWB/T9VBaP4YkjTYcuimWzmRbcjPr0QK/WW8ptrAHzTtIv3TntyCXScX4uWjv0SmpmMU30jYfNAgJzjuknkRn56rU8d2N4CQkRhv4DxQawsL57H8kFpaDoq6bLC528raoHEDZ39LvyRSqWyOuh3QWgypWW7Tt/tP/ABP3dWtrDI2O35boGpbbJ0rBmmQCEIQCEIQCEIQCgqVBQeD2/wBoijW4ZxBh1UUyQBb3gcGydBI+S31OGbiLyST7vBFo3MWmTbVcd7V16Lu0qbK7wymyg51yIxucA1wn8Q8Vup+1nBtcAePtiuHNzEZYsMi/yWfaRmcy7LfSXnTpNKzMzGZxHjs9+nwsHuuIBMkZiOmY/uldw5c57nHOGsg/CBeQ6M5k32Co4X2j4Ks8Mp8TTLzkGugnotnHPNNhcM4wt/mNh1vGavExPJzX07UnFox5qH+8ZJ/eNsBk12UOMjuuMx5laqdSQRFgTNoM5Gxz38QstFrpY0ud/hgOc63+I8hwIIyse8QNwtobNvE/S2n6KVFFKgxmItGHEZcMhtkctvNFXh8USSDkCCWkeXgfNUcYcZFPKYcbSMAItJGumua00KgLZaQRtp0Gxysgpw1GXtVYCbkYXib20d6aKOPrmGMaSHVDFxOEZuJkjSRmdFdxUhowxIIJDjAPIHQykpPYXd4Fj/hGKBOK/dORsNPJBX2l+7FFv+a7BGcMFnmDynzW2zQAJAaIGoECAF5/FYmOqVTOCnTDWACcTjckht7EgAcytXZ1PAxjSb5usAMUy4/1FAlau5pHcxttJGYzju6jXxXhdr1BxNehw7J92He+qmDb3cYWXycXESM4hdIwzhu3I+kDdeB207FxPBtYRFQ1MbmxJDWiAHC7b7HRVtyb/T5i+Y54n4l0AtaRcxJAnUlPjy7zcyMtpG6VjYwwRmdzoeaaTa4+I6czzVmCC7PvN+Iafy81Dz8XeHlybz5JyTe4+Iafy80OJ71x5chzQBdcd5uunQboa657zfLbx6oxHFm3T6891DXHDMjU5b3GqBfwzLZicvHdM4GTcZj5NThpiJHl+qqYDz5m2Y6oLBM6fEf9qpcYMxed+uVp1TzubXJtGkRPiorOkEgiBbfSf+KCgZjw0t88kzKRN8M5ZRsOabD8RuDflcRHqSqyIsTHg3/iUG4g6iR95qk0pyyGQJIjocwVqSuYCgzsqnryydG8ZHqFex4OSqeze43+vLwSmkc8/wDxd5hBqQs7Hu07w2MB0/L5K5j5EoGQhCAQhCAUFShB5/F9n0nPFR9JjyBAJYHOb0MTe09ArcFLIsaOrIHqFqS1SIvkmITxW73i+0Ps5R4ig+n7tjXQcDgACx4HdIIEi8LL7O8a7iqFOpUEOpF7KjJt72mcJOxFiYO42XQ0GkNbOcCesXXLeygP7Rx5Z+6/aBh2x+7b72OWKFnMYvGOrqpadTQtFv44mPWcTHrt7PRPBnCC9mJ2IudhJDm4rDDuQItO/ROyu4kljhUbHwm1QERIGkR6rfsOfMxrnmNlFR7RLjGV3WkAb7jktHIoo8QxziBZwMOBEExeJi+6OJ4WZwnA6MxGZEZfC439Qo4x7MILxLDm/QB1hefhKKHDvZAa6WiJa65g6hwzNjE/xeQKDiqClMinD6hyBcR3Ra2kkZdFcGtrMJLbYoYZ0Fg4HTUqqs3AwhrhjqOjEQScTszYaNsOl1LOCqWpteGUmBoAaO8QM5Ok8oy5oHdgp0wKj+6DbHd1jaIjKwyVxdmZHw552M81R/06k0d4Yoky4lx3uTt96q1gxDqCRFhfX19EGHs7iHxw4Ja4OpOc4wRJGC9yTeTr4rCyuBU4JmrnViJLtGnOc89eS3cPTLXUWlrS5tN4zmbMJvGVwvDNTFxHZ5tJPEZXB7vMlVtOIa6NIvMxPdPxMuuaz4bDM/Io93YWA7xy6lLRaLS0C+3Ip2ty7o+I/VWZAsvFrxzyPTokgmbDp4C3VX18pGh+dlRizJz6uHyQIHRIibWtlmVe5pjIbfRVBpMzl128Ms0zRMS0XOcDST9IQWFve+FuW/6JALmQN4k5G2UcpRxNPYaHIkZAnRLhidpw6axGnP1QPUcCc9hEkXnl4Kt4tfM+M3jb7hW1XaxPyzn6JRTjDA0+WWSBadMTcCSeWQv84VdWnJs37k/SFe8m8idLR9fBFOOfrlog0oQhAFVlkXHlorEIKHOgg72I+R+91LrOEfiMHyJn0hHEjuztB/pIP0UVs2H/AFfNrh9UF6EBCAQhCAQoJVRl38u4zP6IA1CbN8zl+qltHUmTz06BWAKUFXE1MLHOAJIBIAzJAyC4r2K44DhBTa+eJe+q6oI7zajnFzyWnQAgT0XckLxu1+whVlzKj6VSQ4PYYhwECR+IWFjsqzG+Yb6d44J052zMb+Wfy9APBgmx5GNAfJRxDG5EEyCD0XL8R2vxXDDDxVIFs24lgLmRkMbBdp9JXsUOJfUaHsqUXCJDhJERlPVuaRaJV1NG1N55d8cjikWOwYQabpgXOCxJtlgMK7iaraTC51msE7m2ls/7K0EzmPDx55W9Ur+CLsOI2DsRGcxkJ0i3krMlBr/C6owjO4ktBvmYGg1AzK0PrOhrmAPBwzJg4CDLhucrLbhWKr2cJxMLmGI7vw6D4TbQeQQYeK40VGupkGm57SA14i/XJbeHfDGfCYGGRlAgHIWuArBROGHAO3tIPgb/ADWenXa1wpYQBgc4CQBGK4Az19UFLsPvab8bAGtc0y68uDIAGX4fksLaYFXgw795irEGzjhLD+K8CMPkvYp8Mw4Q6mNTdutr9cl5XanC4OM4OoAAwe8p7YS5pwjaDCiV9OImZzONp+HsUruAk2y8ecK7kN7nw/UJ2sGwlMApUVV/z8xEJI5E+Iv65qyvl49MrpJ+x6FBW1usnQ9Ac7IvbW+VtQPq5ThGv11NxOhSzGZI1vprnloEDm4uc5jTkPQqLXOHQHTT7CDUAIuJEDzF/mPJWU2nfcZaTz6IFNQm0GxO2UfmoLcu6Ms/sKGRh+LSNNFJECYblOWwQKMm84P8QynqmLjoWjoR8tEDMDOBGoOl1bRFh5+d0FqEIQCEIQQQstbujWAQZ2AIMHwla0IFaUyzVOCYTOGDuLf38VA4Uj4XuHWCPKPlCDUocYWdrn5EtnoRPQzcqaTSfjNxpkBsc7ogw738u2/XkrQgKUSEIQgEIQgWo2RB/Ncf292dU4dza9CmKtEfveHi8W/xKR3EfD5LsHEaqqS7Kw318B9VW1cw00tTgtnGY7pc5wfbXZ72io2pTE/xmHDCZILTcEEr1OD7d4eoYZWY47TB8Ac1YexuHxF5oML3ZktBJIvN9VNfsii9uF1CmRzaPoLJHEvadH+MT/TaKo5+RTtdK8h3ZeAzSqOpWjDJcwxlYzfnml/auIYe9TD+bCRaNQeeqsxw9lxheRxBIqMIcLU6ndmST3YgyANoI1Fwszfaai84C40zMEPBbvNyI0V3EVA57agewgU6g+ISScMAEDLNRmFradq84a+zKrnMY8iC5skE5GGyLSPIleH7UcfVmjw9OkH1KkvBLsMGnDpkhehwHHU2U6QdVY2GRBeARlbvCfNYzxlCpxVBzajHlrKrcTXMIBhtvLF5KLb7RK+lHDPFauY/cOgFQ6C4Hh5+auYeULI2tr3jvAB3jJP7x0WDj4AfNWYrqrJ1+9fRLg+EEA6eiX3zv4D6fmo98Zu0iL5E8tEDNo+d+fSxSERbDGeoubfSVaK7d46yFXUfORBHUff90Ax0kg6+G/0hLJtmfPPPWNkYDEYTH/b+f3CaDsZ+U9ECTbYO5/d/0Q7znMZZgDqmLZ0O3TY9VDHjXmCEEu1/9hO5z8VpYIACVrRHVOgEIQgEIQgEIQgEIQgV7Ac1Q8EeGTs/6hspQgZlbQ2PoehVpKEIKvfz8InnkPP8pQKRPxHwFh+qlCA/Z2fwjyR7jZzh4z80IQQaQFzJPMz6ZJgDvb1QhAzWR95JkIQCVzZQhBj4js1lS1RrHjZzQ6PNea/2N4M/5UdC4fVCFE1iejSuren2zMLKPslwbb+5Dv5i53+4lejwvZtGmZp0qbDu1jWnzAQhIrEFtW9vumZ9WqFKEKWZXugSswdzPmN423lCEFjGE5zllOqZ1AHO6EIKK1JoyBnlslc0i0uvl3j+aEIEh2Qe/wAY6a9UOY/ebRYC8nVCEDsrOtDhnBaQQQfPKxWiX7N8z+S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90" name="AutoShape 18" descr="data:image/jpeg;base64,/9j/4AAQSkZJRgABAQAAAQABAAD/2wCEAAkGBxMTEhUTExIWFhUXGBYXGBcXGBYXGBcWFhgXFhcYGBgYHSgiGholGxYVITEhJSkrLi4uFx8zODMsNygtLisBCgoKDg0OGhAQGzUlICYtLS0vLS4rMTUtLTMwKy0tKzIwNS0tLS0rMDUtLi4tNy0tLSstLTUuNS8tLi0tNy8rLf/AABEIAKgBLAMBIgACEQEDEQH/xAAbAAACAwEBAQAAAAAAAAAAAAAAAgEDBAYFB//EAEAQAAEDAgQDBQYDBgUEAwAAAAEAAhEDIRIxQVEEYXEFIoGRoQYTMrHB8ELR4RQzUnKS8SNDYrLSFYKiwgclU//EABgBAQADAQAAAAAAAAAAAAAAAAABAgME/8QALBEBAAIBAgMHBAIDAAAAAAAAAAECEQMhEjFBE1FhcYGRsQQy0fBCoSMzsv/aAAwDAQACEQMRAD8A+zs7t97RqdArH3GIXI+yFVXde24HKdJ+9FZw7CPH7CBoxa2PyOiMMD78EUrEjxH1++asIQVGllf85SuIyBk8rxzIGSaqXWGh81Q8Q8Dxug1Bg2HVS1gGQUhSgEIQgR9QBI+sJj10+7JeIdcAfXKDsvJ7a7Vbw1E1agMZNaJlz3WawWzMwomcRmVqUte0VrGZlT7VdtPpBtDhwH8VWtTbowa1X7NC2+znYrOFpYGkucSXVKh+KpUObj8ugWH2U7Gewu4niL8TWu6f8pn4aTeQ13K6SFSsZnil06160r2OnO3We+fxHT3ShCFo5AgoQg5n234R3u2cVSE1uFd71o/iZlVZ4snyXu8BxjatNlRhlr2hwPIiVe5srlPZM/s1evwB+Fv+NQn/APF5u0fyvJHks/ttnvdUf5NDHWu/pPP2nf1l1gUqApWjlCEIQCEIQCEIQCEIQCFVWeRlz9E7XIGQqy4zGVs/O3p6qWvHXzQOhCEAhCEGWtRjaLzPP79UUXE/e3z+90V6uYUtdAyub+eXzQPTMunZo8zc/RTXeQLCUvCiBJOf5AD5T4pqtWMrnZBW2sYy+/BLTqS/Ll9forKZJm0Xz/JKL32NjOk+qDShAVNStGn0QWyoc7+yy+8mZ8trf3UE7DL7yGf3mgQyc779TFgua7Boft3Eu4t5mhRd7vh2/hc9tn1ucEENPJdTwxv6/MH5LwP/AIytwDW/w1K7esVXmfVZ23tEOrRng0b3jntHpOc/GPKXVQpQhaOUIQhAIQhALlvbeg5gpcbTEv4Z2JwGbqDrVW+UHwXUquqwOBBEgggjcGxVbVzGGujqdneLfsx1/ovCV21GNewy1wDgRqCJBVy5P2OqGg+twDz+5OOkT+KhUJLP6TLfALqwlbZg19Ps7zWOXTxieQcUAqUmDa33srMjoSSRn5j8kwcglCEIBCEIErNkFLgkjaPv75qwhUlxaL6AeO5QFUNEZTI/JXAqio8nIa6+Ysno+p9UFqEIQCEIQecW8/A/krqhkHnhb4z9lTVaBbDORJU1TGG2Um3l/wCyCp5MmTbbb7srsOLlpz+8lmLo+8zqrqdSCRz+glBdUbaAFS1hF4vbO/kVc2qFYghhkSqBnM/Zv8oTV3XDQk/Zd48um55IEewTnfkbx4DqoebT5BTxEMaX1HgNaJJIsA0Sfr5rkqbX9ovL3OfR4Rk4AHYatd2QeTm1omw5qtrY5NtLS482tOIjnP475P2j2g/iZbw7n0qTKpZVrsBL3BoJcKUAzcwSQui9m+Co0aIp0CSwFxlxJdiJl2InWSrOxeBZw9FlFkw0fiu4k3JJ1Kdry2sQ5wwvAwiLhwnFlpF7+aites81tXWzHZ0+3Pv4z+7NyFRVqXj6aap6bztpfqrudYhCEAhCEAoUoQcn7aUjRdR49gvQOGqB+KhUIa/+mQ7wK6ijUDgHNMgiQdwbghLxVFr2ljgC1wLSDqCIIXN+xNY0/e8DUPf4Z0MJ/FQdek7wHd8Fn9tvN1f7dHxp/wAz+J+XVIQhaOUKmodvEjT80z3eWpVf2B/EgYVDa0ybHLmrQs7t/T+FXh1pQMhV+8+9fJQ5+3nsgdzvNU1OfPy1A+9FBOvSed9PVBA1y0QSPM+vIqQbwR97hLTaDIN+R26eaem0B2W/0/RBcEIlJ7zkY3QOhKHg6pkGIsOUzfLTTzzSiphfqbeEzvGufmma+fhE6a+pPNT7guMzGV+mg8oQPgLr2HPMqaPDRMmfTz3VzGwICZAnuxsECnsSPvmgu2/RGDcn5fJBU6iCb3jck6LmuN7brVeIqcLwVOlipYfeVapOFpdo1rbvIjpK6sNXi9rezHD13Y3MwVdKtMmnUH/c3PxVLxaY2dH01tKtp7SPLrET4xtn39+Ty6vYvFYXO4nixUYGkmkym1jDEG5Mm0bherT4KGtDalQDSSCIyFnTbJeR2dxFenxNbgqtY1wKLatN7mgPhxcwtcRGK4zXRdny+kwmQSwTIyNp9QlMY2T9VxcWJmOWYxGIxPpB6lOIAz02nlnHRV1eFxQHXggxzaZaLZjr/fY1loJnmsvEhz3YLBsXNw6bGBpBHzV3MQce3H7tgxbn8Ldxi35LbSP3MrPR4YBoDbAWjPujIK4GLASdTYR1KC5SqcL92/0n/kjGR8XmAfUXjqguQolSgEIQggrk/a0Hh61Hj2i1M+6rxn7ioc+eF2ErrFRx3Ctq0303iWvaWuHJwgqtozDXQ1OzvEzy5T5TzWsdInQ3Cdcx7FcW4MqcJVM1eFd7snV1M3pP8WwPArp0rbMZNbSnTvNf2Y6T7K3t19FX9zsryqXNjpqN1ZkQu/Xmim6ByGQ26+ifb0SDM7xfw29EDzeNd9IVjACFU7LlonYDrnGmSCCy/wAhsla25PmhzxvnnulJB3tbI+sIJc2wOgylGR8Oe/8AZUEQdhI19ZN9lY19wPCORjfp8kGgjU/oppiw6BKGAzBO2f5qRI5+iAe299RHl/cqfd8z5pKj97XHzjNWgoEDN/KICsUAqUAkc/aSiodPuEwCBKTtFYhCAUOUqCg4v2nf7rj6L5Aa+i9pyu6kS8Ak/wCl9RdRRp90YTA0ExA0y5XXje3fBOdQbWY0ufw721Q0CS5otUbGssLrLI32mZTaA+nWJgGWUXkRmMsjBAI6LOLcMzEuy2nOrSk0jM7x7b/E/wBOk4moabXOmSASBOfmgd5sxmAZmc8uWq5I9sg+9fTo13iqAMIouD2kBwJIcR3YiIj1UV/aunha1tLiGvaIA9zVsAADI1Fhr47z2lY6s4+k1rcqy7F7zMA2Ge98gDv96qylUbFrDoV5HY3blDiGvNGsHEE4hBa4E5SHAELRx7hJBc9oaMRc0xnYZZ6K8TE8mFqWpPDaMT4vRNURMgrHwnGOcR3HBu7zBmJBDdlT+zPsBVIEDNodItOvI+a1vbaBfM6Wm0nz9EQtgtyuNRqOn5I/aW6mOoLfmoD/APUPFY+O7UbTcxhN3mBAyuATc6FzbC90ymKzM4hubXacnDzCtXm1q1QG7Q9p0ETFtIv0/JNQ4pjhZ5YZjC6M+jt9rIru9BQVg4+q9rC5jg4iLYSSbicnbSj9rOJrZJkEyGQBEZy6dUS8L2mH7LxVDjhZhIocR/I8gU3n+V0X5rrAV4HaP+NTfRqMqFr2uBhrbg/KLXVPsjxTzQNJz8T6DjRcSMUlgBExBnCQDOoKpEYtPi6L2jU0YnrXb06e3L2dMq3jUffNZzUcdANjDjMZ2gRsrAyblxM849BCu50NFuRz89FJGXpz6pPdkG020N5G+eaZtZoE76azsBn4IHpibnXMfkle7aYyRJIgWOZ5clIuI9B9SgXI58rXP6KKoi++pznSIUg2jLk0fVQWkicrdTOiBBNyQetxfxureH1tn6mTOih7bmZIGd+XJQ1mvPc5EDnuZQX+7G3lb5IwbE/NVAxkTrrzIGaem8xJHOyCHzyzb8wrDTGwSPeCDvn5KyUC5Hr806rLCXSchlzMR9SrECM16/2TpKWX3mnQCEIQCEIQRCA0KUIIhBClQUHE1KM9ocU1oBlnDkg2BAdLvp6Lom0A11V7r+8w2kWa1oBF4tnbqvNrdn//AGLnGC2rQAwmfipvBnywrcOGp02im2W4w4kSTAAMkuJsOqrWMN9e0WmJjuj4W8I9gYCAQw5A5gHIcvyRwtOXYmVSWvvB70XM4TOWkXGabhaQaxjJJDWi5uSAMzrJ3CluFsN7oLpIbbIXMDx21VmBq1d7XAhmJptLfiGZnDqDbJZXMpVyLzhkEGWkgwSCNWmBZX1m1JxMcBkIcMQgbGbeSpqVWSPfNwOIwg5mSCSBUHXzRMTMbwvrscSCx0HVrvhIm+WucKl3EsJa2q3Cc2h+UjLC8fI3+rtpVBJY/wB40gHC4i0DR4GvNP2hdkmnjy7kiY1InPPltqiGbh+JDZY+k6mASZkuaRJdIdfkrOEaHVHVmmW4WsblGZJgAWMkC+ybgarMIawxAgMcZdvF5nMbrQym1towwZJAAv4dZ8EBUe2Qw5kEzsBa55k/NcpwLa/BGqKlH3tJ9V1X3tLvOaXROJhIOhuJ1XQcEQcdUuHfMCXAwxndB6GC6FZ2iAKNSCT3CAGguzEWDbk8gqzGWunq8ETExmJZOF9pOEebcS0H+FxDCDYQQ4LV/wBVoggGsy57vfZJJyAE3lFTs2jUaA9lN8ADvMaeWoJC5v2p7Ho0aTHU6TWH39IYmgAxjIiyiZtG7XTpo6lorvGfKfw60vFpzuPSdOiamBmAC42J25SlYwaNAO4gfIKxt8jHr49Fdyh4jXqN/wAkpyN45A7wodtYwRaCJmNb7qbgERkd52OqCXA3yyAy68+YQ5hkWB/T9VBaP4YkjTYcuimWzmRbcjPr0QK/WW8ptrAHzTtIv3TntyCXScX4uWjv0SmpmMU30jYfNAgJzjuknkRn56rU8d2N4CQkRhv4DxQawsL57H8kFpaDoq6bLC528raoHEDZ39LvyRSqWyOuh3QWgypWW7Tt/tP/ABP3dWtrDI2O35boGpbbJ0rBmmQCEIQCEIQCEIQCgqVBQeD2/wBoijW4ZxBh1UUyQBb3gcGydBI+S31OGbiLyST7vBFo3MWmTbVcd7V16Lu0qbK7wymyg51yIxucA1wn8Q8Vup+1nBtcAePtiuHNzEZYsMi/yWfaRmcy7LfSXnTpNKzMzGZxHjs9+nwsHuuIBMkZiOmY/uldw5c57nHOGsg/CBeQ6M5k32Co4X2j4Ks8Mp8TTLzkGugnotnHPNNhcM4wt/mNh1vGavExPJzX07UnFox5qH+8ZJ/eNsBk12UOMjuuMx5laqdSQRFgTNoM5Gxz38QstFrpY0ud/hgOc63+I8hwIIyse8QNwtobNvE/S2n6KVFFKgxmItGHEZcMhtkctvNFXh8USSDkCCWkeXgfNUcYcZFPKYcbSMAItJGumua00KgLZaQRtp0Gxysgpw1GXtVYCbkYXib20d6aKOPrmGMaSHVDFxOEZuJkjSRmdFdxUhowxIIJDjAPIHQykpPYXd4Fj/hGKBOK/dORsNPJBX2l+7FFv+a7BGcMFnmDynzW2zQAJAaIGoECAF5/FYmOqVTOCnTDWACcTjckht7EgAcytXZ1PAxjSb5usAMUy4/1FAlau5pHcxttJGYzju6jXxXhdr1BxNehw7J92He+qmDb3cYWXycXESM4hdIwzhu3I+kDdeB207FxPBtYRFQ1MbmxJDWiAHC7b7HRVtyb/T5i+Y54n4l0AtaRcxJAnUlPjy7zcyMtpG6VjYwwRmdzoeaaTa4+I6czzVmCC7PvN+Iafy81Dz8XeHlybz5JyTe4+Iafy80OJ71x5chzQBdcd5uunQboa657zfLbx6oxHFm3T6891DXHDMjU5b3GqBfwzLZicvHdM4GTcZj5NThpiJHl+qqYDz5m2Y6oLBM6fEf9qpcYMxed+uVp1TzubXJtGkRPiorOkEgiBbfSf+KCgZjw0t88kzKRN8M5ZRsOabD8RuDflcRHqSqyIsTHg3/iUG4g6iR95qk0pyyGQJIjocwVqSuYCgzsqnryydG8ZHqFex4OSqeze43+vLwSmkc8/wDxd5hBqQs7Hu07w2MB0/L5K5j5EoGQhCAQhCAUFShB5/F9n0nPFR9JjyBAJYHOb0MTe09ArcFLIsaOrIHqFqS1SIvkmITxW73i+0Ps5R4ig+n7tjXQcDgACx4HdIIEi8LL7O8a7iqFOpUEOpF7KjJt72mcJOxFiYO42XQ0GkNbOcCesXXLeygP7Rx5Z+6/aBh2x+7b72OWKFnMYvGOrqpadTQtFv44mPWcTHrt7PRPBnCC9mJ2IudhJDm4rDDuQItO/ROyu4kljhUbHwm1QERIGkR6rfsOfMxrnmNlFR7RLjGV3WkAb7jktHIoo8QxziBZwMOBEExeJi+6OJ4WZwnA6MxGZEZfC439Qo4x7MILxLDm/QB1hefhKKHDvZAa6WiJa65g6hwzNjE/xeQKDiqClMinD6hyBcR3Ra2kkZdFcGtrMJLbYoYZ0Fg4HTUqqs3AwhrhjqOjEQScTszYaNsOl1LOCqWpteGUmBoAaO8QM5Ok8oy5oHdgp0wKj+6DbHd1jaIjKwyVxdmZHw552M81R/06k0d4Yoky4lx3uTt96q1gxDqCRFhfX19EGHs7iHxw4Ja4OpOc4wRJGC9yTeTr4rCyuBU4JmrnViJLtGnOc89eS3cPTLXUWlrS5tN4zmbMJvGVwvDNTFxHZ5tJPEZXB7vMlVtOIa6NIvMxPdPxMuuaz4bDM/Io93YWA7xy6lLRaLS0C+3Ip2ty7o+I/VWZAsvFrxzyPTokgmbDp4C3VX18pGh+dlRizJz6uHyQIHRIibWtlmVe5pjIbfRVBpMzl128Ms0zRMS0XOcDST9IQWFve+FuW/6JALmQN4k5G2UcpRxNPYaHIkZAnRLhidpw6axGnP1QPUcCc9hEkXnl4Kt4tfM+M3jb7hW1XaxPyzn6JRTjDA0+WWSBadMTcCSeWQv84VdWnJs37k/SFe8m8idLR9fBFOOfrlog0oQhAFVlkXHlorEIKHOgg72I+R+91LrOEfiMHyJn0hHEjuztB/pIP0UVs2H/AFfNrh9UF6EBCAQhCAQoJVRl38u4zP6IA1CbN8zl+qltHUmTz06BWAKUFXE1MLHOAJIBIAzJAyC4r2K44DhBTa+eJe+q6oI7zajnFzyWnQAgT0XckLxu1+whVlzKj6VSQ4PYYhwECR+IWFjsqzG+Yb6d44J052zMb+Wfy9APBgmx5GNAfJRxDG5EEyCD0XL8R2vxXDDDxVIFs24lgLmRkMbBdp9JXsUOJfUaHsqUXCJDhJERlPVuaRaJV1NG1N55d8cjikWOwYQabpgXOCxJtlgMK7iaraTC51msE7m2ls/7K0EzmPDx55W9Ur+CLsOI2DsRGcxkJ0i3krMlBr/C6owjO4ktBvmYGg1AzK0PrOhrmAPBwzJg4CDLhucrLbhWKr2cJxMLmGI7vw6D4TbQeQQYeK40VGupkGm57SA14i/XJbeHfDGfCYGGRlAgHIWuArBROGHAO3tIPgb/ADWenXa1wpYQBgc4CQBGK4Az19UFLsPvab8bAGtc0y68uDIAGX4fksLaYFXgw795irEGzjhLD+K8CMPkvYp8Mw4Q6mNTdutr9cl5XanC4OM4OoAAwe8p7YS5pwjaDCiV9OImZzONp+HsUruAk2y8ecK7kN7nw/UJ2sGwlMApUVV/z8xEJI5E+Iv65qyvl49MrpJ+x6FBW1usnQ9Ac7IvbW+VtQPq5ThGv11NxOhSzGZI1vprnloEDm4uc5jTkPQqLXOHQHTT7CDUAIuJEDzF/mPJWU2nfcZaTz6IFNQm0GxO2UfmoLcu6Ms/sKGRh+LSNNFJECYblOWwQKMm84P8QynqmLjoWjoR8tEDMDOBGoOl1bRFh5+d0FqEIQCEIQQQstbujWAQZ2AIMHwla0IFaUyzVOCYTOGDuLf38VA4Uj4XuHWCPKPlCDUocYWdrn5EtnoRPQzcqaTSfjNxpkBsc7ogw738u2/XkrQgKUSEIQgEIQgWo2RB/Ncf292dU4dza9CmKtEfveHi8W/xKR3EfD5LsHEaqqS7Kw318B9VW1cw00tTgtnGY7pc5wfbXZ72io2pTE/xmHDCZILTcEEr1OD7d4eoYZWY47TB8Ac1YexuHxF5oML3ZktBJIvN9VNfsii9uF1CmRzaPoLJHEvadH+MT/TaKo5+RTtdK8h3ZeAzSqOpWjDJcwxlYzfnml/auIYe9TD+bCRaNQeeqsxw9lxheRxBIqMIcLU6ndmST3YgyANoI1Fwszfaai84C40zMEPBbvNyI0V3EVA57agewgU6g+ISScMAEDLNRmFradq84a+zKrnMY8iC5skE5GGyLSPIleH7UcfVmjw9OkH1KkvBLsMGnDpkhehwHHU2U6QdVY2GRBeARlbvCfNYzxlCpxVBzajHlrKrcTXMIBhtvLF5KLb7RK+lHDPFauY/cOgFQ6C4Hh5+auYeULI2tr3jvAB3jJP7x0WDj4AfNWYrqrJ1+9fRLg+EEA6eiX3zv4D6fmo98Zu0iL5E8tEDNo+d+fSxSERbDGeoubfSVaK7d46yFXUfORBHUff90Ax0kg6+G/0hLJtmfPPPWNkYDEYTH/b+f3CaDsZ+U9ECTbYO5/d/0Q7znMZZgDqmLZ0O3TY9VDHjXmCEEu1/9hO5z8VpYIACVrRHVOgEIQgEIQgEIQgEIQgV7Ac1Q8EeGTs/6hspQgZlbQ2PoehVpKEIKvfz8InnkPP8pQKRPxHwFh+qlCA/Z2fwjyR7jZzh4z80IQQaQFzJPMz6ZJgDvb1QhAzWR95JkIQCVzZQhBj4js1lS1RrHjZzQ6PNea/2N4M/5UdC4fVCFE1iejSuren2zMLKPslwbb+5Dv5i53+4lejwvZtGmZp0qbDu1jWnzAQhIrEFtW9vumZ9WqFKEKWZXugSswdzPmN423lCEFjGE5zllOqZ1AHO6EIKK1JoyBnlslc0i0uvl3j+aEIEh2Qe/wAY6a9UOY/ebRYC8nVCEDsrOtDhnBaQQQfPKxWiX7N8z+S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92" name="AutoShape 20" descr="data:image/jpeg;base64,/9j/4AAQSkZJRgABAQAAAQABAAD/2wCEAAkGBxMTEhUTExIWFhUXGBYXGBcXGBYXGBcWFhgXFhcYGBgYHSgiGholGxYVITEhJSkrLi4uFx8zODMsNygtLisBCgoKDg0OGhAQGzUlICYtLS0vLS4rMTUtLTMwKy0tKzIwNS0tLS0rMDUtLi4tNy0tLSstLTUuNS8tLi0tNy8rLf/AABEIAKgBLAMBIgACEQEDEQH/xAAbAAACAwEBAQAAAAAAAAAAAAAAAgEDBAYFB//EAEAQAAEDAgQDBQYDBgUEAwAAAAEAAhEDIRIxQVEEYXEFIoGRoQYTMrHB8ELR4RQzUnKS8SNDYrLSFYKiwgclU//EABgBAQADAQAAAAAAAAAAAAAAAAABAgME/8QALBEBAAIBAgMHBAIDAAAAAAAAAAECEQMhEjFBE1FhcYGRsQQy0fBCoSMzsv/aAAwDAQACEQMRAD8A+zs7t97RqdArH3GIXI+yFVXde24HKdJ+9FZw7CPH7CBoxa2PyOiMMD78EUrEjxH1++asIQVGllf85SuIyBk8rxzIGSaqXWGh81Q8Q8Dxug1Bg2HVS1gGQUhSgEIQgR9QBI+sJj10+7JeIdcAfXKDsvJ7a7Vbw1E1agMZNaJlz3WawWzMwomcRmVqUte0VrGZlT7VdtPpBtDhwH8VWtTbowa1X7NC2+znYrOFpYGkucSXVKh+KpUObj8ugWH2U7Gewu4niL8TWu6f8pn4aTeQ13K6SFSsZnil06160r2OnO3We+fxHT3ShCFo5AgoQg5n234R3u2cVSE1uFd71o/iZlVZ4snyXu8BxjatNlRhlr2hwPIiVe5srlPZM/s1evwB+Fv+NQn/APF5u0fyvJHks/ttnvdUf5NDHWu/pPP2nf1l1gUqApWjlCEIQCEIQCEIQCEIQCFVWeRlz9E7XIGQqy4zGVs/O3p6qWvHXzQOhCEAhCEGWtRjaLzPP79UUXE/e3z+90V6uYUtdAyub+eXzQPTMunZo8zc/RTXeQLCUvCiBJOf5AD5T4pqtWMrnZBW2sYy+/BLTqS/Ll9forKZJm0Xz/JKL32NjOk+qDShAVNStGn0QWyoc7+yy+8mZ8trf3UE7DL7yGf3mgQyc779TFgua7Boft3Eu4t5mhRd7vh2/hc9tn1ucEENPJdTwxv6/MH5LwP/AIytwDW/w1K7esVXmfVZ23tEOrRng0b3jntHpOc/GPKXVQpQhaOUIQhAIQhALlvbeg5gpcbTEv4Z2JwGbqDrVW+UHwXUquqwOBBEgggjcGxVbVzGGujqdneLfsx1/ovCV21GNewy1wDgRqCJBVy5P2OqGg+twDz+5OOkT+KhUJLP6TLfALqwlbZg19Ps7zWOXTxieQcUAqUmDa33srMjoSSRn5j8kwcglCEIBCEIErNkFLgkjaPv75qwhUlxaL6AeO5QFUNEZTI/JXAqio8nIa6+Ysno+p9UFqEIQCEIQecW8/A/krqhkHnhb4z9lTVaBbDORJU1TGG2Um3l/wCyCp5MmTbbb7srsOLlpz+8lmLo+8zqrqdSCRz+glBdUbaAFS1hF4vbO/kVc2qFYghhkSqBnM/Zv8oTV3XDQk/Zd48um55IEewTnfkbx4DqoebT5BTxEMaX1HgNaJJIsA0Sfr5rkqbX9ovL3OfR4Rk4AHYatd2QeTm1omw5qtrY5NtLS482tOIjnP475P2j2g/iZbw7n0qTKpZVrsBL3BoJcKUAzcwSQui9m+Co0aIp0CSwFxlxJdiJl2InWSrOxeBZw9FlFkw0fiu4k3JJ1Kdry2sQ5wwvAwiLhwnFlpF7+aites81tXWzHZ0+3Pv4z+7NyFRVqXj6aap6bztpfqrudYhCEAhCEAoUoQcn7aUjRdR49gvQOGqB+KhUIa/+mQ7wK6ijUDgHNMgiQdwbghLxVFr2ljgC1wLSDqCIIXN+xNY0/e8DUPf4Z0MJ/FQdek7wHd8Fn9tvN1f7dHxp/wAz+J+XVIQhaOUKmodvEjT80z3eWpVf2B/EgYVDa0ybHLmrQs7t/T+FXh1pQMhV+8+9fJQ5+3nsgdzvNU1OfPy1A+9FBOvSed9PVBA1y0QSPM+vIqQbwR97hLTaDIN+R26eaem0B2W/0/RBcEIlJ7zkY3QOhKHg6pkGIsOUzfLTTzzSiphfqbeEzvGufmma+fhE6a+pPNT7guMzGV+mg8oQPgLr2HPMqaPDRMmfTz3VzGwICZAnuxsECnsSPvmgu2/RGDcn5fJBU6iCb3jck6LmuN7brVeIqcLwVOlipYfeVapOFpdo1rbvIjpK6sNXi9rezHD13Y3MwVdKtMmnUH/c3PxVLxaY2dH01tKtp7SPLrET4xtn39+Ty6vYvFYXO4nixUYGkmkym1jDEG5Mm0bherT4KGtDalQDSSCIyFnTbJeR2dxFenxNbgqtY1wKLatN7mgPhxcwtcRGK4zXRdny+kwmQSwTIyNp9QlMY2T9VxcWJmOWYxGIxPpB6lOIAz02nlnHRV1eFxQHXggxzaZaLZjr/fY1loJnmsvEhz3YLBsXNw6bGBpBHzV3MQce3H7tgxbn8Ldxi35LbSP3MrPR4YBoDbAWjPujIK4GLASdTYR1KC5SqcL92/0n/kjGR8XmAfUXjqguQolSgEIQggrk/a0Hh61Hj2i1M+6rxn7ioc+eF2ErrFRx3Ctq0303iWvaWuHJwgqtozDXQ1OzvEzy5T5TzWsdInQ3Cdcx7FcW4MqcJVM1eFd7snV1M3pP8WwPArp0rbMZNbSnTvNf2Y6T7K3t19FX9zsryqXNjpqN1ZkQu/Xmim6ByGQ26+ifb0SDM7xfw29EDzeNd9IVjACFU7LlonYDrnGmSCCy/wAhsla25PmhzxvnnulJB3tbI+sIJc2wOgylGR8Oe/8AZUEQdhI19ZN9lY19wPCORjfp8kGgjU/oppiw6BKGAzBO2f5qRI5+iAe299RHl/cqfd8z5pKj97XHzjNWgoEDN/KICsUAqUAkc/aSiodPuEwCBKTtFYhCAUOUqCg4v2nf7rj6L5Aa+i9pyu6kS8Ak/wCl9RdRRp90YTA0ExA0y5XXje3fBOdQbWY0ufw721Q0CS5otUbGssLrLI32mZTaA+nWJgGWUXkRmMsjBAI6LOLcMzEuy2nOrSk0jM7x7b/E/wBOk4moabXOmSASBOfmgd5sxmAZmc8uWq5I9sg+9fTo13iqAMIouD2kBwJIcR3YiIj1UV/aunha1tLiGvaIA9zVsAADI1Fhr47z2lY6s4+k1rcqy7F7zMA2Ge98gDv96qylUbFrDoV5HY3blDiGvNGsHEE4hBa4E5SHAELRx7hJBc9oaMRc0xnYZZ6K8TE8mFqWpPDaMT4vRNURMgrHwnGOcR3HBu7zBmJBDdlT+zPsBVIEDNodItOvI+a1vbaBfM6Wm0nz9EQtgtyuNRqOn5I/aW6mOoLfmoD/APUPFY+O7UbTcxhN3mBAyuATc6FzbC90ymKzM4hubXacnDzCtXm1q1QG7Q9p0ETFtIv0/JNQ4pjhZ5YZjC6M+jt9rIru9BQVg4+q9rC5jg4iLYSSbicnbSj9rOJrZJkEyGQBEZy6dUS8L2mH7LxVDjhZhIocR/I8gU3n+V0X5rrAV4HaP+NTfRqMqFr2uBhrbg/KLXVPsjxTzQNJz8T6DjRcSMUlgBExBnCQDOoKpEYtPi6L2jU0YnrXb06e3L2dMq3jUffNZzUcdANjDjMZ2gRsrAyblxM849BCu50NFuRz89FJGXpz6pPdkG020N5G+eaZtZoE76azsBn4IHpibnXMfkle7aYyRJIgWOZ5clIuI9B9SgXI58rXP6KKoi++pznSIUg2jLk0fVQWkicrdTOiBBNyQetxfxureH1tn6mTOih7bmZIGd+XJQ1mvPc5EDnuZQX+7G3lb5IwbE/NVAxkTrrzIGaem8xJHOyCHzyzb8wrDTGwSPeCDvn5KyUC5Hr806rLCXSchlzMR9SrECM16/2TpKWX3mnQCEIQCEIQRCA0KUIIhBClQUHE1KM9ocU1oBlnDkg2BAdLvp6Lom0A11V7r+8w2kWa1oBF4tnbqvNrdn//AGLnGC2rQAwmfipvBnywrcOGp02im2W4w4kSTAAMkuJsOqrWMN9e0WmJjuj4W8I9gYCAQw5A5gHIcvyRwtOXYmVSWvvB70XM4TOWkXGabhaQaxjJJDWi5uSAMzrJ3CluFsN7oLpIbbIXMDx21VmBq1d7XAhmJptLfiGZnDqDbJZXMpVyLzhkEGWkgwSCNWmBZX1m1JxMcBkIcMQgbGbeSpqVWSPfNwOIwg5mSCSBUHXzRMTMbwvrscSCx0HVrvhIm+WucKl3EsJa2q3Cc2h+UjLC8fI3+rtpVBJY/wB40gHC4i0DR4GvNP2hdkmnjy7kiY1InPPltqiGbh+JDZY+k6mASZkuaRJdIdfkrOEaHVHVmmW4WsblGZJgAWMkC+ybgarMIawxAgMcZdvF5nMbrQym1towwZJAAv4dZ8EBUe2Qw5kEzsBa55k/NcpwLa/BGqKlH3tJ9V1X3tLvOaXROJhIOhuJ1XQcEQcdUuHfMCXAwxndB6GC6FZ2iAKNSCT3CAGguzEWDbk8gqzGWunq8ETExmJZOF9pOEebcS0H+FxDCDYQQ4LV/wBVoggGsy57vfZJJyAE3lFTs2jUaA9lN8ADvMaeWoJC5v2p7Ho0aTHU6TWH39IYmgAxjIiyiZtG7XTpo6lorvGfKfw60vFpzuPSdOiamBmAC42J25SlYwaNAO4gfIKxt8jHr49Fdyh4jXqN/wAkpyN45A7wodtYwRaCJmNb7qbgERkd52OqCXA3yyAy68+YQ5hkWB/T9VBaP4YkjTYcuimWzmRbcjPr0QK/WW8ptrAHzTtIv3TntyCXScX4uWjv0SmpmMU30jYfNAgJzjuknkRn56rU8d2N4CQkRhv4DxQawsL57H8kFpaDoq6bLC528raoHEDZ39LvyRSqWyOuh3QWgypWW7Tt/tP/ABP3dWtrDI2O35boGpbbJ0rBmmQCEIQCEIQCEIQCgqVBQeD2/wBoijW4ZxBh1UUyQBb3gcGydBI+S31OGbiLyST7vBFo3MWmTbVcd7V16Lu0qbK7wymyg51yIxucA1wn8Q8Vup+1nBtcAePtiuHNzEZYsMi/yWfaRmcy7LfSXnTpNKzMzGZxHjs9+nwsHuuIBMkZiOmY/uldw5c57nHOGsg/CBeQ6M5k32Co4X2j4Ks8Mp8TTLzkGugnotnHPNNhcM4wt/mNh1vGavExPJzX07UnFox5qH+8ZJ/eNsBk12UOMjuuMx5laqdSQRFgTNoM5Gxz38QstFrpY0ud/hgOc63+I8hwIIyse8QNwtobNvE/S2n6KVFFKgxmItGHEZcMhtkctvNFXh8USSDkCCWkeXgfNUcYcZFPKYcbSMAItJGumua00KgLZaQRtp0Gxysgpw1GXtVYCbkYXib20d6aKOPrmGMaSHVDFxOEZuJkjSRmdFdxUhowxIIJDjAPIHQykpPYXd4Fj/hGKBOK/dORsNPJBX2l+7FFv+a7BGcMFnmDynzW2zQAJAaIGoECAF5/FYmOqVTOCnTDWACcTjckht7EgAcytXZ1PAxjSb5usAMUy4/1FAlau5pHcxttJGYzju6jXxXhdr1BxNehw7J92He+qmDb3cYWXycXESM4hdIwzhu3I+kDdeB207FxPBtYRFQ1MbmxJDWiAHC7b7HRVtyb/T5i+Y54n4l0AtaRcxJAnUlPjy7zcyMtpG6VjYwwRmdzoeaaTa4+I6czzVmCC7PvN+Iafy81Dz8XeHlybz5JyTe4+Iafy80OJ71x5chzQBdcd5uunQboa657zfLbx6oxHFm3T6891DXHDMjU5b3GqBfwzLZicvHdM4GTcZj5NThpiJHl+qqYDz5m2Y6oLBM6fEf9qpcYMxed+uVp1TzubXJtGkRPiorOkEgiBbfSf+KCgZjw0t88kzKRN8M5ZRsOabD8RuDflcRHqSqyIsTHg3/iUG4g6iR95qk0pyyGQJIjocwVqSuYCgzsqnryydG8ZHqFex4OSqeze43+vLwSmkc8/wDxd5hBqQs7Hu07w2MB0/L5K5j5EoGQhCAQhCAUFShB5/F9n0nPFR9JjyBAJYHOb0MTe09ArcFLIsaOrIHqFqS1SIvkmITxW73i+0Ps5R4ig+n7tjXQcDgACx4HdIIEi8LL7O8a7iqFOpUEOpF7KjJt72mcJOxFiYO42XQ0GkNbOcCesXXLeygP7Rx5Z+6/aBh2x+7b72OWKFnMYvGOrqpadTQtFv44mPWcTHrt7PRPBnCC9mJ2IudhJDm4rDDuQItO/ROyu4kljhUbHwm1QERIGkR6rfsOfMxrnmNlFR7RLjGV3WkAb7jktHIoo8QxziBZwMOBEExeJi+6OJ4WZwnA6MxGZEZfC439Qo4x7MILxLDm/QB1hefhKKHDvZAa6WiJa65g6hwzNjE/xeQKDiqClMinD6hyBcR3Ra2kkZdFcGtrMJLbYoYZ0Fg4HTUqqs3AwhrhjqOjEQScTszYaNsOl1LOCqWpteGUmBoAaO8QM5Ok8oy5oHdgp0wKj+6DbHd1jaIjKwyVxdmZHw552M81R/06k0d4Yoky4lx3uTt96q1gxDqCRFhfX19EGHs7iHxw4Ja4OpOc4wRJGC9yTeTr4rCyuBU4JmrnViJLtGnOc89eS3cPTLXUWlrS5tN4zmbMJvGVwvDNTFxHZ5tJPEZXB7vMlVtOIa6NIvMxPdPxMuuaz4bDM/Io93YWA7xy6lLRaLS0C+3Ip2ty7o+I/VWZAsvFrxzyPTokgmbDp4C3VX18pGh+dlRizJz6uHyQIHRIibWtlmVe5pjIbfRVBpMzl128Ms0zRMS0XOcDST9IQWFve+FuW/6JALmQN4k5G2UcpRxNPYaHIkZAnRLhidpw6axGnP1QPUcCc9hEkXnl4Kt4tfM+M3jb7hW1XaxPyzn6JRTjDA0+WWSBadMTcCSeWQv84VdWnJs37k/SFe8m8idLR9fBFOOfrlog0oQhAFVlkXHlorEIKHOgg72I+R+91LrOEfiMHyJn0hHEjuztB/pIP0UVs2H/AFfNrh9UF6EBCAQhCAQoJVRl38u4zP6IA1CbN8zl+qltHUmTz06BWAKUFXE1MLHOAJIBIAzJAyC4r2K44DhBTa+eJe+q6oI7zajnFzyWnQAgT0XckLxu1+whVlzKj6VSQ4PYYhwECR+IWFjsqzG+Yb6d44J052zMb+Wfy9APBgmx5GNAfJRxDG5EEyCD0XL8R2vxXDDDxVIFs24lgLmRkMbBdp9JXsUOJfUaHsqUXCJDhJERlPVuaRaJV1NG1N55d8cjikWOwYQabpgXOCxJtlgMK7iaraTC51msE7m2ls/7K0EzmPDx55W9Ur+CLsOI2DsRGcxkJ0i3krMlBr/C6owjO4ktBvmYGg1AzK0PrOhrmAPBwzJg4CDLhucrLbhWKr2cJxMLmGI7vw6D4TbQeQQYeK40VGupkGm57SA14i/XJbeHfDGfCYGGRlAgHIWuArBROGHAO3tIPgb/ADWenXa1wpYQBgc4CQBGK4Az19UFLsPvab8bAGtc0y68uDIAGX4fksLaYFXgw795irEGzjhLD+K8CMPkvYp8Mw4Q6mNTdutr9cl5XanC4OM4OoAAwe8p7YS5pwjaDCiV9OImZzONp+HsUruAk2y8ecK7kN7nw/UJ2sGwlMApUVV/z8xEJI5E+Iv65qyvl49MrpJ+x6FBW1usnQ9Ac7IvbW+VtQPq5ThGv11NxOhSzGZI1vprnloEDm4uc5jTkPQqLXOHQHTT7CDUAIuJEDzF/mPJWU2nfcZaTz6IFNQm0GxO2UfmoLcu6Ms/sKGRh+LSNNFJECYblOWwQKMm84P8QynqmLjoWjoR8tEDMDOBGoOl1bRFh5+d0FqEIQCEIQQQstbujWAQZ2AIMHwla0IFaUyzVOCYTOGDuLf38VA4Uj4XuHWCPKPlCDUocYWdrn5EtnoRPQzcqaTSfjNxpkBsc7ogw738u2/XkrQgKUSEIQgEIQgWo2RB/Ncf292dU4dza9CmKtEfveHi8W/xKR3EfD5LsHEaqqS7Kw318B9VW1cw00tTgtnGY7pc5wfbXZ72io2pTE/xmHDCZILTcEEr1OD7d4eoYZWY47TB8Ac1YexuHxF5oML3ZktBJIvN9VNfsii9uF1CmRzaPoLJHEvadH+MT/TaKo5+RTtdK8h3ZeAzSqOpWjDJcwxlYzfnml/auIYe9TD+bCRaNQeeqsxw9lxheRxBIqMIcLU6ndmST3YgyANoI1Fwszfaai84C40zMEPBbvNyI0V3EVA57agewgU6g+ISScMAEDLNRmFradq84a+zKrnMY8iC5skE5GGyLSPIleH7UcfVmjw9OkH1KkvBLsMGnDpkhehwHHU2U6QdVY2GRBeARlbvCfNYzxlCpxVBzajHlrKrcTXMIBhtvLF5KLb7RK+lHDPFauY/cOgFQ6C4Hh5+auYeULI2tr3jvAB3jJP7x0WDj4AfNWYrqrJ1+9fRLg+EEA6eiX3zv4D6fmo98Zu0iL5E8tEDNo+d+fSxSERbDGeoubfSVaK7d46yFXUfORBHUff90Ax0kg6+G/0hLJtmfPPPWNkYDEYTH/b+f3CaDsZ+U9ECTbYO5/d/0Q7znMZZgDqmLZ0O3TY9VDHjXmCEEu1/9hO5z8VpYIACVrRHVOgEIQgEIQgEIQgEIQgV7Ac1Q8EeGTs/6hspQgZlbQ2PoehVpKEIKvfz8InnkPP8pQKRPxHwFh+qlCA/Z2fwjyR7jZzh4z80IQQaQFzJPMz6ZJgDvb1QhAzWR95JkIQCVzZQhBj4js1lS1RrHjZzQ6PNea/2N4M/5UdC4fVCFE1iejSuren2zMLKPslwbb+5Dv5i53+4lejwvZtGmZp0qbDu1jWnzAQhIrEFtW9vumZ9WqFKEKWZXugSswdzPmN423lCEFjGE5zllOqZ1AHO6EIKK1JoyBnlslc0i0uvl3j+aEIEh2Qe/wAY6a9UOY/ebRYC8nVCEDsrOtDhnBaQQQfPKxWiX7N8z+S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94" name="AutoShape 22" descr="data:image/jpeg;base64,/9j/4AAQSkZJRgABAQAAAQABAAD/2wCEAAkGBxMTEhUTExIWFhUXGBYXGBcXGBYXGBcWFhgXFhcYGBgYHSgiGholGxYVITEhJSkrLi4uFx8zODMsNygtLisBCgoKDg0OGhAQGzUlICYtLS0vLS4rMTUtLTMwKy0tKzIwNS0tLS0rMDUtLi4tNy0tLSstLTUuNS8tLi0tNy8rLf/AABEIAKgBLAMBIgACEQEDEQH/xAAbAAACAwEBAQAAAAAAAAAAAAAAAgEDBAYFB//EAEAQAAEDAgQDBQYDBgUEAwAAAAEAAhEDIRIxQVEEYXEFIoGRoQYTMrHB8ELR4RQzUnKS8SNDYrLSFYKiwgclU//EABgBAQADAQAAAAAAAAAAAAAAAAABAgME/8QALBEBAAIBAgMHBAIDAAAAAAAAAAECEQMhEjFBE1FhcYGRsQQy0fBCoSMzsv/aAAwDAQACEQMRAD8A+zs7t97RqdArH3GIXI+yFVXde24HKdJ+9FZw7CPH7CBoxa2PyOiMMD78EUrEjxH1++asIQVGllf85SuIyBk8rxzIGSaqXWGh81Q8Q8Dxug1Bg2HVS1gGQUhSgEIQgR9QBI+sJj10+7JeIdcAfXKDsvJ7a7Vbw1E1agMZNaJlz3WawWzMwomcRmVqUte0VrGZlT7VdtPpBtDhwH8VWtTbowa1X7NC2+znYrOFpYGkucSXVKh+KpUObj8ugWH2U7Gewu4niL8TWu6f8pn4aTeQ13K6SFSsZnil06160r2OnO3We+fxHT3ShCFo5AgoQg5n234R3u2cVSE1uFd71o/iZlVZ4snyXu8BxjatNlRhlr2hwPIiVe5srlPZM/s1evwB+Fv+NQn/APF5u0fyvJHks/ttnvdUf5NDHWu/pPP2nf1l1gUqApWjlCEIQCEIQCEIQCEIQCFVWeRlz9E7XIGQqy4zGVs/O3p6qWvHXzQOhCEAhCEGWtRjaLzPP79UUXE/e3z+90V6uYUtdAyub+eXzQPTMunZo8zc/RTXeQLCUvCiBJOf5AD5T4pqtWMrnZBW2sYy+/BLTqS/Ll9forKZJm0Xz/JKL32NjOk+qDShAVNStGn0QWyoc7+yy+8mZ8trf3UE7DL7yGf3mgQyc779TFgua7Boft3Eu4t5mhRd7vh2/hc9tn1ucEENPJdTwxv6/MH5LwP/AIytwDW/w1K7esVXmfVZ23tEOrRng0b3jntHpOc/GPKXVQpQhaOUIQhAIQhALlvbeg5gpcbTEv4Z2JwGbqDrVW+UHwXUquqwOBBEgggjcGxVbVzGGujqdneLfsx1/ovCV21GNewy1wDgRqCJBVy5P2OqGg+twDz+5OOkT+KhUJLP6TLfALqwlbZg19Ps7zWOXTxieQcUAqUmDa33srMjoSSRn5j8kwcglCEIBCEIErNkFLgkjaPv75qwhUlxaL6AeO5QFUNEZTI/JXAqio8nIa6+Ysno+p9UFqEIQCEIQecW8/A/krqhkHnhb4z9lTVaBbDORJU1TGG2Um3l/wCyCp5MmTbbb7srsOLlpz+8lmLo+8zqrqdSCRz+glBdUbaAFS1hF4vbO/kVc2qFYghhkSqBnM/Zv8oTV3XDQk/Zd48um55IEewTnfkbx4DqoebT5BTxEMaX1HgNaJJIsA0Sfr5rkqbX9ovL3OfR4Rk4AHYatd2QeTm1omw5qtrY5NtLS482tOIjnP475P2j2g/iZbw7n0qTKpZVrsBL3BoJcKUAzcwSQui9m+Co0aIp0CSwFxlxJdiJl2InWSrOxeBZw9FlFkw0fiu4k3JJ1Kdry2sQ5wwvAwiLhwnFlpF7+aites81tXWzHZ0+3Pv4z+7NyFRVqXj6aap6bztpfqrudYhCEAhCEAoUoQcn7aUjRdR49gvQOGqB+KhUIa/+mQ7wK6ijUDgHNMgiQdwbghLxVFr2ljgC1wLSDqCIIXN+xNY0/e8DUPf4Z0MJ/FQdek7wHd8Fn9tvN1f7dHxp/wAz+J+XVIQhaOUKmodvEjT80z3eWpVf2B/EgYVDa0ybHLmrQs7t/T+FXh1pQMhV+8+9fJQ5+3nsgdzvNU1OfPy1A+9FBOvSed9PVBA1y0QSPM+vIqQbwR97hLTaDIN+R26eaem0B2W/0/RBcEIlJ7zkY3QOhKHg6pkGIsOUzfLTTzzSiphfqbeEzvGufmma+fhE6a+pPNT7guMzGV+mg8oQPgLr2HPMqaPDRMmfTz3VzGwICZAnuxsECnsSPvmgu2/RGDcn5fJBU6iCb3jck6LmuN7brVeIqcLwVOlipYfeVapOFpdo1rbvIjpK6sNXi9rezHD13Y3MwVdKtMmnUH/c3PxVLxaY2dH01tKtp7SPLrET4xtn39+Ty6vYvFYXO4nixUYGkmkym1jDEG5Mm0bherT4KGtDalQDSSCIyFnTbJeR2dxFenxNbgqtY1wKLatN7mgPhxcwtcRGK4zXRdny+kwmQSwTIyNp9QlMY2T9VxcWJmOWYxGIxPpB6lOIAz02nlnHRV1eFxQHXggxzaZaLZjr/fY1loJnmsvEhz3YLBsXNw6bGBpBHzV3MQce3H7tgxbn8Ldxi35LbSP3MrPR4YBoDbAWjPujIK4GLASdTYR1KC5SqcL92/0n/kjGR8XmAfUXjqguQolSgEIQggrk/a0Hh61Hj2i1M+6rxn7ioc+eF2ErrFRx3Ctq0303iWvaWuHJwgqtozDXQ1OzvEzy5T5TzWsdInQ3Cdcx7FcW4MqcJVM1eFd7snV1M3pP8WwPArp0rbMZNbSnTvNf2Y6T7K3t19FX9zsryqXNjpqN1ZkQu/Xmim6ByGQ26+ifb0SDM7xfw29EDzeNd9IVjACFU7LlonYDrnGmSCCy/wAhsla25PmhzxvnnulJB3tbI+sIJc2wOgylGR8Oe/8AZUEQdhI19ZN9lY19wPCORjfp8kGgjU/oppiw6BKGAzBO2f5qRI5+iAe299RHl/cqfd8z5pKj97XHzjNWgoEDN/KICsUAqUAkc/aSiodPuEwCBKTtFYhCAUOUqCg4v2nf7rj6L5Aa+i9pyu6kS8Ak/wCl9RdRRp90YTA0ExA0y5XXje3fBOdQbWY0ufw721Q0CS5otUbGssLrLI32mZTaA+nWJgGWUXkRmMsjBAI6LOLcMzEuy2nOrSk0jM7x7b/E/wBOk4moabXOmSASBOfmgd5sxmAZmc8uWq5I9sg+9fTo13iqAMIouD2kBwJIcR3YiIj1UV/aunha1tLiGvaIA9zVsAADI1Fhr47z2lY6s4+k1rcqy7F7zMA2Ge98gDv96qylUbFrDoV5HY3blDiGvNGsHEE4hBa4E5SHAELRx7hJBc9oaMRc0xnYZZ6K8TE8mFqWpPDaMT4vRNURMgrHwnGOcR3HBu7zBmJBDdlT+zPsBVIEDNodItOvI+a1vbaBfM6Wm0nz9EQtgtyuNRqOn5I/aW6mOoLfmoD/APUPFY+O7UbTcxhN3mBAyuATc6FzbC90ymKzM4hubXacnDzCtXm1q1QG7Q9p0ETFtIv0/JNQ4pjhZ5YZjC6M+jt9rIru9BQVg4+q9rC5jg4iLYSSbicnbSj9rOJrZJkEyGQBEZy6dUS8L2mH7LxVDjhZhIocR/I8gU3n+V0X5rrAV4HaP+NTfRqMqFr2uBhrbg/KLXVPsjxTzQNJz8T6DjRcSMUlgBExBnCQDOoKpEYtPi6L2jU0YnrXb06e3L2dMq3jUffNZzUcdANjDjMZ2gRsrAyblxM849BCu50NFuRz89FJGXpz6pPdkG020N5G+eaZtZoE76azsBn4IHpibnXMfkle7aYyRJIgWOZ5clIuI9B9SgXI58rXP6KKoi++pznSIUg2jLk0fVQWkicrdTOiBBNyQetxfxureH1tn6mTOih7bmZIGd+XJQ1mvPc5EDnuZQX+7G3lb5IwbE/NVAxkTrrzIGaem8xJHOyCHzyzb8wrDTGwSPeCDvn5KyUC5Hr806rLCXSchlzMR9SrECM16/2TpKWX3mnQCEIQCEIQRCA0KUIIhBClQUHE1KM9ocU1oBlnDkg2BAdLvp6Lom0A11V7r+8w2kWa1oBF4tnbqvNrdn//AGLnGC2rQAwmfipvBnywrcOGp02im2W4w4kSTAAMkuJsOqrWMN9e0WmJjuj4W8I9gYCAQw5A5gHIcvyRwtOXYmVSWvvB70XM4TOWkXGabhaQaxjJJDWi5uSAMzrJ3CluFsN7oLpIbbIXMDx21VmBq1d7XAhmJptLfiGZnDqDbJZXMpVyLzhkEGWkgwSCNWmBZX1m1JxMcBkIcMQgbGbeSpqVWSPfNwOIwg5mSCSBUHXzRMTMbwvrscSCx0HVrvhIm+WucKl3EsJa2q3Cc2h+UjLC8fI3+rtpVBJY/wB40gHC4i0DR4GvNP2hdkmnjy7kiY1InPPltqiGbh+JDZY+k6mASZkuaRJdIdfkrOEaHVHVmmW4WsblGZJgAWMkC+ybgarMIawxAgMcZdvF5nMbrQym1towwZJAAv4dZ8EBUe2Qw5kEzsBa55k/NcpwLa/BGqKlH3tJ9V1X3tLvOaXROJhIOhuJ1XQcEQcdUuHfMCXAwxndB6GC6FZ2iAKNSCT3CAGguzEWDbk8gqzGWunq8ETExmJZOF9pOEebcS0H+FxDCDYQQ4LV/wBVoggGsy57vfZJJyAE3lFTs2jUaA9lN8ADvMaeWoJC5v2p7Ho0aTHU6TWH39IYmgAxjIiyiZtG7XTpo6lorvGfKfw60vFpzuPSdOiamBmAC42J25SlYwaNAO4gfIKxt8jHr49Fdyh4jXqN/wAkpyN45A7wodtYwRaCJmNb7qbgERkd52OqCXA3yyAy68+YQ5hkWB/T9VBaP4YkjTYcuimWzmRbcjPr0QK/WW8ptrAHzTtIv3TntyCXScX4uWjv0SmpmMU30jYfNAgJzjuknkRn56rU8d2N4CQkRhv4DxQawsL57H8kFpaDoq6bLC528raoHEDZ39LvyRSqWyOuh3QWgypWW7Tt/tP/ABP3dWtrDI2O35boGpbbJ0rBmmQCEIQCEIQCEIQCgqVBQeD2/wBoijW4ZxBh1UUyQBb3gcGydBI+S31OGbiLyST7vBFo3MWmTbVcd7V16Lu0qbK7wymyg51yIxucA1wn8Q8Vup+1nBtcAePtiuHNzEZYsMi/yWfaRmcy7LfSXnTpNKzMzGZxHjs9+nwsHuuIBMkZiOmY/uldw5c57nHOGsg/CBeQ6M5k32Co4X2j4Ks8Mp8TTLzkGugnotnHPNNhcM4wt/mNh1vGavExPJzX07UnFox5qH+8ZJ/eNsBk12UOMjuuMx5laqdSQRFgTNoM5Gxz38QstFrpY0ud/hgOc63+I8hwIIyse8QNwtobNvE/S2n6KVFFKgxmItGHEZcMhtkctvNFXh8USSDkCCWkeXgfNUcYcZFPKYcbSMAItJGumua00KgLZaQRtp0Gxysgpw1GXtVYCbkYXib20d6aKOPrmGMaSHVDFxOEZuJkjSRmdFdxUhowxIIJDjAPIHQykpPYXd4Fj/hGKBOK/dORsNPJBX2l+7FFv+a7BGcMFnmDynzW2zQAJAaIGoECAF5/FYmOqVTOCnTDWACcTjckht7EgAcytXZ1PAxjSb5usAMUy4/1FAlau5pHcxttJGYzju6jXxXhdr1BxNehw7J92He+qmDb3cYWXycXESM4hdIwzhu3I+kDdeB207FxPBtYRFQ1MbmxJDWiAHC7b7HRVtyb/T5i+Y54n4l0AtaRcxJAnUlPjy7zcyMtpG6VjYwwRmdzoeaaTa4+I6czzVmCC7PvN+Iafy81Dz8XeHlybz5JyTe4+Iafy80OJ71x5chzQBdcd5uunQboa657zfLbx6oxHFm3T6891DXHDMjU5b3GqBfwzLZicvHdM4GTcZj5NThpiJHl+qqYDz5m2Y6oLBM6fEf9qpcYMxed+uVp1TzubXJtGkRPiorOkEgiBbfSf+KCgZjw0t88kzKRN8M5ZRsOabD8RuDflcRHqSqyIsTHg3/iUG4g6iR95qk0pyyGQJIjocwVqSuYCgzsqnryydG8ZHqFex4OSqeze43+vLwSmkc8/wDxd5hBqQs7Hu07w2MB0/L5K5j5EoGQhCAQhCAUFShB5/F9n0nPFR9JjyBAJYHOb0MTe09ArcFLIsaOrIHqFqS1SIvkmITxW73i+0Ps5R4ig+n7tjXQcDgACx4HdIIEi8LL7O8a7iqFOpUEOpF7KjJt72mcJOxFiYO42XQ0GkNbOcCesXXLeygP7Rx5Z+6/aBh2x+7b72OWKFnMYvGOrqpadTQtFv44mPWcTHrt7PRPBnCC9mJ2IudhJDm4rDDuQItO/ROyu4kljhUbHwm1QERIGkR6rfsOfMxrnmNlFR7RLjGV3WkAb7jktHIoo8QxziBZwMOBEExeJi+6OJ4WZwnA6MxGZEZfC439Qo4x7MILxLDm/QB1hefhKKHDvZAa6WiJa65g6hwzNjE/xeQKDiqClMinD6hyBcR3Ra2kkZdFcGtrMJLbYoYZ0Fg4HTUqqs3AwhrhjqOjEQScTszYaNsOl1LOCqWpteGUmBoAaO8QM5Ok8oy5oHdgp0wKj+6DbHd1jaIjKwyVxdmZHw552M81R/06k0d4Yoky4lx3uTt96q1gxDqCRFhfX19EGHs7iHxw4Ja4OpOc4wRJGC9yTeTr4rCyuBU4JmrnViJLtGnOc89eS3cPTLXUWlrS5tN4zmbMJvGVwvDNTFxHZ5tJPEZXB7vMlVtOIa6NIvMxPdPxMuuaz4bDM/Io93YWA7xy6lLRaLS0C+3Ip2ty7o+I/VWZAsvFrxzyPTokgmbDp4C3VX18pGh+dlRizJz6uHyQIHRIibWtlmVe5pjIbfRVBpMzl128Ms0zRMS0XOcDST9IQWFve+FuW/6JALmQN4k5G2UcpRxNPYaHIkZAnRLhidpw6axGnP1QPUcCc9hEkXnl4Kt4tfM+M3jb7hW1XaxPyzn6JRTjDA0+WWSBadMTcCSeWQv84VdWnJs37k/SFe8m8idLR9fBFOOfrlog0oQhAFVlkXHlorEIKHOgg72I+R+91LrOEfiMHyJn0hHEjuztB/pIP0UVs2H/AFfNrh9UF6EBCAQhCAQoJVRl38u4zP6IA1CbN8zl+qltHUmTz06BWAKUFXE1MLHOAJIBIAzJAyC4r2K44DhBTa+eJe+q6oI7zajnFzyWnQAgT0XckLxu1+whVlzKj6VSQ4PYYhwECR+IWFjsqzG+Yb6d44J052zMb+Wfy9APBgmx5GNAfJRxDG5EEyCD0XL8R2vxXDDDxVIFs24lgLmRkMbBdp9JXsUOJfUaHsqUXCJDhJERlPVuaRaJV1NG1N55d8cjikWOwYQabpgXOCxJtlgMK7iaraTC51msE7m2ls/7K0EzmPDx55W9Ur+CLsOI2DsRGcxkJ0i3krMlBr/C6owjO4ktBvmYGg1AzK0PrOhrmAPBwzJg4CDLhucrLbhWKr2cJxMLmGI7vw6D4TbQeQQYeK40VGupkGm57SA14i/XJbeHfDGfCYGGRlAgHIWuArBROGHAO3tIPgb/ADWenXa1wpYQBgc4CQBGK4Az19UFLsPvab8bAGtc0y68uDIAGX4fksLaYFXgw795irEGzjhLD+K8CMPkvYp8Mw4Q6mNTdutr9cl5XanC4OM4OoAAwe8p7YS5pwjaDCiV9OImZzONp+HsUruAk2y8ecK7kN7nw/UJ2sGwlMApUVV/z8xEJI5E+Iv65qyvl49MrpJ+x6FBW1usnQ9Ac7IvbW+VtQPq5ThGv11NxOhSzGZI1vprnloEDm4uc5jTkPQqLXOHQHTT7CDUAIuJEDzF/mPJWU2nfcZaTz6IFNQm0GxO2UfmoLcu6Ms/sKGRh+LSNNFJECYblOWwQKMm84P8QynqmLjoWjoR8tEDMDOBGoOl1bRFh5+d0FqEIQCEIQQQstbujWAQZ2AIMHwla0IFaUyzVOCYTOGDuLf38VA4Uj4XuHWCPKPlCDUocYWdrn5EtnoRPQzcqaTSfjNxpkBsc7ogw738u2/XkrQgKUSEIQgEIQgWo2RB/Ncf292dU4dza9CmKtEfveHi8W/xKR3EfD5LsHEaqqS7Kw318B9VW1cw00tTgtnGY7pc5wfbXZ72io2pTE/xmHDCZILTcEEr1OD7d4eoYZWY47TB8Ac1YexuHxF5oML3ZktBJIvN9VNfsii9uF1CmRzaPoLJHEvadH+MT/TaKo5+RTtdK8h3ZeAzSqOpWjDJcwxlYzfnml/auIYe9TD+bCRaNQeeqsxw9lxheRxBIqMIcLU6ndmST3YgyANoI1Fwszfaai84C40zMEPBbvNyI0V3EVA57agewgU6g+ISScMAEDLNRmFradq84a+zKrnMY8iC5skE5GGyLSPIleH7UcfVmjw9OkH1KkvBLsMGnDpkhehwHHU2U6QdVY2GRBeARlbvCfNYzxlCpxVBzajHlrKrcTXMIBhtvLF5KLb7RK+lHDPFauY/cOgFQ6C4Hh5+auYeULI2tr3jvAB3jJP7x0WDj4AfNWYrqrJ1+9fRLg+EEA6eiX3zv4D6fmo98Zu0iL5E8tEDNo+d+fSxSERbDGeoubfSVaK7d46yFXUfORBHUff90Ax0kg6+G/0hLJtmfPPPWNkYDEYTH/b+f3CaDsZ+U9ECTbYO5/d/0Q7znMZZgDqmLZ0O3TY9VDHjXmCEEu1/9hO5z8VpYIACVrRHVOgEIQgEIQgEIQgEIQgV7Ac1Q8EeGTs/6hspQgZlbQ2PoehVpKEIKvfz8InnkPP8pQKRPxHwFh+qlCA/Z2fwjyR7jZzh4z80IQQaQFzJPMz6ZJgDvb1QhAzWR95JkIQCVzZQhBj4js1lS1RrHjZzQ6PNea/2N4M/5UdC4fVCFE1iejSuren2zMLKPslwbb+5Dv5i53+4lejwvZtGmZp0qbDu1jWnzAQhIrEFtW9vumZ9WqFKEKWZXugSswdzPmN423lCEFjGE5zllOqZ1AHO6EIKK1JoyBnlslc0i0uvl3j+aEIEh2Qe/wAY6a9UOY/ebRYC8nVCEDsrOtDhnBaQQQfPKxWiX7N8z+S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96" name="AutoShape 24" descr="data:image/jpeg;base64,/9j/4AAQSkZJRgABAQAAAQABAAD/2wCEAAkGBxMTEhUSExMWFRUVGRkZGBUWGBcXFxoXGBcdFxgaGRcaHSggHR4lGxkZITEjJSkrLi4uGB8zODMtNyguLisBCgoKDg0OGhAQGislICUtLSstLi0tOC0tLS0tNS0tLSstLTAtLTAtKy0rLS0uLS03LS0rLSstLSsrMi0tLS0tLf/AABEIANgA6gMBIgACEQEDEQH/xAAbAAACAwEBAQAAAAAAAAAAAAAABAIDBQEGB//EAEUQAAIBAgQDBgIGBggFBQAAAAECEQADBBIhMUFRYQUTInGBkTKhQlKxwdHwBiMzYnKCFBVDU5KisvEkY3PC4RY0g8PS/8QAFwEBAQEBAAAAAAAAAAAAAAAAAAECA//EACsRAAICAQIDBwUBAQAAAAAAAAABAhEhMVEDEkFxgZGx0eHwEzJhofEiM//aAAwDAQACEQMRAD8A+w4vGW7ShrjZQSBx3PAAVn3v0jw6ndm03AIHl4oqfat0FsMAQT342PJHB9iafW4e9Kz9FTHDdtZ9K45s71FRTd5/PsZX/qexpq3+Xlvvtwq5f0gwxg96BIGhnTz4U3m/XL/0z/qXpVmBvFu8n6LlfQRVpkvh7Px9hL+v8L/fp71TiO3bRDZbyxAysDu0kldRGwHvWlevFHlj4Dx+qevQ86qS8ovMJE5RO4O54nTjTIb4ez8fYW/r7Dgw11BoNyZB5EVGz25YBYteGpJXf4dtNNpBp25rdXfRW58SvHb/AHrtmwwTLmgyTO+7E8RTJLhs/H2FW/SHCccTbHm4H21Ff0iww0fE2UPANdQErJymCdiNadFq5P7X3Vdp8vSq8Pdi0Wg7M0Gepj7KUy3w9n4+xzD9p2nYLbuI4IPiRlYAiNNOJBJ9DTlzQSBJ5V5/HHu72HvQBmBR4G5jOOHBRd9xW9ctysSR5GD7iie5JxSpx0ZQcSR8VthPLXy2NduXH3CZgRIBMEyNiCunrUe4cfDdPTOFYfYCferxB0PLpVMCHdq+fwMCPCRnKg6REKY212iCKYTBjwsSxKnMJadYjjw1+QqvEYUIrBSR3hCxJI8W59gfKnco2I026fnWjJQpfVgPCSSzLqBqAWAPGICrXbqBSrxqGAJGmjMR/wB1duqMy210AE+ExABAAjiN9DppXGwtw6Eh10kHwkQZnMukzrsKIFzXP1gXhBJ222HXc/KqUu3AzZlDLOhTUx1BPAcqtNp8xYAGSBv9EDfzkmo2LZkk2wpMSwIM/YarRCoYh2A3BZyBpqEB1kEcgd+ddZrjAlMsajxAg6abg8wdYq2/bKkvMwsBRO+88eQG1VWQ6KFCrlgAEsZmOOnPrQpKxg4jxOCIkZ2YeXinSoE5Wym/qSIDZZ9IA686ut4tGOjLPIGD7b1HGsJA8O2uZCQdYjMNucUSBdcugECdwY47a70pg7zELJn9WrHhLHj8qhh7oLARaMTGVtVzb+GONTYZTcMAAW9PJc0jbYSKA7cuB7a5gRny6A6idd46VwKywpBIMDOkAgD4cwiIknUc/OuHKqWiTAERoTspGm541xJckd8YG+VcpgzAlvzpSgXf0dtIuN6hTOpjgfyB6xDH+8T/AAf+arxFtBIYM05JkkjxNlG5jQ7/AH1d/R0+ovsv4UBkY/Dk3LDT/buscswuMDP8o960sNdRYY3VPhVOGpWZIPvp0qHalkKcOAZnEA69UuH8+VWnEqrvmYRoIg6RM/P7KnVnWX2R7/Mct3EfxKQY0kQTB4T86nhrIXNH0jm9TVGJvSgFvd9ARsB9JvQA+sU1YQKABsAAPSuhxMvtHEN3iWQjRcBJugAqscDIjWI9RSCKJ7p2J5M6KSpGhWTwmOfCvQXTrWbiYJZgs5dHQ7lOnXiPKK5OKbFblVvDsh7s3CJ+Bsq7cU+//am/6K+n65v8K8Y6dPnxqtWBhXhkYgo/DeQNNjy51O4crXNDqueZ4jTQe1TkXxstF3Z12UXXNoNTueulUYh5NxCpZZCwsaAqJnUc6vwtvLbUfuj3ioXXi6okwykDiJWDvwO/5Fb0wDP7blrTDIwCEXAZUyLZzEBRrqoI9acxTZsOxjdNPpbjTzqD3S2RiNna2wBgQSV9R8JpTs5pwYUkkojW2O8m2TbOn8tZep014fY/P+Gq1hCQzAExE9OVU2kRbuUIoAWZiDvAE8oBpm1ckkRGXTXjoDpHnRInhJ9yAfs1+dWzBC7DMoDRlkleOq6aeRPyqp8yCe8Gp+mByJidOvOo3sO3Jbnn4TGmxAP3V23ZaAQTp9B4O2kTw8541dSFlm8phiVLHwkrqJEmJ/O9X3EBUg7H86daVWyQqs8syS0CN4I24wCQKmbjs8EQsb8STyg6R1oCeDukeBtTwP1hz8+Bqu7qxuSzBTAUCII0JPFvs6VWLGgRmJIMqwGo5Sdp4deVV3LjkMUgXVEMu4YcCOfMHnpWrIy29dcQygZBqSG3EdRG/GaqsL3hLCQNNmk5tjsYiI9qh2RiFuKytufiU/DykDhPEc/OtDC4RLYOQRPCT99ZWSJ3lC7WIjM4IGhzgazI3561FMKhkrmWPD4SQPDptMcOVdxSy9tTzkx+7t6TU8Vum58fXgrb9KZNBhreac0EhjB00APh50zH5/PnSNi7lCjQhrlydDsMzCJ14Uzh7mZVaIzCY848qPAKc1zUA29NNiYO+uvKrVuGSpjQLqOZHLhtUMMNbm/x8f4RtNct2sxZmXRwBlYfV5igKcUAWYxAAtiddcryIjz+dXG6PyDXMVf7pAEUb6COuu3nNWsomlgW7eXXDmYAvrJ5Zrbov+ZlHqKfwL5kUneIM8xofmKX7TNt7TJdyhGEGWAGu0GdDxB4GlP0TxbXMNbdiCzJbckaSbltXJPD4i3tVTydGm+Gntjxz6mlbw5LMzHfRRyX8SdT6UwlK4TE5pP0SYXbYaT6matuWjIIOg4Vo5CmNxMK4E5lA925czU8RYzQQYZdiOu4PQ/nal8ZaMXDB8Tp1+oJ6cfnTaXQQvAkSB0msPBSFu1KwVAncDaZn7dars2iG8WpUHK3NTGh6/hUsNq9w/vBfZR95Nc8VvTVk/zDzPEdd6hSd7EQwHAKWPPTb76WFvKtoxqGBI3Pi0b7SauNoNmOaUZYEHgJ/GrhYWc0DNz/AAo2Siv+hghhzbN5ERt7ClOyly3MRb2y3M4j6t0B5/x5x6U9dt5gBJUTPhMT6jWsXtB0sXEvL8MG3cAPNgVLHeQc3+I1l7nSDVOO/n8wbdqzlLHfMZ8tAPuqlv2w6IfKSwj7DV6PIkayJBGoikuzU8KXCRHdIN+Uk8OvyrSMDWJvZFZo2GwMSf8AemFQxSeJfMgy6gsm2ogOCTI5AGnU+GrRClLksVj4Y14GRwqGKw6tEjUbEEgjyIpc4dnNzK+Q5xqOiKIOvMmpgOltu8YMQCZiNI0qC80QAdTlBzwJ8Qg66ABhx0PD/wAyIllaMrgaqfqzB1HyqAxSp3VogyyqAflrUMTZNy4VlkAUajiCT16cuFUllWJxCLdChgob4yN54a8K1rV0HYgwYMHjWTc7IGVVGoDEltASNfvrQs217tcgyjpEg8QTrroRUSZmLd5KnxHizFbg0iCsrvvpOtce/bJUl8uQzB03B3npPtXMQbolU10lSRMmTmU8uEHSoWLV19bhynSACGHqDMcNjVepq80Tt2SvdrqRLTE5ddfvrtu6FFzSVtmFA3gKpjU761ZZzTqyMNtBBmfOP9qqCSl7Lvn8tso39KFJW270EBmXKxBK9OHHmKhYxAXSLr/xKTG3Iac461GzbnvQdi+upB+FCI5fnnUxbVNpGYiSSx4wNCePOgO4m4M9vo3lujcdjt1pq3MCddBrr+FVIFZo4oZ46Nl0+TUyg0H41GymH23aDXsJIDLnZSDrqbTMNOUKflWkcTllRbcAaCAvCdteg96T7UwqI+HyqADeCnTgbdzbl4oOnKtD+r04AjyYj7+p96qWWbm/8x7/ADZBSXGUB7UdFA3Og3HX2q/D2mBk3C3Q5Y+QFFnChduPMk/bVoStHIpxyEhAPrqT5AyarKjvdtkGvm20elOZetJXCEdnYgAhQDx0nfjxNGCzD28oO0kk6TxPWrLhABJ2Aqg4+2NCx/wt+FW2rqvIE6byCPtFY5WWxAW9M6CMwkoYgz8getFkCMiDLM5+BXpHUaAjTQ1o93HOqblnNofkSDp1GvGqBK9dVHEAhbdtxsQPowAY5CjE4YFQGgs6wyn4bkDUHkeR6U5bwwB+JjvoWJGvQmu4ixmWJg8DyI2NQGT2FddXfDvM24ZSeKH4STz3B/eVq0ezF/VW+MKJ57Up2tbZct9RL2dwPp2z+0SOcDMBzVeZpqzJAuWmDIwBCn4SI0KkbTp0pFdDrxKdTXXz+ZLlwig5gsHppvvpTR2qm3jASFbwtA8J6xsdjqY040yRW6OViti3lLR9I5j66fdRiFzAgzrpoSPzvV+XpXSlSmMGc1tDcAKyygENJkeIxptXLFv9a0fVXczqSxq3uD3rGNMqgHyLSN/L3q2zahi3OB7bUohVYvymZtILcOAYjbyFSwduC22VjmHmRr6cfWu2LRC5WgnWfUk1zBAqWQ6wZUxplMwPTb2qglibBJBDMOgIA9ZFL27xAfNJyNw3gwRpoOMelO4pSV8Jg84n7az3UQbbkZnBGYrAOkRPPp1qMqJZbbEDIPEM8wOY366/Kq7CWnOiQTJ4D4Wy7ipYQnMsggqgHGJk/PSoYARuIK2wSDOYElmM8OFQGglkSTETqY56DX0ApftBMoTjLqI+f3Vd2Yf1SE6kqJJ8qXyZmaZ8NyRy+ED2irQI9kn49/i/7V2/808mwpRQ66IoInVmJnczoB6elTUXY3t+zfjWSoo7bPjwo/5//wBN0/aBWtWT+kNq6UttZQO6XUYKTlHFSSeQDEnjANV3cDiYzjEk3BqEyItkkfRiC4B55iRPpVumzryqUY5S6G1RSvZ2LF22lwCMwBg7g8VPUGR6U1Wzi006ZF2gVlYjtDKocKWUyDwIIMa+sinLl495l4BZI4yTp9hpW4niKtqlwR/NHPhI26issDVi5mzCIKmNeW4+VKXHZm07wLtEKo5EydT6cutdRWQo51mEaJiCfCdeR/1Gn2tmgEM8K3dzKN4gxJmNSNZgEEaip3cd8OUDxmADoZB8XsAalewJLFg5WQAcoGsTGp86YvYRWEHeCM3HUa60yQy7zpcaQBcMQAwEHnDxPofOp21RgfCyso+EM3Q8NDXLdjuU7tCGdiddt/pEdB+daYOEELJOZdmnxSdT78vwqWFoSsIGWCpgn4X128ydNKzsXgzbY3bSlkiHsgwY4taMjxRup0PAg77ApfCfHd/jH+hDUtm4vlOYFrN634DnRiZDSSDxDBtVI5GCDT1q3lAUbDaZPzJrMxnZni76y3d3eJ3S4BwuLx6MPEOcSDPs/tYO3dXF7q9E92TIYDdrbbOvzEiQK0pbmnC1zQ0/a9vz40aR9Kos4iS6/ViOoIn7ZqWJvBYk6MQvqTApVHi4eTKvvmK/eKtnIsAvDijfylfvNXWXeTmVQOBBJO/ERyir6KoIyK4AN6nRQHM1VXrasCCPcVdXDQFEVAWNSeLAAztAn8abrmWs8pSNtIECs9rF4ZiuQSzHWTpJy7dIn1rRyijLWiC2HDQZAnpMfOrFmBtVuWuZPzFZcS2TooorRDJ/RkfqAfr3LzjyuX3cfJhWtWV+jJ/4ZB9Uuh80uMh+YNatSOh043/SV7syMQzA3mG8oimPIfax9qZRRcDKZGVhB4yIMiuXsKeA3fM23nx6gVfg7RUGdySeJ3MjfpU6mBiKKKK0QKKKKAXu4cZs/GI30iZ2rPRF7wmdFJMH65GsTyB/zGjD9pO2Ju2CoCooKtBmYU69PEeXw7nWLrMLNvcjxMerEk+/3isYeUblBxw+0lYu5hm2nYdOB/POqrYOa4AcpJUzoR8IG3pVYxmwAAn4SdsgOpn7P4hTgkcdNfn+Y9qGSK4hl+NJBjxJrr/DuPSajiMCl5PEJGjIwkMp3DKd1Nd71p2BGkgfED1kwRvy240zhsSrjThwIIIjfQ68R71ddSqTTtGJfv3ra5LytcCspF+2syqsD47aywaJEqCDv4ZgOYbEWrpFy24bKCvhIMSQSG4g6Dl5VqNtWL2rgbdx0lYuE/tFlHCjVodYYDYb8RWaaN80JZars9Pc2rZ0FSrz9gX0XOly2ynheBzHWFPeKYGkfQNM4XtaX7q6vdXD8IJzI/Pu3gZo5EBuMRrV5kT6bauOfmxr0VVNTU1pSsxRKuV2l8TeK5QBOZgNeW5+QNUgxRXAa7QBRRRQBRRRQBRRSHbOKa1ZuOsFgPDO2Y6LPSSJ6ULFW0kU9g7Xo+Hv7se8t/nL1q0p2ZgxZtrbBJy7sd2YmWY9WYknqabqJUjXEacm0FFFFUwFFFFAV3LyruQJ5kCrKRvoZ2BUzIO5+70NLZFVpCumoPh0DSdfCDB66VLBpX7kCffyG9ZbtCnWWuE7GN/sIXnx6mr/AOlq5yhoJB4gMusDwnWd+EaVGBnjQhVAAE6dW5E8PKsgpuFVMBRmAAytMZRwB2nb2FRe+4uADQNur8OBIOx22njtU8Re8QWMw2y8CW11JGwXWBzFcS0WWUIynQI8MpUaDbUA/hpQMuxOIyx0ZQRsYJCyJ3An5Gprh1dQSNicpGhEaaEa8Kjdw4KFFG4MTqJ3H5/CmcIF7tCvwwCN9iOtOwp3DKQILFuRIEx1I384rNxb5i0bki0DyLDM556L/pp7OTcgaKo16k/gB86qwlpkMaZYJnWS5YltztrSwQuIjOqAr+rMnUSAB4RG+5HsKbxOFt3EyXFV1P0WAYH0NUqwZ2RlBywRImQZ58iKYw+FVNVAWeWlVVQtp4M/+psmti69o/VJNy1ttkcmB/AVrn9ZXLWmItED+9tA3LZ/iUeNPYgfWrZopy7HT6l/cr8/H+iNntO04zJdtsOYZT99TdSXQ5RlAJnqYAjXlNcv9m2XMvatsebIpPuRST9i5NcNcNj9yM1n1tEjKP4CtT/SFcN6Ou329DYFdrGPady1/wC4tED+9tTct/zCM6c9QVH1q0cLi0uKHRldTsykMD5EaVVJGZcOUc9Biioh6lWjAUUUUAVRjMKtxGtsJV1KsOjCDV9FAnWUZ3YWIZ7KlzLqWtueb22NtmjqVzeRFNYzErbRrjmFUEk9BSGB8GIvW+FzLeX1At3APJlVj/1Kt7cw7XLLqglhDKDsWRg4U8gSsetZWh2lFPifh1+xK1hsU6i6b5tufELBRDaA4I/hzkxuwYajQRoXuzO0DczK693dtwHtkzE7MrfSQwYOmxBAIIDGCxS3ba3F+FwGE6GCOI4Gs/tlDbZcUv8AZiLo+tZJlj5p8Q/mHGpplFvnbi0k+nbt8695sUVwGu1s4HGWdKq7jkT5b/PerqKAz7+EWD3gUjnEe416a0tawi6tbOad1kFSRtJgxWwareypB0Gu8adNxWaBlEIWKkZCc0MSZzMYaJGUnbyGmlaFnC5W6QABwAE/j8qVt2+7MPqhMhjzJ2f/APXv11BRIEcopcKtq2RqQoJ6xvAAHpTVZ17FI2nUSrDKfUNHn6VWCWDtkLJ+JpJ8zrHpt5Cp37ZKGNDBjgZ8/OqDi1ZYYm3Ok6e4YSONPiCNDWUi2JYZwWVvrp9kHy4mtEUrh8GFjWcpYjyYnQ89/lTVbIFFFFAFFFFABrD7XwS2wcTaXLcQh3yCO8QfGGUfEckwTqCBFblcYSINRqzcJuLv4ygoHXQmGGhUkaHYgjWuCw42uE6z4gDpxAiDSf6Mn/hbQ4quQ/8Axkpr/hrVotCTjyya2OTXZorkVTJ2iiigMntu0VCYhAS9kkkDdrZ0uJ10AYD6yLTV/tG2trvywNvKGDDWQfhy8yZEDjNOVmWew7CvnCagyoLMyITuUQnKp32A3NZp9DqpRaSl0+US7Cw7JZUOIYlnK/V7x2uZP5c2X0p90BEHUHQipUVUqVGJScpOW5lfo836kId7TNa13i2xVT6oFPrWrWEuNt4e9eW6621uEXUZyFU+AI6gnSQUBj94VYe0Lt3TDpC/310EJ/ImjP8A5R1qJ0jrPhuUuZaPN9Mj2Nx9u0AbjhZ0A3ZjyVRqx6ClT22sZjZvhfrG03+n4/8ALVvZ/Zi2yX1e63xXXguen7q/uiAK0KZZi4LFX+ijD31uKHRgytqGBkEdDV9ZGBQWsRctDRbgF5R+9OW7A4a5G83Y1r1U7JOPK8aEbiAiCJB4GqMLZZJEyvCZJHSeIpmqbuKRSFZgCdgfX8DVMF1UXkBkMJHWq7l5XELcgyPhKzqJA1ncUtdDqCTfgDWWCkeWgFZZSaWUQhQNWBMcNInSdNxtTeGsqohQAOQ2rG7YusGTI3jeAI4AH7yR7VuWxAA361I5ZOa3ROiiitgKKKKAKKKKAKKKKAx+zm7q9csHZib1vyZv1q+lw5vK4tbFIdrYHvFBU5biHNbffKw581IlSORNL2e2lELfU2H2Of8AZk7eG78JnhqD0FZ0wdpJ8T/S16+vzqa9FcDCu1o4hRRRQBRRRQBRRRQEGWakBXaKAKKKKAyu0YGIwzcS1y3PRrZePe2PatWku08F3qZZKsCGRxurqZB68iOIJHGlbHapUi3iVFpzoH/snP7r8CfqtB5TvWdGda54qtV/bNeuEV2itHIVfBqd1U7cOW3tUEwCAyEUeQHHenaV7Qxq2kLtMaAACWZiYVVHEk6VlpFSbdI62FUsHYeJdjypmshUxVzxFksDggUXG/mYmJ6AepruEx7rcFi/lzNPd3FBCXIElYJOVwNcsmRqNiATRv6TzTTf4+Z7jWoomitHMKKKKAKKKKAKKKKAKhcQEEESORqdL47FraRrjzlUcBJPAAAakkwAOJNCpNukZmBT+j3u4Glq7LWRwRlHjtDkCPGo/jGwAramsDF4PE4hBm7uxqrrAa5cRlMghgwXNwIgjUjUHXb9KzE6cWsNvPWvPvLaKKK0cgooooAooooAooooAooooAqq/ZV1KuoZSIIIkEciKtooDFGHvYf9mGvWf7sn9Yg/5bH41/dYyOB2FWjt/D/TuC2fq3QbTezwT6Vq1Blms1sdXNS+5Z3RmHtgPpYtveP1gClsedxhB/lzHpXcJ2axcXr7B7izkUaW7ciDkB3aNC511MQDFagrtK3J9SlUVXmFJ9o4FbyFGkcQw+JWGqsp5g605RWjCbTtGd2Pi2dCLkC7bOS4BtmABzDoykMOjVo1k4bTGXhwa1Zb1DXVJ9o9hWtURviJKWOuQoooqnMKKKKAKKKKAKxmU375B/ZYdl0+vegOJ/dQFSP3j+7WwTWV+jOuHR/73Nd13/Wsbg9gwHpWXrR1hiLl3ePsjWooorRyCiiigCiiigCiiigCiiigCiiigCiiigCiiigCiiigCiiigMpzlxak7XbRUH9622aPMq5P8hrVrO7ZwrPblP2iEPb/AI11A8mEqejGmcDiRdtpcXZ1DCd9ROvWsrDOksxUu70/XkMUUUVo5hRRRQBXCa7WV2zim8Ni0Yu3Zhh/ZoPjuHymBzYjhMRujUIuTooxuOe+ty1h0JnNbN8kLbQ/C+Xi7LroBEiJGsa9i0FVVUQFAAHQCBUcHhltottBCqAAOgq+iW5qck8RWP33hRRRVOYUUUUAUUUUAUUUUAUUUUAUUUUAUUUUAUUUUAUUUUAUUUUAVi4C4LN5sO2i3CblknYzrctg8w0sBybT4TW1SuOwSXkKXBKmDuQQQZBVhBVgdiNRUaNwklh6P5Y1NFYxwWJtibd/vY+hfVRI4AXLagjzIamMJ2tba2zse6NvS4twhTbI1hjMRGoMwRBFL3K+G6uOew0a4ayT+kFg/s2a8TsLKtc92UZV82IFQ/o2Ivz3jGxbP9nbIN2OOe6PhJ5JtwapzbF+k192O30JXsbcuO1rD5QE0uXWGZVP1FWRmfnrC6bnSmez+zltZmlnuPGe48F2jYaAAAawoAAk6ammMLhltqERQqrsBtV9VLqySnjljhft9vpoFFFFU5hRRRQBRRRQBRRRQBRRRQBRRRQBRRRQBRRRQBRRRQBRRRQBRRRQBRRRQBSN/su09xbrW1Z1gBjrESQY2kSYO4k0UUKpNaMcipUUUIFFFFAcmu0UUAUUU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098" name="AutoShape 26" descr="data:image/jpeg;base64,/9j/4AAQSkZJRgABAQAAAQABAAD/2wCEAAkGBxMTEhUSExMWFRUVGRkZGBUWGBcXFxoXGBcdFxgaGRcaHSggHR4lGxkZITEjJSkrLi4uGB8zODMtNyguLisBCgoKDg0OGhAQGislICUtLSstLi0tOC0tLS0tNS0tLSstLTAtLTAtKy0rLS0uLS03LS0rLSstLSsrMi0tLS0tLf/AABEIANgA6gMBIgACEQEDEQH/xAAbAAACAwEBAQAAAAAAAAAAAAAABAIDBQEGB//EAEUQAAIBAgQDBgIGBggFBQAAAAECEQADBBIhMUFRYQUTInGBkTKhQlKxwdHwBiMzYnKCFBVDU5KisvEkY3PC4RY0g8PS/8QAFwEBAQEBAAAAAAAAAAAAAAAAAAECA//EACsRAAICAQIDBwUBAQAAAAAAAAABAhEhMVEDEkFxgZGx0eHwEzJhofEiM//aAAwDAQACEQMRAD8A+w4vGW7ShrjZQSBx3PAAVn3v0jw6ndm03AIHl4oqfat0FsMAQT342PJHB9iafW4e9Kz9FTHDdtZ9K45s71FRTd5/PsZX/qexpq3+Xlvvtwq5f0gwxg96BIGhnTz4U3m/XL/0z/qXpVmBvFu8n6LlfQRVpkvh7Px9hL+v8L/fp71TiO3bRDZbyxAysDu0kldRGwHvWlevFHlj4Dx+qevQ86qS8ovMJE5RO4O54nTjTIb4ez8fYW/r7Dgw11BoNyZB5EVGz25YBYteGpJXf4dtNNpBp25rdXfRW58SvHb/AHrtmwwTLmgyTO+7E8RTJLhs/H2FW/SHCccTbHm4H21Ff0iww0fE2UPANdQErJymCdiNadFq5P7X3Vdp8vSq8Pdi0Wg7M0Gepj7KUy3w9n4+xzD9p2nYLbuI4IPiRlYAiNNOJBJ9DTlzQSBJ5V5/HHu72HvQBmBR4G5jOOHBRd9xW9ctysSR5GD7iie5JxSpx0ZQcSR8VthPLXy2NduXH3CZgRIBMEyNiCunrUe4cfDdPTOFYfYCferxB0PLpVMCHdq+fwMCPCRnKg6REKY212iCKYTBjwsSxKnMJadYjjw1+QqvEYUIrBSR3hCxJI8W59gfKnco2I026fnWjJQpfVgPCSSzLqBqAWAPGICrXbqBSrxqGAJGmjMR/wB1duqMy210AE+ExABAAjiN9DppXGwtw6Eh10kHwkQZnMukzrsKIFzXP1gXhBJ222HXc/KqUu3AzZlDLOhTUx1BPAcqtNp8xYAGSBv9EDfzkmo2LZkk2wpMSwIM/YarRCoYh2A3BZyBpqEB1kEcgd+ddZrjAlMsajxAg6abg8wdYq2/bKkvMwsBRO+88eQG1VWQ6KFCrlgAEsZmOOnPrQpKxg4jxOCIkZ2YeXinSoE5Wym/qSIDZZ9IA686ut4tGOjLPIGD7b1HGsJA8O2uZCQdYjMNucUSBdcugECdwY47a70pg7zELJn9WrHhLHj8qhh7oLARaMTGVtVzb+GONTYZTcMAAW9PJc0jbYSKA7cuB7a5gRny6A6idd46VwKywpBIMDOkAgD4cwiIknUc/OuHKqWiTAERoTspGm541xJckd8YG+VcpgzAlvzpSgXf0dtIuN6hTOpjgfyB6xDH+8T/AAf+arxFtBIYM05JkkjxNlG5jQ7/AH1d/R0+ovsv4UBkY/Dk3LDT/buscswuMDP8o960sNdRYY3VPhVOGpWZIPvp0qHalkKcOAZnEA69UuH8+VWnEqrvmYRoIg6RM/P7KnVnWX2R7/Mct3EfxKQY0kQTB4T86nhrIXNH0jm9TVGJvSgFvd9ARsB9JvQA+sU1YQKABsAAPSuhxMvtHEN3iWQjRcBJugAqscDIjWI9RSCKJ7p2J5M6KSpGhWTwmOfCvQXTrWbiYJZgs5dHQ7lOnXiPKK5OKbFblVvDsh7s3CJ+Bsq7cU+//am/6K+n65v8K8Y6dPnxqtWBhXhkYgo/DeQNNjy51O4crXNDqueZ4jTQe1TkXxstF3Z12UXXNoNTueulUYh5NxCpZZCwsaAqJnUc6vwtvLbUfuj3ioXXi6okwykDiJWDvwO/5Fb0wDP7blrTDIwCEXAZUyLZzEBRrqoI9acxTZsOxjdNPpbjTzqD3S2RiNna2wBgQSV9R8JpTs5pwYUkkojW2O8m2TbOn8tZep014fY/P+Gq1hCQzAExE9OVU2kRbuUIoAWZiDvAE8oBpm1ckkRGXTXjoDpHnRInhJ9yAfs1+dWzBC7DMoDRlkleOq6aeRPyqp8yCe8Gp+mByJidOvOo3sO3Jbnn4TGmxAP3V23ZaAQTp9B4O2kTw8541dSFlm8phiVLHwkrqJEmJ/O9X3EBUg7H86daVWyQqs8syS0CN4I24wCQKmbjs8EQsb8STyg6R1oCeDukeBtTwP1hz8+Bqu7qxuSzBTAUCII0JPFvs6VWLGgRmJIMqwGo5Sdp4deVV3LjkMUgXVEMu4YcCOfMHnpWrIy29dcQygZBqSG3EdRG/GaqsL3hLCQNNmk5tjsYiI9qh2RiFuKytufiU/DykDhPEc/OtDC4RLYOQRPCT99ZWSJ3lC7WIjM4IGhzgazI3561FMKhkrmWPD4SQPDptMcOVdxSy9tTzkx+7t6TU8Vum58fXgrb9KZNBhreac0EhjB00APh50zH5/PnSNi7lCjQhrlydDsMzCJ14Uzh7mZVaIzCY848qPAKc1zUA29NNiYO+uvKrVuGSpjQLqOZHLhtUMMNbm/x8f4RtNct2sxZmXRwBlYfV5igKcUAWYxAAtiddcryIjz+dXG6PyDXMVf7pAEUb6COuu3nNWsomlgW7eXXDmYAvrJ5Zrbov+ZlHqKfwL5kUneIM8xofmKX7TNt7TJdyhGEGWAGu0GdDxB4GlP0TxbXMNbdiCzJbckaSbltXJPD4i3tVTydGm+Gntjxz6mlbw5LMzHfRRyX8SdT6UwlK4TE5pP0SYXbYaT6matuWjIIOg4Vo5CmNxMK4E5lA925czU8RYzQQYZdiOu4PQ/nal8ZaMXDB8Tp1+oJ6cfnTaXQQvAkSB0msPBSFu1KwVAncDaZn7dars2iG8WpUHK3NTGh6/hUsNq9w/vBfZR95Nc8VvTVk/zDzPEdd6hSd7EQwHAKWPPTb76WFvKtoxqGBI3Pi0b7SauNoNmOaUZYEHgJ/GrhYWc0DNz/AAo2Siv+hghhzbN5ERt7ClOyly3MRb2y3M4j6t0B5/x5x6U9dt5gBJUTPhMT6jWsXtB0sXEvL8MG3cAPNgVLHeQc3+I1l7nSDVOO/n8wbdqzlLHfMZ8tAPuqlv2w6IfKSwj7DV6PIkayJBGoikuzU8KXCRHdIN+Uk8OvyrSMDWJvZFZo2GwMSf8AemFQxSeJfMgy6gsm2ogOCTI5AGnU+GrRClLksVj4Y14GRwqGKw6tEjUbEEgjyIpc4dnNzK+Q5xqOiKIOvMmpgOltu8YMQCZiNI0qC80QAdTlBzwJ8Qg66ABhx0PD/wAyIllaMrgaqfqzB1HyqAxSp3VogyyqAflrUMTZNy4VlkAUajiCT16cuFUllWJxCLdChgob4yN54a8K1rV0HYgwYMHjWTc7IGVVGoDEltASNfvrQs217tcgyjpEg8QTrroRUSZmLd5KnxHizFbg0iCsrvvpOtce/bJUl8uQzB03B3npPtXMQbolU10lSRMmTmU8uEHSoWLV19bhynSACGHqDMcNjVepq80Tt2SvdrqRLTE5ddfvrtu6FFzSVtmFA3gKpjU761ZZzTqyMNtBBmfOP9qqCSl7Lvn8tso39KFJW270EBmXKxBK9OHHmKhYxAXSLr/xKTG3Iac461GzbnvQdi+upB+FCI5fnnUxbVNpGYiSSx4wNCePOgO4m4M9vo3lujcdjt1pq3MCddBrr+FVIFZo4oZ46Nl0+TUyg0H41GymH23aDXsJIDLnZSDrqbTMNOUKflWkcTllRbcAaCAvCdteg96T7UwqI+HyqADeCnTgbdzbl4oOnKtD+r04AjyYj7+p96qWWbm/8x7/ADZBSXGUB7UdFA3Og3HX2q/D2mBk3C3Q5Y+QFFnChduPMk/bVoStHIpxyEhAPrqT5AyarKjvdtkGvm20elOZetJXCEdnYgAhQDx0nfjxNGCzD28oO0kk6TxPWrLhABJ2Aqg4+2NCx/wt+FW2rqvIE6byCPtFY5WWxAW9M6CMwkoYgz8getFkCMiDLM5+BXpHUaAjTQ1o93HOqblnNofkSDp1GvGqBK9dVHEAhbdtxsQPowAY5CjE4YFQGgs6wyn4bkDUHkeR6U5bwwB+JjvoWJGvQmu4ixmWJg8DyI2NQGT2FddXfDvM24ZSeKH4STz3B/eVq0ezF/VW+MKJ57Up2tbZct9RL2dwPp2z+0SOcDMBzVeZpqzJAuWmDIwBCn4SI0KkbTp0pFdDrxKdTXXz+ZLlwig5gsHppvvpTR2qm3jASFbwtA8J6xsdjqY040yRW6OViti3lLR9I5j66fdRiFzAgzrpoSPzvV+XpXSlSmMGc1tDcAKyygENJkeIxptXLFv9a0fVXczqSxq3uD3rGNMqgHyLSN/L3q2zahi3OB7bUohVYvymZtILcOAYjbyFSwduC22VjmHmRr6cfWu2LRC5WgnWfUk1zBAqWQ6wZUxplMwPTb2qglibBJBDMOgIA9ZFL27xAfNJyNw3gwRpoOMelO4pSV8Jg84n7az3UQbbkZnBGYrAOkRPPp1qMqJZbbEDIPEM8wOY366/Kq7CWnOiQTJ4D4Wy7ipYQnMsggqgHGJk/PSoYARuIK2wSDOYElmM8OFQGglkSTETqY56DX0ApftBMoTjLqI+f3Vd2Yf1SE6kqJJ8qXyZmaZ8NyRy+ED2irQI9kn49/i/7V2/808mwpRQ66IoInVmJnczoB6elTUXY3t+zfjWSoo7bPjwo/5//wBN0/aBWtWT+kNq6UttZQO6XUYKTlHFSSeQDEnjANV3cDiYzjEk3BqEyItkkfRiC4B55iRPpVumzryqUY5S6G1RSvZ2LF22lwCMwBg7g8VPUGR6U1Wzi006ZF2gVlYjtDKocKWUyDwIIMa+sinLl495l4BZI4yTp9hpW4niKtqlwR/NHPhI26issDVi5mzCIKmNeW4+VKXHZm07wLtEKo5EydT6cutdRWQo51mEaJiCfCdeR/1Gn2tmgEM8K3dzKN4gxJmNSNZgEEaip3cd8OUDxmADoZB8XsAalewJLFg5WQAcoGsTGp86YvYRWEHeCM3HUa60yQy7zpcaQBcMQAwEHnDxPofOp21RgfCyso+EM3Q8NDXLdjuU7tCGdiddt/pEdB+daYOEELJOZdmnxSdT78vwqWFoSsIGWCpgn4X128ydNKzsXgzbY3bSlkiHsgwY4taMjxRup0PAg77ApfCfHd/jH+hDUtm4vlOYFrN634DnRiZDSSDxDBtVI5GCDT1q3lAUbDaZPzJrMxnZni76y3d3eJ3S4BwuLx6MPEOcSDPs/tYO3dXF7q9E92TIYDdrbbOvzEiQK0pbmnC1zQ0/a9vz40aR9Kos4iS6/ViOoIn7ZqWJvBYk6MQvqTApVHi4eTKvvmK/eKtnIsAvDijfylfvNXWXeTmVQOBBJO/ERyir6KoIyK4AN6nRQHM1VXrasCCPcVdXDQFEVAWNSeLAAztAn8abrmWs8pSNtIECs9rF4ZiuQSzHWTpJy7dIn1rRyijLWiC2HDQZAnpMfOrFmBtVuWuZPzFZcS2TooorRDJ/RkfqAfr3LzjyuX3cfJhWtWV+jJ/4ZB9Uuh80uMh+YNatSOh043/SV7syMQzA3mG8oimPIfax9qZRRcDKZGVhB4yIMiuXsKeA3fM23nx6gVfg7RUGdySeJ3MjfpU6mBiKKKK0QKKKKAXu4cZs/GI30iZ2rPRF7wmdFJMH65GsTyB/zGjD9pO2Ju2CoCooKtBmYU69PEeXw7nWLrMLNvcjxMerEk+/3isYeUblBxw+0lYu5hm2nYdOB/POqrYOa4AcpJUzoR8IG3pVYxmwAAn4SdsgOpn7P4hTgkcdNfn+Y9qGSK4hl+NJBjxJrr/DuPSajiMCl5PEJGjIwkMp3DKd1Nd71p2BGkgfED1kwRvy240zhsSrjThwIIIjfQ68R71ddSqTTtGJfv3ra5LytcCspF+2syqsD47aywaJEqCDv4ZgOYbEWrpFy24bKCvhIMSQSG4g6Dl5VqNtWL2rgbdx0lYuE/tFlHCjVodYYDYb8RWaaN80JZars9Pc2rZ0FSrz9gX0XOly2ynheBzHWFPeKYGkfQNM4XtaX7q6vdXD8IJzI/Pu3gZo5EBuMRrV5kT6bauOfmxr0VVNTU1pSsxRKuV2l8TeK5QBOZgNeW5+QNUgxRXAa7QBRRRQBRRRQBRRSHbOKa1ZuOsFgPDO2Y6LPSSJ6ULFW0kU9g7Xo+Hv7se8t/nL1q0p2ZgxZtrbBJy7sd2YmWY9WYknqabqJUjXEacm0FFFFUwFFFFAV3LyruQJ5kCrKRvoZ2BUzIO5+70NLZFVpCumoPh0DSdfCDB66VLBpX7kCffyG9ZbtCnWWuE7GN/sIXnx6mr/AOlq5yhoJB4gMusDwnWd+EaVGBnjQhVAAE6dW5E8PKsgpuFVMBRmAAytMZRwB2nb2FRe+4uADQNur8OBIOx22njtU8Re8QWMw2y8CW11JGwXWBzFcS0WWUIynQI8MpUaDbUA/hpQMuxOIyx0ZQRsYJCyJ3An5Gprh1dQSNicpGhEaaEa8Kjdw4KFFG4MTqJ3H5/CmcIF7tCvwwCN9iOtOwp3DKQILFuRIEx1I384rNxb5i0bki0DyLDM556L/pp7OTcgaKo16k/gB86qwlpkMaZYJnWS5YltztrSwQuIjOqAr+rMnUSAB4RG+5HsKbxOFt3EyXFV1P0WAYH0NUqwZ2RlBywRImQZ58iKYw+FVNVAWeWlVVQtp4M/+psmti69o/VJNy1ttkcmB/AVrn9ZXLWmItED+9tA3LZ/iUeNPYgfWrZopy7HT6l/cr8/H+iNntO04zJdtsOYZT99TdSXQ5RlAJnqYAjXlNcv9m2XMvatsebIpPuRST9i5NcNcNj9yM1n1tEjKP4CtT/SFcN6Ou329DYFdrGPady1/wC4tED+9tTct/zCM6c9QVH1q0cLi0uKHRldTsykMD5EaVVJGZcOUc9Biioh6lWjAUUUUAVRjMKtxGtsJV1KsOjCDV9FAnWUZ3YWIZ7KlzLqWtueb22NtmjqVzeRFNYzErbRrjmFUEk9BSGB8GIvW+FzLeX1At3APJlVj/1Kt7cw7XLLqglhDKDsWRg4U8gSsetZWh2lFPifh1+xK1hsU6i6b5tufELBRDaA4I/hzkxuwYajQRoXuzO0DczK693dtwHtkzE7MrfSQwYOmxBAIIDGCxS3ba3F+FwGE6GCOI4Gs/tlDbZcUv8AZiLo+tZJlj5p8Q/mHGpplFvnbi0k+nbt8695sUVwGu1s4HGWdKq7jkT5b/PerqKAz7+EWD3gUjnEe416a0tawi6tbOad1kFSRtJgxWwareypB0Gu8adNxWaBlEIWKkZCc0MSZzMYaJGUnbyGmlaFnC5W6QABwAE/j8qVt2+7MPqhMhjzJ2f/APXv11BRIEcopcKtq2RqQoJ6xvAAHpTVZ17FI2nUSrDKfUNHn6VWCWDtkLJ+JpJ8zrHpt5Cp37ZKGNDBjgZ8/OqDi1ZYYm3Ok6e4YSONPiCNDWUi2JYZwWVvrp9kHy4mtEUrh8GFjWcpYjyYnQ89/lTVbIFFFFAFFFFABrD7XwS2wcTaXLcQh3yCO8QfGGUfEckwTqCBFblcYSINRqzcJuLv4ygoHXQmGGhUkaHYgjWuCw42uE6z4gDpxAiDSf6Mn/hbQ4quQ/8Axkpr/hrVotCTjyya2OTXZorkVTJ2iiigMntu0VCYhAS9kkkDdrZ0uJ10AYD6yLTV/tG2trvywNvKGDDWQfhy8yZEDjNOVmWew7CvnCagyoLMyITuUQnKp32A3NZp9DqpRaSl0+US7Cw7JZUOIYlnK/V7x2uZP5c2X0p90BEHUHQipUVUqVGJScpOW5lfo836kId7TNa13i2xVT6oFPrWrWEuNt4e9eW6621uEXUZyFU+AI6gnSQUBj94VYe0Lt3TDpC/310EJ/ImjP8A5R1qJ0jrPhuUuZaPN9Mj2Nx9u0AbjhZ0A3ZjyVRqx6ClT22sZjZvhfrG03+n4/8ALVvZ/Zi2yX1e63xXXguen7q/uiAK0KZZi4LFX+ijD31uKHRgytqGBkEdDV9ZGBQWsRctDRbgF5R+9OW7A4a5G83Y1r1U7JOPK8aEbiAiCJB4GqMLZZJEyvCZJHSeIpmqbuKRSFZgCdgfX8DVMF1UXkBkMJHWq7l5XELcgyPhKzqJA1ncUtdDqCTfgDWWCkeWgFZZSaWUQhQNWBMcNInSdNxtTeGsqohQAOQ2rG7YusGTI3jeAI4AH7yR7VuWxAA361I5ZOa3ROiiitgKKKKAKKKKAKKKKAx+zm7q9csHZib1vyZv1q+lw5vK4tbFIdrYHvFBU5biHNbffKw581IlSORNL2e2lELfU2H2Of8AZk7eG78JnhqD0FZ0wdpJ8T/S16+vzqa9FcDCu1o4hRRRQBRRRQBRRRQEGWakBXaKAKKKKAyu0YGIwzcS1y3PRrZePe2PatWku08F3qZZKsCGRxurqZB68iOIJHGlbHapUi3iVFpzoH/snP7r8CfqtB5TvWdGda54qtV/bNeuEV2itHIVfBqd1U7cOW3tUEwCAyEUeQHHenaV7Qxq2kLtMaAACWZiYVVHEk6VlpFSbdI62FUsHYeJdjypmshUxVzxFksDggUXG/mYmJ6AepruEx7rcFi/lzNPd3FBCXIElYJOVwNcsmRqNiATRv6TzTTf4+Z7jWoomitHMKKKKAKKKKAKKKKAKhcQEEESORqdL47FraRrjzlUcBJPAAAakkwAOJNCpNukZmBT+j3u4Glq7LWRwRlHjtDkCPGo/jGwAramsDF4PE4hBm7uxqrrAa5cRlMghgwXNwIgjUjUHXb9KzE6cWsNvPWvPvLaKKK0cgooooAooooAooooAooooAqq/ZV1KuoZSIIIkEciKtooDFGHvYf9mGvWf7sn9Yg/5bH41/dYyOB2FWjt/D/TuC2fq3QbTezwT6Vq1Blms1sdXNS+5Z3RmHtgPpYtveP1gClsedxhB/lzHpXcJ2axcXr7B7izkUaW7ciDkB3aNC511MQDFagrtK3J9SlUVXmFJ9o4FbyFGkcQw+JWGqsp5g605RWjCbTtGd2Pi2dCLkC7bOS4BtmABzDoykMOjVo1k4bTGXhwa1Zb1DXVJ9o9hWtURviJKWOuQoooqnMKKKKAKKKKAKxmU375B/ZYdl0+vegOJ/dQFSP3j+7WwTWV+jOuHR/73Nd13/Wsbg9gwHpWXrR1hiLl3ePsjWooorRyCiiigCiiigCiiigCiiigCiiigCiiigCiiigCiiigCiiigMpzlxak7XbRUH9622aPMq5P8hrVrO7ZwrPblP2iEPb/AI11A8mEqejGmcDiRdtpcXZ1DCd9ROvWsrDOksxUu70/XkMUUUVo5hRRRQBXCa7WV2zim8Ni0Yu3Zhh/ZoPjuHymBzYjhMRujUIuTooxuOe+ty1h0JnNbN8kLbQ/C+Xi7LroBEiJGsa9i0FVVUQFAAHQCBUcHhltottBCqAAOgq+iW5qck8RWP33hRRRVOYUUUUAUUUUAUUUUAUUUUAUUUUAUUUUAUUUUAUUUUAUUUUAVi4C4LN5sO2i3CblknYzrctg8w0sBybT4TW1SuOwSXkKXBKmDuQQQZBVhBVgdiNRUaNwklh6P5Y1NFYxwWJtibd/vY+hfVRI4AXLagjzIamMJ2tba2zse6NvS4twhTbI1hjMRGoMwRBFL3K+G6uOew0a4ayT+kFg/s2a8TsLKtc92UZV82IFQ/o2Ivz3jGxbP9nbIN2OOe6PhJ5JtwapzbF+k192O30JXsbcuO1rD5QE0uXWGZVP1FWRmfnrC6bnSmez+zltZmlnuPGe48F2jYaAAAawoAAk6ammMLhltqERQqrsBtV9VLqySnjljhft9vpoFFFFU5hRRRQBRRRQBRRRQBRRRQBRRRQBRRRQBRRRQBRRRQBRRRQBRRRQBRRRQBSN/su09xbrW1Z1gBjrESQY2kSYO4k0UUKpNaMcipUUUIFFFFAcmu0UUAUUU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100" name="AutoShape 28" descr="data:image/jpeg;base64,/9j/4AAQSkZJRgABAQAAAQABAAD/2wCEAAkGBxMTEhUSExMWFRUVGRkZGBUWGBcXFxoXGBcdFxgaGRcaHSggHR4lGxkZITEjJSkrLi4uGB8zODMtNyguLisBCgoKDg0OGhAQGislICUtLSstLi0tOC0tLS0tNS0tLSstLTAtLTAtKy0rLS0uLS03LS0rLSstLSsrMi0tLS0tLf/AABEIANgA6gMBIgACEQEDEQH/xAAbAAACAwEBAQAAAAAAAAAAAAAABAIDBQEGB//EAEUQAAIBAgQDBgIGBggFBQAAAAECEQADBBIhMUFRYQUTInGBkTKhQlKxwdHwBiMzYnKCFBVDU5KisvEkY3PC4RY0g8PS/8QAFwEBAQEBAAAAAAAAAAAAAAAAAAECA//EACsRAAICAQIDBwUBAQAAAAAAAAABAhEhMVEDEkFxgZGx0eHwEzJhofEiM//aAAwDAQACEQMRAD8A+w4vGW7ShrjZQSBx3PAAVn3v0jw6ndm03AIHl4oqfat0FsMAQT342PJHB9iafW4e9Kz9FTHDdtZ9K45s71FRTd5/PsZX/qexpq3+Xlvvtwq5f0gwxg96BIGhnTz4U3m/XL/0z/qXpVmBvFu8n6LlfQRVpkvh7Px9hL+v8L/fp71TiO3bRDZbyxAysDu0kldRGwHvWlevFHlj4Dx+qevQ86qS8ovMJE5RO4O54nTjTIb4ez8fYW/r7Dgw11BoNyZB5EVGz25YBYteGpJXf4dtNNpBp25rdXfRW58SvHb/AHrtmwwTLmgyTO+7E8RTJLhs/H2FW/SHCccTbHm4H21Ff0iww0fE2UPANdQErJymCdiNadFq5P7X3Vdp8vSq8Pdi0Wg7M0Gepj7KUy3w9n4+xzD9p2nYLbuI4IPiRlYAiNNOJBJ9DTlzQSBJ5V5/HHu72HvQBmBR4G5jOOHBRd9xW9ctysSR5GD7iie5JxSpx0ZQcSR8VthPLXy2NduXH3CZgRIBMEyNiCunrUe4cfDdPTOFYfYCferxB0PLpVMCHdq+fwMCPCRnKg6REKY212iCKYTBjwsSxKnMJadYjjw1+QqvEYUIrBSR3hCxJI8W59gfKnco2I026fnWjJQpfVgPCSSzLqBqAWAPGICrXbqBSrxqGAJGmjMR/wB1duqMy210AE+ExABAAjiN9DppXGwtw6Eh10kHwkQZnMukzrsKIFzXP1gXhBJ222HXc/KqUu3AzZlDLOhTUx1BPAcqtNp8xYAGSBv9EDfzkmo2LZkk2wpMSwIM/YarRCoYh2A3BZyBpqEB1kEcgd+ddZrjAlMsajxAg6abg8wdYq2/bKkvMwsBRO+88eQG1VWQ6KFCrlgAEsZmOOnPrQpKxg4jxOCIkZ2YeXinSoE5Wym/qSIDZZ9IA686ut4tGOjLPIGD7b1HGsJA8O2uZCQdYjMNucUSBdcugECdwY47a70pg7zELJn9WrHhLHj8qhh7oLARaMTGVtVzb+GONTYZTcMAAW9PJc0jbYSKA7cuB7a5gRny6A6idd46VwKywpBIMDOkAgD4cwiIknUc/OuHKqWiTAERoTspGm541xJckd8YG+VcpgzAlvzpSgXf0dtIuN6hTOpjgfyB6xDH+8T/AAf+arxFtBIYM05JkkjxNlG5jQ7/AH1d/R0+ovsv4UBkY/Dk3LDT/buscswuMDP8o960sNdRYY3VPhVOGpWZIPvp0qHalkKcOAZnEA69UuH8+VWnEqrvmYRoIg6RM/P7KnVnWX2R7/Mct3EfxKQY0kQTB4T86nhrIXNH0jm9TVGJvSgFvd9ARsB9JvQA+sU1YQKABsAAPSuhxMvtHEN3iWQjRcBJugAqscDIjWI9RSCKJ7p2J5M6KSpGhWTwmOfCvQXTrWbiYJZgs5dHQ7lOnXiPKK5OKbFblVvDsh7s3CJ+Bsq7cU+//am/6K+n65v8K8Y6dPnxqtWBhXhkYgo/DeQNNjy51O4crXNDqueZ4jTQe1TkXxstF3Z12UXXNoNTueulUYh5NxCpZZCwsaAqJnUc6vwtvLbUfuj3ioXXi6okwykDiJWDvwO/5Fb0wDP7blrTDIwCEXAZUyLZzEBRrqoI9acxTZsOxjdNPpbjTzqD3S2RiNna2wBgQSV9R8JpTs5pwYUkkojW2O8m2TbOn8tZep014fY/P+Gq1hCQzAExE9OVU2kRbuUIoAWZiDvAE8oBpm1ckkRGXTXjoDpHnRInhJ9yAfs1+dWzBC7DMoDRlkleOq6aeRPyqp8yCe8Gp+mByJidOvOo3sO3Jbnn4TGmxAP3V23ZaAQTp9B4O2kTw8541dSFlm8phiVLHwkrqJEmJ/O9X3EBUg7H86daVWyQqs8syS0CN4I24wCQKmbjs8EQsb8STyg6R1oCeDukeBtTwP1hz8+Bqu7qxuSzBTAUCII0JPFvs6VWLGgRmJIMqwGo5Sdp4deVV3LjkMUgXVEMu4YcCOfMHnpWrIy29dcQygZBqSG3EdRG/GaqsL3hLCQNNmk5tjsYiI9qh2RiFuKytufiU/DykDhPEc/OtDC4RLYOQRPCT99ZWSJ3lC7WIjM4IGhzgazI3561FMKhkrmWPD4SQPDptMcOVdxSy9tTzkx+7t6TU8Vum58fXgrb9KZNBhreac0EhjB00APh50zH5/PnSNi7lCjQhrlydDsMzCJ14Uzh7mZVaIzCY848qPAKc1zUA29NNiYO+uvKrVuGSpjQLqOZHLhtUMMNbm/x8f4RtNct2sxZmXRwBlYfV5igKcUAWYxAAtiddcryIjz+dXG6PyDXMVf7pAEUb6COuu3nNWsomlgW7eXXDmYAvrJ5Zrbov+ZlHqKfwL5kUneIM8xofmKX7TNt7TJdyhGEGWAGu0GdDxB4GlP0TxbXMNbdiCzJbckaSbltXJPD4i3tVTydGm+Gntjxz6mlbw5LMzHfRRyX8SdT6UwlK4TE5pP0SYXbYaT6matuWjIIOg4Vo5CmNxMK4E5lA925czU8RYzQQYZdiOu4PQ/nal8ZaMXDB8Tp1+oJ6cfnTaXQQvAkSB0msPBSFu1KwVAncDaZn7dars2iG8WpUHK3NTGh6/hUsNq9w/vBfZR95Nc8VvTVk/zDzPEdd6hSd7EQwHAKWPPTb76WFvKtoxqGBI3Pi0b7SauNoNmOaUZYEHgJ/GrhYWc0DNz/AAo2Siv+hghhzbN5ERt7ClOyly3MRb2y3M4j6t0B5/x5x6U9dt5gBJUTPhMT6jWsXtB0sXEvL8MG3cAPNgVLHeQc3+I1l7nSDVOO/n8wbdqzlLHfMZ8tAPuqlv2w6IfKSwj7DV6PIkayJBGoikuzU8KXCRHdIN+Uk8OvyrSMDWJvZFZo2GwMSf8AemFQxSeJfMgy6gsm2ogOCTI5AGnU+GrRClLksVj4Y14GRwqGKw6tEjUbEEgjyIpc4dnNzK+Q5xqOiKIOvMmpgOltu8YMQCZiNI0qC80QAdTlBzwJ8Qg66ABhx0PD/wAyIllaMrgaqfqzB1HyqAxSp3VogyyqAflrUMTZNy4VlkAUajiCT16cuFUllWJxCLdChgob4yN54a8K1rV0HYgwYMHjWTc7IGVVGoDEltASNfvrQs217tcgyjpEg8QTrroRUSZmLd5KnxHizFbg0iCsrvvpOtce/bJUl8uQzB03B3npPtXMQbolU10lSRMmTmU8uEHSoWLV19bhynSACGHqDMcNjVepq80Tt2SvdrqRLTE5ddfvrtu6FFzSVtmFA3gKpjU761ZZzTqyMNtBBmfOP9qqCSl7Lvn8tso39KFJW270EBmXKxBK9OHHmKhYxAXSLr/xKTG3Iac461GzbnvQdi+upB+FCI5fnnUxbVNpGYiSSx4wNCePOgO4m4M9vo3lujcdjt1pq3MCddBrr+FVIFZo4oZ46Nl0+TUyg0H41GymH23aDXsJIDLnZSDrqbTMNOUKflWkcTllRbcAaCAvCdteg96T7UwqI+HyqADeCnTgbdzbl4oOnKtD+r04AjyYj7+p96qWWbm/8x7/ADZBSXGUB7UdFA3Og3HX2q/D2mBk3C3Q5Y+QFFnChduPMk/bVoStHIpxyEhAPrqT5AyarKjvdtkGvm20elOZetJXCEdnYgAhQDx0nfjxNGCzD28oO0kk6TxPWrLhABJ2Aqg4+2NCx/wt+FW2rqvIE6byCPtFY5WWxAW9M6CMwkoYgz8getFkCMiDLM5+BXpHUaAjTQ1o93HOqblnNofkSDp1GvGqBK9dVHEAhbdtxsQPowAY5CjE4YFQGgs6wyn4bkDUHkeR6U5bwwB+JjvoWJGvQmu4ixmWJg8DyI2NQGT2FddXfDvM24ZSeKH4STz3B/eVq0ezF/VW+MKJ57Up2tbZct9RL2dwPp2z+0SOcDMBzVeZpqzJAuWmDIwBCn4SI0KkbTp0pFdDrxKdTXXz+ZLlwig5gsHppvvpTR2qm3jASFbwtA8J6xsdjqY040yRW6OViti3lLR9I5j66fdRiFzAgzrpoSPzvV+XpXSlSmMGc1tDcAKyygENJkeIxptXLFv9a0fVXczqSxq3uD3rGNMqgHyLSN/L3q2zahi3OB7bUohVYvymZtILcOAYjbyFSwduC22VjmHmRr6cfWu2LRC5WgnWfUk1zBAqWQ6wZUxplMwPTb2qglibBJBDMOgIA9ZFL27xAfNJyNw3gwRpoOMelO4pSV8Jg84n7az3UQbbkZnBGYrAOkRPPp1qMqJZbbEDIPEM8wOY366/Kq7CWnOiQTJ4D4Wy7ipYQnMsggqgHGJk/PSoYARuIK2wSDOYElmM8OFQGglkSTETqY56DX0ApftBMoTjLqI+f3Vd2Yf1SE6kqJJ8qXyZmaZ8NyRy+ED2irQI9kn49/i/7V2/808mwpRQ66IoInVmJnczoB6elTUXY3t+zfjWSoo7bPjwo/5//wBN0/aBWtWT+kNq6UttZQO6XUYKTlHFSSeQDEnjANV3cDiYzjEk3BqEyItkkfRiC4B55iRPpVumzryqUY5S6G1RSvZ2LF22lwCMwBg7g8VPUGR6U1Wzi006ZF2gVlYjtDKocKWUyDwIIMa+sinLl495l4BZI4yTp9hpW4niKtqlwR/NHPhI26issDVi5mzCIKmNeW4+VKXHZm07wLtEKo5EydT6cutdRWQo51mEaJiCfCdeR/1Gn2tmgEM8K3dzKN4gxJmNSNZgEEaip3cd8OUDxmADoZB8XsAalewJLFg5WQAcoGsTGp86YvYRWEHeCM3HUa60yQy7zpcaQBcMQAwEHnDxPofOp21RgfCyso+EM3Q8NDXLdjuU7tCGdiddt/pEdB+daYOEELJOZdmnxSdT78vwqWFoSsIGWCpgn4X128ydNKzsXgzbY3bSlkiHsgwY4taMjxRup0PAg77ApfCfHd/jH+hDUtm4vlOYFrN634DnRiZDSSDxDBtVI5GCDT1q3lAUbDaZPzJrMxnZni76y3d3eJ3S4BwuLx6MPEOcSDPs/tYO3dXF7q9E92TIYDdrbbOvzEiQK0pbmnC1zQ0/a9vz40aR9Kos4iS6/ViOoIn7ZqWJvBYk6MQvqTApVHi4eTKvvmK/eKtnIsAvDijfylfvNXWXeTmVQOBBJO/ERyir6KoIyK4AN6nRQHM1VXrasCCPcVdXDQFEVAWNSeLAAztAn8abrmWs8pSNtIECs9rF4ZiuQSzHWTpJy7dIn1rRyijLWiC2HDQZAnpMfOrFmBtVuWuZPzFZcS2TooorRDJ/RkfqAfr3LzjyuX3cfJhWtWV+jJ/4ZB9Uuh80uMh+YNatSOh043/SV7syMQzA3mG8oimPIfax9qZRRcDKZGVhB4yIMiuXsKeA3fM23nx6gVfg7RUGdySeJ3MjfpU6mBiKKKK0QKKKKAXu4cZs/GI30iZ2rPRF7wmdFJMH65GsTyB/zGjD9pO2Ju2CoCooKtBmYU69PEeXw7nWLrMLNvcjxMerEk+/3isYeUblBxw+0lYu5hm2nYdOB/POqrYOa4AcpJUzoR8IG3pVYxmwAAn4SdsgOpn7P4hTgkcdNfn+Y9qGSK4hl+NJBjxJrr/DuPSajiMCl5PEJGjIwkMp3DKd1Nd71p2BGkgfED1kwRvy240zhsSrjThwIIIjfQ68R71ddSqTTtGJfv3ra5LytcCspF+2syqsD47aywaJEqCDv4ZgOYbEWrpFy24bKCvhIMSQSG4g6Dl5VqNtWL2rgbdx0lYuE/tFlHCjVodYYDYb8RWaaN80JZars9Pc2rZ0FSrz9gX0XOly2ynheBzHWFPeKYGkfQNM4XtaX7q6vdXD8IJzI/Pu3gZo5EBuMRrV5kT6bauOfmxr0VVNTU1pSsxRKuV2l8TeK5QBOZgNeW5+QNUgxRXAa7QBRRRQBRRRQBRRSHbOKa1ZuOsFgPDO2Y6LPSSJ6ULFW0kU9g7Xo+Hv7se8t/nL1q0p2ZgxZtrbBJy7sd2YmWY9WYknqabqJUjXEacm0FFFFUwFFFFAV3LyruQJ5kCrKRvoZ2BUzIO5+70NLZFVpCumoPh0DSdfCDB66VLBpX7kCffyG9ZbtCnWWuE7GN/sIXnx6mr/AOlq5yhoJB4gMusDwnWd+EaVGBnjQhVAAE6dW5E8PKsgpuFVMBRmAAytMZRwB2nb2FRe+4uADQNur8OBIOx22njtU8Re8QWMw2y8CW11JGwXWBzFcS0WWUIynQI8MpUaDbUA/hpQMuxOIyx0ZQRsYJCyJ3An5Gprh1dQSNicpGhEaaEa8Kjdw4KFFG4MTqJ3H5/CmcIF7tCvwwCN9iOtOwp3DKQILFuRIEx1I384rNxb5i0bki0DyLDM556L/pp7OTcgaKo16k/gB86qwlpkMaZYJnWS5YltztrSwQuIjOqAr+rMnUSAB4RG+5HsKbxOFt3EyXFV1P0WAYH0NUqwZ2RlBywRImQZ58iKYw+FVNVAWeWlVVQtp4M/+psmti69o/VJNy1ttkcmB/AVrn9ZXLWmItED+9tA3LZ/iUeNPYgfWrZopy7HT6l/cr8/H+iNntO04zJdtsOYZT99TdSXQ5RlAJnqYAjXlNcv9m2XMvatsebIpPuRST9i5NcNcNj9yM1n1tEjKP4CtT/SFcN6Ou329DYFdrGPady1/wC4tED+9tTct/zCM6c9QVH1q0cLi0uKHRldTsykMD5EaVVJGZcOUc9Biioh6lWjAUUUUAVRjMKtxGtsJV1KsOjCDV9FAnWUZ3YWIZ7KlzLqWtueb22NtmjqVzeRFNYzErbRrjmFUEk9BSGB8GIvW+FzLeX1At3APJlVj/1Kt7cw7XLLqglhDKDsWRg4U8gSsetZWh2lFPifh1+xK1hsU6i6b5tufELBRDaA4I/hzkxuwYajQRoXuzO0DczK693dtwHtkzE7MrfSQwYOmxBAIIDGCxS3ba3F+FwGE6GCOI4Gs/tlDbZcUv8AZiLo+tZJlj5p8Q/mHGpplFvnbi0k+nbt8695sUVwGu1s4HGWdKq7jkT5b/PerqKAz7+EWD3gUjnEe416a0tawi6tbOad1kFSRtJgxWwareypB0Gu8adNxWaBlEIWKkZCc0MSZzMYaJGUnbyGmlaFnC5W6QABwAE/j8qVt2+7MPqhMhjzJ2f/APXv11BRIEcopcKtq2RqQoJ6xvAAHpTVZ17FI2nUSrDKfUNHn6VWCWDtkLJ+JpJ8zrHpt5Cp37ZKGNDBjgZ8/OqDi1ZYYm3Ok6e4YSONPiCNDWUi2JYZwWVvrp9kHy4mtEUrh8GFjWcpYjyYnQ89/lTVbIFFFFAFFFFABrD7XwS2wcTaXLcQh3yCO8QfGGUfEckwTqCBFblcYSINRqzcJuLv4ygoHXQmGGhUkaHYgjWuCw42uE6z4gDpxAiDSf6Mn/hbQ4quQ/8Axkpr/hrVotCTjyya2OTXZorkVTJ2iiigMntu0VCYhAS9kkkDdrZ0uJ10AYD6yLTV/tG2trvywNvKGDDWQfhy8yZEDjNOVmWew7CvnCagyoLMyITuUQnKp32A3NZp9DqpRaSl0+US7Cw7JZUOIYlnK/V7x2uZP5c2X0p90BEHUHQipUVUqVGJScpOW5lfo836kId7TNa13i2xVT6oFPrWrWEuNt4e9eW6621uEXUZyFU+AI6gnSQUBj94VYe0Lt3TDpC/310EJ/ImjP8A5R1qJ0jrPhuUuZaPN9Mj2Nx9u0AbjhZ0A3ZjyVRqx6ClT22sZjZvhfrG03+n4/8ALVvZ/Zi2yX1e63xXXguen7q/uiAK0KZZi4LFX+ijD31uKHRgytqGBkEdDV9ZGBQWsRctDRbgF5R+9OW7A4a5G83Y1r1U7JOPK8aEbiAiCJB4GqMLZZJEyvCZJHSeIpmqbuKRSFZgCdgfX8DVMF1UXkBkMJHWq7l5XELcgyPhKzqJA1ncUtdDqCTfgDWWCkeWgFZZSaWUQhQNWBMcNInSdNxtTeGsqohQAOQ2rG7YusGTI3jeAI4AH7yR7VuWxAA361I5ZOa3ROiiitgKKKKAKKKKAKKKKAx+zm7q9csHZib1vyZv1q+lw5vK4tbFIdrYHvFBU5biHNbffKw581IlSORNL2e2lELfU2H2Of8AZk7eG78JnhqD0FZ0wdpJ8T/S16+vzqa9FcDCu1o4hRRRQBRRRQBRRRQEGWakBXaKAKKKKAyu0YGIwzcS1y3PRrZePe2PatWku08F3qZZKsCGRxurqZB68iOIJHGlbHapUi3iVFpzoH/snP7r8CfqtB5TvWdGda54qtV/bNeuEV2itHIVfBqd1U7cOW3tUEwCAyEUeQHHenaV7Qxq2kLtMaAACWZiYVVHEk6VlpFSbdI62FUsHYeJdjypmshUxVzxFksDggUXG/mYmJ6AepruEx7rcFi/lzNPd3FBCXIElYJOVwNcsmRqNiATRv6TzTTf4+Z7jWoomitHMKKKKAKKKKAKKKKAKhcQEEESORqdL47FraRrjzlUcBJPAAAakkwAOJNCpNukZmBT+j3u4Glq7LWRwRlHjtDkCPGo/jGwAramsDF4PE4hBm7uxqrrAa5cRlMghgwXNwIgjUjUHXb9KzE6cWsNvPWvPvLaKKK0cgooooAooooAooooAooooAqq/ZV1KuoZSIIIkEciKtooDFGHvYf9mGvWf7sn9Yg/5bH41/dYyOB2FWjt/D/TuC2fq3QbTezwT6Vq1Blms1sdXNS+5Z3RmHtgPpYtveP1gClsedxhB/lzHpXcJ2axcXr7B7izkUaW7ciDkB3aNC511MQDFagrtK3J9SlUVXmFJ9o4FbyFGkcQw+JWGqsp5g605RWjCbTtGd2Pi2dCLkC7bOS4BtmABzDoykMOjVo1k4bTGXhwa1Zb1DXVJ9o9hWtURviJKWOuQoooqnMKKKKAKKKKAKxmU375B/ZYdl0+vegOJ/dQFSP3j+7WwTWV+jOuHR/73Nd13/Wsbg9gwHpWXrR1hiLl3ePsjWooorRyCiiigCiiigCiiigCiiigCiiigCiiigCiiigCiiigCiiigMpzlxak7XbRUH9622aPMq5P8hrVrO7ZwrPblP2iEPb/AI11A8mEqejGmcDiRdtpcXZ1DCd9ROvWsrDOksxUu70/XkMUUUVo5hRRRQBXCa7WV2zim8Ni0Yu3Zhh/ZoPjuHymBzYjhMRujUIuTooxuOe+ty1h0JnNbN8kLbQ/C+Xi7LroBEiJGsa9i0FVVUQFAAHQCBUcHhltottBCqAAOgq+iW5qck8RWP33hRRRVOYUUUUAUUUUAUUUUAUUUUAUUUUAUUUUAUUUUAUUUUAUUUUAVi4C4LN5sO2i3CblknYzrctg8w0sBybT4TW1SuOwSXkKXBKmDuQQQZBVhBVgdiNRUaNwklh6P5Y1NFYxwWJtibd/vY+hfVRI4AXLagjzIamMJ2tba2zse6NvS4twhTbI1hjMRGoMwRBFL3K+G6uOew0a4ayT+kFg/s2a8TsLKtc92UZV82IFQ/o2Ivz3jGxbP9nbIN2OOe6PhJ5JtwapzbF+k192O30JXsbcuO1rD5QE0uXWGZVP1FWRmfnrC6bnSmez+zltZmlnuPGe48F2jYaAAAawoAAk6ammMLhltqERQqrsBtV9VLqySnjljhft9vpoFFFFU5hRRRQBRRRQBRRRQBRRRQBRRRQBRRRQBRRRQBRRRQBRRRQBRRRQBRRRQBSN/su09xbrW1Z1gBjrESQY2kSYO4k0UUKpNaMcipUUUIFFFFAcmu0UUAUUUU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102" name="Picture 30" descr="http://bligoo.com/media/users/3/190223/images/public/19569/CUADRANTE_6.jpg?v=1246566315151"/>
          <p:cNvPicPr>
            <a:picLocks noChangeAspect="1" noChangeArrowheads="1"/>
          </p:cNvPicPr>
          <p:nvPr/>
        </p:nvPicPr>
        <p:blipFill>
          <a:blip r:embed="rId9"/>
          <a:srcRect/>
          <a:stretch>
            <a:fillRect/>
          </a:stretch>
        </p:blipFill>
        <p:spPr bwMode="auto">
          <a:xfrm>
            <a:off x="3357554" y="2786058"/>
            <a:ext cx="1668124" cy="933440"/>
          </a:xfrm>
          <a:prstGeom prst="rect">
            <a:avLst/>
          </a:prstGeom>
          <a:noFill/>
        </p:spPr>
      </p:pic>
      <p:pic>
        <p:nvPicPr>
          <p:cNvPr id="47" name="Picture 4" descr="http://previews.123rf.com/images/alfonsodetomas/alfonsodetomas1203/alfonsodetomas120300044/12946325-Veh-culos-estacionados-en-el-aparcamiento-Todos-los-lugares-est-n-ocupados-Foto-de-archivo.jpg"/>
          <p:cNvPicPr>
            <a:picLocks noChangeAspect="1" noChangeArrowheads="1"/>
          </p:cNvPicPr>
          <p:nvPr/>
        </p:nvPicPr>
        <p:blipFill>
          <a:blip r:embed="rId10" cstate="print"/>
          <a:srcRect t="16728" b="19071"/>
          <a:stretch>
            <a:fillRect/>
          </a:stretch>
        </p:blipFill>
        <p:spPr bwMode="auto">
          <a:xfrm>
            <a:off x="6072198" y="2214554"/>
            <a:ext cx="1928826" cy="9277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solidFill>
                  <a:schemeClr val="accent1">
                    <a:lumMod val="75000"/>
                  </a:schemeClr>
                </a:solidFill>
                <a:latin typeface="Arial" pitchFamily="34" charset="0"/>
                <a:cs typeface="Arial" pitchFamily="34" charset="0"/>
              </a:rPr>
              <a:t>JUSTIFICACIÓN DEL PROBLEMA</a:t>
            </a:r>
            <a:endParaRPr lang="es-EC" dirty="0">
              <a:latin typeface="Arial" pitchFamily="34" charset="0"/>
              <a:cs typeface="Arial" pitchFamily="34" charset="0"/>
            </a:endParaRPr>
          </a:p>
        </p:txBody>
      </p:sp>
      <p:graphicFrame>
        <p:nvGraphicFramePr>
          <p:cNvPr id="37" name="36 Diagrama"/>
          <p:cNvGraphicFramePr/>
          <p:nvPr/>
        </p:nvGraphicFramePr>
        <p:xfrm>
          <a:off x="285720" y="2865462"/>
          <a:ext cx="8572560" cy="3635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Autofit/>
          </a:bodyPr>
          <a:lstStyle/>
          <a:p>
            <a:r>
              <a:rPr lang="es-EC" sz="4000" dirty="0" smtClean="0">
                <a:latin typeface="Arial" pitchFamily="34" charset="0"/>
                <a:cs typeface="Arial" pitchFamily="34" charset="0"/>
              </a:rPr>
              <a:t>Objetivos</a:t>
            </a:r>
            <a:endParaRPr lang="es-EC" sz="4000" dirty="0">
              <a:latin typeface="Arial" pitchFamily="34" charset="0"/>
              <a:cs typeface="Arial" pitchFamily="34" charset="0"/>
            </a:endParaRPr>
          </a:p>
        </p:txBody>
      </p:sp>
      <p:graphicFrame>
        <p:nvGraphicFramePr>
          <p:cNvPr id="6" name="5 Diagrama"/>
          <p:cNvGraphicFramePr/>
          <p:nvPr/>
        </p:nvGraphicFramePr>
        <p:xfrm>
          <a:off x="214282" y="1428736"/>
          <a:ext cx="8643998"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6" name="Picture 2" descr="http://www.misimagenesde.com/wp-content/uploads/2012/12/dardos.png"/>
          <p:cNvPicPr>
            <a:picLocks noChangeAspect="1" noChangeArrowheads="1"/>
          </p:cNvPicPr>
          <p:nvPr/>
        </p:nvPicPr>
        <p:blipFill>
          <a:blip r:embed="rId7"/>
          <a:srcRect/>
          <a:stretch>
            <a:fillRect/>
          </a:stretch>
        </p:blipFill>
        <p:spPr bwMode="auto">
          <a:xfrm>
            <a:off x="7000892" y="2833703"/>
            <a:ext cx="1912518" cy="19526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7514"/>
            <a:ext cx="8229600" cy="654032"/>
          </a:xfrm>
        </p:spPr>
        <p:txBody>
          <a:bodyPr>
            <a:noAutofit/>
          </a:bodyPr>
          <a:lstStyle/>
          <a:p>
            <a:r>
              <a:rPr lang="es-EC" sz="4000" dirty="0" smtClean="0">
                <a:latin typeface="Arial" pitchFamily="34" charset="0"/>
                <a:cs typeface="Arial" pitchFamily="34" charset="0"/>
              </a:rPr>
              <a:t>Marco Teórico</a:t>
            </a:r>
            <a:endParaRPr lang="es-EC" sz="4000" dirty="0">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2945158759"/>
              </p:ext>
            </p:extLst>
          </p:nvPr>
        </p:nvGraphicFramePr>
        <p:xfrm>
          <a:off x="214282" y="1714488"/>
          <a:ext cx="535785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346" name="Picture 2" descr="http://emprender.castillalamancha.es/sites/emprender.castillalamancha.es/files/documentos/paginas/imagenes/shutterstock_216867628.jpg"/>
          <p:cNvPicPr>
            <a:picLocks noChangeAspect="1" noChangeArrowheads="1"/>
          </p:cNvPicPr>
          <p:nvPr/>
        </p:nvPicPr>
        <p:blipFill>
          <a:blip r:embed="rId7" cstate="print"/>
          <a:srcRect/>
          <a:stretch>
            <a:fillRect/>
          </a:stretch>
        </p:blipFill>
        <p:spPr bwMode="auto">
          <a:xfrm>
            <a:off x="5786446" y="1928802"/>
            <a:ext cx="2786082" cy="1857388"/>
          </a:xfrm>
          <a:prstGeom prst="rect">
            <a:avLst/>
          </a:prstGeom>
          <a:noFill/>
        </p:spPr>
      </p:pic>
      <p:pic>
        <p:nvPicPr>
          <p:cNvPr id="57348" name="Picture 4" descr="http://malusodemedicamentos.blogspot.es/cache/media/files/00/177/242/2014/03/100-mil.jpg"/>
          <p:cNvPicPr>
            <a:picLocks noChangeAspect="1" noChangeArrowheads="1"/>
          </p:cNvPicPr>
          <p:nvPr/>
        </p:nvPicPr>
        <p:blipFill>
          <a:blip r:embed="rId8"/>
          <a:srcRect/>
          <a:stretch>
            <a:fillRect/>
          </a:stretch>
        </p:blipFill>
        <p:spPr bwMode="auto">
          <a:xfrm>
            <a:off x="5786446" y="4143380"/>
            <a:ext cx="2786082"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ppt_x</p:attrName>
                                        </p:attrNameLst>
                                      </p:cBhvr>
                                      <p:tavLst>
                                        <p:tav tm="0">
                                          <p:val>
                                            <p:strVal val="#ppt_x-.2"/>
                                          </p:val>
                                        </p:tav>
                                        <p:tav tm="100000">
                                          <p:val>
                                            <p:strVal val="#ppt_x"/>
                                          </p:val>
                                        </p:tav>
                                      </p:tavLst>
                                    </p:anim>
                                    <p:anim calcmode="lin" valueType="num">
                                      <p:cBhvr>
                                        <p:cTn id="8" dur="1000" fill="hold"/>
                                        <p:tgtEl>
                                          <p:spTgt spid="573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7348"/>
                                        </p:tgtEl>
                                        <p:attrNameLst>
                                          <p:attrName>style.visibility</p:attrName>
                                        </p:attrNameLst>
                                      </p:cBhvr>
                                      <p:to>
                                        <p:strVal val="visible"/>
                                      </p:to>
                                    </p:set>
                                    <p:anim calcmode="lin" valueType="num">
                                      <p:cBhvr>
                                        <p:cTn id="14" dur="1000" fill="hold"/>
                                        <p:tgtEl>
                                          <p:spTgt spid="57348"/>
                                        </p:tgtEl>
                                        <p:attrNameLst>
                                          <p:attrName>ppt_x</p:attrName>
                                        </p:attrNameLst>
                                      </p:cBhvr>
                                      <p:tavLst>
                                        <p:tav tm="0">
                                          <p:val>
                                            <p:strVal val="#ppt_x-.2"/>
                                          </p:val>
                                        </p:tav>
                                        <p:tav tm="100000">
                                          <p:val>
                                            <p:strVal val="#ppt_x"/>
                                          </p:val>
                                        </p:tav>
                                      </p:tavLst>
                                    </p:anim>
                                    <p:anim calcmode="lin" valueType="num">
                                      <p:cBhvr>
                                        <p:cTn id="15" dur="1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Autofit/>
          </a:bodyPr>
          <a:lstStyle/>
          <a:p>
            <a:r>
              <a:rPr lang="es-EC" sz="3600" dirty="0" smtClean="0">
                <a:latin typeface="Arial" pitchFamily="34" charset="0"/>
                <a:cs typeface="Arial" pitchFamily="34" charset="0"/>
              </a:rPr>
              <a:t>METODOLOGÍA</a:t>
            </a:r>
            <a:endParaRPr lang="es-EC" sz="3600" dirty="0">
              <a:latin typeface="Arial" pitchFamily="34" charset="0"/>
              <a:cs typeface="Arial" pitchFamily="34" charset="0"/>
            </a:endParaRPr>
          </a:p>
        </p:txBody>
      </p:sp>
      <p:pic>
        <p:nvPicPr>
          <p:cNvPr id="21508" name="Picture 4" descr="http://www.impulsonegocios.com/resources/produccion/contenidos/medium/pais/censo171210.jpg"/>
          <p:cNvPicPr>
            <a:picLocks noChangeAspect="1" noChangeArrowheads="1"/>
          </p:cNvPicPr>
          <p:nvPr/>
        </p:nvPicPr>
        <p:blipFill>
          <a:blip r:embed="rId2"/>
          <a:srcRect/>
          <a:stretch>
            <a:fillRect/>
          </a:stretch>
        </p:blipFill>
        <p:spPr bwMode="auto">
          <a:xfrm>
            <a:off x="6000760" y="1500174"/>
            <a:ext cx="2428892" cy="1146977"/>
          </a:xfrm>
          <a:prstGeom prst="rect">
            <a:avLst/>
          </a:prstGeom>
          <a:noFill/>
        </p:spPr>
      </p:pic>
      <p:graphicFrame>
        <p:nvGraphicFramePr>
          <p:cNvPr id="7" name="6 Diagrama"/>
          <p:cNvGraphicFramePr/>
          <p:nvPr/>
        </p:nvGraphicFramePr>
        <p:xfrm>
          <a:off x="214282" y="1428736"/>
          <a:ext cx="5643602" cy="185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214282" y="3286124"/>
          <a:ext cx="8572560" cy="26432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Autofit/>
          </a:bodyPr>
          <a:lstStyle/>
          <a:p>
            <a:r>
              <a:rPr lang="es-EC" sz="3600" dirty="0" smtClean="0">
                <a:latin typeface="Arial" pitchFamily="34" charset="0"/>
                <a:cs typeface="Arial" pitchFamily="34" charset="0"/>
              </a:rPr>
              <a:t>METODOLOGÍA</a:t>
            </a:r>
            <a:endParaRPr lang="es-EC" sz="3600" dirty="0">
              <a:latin typeface="Arial" pitchFamily="34" charset="0"/>
              <a:cs typeface="Arial" pitchFamily="34" charset="0"/>
            </a:endParaRPr>
          </a:p>
        </p:txBody>
      </p:sp>
      <p:graphicFrame>
        <p:nvGraphicFramePr>
          <p:cNvPr id="6" name="5 Marcador de contenido"/>
          <p:cNvGraphicFramePr>
            <a:graphicFrameLocks noGrp="1"/>
          </p:cNvGraphicFramePr>
          <p:nvPr>
            <p:ph sz="quarter" idx="1"/>
          </p:nvPr>
        </p:nvGraphicFramePr>
        <p:xfrm>
          <a:off x="457200" y="1600200"/>
          <a:ext cx="8229600" cy="461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pactomundial.org/wp-content/uploads/2015/04/survey.png"/>
          <p:cNvPicPr>
            <a:picLocks noChangeAspect="1" noChangeArrowheads="1"/>
          </p:cNvPicPr>
          <p:nvPr/>
        </p:nvPicPr>
        <p:blipFill>
          <a:blip r:embed="rId7" cstate="print"/>
          <a:srcRect/>
          <a:stretch>
            <a:fillRect/>
          </a:stretch>
        </p:blipFill>
        <p:spPr bwMode="auto">
          <a:xfrm>
            <a:off x="6000760" y="1428736"/>
            <a:ext cx="1546075" cy="1928826"/>
          </a:xfrm>
          <a:prstGeom prst="rect">
            <a:avLst/>
          </a:prstGeom>
          <a:noFill/>
        </p:spPr>
      </p:pic>
      <p:pic>
        <p:nvPicPr>
          <p:cNvPr id="1030" name="Picture 6" descr="http://www.pymempresario.com/wp-content/uploads/2014/03/estadistica.jpg"/>
          <p:cNvPicPr>
            <a:picLocks noChangeAspect="1" noChangeArrowheads="1"/>
          </p:cNvPicPr>
          <p:nvPr/>
        </p:nvPicPr>
        <p:blipFill>
          <a:blip r:embed="rId8" cstate="print"/>
          <a:srcRect/>
          <a:stretch>
            <a:fillRect/>
          </a:stretch>
        </p:blipFill>
        <p:spPr bwMode="auto">
          <a:xfrm>
            <a:off x="500034" y="4357694"/>
            <a:ext cx="1785950" cy="1384111"/>
          </a:xfrm>
          <a:prstGeom prst="rect">
            <a:avLst/>
          </a:prstGeom>
          <a:noFill/>
        </p:spPr>
      </p:pic>
      <p:pic>
        <p:nvPicPr>
          <p:cNvPr id="1032" name="Picture 8" descr="http://www.xn--significadodelossueos-ubc.net/wp-content/uploads/2013/10/So%C3%B1ar-con-gente.png"/>
          <p:cNvPicPr>
            <a:picLocks noChangeAspect="1" noChangeArrowheads="1"/>
          </p:cNvPicPr>
          <p:nvPr/>
        </p:nvPicPr>
        <p:blipFill>
          <a:blip r:embed="rId9" cstate="print"/>
          <a:srcRect/>
          <a:stretch>
            <a:fillRect/>
          </a:stretch>
        </p:blipFill>
        <p:spPr bwMode="auto">
          <a:xfrm>
            <a:off x="7000892" y="4214818"/>
            <a:ext cx="1470637" cy="17577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472518" cy="868346"/>
          </a:xfrm>
        </p:spPr>
        <p:txBody>
          <a:bodyPr>
            <a:noAutofit/>
          </a:bodyPr>
          <a:lstStyle/>
          <a:p>
            <a:r>
              <a:rPr lang="es-EC" sz="3200" dirty="0" smtClean="0">
                <a:latin typeface="Arial" pitchFamily="34" charset="0"/>
                <a:cs typeface="Arial" pitchFamily="34" charset="0"/>
              </a:rPr>
              <a:t>Análisis Estadístico</a:t>
            </a:r>
            <a:br>
              <a:rPr lang="es-EC" sz="3200" dirty="0" smtClean="0">
                <a:latin typeface="Arial" pitchFamily="34" charset="0"/>
                <a:cs typeface="Arial" pitchFamily="34" charset="0"/>
              </a:rPr>
            </a:br>
            <a:r>
              <a:rPr lang="es-EC" sz="3200" dirty="0" err="1" smtClean="0">
                <a:latin typeface="Arial" pitchFamily="34" charset="0"/>
                <a:cs typeface="Arial" pitchFamily="34" charset="0"/>
              </a:rPr>
              <a:t>Univariado</a:t>
            </a:r>
            <a:endParaRPr lang="es-EC" sz="3200" dirty="0">
              <a:latin typeface="Arial" pitchFamily="34" charset="0"/>
              <a:cs typeface="Arial" pitchFamily="34" charset="0"/>
            </a:endParaRPr>
          </a:p>
        </p:txBody>
      </p:sp>
      <p:sp>
        <p:nvSpPr>
          <p:cNvPr id="7" name="6 Marcador de contenido"/>
          <p:cNvSpPr>
            <a:spLocks noGrp="1"/>
          </p:cNvSpPr>
          <p:nvPr>
            <p:ph sz="quarter" idx="1"/>
          </p:nvPr>
        </p:nvSpPr>
        <p:spPr>
          <a:xfrm>
            <a:off x="357158" y="1428736"/>
            <a:ext cx="3714776" cy="884098"/>
          </a:xfrm>
        </p:spPr>
        <p:txBody>
          <a:bodyPr>
            <a:normAutofit/>
          </a:bodyPr>
          <a:lstStyle/>
          <a:p>
            <a:r>
              <a:rPr lang="es-EC" sz="1800" b="1" dirty="0" smtClean="0">
                <a:latin typeface="Arial" pitchFamily="34" charset="0"/>
                <a:cs typeface="Arial" pitchFamily="34" charset="0"/>
              </a:rPr>
              <a:t>Parroquias del Cantón </a:t>
            </a:r>
            <a:r>
              <a:rPr lang="es-EC" sz="1800" b="1" dirty="0" err="1" smtClean="0">
                <a:latin typeface="Arial" pitchFamily="34" charset="0"/>
                <a:cs typeface="Arial" pitchFamily="34" charset="0"/>
              </a:rPr>
              <a:t>Rumiñahui</a:t>
            </a:r>
            <a:endParaRPr lang="es-EC" sz="1800" dirty="0">
              <a:latin typeface="Arial" pitchFamily="34" charset="0"/>
              <a:cs typeface="Arial" pitchFamily="34" charset="0"/>
            </a:endParaRPr>
          </a:p>
        </p:txBody>
      </p:sp>
      <p:pic>
        <p:nvPicPr>
          <p:cNvPr id="40962" name="Picture 2"/>
          <p:cNvPicPr>
            <a:picLocks noChangeAspect="1" noChangeArrowheads="1"/>
          </p:cNvPicPr>
          <p:nvPr/>
        </p:nvPicPr>
        <p:blipFill>
          <a:blip r:embed="rId2"/>
          <a:srcRect/>
          <a:stretch>
            <a:fillRect/>
          </a:stretch>
        </p:blipFill>
        <p:spPr bwMode="auto">
          <a:xfrm>
            <a:off x="357158" y="2357430"/>
            <a:ext cx="4060942" cy="3286148"/>
          </a:xfrm>
          <a:prstGeom prst="rect">
            <a:avLst/>
          </a:prstGeom>
          <a:noFill/>
          <a:ln w="9525">
            <a:noFill/>
            <a:miter lim="800000"/>
            <a:headEnd/>
            <a:tailEnd/>
          </a:ln>
          <a:effectLst/>
        </p:spPr>
      </p:pic>
      <p:sp>
        <p:nvSpPr>
          <p:cNvPr id="9" name="6 Marcador de contenido"/>
          <p:cNvSpPr txBox="1">
            <a:spLocks/>
          </p:cNvSpPr>
          <p:nvPr/>
        </p:nvSpPr>
        <p:spPr>
          <a:xfrm>
            <a:off x="4857752" y="1428736"/>
            <a:ext cx="3714776" cy="884098"/>
          </a:xfrm>
          <a:prstGeom prst="rect">
            <a:avLst/>
          </a:prstGeom>
        </p:spPr>
        <p:txBody>
          <a:bodyPr vert="horz">
            <a:normAutofit/>
          </a:bodyPr>
          <a:lstStyle/>
          <a:p>
            <a:pPr marL="274320" lvl="0" indent="-274320">
              <a:spcBef>
                <a:spcPct val="20000"/>
              </a:spcBef>
              <a:buClr>
                <a:schemeClr val="accent1"/>
              </a:buClr>
              <a:buSzPct val="85000"/>
              <a:buFont typeface="Wingdings 2"/>
              <a:buChar char=""/>
            </a:pPr>
            <a:r>
              <a:rPr lang="es-EC" b="1" dirty="0" smtClean="0">
                <a:latin typeface="Arial" pitchFamily="34" charset="0"/>
                <a:cs typeface="Arial" pitchFamily="34" charset="0"/>
              </a:rPr>
              <a:t>Tipo de actividad comercial </a:t>
            </a:r>
            <a:endParaRPr kumimoji="0" lang="es-EC" sz="18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40963" name="Picture 3"/>
          <p:cNvPicPr>
            <a:picLocks noChangeAspect="1" noChangeArrowheads="1"/>
          </p:cNvPicPr>
          <p:nvPr/>
        </p:nvPicPr>
        <p:blipFill>
          <a:blip r:embed="rId3"/>
          <a:srcRect/>
          <a:stretch>
            <a:fillRect/>
          </a:stretch>
        </p:blipFill>
        <p:spPr bwMode="auto">
          <a:xfrm>
            <a:off x="4861155" y="2357430"/>
            <a:ext cx="3925687"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1962</TotalTime>
  <Words>1611</Words>
  <Application>Microsoft Office PowerPoint</Application>
  <PresentationFormat>Presentación en pantalla (4:3)</PresentationFormat>
  <Paragraphs>235</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Calibri</vt:lpstr>
      <vt:lpstr>Georgia</vt:lpstr>
      <vt:lpstr>Times New Roman</vt:lpstr>
      <vt:lpstr>Wingdings</vt:lpstr>
      <vt:lpstr>Wingdings 2</vt:lpstr>
      <vt:lpstr>Wingdings 3</vt:lpstr>
      <vt:lpstr>Civil</vt:lpstr>
      <vt:lpstr>Universidad de las Fuerzas Armadas  “ESPE”</vt:lpstr>
      <vt:lpstr>PLANTEAMIENTO DEL PROBLEMA</vt:lpstr>
      <vt:lpstr>JUSTIFICACIÓN DEL PROBLEMA</vt:lpstr>
      <vt:lpstr>JUSTIFICACIÓN DEL PROBLEMA</vt:lpstr>
      <vt:lpstr>Objetivos</vt:lpstr>
      <vt:lpstr>Marco Teórico</vt:lpstr>
      <vt:lpstr>METODOLOGÍA</vt:lpstr>
      <vt:lpstr>METODOLOGÍA</vt:lpstr>
      <vt:lpstr>Análisis Estadístico Univariado</vt:lpstr>
      <vt:lpstr>Análisis Estadístico Univariado</vt:lpstr>
      <vt:lpstr>Análisis Estadístico Univariado</vt:lpstr>
      <vt:lpstr>Análisis Estadístico Univariado</vt:lpstr>
      <vt:lpstr>Análisis Estadístico Univariado</vt:lpstr>
      <vt:lpstr>Análisis Estadístico Univariado</vt:lpstr>
      <vt:lpstr>Análisis Estadístico Univariado</vt:lpstr>
      <vt:lpstr>Análisis Estadístico Univariado</vt:lpstr>
      <vt:lpstr>Análisis Estadístico Bivariado</vt:lpstr>
      <vt:lpstr>Análisis Estadístico Bivariado</vt:lpstr>
      <vt:lpstr>Análisis Estadístico Bivariado</vt:lpstr>
      <vt:lpstr>Análisis Estadístico Bivariado</vt:lpstr>
      <vt:lpstr>Análisis Estadístico Bivariado</vt:lpstr>
      <vt:lpstr>Análisis Estadístico Bivariado</vt:lpstr>
      <vt:lpstr>Mapas Georeferenciados</vt:lpstr>
      <vt:lpstr>Conclusiones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Freddy</dc:creator>
  <cp:lastModifiedBy>maquina1</cp:lastModifiedBy>
  <cp:revision>147</cp:revision>
  <dcterms:created xsi:type="dcterms:W3CDTF">2016-01-26T15:51:53Z</dcterms:created>
  <dcterms:modified xsi:type="dcterms:W3CDTF">2016-02-04T00:29:44Z</dcterms:modified>
</cp:coreProperties>
</file>