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35"/>
  </p:notesMasterIdLst>
  <p:sldIdLst>
    <p:sldId id="256" r:id="rId2"/>
    <p:sldId id="257" r:id="rId3"/>
    <p:sldId id="319" r:id="rId4"/>
    <p:sldId id="258" r:id="rId5"/>
    <p:sldId id="259" r:id="rId6"/>
    <p:sldId id="261" r:id="rId7"/>
    <p:sldId id="262" r:id="rId8"/>
    <p:sldId id="263" r:id="rId9"/>
    <p:sldId id="266" r:id="rId10"/>
    <p:sldId id="267" r:id="rId11"/>
    <p:sldId id="271" r:id="rId12"/>
    <p:sldId id="272" r:id="rId13"/>
    <p:sldId id="274" r:id="rId14"/>
    <p:sldId id="333" r:id="rId15"/>
    <p:sldId id="320" r:id="rId16"/>
    <p:sldId id="322" r:id="rId17"/>
    <p:sldId id="321" r:id="rId18"/>
    <p:sldId id="324" r:id="rId19"/>
    <p:sldId id="323" r:id="rId20"/>
    <p:sldId id="325" r:id="rId21"/>
    <p:sldId id="332" r:id="rId22"/>
    <p:sldId id="293" r:id="rId23"/>
    <p:sldId id="294" r:id="rId24"/>
    <p:sldId id="297" r:id="rId25"/>
    <p:sldId id="298" r:id="rId26"/>
    <p:sldId id="299" r:id="rId27"/>
    <p:sldId id="300" r:id="rId28"/>
    <p:sldId id="315" r:id="rId29"/>
    <p:sldId id="329" r:id="rId30"/>
    <p:sldId id="328" r:id="rId31"/>
    <p:sldId id="330" r:id="rId32"/>
    <p:sldId id="327" r:id="rId33"/>
    <p:sldId id="326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99"/>
    <a:srgbClr val="CC99FF"/>
    <a:srgbClr val="99FF99"/>
    <a:srgbClr val="FA829F"/>
    <a:srgbClr val="F4F29E"/>
    <a:srgbClr val="66CCFF"/>
    <a:srgbClr val="40669E"/>
    <a:srgbClr val="5959D3"/>
    <a:srgbClr val="10A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5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PÍNTAG </a:t>
            </a:r>
          </a:p>
        </c:rich>
      </c:tx>
      <c:layout/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Hoja4!$C$3:$C$4</c:f>
              <c:strCache>
                <c:ptCount val="1"/>
                <c:pt idx="0">
                  <c:v>PÍNTAG ẋ</c:v>
                </c:pt>
              </c:strCache>
            </c:strRef>
          </c:tx>
          <c:dLbls>
            <c:dLbl>
              <c:idx val="1"/>
              <c:layout>
                <c:manualLayout>
                  <c:x val="2.3770930585139158E-2"/>
                  <c:y val="-4.3650780011629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219873791161857E-3"/>
                  <c:y val="-5.5555538196619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Hoja4!$B$5:$B$9</c:f>
              <c:strCache>
                <c:ptCount val="5"/>
                <c:pt idx="0">
                  <c:v>ACCESIBILIDAD</c:v>
                </c:pt>
                <c:pt idx="1">
                  <c:v>SEGURIDAD</c:v>
                </c:pt>
                <c:pt idx="2">
                  <c:v>ATENCIÓN AL TURISTA</c:v>
                </c:pt>
                <c:pt idx="3">
                  <c:v>CALIDAD-PRECIO</c:v>
                </c:pt>
                <c:pt idx="4">
                  <c:v>INFRAESTRUCTURA</c:v>
                </c:pt>
              </c:strCache>
            </c:strRef>
          </c:cat>
          <c:val>
            <c:numRef>
              <c:f>Hoja4!$C$5:$C$9</c:f>
              <c:numCache>
                <c:formatCode>General</c:formatCode>
                <c:ptCount val="5"/>
                <c:pt idx="0">
                  <c:v>3.8</c:v>
                </c:pt>
                <c:pt idx="1">
                  <c:v>3.69</c:v>
                </c:pt>
                <c:pt idx="2">
                  <c:v>3.47</c:v>
                </c:pt>
                <c:pt idx="3">
                  <c:v>3.58</c:v>
                </c:pt>
                <c:pt idx="4">
                  <c:v>3.73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47049728"/>
        <c:axId val="212888384"/>
      </c:radarChart>
      <c:catAx>
        <c:axId val="47049728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spPr>
          <a:ln w="9525">
            <a:noFill/>
          </a:ln>
        </c:spPr>
        <c:crossAx val="212888384"/>
        <c:crosses val="autoZero"/>
        <c:auto val="1"/>
        <c:lblAlgn val="ctr"/>
        <c:lblOffset val="100"/>
        <c:noMultiLvlLbl val="0"/>
      </c:catAx>
      <c:valAx>
        <c:axId val="212888384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47049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75A46-CA4A-4D59-A13F-37287FC3396D}" type="doc">
      <dgm:prSet loTypeId="urn:microsoft.com/office/officeart/2005/8/layout/process1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BA60C4E-F7F6-49DB-800E-43BBF52E2259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</a:rPr>
            <a:t>Nuevas tecnologías y plataformas digitales</a:t>
          </a:r>
          <a:endParaRPr lang="es-ES" sz="2400" dirty="0">
            <a:solidFill>
              <a:schemeClr val="tx1"/>
            </a:solidFill>
          </a:endParaRPr>
        </a:p>
      </dgm:t>
    </dgm:pt>
    <dgm:pt modelId="{70B01DFE-F0D6-4E82-BBB8-588723A04530}" type="parTrans" cxnId="{AF0D1804-BE1A-42D1-9615-5A433AF51986}">
      <dgm:prSet/>
      <dgm:spPr/>
      <dgm:t>
        <a:bodyPr/>
        <a:lstStyle/>
        <a:p>
          <a:endParaRPr lang="es-ES"/>
        </a:p>
      </dgm:t>
    </dgm:pt>
    <dgm:pt modelId="{7B6F7B75-F1B9-4A49-BFA1-17C6FFFE0CD5}" type="sibTrans" cxnId="{AF0D1804-BE1A-42D1-9615-5A433AF51986}">
      <dgm:prSet/>
      <dgm:spPr/>
      <dgm:t>
        <a:bodyPr/>
        <a:lstStyle/>
        <a:p>
          <a:endParaRPr lang="es-ES"/>
        </a:p>
      </dgm:t>
    </dgm:pt>
    <dgm:pt modelId="{591C6C34-7E7D-4445-895B-07CC2A10A04F}">
      <dgm:prSet phldrT="[Texto]" custT="1"/>
      <dgm:spPr/>
      <dgm:t>
        <a:bodyPr/>
        <a:lstStyle/>
        <a:p>
          <a:r>
            <a:rPr lang="es-ES" sz="2000" baseline="0" dirty="0" smtClean="0">
              <a:solidFill>
                <a:schemeClr val="tx1"/>
              </a:solidFill>
            </a:rPr>
            <a:t>Complementar el marketing tradicional con marketing digital</a:t>
          </a:r>
          <a:endParaRPr lang="es-ES" sz="2000" dirty="0">
            <a:solidFill>
              <a:schemeClr val="tx1"/>
            </a:solidFill>
          </a:endParaRPr>
        </a:p>
      </dgm:t>
    </dgm:pt>
    <dgm:pt modelId="{5AAC1DD4-6A24-4CE5-B5B4-5F862C12ADEB}" type="parTrans" cxnId="{8EB3D505-2302-4F6D-A9D3-A8BD44DE523C}">
      <dgm:prSet/>
      <dgm:spPr/>
      <dgm:t>
        <a:bodyPr/>
        <a:lstStyle/>
        <a:p>
          <a:endParaRPr lang="es-ES"/>
        </a:p>
      </dgm:t>
    </dgm:pt>
    <dgm:pt modelId="{3470B369-24D3-463D-8BDD-5498C504D947}" type="sibTrans" cxnId="{8EB3D505-2302-4F6D-A9D3-A8BD44DE523C}">
      <dgm:prSet/>
      <dgm:spPr/>
      <dgm:t>
        <a:bodyPr/>
        <a:lstStyle/>
        <a:p>
          <a:endParaRPr lang="es-ES"/>
        </a:p>
      </dgm:t>
    </dgm:pt>
    <dgm:pt modelId="{D48C22B9-BCC8-4BB4-8F6E-83E9740B5DED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</a:rPr>
            <a:t>Mayor rendimiento de la inversión y cuota de clientes</a:t>
          </a:r>
          <a:endParaRPr lang="es-ES" sz="2400" dirty="0">
            <a:solidFill>
              <a:schemeClr val="tx1"/>
            </a:solidFill>
          </a:endParaRPr>
        </a:p>
      </dgm:t>
    </dgm:pt>
    <dgm:pt modelId="{6A9488BE-D2C3-4E66-ABA2-E063FA883BBD}" type="parTrans" cxnId="{73E5569D-4149-4EB2-ABFD-02A37681FC49}">
      <dgm:prSet/>
      <dgm:spPr/>
      <dgm:t>
        <a:bodyPr/>
        <a:lstStyle/>
        <a:p>
          <a:endParaRPr lang="es-ES"/>
        </a:p>
      </dgm:t>
    </dgm:pt>
    <dgm:pt modelId="{5109AA9D-D457-4333-9EF2-F152AEBA3F5D}" type="sibTrans" cxnId="{73E5569D-4149-4EB2-ABFD-02A37681FC49}">
      <dgm:prSet/>
      <dgm:spPr/>
      <dgm:t>
        <a:bodyPr/>
        <a:lstStyle/>
        <a:p>
          <a:endParaRPr lang="es-ES"/>
        </a:p>
      </dgm:t>
    </dgm:pt>
    <dgm:pt modelId="{6E40C33C-F0B8-46BA-B780-2B07FCD1BCAD}" type="pres">
      <dgm:prSet presAssocID="{CF375A46-CA4A-4D59-A13F-37287FC339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83E3746-EFFD-4E80-81AF-1C6877350451}" type="pres">
      <dgm:prSet presAssocID="{9BA60C4E-F7F6-49DB-800E-43BBF52E2259}" presName="node" presStyleLbl="node1" presStyleIdx="0" presStyleCnt="3" custLinFactNeighborX="74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B097BE-5456-4CBA-97A7-BBB2936C750E}" type="pres">
      <dgm:prSet presAssocID="{7B6F7B75-F1B9-4A49-BFA1-17C6FFFE0CD5}" presName="sibTrans" presStyleLbl="sibTrans2D1" presStyleIdx="0" presStyleCnt="2"/>
      <dgm:spPr/>
      <dgm:t>
        <a:bodyPr/>
        <a:lstStyle/>
        <a:p>
          <a:endParaRPr lang="es-EC"/>
        </a:p>
      </dgm:t>
    </dgm:pt>
    <dgm:pt modelId="{B50F1A70-8620-4862-A06A-F8430C53961A}" type="pres">
      <dgm:prSet presAssocID="{7B6F7B75-F1B9-4A49-BFA1-17C6FFFE0CD5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E1E36E6D-E89C-457D-A9D1-D9718F12E421}" type="pres">
      <dgm:prSet presAssocID="{591C6C34-7E7D-4445-895B-07CC2A10A04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49C285-AAA6-4F0A-816E-088647DF8F60}" type="pres">
      <dgm:prSet presAssocID="{3470B369-24D3-463D-8BDD-5498C504D947}" presName="sibTrans" presStyleLbl="sibTrans2D1" presStyleIdx="1" presStyleCnt="2"/>
      <dgm:spPr/>
      <dgm:t>
        <a:bodyPr/>
        <a:lstStyle/>
        <a:p>
          <a:endParaRPr lang="es-EC"/>
        </a:p>
      </dgm:t>
    </dgm:pt>
    <dgm:pt modelId="{86B76D4B-AAC0-4019-9200-4190165703D0}" type="pres">
      <dgm:prSet presAssocID="{3470B369-24D3-463D-8BDD-5498C504D947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81D74F9C-091B-474C-AE18-6BDF25DA8563}" type="pres">
      <dgm:prSet presAssocID="{D48C22B9-BCC8-4BB4-8F6E-83E9740B5DED}" presName="node" presStyleLbl="node1" presStyleIdx="2" presStyleCnt="3" custLinFactNeighborX="-11292" custLinFactNeighborY="12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355C445-EDB0-4B06-AC7B-C7A83B8EECC6}" type="presOf" srcId="{7B6F7B75-F1B9-4A49-BFA1-17C6FFFE0CD5}" destId="{B50F1A70-8620-4862-A06A-F8430C53961A}" srcOrd="1" destOrd="0" presId="urn:microsoft.com/office/officeart/2005/8/layout/process1"/>
    <dgm:cxn modelId="{75B6B0B5-30F0-45D1-B493-9BB71C439901}" type="presOf" srcId="{9BA60C4E-F7F6-49DB-800E-43BBF52E2259}" destId="{983E3746-EFFD-4E80-81AF-1C6877350451}" srcOrd="0" destOrd="0" presId="urn:microsoft.com/office/officeart/2005/8/layout/process1"/>
    <dgm:cxn modelId="{8D128121-61AB-4D2E-9DD5-1897190D1FA1}" type="presOf" srcId="{591C6C34-7E7D-4445-895B-07CC2A10A04F}" destId="{E1E36E6D-E89C-457D-A9D1-D9718F12E421}" srcOrd="0" destOrd="0" presId="urn:microsoft.com/office/officeart/2005/8/layout/process1"/>
    <dgm:cxn modelId="{07B84B59-652D-462F-AFB7-6D2CF1ECC5FD}" type="presOf" srcId="{7B6F7B75-F1B9-4A49-BFA1-17C6FFFE0CD5}" destId="{A3B097BE-5456-4CBA-97A7-BBB2936C750E}" srcOrd="0" destOrd="0" presId="urn:microsoft.com/office/officeart/2005/8/layout/process1"/>
    <dgm:cxn modelId="{8EB3D505-2302-4F6D-A9D3-A8BD44DE523C}" srcId="{CF375A46-CA4A-4D59-A13F-37287FC3396D}" destId="{591C6C34-7E7D-4445-895B-07CC2A10A04F}" srcOrd="1" destOrd="0" parTransId="{5AAC1DD4-6A24-4CE5-B5B4-5F862C12ADEB}" sibTransId="{3470B369-24D3-463D-8BDD-5498C504D947}"/>
    <dgm:cxn modelId="{BC919351-96C9-4EDF-B7EA-D06F69ABCA07}" type="presOf" srcId="{CF375A46-CA4A-4D59-A13F-37287FC3396D}" destId="{6E40C33C-F0B8-46BA-B780-2B07FCD1BCAD}" srcOrd="0" destOrd="0" presId="urn:microsoft.com/office/officeart/2005/8/layout/process1"/>
    <dgm:cxn modelId="{73E5569D-4149-4EB2-ABFD-02A37681FC49}" srcId="{CF375A46-CA4A-4D59-A13F-37287FC3396D}" destId="{D48C22B9-BCC8-4BB4-8F6E-83E9740B5DED}" srcOrd="2" destOrd="0" parTransId="{6A9488BE-D2C3-4E66-ABA2-E063FA883BBD}" sibTransId="{5109AA9D-D457-4333-9EF2-F152AEBA3F5D}"/>
    <dgm:cxn modelId="{AF0D1804-BE1A-42D1-9615-5A433AF51986}" srcId="{CF375A46-CA4A-4D59-A13F-37287FC3396D}" destId="{9BA60C4E-F7F6-49DB-800E-43BBF52E2259}" srcOrd="0" destOrd="0" parTransId="{70B01DFE-F0D6-4E82-BBB8-588723A04530}" sibTransId="{7B6F7B75-F1B9-4A49-BFA1-17C6FFFE0CD5}"/>
    <dgm:cxn modelId="{EC591AED-6710-453A-B6EA-AA4C36DA8C4C}" type="presOf" srcId="{3470B369-24D3-463D-8BDD-5498C504D947}" destId="{86B76D4B-AAC0-4019-9200-4190165703D0}" srcOrd="1" destOrd="0" presId="urn:microsoft.com/office/officeart/2005/8/layout/process1"/>
    <dgm:cxn modelId="{3D5A3D43-599F-4D0C-A1E9-761A44C884FC}" type="presOf" srcId="{3470B369-24D3-463D-8BDD-5498C504D947}" destId="{8749C285-AAA6-4F0A-816E-088647DF8F60}" srcOrd="0" destOrd="0" presId="urn:microsoft.com/office/officeart/2005/8/layout/process1"/>
    <dgm:cxn modelId="{58F0294D-0426-47AA-86DD-E780C9222FF1}" type="presOf" srcId="{D48C22B9-BCC8-4BB4-8F6E-83E9740B5DED}" destId="{81D74F9C-091B-474C-AE18-6BDF25DA8563}" srcOrd="0" destOrd="0" presId="urn:microsoft.com/office/officeart/2005/8/layout/process1"/>
    <dgm:cxn modelId="{83C96018-8839-41F4-8CEE-EB22218B2E34}" type="presParOf" srcId="{6E40C33C-F0B8-46BA-B780-2B07FCD1BCAD}" destId="{983E3746-EFFD-4E80-81AF-1C6877350451}" srcOrd="0" destOrd="0" presId="urn:microsoft.com/office/officeart/2005/8/layout/process1"/>
    <dgm:cxn modelId="{2591B0F3-0C6F-436A-9FD1-7A6D95F097B5}" type="presParOf" srcId="{6E40C33C-F0B8-46BA-B780-2B07FCD1BCAD}" destId="{A3B097BE-5456-4CBA-97A7-BBB2936C750E}" srcOrd="1" destOrd="0" presId="urn:microsoft.com/office/officeart/2005/8/layout/process1"/>
    <dgm:cxn modelId="{7227DDDB-A2BE-4E56-B5E2-53B691FF09AE}" type="presParOf" srcId="{A3B097BE-5456-4CBA-97A7-BBB2936C750E}" destId="{B50F1A70-8620-4862-A06A-F8430C53961A}" srcOrd="0" destOrd="0" presId="urn:microsoft.com/office/officeart/2005/8/layout/process1"/>
    <dgm:cxn modelId="{D8C6A1F1-1CC8-4CD8-A927-E9F80AC2FA46}" type="presParOf" srcId="{6E40C33C-F0B8-46BA-B780-2B07FCD1BCAD}" destId="{E1E36E6D-E89C-457D-A9D1-D9718F12E421}" srcOrd="2" destOrd="0" presId="urn:microsoft.com/office/officeart/2005/8/layout/process1"/>
    <dgm:cxn modelId="{9CBDA539-99F8-4C72-AF41-0ECDF332D2F7}" type="presParOf" srcId="{6E40C33C-F0B8-46BA-B780-2B07FCD1BCAD}" destId="{8749C285-AAA6-4F0A-816E-088647DF8F60}" srcOrd="3" destOrd="0" presId="urn:microsoft.com/office/officeart/2005/8/layout/process1"/>
    <dgm:cxn modelId="{DFCF345F-60DD-47D7-8EF4-7CA20450C6A2}" type="presParOf" srcId="{8749C285-AAA6-4F0A-816E-088647DF8F60}" destId="{86B76D4B-AAC0-4019-9200-4190165703D0}" srcOrd="0" destOrd="0" presId="urn:microsoft.com/office/officeart/2005/8/layout/process1"/>
    <dgm:cxn modelId="{6189E4A0-A595-4C85-AF72-2224DF4FAB5B}" type="presParOf" srcId="{6E40C33C-F0B8-46BA-B780-2B07FCD1BCAD}" destId="{81D74F9C-091B-474C-AE18-6BDF25DA856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BCA5C69-354B-4325-BDAF-631F8FA8058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</dgm:pt>
    <dgm:pt modelId="{3DE39CEB-AC0A-4647-831B-6652D0F793DD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Gobiernos rurales consideren el uso de las nuevas tecnologías de la comunicación</a:t>
          </a:r>
          <a:r>
            <a:rPr lang="es-EC" sz="1800" dirty="0" smtClean="0">
              <a:solidFill>
                <a:schemeClr val="tx1"/>
              </a:solidFill>
            </a:rPr>
            <a:t>.</a:t>
          </a:r>
          <a:endParaRPr lang="es-ES" sz="1800" dirty="0">
            <a:solidFill>
              <a:schemeClr val="tx1"/>
            </a:solidFill>
          </a:endParaRPr>
        </a:p>
      </dgm:t>
    </dgm:pt>
    <dgm:pt modelId="{49B075F5-2A0E-49B5-B4F0-0C569C88F593}" type="parTrans" cxnId="{53EEFF64-1E08-4DC6-9622-DF732D4C4BE8}">
      <dgm:prSet/>
      <dgm:spPr/>
      <dgm:t>
        <a:bodyPr/>
        <a:lstStyle/>
        <a:p>
          <a:endParaRPr lang="es-ES"/>
        </a:p>
      </dgm:t>
    </dgm:pt>
    <dgm:pt modelId="{AF50DA7E-D973-49B3-A501-1BBFA601905A}" type="sibTrans" cxnId="{53EEFF64-1E08-4DC6-9622-DF732D4C4BE8}">
      <dgm:prSet/>
      <dgm:spPr/>
      <dgm:t>
        <a:bodyPr/>
        <a:lstStyle/>
        <a:p>
          <a:endParaRPr lang="es-ES"/>
        </a:p>
      </dgm:t>
    </dgm:pt>
    <dgm:pt modelId="{D8124162-40A9-4447-8127-233920DA77B4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Presupuesto destinado a las actividades de marketing digital y seguimiento.</a:t>
          </a:r>
          <a:endParaRPr lang="es-ES" sz="1800" b="1" dirty="0">
            <a:solidFill>
              <a:schemeClr val="tx1"/>
            </a:solidFill>
          </a:endParaRPr>
        </a:p>
      </dgm:t>
    </dgm:pt>
    <dgm:pt modelId="{9A2255DE-C743-4D13-8601-E39EA7EB1135}" type="parTrans" cxnId="{1B3D71F6-C7D8-4E02-A2EE-F13A5526606B}">
      <dgm:prSet/>
      <dgm:spPr/>
      <dgm:t>
        <a:bodyPr/>
        <a:lstStyle/>
        <a:p>
          <a:endParaRPr lang="es-ES"/>
        </a:p>
      </dgm:t>
    </dgm:pt>
    <dgm:pt modelId="{E611942D-1D62-4764-BD22-F6384F4D5AD2}" type="sibTrans" cxnId="{1B3D71F6-C7D8-4E02-A2EE-F13A5526606B}">
      <dgm:prSet/>
      <dgm:spPr/>
      <dgm:t>
        <a:bodyPr/>
        <a:lstStyle/>
        <a:p>
          <a:endParaRPr lang="es-ES"/>
        </a:p>
      </dgm:t>
    </dgm:pt>
    <dgm:pt modelId="{AF8573B9-C699-45F4-83BF-35D925C749C4}">
      <dgm:prSet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El marketing digital debe estar encaminado a objetivos claros y rentables que permitan generar valor a las organizaciones.</a:t>
          </a:r>
          <a:endParaRPr lang="es-EC" sz="2000" b="1" dirty="0">
            <a:solidFill>
              <a:schemeClr val="tx1"/>
            </a:solidFill>
          </a:endParaRPr>
        </a:p>
      </dgm:t>
    </dgm:pt>
    <dgm:pt modelId="{1DD0CE18-C6F4-4C09-8B5E-5D22649913BF}" type="parTrans" cxnId="{C35419AB-20E1-422F-9881-2778AB124BEC}">
      <dgm:prSet/>
      <dgm:spPr/>
      <dgm:t>
        <a:bodyPr/>
        <a:lstStyle/>
        <a:p>
          <a:endParaRPr lang="es-EC"/>
        </a:p>
      </dgm:t>
    </dgm:pt>
    <dgm:pt modelId="{7E51693C-C60D-4CDC-98D2-6DC9689F1070}" type="sibTrans" cxnId="{C35419AB-20E1-422F-9881-2778AB124BEC}">
      <dgm:prSet/>
      <dgm:spPr/>
      <dgm:t>
        <a:bodyPr/>
        <a:lstStyle/>
        <a:p>
          <a:endParaRPr lang="es-EC"/>
        </a:p>
      </dgm:t>
    </dgm:pt>
    <dgm:pt modelId="{B1D17B6B-D272-4C04-8A16-1AE6A105F1D9}">
      <dgm:prSet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indicadores de control de gestión para así poder monitorear y dar seguimiento de las actividades implementadas</a:t>
          </a:r>
          <a:r>
            <a:rPr lang="es-EC" sz="2300" dirty="0" smtClean="0"/>
            <a:t>.</a:t>
          </a:r>
          <a:endParaRPr lang="es-EC" sz="2300" dirty="0"/>
        </a:p>
      </dgm:t>
    </dgm:pt>
    <dgm:pt modelId="{D7524C32-B1A6-484C-83E7-C21B04FE55A8}" type="parTrans" cxnId="{E1232D70-722C-45E9-8A32-6340CAADD768}">
      <dgm:prSet/>
      <dgm:spPr/>
      <dgm:t>
        <a:bodyPr/>
        <a:lstStyle/>
        <a:p>
          <a:endParaRPr lang="es-EC"/>
        </a:p>
      </dgm:t>
    </dgm:pt>
    <dgm:pt modelId="{86062C37-901B-4043-B4C9-254ACB4A9B22}" type="sibTrans" cxnId="{E1232D70-722C-45E9-8A32-6340CAADD768}">
      <dgm:prSet/>
      <dgm:spPr/>
      <dgm:t>
        <a:bodyPr/>
        <a:lstStyle/>
        <a:p>
          <a:endParaRPr lang="es-EC"/>
        </a:p>
      </dgm:t>
    </dgm:pt>
    <dgm:pt modelId="{16286362-2917-42A6-8E2B-D61C235A6EE1}" type="pres">
      <dgm:prSet presAssocID="{ABCA5C69-354B-4325-BDAF-631F8FA80587}" presName="diagram" presStyleCnt="0">
        <dgm:presLayoutVars>
          <dgm:dir/>
          <dgm:resizeHandles val="exact"/>
        </dgm:presLayoutVars>
      </dgm:prSet>
      <dgm:spPr/>
    </dgm:pt>
    <dgm:pt modelId="{A1A77E5B-2326-4979-A3E9-07C8B5652361}" type="pres">
      <dgm:prSet presAssocID="{3DE39CEB-AC0A-4647-831B-6652D0F793D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E2E0C6-19C8-4B6A-A4B0-575D990B4336}" type="pres">
      <dgm:prSet presAssocID="{AF50DA7E-D973-49B3-A501-1BBFA601905A}" presName="sibTrans" presStyleCnt="0"/>
      <dgm:spPr/>
    </dgm:pt>
    <dgm:pt modelId="{AB3D387C-5AF2-4298-A64A-567ECCDF9F10}" type="pres">
      <dgm:prSet presAssocID="{AF8573B9-C699-45F4-83BF-35D925C749C4}" presName="node" presStyleLbl="node1" presStyleIdx="1" presStyleCnt="4" custScaleX="90089" custScaleY="102136" custLinFactNeighborX="-6890" custLinFactNeighborY="-39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F7F399-A873-45BE-BEE6-9E3274C7645B}" type="pres">
      <dgm:prSet presAssocID="{7E51693C-C60D-4CDC-98D2-6DC9689F1070}" presName="sibTrans" presStyleCnt="0"/>
      <dgm:spPr/>
    </dgm:pt>
    <dgm:pt modelId="{FEF55A85-2076-4873-8487-DD964C96FE50}" type="pres">
      <dgm:prSet presAssocID="{D8124162-40A9-4447-8127-233920DA77B4}" presName="node" presStyleLbl="node1" presStyleIdx="2" presStyleCnt="4" custScaleX="98146" custScaleY="90823" custLinFactNeighborX="1463" custLinFactNeighborY="-140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494123-E6FA-4E23-874D-171B5BA67C6C}" type="pres">
      <dgm:prSet presAssocID="{E611942D-1D62-4764-BD22-F6384F4D5AD2}" presName="sibTrans" presStyleCnt="0"/>
      <dgm:spPr/>
    </dgm:pt>
    <dgm:pt modelId="{1CDD1657-2125-49D2-B63D-85BE4D8330BB}" type="pres">
      <dgm:prSet presAssocID="{B1D17B6B-D272-4C04-8A16-1AE6A105F1D9}" presName="node" presStyleLbl="node1" presStyleIdx="3" presStyleCnt="4" custLinFactNeighborX="-3090" custLinFactNeighborY="-1157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3C0A5B9-EE15-44D0-94D7-8189FEDDAC5B}" type="presOf" srcId="{ABCA5C69-354B-4325-BDAF-631F8FA80587}" destId="{16286362-2917-42A6-8E2B-D61C235A6EE1}" srcOrd="0" destOrd="0" presId="urn:microsoft.com/office/officeart/2005/8/layout/default"/>
    <dgm:cxn modelId="{1B3D71F6-C7D8-4E02-A2EE-F13A5526606B}" srcId="{ABCA5C69-354B-4325-BDAF-631F8FA80587}" destId="{D8124162-40A9-4447-8127-233920DA77B4}" srcOrd="2" destOrd="0" parTransId="{9A2255DE-C743-4D13-8601-E39EA7EB1135}" sibTransId="{E611942D-1D62-4764-BD22-F6384F4D5AD2}"/>
    <dgm:cxn modelId="{8BE6BD14-8D8C-44CD-A59D-E79DE4DF0499}" type="presOf" srcId="{B1D17B6B-D272-4C04-8A16-1AE6A105F1D9}" destId="{1CDD1657-2125-49D2-B63D-85BE4D8330BB}" srcOrd="0" destOrd="0" presId="urn:microsoft.com/office/officeart/2005/8/layout/default"/>
    <dgm:cxn modelId="{C1D438B3-ED28-441D-B9A4-91ED8E01FEA3}" type="presOf" srcId="{AF8573B9-C699-45F4-83BF-35D925C749C4}" destId="{AB3D387C-5AF2-4298-A64A-567ECCDF9F10}" srcOrd="0" destOrd="0" presId="urn:microsoft.com/office/officeart/2005/8/layout/default"/>
    <dgm:cxn modelId="{E1232D70-722C-45E9-8A32-6340CAADD768}" srcId="{ABCA5C69-354B-4325-BDAF-631F8FA80587}" destId="{B1D17B6B-D272-4C04-8A16-1AE6A105F1D9}" srcOrd="3" destOrd="0" parTransId="{D7524C32-B1A6-484C-83E7-C21B04FE55A8}" sibTransId="{86062C37-901B-4043-B4C9-254ACB4A9B22}"/>
    <dgm:cxn modelId="{C35419AB-20E1-422F-9881-2778AB124BEC}" srcId="{ABCA5C69-354B-4325-BDAF-631F8FA80587}" destId="{AF8573B9-C699-45F4-83BF-35D925C749C4}" srcOrd="1" destOrd="0" parTransId="{1DD0CE18-C6F4-4C09-8B5E-5D22649913BF}" sibTransId="{7E51693C-C60D-4CDC-98D2-6DC9689F1070}"/>
    <dgm:cxn modelId="{271D0F9E-377B-4619-9866-3CC7D62515FF}" type="presOf" srcId="{3DE39CEB-AC0A-4647-831B-6652D0F793DD}" destId="{A1A77E5B-2326-4979-A3E9-07C8B5652361}" srcOrd="0" destOrd="0" presId="urn:microsoft.com/office/officeart/2005/8/layout/default"/>
    <dgm:cxn modelId="{53EEFF64-1E08-4DC6-9622-DF732D4C4BE8}" srcId="{ABCA5C69-354B-4325-BDAF-631F8FA80587}" destId="{3DE39CEB-AC0A-4647-831B-6652D0F793DD}" srcOrd="0" destOrd="0" parTransId="{49B075F5-2A0E-49B5-B4F0-0C569C88F593}" sibTransId="{AF50DA7E-D973-49B3-A501-1BBFA601905A}"/>
    <dgm:cxn modelId="{0DA56BB3-5A2B-4E9B-AFEB-4451567292F4}" type="presOf" srcId="{D8124162-40A9-4447-8127-233920DA77B4}" destId="{FEF55A85-2076-4873-8487-DD964C96FE50}" srcOrd="0" destOrd="0" presId="urn:microsoft.com/office/officeart/2005/8/layout/default"/>
    <dgm:cxn modelId="{CE9E5D45-DFD3-427B-8D3F-DBE2D5CA931C}" type="presParOf" srcId="{16286362-2917-42A6-8E2B-D61C235A6EE1}" destId="{A1A77E5B-2326-4979-A3E9-07C8B5652361}" srcOrd="0" destOrd="0" presId="urn:microsoft.com/office/officeart/2005/8/layout/default"/>
    <dgm:cxn modelId="{1CDB688E-9974-4739-8D1C-F58F76FBFF3C}" type="presParOf" srcId="{16286362-2917-42A6-8E2B-D61C235A6EE1}" destId="{60E2E0C6-19C8-4B6A-A4B0-575D990B4336}" srcOrd="1" destOrd="0" presId="urn:microsoft.com/office/officeart/2005/8/layout/default"/>
    <dgm:cxn modelId="{C79186E6-FB42-4DA2-9334-DF75A9B9AE60}" type="presParOf" srcId="{16286362-2917-42A6-8E2B-D61C235A6EE1}" destId="{AB3D387C-5AF2-4298-A64A-567ECCDF9F10}" srcOrd="2" destOrd="0" presId="urn:microsoft.com/office/officeart/2005/8/layout/default"/>
    <dgm:cxn modelId="{6E9DC7D9-88A4-4478-A9E5-0FA5DA94BC6B}" type="presParOf" srcId="{16286362-2917-42A6-8E2B-D61C235A6EE1}" destId="{7FF7F399-A873-45BE-BEE6-9E3274C7645B}" srcOrd="3" destOrd="0" presId="urn:microsoft.com/office/officeart/2005/8/layout/default"/>
    <dgm:cxn modelId="{B91B9DA3-560D-485C-8575-9B830DE18135}" type="presParOf" srcId="{16286362-2917-42A6-8E2B-D61C235A6EE1}" destId="{FEF55A85-2076-4873-8487-DD964C96FE50}" srcOrd="4" destOrd="0" presId="urn:microsoft.com/office/officeart/2005/8/layout/default"/>
    <dgm:cxn modelId="{72898CC2-3822-47A7-A08E-7013A8B2CECA}" type="presParOf" srcId="{16286362-2917-42A6-8E2B-D61C235A6EE1}" destId="{AB494123-E6FA-4E23-874D-171B5BA67C6C}" srcOrd="5" destOrd="0" presId="urn:microsoft.com/office/officeart/2005/8/layout/default"/>
    <dgm:cxn modelId="{CA56F9E4-7115-4B71-9959-B0AE29AF8FD9}" type="presParOf" srcId="{16286362-2917-42A6-8E2B-D61C235A6EE1}" destId="{1CDD1657-2125-49D2-B63D-85BE4D8330B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A82D89-4299-42F4-8D68-ED6848FE03B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8D73A68-B265-41C4-AD2C-120BD2C5CB30}">
      <dgm:prSet phldrT="[Texto]"/>
      <dgm:spPr>
        <a:solidFill>
          <a:srgbClr val="10ABF8"/>
        </a:solidFill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Investigar las teorías relacionadas en el marco teórico a fin de obtener bases del marketing digital para el desarrollo del proyecto. </a:t>
          </a:r>
          <a:endParaRPr lang="es-ES" dirty="0">
            <a:solidFill>
              <a:schemeClr val="tx1"/>
            </a:solidFill>
          </a:endParaRPr>
        </a:p>
      </dgm:t>
    </dgm:pt>
    <dgm:pt modelId="{E2F42DAE-CAE8-45A4-A5B7-79FF8CD5DF99}" type="parTrans" cxnId="{F03A41C2-116C-4709-AA82-5F8736386AFE}">
      <dgm:prSet/>
      <dgm:spPr/>
      <dgm:t>
        <a:bodyPr/>
        <a:lstStyle/>
        <a:p>
          <a:endParaRPr lang="es-ES"/>
        </a:p>
      </dgm:t>
    </dgm:pt>
    <dgm:pt modelId="{A25091B6-23FA-48E4-9D1D-33C8B25130A8}" type="sibTrans" cxnId="{F03A41C2-116C-4709-AA82-5F8736386AFE}">
      <dgm:prSet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s-ES"/>
        </a:p>
      </dgm:t>
    </dgm:pt>
    <dgm:pt modelId="{21F382A5-69AA-4CAB-A2D0-265DA50DC404}">
      <dgm:prSet phldrT="[Texto]"/>
      <dgm:spPr>
        <a:solidFill>
          <a:srgbClr val="99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Desarrollar el sistema con el que se va seguir la metodología para la investigación</a:t>
          </a:r>
          <a:endParaRPr lang="es-ES" dirty="0">
            <a:solidFill>
              <a:schemeClr val="tx1"/>
            </a:solidFill>
          </a:endParaRPr>
        </a:p>
      </dgm:t>
    </dgm:pt>
    <dgm:pt modelId="{10013D61-60DE-4A00-91DC-C31AF66B367F}" type="parTrans" cxnId="{F3473F11-90C7-4AD8-9D50-2E3672D7B37F}">
      <dgm:prSet/>
      <dgm:spPr/>
      <dgm:t>
        <a:bodyPr/>
        <a:lstStyle/>
        <a:p>
          <a:endParaRPr lang="es-ES"/>
        </a:p>
      </dgm:t>
    </dgm:pt>
    <dgm:pt modelId="{FCDC37E7-4842-41DF-84EE-D0D474721656}" type="sibTrans" cxnId="{F3473F11-90C7-4AD8-9D50-2E3672D7B37F}">
      <dgm:prSet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s-ES"/>
        </a:p>
      </dgm:t>
    </dgm:pt>
    <dgm:pt modelId="{AA509EA4-963D-4757-AC57-A8527C7772B2}">
      <dgm:prSet phldrT="[Texto]"/>
      <dgm:spPr>
        <a:solidFill>
          <a:srgbClr val="FFCCFF"/>
        </a:solidFill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Realizar una investigación de mercados acerca de las necesidades de información del turista de la parroquia </a:t>
          </a:r>
          <a:r>
            <a:rPr lang="es-EC" dirty="0" err="1" smtClean="0">
              <a:solidFill>
                <a:schemeClr val="tx1"/>
              </a:solidFill>
            </a:rPr>
            <a:t>Píntag</a:t>
          </a:r>
          <a:r>
            <a:rPr lang="es-EC" dirty="0" smtClean="0">
              <a:solidFill>
                <a:schemeClr val="tx1"/>
              </a:solidFill>
            </a:rPr>
            <a:t>.</a:t>
          </a:r>
          <a:endParaRPr lang="es-ES" dirty="0">
            <a:solidFill>
              <a:schemeClr val="tx1"/>
            </a:solidFill>
          </a:endParaRPr>
        </a:p>
      </dgm:t>
    </dgm:pt>
    <dgm:pt modelId="{A94347A8-7EA4-4FC5-93BD-89E3D0F14F92}" type="parTrans" cxnId="{12D74DA3-5D39-4B75-859A-FEAAE3BA9E72}">
      <dgm:prSet/>
      <dgm:spPr/>
      <dgm:t>
        <a:bodyPr/>
        <a:lstStyle/>
        <a:p>
          <a:endParaRPr lang="es-ES"/>
        </a:p>
      </dgm:t>
    </dgm:pt>
    <dgm:pt modelId="{317FA8AE-C311-4E0F-92E2-AA81190ED1CB}" type="sibTrans" cxnId="{12D74DA3-5D39-4B75-859A-FEAAE3BA9E72}">
      <dgm:prSet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s-ES"/>
        </a:p>
      </dgm:t>
    </dgm:pt>
    <dgm:pt modelId="{1000AEEC-B3B4-4DC5-867D-38BB8CF48A2A}">
      <dgm:prSet phldrT="[Texto]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Proponer un sistema de mejoramiento turístico de la Parroquia Píntag por medio de la investigación.</a:t>
          </a:r>
          <a:endParaRPr lang="es-ES" dirty="0">
            <a:solidFill>
              <a:schemeClr val="tx1"/>
            </a:solidFill>
          </a:endParaRPr>
        </a:p>
      </dgm:t>
    </dgm:pt>
    <dgm:pt modelId="{10F6FAD9-91B1-417D-B669-DE8A0AEEC988}" type="parTrans" cxnId="{D0718D89-3582-4D81-A112-67561BDB9A88}">
      <dgm:prSet/>
      <dgm:spPr/>
      <dgm:t>
        <a:bodyPr/>
        <a:lstStyle/>
        <a:p>
          <a:endParaRPr lang="es-ES"/>
        </a:p>
      </dgm:t>
    </dgm:pt>
    <dgm:pt modelId="{12C380B2-6FE2-462C-B8E3-8ADD454C1955}" type="sibTrans" cxnId="{D0718D89-3582-4D81-A112-67561BDB9A88}">
      <dgm:prSet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s-ES"/>
        </a:p>
      </dgm:t>
    </dgm:pt>
    <dgm:pt modelId="{A08A9603-326B-4196-A104-DB34004A6A4D}" type="pres">
      <dgm:prSet presAssocID="{91A82D89-4299-42F4-8D68-ED6848FE03B2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C4F2502-5468-4CE3-A4B3-D8B42B93A24B}" type="pres">
      <dgm:prSet presAssocID="{18D73A68-B265-41C4-AD2C-120BD2C5CB30}" presName="node" presStyleLbl="node1" presStyleIdx="0" presStyleCnt="4" custScaleX="1937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306ADF-A6E9-4FE7-B8DA-8148BBEA7C9C}" type="pres">
      <dgm:prSet presAssocID="{A25091B6-23FA-48E4-9D1D-33C8B25130A8}" presName="sibTrans" presStyleLbl="sibTrans2D1" presStyleIdx="0" presStyleCnt="3"/>
      <dgm:spPr/>
      <dgm:t>
        <a:bodyPr/>
        <a:lstStyle/>
        <a:p>
          <a:endParaRPr lang="es-EC"/>
        </a:p>
      </dgm:t>
    </dgm:pt>
    <dgm:pt modelId="{D51AD4A0-955F-40CE-96EA-00677C443862}" type="pres">
      <dgm:prSet presAssocID="{A25091B6-23FA-48E4-9D1D-33C8B25130A8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1469C51F-BC20-447D-91AD-17E2D2CC2789}" type="pres">
      <dgm:prSet presAssocID="{21F382A5-69AA-4CAB-A2D0-265DA50DC404}" presName="node" presStyleLbl="node1" presStyleIdx="1" presStyleCnt="4" custScaleX="1937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8697BF-78D4-48EA-9B91-B2E2A74FFD80}" type="pres">
      <dgm:prSet presAssocID="{FCDC37E7-4842-41DF-84EE-D0D474721656}" presName="sibTrans" presStyleLbl="sibTrans2D1" presStyleIdx="1" presStyleCnt="3"/>
      <dgm:spPr/>
      <dgm:t>
        <a:bodyPr/>
        <a:lstStyle/>
        <a:p>
          <a:endParaRPr lang="es-EC"/>
        </a:p>
      </dgm:t>
    </dgm:pt>
    <dgm:pt modelId="{23CC8067-33B1-4730-9B93-F683689087A8}" type="pres">
      <dgm:prSet presAssocID="{FCDC37E7-4842-41DF-84EE-D0D474721656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2E0C6D37-23D1-423F-B98F-2294A091CAD9}" type="pres">
      <dgm:prSet presAssocID="{AA509EA4-963D-4757-AC57-A8527C7772B2}" presName="node" presStyleLbl="node1" presStyleIdx="2" presStyleCnt="4" custScaleX="1921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C7DC11-E458-4C8D-899F-324F43616AB2}" type="pres">
      <dgm:prSet presAssocID="{317FA8AE-C311-4E0F-92E2-AA81190ED1CB}" presName="sibTrans" presStyleLbl="sibTrans2D1" presStyleIdx="2" presStyleCnt="3"/>
      <dgm:spPr/>
      <dgm:t>
        <a:bodyPr/>
        <a:lstStyle/>
        <a:p>
          <a:endParaRPr lang="es-EC"/>
        </a:p>
      </dgm:t>
    </dgm:pt>
    <dgm:pt modelId="{3DC8BC29-6D27-477F-8B53-7667784AB584}" type="pres">
      <dgm:prSet presAssocID="{317FA8AE-C311-4E0F-92E2-AA81190ED1CB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B65BB83F-D46D-4EF2-B823-042DFF7F1AAF}" type="pres">
      <dgm:prSet presAssocID="{1000AEEC-B3B4-4DC5-867D-38BB8CF48A2A}" presName="node" presStyleLbl="node1" presStyleIdx="3" presStyleCnt="4" custScaleX="1914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FDBBB5A-FA30-4134-9586-E60CD98AAC7E}" type="presOf" srcId="{91A82D89-4299-42F4-8D68-ED6848FE03B2}" destId="{A08A9603-326B-4196-A104-DB34004A6A4D}" srcOrd="0" destOrd="0" presId="urn:microsoft.com/office/officeart/2005/8/layout/process2"/>
    <dgm:cxn modelId="{2C4A35D6-376E-4726-9C34-9B20A1BD9885}" type="presOf" srcId="{1000AEEC-B3B4-4DC5-867D-38BB8CF48A2A}" destId="{B65BB83F-D46D-4EF2-B823-042DFF7F1AAF}" srcOrd="0" destOrd="0" presId="urn:microsoft.com/office/officeart/2005/8/layout/process2"/>
    <dgm:cxn modelId="{F03A41C2-116C-4709-AA82-5F8736386AFE}" srcId="{91A82D89-4299-42F4-8D68-ED6848FE03B2}" destId="{18D73A68-B265-41C4-AD2C-120BD2C5CB30}" srcOrd="0" destOrd="0" parTransId="{E2F42DAE-CAE8-45A4-A5B7-79FF8CD5DF99}" sibTransId="{A25091B6-23FA-48E4-9D1D-33C8B25130A8}"/>
    <dgm:cxn modelId="{AC6DC610-500D-4BD6-9CF7-C6D8D333224E}" type="presOf" srcId="{317FA8AE-C311-4E0F-92E2-AA81190ED1CB}" destId="{3DC8BC29-6D27-477F-8B53-7667784AB584}" srcOrd="1" destOrd="0" presId="urn:microsoft.com/office/officeart/2005/8/layout/process2"/>
    <dgm:cxn modelId="{2A11E58B-F197-4571-83C7-049AA9DE78CC}" type="presOf" srcId="{21F382A5-69AA-4CAB-A2D0-265DA50DC404}" destId="{1469C51F-BC20-447D-91AD-17E2D2CC2789}" srcOrd="0" destOrd="0" presId="urn:microsoft.com/office/officeart/2005/8/layout/process2"/>
    <dgm:cxn modelId="{605AE81D-28F2-4CC5-B6B6-B0BEB32BF46E}" type="presOf" srcId="{A25091B6-23FA-48E4-9D1D-33C8B25130A8}" destId="{D51AD4A0-955F-40CE-96EA-00677C443862}" srcOrd="1" destOrd="0" presId="urn:microsoft.com/office/officeart/2005/8/layout/process2"/>
    <dgm:cxn modelId="{D0718D89-3582-4D81-A112-67561BDB9A88}" srcId="{91A82D89-4299-42F4-8D68-ED6848FE03B2}" destId="{1000AEEC-B3B4-4DC5-867D-38BB8CF48A2A}" srcOrd="3" destOrd="0" parTransId="{10F6FAD9-91B1-417D-B669-DE8A0AEEC988}" sibTransId="{12C380B2-6FE2-462C-B8E3-8ADD454C1955}"/>
    <dgm:cxn modelId="{0DD2DE22-EB04-4133-94E7-7109FA9FC5DE}" type="presOf" srcId="{FCDC37E7-4842-41DF-84EE-D0D474721656}" destId="{228697BF-78D4-48EA-9B91-B2E2A74FFD80}" srcOrd="0" destOrd="0" presId="urn:microsoft.com/office/officeart/2005/8/layout/process2"/>
    <dgm:cxn modelId="{5F254E6B-A967-4FF1-A5C6-3A6269CA10EB}" type="presOf" srcId="{A25091B6-23FA-48E4-9D1D-33C8B25130A8}" destId="{38306ADF-A6E9-4FE7-B8DA-8148BBEA7C9C}" srcOrd="0" destOrd="0" presId="urn:microsoft.com/office/officeart/2005/8/layout/process2"/>
    <dgm:cxn modelId="{FF1A9CD4-170A-4799-882C-3AEAC346766B}" type="presOf" srcId="{AA509EA4-963D-4757-AC57-A8527C7772B2}" destId="{2E0C6D37-23D1-423F-B98F-2294A091CAD9}" srcOrd="0" destOrd="0" presId="urn:microsoft.com/office/officeart/2005/8/layout/process2"/>
    <dgm:cxn modelId="{6EE2937F-28F7-4B00-8930-E1FAC0EFF79A}" type="presOf" srcId="{18D73A68-B265-41C4-AD2C-120BD2C5CB30}" destId="{4C4F2502-5468-4CE3-A4B3-D8B42B93A24B}" srcOrd="0" destOrd="0" presId="urn:microsoft.com/office/officeart/2005/8/layout/process2"/>
    <dgm:cxn modelId="{F84ABC76-3F9F-4016-BA24-0F7E95F4432E}" type="presOf" srcId="{FCDC37E7-4842-41DF-84EE-D0D474721656}" destId="{23CC8067-33B1-4730-9B93-F683689087A8}" srcOrd="1" destOrd="0" presId="urn:microsoft.com/office/officeart/2005/8/layout/process2"/>
    <dgm:cxn modelId="{12D74DA3-5D39-4B75-859A-FEAAE3BA9E72}" srcId="{91A82D89-4299-42F4-8D68-ED6848FE03B2}" destId="{AA509EA4-963D-4757-AC57-A8527C7772B2}" srcOrd="2" destOrd="0" parTransId="{A94347A8-7EA4-4FC5-93BD-89E3D0F14F92}" sibTransId="{317FA8AE-C311-4E0F-92E2-AA81190ED1CB}"/>
    <dgm:cxn modelId="{F3473F11-90C7-4AD8-9D50-2E3672D7B37F}" srcId="{91A82D89-4299-42F4-8D68-ED6848FE03B2}" destId="{21F382A5-69AA-4CAB-A2D0-265DA50DC404}" srcOrd="1" destOrd="0" parTransId="{10013D61-60DE-4A00-91DC-C31AF66B367F}" sibTransId="{FCDC37E7-4842-41DF-84EE-D0D474721656}"/>
    <dgm:cxn modelId="{F5AF1F9E-05AF-4E31-9CA8-C9AB2B044E1F}" type="presOf" srcId="{317FA8AE-C311-4E0F-92E2-AA81190ED1CB}" destId="{C2C7DC11-E458-4C8D-899F-324F43616AB2}" srcOrd="0" destOrd="0" presId="urn:microsoft.com/office/officeart/2005/8/layout/process2"/>
    <dgm:cxn modelId="{D0FE51A1-3F8E-477B-BE4A-712277632E5D}" type="presParOf" srcId="{A08A9603-326B-4196-A104-DB34004A6A4D}" destId="{4C4F2502-5468-4CE3-A4B3-D8B42B93A24B}" srcOrd="0" destOrd="0" presId="urn:microsoft.com/office/officeart/2005/8/layout/process2"/>
    <dgm:cxn modelId="{B34A10E6-69BE-4FCE-9005-0BE26CC4AE94}" type="presParOf" srcId="{A08A9603-326B-4196-A104-DB34004A6A4D}" destId="{38306ADF-A6E9-4FE7-B8DA-8148BBEA7C9C}" srcOrd="1" destOrd="0" presId="urn:microsoft.com/office/officeart/2005/8/layout/process2"/>
    <dgm:cxn modelId="{85A805DF-7A00-48EB-84C2-41B0E55BA76E}" type="presParOf" srcId="{38306ADF-A6E9-4FE7-B8DA-8148BBEA7C9C}" destId="{D51AD4A0-955F-40CE-96EA-00677C443862}" srcOrd="0" destOrd="0" presId="urn:microsoft.com/office/officeart/2005/8/layout/process2"/>
    <dgm:cxn modelId="{B6B9F8CA-952D-47FF-83E3-ED2CAF0C57A6}" type="presParOf" srcId="{A08A9603-326B-4196-A104-DB34004A6A4D}" destId="{1469C51F-BC20-447D-91AD-17E2D2CC2789}" srcOrd="2" destOrd="0" presId="urn:microsoft.com/office/officeart/2005/8/layout/process2"/>
    <dgm:cxn modelId="{9095BBAC-C53C-4C0E-A63D-46E746885A89}" type="presParOf" srcId="{A08A9603-326B-4196-A104-DB34004A6A4D}" destId="{228697BF-78D4-48EA-9B91-B2E2A74FFD80}" srcOrd="3" destOrd="0" presId="urn:microsoft.com/office/officeart/2005/8/layout/process2"/>
    <dgm:cxn modelId="{F34B554A-E2E1-4F1B-A507-2EDCAED6F10D}" type="presParOf" srcId="{228697BF-78D4-48EA-9B91-B2E2A74FFD80}" destId="{23CC8067-33B1-4730-9B93-F683689087A8}" srcOrd="0" destOrd="0" presId="urn:microsoft.com/office/officeart/2005/8/layout/process2"/>
    <dgm:cxn modelId="{7B0ED8F3-AFFD-4F68-AE47-9359A8F94C1D}" type="presParOf" srcId="{A08A9603-326B-4196-A104-DB34004A6A4D}" destId="{2E0C6D37-23D1-423F-B98F-2294A091CAD9}" srcOrd="4" destOrd="0" presId="urn:microsoft.com/office/officeart/2005/8/layout/process2"/>
    <dgm:cxn modelId="{BF809046-D916-4B00-A7E7-8D4BCFE5FF58}" type="presParOf" srcId="{A08A9603-326B-4196-A104-DB34004A6A4D}" destId="{C2C7DC11-E458-4C8D-899F-324F43616AB2}" srcOrd="5" destOrd="0" presId="urn:microsoft.com/office/officeart/2005/8/layout/process2"/>
    <dgm:cxn modelId="{86B91372-6898-4B5B-A74B-9BE2A2AC2F42}" type="presParOf" srcId="{C2C7DC11-E458-4C8D-899F-324F43616AB2}" destId="{3DC8BC29-6D27-477F-8B53-7667784AB584}" srcOrd="0" destOrd="0" presId="urn:microsoft.com/office/officeart/2005/8/layout/process2"/>
    <dgm:cxn modelId="{C9B5E574-9199-4F91-A3C8-8ED41FA2072F}" type="presParOf" srcId="{A08A9603-326B-4196-A104-DB34004A6A4D}" destId="{B65BB83F-D46D-4EF2-B823-042DFF7F1AAF}" srcOrd="6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1E3A69-21B5-43EA-A969-0FB15D212C00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6EA24427-18B2-4686-A56E-E76B6F0CDD83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MX" sz="1600" dirty="0" smtClean="0"/>
            <a:t>-</a:t>
          </a:r>
          <a:endParaRPr lang="es-ES" sz="1800" dirty="0"/>
        </a:p>
      </dgm:t>
    </dgm:pt>
    <dgm:pt modelId="{4AFB6E84-9DBC-483B-A830-2F6F7D1E71ED}" type="parTrans" cxnId="{D4E238F0-1DD5-4E07-8462-4997A91328F3}">
      <dgm:prSet/>
      <dgm:spPr/>
      <dgm:t>
        <a:bodyPr/>
        <a:lstStyle/>
        <a:p>
          <a:endParaRPr lang="es-ES"/>
        </a:p>
      </dgm:t>
    </dgm:pt>
    <dgm:pt modelId="{C991C546-EC39-4467-B386-B976AB97031B}" type="sibTrans" cxnId="{D4E238F0-1DD5-4E07-8462-4997A91328F3}">
      <dgm:prSet/>
      <dgm:spPr/>
      <dgm:t>
        <a:bodyPr/>
        <a:lstStyle/>
        <a:p>
          <a:endParaRPr lang="es-ES"/>
        </a:p>
      </dgm:t>
    </dgm:pt>
    <dgm:pt modelId="{BA73AB96-5ADB-4B7D-86BA-5E4967428E24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 sz="1700" dirty="0"/>
        </a:p>
      </dgm:t>
    </dgm:pt>
    <dgm:pt modelId="{C273158E-E9FA-438A-ACD9-749C9D8ADDE7}" type="parTrans" cxnId="{E0029A1D-527E-4E27-A54B-7ED758FBD770}">
      <dgm:prSet/>
      <dgm:spPr/>
      <dgm:t>
        <a:bodyPr/>
        <a:lstStyle/>
        <a:p>
          <a:endParaRPr lang="es-ES"/>
        </a:p>
      </dgm:t>
    </dgm:pt>
    <dgm:pt modelId="{A1CC1B2D-698E-4A7B-8C1E-E68A9BCD0C6E}" type="sibTrans" cxnId="{E0029A1D-527E-4E27-A54B-7ED758FBD770}">
      <dgm:prSet/>
      <dgm:spPr/>
      <dgm:t>
        <a:bodyPr/>
        <a:lstStyle/>
        <a:p>
          <a:endParaRPr lang="es-ES"/>
        </a:p>
      </dgm:t>
    </dgm:pt>
    <dgm:pt modelId="{47A00E4F-F36C-482D-A7C7-AF6A62318D3D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CD098846-5D18-4F04-A224-3B78F6DDD4B2}" type="parTrans" cxnId="{83258105-6BA5-4E43-B05B-4929C675FE3A}">
      <dgm:prSet/>
      <dgm:spPr/>
      <dgm:t>
        <a:bodyPr/>
        <a:lstStyle/>
        <a:p>
          <a:endParaRPr lang="es-EC"/>
        </a:p>
      </dgm:t>
    </dgm:pt>
    <dgm:pt modelId="{0C09BCB2-8405-4947-B66A-774301E3EBFF}" type="sibTrans" cxnId="{83258105-6BA5-4E43-B05B-4929C675FE3A}">
      <dgm:prSet/>
      <dgm:spPr/>
      <dgm:t>
        <a:bodyPr/>
        <a:lstStyle/>
        <a:p>
          <a:endParaRPr lang="es-EC"/>
        </a:p>
      </dgm:t>
    </dgm:pt>
    <dgm:pt modelId="{4C97D44A-7285-4671-BACF-C3B3FC21B091}" type="pres">
      <dgm:prSet presAssocID="{811E3A69-21B5-43EA-A969-0FB15D212C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D1B6C79-D545-4F44-86A9-81C103F6537D}" type="pres">
      <dgm:prSet presAssocID="{6EA24427-18B2-4686-A56E-E76B6F0CDD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4AAEFC-22D9-4EB8-AC70-F427D759EB7C}" type="pres">
      <dgm:prSet presAssocID="{C991C546-EC39-4467-B386-B976AB97031B}" presName="sibTrans" presStyleLbl="sibTrans2D1" presStyleIdx="0" presStyleCnt="2"/>
      <dgm:spPr/>
      <dgm:t>
        <a:bodyPr/>
        <a:lstStyle/>
        <a:p>
          <a:endParaRPr lang="es-EC"/>
        </a:p>
      </dgm:t>
    </dgm:pt>
    <dgm:pt modelId="{E6E20C89-1101-4F9C-8EFC-B7CCB9282585}" type="pres">
      <dgm:prSet presAssocID="{C991C546-EC39-4467-B386-B976AB97031B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10AFE90C-0296-4DE6-8941-27C7C7C1E04D}" type="pres">
      <dgm:prSet presAssocID="{47A00E4F-F36C-482D-A7C7-AF6A62318D3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5AA073-53A8-4155-9A27-7C3A099CD464}" type="pres">
      <dgm:prSet presAssocID="{0C09BCB2-8405-4947-B66A-774301E3EBFF}" presName="sibTrans" presStyleLbl="sibTrans2D1" presStyleIdx="1" presStyleCnt="2"/>
      <dgm:spPr/>
      <dgm:t>
        <a:bodyPr/>
        <a:lstStyle/>
        <a:p>
          <a:endParaRPr lang="es-EC"/>
        </a:p>
      </dgm:t>
    </dgm:pt>
    <dgm:pt modelId="{E508EC7E-BEA7-4E8F-8140-973A7239EBF1}" type="pres">
      <dgm:prSet presAssocID="{0C09BCB2-8405-4947-B66A-774301E3EBFF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23C48F9A-09D5-4004-8C65-ED074A77ACC1}" type="pres">
      <dgm:prSet presAssocID="{BA73AB96-5ADB-4B7D-86BA-5E4967428E2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9F955A6-A9F5-4E54-828D-FC3CF3C4BB29}" type="presOf" srcId="{47A00E4F-F36C-482D-A7C7-AF6A62318D3D}" destId="{10AFE90C-0296-4DE6-8941-27C7C7C1E04D}" srcOrd="0" destOrd="0" presId="urn:microsoft.com/office/officeart/2005/8/layout/process1"/>
    <dgm:cxn modelId="{67A3ABB0-C325-4B72-8062-152E896C52D0}" type="presOf" srcId="{811E3A69-21B5-43EA-A969-0FB15D212C00}" destId="{4C97D44A-7285-4671-BACF-C3B3FC21B091}" srcOrd="0" destOrd="0" presId="urn:microsoft.com/office/officeart/2005/8/layout/process1"/>
    <dgm:cxn modelId="{41E27C53-80D6-423A-8702-913B7ACE8144}" type="presOf" srcId="{6EA24427-18B2-4686-A56E-E76B6F0CDD83}" destId="{1D1B6C79-D545-4F44-86A9-81C103F6537D}" srcOrd="0" destOrd="0" presId="urn:microsoft.com/office/officeart/2005/8/layout/process1"/>
    <dgm:cxn modelId="{83258105-6BA5-4E43-B05B-4929C675FE3A}" srcId="{811E3A69-21B5-43EA-A969-0FB15D212C00}" destId="{47A00E4F-F36C-482D-A7C7-AF6A62318D3D}" srcOrd="1" destOrd="0" parTransId="{CD098846-5D18-4F04-A224-3B78F6DDD4B2}" sibTransId="{0C09BCB2-8405-4947-B66A-774301E3EBFF}"/>
    <dgm:cxn modelId="{2165BD04-D2A1-49F2-BB2F-9A08B09CDA67}" type="presOf" srcId="{0C09BCB2-8405-4947-B66A-774301E3EBFF}" destId="{275AA073-53A8-4155-9A27-7C3A099CD464}" srcOrd="0" destOrd="0" presId="urn:microsoft.com/office/officeart/2005/8/layout/process1"/>
    <dgm:cxn modelId="{AF598EDE-3E6C-469F-9E31-F7B71EFA5D44}" type="presOf" srcId="{BA73AB96-5ADB-4B7D-86BA-5E4967428E24}" destId="{23C48F9A-09D5-4004-8C65-ED074A77ACC1}" srcOrd="0" destOrd="0" presId="urn:microsoft.com/office/officeart/2005/8/layout/process1"/>
    <dgm:cxn modelId="{395EA0E4-922F-4EF1-98E2-4583107DAA26}" type="presOf" srcId="{C991C546-EC39-4467-B386-B976AB97031B}" destId="{4D4AAEFC-22D9-4EB8-AC70-F427D759EB7C}" srcOrd="0" destOrd="0" presId="urn:microsoft.com/office/officeart/2005/8/layout/process1"/>
    <dgm:cxn modelId="{A6567596-7A1C-4F12-A58E-4D6E16731ABD}" type="presOf" srcId="{C991C546-EC39-4467-B386-B976AB97031B}" destId="{E6E20C89-1101-4F9C-8EFC-B7CCB9282585}" srcOrd="1" destOrd="0" presId="urn:microsoft.com/office/officeart/2005/8/layout/process1"/>
    <dgm:cxn modelId="{D4E238F0-1DD5-4E07-8462-4997A91328F3}" srcId="{811E3A69-21B5-43EA-A969-0FB15D212C00}" destId="{6EA24427-18B2-4686-A56E-E76B6F0CDD83}" srcOrd="0" destOrd="0" parTransId="{4AFB6E84-9DBC-483B-A830-2F6F7D1E71ED}" sibTransId="{C991C546-EC39-4467-B386-B976AB97031B}"/>
    <dgm:cxn modelId="{E0029A1D-527E-4E27-A54B-7ED758FBD770}" srcId="{811E3A69-21B5-43EA-A969-0FB15D212C00}" destId="{BA73AB96-5ADB-4B7D-86BA-5E4967428E24}" srcOrd="2" destOrd="0" parTransId="{C273158E-E9FA-438A-ACD9-749C9D8ADDE7}" sibTransId="{A1CC1B2D-698E-4A7B-8C1E-E68A9BCD0C6E}"/>
    <dgm:cxn modelId="{8161ED75-76A0-40CB-86D2-0A72A405366E}" type="presOf" srcId="{0C09BCB2-8405-4947-B66A-774301E3EBFF}" destId="{E508EC7E-BEA7-4E8F-8140-973A7239EBF1}" srcOrd="1" destOrd="0" presId="urn:microsoft.com/office/officeart/2005/8/layout/process1"/>
    <dgm:cxn modelId="{B71AA145-0D19-4D12-BD12-9069C11A6A33}" type="presParOf" srcId="{4C97D44A-7285-4671-BACF-C3B3FC21B091}" destId="{1D1B6C79-D545-4F44-86A9-81C103F6537D}" srcOrd="0" destOrd="0" presId="urn:microsoft.com/office/officeart/2005/8/layout/process1"/>
    <dgm:cxn modelId="{9D87C3D0-B7C3-45DB-BB5C-8BEC7E5611EC}" type="presParOf" srcId="{4C97D44A-7285-4671-BACF-C3B3FC21B091}" destId="{4D4AAEFC-22D9-4EB8-AC70-F427D759EB7C}" srcOrd="1" destOrd="0" presId="urn:microsoft.com/office/officeart/2005/8/layout/process1"/>
    <dgm:cxn modelId="{4389CA11-DE52-4399-A466-BB95CBC6F635}" type="presParOf" srcId="{4D4AAEFC-22D9-4EB8-AC70-F427D759EB7C}" destId="{E6E20C89-1101-4F9C-8EFC-B7CCB9282585}" srcOrd="0" destOrd="0" presId="urn:microsoft.com/office/officeart/2005/8/layout/process1"/>
    <dgm:cxn modelId="{981A0A50-74B7-4212-8025-E73D6E918DF3}" type="presParOf" srcId="{4C97D44A-7285-4671-BACF-C3B3FC21B091}" destId="{10AFE90C-0296-4DE6-8941-27C7C7C1E04D}" srcOrd="2" destOrd="0" presId="urn:microsoft.com/office/officeart/2005/8/layout/process1"/>
    <dgm:cxn modelId="{FE0E9A87-EB28-4E15-B49D-23319BD51549}" type="presParOf" srcId="{4C97D44A-7285-4671-BACF-C3B3FC21B091}" destId="{275AA073-53A8-4155-9A27-7C3A099CD464}" srcOrd="3" destOrd="0" presId="urn:microsoft.com/office/officeart/2005/8/layout/process1"/>
    <dgm:cxn modelId="{E347EDE7-9877-464A-93A6-8AF04F8F706B}" type="presParOf" srcId="{275AA073-53A8-4155-9A27-7C3A099CD464}" destId="{E508EC7E-BEA7-4E8F-8140-973A7239EBF1}" srcOrd="0" destOrd="0" presId="urn:microsoft.com/office/officeart/2005/8/layout/process1"/>
    <dgm:cxn modelId="{4800A4DD-BB8C-4DD2-BD66-918BCC7DB0E5}" type="presParOf" srcId="{4C97D44A-7285-4671-BACF-C3B3FC21B091}" destId="{23C48F9A-09D5-4004-8C65-ED074A77ACC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D2DA5D-503A-4B43-97BE-709E4E5D7CD1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F56169C-EA6C-49A0-87E2-0D54B083CB32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Intercambio de </a:t>
          </a:r>
          <a:r>
            <a:rPr lang="es-ES" sz="2000" dirty="0" err="1" smtClean="0">
              <a:solidFill>
                <a:schemeClr val="tx1"/>
              </a:solidFill>
            </a:rPr>
            <a:t>link´s</a:t>
          </a:r>
          <a:endParaRPr lang="es-ES" sz="2000" dirty="0">
            <a:solidFill>
              <a:schemeClr val="tx1"/>
            </a:solidFill>
          </a:endParaRPr>
        </a:p>
      </dgm:t>
    </dgm:pt>
    <dgm:pt modelId="{1D1521ED-FB37-402B-8E48-759E2B3D8596}" type="parTrans" cxnId="{5C23E8A2-DE4E-4F84-88FE-26F55B482C2B}">
      <dgm:prSet/>
      <dgm:spPr/>
      <dgm:t>
        <a:bodyPr/>
        <a:lstStyle/>
        <a:p>
          <a:endParaRPr lang="es-ES"/>
        </a:p>
      </dgm:t>
    </dgm:pt>
    <dgm:pt modelId="{DAB0BA0C-D34D-40AC-8817-DD7D57BF7C28}" type="sibTrans" cxnId="{5C23E8A2-DE4E-4F84-88FE-26F55B482C2B}">
      <dgm:prSet/>
      <dgm:spPr/>
      <dgm:t>
        <a:bodyPr/>
        <a:lstStyle/>
        <a:p>
          <a:endParaRPr lang="es-ES"/>
        </a:p>
      </dgm:t>
    </dgm:pt>
    <dgm:pt modelId="{FDC7D01D-CC47-4AEC-A5A4-F259B8C22216}">
      <dgm:prSet phldrT="[Texto]" custT="1"/>
      <dgm:spPr>
        <a:solidFill>
          <a:srgbClr val="40669E"/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Email marketing</a:t>
          </a:r>
          <a:endParaRPr lang="es-ES" sz="1800" dirty="0">
            <a:solidFill>
              <a:schemeClr val="tx1"/>
            </a:solidFill>
          </a:endParaRPr>
        </a:p>
      </dgm:t>
    </dgm:pt>
    <dgm:pt modelId="{C4A82AF4-5303-43C1-936A-46C11FA05373}" type="parTrans" cxnId="{7EBB4899-158C-4E8D-96F8-4ACAA71005E9}">
      <dgm:prSet/>
      <dgm:spPr/>
      <dgm:t>
        <a:bodyPr/>
        <a:lstStyle/>
        <a:p>
          <a:endParaRPr lang="es-ES"/>
        </a:p>
      </dgm:t>
    </dgm:pt>
    <dgm:pt modelId="{2AF19400-7D37-47FA-89E5-388B5E0C8160}" type="sibTrans" cxnId="{7EBB4899-158C-4E8D-96F8-4ACAA71005E9}">
      <dgm:prSet/>
      <dgm:spPr/>
      <dgm:t>
        <a:bodyPr/>
        <a:lstStyle/>
        <a:p>
          <a:endParaRPr lang="es-ES"/>
        </a:p>
      </dgm:t>
    </dgm:pt>
    <dgm:pt modelId="{8711CF07-5B1E-4319-BD21-9A5CCE45C53C}">
      <dgm:prSet phldrT="[Texto]" custT="1"/>
      <dgm:spPr>
        <a:solidFill>
          <a:srgbClr val="FF9999"/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Marketing Viral</a:t>
          </a:r>
          <a:endParaRPr lang="es-ES" sz="2000" dirty="0">
            <a:solidFill>
              <a:schemeClr val="tx1"/>
            </a:solidFill>
          </a:endParaRPr>
        </a:p>
      </dgm:t>
    </dgm:pt>
    <dgm:pt modelId="{5BA05D3A-8DFA-4AF6-9574-464FFCFFB554}" type="parTrans" cxnId="{142D15B0-2C66-4E8F-88A0-ED9502B6F821}">
      <dgm:prSet/>
      <dgm:spPr/>
      <dgm:t>
        <a:bodyPr/>
        <a:lstStyle/>
        <a:p>
          <a:endParaRPr lang="es-ES"/>
        </a:p>
      </dgm:t>
    </dgm:pt>
    <dgm:pt modelId="{F9CEED8F-0BD3-446D-88E0-3CA6BF548E84}" type="sibTrans" cxnId="{142D15B0-2C66-4E8F-88A0-ED9502B6F821}">
      <dgm:prSet/>
      <dgm:spPr/>
      <dgm:t>
        <a:bodyPr/>
        <a:lstStyle/>
        <a:p>
          <a:endParaRPr lang="es-ES"/>
        </a:p>
      </dgm:t>
    </dgm:pt>
    <dgm:pt modelId="{2D5960B3-C39F-493E-A45F-CF24B06B2865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</a:rPr>
            <a:t>Páginas web</a:t>
          </a:r>
          <a:endParaRPr lang="es-ES" sz="2400" dirty="0">
            <a:solidFill>
              <a:schemeClr val="tx1"/>
            </a:solidFill>
          </a:endParaRPr>
        </a:p>
      </dgm:t>
    </dgm:pt>
    <dgm:pt modelId="{4D926E3A-7DB3-428E-9462-6349B681322D}" type="parTrans" cxnId="{6D9E3985-E5AE-4141-98ED-5BE13309E301}">
      <dgm:prSet/>
      <dgm:spPr/>
      <dgm:t>
        <a:bodyPr/>
        <a:lstStyle/>
        <a:p>
          <a:endParaRPr lang="es-EC"/>
        </a:p>
      </dgm:t>
    </dgm:pt>
    <dgm:pt modelId="{35053202-AA28-4BF6-BB56-3B8E164A9C00}" type="sibTrans" cxnId="{6D9E3985-E5AE-4141-98ED-5BE13309E301}">
      <dgm:prSet/>
      <dgm:spPr/>
      <dgm:t>
        <a:bodyPr/>
        <a:lstStyle/>
        <a:p>
          <a:endParaRPr lang="es-EC"/>
        </a:p>
      </dgm:t>
    </dgm:pt>
    <dgm:pt modelId="{2AF59B51-F7D5-40F3-84EF-B7442C7EDEAF}">
      <dgm:prSet phldrT="[Texto]"/>
      <dgm:spPr>
        <a:solidFill>
          <a:srgbClr val="FF9999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Redes sociales </a:t>
          </a:r>
          <a:r>
            <a:rPr lang="es-ES" smtClean="0">
              <a:solidFill>
                <a:schemeClr val="tx1"/>
              </a:solidFill>
            </a:rPr>
            <a:t>y plataformas 2.0</a:t>
          </a:r>
          <a:endParaRPr lang="es-ES" dirty="0">
            <a:solidFill>
              <a:schemeClr val="tx1"/>
            </a:solidFill>
          </a:endParaRPr>
        </a:p>
      </dgm:t>
    </dgm:pt>
    <dgm:pt modelId="{5D540B5F-3389-430A-A9A9-4802FECA7932}" type="parTrans" cxnId="{1DB8D84C-B942-4E58-816C-C65A95BF0B6F}">
      <dgm:prSet/>
      <dgm:spPr/>
      <dgm:t>
        <a:bodyPr/>
        <a:lstStyle/>
        <a:p>
          <a:endParaRPr lang="es-EC"/>
        </a:p>
      </dgm:t>
    </dgm:pt>
    <dgm:pt modelId="{591F9B37-9A17-4168-92FD-90785ABBF63E}" type="sibTrans" cxnId="{1DB8D84C-B942-4E58-816C-C65A95BF0B6F}">
      <dgm:prSet/>
      <dgm:spPr/>
      <dgm:t>
        <a:bodyPr/>
        <a:lstStyle/>
        <a:p>
          <a:endParaRPr lang="es-EC"/>
        </a:p>
      </dgm:t>
    </dgm:pt>
    <dgm:pt modelId="{379988C7-E635-43EE-BBAB-C4A9312E91F9}" type="pres">
      <dgm:prSet presAssocID="{EAD2DA5D-503A-4B43-97BE-709E4E5D7CD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EFB60A1-0D9B-4CBF-9C55-233BB3102F48}" type="pres">
      <dgm:prSet presAssocID="{3F56169C-EA6C-49A0-87E2-0D54B083CB32}" presName="dummy" presStyleCnt="0"/>
      <dgm:spPr/>
    </dgm:pt>
    <dgm:pt modelId="{35EAE7E6-1520-45B8-8852-F71C2714F54E}" type="pres">
      <dgm:prSet presAssocID="{3F56169C-EA6C-49A0-87E2-0D54B083CB32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D55815-1CC1-4C3D-9810-54C664CB9D96}" type="pres">
      <dgm:prSet presAssocID="{DAB0BA0C-D34D-40AC-8817-DD7D57BF7C28}" presName="sibTrans" presStyleLbl="node1" presStyleIdx="0" presStyleCnt="5"/>
      <dgm:spPr/>
      <dgm:t>
        <a:bodyPr/>
        <a:lstStyle/>
        <a:p>
          <a:endParaRPr lang="es-EC"/>
        </a:p>
      </dgm:t>
    </dgm:pt>
    <dgm:pt modelId="{CFBEE2AB-25A4-42DE-AF11-F5FB4F650A1B}" type="pres">
      <dgm:prSet presAssocID="{FDC7D01D-CC47-4AEC-A5A4-F259B8C22216}" presName="dummy" presStyleCnt="0"/>
      <dgm:spPr/>
    </dgm:pt>
    <dgm:pt modelId="{06A86200-13D6-4D26-ABF7-6989A53D0686}" type="pres">
      <dgm:prSet presAssocID="{FDC7D01D-CC47-4AEC-A5A4-F259B8C22216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FB2837-3A1E-438D-8FF0-83BFFA1F782A}" type="pres">
      <dgm:prSet presAssocID="{2AF19400-7D37-47FA-89E5-388B5E0C8160}" presName="sibTrans" presStyleLbl="node1" presStyleIdx="1" presStyleCnt="5"/>
      <dgm:spPr/>
      <dgm:t>
        <a:bodyPr/>
        <a:lstStyle/>
        <a:p>
          <a:endParaRPr lang="es-EC"/>
        </a:p>
      </dgm:t>
    </dgm:pt>
    <dgm:pt modelId="{4D2E6EC5-470E-4D8F-B55A-43C1E75D7558}" type="pres">
      <dgm:prSet presAssocID="{8711CF07-5B1E-4319-BD21-9A5CCE45C53C}" presName="dummy" presStyleCnt="0"/>
      <dgm:spPr/>
    </dgm:pt>
    <dgm:pt modelId="{193C1B6C-3E56-4E33-9E34-97E7EE2177A8}" type="pres">
      <dgm:prSet presAssocID="{8711CF07-5B1E-4319-BD21-9A5CCE45C53C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FE0F65-F669-4BC3-8CB2-9948CAABD252}" type="pres">
      <dgm:prSet presAssocID="{F9CEED8F-0BD3-446D-88E0-3CA6BF548E84}" presName="sibTrans" presStyleLbl="node1" presStyleIdx="2" presStyleCnt="5"/>
      <dgm:spPr/>
      <dgm:t>
        <a:bodyPr/>
        <a:lstStyle/>
        <a:p>
          <a:endParaRPr lang="es-EC"/>
        </a:p>
      </dgm:t>
    </dgm:pt>
    <dgm:pt modelId="{0C1981C0-6E16-499E-A65C-0F54232F8D13}" type="pres">
      <dgm:prSet presAssocID="{2D5960B3-C39F-493E-A45F-CF24B06B2865}" presName="dummy" presStyleCnt="0"/>
      <dgm:spPr/>
    </dgm:pt>
    <dgm:pt modelId="{8001EF9C-A7FB-4168-882A-9652B47701AA}" type="pres">
      <dgm:prSet presAssocID="{2D5960B3-C39F-493E-A45F-CF24B06B2865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0620F2-FD53-449D-B6B1-D670E534BFA2}" type="pres">
      <dgm:prSet presAssocID="{35053202-AA28-4BF6-BB56-3B8E164A9C00}" presName="sibTrans" presStyleLbl="node1" presStyleIdx="3" presStyleCnt="5"/>
      <dgm:spPr/>
      <dgm:t>
        <a:bodyPr/>
        <a:lstStyle/>
        <a:p>
          <a:endParaRPr lang="es-EC"/>
        </a:p>
      </dgm:t>
    </dgm:pt>
    <dgm:pt modelId="{2C3219AC-A3E7-4F9C-BF4D-38C863F7277A}" type="pres">
      <dgm:prSet presAssocID="{2AF59B51-F7D5-40F3-84EF-B7442C7EDEAF}" presName="dummy" presStyleCnt="0"/>
      <dgm:spPr/>
    </dgm:pt>
    <dgm:pt modelId="{900DA5EF-A860-426D-9C96-5996720E2756}" type="pres">
      <dgm:prSet presAssocID="{2AF59B51-F7D5-40F3-84EF-B7442C7EDEAF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844646-B5EE-4DD3-8CB6-8DF03B64ECF7}" type="pres">
      <dgm:prSet presAssocID="{591F9B37-9A17-4168-92FD-90785ABBF63E}" presName="sibTrans" presStyleLbl="node1" presStyleIdx="4" presStyleCnt="5"/>
      <dgm:spPr/>
      <dgm:t>
        <a:bodyPr/>
        <a:lstStyle/>
        <a:p>
          <a:endParaRPr lang="es-EC"/>
        </a:p>
      </dgm:t>
    </dgm:pt>
  </dgm:ptLst>
  <dgm:cxnLst>
    <dgm:cxn modelId="{5C23E8A2-DE4E-4F84-88FE-26F55B482C2B}" srcId="{EAD2DA5D-503A-4B43-97BE-709E4E5D7CD1}" destId="{3F56169C-EA6C-49A0-87E2-0D54B083CB32}" srcOrd="0" destOrd="0" parTransId="{1D1521ED-FB37-402B-8E48-759E2B3D8596}" sibTransId="{DAB0BA0C-D34D-40AC-8817-DD7D57BF7C28}"/>
    <dgm:cxn modelId="{7EBB4899-158C-4E8D-96F8-4ACAA71005E9}" srcId="{EAD2DA5D-503A-4B43-97BE-709E4E5D7CD1}" destId="{FDC7D01D-CC47-4AEC-A5A4-F259B8C22216}" srcOrd="1" destOrd="0" parTransId="{C4A82AF4-5303-43C1-936A-46C11FA05373}" sibTransId="{2AF19400-7D37-47FA-89E5-388B5E0C8160}"/>
    <dgm:cxn modelId="{B82B385C-3BD0-4661-B17B-8D7828C33DAF}" type="presOf" srcId="{FDC7D01D-CC47-4AEC-A5A4-F259B8C22216}" destId="{06A86200-13D6-4D26-ABF7-6989A53D0686}" srcOrd="0" destOrd="0" presId="urn:microsoft.com/office/officeart/2005/8/layout/cycle1"/>
    <dgm:cxn modelId="{75152322-054C-47A5-AFA3-786FB130259C}" type="presOf" srcId="{F9CEED8F-0BD3-446D-88E0-3CA6BF548E84}" destId="{4FFE0F65-F669-4BC3-8CB2-9948CAABD252}" srcOrd="0" destOrd="0" presId="urn:microsoft.com/office/officeart/2005/8/layout/cycle1"/>
    <dgm:cxn modelId="{01F5F967-B9A2-489B-956E-A55F62D7E5EC}" type="presOf" srcId="{2AF19400-7D37-47FA-89E5-388B5E0C8160}" destId="{AEFB2837-3A1E-438D-8FF0-83BFFA1F782A}" srcOrd="0" destOrd="0" presId="urn:microsoft.com/office/officeart/2005/8/layout/cycle1"/>
    <dgm:cxn modelId="{1DB8D84C-B942-4E58-816C-C65A95BF0B6F}" srcId="{EAD2DA5D-503A-4B43-97BE-709E4E5D7CD1}" destId="{2AF59B51-F7D5-40F3-84EF-B7442C7EDEAF}" srcOrd="4" destOrd="0" parTransId="{5D540B5F-3389-430A-A9A9-4802FECA7932}" sibTransId="{591F9B37-9A17-4168-92FD-90785ABBF63E}"/>
    <dgm:cxn modelId="{083A2FF6-3E3D-41ED-9AE5-421EE0346EF1}" type="presOf" srcId="{EAD2DA5D-503A-4B43-97BE-709E4E5D7CD1}" destId="{379988C7-E635-43EE-BBAB-C4A9312E91F9}" srcOrd="0" destOrd="0" presId="urn:microsoft.com/office/officeart/2005/8/layout/cycle1"/>
    <dgm:cxn modelId="{B738408D-79FC-4375-A559-CDB09C66ED44}" type="presOf" srcId="{35053202-AA28-4BF6-BB56-3B8E164A9C00}" destId="{290620F2-FD53-449D-B6B1-D670E534BFA2}" srcOrd="0" destOrd="0" presId="urn:microsoft.com/office/officeart/2005/8/layout/cycle1"/>
    <dgm:cxn modelId="{A92CAC4F-757D-4CB8-A3D8-C640B57B4F9E}" type="presOf" srcId="{591F9B37-9A17-4168-92FD-90785ABBF63E}" destId="{71844646-B5EE-4DD3-8CB6-8DF03B64ECF7}" srcOrd="0" destOrd="0" presId="urn:microsoft.com/office/officeart/2005/8/layout/cycle1"/>
    <dgm:cxn modelId="{806CE0F6-440F-40F5-B8BB-301BEB9B1992}" type="presOf" srcId="{2AF59B51-F7D5-40F3-84EF-B7442C7EDEAF}" destId="{900DA5EF-A860-426D-9C96-5996720E2756}" srcOrd="0" destOrd="0" presId="urn:microsoft.com/office/officeart/2005/8/layout/cycle1"/>
    <dgm:cxn modelId="{142D15B0-2C66-4E8F-88A0-ED9502B6F821}" srcId="{EAD2DA5D-503A-4B43-97BE-709E4E5D7CD1}" destId="{8711CF07-5B1E-4319-BD21-9A5CCE45C53C}" srcOrd="2" destOrd="0" parTransId="{5BA05D3A-8DFA-4AF6-9574-464FFCFFB554}" sibTransId="{F9CEED8F-0BD3-446D-88E0-3CA6BF548E84}"/>
    <dgm:cxn modelId="{76BA652A-DE14-435E-BB10-E9763AF5669B}" type="presOf" srcId="{2D5960B3-C39F-493E-A45F-CF24B06B2865}" destId="{8001EF9C-A7FB-4168-882A-9652B47701AA}" srcOrd="0" destOrd="0" presId="urn:microsoft.com/office/officeart/2005/8/layout/cycle1"/>
    <dgm:cxn modelId="{AF4DDB62-B2A7-470E-A2F8-8AFF188CABEE}" type="presOf" srcId="{3F56169C-EA6C-49A0-87E2-0D54B083CB32}" destId="{35EAE7E6-1520-45B8-8852-F71C2714F54E}" srcOrd="0" destOrd="0" presId="urn:microsoft.com/office/officeart/2005/8/layout/cycle1"/>
    <dgm:cxn modelId="{863BB59F-2C7D-4D17-A48C-FDFC471116E5}" type="presOf" srcId="{8711CF07-5B1E-4319-BD21-9A5CCE45C53C}" destId="{193C1B6C-3E56-4E33-9E34-97E7EE2177A8}" srcOrd="0" destOrd="0" presId="urn:microsoft.com/office/officeart/2005/8/layout/cycle1"/>
    <dgm:cxn modelId="{6D9E3985-E5AE-4141-98ED-5BE13309E301}" srcId="{EAD2DA5D-503A-4B43-97BE-709E4E5D7CD1}" destId="{2D5960B3-C39F-493E-A45F-CF24B06B2865}" srcOrd="3" destOrd="0" parTransId="{4D926E3A-7DB3-428E-9462-6349B681322D}" sibTransId="{35053202-AA28-4BF6-BB56-3B8E164A9C00}"/>
    <dgm:cxn modelId="{761287BE-D5B0-4DF2-B1E3-B00CB37129F8}" type="presOf" srcId="{DAB0BA0C-D34D-40AC-8817-DD7D57BF7C28}" destId="{1BD55815-1CC1-4C3D-9810-54C664CB9D96}" srcOrd="0" destOrd="0" presId="urn:microsoft.com/office/officeart/2005/8/layout/cycle1"/>
    <dgm:cxn modelId="{3472C3B5-2ADF-4E0E-9D65-A769C3BBFFB3}" type="presParOf" srcId="{379988C7-E635-43EE-BBAB-C4A9312E91F9}" destId="{3EFB60A1-0D9B-4CBF-9C55-233BB3102F48}" srcOrd="0" destOrd="0" presId="urn:microsoft.com/office/officeart/2005/8/layout/cycle1"/>
    <dgm:cxn modelId="{44B49EC8-780D-4DA7-9413-DD0260D9FFDE}" type="presParOf" srcId="{379988C7-E635-43EE-BBAB-C4A9312E91F9}" destId="{35EAE7E6-1520-45B8-8852-F71C2714F54E}" srcOrd="1" destOrd="0" presId="urn:microsoft.com/office/officeart/2005/8/layout/cycle1"/>
    <dgm:cxn modelId="{C9ADD0FF-4C5E-456F-9E35-2C33BD67C32D}" type="presParOf" srcId="{379988C7-E635-43EE-BBAB-C4A9312E91F9}" destId="{1BD55815-1CC1-4C3D-9810-54C664CB9D96}" srcOrd="2" destOrd="0" presId="urn:microsoft.com/office/officeart/2005/8/layout/cycle1"/>
    <dgm:cxn modelId="{2ECBEDEB-1E26-4CA1-A7F4-5F21833D6BCB}" type="presParOf" srcId="{379988C7-E635-43EE-BBAB-C4A9312E91F9}" destId="{CFBEE2AB-25A4-42DE-AF11-F5FB4F650A1B}" srcOrd="3" destOrd="0" presId="urn:microsoft.com/office/officeart/2005/8/layout/cycle1"/>
    <dgm:cxn modelId="{7B6D0595-7D62-4009-ABB9-C1C1CB162694}" type="presParOf" srcId="{379988C7-E635-43EE-BBAB-C4A9312E91F9}" destId="{06A86200-13D6-4D26-ABF7-6989A53D0686}" srcOrd="4" destOrd="0" presId="urn:microsoft.com/office/officeart/2005/8/layout/cycle1"/>
    <dgm:cxn modelId="{043B14E1-BA2D-4F8F-AF3D-660D16F677FD}" type="presParOf" srcId="{379988C7-E635-43EE-BBAB-C4A9312E91F9}" destId="{AEFB2837-3A1E-438D-8FF0-83BFFA1F782A}" srcOrd="5" destOrd="0" presId="urn:microsoft.com/office/officeart/2005/8/layout/cycle1"/>
    <dgm:cxn modelId="{4F61F93F-19F8-42AF-B347-67F9001FE465}" type="presParOf" srcId="{379988C7-E635-43EE-BBAB-C4A9312E91F9}" destId="{4D2E6EC5-470E-4D8F-B55A-43C1E75D7558}" srcOrd="6" destOrd="0" presId="urn:microsoft.com/office/officeart/2005/8/layout/cycle1"/>
    <dgm:cxn modelId="{622F0155-B074-4092-A87D-EC92F3587748}" type="presParOf" srcId="{379988C7-E635-43EE-BBAB-C4A9312E91F9}" destId="{193C1B6C-3E56-4E33-9E34-97E7EE2177A8}" srcOrd="7" destOrd="0" presId="urn:microsoft.com/office/officeart/2005/8/layout/cycle1"/>
    <dgm:cxn modelId="{FF8644C8-B698-4043-9F4C-6FFC3654A823}" type="presParOf" srcId="{379988C7-E635-43EE-BBAB-C4A9312E91F9}" destId="{4FFE0F65-F669-4BC3-8CB2-9948CAABD252}" srcOrd="8" destOrd="0" presId="urn:microsoft.com/office/officeart/2005/8/layout/cycle1"/>
    <dgm:cxn modelId="{7BA36B5E-2717-4B6C-BD78-C68075994F75}" type="presParOf" srcId="{379988C7-E635-43EE-BBAB-C4A9312E91F9}" destId="{0C1981C0-6E16-499E-A65C-0F54232F8D13}" srcOrd="9" destOrd="0" presId="urn:microsoft.com/office/officeart/2005/8/layout/cycle1"/>
    <dgm:cxn modelId="{2FB43738-6B35-4D59-BEFF-B8FFCED0BC25}" type="presParOf" srcId="{379988C7-E635-43EE-BBAB-C4A9312E91F9}" destId="{8001EF9C-A7FB-4168-882A-9652B47701AA}" srcOrd="10" destOrd="0" presId="urn:microsoft.com/office/officeart/2005/8/layout/cycle1"/>
    <dgm:cxn modelId="{FDE73AC9-3D6D-41FE-9E26-C812ED780CFD}" type="presParOf" srcId="{379988C7-E635-43EE-BBAB-C4A9312E91F9}" destId="{290620F2-FD53-449D-B6B1-D670E534BFA2}" srcOrd="11" destOrd="0" presId="urn:microsoft.com/office/officeart/2005/8/layout/cycle1"/>
    <dgm:cxn modelId="{DC02E37A-2EF4-42DB-A34E-691FC956AAAC}" type="presParOf" srcId="{379988C7-E635-43EE-BBAB-C4A9312E91F9}" destId="{2C3219AC-A3E7-4F9C-BF4D-38C863F7277A}" srcOrd="12" destOrd="0" presId="urn:microsoft.com/office/officeart/2005/8/layout/cycle1"/>
    <dgm:cxn modelId="{8085C051-B071-4FA9-978F-9A84A7366FAE}" type="presParOf" srcId="{379988C7-E635-43EE-BBAB-C4A9312E91F9}" destId="{900DA5EF-A860-426D-9C96-5996720E2756}" srcOrd="13" destOrd="0" presId="urn:microsoft.com/office/officeart/2005/8/layout/cycle1"/>
    <dgm:cxn modelId="{2E7CD6A6-9C1D-4058-AA0D-37FDC6052A73}" type="presParOf" srcId="{379988C7-E635-43EE-BBAB-C4A9312E91F9}" destId="{71844646-B5EE-4DD3-8CB6-8DF03B64ECF7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02D2D6-AAA2-4B80-881F-548DF80A862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035C111-3A86-4D16-8B37-7015A7CB7C0E}">
      <dgm:prSet phldrT="[Texto]" custT="1"/>
      <dgm:spPr/>
      <dgm:t>
        <a:bodyPr/>
        <a:lstStyle/>
        <a:p>
          <a:r>
            <a:rPr lang="es-ES" sz="1600" dirty="0"/>
            <a:t>Perfil del Turista del DMQ</a:t>
          </a:r>
        </a:p>
      </dgm:t>
    </dgm:pt>
    <dgm:pt modelId="{EC035A48-FBD8-476E-8C00-C5D43D68C5E2}" type="parTrans" cxnId="{CCB802CD-576A-4315-B3EA-09954BE250CF}">
      <dgm:prSet/>
      <dgm:spPr/>
      <dgm:t>
        <a:bodyPr/>
        <a:lstStyle/>
        <a:p>
          <a:endParaRPr lang="es-ES" sz="3600"/>
        </a:p>
      </dgm:t>
    </dgm:pt>
    <dgm:pt modelId="{08ECD7C1-4964-40D8-B8B4-A3D52FAB1A98}" type="sibTrans" cxnId="{CCB802CD-576A-4315-B3EA-09954BE250CF}">
      <dgm:prSet/>
      <dgm:spPr/>
      <dgm:t>
        <a:bodyPr/>
        <a:lstStyle/>
        <a:p>
          <a:endParaRPr lang="es-ES" sz="3600"/>
        </a:p>
      </dgm:t>
    </dgm:pt>
    <dgm:pt modelId="{8C5D8814-91FC-4020-A41E-E038D4C79F69}">
      <dgm:prSet phldrT="[Texto]" custT="1"/>
      <dgm:spPr/>
      <dgm:t>
        <a:bodyPr/>
        <a:lstStyle/>
        <a:p>
          <a:r>
            <a:rPr lang="es-ES" sz="1100"/>
            <a:t>-Genero</a:t>
          </a:r>
        </a:p>
        <a:p>
          <a:r>
            <a:rPr lang="es-ES" sz="1100"/>
            <a:t>-Edad</a:t>
          </a:r>
        </a:p>
        <a:p>
          <a:r>
            <a:rPr lang="es-ES" sz="1100"/>
            <a:t>-Nivel economico</a:t>
          </a:r>
        </a:p>
        <a:p>
          <a:r>
            <a:rPr lang="es-ES" sz="1100"/>
            <a:t>-Nivel de educación</a:t>
          </a:r>
        </a:p>
        <a:p>
          <a:r>
            <a:rPr lang="es-ES" sz="1100"/>
            <a:t>-Profesión</a:t>
          </a:r>
        </a:p>
        <a:p>
          <a:r>
            <a:rPr lang="es-ES" sz="1100"/>
            <a:t>-Estado civil</a:t>
          </a:r>
        </a:p>
        <a:p>
          <a:r>
            <a:rPr lang="es-ES" sz="1100"/>
            <a:t>-Numero de integrantes de la familia</a:t>
          </a:r>
        </a:p>
      </dgm:t>
    </dgm:pt>
    <dgm:pt modelId="{FC95E92F-BF65-4C45-8F44-A504B44B3703}" type="parTrans" cxnId="{213AD7F7-AAB6-44CC-871E-A4AEC50EC5AD}">
      <dgm:prSet/>
      <dgm:spPr/>
      <dgm:t>
        <a:bodyPr/>
        <a:lstStyle/>
        <a:p>
          <a:endParaRPr lang="es-ES" sz="3600"/>
        </a:p>
      </dgm:t>
    </dgm:pt>
    <dgm:pt modelId="{B8345C61-A572-4554-A4AB-32DA151BA21F}" type="sibTrans" cxnId="{213AD7F7-AAB6-44CC-871E-A4AEC50EC5AD}">
      <dgm:prSet/>
      <dgm:spPr/>
      <dgm:t>
        <a:bodyPr/>
        <a:lstStyle/>
        <a:p>
          <a:endParaRPr lang="es-ES" sz="3600"/>
        </a:p>
      </dgm:t>
    </dgm:pt>
    <dgm:pt modelId="{23020F2B-097B-4CA5-B59B-444AA2EC6E8A}">
      <dgm:prSet phldrT="[Texto]" custT="1"/>
      <dgm:spPr/>
      <dgm:t>
        <a:bodyPr/>
        <a:lstStyle/>
        <a:p>
          <a:r>
            <a:rPr lang="es-ES" sz="1100"/>
            <a:t>Motivos de compra</a:t>
          </a:r>
        </a:p>
      </dgm:t>
    </dgm:pt>
    <dgm:pt modelId="{3565C0C3-4435-4AE5-A402-4E79ED706EE4}" type="parTrans" cxnId="{F78D604D-29F5-4AC0-8D78-4B75E652DEE8}">
      <dgm:prSet/>
      <dgm:spPr/>
      <dgm:t>
        <a:bodyPr/>
        <a:lstStyle/>
        <a:p>
          <a:endParaRPr lang="es-ES" sz="3600"/>
        </a:p>
      </dgm:t>
    </dgm:pt>
    <dgm:pt modelId="{230DF5F8-DCA0-400E-8A49-AD89BDCB58DE}" type="sibTrans" cxnId="{F78D604D-29F5-4AC0-8D78-4B75E652DEE8}">
      <dgm:prSet/>
      <dgm:spPr/>
      <dgm:t>
        <a:bodyPr/>
        <a:lstStyle/>
        <a:p>
          <a:endParaRPr lang="es-ES" sz="3600"/>
        </a:p>
      </dgm:t>
    </dgm:pt>
    <dgm:pt modelId="{B9CAF449-FB03-4848-BE10-7B76E252DF79}">
      <dgm:prSet custT="1"/>
      <dgm:spPr/>
      <dgm:t>
        <a:bodyPr/>
        <a:lstStyle/>
        <a:p>
          <a:r>
            <a:rPr lang="es-EC" sz="1100"/>
            <a:t>Caracteristicas del Turista del DMQ</a:t>
          </a:r>
          <a:endParaRPr lang="es-ES" sz="1100"/>
        </a:p>
      </dgm:t>
    </dgm:pt>
    <dgm:pt modelId="{17D6F41E-ED62-4B8C-B1AB-D8EDB4C4DE14}" type="parTrans" cxnId="{60BEBCA8-7EDF-4F7F-802C-0023213EB75F}">
      <dgm:prSet/>
      <dgm:spPr/>
      <dgm:t>
        <a:bodyPr/>
        <a:lstStyle/>
        <a:p>
          <a:endParaRPr lang="es-ES" sz="3600"/>
        </a:p>
      </dgm:t>
    </dgm:pt>
    <dgm:pt modelId="{9003C71F-6962-4201-943E-22BF52DF0D82}" type="sibTrans" cxnId="{60BEBCA8-7EDF-4F7F-802C-0023213EB75F}">
      <dgm:prSet/>
      <dgm:spPr/>
      <dgm:t>
        <a:bodyPr/>
        <a:lstStyle/>
        <a:p>
          <a:endParaRPr lang="es-ES" sz="3600"/>
        </a:p>
      </dgm:t>
    </dgm:pt>
    <dgm:pt modelId="{16E73E9E-A7D4-4524-A5F5-099C3213AF4F}">
      <dgm:prSet custT="1"/>
      <dgm:spPr/>
      <dgm:t>
        <a:bodyPr/>
        <a:lstStyle/>
        <a:p>
          <a:r>
            <a:rPr lang="es-ES" sz="1100"/>
            <a:t>-Variedad de sitios turisticos</a:t>
          </a:r>
        </a:p>
        <a:p>
          <a:r>
            <a:rPr lang="es-ES" sz="1100"/>
            <a:t>-Actividades diversas a realizar</a:t>
          </a:r>
        </a:p>
        <a:p>
          <a:r>
            <a:rPr lang="es-ES" sz="1100"/>
            <a:t>-Precios Accesibles</a:t>
          </a:r>
          <a:br>
            <a:rPr lang="es-ES" sz="1100"/>
          </a:br>
          <a:endParaRPr lang="es-ES" sz="1100"/>
        </a:p>
      </dgm:t>
    </dgm:pt>
    <dgm:pt modelId="{6777FB62-CB02-4DFB-8048-38EEE515A9B3}" type="parTrans" cxnId="{9C614A74-919B-4EE2-A5A8-9134DA12C917}">
      <dgm:prSet/>
      <dgm:spPr/>
      <dgm:t>
        <a:bodyPr/>
        <a:lstStyle/>
        <a:p>
          <a:endParaRPr lang="es-ES" sz="3600"/>
        </a:p>
      </dgm:t>
    </dgm:pt>
    <dgm:pt modelId="{56986A88-30EB-40D4-9F62-A0D129966429}" type="sibTrans" cxnId="{9C614A74-919B-4EE2-A5A8-9134DA12C917}">
      <dgm:prSet/>
      <dgm:spPr/>
      <dgm:t>
        <a:bodyPr/>
        <a:lstStyle/>
        <a:p>
          <a:endParaRPr lang="es-ES" sz="3600"/>
        </a:p>
      </dgm:t>
    </dgm:pt>
    <dgm:pt modelId="{173A15BD-2551-4460-BF4E-90B938576724}">
      <dgm:prSet custT="1"/>
      <dgm:spPr/>
      <dgm:t>
        <a:bodyPr/>
        <a:lstStyle/>
        <a:p>
          <a:r>
            <a:rPr lang="es-ES" sz="1100"/>
            <a:t>Beneficios</a:t>
          </a:r>
        </a:p>
      </dgm:t>
    </dgm:pt>
    <dgm:pt modelId="{F389F63C-2739-4C14-9D70-265AEB0DC8E8}" type="parTrans" cxnId="{7FF92E1C-5D79-4A0C-B534-96D35D5EC8D7}">
      <dgm:prSet/>
      <dgm:spPr/>
      <dgm:t>
        <a:bodyPr/>
        <a:lstStyle/>
        <a:p>
          <a:endParaRPr lang="es-ES" sz="3600"/>
        </a:p>
      </dgm:t>
    </dgm:pt>
    <dgm:pt modelId="{9D962EA8-B4FE-4685-8126-AA550410D537}" type="sibTrans" cxnId="{7FF92E1C-5D79-4A0C-B534-96D35D5EC8D7}">
      <dgm:prSet/>
      <dgm:spPr/>
      <dgm:t>
        <a:bodyPr/>
        <a:lstStyle/>
        <a:p>
          <a:endParaRPr lang="es-ES" sz="3600"/>
        </a:p>
      </dgm:t>
    </dgm:pt>
    <dgm:pt modelId="{AE922184-8775-4264-86E7-5D7B94444599}">
      <dgm:prSet custT="1"/>
      <dgm:spPr/>
      <dgm:t>
        <a:bodyPr/>
        <a:lstStyle/>
        <a:p>
          <a:r>
            <a:rPr lang="es-ES" sz="1100"/>
            <a:t>-Cercania</a:t>
          </a:r>
        </a:p>
        <a:p>
          <a:r>
            <a:rPr lang="es-ES" sz="1100"/>
            <a:t>-Accesibilidad</a:t>
          </a:r>
        </a:p>
        <a:p>
          <a:r>
            <a:rPr lang="es-ES" sz="1100"/>
            <a:t>Infraestructura</a:t>
          </a:r>
        </a:p>
        <a:p>
          <a:endParaRPr lang="es-ES" sz="1100"/>
        </a:p>
        <a:p>
          <a:endParaRPr lang="es-ES" sz="1100"/>
        </a:p>
      </dgm:t>
    </dgm:pt>
    <dgm:pt modelId="{F9AED550-2744-4A39-968B-69B295852491}" type="parTrans" cxnId="{3E078C47-3136-43F4-9C1C-570347D66988}">
      <dgm:prSet/>
      <dgm:spPr/>
      <dgm:t>
        <a:bodyPr/>
        <a:lstStyle/>
        <a:p>
          <a:endParaRPr lang="es-ES" sz="3600"/>
        </a:p>
      </dgm:t>
    </dgm:pt>
    <dgm:pt modelId="{C21E5B8E-41F7-49CD-8975-7EEA47594E1E}" type="sibTrans" cxnId="{3E078C47-3136-43F4-9C1C-570347D66988}">
      <dgm:prSet/>
      <dgm:spPr/>
      <dgm:t>
        <a:bodyPr/>
        <a:lstStyle/>
        <a:p>
          <a:endParaRPr lang="es-ES" sz="3600"/>
        </a:p>
      </dgm:t>
    </dgm:pt>
    <dgm:pt modelId="{E9A29EE2-2DBB-4AC5-AD31-F14736242FAE}">
      <dgm:prSet custT="1"/>
      <dgm:spPr/>
      <dgm:t>
        <a:bodyPr/>
        <a:lstStyle/>
        <a:p>
          <a:r>
            <a:rPr lang="es-ES" sz="1100"/>
            <a:t>Caracteristicas demograficas</a:t>
          </a:r>
        </a:p>
      </dgm:t>
    </dgm:pt>
    <dgm:pt modelId="{F4657BF7-3F91-45B8-9195-74D706C6A4CC}" type="parTrans" cxnId="{05A140D9-2A01-43BE-9E50-61E17FEDB5A1}">
      <dgm:prSet/>
      <dgm:spPr/>
      <dgm:t>
        <a:bodyPr/>
        <a:lstStyle/>
        <a:p>
          <a:endParaRPr lang="es-ES" sz="3600"/>
        </a:p>
      </dgm:t>
    </dgm:pt>
    <dgm:pt modelId="{E566E9CC-B888-46D9-9E01-328924613DEC}" type="sibTrans" cxnId="{05A140D9-2A01-43BE-9E50-61E17FEDB5A1}">
      <dgm:prSet/>
      <dgm:spPr/>
      <dgm:t>
        <a:bodyPr/>
        <a:lstStyle/>
        <a:p>
          <a:endParaRPr lang="es-ES" sz="3600"/>
        </a:p>
      </dgm:t>
    </dgm:pt>
    <dgm:pt modelId="{44833563-AC86-4E49-98F8-FB1E62D36FEE}">
      <dgm:prSet custT="1"/>
      <dgm:spPr/>
      <dgm:t>
        <a:bodyPr/>
        <a:lstStyle/>
        <a:p>
          <a:r>
            <a:rPr lang="es-ES" sz="1100"/>
            <a:t>Beneficios Propiamente del sitio</a:t>
          </a:r>
        </a:p>
      </dgm:t>
    </dgm:pt>
    <dgm:pt modelId="{655E1128-B38A-487D-9792-5155FBFD5161}" type="parTrans" cxnId="{AD88B762-3AE4-4B71-B454-295CEB205E76}">
      <dgm:prSet/>
      <dgm:spPr/>
      <dgm:t>
        <a:bodyPr/>
        <a:lstStyle/>
        <a:p>
          <a:endParaRPr lang="es-ES" sz="3600"/>
        </a:p>
      </dgm:t>
    </dgm:pt>
    <dgm:pt modelId="{A7490C50-CC13-4A76-99F4-CBDD1A1BAFC1}" type="sibTrans" cxnId="{AD88B762-3AE4-4B71-B454-295CEB205E76}">
      <dgm:prSet/>
      <dgm:spPr/>
      <dgm:t>
        <a:bodyPr/>
        <a:lstStyle/>
        <a:p>
          <a:endParaRPr lang="es-ES" sz="3600"/>
        </a:p>
      </dgm:t>
    </dgm:pt>
    <dgm:pt modelId="{B805E17C-E834-49B2-ABB2-1487660B9A3B}">
      <dgm:prSet custT="1"/>
      <dgm:spPr/>
      <dgm:t>
        <a:bodyPr/>
        <a:lstStyle/>
        <a:p>
          <a:r>
            <a:rPr lang="es-ES" sz="1100"/>
            <a:t>Medios de información</a:t>
          </a:r>
        </a:p>
      </dgm:t>
    </dgm:pt>
    <dgm:pt modelId="{3323B2A6-6F64-4C30-839B-4F0164751717}" type="parTrans" cxnId="{6E6B0538-706F-4379-9DEA-3D4FF4A14B47}">
      <dgm:prSet/>
      <dgm:spPr/>
      <dgm:t>
        <a:bodyPr/>
        <a:lstStyle/>
        <a:p>
          <a:endParaRPr lang="es-ES" sz="3600"/>
        </a:p>
      </dgm:t>
    </dgm:pt>
    <dgm:pt modelId="{C7853A85-F13A-4177-9682-B692CA210DA6}" type="sibTrans" cxnId="{6E6B0538-706F-4379-9DEA-3D4FF4A14B47}">
      <dgm:prSet/>
      <dgm:spPr/>
      <dgm:t>
        <a:bodyPr/>
        <a:lstStyle/>
        <a:p>
          <a:endParaRPr lang="es-ES" sz="3600"/>
        </a:p>
      </dgm:t>
    </dgm:pt>
    <dgm:pt modelId="{91E8065A-08E1-477D-B779-BC81013E8373}">
      <dgm:prSet custT="1"/>
      <dgm:spPr/>
      <dgm:t>
        <a:bodyPr/>
        <a:lstStyle/>
        <a:p>
          <a:r>
            <a:rPr lang="es-ES" sz="1100"/>
            <a:t>-Páginas web</a:t>
          </a:r>
        </a:p>
        <a:p>
          <a:r>
            <a:rPr lang="es-ES" sz="1100"/>
            <a:t>-Redes sociales</a:t>
          </a:r>
        </a:p>
        <a:p>
          <a:r>
            <a:rPr lang="es-ES" sz="1100"/>
            <a:t>-Televisión y radio</a:t>
          </a:r>
        </a:p>
        <a:p>
          <a:r>
            <a:rPr lang="es-ES" sz="1100"/>
            <a:t>-Revistas y  diarios</a:t>
          </a:r>
        </a:p>
        <a:p>
          <a:r>
            <a:rPr lang="es-ES" sz="1100"/>
            <a:t>Agencias de turismo</a:t>
          </a:r>
        </a:p>
        <a:p>
          <a:endParaRPr lang="es-ES" sz="1100"/>
        </a:p>
      </dgm:t>
    </dgm:pt>
    <dgm:pt modelId="{AF2755CE-EC44-4FE3-B9BE-EBAA936A8FC1}" type="parTrans" cxnId="{6FC954CC-E15E-4130-AAAF-480BAEAB39DA}">
      <dgm:prSet/>
      <dgm:spPr/>
      <dgm:t>
        <a:bodyPr/>
        <a:lstStyle/>
        <a:p>
          <a:endParaRPr lang="es-ES" sz="3600"/>
        </a:p>
      </dgm:t>
    </dgm:pt>
    <dgm:pt modelId="{3C05DDA3-80F0-4D95-8291-B0E6C79246A3}" type="sibTrans" cxnId="{6FC954CC-E15E-4130-AAAF-480BAEAB39DA}">
      <dgm:prSet/>
      <dgm:spPr/>
      <dgm:t>
        <a:bodyPr/>
        <a:lstStyle/>
        <a:p>
          <a:endParaRPr lang="es-ES" sz="3600"/>
        </a:p>
      </dgm:t>
    </dgm:pt>
    <dgm:pt modelId="{FACDE256-1F8A-45CE-A849-1EF83E835F4A}">
      <dgm:prSet custT="1"/>
      <dgm:spPr/>
      <dgm:t>
        <a:bodyPr/>
        <a:lstStyle/>
        <a:p>
          <a:r>
            <a:rPr lang="es-ES" sz="1100"/>
            <a:t>Forma de Compra</a:t>
          </a:r>
        </a:p>
      </dgm:t>
    </dgm:pt>
    <dgm:pt modelId="{A310EB4E-2E55-469B-B021-E2D485EAB1D3}" type="parTrans" cxnId="{478C82BE-A4C6-4986-97C6-A61B5BDE00AB}">
      <dgm:prSet/>
      <dgm:spPr/>
      <dgm:t>
        <a:bodyPr/>
        <a:lstStyle/>
        <a:p>
          <a:endParaRPr lang="es-ES" sz="3600"/>
        </a:p>
      </dgm:t>
    </dgm:pt>
    <dgm:pt modelId="{E0641790-A685-4E89-8FF4-8BF322941BA6}" type="sibTrans" cxnId="{478C82BE-A4C6-4986-97C6-A61B5BDE00AB}">
      <dgm:prSet/>
      <dgm:spPr/>
      <dgm:t>
        <a:bodyPr/>
        <a:lstStyle/>
        <a:p>
          <a:endParaRPr lang="es-ES" sz="3600"/>
        </a:p>
      </dgm:t>
    </dgm:pt>
    <dgm:pt modelId="{22CFA58B-62FD-49EB-9D32-31CBD0D6FB5F}">
      <dgm:prSet custT="1"/>
      <dgm:spPr/>
      <dgm:t>
        <a:bodyPr/>
        <a:lstStyle/>
        <a:p>
          <a:r>
            <a:rPr lang="es-ES" sz="1100"/>
            <a:t>-Experiencia</a:t>
          </a:r>
        </a:p>
        <a:p>
          <a:r>
            <a:rPr lang="es-ES" sz="1100"/>
            <a:t>-Facilidades de compra</a:t>
          </a:r>
        </a:p>
        <a:p>
          <a:r>
            <a:rPr lang="es-ES" sz="1100"/>
            <a:t>--Conociemiento </a:t>
          </a:r>
        </a:p>
        <a:p>
          <a:r>
            <a:rPr lang="es-ES" sz="1100"/>
            <a:t>-Preferencia</a:t>
          </a:r>
        </a:p>
        <a:p>
          <a:endParaRPr lang="es-ES" sz="1100"/>
        </a:p>
      </dgm:t>
    </dgm:pt>
    <dgm:pt modelId="{51954B66-A6D6-4D84-BF64-C4C30E3D95F9}" type="parTrans" cxnId="{0D2D25F5-D438-40D1-8D11-CCC81F36E014}">
      <dgm:prSet/>
      <dgm:spPr/>
      <dgm:t>
        <a:bodyPr/>
        <a:lstStyle/>
        <a:p>
          <a:endParaRPr lang="es-ES" sz="3600"/>
        </a:p>
      </dgm:t>
    </dgm:pt>
    <dgm:pt modelId="{C1CF28FE-EEBE-4D9C-8F11-925339E9EBE7}" type="sibTrans" cxnId="{0D2D25F5-D438-40D1-8D11-CCC81F36E014}">
      <dgm:prSet/>
      <dgm:spPr/>
      <dgm:t>
        <a:bodyPr/>
        <a:lstStyle/>
        <a:p>
          <a:endParaRPr lang="es-ES" sz="3600"/>
        </a:p>
      </dgm:t>
    </dgm:pt>
    <dgm:pt modelId="{2D647F88-8371-4705-930A-957D14F977D9}" type="pres">
      <dgm:prSet presAssocID="{EF02D2D6-AAA2-4B80-881F-548DF80A86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B136F98-2CE5-4FAD-87C9-B7EE70689CEA}" type="pres">
      <dgm:prSet presAssocID="{F035C111-3A86-4D16-8B37-7015A7CB7C0E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E6FE7E51-9E9A-4D87-B2B7-3DE231108C7F}" type="pres">
      <dgm:prSet presAssocID="{F035C111-3A86-4D16-8B37-7015A7CB7C0E}" presName="rootComposite1" presStyleCnt="0"/>
      <dgm:spPr/>
      <dgm:t>
        <a:bodyPr/>
        <a:lstStyle/>
        <a:p>
          <a:endParaRPr lang="es-EC"/>
        </a:p>
      </dgm:t>
    </dgm:pt>
    <dgm:pt modelId="{32434EB2-FC65-41E1-B375-D5450CE22CDA}" type="pres">
      <dgm:prSet presAssocID="{F035C111-3A86-4D16-8B37-7015A7CB7C0E}" presName="rootText1" presStyleLbl="node0" presStyleIdx="0" presStyleCnt="1" custScaleY="122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33C73F-A6CA-490B-B09C-812CE97CBF06}" type="pres">
      <dgm:prSet presAssocID="{F035C111-3A86-4D16-8B37-7015A7CB7C0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80677F4-08A9-4BD6-98FC-3665BC78866D}" type="pres">
      <dgm:prSet presAssocID="{F035C111-3A86-4D16-8B37-7015A7CB7C0E}" presName="hierChild2" presStyleCnt="0"/>
      <dgm:spPr/>
      <dgm:t>
        <a:bodyPr/>
        <a:lstStyle/>
        <a:p>
          <a:endParaRPr lang="es-EC"/>
        </a:p>
      </dgm:t>
    </dgm:pt>
    <dgm:pt modelId="{FB3DC639-4A96-4D6A-8173-DB87EF635CA8}" type="pres">
      <dgm:prSet presAssocID="{17D6F41E-ED62-4B8C-B1AB-D8EDB4C4DE14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3E35BC1-E8A6-4371-A60C-AB2FDE330EBA}" type="pres">
      <dgm:prSet presAssocID="{B9CAF449-FB03-4848-BE10-7B76E252DF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A1E453B2-53D3-42D9-B0BB-AB1D0B6EB19D}" type="pres">
      <dgm:prSet presAssocID="{B9CAF449-FB03-4848-BE10-7B76E252DF79}" presName="rootComposite" presStyleCnt="0"/>
      <dgm:spPr/>
      <dgm:t>
        <a:bodyPr/>
        <a:lstStyle/>
        <a:p>
          <a:endParaRPr lang="es-EC"/>
        </a:p>
      </dgm:t>
    </dgm:pt>
    <dgm:pt modelId="{F5346A1C-53AF-4ADD-92F6-181862DB184C}" type="pres">
      <dgm:prSet presAssocID="{B9CAF449-FB03-4848-BE10-7B76E252DF79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CE309B-01FC-43B1-B3C1-C1B7900EF287}" type="pres">
      <dgm:prSet presAssocID="{B9CAF449-FB03-4848-BE10-7B76E252DF79}" presName="rootConnector" presStyleLbl="node2" presStyleIdx="0" presStyleCnt="5"/>
      <dgm:spPr/>
      <dgm:t>
        <a:bodyPr/>
        <a:lstStyle/>
        <a:p>
          <a:endParaRPr lang="es-ES"/>
        </a:p>
      </dgm:t>
    </dgm:pt>
    <dgm:pt modelId="{516B42F6-E121-4491-8F7A-52016E3BCAA6}" type="pres">
      <dgm:prSet presAssocID="{B9CAF449-FB03-4848-BE10-7B76E252DF79}" presName="hierChild4" presStyleCnt="0"/>
      <dgm:spPr/>
      <dgm:t>
        <a:bodyPr/>
        <a:lstStyle/>
        <a:p>
          <a:endParaRPr lang="es-EC"/>
        </a:p>
      </dgm:t>
    </dgm:pt>
    <dgm:pt modelId="{E80180D5-FDD0-4ADC-BC7E-DC7BA1D898DB}" type="pres">
      <dgm:prSet presAssocID="{F4657BF7-3F91-45B8-9195-74D706C6A4CC}" presName="Name37" presStyleLbl="parChTrans1D3" presStyleIdx="0" presStyleCnt="5"/>
      <dgm:spPr/>
      <dgm:t>
        <a:bodyPr/>
        <a:lstStyle/>
        <a:p>
          <a:endParaRPr lang="es-EC"/>
        </a:p>
      </dgm:t>
    </dgm:pt>
    <dgm:pt modelId="{FA4BE511-5E17-4B01-8F68-36DD6A42BC9E}" type="pres">
      <dgm:prSet presAssocID="{E9A29EE2-2DBB-4AC5-AD31-F14736242FA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1544BCAB-6C9D-430A-98EF-7D6CC9869E8B}" type="pres">
      <dgm:prSet presAssocID="{E9A29EE2-2DBB-4AC5-AD31-F14736242FAE}" presName="rootComposite" presStyleCnt="0"/>
      <dgm:spPr/>
      <dgm:t>
        <a:bodyPr/>
        <a:lstStyle/>
        <a:p>
          <a:endParaRPr lang="es-EC"/>
        </a:p>
      </dgm:t>
    </dgm:pt>
    <dgm:pt modelId="{D1E32735-2F9F-476D-BE49-36F27BE20A61}" type="pres">
      <dgm:prSet presAssocID="{E9A29EE2-2DBB-4AC5-AD31-F14736242FAE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C2D999-FDFC-4FF6-B13C-6AA66B9C94BD}" type="pres">
      <dgm:prSet presAssocID="{E9A29EE2-2DBB-4AC5-AD31-F14736242FAE}" presName="rootConnector" presStyleLbl="node3" presStyleIdx="0" presStyleCnt="5"/>
      <dgm:spPr/>
      <dgm:t>
        <a:bodyPr/>
        <a:lstStyle/>
        <a:p>
          <a:endParaRPr lang="es-EC"/>
        </a:p>
      </dgm:t>
    </dgm:pt>
    <dgm:pt modelId="{1B639FEC-4712-434C-8817-97B600E3CE7A}" type="pres">
      <dgm:prSet presAssocID="{E9A29EE2-2DBB-4AC5-AD31-F14736242FAE}" presName="hierChild4" presStyleCnt="0"/>
      <dgm:spPr/>
      <dgm:t>
        <a:bodyPr/>
        <a:lstStyle/>
        <a:p>
          <a:endParaRPr lang="es-EC"/>
        </a:p>
      </dgm:t>
    </dgm:pt>
    <dgm:pt modelId="{71E1111C-8A5D-4838-A2B5-5B08910EB37B}" type="pres">
      <dgm:prSet presAssocID="{FC95E92F-BF65-4C45-8F44-A504B44B3703}" presName="Name37" presStyleLbl="parChTrans1D4" presStyleIdx="0" presStyleCnt="2"/>
      <dgm:spPr/>
      <dgm:t>
        <a:bodyPr/>
        <a:lstStyle/>
        <a:p>
          <a:endParaRPr lang="es-ES"/>
        </a:p>
      </dgm:t>
    </dgm:pt>
    <dgm:pt modelId="{00A32C95-E9A5-4C29-9D30-2F1678250398}" type="pres">
      <dgm:prSet presAssocID="{8C5D8814-91FC-4020-A41E-E038D4C79F6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57B882A5-D316-438F-A54B-7082BC1DBA9F}" type="pres">
      <dgm:prSet presAssocID="{8C5D8814-91FC-4020-A41E-E038D4C79F69}" presName="rootComposite" presStyleCnt="0"/>
      <dgm:spPr/>
      <dgm:t>
        <a:bodyPr/>
        <a:lstStyle/>
        <a:p>
          <a:endParaRPr lang="es-EC"/>
        </a:p>
      </dgm:t>
    </dgm:pt>
    <dgm:pt modelId="{502B71A2-2603-40FD-8C63-92A48FC3DAFB}" type="pres">
      <dgm:prSet presAssocID="{8C5D8814-91FC-4020-A41E-E038D4C79F69}" presName="rootText" presStyleLbl="node4" presStyleIdx="0" presStyleCnt="2" custScaleX="102590" custScaleY="3316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9FA018-C71B-4E9A-A9A6-6526FBD45648}" type="pres">
      <dgm:prSet presAssocID="{8C5D8814-91FC-4020-A41E-E038D4C79F69}" presName="rootConnector" presStyleLbl="node4" presStyleIdx="0" presStyleCnt="2"/>
      <dgm:spPr/>
      <dgm:t>
        <a:bodyPr/>
        <a:lstStyle/>
        <a:p>
          <a:endParaRPr lang="es-ES"/>
        </a:p>
      </dgm:t>
    </dgm:pt>
    <dgm:pt modelId="{A962B4B5-88D1-4FAC-BDF0-AA97B382A4CF}" type="pres">
      <dgm:prSet presAssocID="{8C5D8814-91FC-4020-A41E-E038D4C79F69}" presName="hierChild4" presStyleCnt="0"/>
      <dgm:spPr/>
      <dgm:t>
        <a:bodyPr/>
        <a:lstStyle/>
        <a:p>
          <a:endParaRPr lang="es-EC"/>
        </a:p>
      </dgm:t>
    </dgm:pt>
    <dgm:pt modelId="{038FB596-1DB0-44A1-8F03-CCB5482780C1}" type="pres">
      <dgm:prSet presAssocID="{8C5D8814-91FC-4020-A41E-E038D4C79F69}" presName="hierChild5" presStyleCnt="0"/>
      <dgm:spPr/>
      <dgm:t>
        <a:bodyPr/>
        <a:lstStyle/>
        <a:p>
          <a:endParaRPr lang="es-EC"/>
        </a:p>
      </dgm:t>
    </dgm:pt>
    <dgm:pt modelId="{B2964029-75A0-449D-8B20-0232AACE1713}" type="pres">
      <dgm:prSet presAssocID="{E9A29EE2-2DBB-4AC5-AD31-F14736242FAE}" presName="hierChild5" presStyleCnt="0"/>
      <dgm:spPr/>
      <dgm:t>
        <a:bodyPr/>
        <a:lstStyle/>
        <a:p>
          <a:endParaRPr lang="es-EC"/>
        </a:p>
      </dgm:t>
    </dgm:pt>
    <dgm:pt modelId="{7B2EF9E4-9A63-42F9-92C0-36303685722C}" type="pres">
      <dgm:prSet presAssocID="{B9CAF449-FB03-4848-BE10-7B76E252DF79}" presName="hierChild5" presStyleCnt="0"/>
      <dgm:spPr/>
      <dgm:t>
        <a:bodyPr/>
        <a:lstStyle/>
        <a:p>
          <a:endParaRPr lang="es-EC"/>
        </a:p>
      </dgm:t>
    </dgm:pt>
    <dgm:pt modelId="{8186088B-EDD1-4B2B-BD91-CC7D135A6D1B}" type="pres">
      <dgm:prSet presAssocID="{F389F63C-2739-4C14-9D70-265AEB0DC8E8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920E788-BF30-4318-8196-29315D88D188}" type="pres">
      <dgm:prSet presAssocID="{173A15BD-2551-4460-BF4E-90B93857672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5104E590-ADC5-464B-B328-BEB17FE6247F}" type="pres">
      <dgm:prSet presAssocID="{173A15BD-2551-4460-BF4E-90B938576724}" presName="rootComposite" presStyleCnt="0"/>
      <dgm:spPr/>
      <dgm:t>
        <a:bodyPr/>
        <a:lstStyle/>
        <a:p>
          <a:endParaRPr lang="es-EC"/>
        </a:p>
      </dgm:t>
    </dgm:pt>
    <dgm:pt modelId="{86AB1E6F-1917-4B02-A60E-237231ACF939}" type="pres">
      <dgm:prSet presAssocID="{173A15BD-2551-4460-BF4E-90B938576724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2DD58-9AEE-49C0-A9EB-8A0EBAFD56DC}" type="pres">
      <dgm:prSet presAssocID="{173A15BD-2551-4460-BF4E-90B938576724}" presName="rootConnector" presStyleLbl="node2" presStyleIdx="1" presStyleCnt="5"/>
      <dgm:spPr/>
      <dgm:t>
        <a:bodyPr/>
        <a:lstStyle/>
        <a:p>
          <a:endParaRPr lang="es-ES"/>
        </a:p>
      </dgm:t>
    </dgm:pt>
    <dgm:pt modelId="{1E2B43E1-8D7D-4008-B6CE-2DE76BE97A17}" type="pres">
      <dgm:prSet presAssocID="{173A15BD-2551-4460-BF4E-90B938576724}" presName="hierChild4" presStyleCnt="0"/>
      <dgm:spPr/>
      <dgm:t>
        <a:bodyPr/>
        <a:lstStyle/>
        <a:p>
          <a:endParaRPr lang="es-EC"/>
        </a:p>
      </dgm:t>
    </dgm:pt>
    <dgm:pt modelId="{DBB36ECC-5B80-4C74-8F4F-001386361B21}" type="pres">
      <dgm:prSet presAssocID="{655E1128-B38A-487D-9792-5155FBFD5161}" presName="Name37" presStyleLbl="parChTrans1D3" presStyleIdx="1" presStyleCnt="5"/>
      <dgm:spPr/>
      <dgm:t>
        <a:bodyPr/>
        <a:lstStyle/>
        <a:p>
          <a:endParaRPr lang="es-EC"/>
        </a:p>
      </dgm:t>
    </dgm:pt>
    <dgm:pt modelId="{5D768E61-8C1C-4BDA-9353-5021744189C0}" type="pres">
      <dgm:prSet presAssocID="{44833563-AC86-4E49-98F8-FB1E62D36FE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E8885BAF-60A2-49FC-9A8A-DA189B2CD685}" type="pres">
      <dgm:prSet presAssocID="{44833563-AC86-4E49-98F8-FB1E62D36FEE}" presName="rootComposite" presStyleCnt="0"/>
      <dgm:spPr/>
      <dgm:t>
        <a:bodyPr/>
        <a:lstStyle/>
        <a:p>
          <a:endParaRPr lang="es-EC"/>
        </a:p>
      </dgm:t>
    </dgm:pt>
    <dgm:pt modelId="{CC58F450-2E45-4922-AD06-982E2FEF3A61}" type="pres">
      <dgm:prSet presAssocID="{44833563-AC86-4E49-98F8-FB1E62D36FEE}" presName="rootText" presStyleLbl="node3" presStyleIdx="1" presStyleCnt="5" custScaleX="128016" custScaleY="99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48798D-12BB-464A-B69A-14BFC95DCD0C}" type="pres">
      <dgm:prSet presAssocID="{44833563-AC86-4E49-98F8-FB1E62D36FEE}" presName="rootConnector" presStyleLbl="node3" presStyleIdx="1" presStyleCnt="5"/>
      <dgm:spPr/>
      <dgm:t>
        <a:bodyPr/>
        <a:lstStyle/>
        <a:p>
          <a:endParaRPr lang="es-EC"/>
        </a:p>
      </dgm:t>
    </dgm:pt>
    <dgm:pt modelId="{B92C977D-84E4-4DAF-AE30-F70D187CA53A}" type="pres">
      <dgm:prSet presAssocID="{44833563-AC86-4E49-98F8-FB1E62D36FEE}" presName="hierChild4" presStyleCnt="0"/>
      <dgm:spPr/>
      <dgm:t>
        <a:bodyPr/>
        <a:lstStyle/>
        <a:p>
          <a:endParaRPr lang="es-EC"/>
        </a:p>
      </dgm:t>
    </dgm:pt>
    <dgm:pt modelId="{407C6E35-97B4-4566-9A80-66D7AB869147}" type="pres">
      <dgm:prSet presAssocID="{F9AED550-2744-4A39-968B-69B295852491}" presName="Name37" presStyleLbl="parChTrans1D4" presStyleIdx="1" presStyleCnt="2"/>
      <dgm:spPr/>
      <dgm:t>
        <a:bodyPr/>
        <a:lstStyle/>
        <a:p>
          <a:endParaRPr lang="es-ES"/>
        </a:p>
      </dgm:t>
    </dgm:pt>
    <dgm:pt modelId="{B43A0BE8-2C2B-4E92-A498-F7A3A0B930A0}" type="pres">
      <dgm:prSet presAssocID="{AE922184-8775-4264-86E7-5D7B9444459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3F7AD961-551B-4C9B-8F7F-2E6BBDED464E}" type="pres">
      <dgm:prSet presAssocID="{AE922184-8775-4264-86E7-5D7B94444599}" presName="rootComposite" presStyleCnt="0"/>
      <dgm:spPr/>
      <dgm:t>
        <a:bodyPr/>
        <a:lstStyle/>
        <a:p>
          <a:endParaRPr lang="es-EC"/>
        </a:p>
      </dgm:t>
    </dgm:pt>
    <dgm:pt modelId="{9F44C410-7855-455F-B9DB-BE31F8A7D861}" type="pres">
      <dgm:prSet presAssocID="{AE922184-8775-4264-86E7-5D7B94444599}" presName="rootText" presStyleLbl="node4" presStyleIdx="1" presStyleCnt="2" custScaleX="95312" custScaleY="2752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3A1D0A-F6E3-4F40-A49D-7EBCDC22E7E4}" type="pres">
      <dgm:prSet presAssocID="{AE922184-8775-4264-86E7-5D7B94444599}" presName="rootConnector" presStyleLbl="node4" presStyleIdx="1" presStyleCnt="2"/>
      <dgm:spPr/>
      <dgm:t>
        <a:bodyPr/>
        <a:lstStyle/>
        <a:p>
          <a:endParaRPr lang="es-ES"/>
        </a:p>
      </dgm:t>
    </dgm:pt>
    <dgm:pt modelId="{7017882E-9B43-4BB1-88C9-1D8E30DCB0C4}" type="pres">
      <dgm:prSet presAssocID="{AE922184-8775-4264-86E7-5D7B94444599}" presName="hierChild4" presStyleCnt="0"/>
      <dgm:spPr/>
      <dgm:t>
        <a:bodyPr/>
        <a:lstStyle/>
        <a:p>
          <a:endParaRPr lang="es-EC"/>
        </a:p>
      </dgm:t>
    </dgm:pt>
    <dgm:pt modelId="{3FA20EF0-D5E0-431B-B18D-1EDC5CD057AE}" type="pres">
      <dgm:prSet presAssocID="{AE922184-8775-4264-86E7-5D7B94444599}" presName="hierChild5" presStyleCnt="0"/>
      <dgm:spPr/>
      <dgm:t>
        <a:bodyPr/>
        <a:lstStyle/>
        <a:p>
          <a:endParaRPr lang="es-EC"/>
        </a:p>
      </dgm:t>
    </dgm:pt>
    <dgm:pt modelId="{8CC24796-F1B6-4AAB-817C-6D9B15E8D6E1}" type="pres">
      <dgm:prSet presAssocID="{44833563-AC86-4E49-98F8-FB1E62D36FEE}" presName="hierChild5" presStyleCnt="0"/>
      <dgm:spPr/>
      <dgm:t>
        <a:bodyPr/>
        <a:lstStyle/>
        <a:p>
          <a:endParaRPr lang="es-EC"/>
        </a:p>
      </dgm:t>
    </dgm:pt>
    <dgm:pt modelId="{B5169AD4-9CCF-4E70-83CD-C856098AE0C8}" type="pres">
      <dgm:prSet presAssocID="{173A15BD-2551-4460-BF4E-90B938576724}" presName="hierChild5" presStyleCnt="0"/>
      <dgm:spPr/>
      <dgm:t>
        <a:bodyPr/>
        <a:lstStyle/>
        <a:p>
          <a:endParaRPr lang="es-EC"/>
        </a:p>
      </dgm:t>
    </dgm:pt>
    <dgm:pt modelId="{E7947EFD-DFC9-4F04-9FF6-FBE89EAFA921}" type="pres">
      <dgm:prSet presAssocID="{3565C0C3-4435-4AE5-A402-4E79ED706EE4}" presName="Name37" presStyleLbl="parChTrans1D2" presStyleIdx="2" presStyleCnt="5"/>
      <dgm:spPr/>
      <dgm:t>
        <a:bodyPr/>
        <a:lstStyle/>
        <a:p>
          <a:endParaRPr lang="es-ES"/>
        </a:p>
      </dgm:t>
    </dgm:pt>
    <dgm:pt modelId="{373DC22B-0718-4139-8E29-FF7B1DFB351D}" type="pres">
      <dgm:prSet presAssocID="{23020F2B-097B-4CA5-B59B-444AA2EC6E8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620CD27D-BF3E-4B7D-858A-C0A82D5BA212}" type="pres">
      <dgm:prSet presAssocID="{23020F2B-097B-4CA5-B59B-444AA2EC6E8A}" presName="rootComposite" presStyleCnt="0"/>
      <dgm:spPr/>
      <dgm:t>
        <a:bodyPr/>
        <a:lstStyle/>
        <a:p>
          <a:endParaRPr lang="es-EC"/>
        </a:p>
      </dgm:t>
    </dgm:pt>
    <dgm:pt modelId="{C7BB02A2-9415-47E5-AEE2-DEAF5185B59C}" type="pres">
      <dgm:prSet presAssocID="{23020F2B-097B-4CA5-B59B-444AA2EC6E8A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895588-19ED-45AD-8F09-246656823F07}" type="pres">
      <dgm:prSet presAssocID="{23020F2B-097B-4CA5-B59B-444AA2EC6E8A}" presName="rootConnector" presStyleLbl="node2" presStyleIdx="2" presStyleCnt="5"/>
      <dgm:spPr/>
      <dgm:t>
        <a:bodyPr/>
        <a:lstStyle/>
        <a:p>
          <a:endParaRPr lang="es-ES"/>
        </a:p>
      </dgm:t>
    </dgm:pt>
    <dgm:pt modelId="{F98334AA-F893-4C33-9493-CB7F0A03073E}" type="pres">
      <dgm:prSet presAssocID="{23020F2B-097B-4CA5-B59B-444AA2EC6E8A}" presName="hierChild4" presStyleCnt="0"/>
      <dgm:spPr/>
      <dgm:t>
        <a:bodyPr/>
        <a:lstStyle/>
        <a:p>
          <a:endParaRPr lang="es-EC"/>
        </a:p>
      </dgm:t>
    </dgm:pt>
    <dgm:pt modelId="{37A9654E-8B02-437F-81D0-5A6EB48BC788}" type="pres">
      <dgm:prSet presAssocID="{6777FB62-CB02-4DFB-8048-38EEE515A9B3}" presName="Name37" presStyleLbl="parChTrans1D3" presStyleIdx="2" presStyleCnt="5"/>
      <dgm:spPr/>
      <dgm:t>
        <a:bodyPr/>
        <a:lstStyle/>
        <a:p>
          <a:endParaRPr lang="es-ES"/>
        </a:p>
      </dgm:t>
    </dgm:pt>
    <dgm:pt modelId="{F2003678-C376-4971-9E21-A2B56E57BFDC}" type="pres">
      <dgm:prSet presAssocID="{16E73E9E-A7D4-4524-A5F5-099C3213AF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D5E82C5C-DAFF-4116-ACC9-F8A51C83CFE6}" type="pres">
      <dgm:prSet presAssocID="{16E73E9E-A7D4-4524-A5F5-099C3213AF4F}" presName="rootComposite" presStyleCnt="0"/>
      <dgm:spPr/>
      <dgm:t>
        <a:bodyPr/>
        <a:lstStyle/>
        <a:p>
          <a:endParaRPr lang="es-EC"/>
        </a:p>
      </dgm:t>
    </dgm:pt>
    <dgm:pt modelId="{452EE33B-09E7-4568-966E-D4B5BFB89C0D}" type="pres">
      <dgm:prSet presAssocID="{16E73E9E-A7D4-4524-A5F5-099C3213AF4F}" presName="rootText" presStyleLbl="node3" presStyleIdx="2" presStyleCnt="5" custScaleY="305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CBBC89-B48D-424B-BCBC-CB11C7FB8438}" type="pres">
      <dgm:prSet presAssocID="{16E73E9E-A7D4-4524-A5F5-099C3213AF4F}" presName="rootConnector" presStyleLbl="node3" presStyleIdx="2" presStyleCnt="5"/>
      <dgm:spPr/>
      <dgm:t>
        <a:bodyPr/>
        <a:lstStyle/>
        <a:p>
          <a:endParaRPr lang="es-ES"/>
        </a:p>
      </dgm:t>
    </dgm:pt>
    <dgm:pt modelId="{831099BE-6A35-4EDE-AD31-785AB1972881}" type="pres">
      <dgm:prSet presAssocID="{16E73E9E-A7D4-4524-A5F5-099C3213AF4F}" presName="hierChild4" presStyleCnt="0"/>
      <dgm:spPr/>
      <dgm:t>
        <a:bodyPr/>
        <a:lstStyle/>
        <a:p>
          <a:endParaRPr lang="es-EC"/>
        </a:p>
      </dgm:t>
    </dgm:pt>
    <dgm:pt modelId="{80735635-C034-4442-9EC0-214C57F80EDF}" type="pres">
      <dgm:prSet presAssocID="{16E73E9E-A7D4-4524-A5F5-099C3213AF4F}" presName="hierChild5" presStyleCnt="0"/>
      <dgm:spPr/>
      <dgm:t>
        <a:bodyPr/>
        <a:lstStyle/>
        <a:p>
          <a:endParaRPr lang="es-EC"/>
        </a:p>
      </dgm:t>
    </dgm:pt>
    <dgm:pt modelId="{24A500EF-0984-4361-B3FD-CBE9AD1D39B7}" type="pres">
      <dgm:prSet presAssocID="{23020F2B-097B-4CA5-B59B-444AA2EC6E8A}" presName="hierChild5" presStyleCnt="0"/>
      <dgm:spPr/>
      <dgm:t>
        <a:bodyPr/>
        <a:lstStyle/>
        <a:p>
          <a:endParaRPr lang="es-EC"/>
        </a:p>
      </dgm:t>
    </dgm:pt>
    <dgm:pt modelId="{E2010EAA-72F4-4535-8E9C-9F18B337A94B}" type="pres">
      <dgm:prSet presAssocID="{3323B2A6-6F64-4C30-839B-4F0164751717}" presName="Name37" presStyleLbl="parChTrans1D2" presStyleIdx="3" presStyleCnt="5"/>
      <dgm:spPr/>
      <dgm:t>
        <a:bodyPr/>
        <a:lstStyle/>
        <a:p>
          <a:endParaRPr lang="es-EC"/>
        </a:p>
      </dgm:t>
    </dgm:pt>
    <dgm:pt modelId="{B2585FD8-4838-4B26-B404-0365970E6766}" type="pres">
      <dgm:prSet presAssocID="{B805E17C-E834-49B2-ABB2-1487660B9A3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19B87F43-7BB3-4338-BE49-94720E4028BC}" type="pres">
      <dgm:prSet presAssocID="{B805E17C-E834-49B2-ABB2-1487660B9A3B}" presName="rootComposite" presStyleCnt="0"/>
      <dgm:spPr/>
      <dgm:t>
        <a:bodyPr/>
        <a:lstStyle/>
        <a:p>
          <a:endParaRPr lang="es-EC"/>
        </a:p>
      </dgm:t>
    </dgm:pt>
    <dgm:pt modelId="{16932235-FACC-4046-B14D-E5AF512D09D9}" type="pres">
      <dgm:prSet presAssocID="{B805E17C-E834-49B2-ABB2-1487660B9A3B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CEE8B84-527B-4E4C-9188-52EE6A526F4E}" type="pres">
      <dgm:prSet presAssocID="{B805E17C-E834-49B2-ABB2-1487660B9A3B}" presName="rootConnector" presStyleLbl="node2" presStyleIdx="3" presStyleCnt="5"/>
      <dgm:spPr/>
      <dgm:t>
        <a:bodyPr/>
        <a:lstStyle/>
        <a:p>
          <a:endParaRPr lang="es-EC"/>
        </a:p>
      </dgm:t>
    </dgm:pt>
    <dgm:pt modelId="{3CE85E0B-25C8-44FB-9995-47FB2ED9A43B}" type="pres">
      <dgm:prSet presAssocID="{B805E17C-E834-49B2-ABB2-1487660B9A3B}" presName="hierChild4" presStyleCnt="0"/>
      <dgm:spPr/>
      <dgm:t>
        <a:bodyPr/>
        <a:lstStyle/>
        <a:p>
          <a:endParaRPr lang="es-EC"/>
        </a:p>
      </dgm:t>
    </dgm:pt>
    <dgm:pt modelId="{AD1B9BBE-D3D0-4D47-A720-DD78603BC088}" type="pres">
      <dgm:prSet presAssocID="{AF2755CE-EC44-4FE3-B9BE-EBAA936A8FC1}" presName="Name37" presStyleLbl="parChTrans1D3" presStyleIdx="3" presStyleCnt="5"/>
      <dgm:spPr/>
      <dgm:t>
        <a:bodyPr/>
        <a:lstStyle/>
        <a:p>
          <a:endParaRPr lang="es-EC"/>
        </a:p>
      </dgm:t>
    </dgm:pt>
    <dgm:pt modelId="{32125072-21AD-4CD6-A114-9C28E7273806}" type="pres">
      <dgm:prSet presAssocID="{91E8065A-08E1-477D-B779-BC81013E837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374C4BE7-1E2B-4E00-A1EF-6A1E50A6FAD4}" type="pres">
      <dgm:prSet presAssocID="{91E8065A-08E1-477D-B779-BC81013E8373}" presName="rootComposite" presStyleCnt="0"/>
      <dgm:spPr/>
      <dgm:t>
        <a:bodyPr/>
        <a:lstStyle/>
        <a:p>
          <a:endParaRPr lang="es-EC"/>
        </a:p>
      </dgm:t>
    </dgm:pt>
    <dgm:pt modelId="{5AF18B71-3ECA-4B94-9E95-AF2DE1CBDEE0}" type="pres">
      <dgm:prSet presAssocID="{91E8065A-08E1-477D-B779-BC81013E8373}" presName="rootText" presStyleLbl="node3" presStyleIdx="3" presStyleCnt="5" custScaleY="29497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8F42CD5-5F61-4E7D-8EC0-75A2B7DEB34F}" type="pres">
      <dgm:prSet presAssocID="{91E8065A-08E1-477D-B779-BC81013E8373}" presName="rootConnector" presStyleLbl="node3" presStyleIdx="3" presStyleCnt="5"/>
      <dgm:spPr/>
      <dgm:t>
        <a:bodyPr/>
        <a:lstStyle/>
        <a:p>
          <a:endParaRPr lang="es-EC"/>
        </a:p>
      </dgm:t>
    </dgm:pt>
    <dgm:pt modelId="{B90AC075-21D7-4D94-9D5B-B9B4ACE2D26B}" type="pres">
      <dgm:prSet presAssocID="{91E8065A-08E1-477D-B779-BC81013E8373}" presName="hierChild4" presStyleCnt="0"/>
      <dgm:spPr/>
      <dgm:t>
        <a:bodyPr/>
        <a:lstStyle/>
        <a:p>
          <a:endParaRPr lang="es-EC"/>
        </a:p>
      </dgm:t>
    </dgm:pt>
    <dgm:pt modelId="{C9A3DE86-7960-4C52-9BF2-52808193CAF7}" type="pres">
      <dgm:prSet presAssocID="{91E8065A-08E1-477D-B779-BC81013E8373}" presName="hierChild5" presStyleCnt="0"/>
      <dgm:spPr/>
      <dgm:t>
        <a:bodyPr/>
        <a:lstStyle/>
        <a:p>
          <a:endParaRPr lang="es-EC"/>
        </a:p>
      </dgm:t>
    </dgm:pt>
    <dgm:pt modelId="{AEA9E596-8BCE-4A4E-A6E4-E6DDD204E2F8}" type="pres">
      <dgm:prSet presAssocID="{B805E17C-E834-49B2-ABB2-1487660B9A3B}" presName="hierChild5" presStyleCnt="0"/>
      <dgm:spPr/>
      <dgm:t>
        <a:bodyPr/>
        <a:lstStyle/>
        <a:p>
          <a:endParaRPr lang="es-EC"/>
        </a:p>
      </dgm:t>
    </dgm:pt>
    <dgm:pt modelId="{C68C7BB5-6C28-4C12-A1BB-722A6A6DFE25}" type="pres">
      <dgm:prSet presAssocID="{A310EB4E-2E55-469B-B021-E2D485EAB1D3}" presName="Name37" presStyleLbl="parChTrans1D2" presStyleIdx="4" presStyleCnt="5"/>
      <dgm:spPr/>
      <dgm:t>
        <a:bodyPr/>
        <a:lstStyle/>
        <a:p>
          <a:endParaRPr lang="es-EC"/>
        </a:p>
      </dgm:t>
    </dgm:pt>
    <dgm:pt modelId="{56208D3A-E6EB-4C58-B258-62BBD0C69902}" type="pres">
      <dgm:prSet presAssocID="{FACDE256-1F8A-45CE-A849-1EF83E835F4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C944DE18-CCAE-4D42-B54D-36FA8FE4671B}" type="pres">
      <dgm:prSet presAssocID="{FACDE256-1F8A-45CE-A849-1EF83E835F4A}" presName="rootComposite" presStyleCnt="0"/>
      <dgm:spPr/>
      <dgm:t>
        <a:bodyPr/>
        <a:lstStyle/>
        <a:p>
          <a:endParaRPr lang="es-EC"/>
        </a:p>
      </dgm:t>
    </dgm:pt>
    <dgm:pt modelId="{07269350-0881-474F-A593-0275DA0D134E}" type="pres">
      <dgm:prSet presAssocID="{FACDE256-1F8A-45CE-A849-1EF83E835F4A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C3EBC3C-48C8-4EDE-9813-E0DEE2CB2551}" type="pres">
      <dgm:prSet presAssocID="{FACDE256-1F8A-45CE-A849-1EF83E835F4A}" presName="rootConnector" presStyleLbl="node2" presStyleIdx="4" presStyleCnt="5"/>
      <dgm:spPr/>
      <dgm:t>
        <a:bodyPr/>
        <a:lstStyle/>
        <a:p>
          <a:endParaRPr lang="es-EC"/>
        </a:p>
      </dgm:t>
    </dgm:pt>
    <dgm:pt modelId="{3FD8224D-2A1C-4DE1-9205-0DDBB90409D2}" type="pres">
      <dgm:prSet presAssocID="{FACDE256-1F8A-45CE-A849-1EF83E835F4A}" presName="hierChild4" presStyleCnt="0"/>
      <dgm:spPr/>
      <dgm:t>
        <a:bodyPr/>
        <a:lstStyle/>
        <a:p>
          <a:endParaRPr lang="es-EC"/>
        </a:p>
      </dgm:t>
    </dgm:pt>
    <dgm:pt modelId="{E2968037-A507-4077-BB4A-F6ABB2D06770}" type="pres">
      <dgm:prSet presAssocID="{51954B66-A6D6-4D84-BF64-C4C30E3D95F9}" presName="Name37" presStyleLbl="parChTrans1D3" presStyleIdx="4" presStyleCnt="5"/>
      <dgm:spPr/>
      <dgm:t>
        <a:bodyPr/>
        <a:lstStyle/>
        <a:p>
          <a:endParaRPr lang="es-EC"/>
        </a:p>
      </dgm:t>
    </dgm:pt>
    <dgm:pt modelId="{07004E69-1631-4FD1-A8EF-34DEBC34E4FD}" type="pres">
      <dgm:prSet presAssocID="{22CFA58B-62FD-49EB-9D32-31CBD0D6FB5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C080C86E-D4BF-4138-88AE-3E0EA5EA4D6A}" type="pres">
      <dgm:prSet presAssocID="{22CFA58B-62FD-49EB-9D32-31CBD0D6FB5F}" presName="rootComposite" presStyleCnt="0"/>
      <dgm:spPr/>
      <dgm:t>
        <a:bodyPr/>
        <a:lstStyle/>
        <a:p>
          <a:endParaRPr lang="es-EC"/>
        </a:p>
      </dgm:t>
    </dgm:pt>
    <dgm:pt modelId="{173E9D7A-4733-40D0-A561-150C7B445E0B}" type="pres">
      <dgm:prSet presAssocID="{22CFA58B-62FD-49EB-9D32-31CBD0D6FB5F}" presName="rootText" presStyleLbl="node3" presStyleIdx="4" presStyleCnt="5" custScaleY="398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090F4-2D83-4FC8-A308-28E1510E5947}" type="pres">
      <dgm:prSet presAssocID="{22CFA58B-62FD-49EB-9D32-31CBD0D6FB5F}" presName="rootConnector" presStyleLbl="node3" presStyleIdx="4" presStyleCnt="5"/>
      <dgm:spPr/>
      <dgm:t>
        <a:bodyPr/>
        <a:lstStyle/>
        <a:p>
          <a:endParaRPr lang="es-EC"/>
        </a:p>
      </dgm:t>
    </dgm:pt>
    <dgm:pt modelId="{3BEA861B-70EF-40C0-B045-6EA779635906}" type="pres">
      <dgm:prSet presAssocID="{22CFA58B-62FD-49EB-9D32-31CBD0D6FB5F}" presName="hierChild4" presStyleCnt="0"/>
      <dgm:spPr/>
      <dgm:t>
        <a:bodyPr/>
        <a:lstStyle/>
        <a:p>
          <a:endParaRPr lang="es-EC"/>
        </a:p>
      </dgm:t>
    </dgm:pt>
    <dgm:pt modelId="{5575D6C3-97FE-4C35-98BE-133E7DF7A5D2}" type="pres">
      <dgm:prSet presAssocID="{22CFA58B-62FD-49EB-9D32-31CBD0D6FB5F}" presName="hierChild5" presStyleCnt="0"/>
      <dgm:spPr/>
      <dgm:t>
        <a:bodyPr/>
        <a:lstStyle/>
        <a:p>
          <a:endParaRPr lang="es-EC"/>
        </a:p>
      </dgm:t>
    </dgm:pt>
    <dgm:pt modelId="{7BDC2543-F80D-4390-954D-72887A3321D4}" type="pres">
      <dgm:prSet presAssocID="{FACDE256-1F8A-45CE-A849-1EF83E835F4A}" presName="hierChild5" presStyleCnt="0"/>
      <dgm:spPr/>
      <dgm:t>
        <a:bodyPr/>
        <a:lstStyle/>
        <a:p>
          <a:endParaRPr lang="es-EC"/>
        </a:p>
      </dgm:t>
    </dgm:pt>
    <dgm:pt modelId="{B08CD3DA-468A-4D6E-B44B-80C61006A142}" type="pres">
      <dgm:prSet presAssocID="{F035C111-3A86-4D16-8B37-7015A7CB7C0E}" presName="hierChild3" presStyleCnt="0"/>
      <dgm:spPr/>
      <dgm:t>
        <a:bodyPr/>
        <a:lstStyle/>
        <a:p>
          <a:endParaRPr lang="es-EC"/>
        </a:p>
      </dgm:t>
    </dgm:pt>
  </dgm:ptLst>
  <dgm:cxnLst>
    <dgm:cxn modelId="{C3D8E27B-C0F6-4D8B-B23B-0D134D70FC7E}" type="presOf" srcId="{AE922184-8775-4264-86E7-5D7B94444599}" destId="{9F44C410-7855-455F-B9DB-BE31F8A7D861}" srcOrd="0" destOrd="0" presId="urn:microsoft.com/office/officeart/2005/8/layout/orgChart1"/>
    <dgm:cxn modelId="{0D2D25F5-D438-40D1-8D11-CCC81F36E014}" srcId="{FACDE256-1F8A-45CE-A849-1EF83E835F4A}" destId="{22CFA58B-62FD-49EB-9D32-31CBD0D6FB5F}" srcOrd="0" destOrd="0" parTransId="{51954B66-A6D6-4D84-BF64-C4C30E3D95F9}" sibTransId="{C1CF28FE-EEBE-4D9C-8F11-925339E9EBE7}"/>
    <dgm:cxn modelId="{05A140D9-2A01-43BE-9E50-61E17FEDB5A1}" srcId="{B9CAF449-FB03-4848-BE10-7B76E252DF79}" destId="{E9A29EE2-2DBB-4AC5-AD31-F14736242FAE}" srcOrd="0" destOrd="0" parTransId="{F4657BF7-3F91-45B8-9195-74D706C6A4CC}" sibTransId="{E566E9CC-B888-46D9-9E01-328924613DEC}"/>
    <dgm:cxn modelId="{2A7D870F-2A59-458C-B482-35C28A677C0F}" type="presOf" srcId="{B805E17C-E834-49B2-ABB2-1487660B9A3B}" destId="{16932235-FACC-4046-B14D-E5AF512D09D9}" srcOrd="0" destOrd="0" presId="urn:microsoft.com/office/officeart/2005/8/layout/orgChart1"/>
    <dgm:cxn modelId="{9D768A1A-1556-4DD4-B41E-4D792C4C93BD}" type="presOf" srcId="{16E73E9E-A7D4-4524-A5F5-099C3213AF4F}" destId="{452EE33B-09E7-4568-966E-D4B5BFB89C0D}" srcOrd="0" destOrd="0" presId="urn:microsoft.com/office/officeart/2005/8/layout/orgChart1"/>
    <dgm:cxn modelId="{D7FE5F5F-0242-4BDB-9F9D-D684CFD9B584}" type="presOf" srcId="{FACDE256-1F8A-45CE-A849-1EF83E835F4A}" destId="{DC3EBC3C-48C8-4EDE-9813-E0DEE2CB2551}" srcOrd="1" destOrd="0" presId="urn:microsoft.com/office/officeart/2005/8/layout/orgChart1"/>
    <dgm:cxn modelId="{7FF92E1C-5D79-4A0C-B534-96D35D5EC8D7}" srcId="{F035C111-3A86-4D16-8B37-7015A7CB7C0E}" destId="{173A15BD-2551-4460-BF4E-90B938576724}" srcOrd="1" destOrd="0" parTransId="{F389F63C-2739-4C14-9D70-265AEB0DC8E8}" sibTransId="{9D962EA8-B4FE-4685-8126-AA550410D537}"/>
    <dgm:cxn modelId="{45FAE4C2-B624-47DD-BBE5-81DFD2AA0C65}" type="presOf" srcId="{F389F63C-2739-4C14-9D70-265AEB0DC8E8}" destId="{8186088B-EDD1-4B2B-BD91-CC7D135A6D1B}" srcOrd="0" destOrd="0" presId="urn:microsoft.com/office/officeart/2005/8/layout/orgChart1"/>
    <dgm:cxn modelId="{3E078C47-3136-43F4-9C1C-570347D66988}" srcId="{44833563-AC86-4E49-98F8-FB1E62D36FEE}" destId="{AE922184-8775-4264-86E7-5D7B94444599}" srcOrd="0" destOrd="0" parTransId="{F9AED550-2744-4A39-968B-69B295852491}" sibTransId="{C21E5B8E-41F7-49CD-8975-7EEA47594E1E}"/>
    <dgm:cxn modelId="{B5729E9F-BB1F-4039-AF8A-146BBF8D2E3D}" type="presOf" srcId="{3323B2A6-6F64-4C30-839B-4F0164751717}" destId="{E2010EAA-72F4-4535-8E9C-9F18B337A94B}" srcOrd="0" destOrd="0" presId="urn:microsoft.com/office/officeart/2005/8/layout/orgChart1"/>
    <dgm:cxn modelId="{5AE77D9A-8A13-495C-9C9D-DCD3B91F46FA}" type="presOf" srcId="{44833563-AC86-4E49-98F8-FB1E62D36FEE}" destId="{D348798D-12BB-464A-B69A-14BFC95DCD0C}" srcOrd="1" destOrd="0" presId="urn:microsoft.com/office/officeart/2005/8/layout/orgChart1"/>
    <dgm:cxn modelId="{7E08C9A0-9F56-48E3-9B96-F3FA0B599B07}" type="presOf" srcId="{FC95E92F-BF65-4C45-8F44-A504B44B3703}" destId="{71E1111C-8A5D-4838-A2B5-5B08910EB37B}" srcOrd="0" destOrd="0" presId="urn:microsoft.com/office/officeart/2005/8/layout/orgChart1"/>
    <dgm:cxn modelId="{D967236F-C9C4-472B-839A-8188AD226948}" type="presOf" srcId="{8C5D8814-91FC-4020-A41E-E038D4C79F69}" destId="{159FA018-C71B-4E9A-A9A6-6526FBD45648}" srcOrd="1" destOrd="0" presId="urn:microsoft.com/office/officeart/2005/8/layout/orgChart1"/>
    <dgm:cxn modelId="{3464A327-B424-4213-AA60-7492018E9854}" type="presOf" srcId="{51954B66-A6D6-4D84-BF64-C4C30E3D95F9}" destId="{E2968037-A507-4077-BB4A-F6ABB2D06770}" srcOrd="0" destOrd="0" presId="urn:microsoft.com/office/officeart/2005/8/layout/orgChart1"/>
    <dgm:cxn modelId="{6E6B0538-706F-4379-9DEA-3D4FF4A14B47}" srcId="{F035C111-3A86-4D16-8B37-7015A7CB7C0E}" destId="{B805E17C-E834-49B2-ABB2-1487660B9A3B}" srcOrd="3" destOrd="0" parTransId="{3323B2A6-6F64-4C30-839B-4F0164751717}" sibTransId="{C7853A85-F13A-4177-9682-B692CA210DA6}"/>
    <dgm:cxn modelId="{478C82BE-A4C6-4986-97C6-A61B5BDE00AB}" srcId="{F035C111-3A86-4D16-8B37-7015A7CB7C0E}" destId="{FACDE256-1F8A-45CE-A849-1EF83E835F4A}" srcOrd="4" destOrd="0" parTransId="{A310EB4E-2E55-469B-B021-E2D485EAB1D3}" sibTransId="{E0641790-A685-4E89-8FF4-8BF322941BA6}"/>
    <dgm:cxn modelId="{97ADFBD8-44BA-4151-AB95-BB14BA12DF16}" type="presOf" srcId="{173A15BD-2551-4460-BF4E-90B938576724}" destId="{8122DD58-9AEE-49C0-A9EB-8A0EBAFD56DC}" srcOrd="1" destOrd="0" presId="urn:microsoft.com/office/officeart/2005/8/layout/orgChart1"/>
    <dgm:cxn modelId="{1E8B2B7A-A94C-4843-9ACE-D55C5B0A7747}" type="presOf" srcId="{AE922184-8775-4264-86E7-5D7B94444599}" destId="{E73A1D0A-F6E3-4F40-A49D-7EBCDC22E7E4}" srcOrd="1" destOrd="0" presId="urn:microsoft.com/office/officeart/2005/8/layout/orgChart1"/>
    <dgm:cxn modelId="{2DE39F16-C254-4AB1-93B4-BB12A0846AD6}" type="presOf" srcId="{F035C111-3A86-4D16-8B37-7015A7CB7C0E}" destId="{8D33C73F-A6CA-490B-B09C-812CE97CBF06}" srcOrd="1" destOrd="0" presId="urn:microsoft.com/office/officeart/2005/8/layout/orgChart1"/>
    <dgm:cxn modelId="{AD88B762-3AE4-4B71-B454-295CEB205E76}" srcId="{173A15BD-2551-4460-BF4E-90B938576724}" destId="{44833563-AC86-4E49-98F8-FB1E62D36FEE}" srcOrd="0" destOrd="0" parTransId="{655E1128-B38A-487D-9792-5155FBFD5161}" sibTransId="{A7490C50-CC13-4A76-99F4-CBDD1A1BAFC1}"/>
    <dgm:cxn modelId="{A754AF31-6D03-4480-8A2C-645DBC7F56FD}" type="presOf" srcId="{17D6F41E-ED62-4B8C-B1AB-D8EDB4C4DE14}" destId="{FB3DC639-4A96-4D6A-8173-DB87EF635CA8}" srcOrd="0" destOrd="0" presId="urn:microsoft.com/office/officeart/2005/8/layout/orgChart1"/>
    <dgm:cxn modelId="{B8B7B196-DE6D-4F42-AC04-2BF80C8B736A}" type="presOf" srcId="{655E1128-B38A-487D-9792-5155FBFD5161}" destId="{DBB36ECC-5B80-4C74-8F4F-001386361B21}" srcOrd="0" destOrd="0" presId="urn:microsoft.com/office/officeart/2005/8/layout/orgChart1"/>
    <dgm:cxn modelId="{6E38A4F8-1BA0-4819-B0F1-2CB80F689687}" type="presOf" srcId="{91E8065A-08E1-477D-B779-BC81013E8373}" destId="{D8F42CD5-5F61-4E7D-8EC0-75A2B7DEB34F}" srcOrd="1" destOrd="0" presId="urn:microsoft.com/office/officeart/2005/8/layout/orgChart1"/>
    <dgm:cxn modelId="{1135BFBC-D476-44F6-A133-9BE7CE6065F4}" type="presOf" srcId="{B805E17C-E834-49B2-ABB2-1487660B9A3B}" destId="{1CEE8B84-527B-4E4C-9188-52EE6A526F4E}" srcOrd="1" destOrd="0" presId="urn:microsoft.com/office/officeart/2005/8/layout/orgChart1"/>
    <dgm:cxn modelId="{5F9A3D81-B3A6-43E2-AFDB-B89B60224281}" type="presOf" srcId="{173A15BD-2551-4460-BF4E-90B938576724}" destId="{86AB1E6F-1917-4B02-A60E-237231ACF939}" srcOrd="0" destOrd="0" presId="urn:microsoft.com/office/officeart/2005/8/layout/orgChart1"/>
    <dgm:cxn modelId="{84FCBD10-96A5-49B9-A636-5AA5FBFBFF1F}" type="presOf" srcId="{3565C0C3-4435-4AE5-A402-4E79ED706EE4}" destId="{E7947EFD-DFC9-4F04-9FF6-FBE89EAFA921}" srcOrd="0" destOrd="0" presId="urn:microsoft.com/office/officeart/2005/8/layout/orgChart1"/>
    <dgm:cxn modelId="{9C614A74-919B-4EE2-A5A8-9134DA12C917}" srcId="{23020F2B-097B-4CA5-B59B-444AA2EC6E8A}" destId="{16E73E9E-A7D4-4524-A5F5-099C3213AF4F}" srcOrd="0" destOrd="0" parTransId="{6777FB62-CB02-4DFB-8048-38EEE515A9B3}" sibTransId="{56986A88-30EB-40D4-9F62-A0D129966429}"/>
    <dgm:cxn modelId="{141BB127-A502-433F-A5FA-4E9380F39A95}" type="presOf" srcId="{F4657BF7-3F91-45B8-9195-74D706C6A4CC}" destId="{E80180D5-FDD0-4ADC-BC7E-DC7BA1D898DB}" srcOrd="0" destOrd="0" presId="urn:microsoft.com/office/officeart/2005/8/layout/orgChart1"/>
    <dgm:cxn modelId="{02623F64-4355-4317-B4BD-F01FC550AA3B}" type="presOf" srcId="{E9A29EE2-2DBB-4AC5-AD31-F14736242FAE}" destId="{D1E32735-2F9F-476D-BE49-36F27BE20A61}" srcOrd="0" destOrd="0" presId="urn:microsoft.com/office/officeart/2005/8/layout/orgChart1"/>
    <dgm:cxn modelId="{B72B780A-2CA5-4EB6-84B9-4A02FCD3F71D}" type="presOf" srcId="{E9A29EE2-2DBB-4AC5-AD31-F14736242FAE}" destId="{92C2D999-FDFC-4FF6-B13C-6AA66B9C94BD}" srcOrd="1" destOrd="0" presId="urn:microsoft.com/office/officeart/2005/8/layout/orgChart1"/>
    <dgm:cxn modelId="{CDEECC48-D2DA-4E9F-830B-6C0588C23617}" type="presOf" srcId="{F035C111-3A86-4D16-8B37-7015A7CB7C0E}" destId="{32434EB2-FC65-41E1-B375-D5450CE22CDA}" srcOrd="0" destOrd="0" presId="urn:microsoft.com/office/officeart/2005/8/layout/orgChart1"/>
    <dgm:cxn modelId="{D5DBA607-3EFA-4F11-B2DB-DDA6FB16D00A}" type="presOf" srcId="{22CFA58B-62FD-49EB-9D32-31CBD0D6FB5F}" destId="{D69090F4-2D83-4FC8-A308-28E1510E5947}" srcOrd="1" destOrd="0" presId="urn:microsoft.com/office/officeart/2005/8/layout/orgChart1"/>
    <dgm:cxn modelId="{0B1B49B8-C771-4BC8-A88A-A984B3CFC619}" type="presOf" srcId="{16E73E9E-A7D4-4524-A5F5-099C3213AF4F}" destId="{D5CBBC89-B48D-424B-BCBC-CB11C7FB8438}" srcOrd="1" destOrd="0" presId="urn:microsoft.com/office/officeart/2005/8/layout/orgChart1"/>
    <dgm:cxn modelId="{F78D604D-29F5-4AC0-8D78-4B75E652DEE8}" srcId="{F035C111-3A86-4D16-8B37-7015A7CB7C0E}" destId="{23020F2B-097B-4CA5-B59B-444AA2EC6E8A}" srcOrd="2" destOrd="0" parTransId="{3565C0C3-4435-4AE5-A402-4E79ED706EE4}" sibTransId="{230DF5F8-DCA0-400E-8A49-AD89BDCB58DE}"/>
    <dgm:cxn modelId="{370E0092-EE8E-4351-A803-3137E317EB49}" type="presOf" srcId="{23020F2B-097B-4CA5-B59B-444AA2EC6E8A}" destId="{C7BB02A2-9415-47E5-AEE2-DEAF5185B59C}" srcOrd="0" destOrd="0" presId="urn:microsoft.com/office/officeart/2005/8/layout/orgChart1"/>
    <dgm:cxn modelId="{CD63A5E4-85BA-4C85-8D58-1C3E20412F9F}" type="presOf" srcId="{EF02D2D6-AAA2-4B80-881F-548DF80A862F}" destId="{2D647F88-8371-4705-930A-957D14F977D9}" srcOrd="0" destOrd="0" presId="urn:microsoft.com/office/officeart/2005/8/layout/orgChart1"/>
    <dgm:cxn modelId="{8CE26A2D-3F23-420B-BF52-1B2A8CCD9B64}" type="presOf" srcId="{6777FB62-CB02-4DFB-8048-38EEE515A9B3}" destId="{37A9654E-8B02-437F-81D0-5A6EB48BC788}" srcOrd="0" destOrd="0" presId="urn:microsoft.com/office/officeart/2005/8/layout/orgChart1"/>
    <dgm:cxn modelId="{805D3F69-32EC-482E-ACC8-372ABA208C26}" type="presOf" srcId="{8C5D8814-91FC-4020-A41E-E038D4C79F69}" destId="{502B71A2-2603-40FD-8C63-92A48FC3DAFB}" srcOrd="0" destOrd="0" presId="urn:microsoft.com/office/officeart/2005/8/layout/orgChart1"/>
    <dgm:cxn modelId="{99B2CD0A-A74C-475E-B78D-DA1B65055E08}" type="presOf" srcId="{A310EB4E-2E55-469B-B021-E2D485EAB1D3}" destId="{C68C7BB5-6C28-4C12-A1BB-722A6A6DFE25}" srcOrd="0" destOrd="0" presId="urn:microsoft.com/office/officeart/2005/8/layout/orgChart1"/>
    <dgm:cxn modelId="{62ED7CA6-CCC4-4439-BCA3-3C6AF3DA98E3}" type="presOf" srcId="{FACDE256-1F8A-45CE-A849-1EF83E835F4A}" destId="{07269350-0881-474F-A593-0275DA0D134E}" srcOrd="0" destOrd="0" presId="urn:microsoft.com/office/officeart/2005/8/layout/orgChart1"/>
    <dgm:cxn modelId="{63CC63E8-BB65-47D3-8350-1BDB4B062F4F}" type="presOf" srcId="{23020F2B-097B-4CA5-B59B-444AA2EC6E8A}" destId="{A7895588-19ED-45AD-8F09-246656823F07}" srcOrd="1" destOrd="0" presId="urn:microsoft.com/office/officeart/2005/8/layout/orgChart1"/>
    <dgm:cxn modelId="{6FC954CC-E15E-4130-AAAF-480BAEAB39DA}" srcId="{B805E17C-E834-49B2-ABB2-1487660B9A3B}" destId="{91E8065A-08E1-477D-B779-BC81013E8373}" srcOrd="0" destOrd="0" parTransId="{AF2755CE-EC44-4FE3-B9BE-EBAA936A8FC1}" sibTransId="{3C05DDA3-80F0-4D95-8291-B0E6C79246A3}"/>
    <dgm:cxn modelId="{213AD7F7-AAB6-44CC-871E-A4AEC50EC5AD}" srcId="{E9A29EE2-2DBB-4AC5-AD31-F14736242FAE}" destId="{8C5D8814-91FC-4020-A41E-E038D4C79F69}" srcOrd="0" destOrd="0" parTransId="{FC95E92F-BF65-4C45-8F44-A504B44B3703}" sibTransId="{B8345C61-A572-4554-A4AB-32DA151BA21F}"/>
    <dgm:cxn modelId="{B0DBA53E-EB6E-4F04-8FD7-970262FD155B}" type="presOf" srcId="{22CFA58B-62FD-49EB-9D32-31CBD0D6FB5F}" destId="{173E9D7A-4733-40D0-A561-150C7B445E0B}" srcOrd="0" destOrd="0" presId="urn:microsoft.com/office/officeart/2005/8/layout/orgChart1"/>
    <dgm:cxn modelId="{60BEBCA8-7EDF-4F7F-802C-0023213EB75F}" srcId="{F035C111-3A86-4D16-8B37-7015A7CB7C0E}" destId="{B9CAF449-FB03-4848-BE10-7B76E252DF79}" srcOrd="0" destOrd="0" parTransId="{17D6F41E-ED62-4B8C-B1AB-D8EDB4C4DE14}" sibTransId="{9003C71F-6962-4201-943E-22BF52DF0D82}"/>
    <dgm:cxn modelId="{EC3567CC-C50F-4F9C-B289-E60F90A39286}" type="presOf" srcId="{B9CAF449-FB03-4848-BE10-7B76E252DF79}" destId="{F9CE309B-01FC-43B1-B3C1-C1B7900EF287}" srcOrd="1" destOrd="0" presId="urn:microsoft.com/office/officeart/2005/8/layout/orgChart1"/>
    <dgm:cxn modelId="{CCB802CD-576A-4315-B3EA-09954BE250CF}" srcId="{EF02D2D6-AAA2-4B80-881F-548DF80A862F}" destId="{F035C111-3A86-4D16-8B37-7015A7CB7C0E}" srcOrd="0" destOrd="0" parTransId="{EC035A48-FBD8-476E-8C00-C5D43D68C5E2}" sibTransId="{08ECD7C1-4964-40D8-B8B4-A3D52FAB1A98}"/>
    <dgm:cxn modelId="{EE921117-3ABA-4038-AAD7-5F8DB6895FDB}" type="presOf" srcId="{B9CAF449-FB03-4848-BE10-7B76E252DF79}" destId="{F5346A1C-53AF-4ADD-92F6-181862DB184C}" srcOrd="0" destOrd="0" presId="urn:microsoft.com/office/officeart/2005/8/layout/orgChart1"/>
    <dgm:cxn modelId="{10EA0AF8-CF3D-4CCD-93EC-E26E3CFD595C}" type="presOf" srcId="{91E8065A-08E1-477D-B779-BC81013E8373}" destId="{5AF18B71-3ECA-4B94-9E95-AF2DE1CBDEE0}" srcOrd="0" destOrd="0" presId="urn:microsoft.com/office/officeart/2005/8/layout/orgChart1"/>
    <dgm:cxn modelId="{351E2932-EF33-43A2-BB9D-38C703DF0C37}" type="presOf" srcId="{AF2755CE-EC44-4FE3-B9BE-EBAA936A8FC1}" destId="{AD1B9BBE-D3D0-4D47-A720-DD78603BC088}" srcOrd="0" destOrd="0" presId="urn:microsoft.com/office/officeart/2005/8/layout/orgChart1"/>
    <dgm:cxn modelId="{6296A03E-73FE-4870-BDFA-22AFD38BC6A4}" type="presOf" srcId="{F9AED550-2744-4A39-968B-69B295852491}" destId="{407C6E35-97B4-4566-9A80-66D7AB869147}" srcOrd="0" destOrd="0" presId="urn:microsoft.com/office/officeart/2005/8/layout/orgChart1"/>
    <dgm:cxn modelId="{52C2BB31-F129-490A-91EF-8CFE25498C99}" type="presOf" srcId="{44833563-AC86-4E49-98F8-FB1E62D36FEE}" destId="{CC58F450-2E45-4922-AD06-982E2FEF3A61}" srcOrd="0" destOrd="0" presId="urn:microsoft.com/office/officeart/2005/8/layout/orgChart1"/>
    <dgm:cxn modelId="{963D1076-5E5F-45AE-8F67-4976DC331094}" type="presParOf" srcId="{2D647F88-8371-4705-930A-957D14F977D9}" destId="{5B136F98-2CE5-4FAD-87C9-B7EE70689CEA}" srcOrd="0" destOrd="0" presId="urn:microsoft.com/office/officeart/2005/8/layout/orgChart1"/>
    <dgm:cxn modelId="{A2934B27-3988-4141-B750-FF805E4C4010}" type="presParOf" srcId="{5B136F98-2CE5-4FAD-87C9-B7EE70689CEA}" destId="{E6FE7E51-9E9A-4D87-B2B7-3DE231108C7F}" srcOrd="0" destOrd="0" presId="urn:microsoft.com/office/officeart/2005/8/layout/orgChart1"/>
    <dgm:cxn modelId="{DDF56C6B-FFA9-4351-8794-0C833ACB2E8B}" type="presParOf" srcId="{E6FE7E51-9E9A-4D87-B2B7-3DE231108C7F}" destId="{32434EB2-FC65-41E1-B375-D5450CE22CDA}" srcOrd="0" destOrd="0" presId="urn:microsoft.com/office/officeart/2005/8/layout/orgChart1"/>
    <dgm:cxn modelId="{BBBB6770-08AB-4D69-AE98-AD245EBE0C71}" type="presParOf" srcId="{E6FE7E51-9E9A-4D87-B2B7-3DE231108C7F}" destId="{8D33C73F-A6CA-490B-B09C-812CE97CBF06}" srcOrd="1" destOrd="0" presId="urn:microsoft.com/office/officeart/2005/8/layout/orgChart1"/>
    <dgm:cxn modelId="{7502CC8F-91AD-4AC6-A853-F3A3F641951C}" type="presParOf" srcId="{5B136F98-2CE5-4FAD-87C9-B7EE70689CEA}" destId="{D80677F4-08A9-4BD6-98FC-3665BC78866D}" srcOrd="1" destOrd="0" presId="urn:microsoft.com/office/officeart/2005/8/layout/orgChart1"/>
    <dgm:cxn modelId="{019AF211-A0D0-4E8B-B516-4F4E7AF79B9B}" type="presParOf" srcId="{D80677F4-08A9-4BD6-98FC-3665BC78866D}" destId="{FB3DC639-4A96-4D6A-8173-DB87EF635CA8}" srcOrd="0" destOrd="0" presId="urn:microsoft.com/office/officeart/2005/8/layout/orgChart1"/>
    <dgm:cxn modelId="{506D413D-3892-4F3D-95B6-280354E02274}" type="presParOf" srcId="{D80677F4-08A9-4BD6-98FC-3665BC78866D}" destId="{73E35BC1-E8A6-4371-A60C-AB2FDE330EBA}" srcOrd="1" destOrd="0" presId="urn:microsoft.com/office/officeart/2005/8/layout/orgChart1"/>
    <dgm:cxn modelId="{29A8FB3C-827E-47EB-B594-D59541B6654B}" type="presParOf" srcId="{73E35BC1-E8A6-4371-A60C-AB2FDE330EBA}" destId="{A1E453B2-53D3-42D9-B0BB-AB1D0B6EB19D}" srcOrd="0" destOrd="0" presId="urn:microsoft.com/office/officeart/2005/8/layout/orgChart1"/>
    <dgm:cxn modelId="{6A455010-A946-40DC-96E0-7325473333FC}" type="presParOf" srcId="{A1E453B2-53D3-42D9-B0BB-AB1D0B6EB19D}" destId="{F5346A1C-53AF-4ADD-92F6-181862DB184C}" srcOrd="0" destOrd="0" presId="urn:microsoft.com/office/officeart/2005/8/layout/orgChart1"/>
    <dgm:cxn modelId="{EC270BC7-12FD-4237-B483-00F20EF6EFF7}" type="presParOf" srcId="{A1E453B2-53D3-42D9-B0BB-AB1D0B6EB19D}" destId="{F9CE309B-01FC-43B1-B3C1-C1B7900EF287}" srcOrd="1" destOrd="0" presId="urn:microsoft.com/office/officeart/2005/8/layout/orgChart1"/>
    <dgm:cxn modelId="{C9284275-97BB-44AE-838B-6B36058E0B47}" type="presParOf" srcId="{73E35BC1-E8A6-4371-A60C-AB2FDE330EBA}" destId="{516B42F6-E121-4491-8F7A-52016E3BCAA6}" srcOrd="1" destOrd="0" presId="urn:microsoft.com/office/officeart/2005/8/layout/orgChart1"/>
    <dgm:cxn modelId="{6306F174-D97F-49EB-A6F5-7ED1006E5B98}" type="presParOf" srcId="{516B42F6-E121-4491-8F7A-52016E3BCAA6}" destId="{E80180D5-FDD0-4ADC-BC7E-DC7BA1D898DB}" srcOrd="0" destOrd="0" presId="urn:microsoft.com/office/officeart/2005/8/layout/orgChart1"/>
    <dgm:cxn modelId="{75D217A3-F514-4E29-B4D3-6EDB92779328}" type="presParOf" srcId="{516B42F6-E121-4491-8F7A-52016E3BCAA6}" destId="{FA4BE511-5E17-4B01-8F68-36DD6A42BC9E}" srcOrd="1" destOrd="0" presId="urn:microsoft.com/office/officeart/2005/8/layout/orgChart1"/>
    <dgm:cxn modelId="{3F3C85B6-86EA-4C3A-AC62-D1EFADC14A80}" type="presParOf" srcId="{FA4BE511-5E17-4B01-8F68-36DD6A42BC9E}" destId="{1544BCAB-6C9D-430A-98EF-7D6CC9869E8B}" srcOrd="0" destOrd="0" presId="urn:microsoft.com/office/officeart/2005/8/layout/orgChart1"/>
    <dgm:cxn modelId="{73C68EEA-01CF-400D-91DE-C33617F0FA4D}" type="presParOf" srcId="{1544BCAB-6C9D-430A-98EF-7D6CC9869E8B}" destId="{D1E32735-2F9F-476D-BE49-36F27BE20A61}" srcOrd="0" destOrd="0" presId="urn:microsoft.com/office/officeart/2005/8/layout/orgChart1"/>
    <dgm:cxn modelId="{4AFB85AE-7E29-40C1-AB96-4A756F13C1F0}" type="presParOf" srcId="{1544BCAB-6C9D-430A-98EF-7D6CC9869E8B}" destId="{92C2D999-FDFC-4FF6-B13C-6AA66B9C94BD}" srcOrd="1" destOrd="0" presId="urn:microsoft.com/office/officeart/2005/8/layout/orgChart1"/>
    <dgm:cxn modelId="{95AD48AA-EB9E-459A-A848-1E072D4B4D06}" type="presParOf" srcId="{FA4BE511-5E17-4B01-8F68-36DD6A42BC9E}" destId="{1B639FEC-4712-434C-8817-97B600E3CE7A}" srcOrd="1" destOrd="0" presId="urn:microsoft.com/office/officeart/2005/8/layout/orgChart1"/>
    <dgm:cxn modelId="{2AC6D88E-8786-4958-9347-32D64E9638B9}" type="presParOf" srcId="{1B639FEC-4712-434C-8817-97B600E3CE7A}" destId="{71E1111C-8A5D-4838-A2B5-5B08910EB37B}" srcOrd="0" destOrd="0" presId="urn:microsoft.com/office/officeart/2005/8/layout/orgChart1"/>
    <dgm:cxn modelId="{141D03C9-9897-4C88-ABC7-A1875D17CEE0}" type="presParOf" srcId="{1B639FEC-4712-434C-8817-97B600E3CE7A}" destId="{00A32C95-E9A5-4C29-9D30-2F1678250398}" srcOrd="1" destOrd="0" presId="urn:microsoft.com/office/officeart/2005/8/layout/orgChart1"/>
    <dgm:cxn modelId="{F27B9A97-1B83-440E-80B7-A624604BC4D2}" type="presParOf" srcId="{00A32C95-E9A5-4C29-9D30-2F1678250398}" destId="{57B882A5-D316-438F-A54B-7082BC1DBA9F}" srcOrd="0" destOrd="0" presId="urn:microsoft.com/office/officeart/2005/8/layout/orgChart1"/>
    <dgm:cxn modelId="{59A907EF-C145-4E53-ACB1-710A9AC2C7AC}" type="presParOf" srcId="{57B882A5-D316-438F-A54B-7082BC1DBA9F}" destId="{502B71A2-2603-40FD-8C63-92A48FC3DAFB}" srcOrd="0" destOrd="0" presId="urn:microsoft.com/office/officeart/2005/8/layout/orgChart1"/>
    <dgm:cxn modelId="{131C1E08-91BC-47D9-8EE7-C89A2CA15754}" type="presParOf" srcId="{57B882A5-D316-438F-A54B-7082BC1DBA9F}" destId="{159FA018-C71B-4E9A-A9A6-6526FBD45648}" srcOrd="1" destOrd="0" presId="urn:microsoft.com/office/officeart/2005/8/layout/orgChart1"/>
    <dgm:cxn modelId="{DE164DCD-B96E-4E18-8B39-E924CC684245}" type="presParOf" srcId="{00A32C95-E9A5-4C29-9D30-2F1678250398}" destId="{A962B4B5-88D1-4FAC-BDF0-AA97B382A4CF}" srcOrd="1" destOrd="0" presId="urn:microsoft.com/office/officeart/2005/8/layout/orgChart1"/>
    <dgm:cxn modelId="{C641AF73-3119-4FB4-97E3-55FF96103FE6}" type="presParOf" srcId="{00A32C95-E9A5-4C29-9D30-2F1678250398}" destId="{038FB596-1DB0-44A1-8F03-CCB5482780C1}" srcOrd="2" destOrd="0" presId="urn:microsoft.com/office/officeart/2005/8/layout/orgChart1"/>
    <dgm:cxn modelId="{733D2073-2C32-40AC-99B4-09F9AB3D9985}" type="presParOf" srcId="{FA4BE511-5E17-4B01-8F68-36DD6A42BC9E}" destId="{B2964029-75A0-449D-8B20-0232AACE1713}" srcOrd="2" destOrd="0" presId="urn:microsoft.com/office/officeart/2005/8/layout/orgChart1"/>
    <dgm:cxn modelId="{8C1C9BBC-C3CF-4A0D-83BB-96DE4BAD74CB}" type="presParOf" srcId="{73E35BC1-E8A6-4371-A60C-AB2FDE330EBA}" destId="{7B2EF9E4-9A63-42F9-92C0-36303685722C}" srcOrd="2" destOrd="0" presId="urn:microsoft.com/office/officeart/2005/8/layout/orgChart1"/>
    <dgm:cxn modelId="{26532E59-BD0E-461A-958D-8A6D6BDB70D0}" type="presParOf" srcId="{D80677F4-08A9-4BD6-98FC-3665BC78866D}" destId="{8186088B-EDD1-4B2B-BD91-CC7D135A6D1B}" srcOrd="2" destOrd="0" presId="urn:microsoft.com/office/officeart/2005/8/layout/orgChart1"/>
    <dgm:cxn modelId="{F4CC1772-5887-4879-A093-9FC262E74047}" type="presParOf" srcId="{D80677F4-08A9-4BD6-98FC-3665BC78866D}" destId="{9920E788-BF30-4318-8196-29315D88D188}" srcOrd="3" destOrd="0" presId="urn:microsoft.com/office/officeart/2005/8/layout/orgChart1"/>
    <dgm:cxn modelId="{DEF2FF4A-163F-4A93-AB8D-AC3D2B1DEB75}" type="presParOf" srcId="{9920E788-BF30-4318-8196-29315D88D188}" destId="{5104E590-ADC5-464B-B328-BEB17FE6247F}" srcOrd="0" destOrd="0" presId="urn:microsoft.com/office/officeart/2005/8/layout/orgChart1"/>
    <dgm:cxn modelId="{84DBBDB2-4A91-4FC5-AD6C-5F3D3DCE9D51}" type="presParOf" srcId="{5104E590-ADC5-464B-B328-BEB17FE6247F}" destId="{86AB1E6F-1917-4B02-A60E-237231ACF939}" srcOrd="0" destOrd="0" presId="urn:microsoft.com/office/officeart/2005/8/layout/orgChart1"/>
    <dgm:cxn modelId="{ADD05BD2-3AEE-4BCF-8FBE-95A28B2B7603}" type="presParOf" srcId="{5104E590-ADC5-464B-B328-BEB17FE6247F}" destId="{8122DD58-9AEE-49C0-A9EB-8A0EBAFD56DC}" srcOrd="1" destOrd="0" presId="urn:microsoft.com/office/officeart/2005/8/layout/orgChart1"/>
    <dgm:cxn modelId="{03625002-11C2-4FE9-A4AE-8614E3007CE5}" type="presParOf" srcId="{9920E788-BF30-4318-8196-29315D88D188}" destId="{1E2B43E1-8D7D-4008-B6CE-2DE76BE97A17}" srcOrd="1" destOrd="0" presId="urn:microsoft.com/office/officeart/2005/8/layout/orgChart1"/>
    <dgm:cxn modelId="{C2DE91AC-5205-4A11-A886-6547760D44DF}" type="presParOf" srcId="{1E2B43E1-8D7D-4008-B6CE-2DE76BE97A17}" destId="{DBB36ECC-5B80-4C74-8F4F-001386361B21}" srcOrd="0" destOrd="0" presId="urn:microsoft.com/office/officeart/2005/8/layout/orgChart1"/>
    <dgm:cxn modelId="{5D538CF4-26F5-43B5-A173-583E6ADAF0BC}" type="presParOf" srcId="{1E2B43E1-8D7D-4008-B6CE-2DE76BE97A17}" destId="{5D768E61-8C1C-4BDA-9353-5021744189C0}" srcOrd="1" destOrd="0" presId="urn:microsoft.com/office/officeart/2005/8/layout/orgChart1"/>
    <dgm:cxn modelId="{954CE56A-400C-4C42-A9DC-EB86CF453946}" type="presParOf" srcId="{5D768E61-8C1C-4BDA-9353-5021744189C0}" destId="{E8885BAF-60A2-49FC-9A8A-DA189B2CD685}" srcOrd="0" destOrd="0" presId="urn:microsoft.com/office/officeart/2005/8/layout/orgChart1"/>
    <dgm:cxn modelId="{49A0AF70-52DC-4B14-AB33-C75F136ACE32}" type="presParOf" srcId="{E8885BAF-60A2-49FC-9A8A-DA189B2CD685}" destId="{CC58F450-2E45-4922-AD06-982E2FEF3A61}" srcOrd="0" destOrd="0" presId="urn:microsoft.com/office/officeart/2005/8/layout/orgChart1"/>
    <dgm:cxn modelId="{185030FC-0742-4C0E-B2C0-986C8B7A74E4}" type="presParOf" srcId="{E8885BAF-60A2-49FC-9A8A-DA189B2CD685}" destId="{D348798D-12BB-464A-B69A-14BFC95DCD0C}" srcOrd="1" destOrd="0" presId="urn:microsoft.com/office/officeart/2005/8/layout/orgChart1"/>
    <dgm:cxn modelId="{ACF038FC-7576-4049-A389-68B1F83F12D5}" type="presParOf" srcId="{5D768E61-8C1C-4BDA-9353-5021744189C0}" destId="{B92C977D-84E4-4DAF-AE30-F70D187CA53A}" srcOrd="1" destOrd="0" presId="urn:microsoft.com/office/officeart/2005/8/layout/orgChart1"/>
    <dgm:cxn modelId="{01063A0B-3557-45BD-9552-FDA527AE0B70}" type="presParOf" srcId="{B92C977D-84E4-4DAF-AE30-F70D187CA53A}" destId="{407C6E35-97B4-4566-9A80-66D7AB869147}" srcOrd="0" destOrd="0" presId="urn:microsoft.com/office/officeart/2005/8/layout/orgChart1"/>
    <dgm:cxn modelId="{4817CA48-F8F5-46B3-B3E1-726D5C68392C}" type="presParOf" srcId="{B92C977D-84E4-4DAF-AE30-F70D187CA53A}" destId="{B43A0BE8-2C2B-4E92-A498-F7A3A0B930A0}" srcOrd="1" destOrd="0" presId="urn:microsoft.com/office/officeart/2005/8/layout/orgChart1"/>
    <dgm:cxn modelId="{94622AA6-9889-40CC-AF4D-CFB0B81BA44F}" type="presParOf" srcId="{B43A0BE8-2C2B-4E92-A498-F7A3A0B930A0}" destId="{3F7AD961-551B-4C9B-8F7F-2E6BBDED464E}" srcOrd="0" destOrd="0" presId="urn:microsoft.com/office/officeart/2005/8/layout/orgChart1"/>
    <dgm:cxn modelId="{B3A2A323-1D61-4CF7-A7EA-16B68CE55CFA}" type="presParOf" srcId="{3F7AD961-551B-4C9B-8F7F-2E6BBDED464E}" destId="{9F44C410-7855-455F-B9DB-BE31F8A7D861}" srcOrd="0" destOrd="0" presId="urn:microsoft.com/office/officeart/2005/8/layout/orgChart1"/>
    <dgm:cxn modelId="{E6F36AD6-3EFD-4FC3-B54B-9ACEA45D5596}" type="presParOf" srcId="{3F7AD961-551B-4C9B-8F7F-2E6BBDED464E}" destId="{E73A1D0A-F6E3-4F40-A49D-7EBCDC22E7E4}" srcOrd="1" destOrd="0" presId="urn:microsoft.com/office/officeart/2005/8/layout/orgChart1"/>
    <dgm:cxn modelId="{BF04C2D9-D815-4247-95AD-78F0B8C742A9}" type="presParOf" srcId="{B43A0BE8-2C2B-4E92-A498-F7A3A0B930A0}" destId="{7017882E-9B43-4BB1-88C9-1D8E30DCB0C4}" srcOrd="1" destOrd="0" presId="urn:microsoft.com/office/officeart/2005/8/layout/orgChart1"/>
    <dgm:cxn modelId="{4D3E6CA2-58BE-4879-8651-9079ED88C314}" type="presParOf" srcId="{B43A0BE8-2C2B-4E92-A498-F7A3A0B930A0}" destId="{3FA20EF0-D5E0-431B-B18D-1EDC5CD057AE}" srcOrd="2" destOrd="0" presId="urn:microsoft.com/office/officeart/2005/8/layout/orgChart1"/>
    <dgm:cxn modelId="{7839DF3B-1116-40C2-B900-3949976B92CE}" type="presParOf" srcId="{5D768E61-8C1C-4BDA-9353-5021744189C0}" destId="{8CC24796-F1B6-4AAB-817C-6D9B15E8D6E1}" srcOrd="2" destOrd="0" presId="urn:microsoft.com/office/officeart/2005/8/layout/orgChart1"/>
    <dgm:cxn modelId="{06DE2F27-E270-400B-AF00-E8B11FB945E7}" type="presParOf" srcId="{9920E788-BF30-4318-8196-29315D88D188}" destId="{B5169AD4-9CCF-4E70-83CD-C856098AE0C8}" srcOrd="2" destOrd="0" presId="urn:microsoft.com/office/officeart/2005/8/layout/orgChart1"/>
    <dgm:cxn modelId="{6ED24EF0-BF6A-4FEF-990D-F41A75BCAD60}" type="presParOf" srcId="{D80677F4-08A9-4BD6-98FC-3665BC78866D}" destId="{E7947EFD-DFC9-4F04-9FF6-FBE89EAFA921}" srcOrd="4" destOrd="0" presId="urn:microsoft.com/office/officeart/2005/8/layout/orgChart1"/>
    <dgm:cxn modelId="{F1B9BD30-D78F-4C06-979A-67370C642311}" type="presParOf" srcId="{D80677F4-08A9-4BD6-98FC-3665BC78866D}" destId="{373DC22B-0718-4139-8E29-FF7B1DFB351D}" srcOrd="5" destOrd="0" presId="urn:microsoft.com/office/officeart/2005/8/layout/orgChart1"/>
    <dgm:cxn modelId="{EA142CE0-8F00-4D30-947C-2322103584BD}" type="presParOf" srcId="{373DC22B-0718-4139-8E29-FF7B1DFB351D}" destId="{620CD27D-BF3E-4B7D-858A-C0A82D5BA212}" srcOrd="0" destOrd="0" presId="urn:microsoft.com/office/officeart/2005/8/layout/orgChart1"/>
    <dgm:cxn modelId="{21D6C25C-B8E2-4609-8F91-18EE3A12BB2C}" type="presParOf" srcId="{620CD27D-BF3E-4B7D-858A-C0A82D5BA212}" destId="{C7BB02A2-9415-47E5-AEE2-DEAF5185B59C}" srcOrd="0" destOrd="0" presId="urn:microsoft.com/office/officeart/2005/8/layout/orgChart1"/>
    <dgm:cxn modelId="{492E15CE-EB00-411A-96EE-D05AE3B02379}" type="presParOf" srcId="{620CD27D-BF3E-4B7D-858A-C0A82D5BA212}" destId="{A7895588-19ED-45AD-8F09-246656823F07}" srcOrd="1" destOrd="0" presId="urn:microsoft.com/office/officeart/2005/8/layout/orgChart1"/>
    <dgm:cxn modelId="{7D98706A-6A4A-4E4F-ACFA-6BC491689D32}" type="presParOf" srcId="{373DC22B-0718-4139-8E29-FF7B1DFB351D}" destId="{F98334AA-F893-4C33-9493-CB7F0A03073E}" srcOrd="1" destOrd="0" presId="urn:microsoft.com/office/officeart/2005/8/layout/orgChart1"/>
    <dgm:cxn modelId="{AC7C723A-F504-49E2-89F0-66F0CA104DB3}" type="presParOf" srcId="{F98334AA-F893-4C33-9493-CB7F0A03073E}" destId="{37A9654E-8B02-437F-81D0-5A6EB48BC788}" srcOrd="0" destOrd="0" presId="urn:microsoft.com/office/officeart/2005/8/layout/orgChart1"/>
    <dgm:cxn modelId="{3BE8EE7C-0D83-459C-B97F-74657F53EA17}" type="presParOf" srcId="{F98334AA-F893-4C33-9493-CB7F0A03073E}" destId="{F2003678-C376-4971-9E21-A2B56E57BFDC}" srcOrd="1" destOrd="0" presId="urn:microsoft.com/office/officeart/2005/8/layout/orgChart1"/>
    <dgm:cxn modelId="{2B607B7C-61D0-44E6-B255-4099E86EC35B}" type="presParOf" srcId="{F2003678-C376-4971-9E21-A2B56E57BFDC}" destId="{D5E82C5C-DAFF-4116-ACC9-F8A51C83CFE6}" srcOrd="0" destOrd="0" presId="urn:microsoft.com/office/officeart/2005/8/layout/orgChart1"/>
    <dgm:cxn modelId="{DB1A5C61-3C78-4C24-9ADC-05FB9FB9B4B4}" type="presParOf" srcId="{D5E82C5C-DAFF-4116-ACC9-F8A51C83CFE6}" destId="{452EE33B-09E7-4568-966E-D4B5BFB89C0D}" srcOrd="0" destOrd="0" presId="urn:microsoft.com/office/officeart/2005/8/layout/orgChart1"/>
    <dgm:cxn modelId="{F1E4A95C-F4E2-4AB8-9F4F-45F64C263B31}" type="presParOf" srcId="{D5E82C5C-DAFF-4116-ACC9-F8A51C83CFE6}" destId="{D5CBBC89-B48D-424B-BCBC-CB11C7FB8438}" srcOrd="1" destOrd="0" presId="urn:microsoft.com/office/officeart/2005/8/layout/orgChart1"/>
    <dgm:cxn modelId="{3A4B2FFE-8AFF-48C9-8C5B-1A6F332DA9F7}" type="presParOf" srcId="{F2003678-C376-4971-9E21-A2B56E57BFDC}" destId="{831099BE-6A35-4EDE-AD31-785AB1972881}" srcOrd="1" destOrd="0" presId="urn:microsoft.com/office/officeart/2005/8/layout/orgChart1"/>
    <dgm:cxn modelId="{E2451DF0-E83F-4FA1-B98C-F2CECA822576}" type="presParOf" srcId="{F2003678-C376-4971-9E21-A2B56E57BFDC}" destId="{80735635-C034-4442-9EC0-214C57F80EDF}" srcOrd="2" destOrd="0" presId="urn:microsoft.com/office/officeart/2005/8/layout/orgChart1"/>
    <dgm:cxn modelId="{14C87865-ECFB-4532-AD7E-7271E49C054A}" type="presParOf" srcId="{373DC22B-0718-4139-8E29-FF7B1DFB351D}" destId="{24A500EF-0984-4361-B3FD-CBE9AD1D39B7}" srcOrd="2" destOrd="0" presId="urn:microsoft.com/office/officeart/2005/8/layout/orgChart1"/>
    <dgm:cxn modelId="{61D9CB82-FFF6-4599-98B2-09B19837D826}" type="presParOf" srcId="{D80677F4-08A9-4BD6-98FC-3665BC78866D}" destId="{E2010EAA-72F4-4535-8E9C-9F18B337A94B}" srcOrd="6" destOrd="0" presId="urn:microsoft.com/office/officeart/2005/8/layout/orgChart1"/>
    <dgm:cxn modelId="{16DDCD75-7C38-4CB5-A2DA-56C102C49164}" type="presParOf" srcId="{D80677F4-08A9-4BD6-98FC-3665BC78866D}" destId="{B2585FD8-4838-4B26-B404-0365970E6766}" srcOrd="7" destOrd="0" presId="urn:microsoft.com/office/officeart/2005/8/layout/orgChart1"/>
    <dgm:cxn modelId="{012CC73B-5AA7-4C1B-A3D8-C4EB2921CECD}" type="presParOf" srcId="{B2585FD8-4838-4B26-B404-0365970E6766}" destId="{19B87F43-7BB3-4338-BE49-94720E4028BC}" srcOrd="0" destOrd="0" presId="urn:microsoft.com/office/officeart/2005/8/layout/orgChart1"/>
    <dgm:cxn modelId="{62ECEDBC-CC95-4474-84BE-499175F39033}" type="presParOf" srcId="{19B87F43-7BB3-4338-BE49-94720E4028BC}" destId="{16932235-FACC-4046-B14D-E5AF512D09D9}" srcOrd="0" destOrd="0" presId="urn:microsoft.com/office/officeart/2005/8/layout/orgChart1"/>
    <dgm:cxn modelId="{4C433817-A46A-4B4C-B2F7-65EB000A7100}" type="presParOf" srcId="{19B87F43-7BB3-4338-BE49-94720E4028BC}" destId="{1CEE8B84-527B-4E4C-9188-52EE6A526F4E}" srcOrd="1" destOrd="0" presId="urn:microsoft.com/office/officeart/2005/8/layout/orgChart1"/>
    <dgm:cxn modelId="{E7A01060-D19C-4B0D-B8A6-F940C59D843B}" type="presParOf" srcId="{B2585FD8-4838-4B26-B404-0365970E6766}" destId="{3CE85E0B-25C8-44FB-9995-47FB2ED9A43B}" srcOrd="1" destOrd="0" presId="urn:microsoft.com/office/officeart/2005/8/layout/orgChart1"/>
    <dgm:cxn modelId="{41454BE0-64A0-4980-9760-0DD6F0684EAA}" type="presParOf" srcId="{3CE85E0B-25C8-44FB-9995-47FB2ED9A43B}" destId="{AD1B9BBE-D3D0-4D47-A720-DD78603BC088}" srcOrd="0" destOrd="0" presId="urn:microsoft.com/office/officeart/2005/8/layout/orgChart1"/>
    <dgm:cxn modelId="{499F5496-FD85-4B90-9C99-45935D0B37C4}" type="presParOf" srcId="{3CE85E0B-25C8-44FB-9995-47FB2ED9A43B}" destId="{32125072-21AD-4CD6-A114-9C28E7273806}" srcOrd="1" destOrd="0" presId="urn:microsoft.com/office/officeart/2005/8/layout/orgChart1"/>
    <dgm:cxn modelId="{9C20BCBC-3342-458D-BD77-8C3C28E9AC97}" type="presParOf" srcId="{32125072-21AD-4CD6-A114-9C28E7273806}" destId="{374C4BE7-1E2B-4E00-A1EF-6A1E50A6FAD4}" srcOrd="0" destOrd="0" presId="urn:microsoft.com/office/officeart/2005/8/layout/orgChart1"/>
    <dgm:cxn modelId="{02DE0C10-4D30-41EE-96EA-A3800D8F6D9B}" type="presParOf" srcId="{374C4BE7-1E2B-4E00-A1EF-6A1E50A6FAD4}" destId="{5AF18B71-3ECA-4B94-9E95-AF2DE1CBDEE0}" srcOrd="0" destOrd="0" presId="urn:microsoft.com/office/officeart/2005/8/layout/orgChart1"/>
    <dgm:cxn modelId="{3AE63CEA-7D7B-4D9A-92ED-4AFEB30F6413}" type="presParOf" srcId="{374C4BE7-1E2B-4E00-A1EF-6A1E50A6FAD4}" destId="{D8F42CD5-5F61-4E7D-8EC0-75A2B7DEB34F}" srcOrd="1" destOrd="0" presId="urn:microsoft.com/office/officeart/2005/8/layout/orgChart1"/>
    <dgm:cxn modelId="{D3B2D957-7817-40C9-8723-7D7C2307E987}" type="presParOf" srcId="{32125072-21AD-4CD6-A114-9C28E7273806}" destId="{B90AC075-21D7-4D94-9D5B-B9B4ACE2D26B}" srcOrd="1" destOrd="0" presId="urn:microsoft.com/office/officeart/2005/8/layout/orgChart1"/>
    <dgm:cxn modelId="{B284CE1A-3779-4E70-BB6C-DBF1B6754B3B}" type="presParOf" srcId="{32125072-21AD-4CD6-A114-9C28E7273806}" destId="{C9A3DE86-7960-4C52-9BF2-52808193CAF7}" srcOrd="2" destOrd="0" presId="urn:microsoft.com/office/officeart/2005/8/layout/orgChart1"/>
    <dgm:cxn modelId="{AF94349C-A79B-4185-A672-E19C255FD714}" type="presParOf" srcId="{B2585FD8-4838-4B26-B404-0365970E6766}" destId="{AEA9E596-8BCE-4A4E-A6E4-E6DDD204E2F8}" srcOrd="2" destOrd="0" presId="urn:microsoft.com/office/officeart/2005/8/layout/orgChart1"/>
    <dgm:cxn modelId="{1CA6A08F-9D33-440C-9710-51EBECA533ED}" type="presParOf" srcId="{D80677F4-08A9-4BD6-98FC-3665BC78866D}" destId="{C68C7BB5-6C28-4C12-A1BB-722A6A6DFE25}" srcOrd="8" destOrd="0" presId="urn:microsoft.com/office/officeart/2005/8/layout/orgChart1"/>
    <dgm:cxn modelId="{249158EF-849B-4946-A794-EC856D41D1A9}" type="presParOf" srcId="{D80677F4-08A9-4BD6-98FC-3665BC78866D}" destId="{56208D3A-E6EB-4C58-B258-62BBD0C69902}" srcOrd="9" destOrd="0" presId="urn:microsoft.com/office/officeart/2005/8/layout/orgChart1"/>
    <dgm:cxn modelId="{9F0C76E6-13D6-4030-AFE3-8B7634B4174D}" type="presParOf" srcId="{56208D3A-E6EB-4C58-B258-62BBD0C69902}" destId="{C944DE18-CCAE-4D42-B54D-36FA8FE4671B}" srcOrd="0" destOrd="0" presId="urn:microsoft.com/office/officeart/2005/8/layout/orgChart1"/>
    <dgm:cxn modelId="{FCA3B1F4-77F6-402D-8286-BA31EE5DFD88}" type="presParOf" srcId="{C944DE18-CCAE-4D42-B54D-36FA8FE4671B}" destId="{07269350-0881-474F-A593-0275DA0D134E}" srcOrd="0" destOrd="0" presId="urn:microsoft.com/office/officeart/2005/8/layout/orgChart1"/>
    <dgm:cxn modelId="{666B84D2-C975-4419-A2D2-7186DD7F8CBE}" type="presParOf" srcId="{C944DE18-CCAE-4D42-B54D-36FA8FE4671B}" destId="{DC3EBC3C-48C8-4EDE-9813-E0DEE2CB2551}" srcOrd="1" destOrd="0" presId="urn:microsoft.com/office/officeart/2005/8/layout/orgChart1"/>
    <dgm:cxn modelId="{BE6723B0-0404-4836-8739-520F2D589652}" type="presParOf" srcId="{56208D3A-E6EB-4C58-B258-62BBD0C69902}" destId="{3FD8224D-2A1C-4DE1-9205-0DDBB90409D2}" srcOrd="1" destOrd="0" presId="urn:microsoft.com/office/officeart/2005/8/layout/orgChart1"/>
    <dgm:cxn modelId="{DFD45BA6-970E-4718-AE4B-F9936A8CFBE3}" type="presParOf" srcId="{3FD8224D-2A1C-4DE1-9205-0DDBB90409D2}" destId="{E2968037-A507-4077-BB4A-F6ABB2D06770}" srcOrd="0" destOrd="0" presId="urn:microsoft.com/office/officeart/2005/8/layout/orgChart1"/>
    <dgm:cxn modelId="{0D033DFD-5003-4553-B43A-530334F8D772}" type="presParOf" srcId="{3FD8224D-2A1C-4DE1-9205-0DDBB90409D2}" destId="{07004E69-1631-4FD1-A8EF-34DEBC34E4FD}" srcOrd="1" destOrd="0" presId="urn:microsoft.com/office/officeart/2005/8/layout/orgChart1"/>
    <dgm:cxn modelId="{6019CDF1-7EBB-4EBE-8818-DFDBC6588470}" type="presParOf" srcId="{07004E69-1631-4FD1-A8EF-34DEBC34E4FD}" destId="{C080C86E-D4BF-4138-88AE-3E0EA5EA4D6A}" srcOrd="0" destOrd="0" presId="urn:microsoft.com/office/officeart/2005/8/layout/orgChart1"/>
    <dgm:cxn modelId="{B384857F-B8F8-4DF1-9F87-50ACBA17C3ED}" type="presParOf" srcId="{C080C86E-D4BF-4138-88AE-3E0EA5EA4D6A}" destId="{173E9D7A-4733-40D0-A561-150C7B445E0B}" srcOrd="0" destOrd="0" presId="urn:microsoft.com/office/officeart/2005/8/layout/orgChart1"/>
    <dgm:cxn modelId="{5FE3F398-8F2A-492D-AD93-499494DCE889}" type="presParOf" srcId="{C080C86E-D4BF-4138-88AE-3E0EA5EA4D6A}" destId="{D69090F4-2D83-4FC8-A308-28E1510E5947}" srcOrd="1" destOrd="0" presId="urn:microsoft.com/office/officeart/2005/8/layout/orgChart1"/>
    <dgm:cxn modelId="{24C5079F-3C97-4876-830A-EE836BE4A042}" type="presParOf" srcId="{07004E69-1631-4FD1-A8EF-34DEBC34E4FD}" destId="{3BEA861B-70EF-40C0-B045-6EA779635906}" srcOrd="1" destOrd="0" presId="urn:microsoft.com/office/officeart/2005/8/layout/orgChart1"/>
    <dgm:cxn modelId="{F4B2AA15-8958-4230-8C83-00C58153FE8B}" type="presParOf" srcId="{07004E69-1631-4FD1-A8EF-34DEBC34E4FD}" destId="{5575D6C3-97FE-4C35-98BE-133E7DF7A5D2}" srcOrd="2" destOrd="0" presId="urn:microsoft.com/office/officeart/2005/8/layout/orgChart1"/>
    <dgm:cxn modelId="{B2626E56-4523-4036-A46C-27A539775E22}" type="presParOf" srcId="{56208D3A-E6EB-4C58-B258-62BBD0C69902}" destId="{7BDC2543-F80D-4390-954D-72887A3321D4}" srcOrd="2" destOrd="0" presId="urn:microsoft.com/office/officeart/2005/8/layout/orgChart1"/>
    <dgm:cxn modelId="{C2F60BF8-F0B5-44F1-9A6C-2DD4973E3869}" type="presParOf" srcId="{5B136F98-2CE5-4FAD-87C9-B7EE70689CEA}" destId="{B08CD3DA-468A-4D6E-B44B-80C61006A1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52E6CB-FD60-4CCB-9C5D-F04F497A9753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5C41376E-5857-45B3-A5B6-13B4E271103C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Imagen </a:t>
          </a:r>
          <a:r>
            <a:rPr lang="es-EC" sz="1800" b="1" dirty="0" smtClean="0">
              <a:solidFill>
                <a:schemeClr val="tx1"/>
              </a:solidFill>
            </a:rPr>
            <a:t>única, propia y diferenciadora de la parroquia de Píntag. </a:t>
          </a:r>
          <a:endParaRPr lang="es-EC" sz="1800" b="1" dirty="0">
            <a:solidFill>
              <a:schemeClr val="tx1"/>
            </a:solidFill>
          </a:endParaRPr>
        </a:p>
      </dgm:t>
    </dgm:pt>
    <dgm:pt modelId="{30D6267E-A593-402B-B0E9-89927511FA9C}" type="parTrans" cxnId="{053F81CA-E2D0-472D-94D3-3A793179FBAF}">
      <dgm:prSet/>
      <dgm:spPr/>
      <dgm:t>
        <a:bodyPr/>
        <a:lstStyle/>
        <a:p>
          <a:endParaRPr lang="es-EC"/>
        </a:p>
      </dgm:t>
    </dgm:pt>
    <dgm:pt modelId="{D5356EA6-84EF-47A1-A539-A8149BC4F6D8}" type="sibTrans" cxnId="{053F81CA-E2D0-472D-94D3-3A793179FBAF}">
      <dgm:prSet/>
      <dgm:spPr/>
      <dgm:t>
        <a:bodyPr/>
        <a:lstStyle/>
        <a:p>
          <a:endParaRPr lang="es-EC"/>
        </a:p>
      </dgm:t>
    </dgm:pt>
    <dgm:pt modelId="{68813834-5F70-49D4-8735-F248CB7CC28B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Crear un vínculo directo entre el turista y la parroquia </a:t>
          </a:r>
          <a:endParaRPr lang="es-EC" sz="1800" b="1" dirty="0">
            <a:solidFill>
              <a:schemeClr val="tx1"/>
            </a:solidFill>
          </a:endParaRPr>
        </a:p>
      </dgm:t>
    </dgm:pt>
    <dgm:pt modelId="{C75AF872-5129-4A67-86E9-C2843ECBA643}" type="parTrans" cxnId="{3FFCEED3-0235-41A4-812A-56D25CF694EB}">
      <dgm:prSet/>
      <dgm:spPr/>
      <dgm:t>
        <a:bodyPr/>
        <a:lstStyle/>
        <a:p>
          <a:endParaRPr lang="es-EC"/>
        </a:p>
      </dgm:t>
    </dgm:pt>
    <dgm:pt modelId="{9158D3EB-13DB-4D61-8DEF-E6A1F5873115}" type="sibTrans" cxnId="{3FFCEED3-0235-41A4-812A-56D25CF694EB}">
      <dgm:prSet/>
      <dgm:spPr/>
      <dgm:t>
        <a:bodyPr/>
        <a:lstStyle/>
        <a:p>
          <a:endParaRPr lang="es-EC"/>
        </a:p>
      </dgm:t>
    </dgm:pt>
    <dgm:pt modelId="{71E2A8E3-D4D5-4928-85B7-3003D50E8504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Basada en las nuevas tecnologías de la información y acorde poseen algunas parroquias y municipios de los gobiernos descentralizados</a:t>
          </a:r>
          <a:endParaRPr lang="es-EC" sz="1600" b="1" dirty="0">
            <a:solidFill>
              <a:schemeClr val="tx1"/>
            </a:solidFill>
          </a:endParaRPr>
        </a:p>
      </dgm:t>
    </dgm:pt>
    <dgm:pt modelId="{1E0CDA63-B211-4A97-A68E-FC6CA9D402CF}" type="parTrans" cxnId="{7E2528AB-1144-498E-B147-E30F43CEC473}">
      <dgm:prSet/>
      <dgm:spPr/>
      <dgm:t>
        <a:bodyPr/>
        <a:lstStyle/>
        <a:p>
          <a:endParaRPr lang="es-EC"/>
        </a:p>
      </dgm:t>
    </dgm:pt>
    <dgm:pt modelId="{3B923972-9006-4191-A708-B94796C17E2B}" type="sibTrans" cxnId="{7E2528AB-1144-498E-B147-E30F43CEC473}">
      <dgm:prSet/>
      <dgm:spPr/>
      <dgm:t>
        <a:bodyPr/>
        <a:lstStyle/>
        <a:p>
          <a:endParaRPr lang="es-EC"/>
        </a:p>
      </dgm:t>
    </dgm:pt>
    <dgm:pt modelId="{461AC762-9A0E-42BF-BE07-828DD79A06E8}" type="pres">
      <dgm:prSet presAssocID="{D052E6CB-FD60-4CCB-9C5D-F04F497A9753}" presName="linearFlow" presStyleCnt="0">
        <dgm:presLayoutVars>
          <dgm:resizeHandles val="exact"/>
        </dgm:presLayoutVars>
      </dgm:prSet>
      <dgm:spPr/>
    </dgm:pt>
    <dgm:pt modelId="{55AB99BA-293C-4557-8280-55411D2AA6CB}" type="pres">
      <dgm:prSet presAssocID="{5C41376E-5857-45B3-A5B6-13B4E271103C}" presName="node" presStyleLbl="node1" presStyleIdx="0" presStyleCnt="3" custScaleX="171567" custScaleY="2694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66B88B-CF94-43C0-A982-C03D2B15C11C}" type="pres">
      <dgm:prSet presAssocID="{D5356EA6-84EF-47A1-A539-A8149BC4F6D8}" presName="sibTrans" presStyleLbl="sibTrans2D1" presStyleIdx="0" presStyleCnt="2"/>
      <dgm:spPr/>
      <dgm:t>
        <a:bodyPr/>
        <a:lstStyle/>
        <a:p>
          <a:endParaRPr lang="es-EC"/>
        </a:p>
      </dgm:t>
    </dgm:pt>
    <dgm:pt modelId="{F78663B4-417E-42F4-B253-7606DD64E34E}" type="pres">
      <dgm:prSet presAssocID="{D5356EA6-84EF-47A1-A539-A8149BC4F6D8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3C34565B-F5D0-4B53-A7D1-0A2E800C08A2}" type="pres">
      <dgm:prSet presAssocID="{68813834-5F70-49D4-8735-F248CB7CC28B}" presName="node" presStyleLbl="node1" presStyleIdx="1" presStyleCnt="3" custScaleX="185254" custScaleY="3838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E96B64-D76B-4FB8-9C06-696C189425B5}" type="pres">
      <dgm:prSet presAssocID="{9158D3EB-13DB-4D61-8DEF-E6A1F5873115}" presName="sibTrans" presStyleLbl="sibTrans2D1" presStyleIdx="1" presStyleCnt="2"/>
      <dgm:spPr/>
      <dgm:t>
        <a:bodyPr/>
        <a:lstStyle/>
        <a:p>
          <a:endParaRPr lang="es-EC"/>
        </a:p>
      </dgm:t>
    </dgm:pt>
    <dgm:pt modelId="{5056FA94-E53B-4108-AB77-62A77A8182A0}" type="pres">
      <dgm:prSet presAssocID="{9158D3EB-13DB-4D61-8DEF-E6A1F5873115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A531C925-0624-4917-974C-BA25C01783B3}" type="pres">
      <dgm:prSet presAssocID="{71E2A8E3-D4D5-4928-85B7-3003D50E8504}" presName="node" presStyleLbl="node1" presStyleIdx="2" presStyleCnt="3" custScaleX="184011" custScaleY="22832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37CCBE9-E51E-4520-920E-5C6A4EFD036B}" type="presOf" srcId="{D052E6CB-FD60-4CCB-9C5D-F04F497A9753}" destId="{461AC762-9A0E-42BF-BE07-828DD79A06E8}" srcOrd="0" destOrd="0" presId="urn:microsoft.com/office/officeart/2005/8/layout/process2"/>
    <dgm:cxn modelId="{7E2528AB-1144-498E-B147-E30F43CEC473}" srcId="{D052E6CB-FD60-4CCB-9C5D-F04F497A9753}" destId="{71E2A8E3-D4D5-4928-85B7-3003D50E8504}" srcOrd="2" destOrd="0" parTransId="{1E0CDA63-B211-4A97-A68E-FC6CA9D402CF}" sibTransId="{3B923972-9006-4191-A708-B94796C17E2B}"/>
    <dgm:cxn modelId="{57F32C23-7A1F-4047-8D82-CD8185A3FC9A}" type="presOf" srcId="{71E2A8E3-D4D5-4928-85B7-3003D50E8504}" destId="{A531C925-0624-4917-974C-BA25C01783B3}" srcOrd="0" destOrd="0" presId="urn:microsoft.com/office/officeart/2005/8/layout/process2"/>
    <dgm:cxn modelId="{674D099B-60B9-460C-95F6-C628C32B36CB}" type="presOf" srcId="{5C41376E-5857-45B3-A5B6-13B4E271103C}" destId="{55AB99BA-293C-4557-8280-55411D2AA6CB}" srcOrd="0" destOrd="0" presId="urn:microsoft.com/office/officeart/2005/8/layout/process2"/>
    <dgm:cxn modelId="{CB81E4CC-FF25-4990-A2E5-8E6D6DD1E8EB}" type="presOf" srcId="{68813834-5F70-49D4-8735-F248CB7CC28B}" destId="{3C34565B-F5D0-4B53-A7D1-0A2E800C08A2}" srcOrd="0" destOrd="0" presId="urn:microsoft.com/office/officeart/2005/8/layout/process2"/>
    <dgm:cxn modelId="{BB72ECC8-D4C4-4858-BC05-A3124B92B782}" type="presOf" srcId="{9158D3EB-13DB-4D61-8DEF-E6A1F5873115}" destId="{63E96B64-D76B-4FB8-9C06-696C189425B5}" srcOrd="0" destOrd="0" presId="urn:microsoft.com/office/officeart/2005/8/layout/process2"/>
    <dgm:cxn modelId="{3FFCEED3-0235-41A4-812A-56D25CF694EB}" srcId="{D052E6CB-FD60-4CCB-9C5D-F04F497A9753}" destId="{68813834-5F70-49D4-8735-F248CB7CC28B}" srcOrd="1" destOrd="0" parTransId="{C75AF872-5129-4A67-86E9-C2843ECBA643}" sibTransId="{9158D3EB-13DB-4D61-8DEF-E6A1F5873115}"/>
    <dgm:cxn modelId="{053F81CA-E2D0-472D-94D3-3A793179FBAF}" srcId="{D052E6CB-FD60-4CCB-9C5D-F04F497A9753}" destId="{5C41376E-5857-45B3-A5B6-13B4E271103C}" srcOrd="0" destOrd="0" parTransId="{30D6267E-A593-402B-B0E9-89927511FA9C}" sibTransId="{D5356EA6-84EF-47A1-A539-A8149BC4F6D8}"/>
    <dgm:cxn modelId="{EBE30D26-57CD-47E9-9DAB-CC40C7EDF3EE}" type="presOf" srcId="{9158D3EB-13DB-4D61-8DEF-E6A1F5873115}" destId="{5056FA94-E53B-4108-AB77-62A77A8182A0}" srcOrd="1" destOrd="0" presId="urn:microsoft.com/office/officeart/2005/8/layout/process2"/>
    <dgm:cxn modelId="{D940EDB4-5E18-4441-9F66-467915AA4151}" type="presOf" srcId="{D5356EA6-84EF-47A1-A539-A8149BC4F6D8}" destId="{F78663B4-417E-42F4-B253-7606DD64E34E}" srcOrd="1" destOrd="0" presId="urn:microsoft.com/office/officeart/2005/8/layout/process2"/>
    <dgm:cxn modelId="{75960656-04CB-4AF1-B439-E9DB6DF84A2D}" type="presOf" srcId="{D5356EA6-84EF-47A1-A539-A8149BC4F6D8}" destId="{E266B88B-CF94-43C0-A982-C03D2B15C11C}" srcOrd="0" destOrd="0" presId="urn:microsoft.com/office/officeart/2005/8/layout/process2"/>
    <dgm:cxn modelId="{5AD4EC65-454D-4DB7-853A-E30980D1F153}" type="presParOf" srcId="{461AC762-9A0E-42BF-BE07-828DD79A06E8}" destId="{55AB99BA-293C-4557-8280-55411D2AA6CB}" srcOrd="0" destOrd="0" presId="urn:microsoft.com/office/officeart/2005/8/layout/process2"/>
    <dgm:cxn modelId="{401AA1BD-30F7-47FB-89E7-3BF854A28191}" type="presParOf" srcId="{461AC762-9A0E-42BF-BE07-828DD79A06E8}" destId="{E266B88B-CF94-43C0-A982-C03D2B15C11C}" srcOrd="1" destOrd="0" presId="urn:microsoft.com/office/officeart/2005/8/layout/process2"/>
    <dgm:cxn modelId="{9C3DD651-8CF4-4712-8676-EA825D1EFA82}" type="presParOf" srcId="{E266B88B-CF94-43C0-A982-C03D2B15C11C}" destId="{F78663B4-417E-42F4-B253-7606DD64E34E}" srcOrd="0" destOrd="0" presId="urn:microsoft.com/office/officeart/2005/8/layout/process2"/>
    <dgm:cxn modelId="{49493200-D388-4EE0-813B-BB80653E7F95}" type="presParOf" srcId="{461AC762-9A0E-42BF-BE07-828DD79A06E8}" destId="{3C34565B-F5D0-4B53-A7D1-0A2E800C08A2}" srcOrd="2" destOrd="0" presId="urn:microsoft.com/office/officeart/2005/8/layout/process2"/>
    <dgm:cxn modelId="{43D64BC9-042F-4448-9409-410B373B24A5}" type="presParOf" srcId="{461AC762-9A0E-42BF-BE07-828DD79A06E8}" destId="{63E96B64-D76B-4FB8-9C06-696C189425B5}" srcOrd="3" destOrd="0" presId="urn:microsoft.com/office/officeart/2005/8/layout/process2"/>
    <dgm:cxn modelId="{02DAFD30-7479-4D13-9A66-9BBAD326C27C}" type="presParOf" srcId="{63E96B64-D76B-4FB8-9C06-696C189425B5}" destId="{5056FA94-E53B-4108-AB77-62A77A8182A0}" srcOrd="0" destOrd="0" presId="urn:microsoft.com/office/officeart/2005/8/layout/process2"/>
    <dgm:cxn modelId="{9C719262-CE6E-4635-A2EC-FC466135E249}" type="presParOf" srcId="{461AC762-9A0E-42BF-BE07-828DD79A06E8}" destId="{A531C925-0624-4917-974C-BA25C01783B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E34DAE-7F4C-409C-8A31-98CA9CA4D6B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E12CA3-79CA-4BB2-B51C-7C039C85E906}">
      <dgm:prSet phldrT="[Texto]"/>
      <dgm:spPr>
        <a:solidFill>
          <a:srgbClr val="F4F29E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dirty="0" smtClean="0"/>
            <a:t>Componentes del modelo integral  de marketing digital de la parroquia Píntag</a:t>
          </a:r>
          <a:endParaRPr lang="es-ES" dirty="0"/>
        </a:p>
      </dgm:t>
    </dgm:pt>
    <dgm:pt modelId="{15DC0055-DB0D-4E20-B725-71454250BEFB}" type="parTrans" cxnId="{C96E489E-C6F1-4D1A-9D9C-990ACAEC4372}">
      <dgm:prSet/>
      <dgm:spPr/>
      <dgm:t>
        <a:bodyPr/>
        <a:lstStyle/>
        <a:p>
          <a:endParaRPr lang="es-ES"/>
        </a:p>
      </dgm:t>
    </dgm:pt>
    <dgm:pt modelId="{9E22BCBF-CBFC-45BD-A582-2A9F637F91F9}" type="sibTrans" cxnId="{C96E489E-C6F1-4D1A-9D9C-990ACAEC4372}">
      <dgm:prSet/>
      <dgm:spPr/>
      <dgm:t>
        <a:bodyPr/>
        <a:lstStyle/>
        <a:p>
          <a:endParaRPr lang="es-ES"/>
        </a:p>
      </dgm:t>
    </dgm:pt>
    <dgm:pt modelId="{46644CD7-7F7B-4825-B8ED-66B03BF49672}">
      <dgm:prSet phldrT="[Texto]"/>
      <dgm:spPr>
        <a:solidFill>
          <a:srgbClr val="FFCC99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u="sng" dirty="0" smtClean="0">
              <a:solidFill>
                <a:schemeClr val="tx1"/>
              </a:solidFill>
            </a:rPr>
            <a:t>PRESUPUESTO ANUAL</a:t>
          </a:r>
        </a:p>
      </dgm:t>
    </dgm:pt>
    <dgm:pt modelId="{D1D78AA3-B3BA-4489-870C-000576BC2068}" type="parTrans" cxnId="{A657178C-6802-4460-B421-A8C9681ABB4C}">
      <dgm:prSet/>
      <dgm:spPr/>
      <dgm:t>
        <a:bodyPr/>
        <a:lstStyle/>
        <a:p>
          <a:endParaRPr lang="es-ES"/>
        </a:p>
      </dgm:t>
    </dgm:pt>
    <dgm:pt modelId="{DF5EE1A8-85BD-4BE9-924C-98BD3679C2DE}" type="sibTrans" cxnId="{A657178C-6802-4460-B421-A8C9681ABB4C}">
      <dgm:prSet/>
      <dgm:spPr/>
      <dgm:t>
        <a:bodyPr/>
        <a:lstStyle/>
        <a:p>
          <a:endParaRPr lang="es-ES"/>
        </a:p>
      </dgm:t>
    </dgm:pt>
    <dgm:pt modelId="{ACDA9670-8054-4A99-A7C4-3023063CFFB4}">
      <dgm:prSet phldrT="[Texto]"/>
      <dgm:spPr>
        <a:solidFill>
          <a:srgbClr val="99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u="sng" dirty="0" smtClean="0">
              <a:solidFill>
                <a:schemeClr val="tx1"/>
              </a:solidFill>
            </a:rPr>
            <a:t>CULTURA ORGANIZACIONAL</a:t>
          </a:r>
        </a:p>
      </dgm:t>
    </dgm:pt>
    <dgm:pt modelId="{99684D10-B6AF-454F-81BD-EF7642A25C81}" type="parTrans" cxnId="{516F4059-D672-4C02-829E-67877E3DC7A2}">
      <dgm:prSet/>
      <dgm:spPr/>
      <dgm:t>
        <a:bodyPr/>
        <a:lstStyle/>
        <a:p>
          <a:endParaRPr lang="es-ES"/>
        </a:p>
      </dgm:t>
    </dgm:pt>
    <dgm:pt modelId="{A64526F4-7CD5-476C-B21F-4E0D55975417}" type="sibTrans" cxnId="{516F4059-D672-4C02-829E-67877E3DC7A2}">
      <dgm:prSet/>
      <dgm:spPr/>
      <dgm:t>
        <a:bodyPr/>
        <a:lstStyle/>
        <a:p>
          <a:endParaRPr lang="es-ES"/>
        </a:p>
      </dgm:t>
    </dgm:pt>
    <dgm:pt modelId="{C44534C1-E332-45B1-9620-B284866EADAA}">
      <dgm:prSet phldrT="[Texto]"/>
      <dgm:spPr>
        <a:solidFill>
          <a:srgbClr val="66CCFF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u="sng" dirty="0" smtClean="0">
              <a:solidFill>
                <a:schemeClr val="tx1"/>
              </a:solidFill>
            </a:rPr>
            <a:t>BASE DE DATOS DE CLIENTES</a:t>
          </a:r>
        </a:p>
      </dgm:t>
    </dgm:pt>
    <dgm:pt modelId="{AEB4FE60-B231-47A6-AF7A-29D70CC020DE}" type="parTrans" cxnId="{58D3C8E7-2F39-41C4-8D8C-D0BE8024AB49}">
      <dgm:prSet/>
      <dgm:spPr/>
      <dgm:t>
        <a:bodyPr/>
        <a:lstStyle/>
        <a:p>
          <a:endParaRPr lang="es-ES"/>
        </a:p>
      </dgm:t>
    </dgm:pt>
    <dgm:pt modelId="{7FE3BEC8-2EC2-4B24-853C-9F18C2CF7016}" type="sibTrans" cxnId="{58D3C8E7-2F39-41C4-8D8C-D0BE8024AB49}">
      <dgm:prSet/>
      <dgm:spPr/>
      <dgm:t>
        <a:bodyPr/>
        <a:lstStyle/>
        <a:p>
          <a:endParaRPr lang="es-ES"/>
        </a:p>
      </dgm:t>
    </dgm:pt>
    <dgm:pt modelId="{04BC2092-C807-46B4-BFE9-871315A10F48}">
      <dgm:prSet phldrT="[Texto]"/>
      <dgm:spPr>
        <a:solidFill>
          <a:srgbClr val="CC99FF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u="sng" dirty="0" smtClean="0">
              <a:solidFill>
                <a:schemeClr val="tx1"/>
              </a:solidFill>
            </a:rPr>
            <a:t>PLATAFORMAS DIGITALES</a:t>
          </a:r>
        </a:p>
      </dgm:t>
    </dgm:pt>
    <dgm:pt modelId="{ED0D8B55-6937-4ADB-BDD2-0E7135DD17A3}" type="parTrans" cxnId="{EE30B821-2EE4-4CB7-836F-EBA7ECDC53E7}">
      <dgm:prSet/>
      <dgm:spPr/>
      <dgm:t>
        <a:bodyPr/>
        <a:lstStyle/>
        <a:p>
          <a:endParaRPr lang="es-ES"/>
        </a:p>
      </dgm:t>
    </dgm:pt>
    <dgm:pt modelId="{CDB346F2-C133-4C9C-929B-D87D9EF8C892}" type="sibTrans" cxnId="{EE30B821-2EE4-4CB7-836F-EBA7ECDC53E7}">
      <dgm:prSet/>
      <dgm:spPr/>
      <dgm:t>
        <a:bodyPr/>
        <a:lstStyle/>
        <a:p>
          <a:endParaRPr lang="es-ES"/>
        </a:p>
      </dgm:t>
    </dgm:pt>
    <dgm:pt modelId="{0E814AD8-0FE8-43E8-AEE2-DA8B6D4503D8}" type="pres">
      <dgm:prSet presAssocID="{2CE34DAE-7F4C-409C-8A31-98CA9CA4D6B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66E9A08-59B9-4A20-83E7-0D6BEFE499CA}" type="pres">
      <dgm:prSet presAssocID="{2CE34DAE-7F4C-409C-8A31-98CA9CA4D6B9}" presName="matrix" presStyleCnt="0"/>
      <dgm:spPr/>
    </dgm:pt>
    <dgm:pt modelId="{7349B26A-0E0F-4DB9-96CA-C59CF63A0963}" type="pres">
      <dgm:prSet presAssocID="{2CE34DAE-7F4C-409C-8A31-98CA9CA4D6B9}" presName="tile1" presStyleLbl="node1" presStyleIdx="0" presStyleCnt="4"/>
      <dgm:spPr/>
      <dgm:t>
        <a:bodyPr/>
        <a:lstStyle/>
        <a:p>
          <a:endParaRPr lang="es-ES"/>
        </a:p>
      </dgm:t>
    </dgm:pt>
    <dgm:pt modelId="{67074848-DA1B-40F9-BCEF-95315A3D2406}" type="pres">
      <dgm:prSet presAssocID="{2CE34DAE-7F4C-409C-8A31-98CA9CA4D6B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53D663-69E5-4077-B3D8-1AF86ED9E7AF}" type="pres">
      <dgm:prSet presAssocID="{2CE34DAE-7F4C-409C-8A31-98CA9CA4D6B9}" presName="tile2" presStyleLbl="node1" presStyleIdx="1" presStyleCnt="4"/>
      <dgm:spPr/>
      <dgm:t>
        <a:bodyPr/>
        <a:lstStyle/>
        <a:p>
          <a:endParaRPr lang="es-ES"/>
        </a:p>
      </dgm:t>
    </dgm:pt>
    <dgm:pt modelId="{1B6831BB-16D5-49E8-868D-FF3CE8194FD6}" type="pres">
      <dgm:prSet presAssocID="{2CE34DAE-7F4C-409C-8A31-98CA9CA4D6B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5B364A-462C-400B-8ECA-97841CB820E7}" type="pres">
      <dgm:prSet presAssocID="{2CE34DAE-7F4C-409C-8A31-98CA9CA4D6B9}" presName="tile3" presStyleLbl="node1" presStyleIdx="2" presStyleCnt="4"/>
      <dgm:spPr/>
      <dgm:t>
        <a:bodyPr/>
        <a:lstStyle/>
        <a:p>
          <a:endParaRPr lang="es-ES"/>
        </a:p>
      </dgm:t>
    </dgm:pt>
    <dgm:pt modelId="{DCA47727-4383-4CFD-BF59-0A7015644F7A}" type="pres">
      <dgm:prSet presAssocID="{2CE34DAE-7F4C-409C-8A31-98CA9CA4D6B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78E1BB-ECC1-4A27-B516-D5827C86CAEB}" type="pres">
      <dgm:prSet presAssocID="{2CE34DAE-7F4C-409C-8A31-98CA9CA4D6B9}" presName="tile4" presStyleLbl="node1" presStyleIdx="3" presStyleCnt="4"/>
      <dgm:spPr/>
      <dgm:t>
        <a:bodyPr/>
        <a:lstStyle/>
        <a:p>
          <a:endParaRPr lang="es-ES"/>
        </a:p>
      </dgm:t>
    </dgm:pt>
    <dgm:pt modelId="{41585F95-BB62-48D2-B20B-0E8B04C18837}" type="pres">
      <dgm:prSet presAssocID="{2CE34DAE-7F4C-409C-8A31-98CA9CA4D6B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CF03CB-3511-4CA3-BD95-CD32F8366EF3}" type="pres">
      <dgm:prSet presAssocID="{2CE34DAE-7F4C-409C-8A31-98CA9CA4D6B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258317FA-7A1F-45BE-811A-DBAF6BEF1E9E}" type="presOf" srcId="{46644CD7-7F7B-4825-B8ED-66B03BF49672}" destId="{7349B26A-0E0F-4DB9-96CA-C59CF63A0963}" srcOrd="0" destOrd="0" presId="urn:microsoft.com/office/officeart/2005/8/layout/matrix1"/>
    <dgm:cxn modelId="{A99B2801-CB03-4AE8-B633-1A04F40BFFCE}" type="presOf" srcId="{04BC2092-C807-46B4-BFE9-871315A10F48}" destId="{41585F95-BB62-48D2-B20B-0E8B04C18837}" srcOrd="1" destOrd="0" presId="urn:microsoft.com/office/officeart/2005/8/layout/matrix1"/>
    <dgm:cxn modelId="{C96E489E-C6F1-4D1A-9D9C-990ACAEC4372}" srcId="{2CE34DAE-7F4C-409C-8A31-98CA9CA4D6B9}" destId="{6BE12CA3-79CA-4BB2-B51C-7C039C85E906}" srcOrd="0" destOrd="0" parTransId="{15DC0055-DB0D-4E20-B725-71454250BEFB}" sibTransId="{9E22BCBF-CBFC-45BD-A582-2A9F637F91F9}"/>
    <dgm:cxn modelId="{39953E24-72F7-464A-81B6-79E232E2F386}" type="presOf" srcId="{04BC2092-C807-46B4-BFE9-871315A10F48}" destId="{7A78E1BB-ECC1-4A27-B516-D5827C86CAEB}" srcOrd="0" destOrd="0" presId="urn:microsoft.com/office/officeart/2005/8/layout/matrix1"/>
    <dgm:cxn modelId="{71FABD50-8917-4356-9862-046B3C227ADD}" type="presOf" srcId="{46644CD7-7F7B-4825-B8ED-66B03BF49672}" destId="{67074848-DA1B-40F9-BCEF-95315A3D2406}" srcOrd="1" destOrd="0" presId="urn:microsoft.com/office/officeart/2005/8/layout/matrix1"/>
    <dgm:cxn modelId="{6BE0C9F6-8282-4576-8070-1958AEDA2ED0}" type="presOf" srcId="{C44534C1-E332-45B1-9620-B284866EADAA}" destId="{5A5B364A-462C-400B-8ECA-97841CB820E7}" srcOrd="0" destOrd="0" presId="urn:microsoft.com/office/officeart/2005/8/layout/matrix1"/>
    <dgm:cxn modelId="{58D3C8E7-2F39-41C4-8D8C-D0BE8024AB49}" srcId="{6BE12CA3-79CA-4BB2-B51C-7C039C85E906}" destId="{C44534C1-E332-45B1-9620-B284866EADAA}" srcOrd="2" destOrd="0" parTransId="{AEB4FE60-B231-47A6-AF7A-29D70CC020DE}" sibTransId="{7FE3BEC8-2EC2-4B24-853C-9F18C2CF7016}"/>
    <dgm:cxn modelId="{D90D6406-5873-4499-8C44-C7FF1213DB0A}" type="presOf" srcId="{ACDA9670-8054-4A99-A7C4-3023063CFFB4}" destId="{1B6831BB-16D5-49E8-868D-FF3CE8194FD6}" srcOrd="1" destOrd="0" presId="urn:microsoft.com/office/officeart/2005/8/layout/matrix1"/>
    <dgm:cxn modelId="{516F4059-D672-4C02-829E-67877E3DC7A2}" srcId="{6BE12CA3-79CA-4BB2-B51C-7C039C85E906}" destId="{ACDA9670-8054-4A99-A7C4-3023063CFFB4}" srcOrd="1" destOrd="0" parTransId="{99684D10-B6AF-454F-81BD-EF7642A25C81}" sibTransId="{A64526F4-7CD5-476C-B21F-4E0D55975417}"/>
    <dgm:cxn modelId="{A657178C-6802-4460-B421-A8C9681ABB4C}" srcId="{6BE12CA3-79CA-4BB2-B51C-7C039C85E906}" destId="{46644CD7-7F7B-4825-B8ED-66B03BF49672}" srcOrd="0" destOrd="0" parTransId="{D1D78AA3-B3BA-4489-870C-000576BC2068}" sibTransId="{DF5EE1A8-85BD-4BE9-924C-98BD3679C2DE}"/>
    <dgm:cxn modelId="{EE30B821-2EE4-4CB7-836F-EBA7ECDC53E7}" srcId="{6BE12CA3-79CA-4BB2-B51C-7C039C85E906}" destId="{04BC2092-C807-46B4-BFE9-871315A10F48}" srcOrd="3" destOrd="0" parTransId="{ED0D8B55-6937-4ADB-BDD2-0E7135DD17A3}" sibTransId="{CDB346F2-C133-4C9C-929B-D87D9EF8C892}"/>
    <dgm:cxn modelId="{DBBF08CD-DED7-406E-9695-9279EE6E6D3E}" type="presOf" srcId="{6BE12CA3-79CA-4BB2-B51C-7C039C85E906}" destId="{03CF03CB-3511-4CA3-BD95-CD32F8366EF3}" srcOrd="0" destOrd="0" presId="urn:microsoft.com/office/officeart/2005/8/layout/matrix1"/>
    <dgm:cxn modelId="{AAE0E653-EC45-4FB4-84B3-B2B2274C8201}" type="presOf" srcId="{C44534C1-E332-45B1-9620-B284866EADAA}" destId="{DCA47727-4383-4CFD-BF59-0A7015644F7A}" srcOrd="1" destOrd="0" presId="urn:microsoft.com/office/officeart/2005/8/layout/matrix1"/>
    <dgm:cxn modelId="{CA82A321-64A4-414C-B2CF-1E801847A094}" type="presOf" srcId="{2CE34DAE-7F4C-409C-8A31-98CA9CA4D6B9}" destId="{0E814AD8-0FE8-43E8-AEE2-DA8B6D4503D8}" srcOrd="0" destOrd="0" presId="urn:microsoft.com/office/officeart/2005/8/layout/matrix1"/>
    <dgm:cxn modelId="{77DDB5F8-19A2-4011-931E-39E21E1BFC06}" type="presOf" srcId="{ACDA9670-8054-4A99-A7C4-3023063CFFB4}" destId="{F553D663-69E5-4077-B3D8-1AF86ED9E7AF}" srcOrd="0" destOrd="0" presId="urn:microsoft.com/office/officeart/2005/8/layout/matrix1"/>
    <dgm:cxn modelId="{FF3A6A2B-422E-48C5-A1D4-E502CC97B257}" type="presParOf" srcId="{0E814AD8-0FE8-43E8-AEE2-DA8B6D4503D8}" destId="{566E9A08-59B9-4A20-83E7-0D6BEFE499CA}" srcOrd="0" destOrd="0" presId="urn:microsoft.com/office/officeart/2005/8/layout/matrix1"/>
    <dgm:cxn modelId="{6C0069F0-32BF-441B-964A-03B3AC186150}" type="presParOf" srcId="{566E9A08-59B9-4A20-83E7-0D6BEFE499CA}" destId="{7349B26A-0E0F-4DB9-96CA-C59CF63A0963}" srcOrd="0" destOrd="0" presId="urn:microsoft.com/office/officeart/2005/8/layout/matrix1"/>
    <dgm:cxn modelId="{30C5FAE2-B636-4E3E-A08F-CB6DDE34E234}" type="presParOf" srcId="{566E9A08-59B9-4A20-83E7-0D6BEFE499CA}" destId="{67074848-DA1B-40F9-BCEF-95315A3D2406}" srcOrd="1" destOrd="0" presId="urn:microsoft.com/office/officeart/2005/8/layout/matrix1"/>
    <dgm:cxn modelId="{8F63DF1D-F1D4-430B-8940-560A5637B919}" type="presParOf" srcId="{566E9A08-59B9-4A20-83E7-0D6BEFE499CA}" destId="{F553D663-69E5-4077-B3D8-1AF86ED9E7AF}" srcOrd="2" destOrd="0" presId="urn:microsoft.com/office/officeart/2005/8/layout/matrix1"/>
    <dgm:cxn modelId="{6C766E1C-F81B-4EB0-9523-88DDBC690FD0}" type="presParOf" srcId="{566E9A08-59B9-4A20-83E7-0D6BEFE499CA}" destId="{1B6831BB-16D5-49E8-868D-FF3CE8194FD6}" srcOrd="3" destOrd="0" presId="urn:microsoft.com/office/officeart/2005/8/layout/matrix1"/>
    <dgm:cxn modelId="{08AE56D0-EE53-4DE8-9D49-387A9589CDA2}" type="presParOf" srcId="{566E9A08-59B9-4A20-83E7-0D6BEFE499CA}" destId="{5A5B364A-462C-400B-8ECA-97841CB820E7}" srcOrd="4" destOrd="0" presId="urn:microsoft.com/office/officeart/2005/8/layout/matrix1"/>
    <dgm:cxn modelId="{1C06EA23-4E61-4FF9-AFA6-C907F1680719}" type="presParOf" srcId="{566E9A08-59B9-4A20-83E7-0D6BEFE499CA}" destId="{DCA47727-4383-4CFD-BF59-0A7015644F7A}" srcOrd="5" destOrd="0" presId="urn:microsoft.com/office/officeart/2005/8/layout/matrix1"/>
    <dgm:cxn modelId="{69C22B7E-8892-45F4-809C-E24C04AB9D0F}" type="presParOf" srcId="{566E9A08-59B9-4A20-83E7-0D6BEFE499CA}" destId="{7A78E1BB-ECC1-4A27-B516-D5827C86CAEB}" srcOrd="6" destOrd="0" presId="urn:microsoft.com/office/officeart/2005/8/layout/matrix1"/>
    <dgm:cxn modelId="{FDAEFDF4-5873-450E-B6F1-AA5C86356377}" type="presParOf" srcId="{566E9A08-59B9-4A20-83E7-0D6BEFE499CA}" destId="{41585F95-BB62-48D2-B20B-0E8B04C18837}" srcOrd="7" destOrd="0" presId="urn:microsoft.com/office/officeart/2005/8/layout/matrix1"/>
    <dgm:cxn modelId="{93D6A14C-8328-4D6C-B1A4-0E9CE9FCECCA}" type="presParOf" srcId="{0E814AD8-0FE8-43E8-AEE2-DA8B6D4503D8}" destId="{03CF03CB-3511-4CA3-BD95-CD32F8366EF3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734D87-F5C5-47FD-9EBE-5A1602348A39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63762EC-5730-4C11-A6DA-5E2495BF35CB}">
      <dgm:prSet phldrT="[Texto]"/>
      <dgm:spPr/>
      <dgm:t>
        <a:bodyPr/>
        <a:lstStyle/>
        <a:p>
          <a:r>
            <a:rPr lang="es-EC" b="1" dirty="0" err="1">
              <a:solidFill>
                <a:schemeClr val="tx1"/>
              </a:solidFill>
            </a:rPr>
            <a:t>Branding</a:t>
          </a:r>
          <a:endParaRPr lang="es-EC" b="1" dirty="0">
            <a:solidFill>
              <a:schemeClr val="tx1"/>
            </a:solidFill>
          </a:endParaRPr>
        </a:p>
      </dgm:t>
    </dgm:pt>
    <dgm:pt modelId="{DCF3158E-88FB-4AA9-90AD-6DDBF0F80F38}" type="parTrans" cxnId="{2EC8874F-BCAA-4839-AEAF-113EEF9F6CFD}">
      <dgm:prSet/>
      <dgm:spPr/>
      <dgm:t>
        <a:bodyPr/>
        <a:lstStyle/>
        <a:p>
          <a:endParaRPr lang="es-EC"/>
        </a:p>
      </dgm:t>
    </dgm:pt>
    <dgm:pt modelId="{CE9B1850-A8D8-49A9-AB3B-BD1F99885555}" type="sibTrans" cxnId="{2EC8874F-BCAA-4839-AEAF-113EEF9F6CFD}">
      <dgm:prSet/>
      <dgm:spPr/>
      <dgm:t>
        <a:bodyPr/>
        <a:lstStyle/>
        <a:p>
          <a:endParaRPr lang="es-EC"/>
        </a:p>
      </dgm:t>
    </dgm:pt>
    <dgm:pt modelId="{18866234-2A88-4754-B644-6999DE534F7F}">
      <dgm:prSet phldrT="[Texto]" custT="1"/>
      <dgm:spPr/>
      <dgm:t>
        <a:bodyPr/>
        <a:lstStyle/>
        <a:p>
          <a:r>
            <a:rPr lang="es-EC" sz="1400" dirty="0"/>
            <a:t>Creación de imagen de marca</a:t>
          </a:r>
        </a:p>
      </dgm:t>
    </dgm:pt>
    <dgm:pt modelId="{D1AB92C6-6621-4747-8A46-52F8B19FCC4C}" type="parTrans" cxnId="{F21FA2EE-B48B-407B-A686-CFCFDA3A41AA}">
      <dgm:prSet/>
      <dgm:spPr/>
      <dgm:t>
        <a:bodyPr/>
        <a:lstStyle/>
        <a:p>
          <a:endParaRPr lang="es-EC"/>
        </a:p>
      </dgm:t>
    </dgm:pt>
    <dgm:pt modelId="{41C80C73-C9B9-4746-9A47-ACE49A343D31}" type="sibTrans" cxnId="{F21FA2EE-B48B-407B-A686-CFCFDA3A41AA}">
      <dgm:prSet/>
      <dgm:spPr/>
      <dgm:t>
        <a:bodyPr/>
        <a:lstStyle/>
        <a:p>
          <a:endParaRPr lang="es-EC"/>
        </a:p>
      </dgm:t>
    </dgm:pt>
    <dgm:pt modelId="{D192D2DB-8A58-46A3-9725-6385A9A8CC54}">
      <dgm:prSet phldrT="[Texto]" custT="1"/>
      <dgm:spPr/>
      <dgm:t>
        <a:bodyPr/>
        <a:lstStyle/>
        <a:p>
          <a:r>
            <a:rPr lang="es-EC" sz="1400" dirty="0"/>
            <a:t>Creación de nuevos productos/servicios</a:t>
          </a:r>
        </a:p>
      </dgm:t>
    </dgm:pt>
    <dgm:pt modelId="{B8C40407-7CEF-4E09-9E53-C59C1C8DA669}" type="parTrans" cxnId="{E1125505-EA5A-40AE-81B5-A04A750FAFB3}">
      <dgm:prSet/>
      <dgm:spPr/>
      <dgm:t>
        <a:bodyPr/>
        <a:lstStyle/>
        <a:p>
          <a:endParaRPr lang="es-EC"/>
        </a:p>
      </dgm:t>
    </dgm:pt>
    <dgm:pt modelId="{93CB63AD-499C-4E20-9814-117034244FBF}" type="sibTrans" cxnId="{E1125505-EA5A-40AE-81B5-A04A750FAFB3}">
      <dgm:prSet/>
      <dgm:spPr/>
      <dgm:t>
        <a:bodyPr/>
        <a:lstStyle/>
        <a:p>
          <a:endParaRPr lang="es-EC"/>
        </a:p>
      </dgm:t>
    </dgm:pt>
    <dgm:pt modelId="{C02B8307-A4E3-4ED5-860C-34F9CBDB0A71}">
      <dgm:prSet phldrT="[Texto]" custT="1"/>
      <dgm:spPr/>
      <dgm:t>
        <a:bodyPr/>
        <a:lstStyle/>
        <a:p>
          <a:r>
            <a:rPr lang="es-EC" sz="1400" b="1" dirty="0">
              <a:solidFill>
                <a:schemeClr val="tx1"/>
              </a:solidFill>
            </a:rPr>
            <a:t>Interacción</a:t>
          </a:r>
        </a:p>
      </dgm:t>
    </dgm:pt>
    <dgm:pt modelId="{D3778A69-39EE-4C37-9BCC-12076A9351D6}" type="parTrans" cxnId="{374F14CE-01D0-4D4D-900F-E003F0A071F8}">
      <dgm:prSet/>
      <dgm:spPr/>
      <dgm:t>
        <a:bodyPr/>
        <a:lstStyle/>
        <a:p>
          <a:endParaRPr lang="es-EC"/>
        </a:p>
      </dgm:t>
    </dgm:pt>
    <dgm:pt modelId="{E1882777-7452-4488-B3B3-7540AB19BD53}" type="sibTrans" cxnId="{374F14CE-01D0-4D4D-900F-E003F0A071F8}">
      <dgm:prSet/>
      <dgm:spPr/>
      <dgm:t>
        <a:bodyPr/>
        <a:lstStyle/>
        <a:p>
          <a:endParaRPr lang="es-EC"/>
        </a:p>
      </dgm:t>
    </dgm:pt>
    <dgm:pt modelId="{1418B141-17D7-4D23-9E2E-14076DFA10A9}">
      <dgm:prSet phldrT="[Texto]" custT="1"/>
      <dgm:spPr/>
      <dgm:t>
        <a:bodyPr/>
        <a:lstStyle/>
        <a:p>
          <a:r>
            <a:rPr lang="es-EC" sz="1400" dirty="0"/>
            <a:t>Intercambio de información </a:t>
          </a:r>
        </a:p>
      </dgm:t>
    </dgm:pt>
    <dgm:pt modelId="{1F19FCC8-9B7D-4305-952A-F17DC3C86B86}" type="parTrans" cxnId="{C74D7510-EF6A-48CC-A210-06ABD800B8FE}">
      <dgm:prSet/>
      <dgm:spPr/>
      <dgm:t>
        <a:bodyPr/>
        <a:lstStyle/>
        <a:p>
          <a:endParaRPr lang="es-EC"/>
        </a:p>
      </dgm:t>
    </dgm:pt>
    <dgm:pt modelId="{B9976931-7318-4313-A889-5A6E6D670490}" type="sibTrans" cxnId="{C74D7510-EF6A-48CC-A210-06ABD800B8FE}">
      <dgm:prSet/>
      <dgm:spPr/>
      <dgm:t>
        <a:bodyPr/>
        <a:lstStyle/>
        <a:p>
          <a:endParaRPr lang="es-EC"/>
        </a:p>
      </dgm:t>
    </dgm:pt>
    <dgm:pt modelId="{E5CA661B-CF57-4FB5-97CB-42A763DC045A}">
      <dgm:prSet phldrT="[Texto]" custT="1"/>
      <dgm:spPr/>
      <dgm:t>
        <a:bodyPr/>
        <a:lstStyle/>
        <a:p>
          <a:r>
            <a:rPr lang="es-EC" sz="1400" dirty="0"/>
            <a:t>Servicios Complementarios</a:t>
          </a:r>
        </a:p>
      </dgm:t>
    </dgm:pt>
    <dgm:pt modelId="{ADEBA8AF-AAB1-40C2-9571-F76296968090}" type="parTrans" cxnId="{68ECB0ED-02AE-4B78-9858-D73930F71CFF}">
      <dgm:prSet/>
      <dgm:spPr/>
      <dgm:t>
        <a:bodyPr/>
        <a:lstStyle/>
        <a:p>
          <a:endParaRPr lang="es-EC"/>
        </a:p>
      </dgm:t>
    </dgm:pt>
    <dgm:pt modelId="{72A08EE3-FBE7-49A7-A176-D22A837B855C}" type="sibTrans" cxnId="{68ECB0ED-02AE-4B78-9858-D73930F71CFF}">
      <dgm:prSet/>
      <dgm:spPr/>
      <dgm:t>
        <a:bodyPr/>
        <a:lstStyle/>
        <a:p>
          <a:endParaRPr lang="es-EC"/>
        </a:p>
      </dgm:t>
    </dgm:pt>
    <dgm:pt modelId="{6F933242-E8CD-4A93-9A03-672C383B379B}">
      <dgm:prSet phldrT="[Texto]" custT="1"/>
      <dgm:spPr/>
      <dgm:t>
        <a:bodyPr/>
        <a:lstStyle/>
        <a:p>
          <a:r>
            <a:rPr lang="es-EC" sz="1200" b="1" dirty="0">
              <a:solidFill>
                <a:schemeClr val="tx1"/>
              </a:solidFill>
            </a:rPr>
            <a:t>Rentabilidad</a:t>
          </a:r>
        </a:p>
      </dgm:t>
    </dgm:pt>
    <dgm:pt modelId="{48585AC1-713E-4083-A4F8-64F7282BB0BD}" type="parTrans" cxnId="{D49FCB9B-FCD5-4440-9A0C-DD7DB6CB2854}">
      <dgm:prSet/>
      <dgm:spPr/>
      <dgm:t>
        <a:bodyPr/>
        <a:lstStyle/>
        <a:p>
          <a:endParaRPr lang="es-EC"/>
        </a:p>
      </dgm:t>
    </dgm:pt>
    <dgm:pt modelId="{BE47ECD2-D56B-4ADA-A2A0-46C8B65FE37F}" type="sibTrans" cxnId="{D49FCB9B-FCD5-4440-9A0C-DD7DB6CB2854}">
      <dgm:prSet/>
      <dgm:spPr/>
      <dgm:t>
        <a:bodyPr/>
        <a:lstStyle/>
        <a:p>
          <a:endParaRPr lang="es-EC"/>
        </a:p>
      </dgm:t>
    </dgm:pt>
    <dgm:pt modelId="{B2215963-E8C9-43F7-87AA-C65847CAEB03}">
      <dgm:prSet phldrT="[Texto]" custT="1"/>
      <dgm:spPr/>
      <dgm:t>
        <a:bodyPr/>
        <a:lstStyle/>
        <a:p>
          <a:r>
            <a:rPr lang="es-EC" sz="1800" dirty="0"/>
            <a:t>Incremento de la participación en el mercado</a:t>
          </a:r>
        </a:p>
      </dgm:t>
    </dgm:pt>
    <dgm:pt modelId="{44E7F4F2-2D8E-4641-AEC0-AB5412E632DA}" type="parTrans" cxnId="{F8A4A3DA-A6B9-4C7F-9865-BC9BADD9FBEB}">
      <dgm:prSet/>
      <dgm:spPr/>
      <dgm:t>
        <a:bodyPr/>
        <a:lstStyle/>
        <a:p>
          <a:endParaRPr lang="es-EC"/>
        </a:p>
      </dgm:t>
    </dgm:pt>
    <dgm:pt modelId="{BB94C81C-3F03-4B0B-A9F3-CEE433C40C7D}" type="sibTrans" cxnId="{F8A4A3DA-A6B9-4C7F-9865-BC9BADD9FBEB}">
      <dgm:prSet/>
      <dgm:spPr/>
      <dgm:t>
        <a:bodyPr/>
        <a:lstStyle/>
        <a:p>
          <a:endParaRPr lang="es-EC"/>
        </a:p>
      </dgm:t>
    </dgm:pt>
    <dgm:pt modelId="{F6FE8A9F-00AF-4475-83C9-8DB502E57E68}">
      <dgm:prSet custT="1"/>
      <dgm:spPr/>
      <dgm:t>
        <a:bodyPr/>
        <a:lstStyle/>
        <a:p>
          <a:r>
            <a:rPr lang="es-EC" sz="1200" b="1" dirty="0">
              <a:solidFill>
                <a:schemeClr val="tx1"/>
              </a:solidFill>
            </a:rPr>
            <a:t>Fidelización</a:t>
          </a:r>
        </a:p>
      </dgm:t>
    </dgm:pt>
    <dgm:pt modelId="{799996A9-D6D0-4102-8738-C17ABED88667}" type="parTrans" cxnId="{38997AD5-BA50-42BE-B8E3-B4168BFD4873}">
      <dgm:prSet/>
      <dgm:spPr/>
      <dgm:t>
        <a:bodyPr/>
        <a:lstStyle/>
        <a:p>
          <a:endParaRPr lang="es-EC"/>
        </a:p>
      </dgm:t>
    </dgm:pt>
    <dgm:pt modelId="{2427A95C-2D6A-4346-B9F2-75B2928E5D30}" type="sibTrans" cxnId="{38997AD5-BA50-42BE-B8E3-B4168BFD4873}">
      <dgm:prSet/>
      <dgm:spPr/>
      <dgm:t>
        <a:bodyPr/>
        <a:lstStyle/>
        <a:p>
          <a:endParaRPr lang="es-EC"/>
        </a:p>
      </dgm:t>
    </dgm:pt>
    <dgm:pt modelId="{62083A8A-7E8B-40A9-A6D4-2922E3A12397}">
      <dgm:prSet custT="1"/>
      <dgm:spPr/>
      <dgm:t>
        <a:bodyPr/>
        <a:lstStyle/>
        <a:p>
          <a:r>
            <a:rPr lang="es-EC" sz="1400" dirty="0">
              <a:solidFill>
                <a:schemeClr val="tx1"/>
              </a:solidFill>
            </a:rPr>
            <a:t>Identificación</a:t>
          </a:r>
        </a:p>
      </dgm:t>
    </dgm:pt>
    <dgm:pt modelId="{BBDF9502-0A5B-4227-A814-63B8C610CF5A}" type="parTrans" cxnId="{B1621247-7178-4450-BBAB-25C4C20FBD1A}">
      <dgm:prSet/>
      <dgm:spPr/>
      <dgm:t>
        <a:bodyPr/>
        <a:lstStyle/>
        <a:p>
          <a:endParaRPr lang="es-EC"/>
        </a:p>
      </dgm:t>
    </dgm:pt>
    <dgm:pt modelId="{286C805E-C37C-4153-A407-E4A5DBA9C9A6}" type="sibTrans" cxnId="{B1621247-7178-4450-BBAB-25C4C20FBD1A}">
      <dgm:prSet/>
      <dgm:spPr/>
      <dgm:t>
        <a:bodyPr/>
        <a:lstStyle/>
        <a:p>
          <a:endParaRPr lang="es-EC"/>
        </a:p>
      </dgm:t>
    </dgm:pt>
    <dgm:pt modelId="{0A369845-D8C1-4DF1-82A6-C376EF809F36}">
      <dgm:prSet custT="1"/>
      <dgm:spPr/>
      <dgm:t>
        <a:bodyPr/>
        <a:lstStyle/>
        <a:p>
          <a:r>
            <a:rPr lang="es-EC" sz="1400" dirty="0">
              <a:solidFill>
                <a:schemeClr val="tx1"/>
              </a:solidFill>
            </a:rPr>
            <a:t>Diferenciación</a:t>
          </a:r>
        </a:p>
      </dgm:t>
    </dgm:pt>
    <dgm:pt modelId="{112783DA-1251-4AF9-8337-A64749BFCEB2}" type="parTrans" cxnId="{7B73B2E3-F2C5-4E35-84A7-FDBB5352ACF1}">
      <dgm:prSet/>
      <dgm:spPr/>
      <dgm:t>
        <a:bodyPr/>
        <a:lstStyle/>
        <a:p>
          <a:endParaRPr lang="es-EC"/>
        </a:p>
      </dgm:t>
    </dgm:pt>
    <dgm:pt modelId="{DE69BC38-1FB9-48CE-B9E0-4EFF1598C763}" type="sibTrans" cxnId="{7B73B2E3-F2C5-4E35-84A7-FDBB5352ACF1}">
      <dgm:prSet/>
      <dgm:spPr/>
      <dgm:t>
        <a:bodyPr/>
        <a:lstStyle/>
        <a:p>
          <a:endParaRPr lang="es-EC"/>
        </a:p>
      </dgm:t>
    </dgm:pt>
    <dgm:pt modelId="{1B10A56F-A940-433B-9556-FC23D45A5783}">
      <dgm:prSet/>
      <dgm:spPr/>
      <dgm:t>
        <a:bodyPr/>
        <a:lstStyle/>
        <a:p>
          <a:endParaRPr lang="es-EC" sz="1100" dirty="0"/>
        </a:p>
      </dgm:t>
    </dgm:pt>
    <dgm:pt modelId="{74E2B3C5-CAF4-4CEE-ACDF-7A8CD32B4495}" type="parTrans" cxnId="{3BA5E0B7-E9BC-43CB-BDFE-EA4BB2911399}">
      <dgm:prSet/>
      <dgm:spPr/>
      <dgm:t>
        <a:bodyPr/>
        <a:lstStyle/>
        <a:p>
          <a:endParaRPr lang="es-EC"/>
        </a:p>
      </dgm:t>
    </dgm:pt>
    <dgm:pt modelId="{607842C1-C40F-4DCB-8FB7-A3AE7DCA8320}" type="sibTrans" cxnId="{3BA5E0B7-E9BC-43CB-BDFE-EA4BB2911399}">
      <dgm:prSet/>
      <dgm:spPr/>
      <dgm:t>
        <a:bodyPr/>
        <a:lstStyle/>
        <a:p>
          <a:endParaRPr lang="es-EC"/>
        </a:p>
      </dgm:t>
    </dgm:pt>
    <dgm:pt modelId="{41A59D67-560A-4AC6-A529-C7600AB0EC29}">
      <dgm:prSet custT="1"/>
      <dgm:spPr/>
      <dgm:t>
        <a:bodyPr/>
        <a:lstStyle/>
        <a:p>
          <a:r>
            <a:rPr lang="es-EC" sz="1400" dirty="0">
              <a:solidFill>
                <a:schemeClr val="tx1"/>
              </a:solidFill>
            </a:rPr>
            <a:t>Integración y Posicionamiento</a:t>
          </a:r>
        </a:p>
      </dgm:t>
    </dgm:pt>
    <dgm:pt modelId="{8468FFFF-3030-4258-A46C-E59F186F809C}" type="parTrans" cxnId="{D0BF9790-F4F2-48C8-9E59-73A26231E625}">
      <dgm:prSet/>
      <dgm:spPr/>
      <dgm:t>
        <a:bodyPr/>
        <a:lstStyle/>
        <a:p>
          <a:endParaRPr lang="es-EC"/>
        </a:p>
      </dgm:t>
    </dgm:pt>
    <dgm:pt modelId="{A6FD332D-F744-412D-808F-A4584B8F74B7}" type="sibTrans" cxnId="{D0BF9790-F4F2-48C8-9E59-73A26231E625}">
      <dgm:prSet/>
      <dgm:spPr/>
      <dgm:t>
        <a:bodyPr/>
        <a:lstStyle/>
        <a:p>
          <a:endParaRPr lang="es-EC"/>
        </a:p>
      </dgm:t>
    </dgm:pt>
    <dgm:pt modelId="{4D9B5404-5778-4F83-A42B-076C6BC1EE47}" type="pres">
      <dgm:prSet presAssocID="{88734D87-F5C5-47FD-9EBE-5A1602348A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F15F13D-FDAE-4016-AD5E-E33B470C17AB}" type="pres">
      <dgm:prSet presAssocID="{F63762EC-5730-4C11-A6DA-5E2495BF35CB}" presName="composite" presStyleCnt="0"/>
      <dgm:spPr/>
    </dgm:pt>
    <dgm:pt modelId="{BDB27AB7-9D17-44E5-A7B3-0857EF9FBFFD}" type="pres">
      <dgm:prSet presAssocID="{F63762EC-5730-4C11-A6DA-5E2495BF35C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0B827F-4EA6-45B8-8363-DA35A38F1092}" type="pres">
      <dgm:prSet presAssocID="{F63762EC-5730-4C11-A6DA-5E2495BF35C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2687B5-E9E8-46C5-B7FB-218A5EF85674}" type="pres">
      <dgm:prSet presAssocID="{CE9B1850-A8D8-49A9-AB3B-BD1F99885555}" presName="sp" presStyleCnt="0"/>
      <dgm:spPr/>
    </dgm:pt>
    <dgm:pt modelId="{DE8953C4-5ADB-494D-B6C7-0CDDCF9EE257}" type="pres">
      <dgm:prSet presAssocID="{C02B8307-A4E3-4ED5-860C-34F9CBDB0A71}" presName="composite" presStyleCnt="0"/>
      <dgm:spPr/>
    </dgm:pt>
    <dgm:pt modelId="{7D5884AF-B5E4-4477-8FD2-FBEC2D7BBA1C}" type="pres">
      <dgm:prSet presAssocID="{C02B8307-A4E3-4ED5-860C-34F9CBDB0A7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086B65-F2AD-48AE-9F08-CD0B0F065C9F}" type="pres">
      <dgm:prSet presAssocID="{C02B8307-A4E3-4ED5-860C-34F9CBDB0A7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427B8C-E5F5-46C1-A11A-859EFB47688A}" type="pres">
      <dgm:prSet presAssocID="{E1882777-7452-4488-B3B3-7540AB19BD53}" presName="sp" presStyleCnt="0"/>
      <dgm:spPr/>
    </dgm:pt>
    <dgm:pt modelId="{4F5876E0-54D4-443F-8245-E55539FD07BF}" type="pres">
      <dgm:prSet presAssocID="{F6FE8A9F-00AF-4475-83C9-8DB502E57E68}" presName="composite" presStyleCnt="0"/>
      <dgm:spPr/>
    </dgm:pt>
    <dgm:pt modelId="{5D9BA733-083A-4AF6-8E4D-E3EB17F1BEDC}" type="pres">
      <dgm:prSet presAssocID="{F6FE8A9F-00AF-4475-83C9-8DB502E57E6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E4DD07-4108-4FF4-81E7-FFD46EEE2EF2}" type="pres">
      <dgm:prSet presAssocID="{F6FE8A9F-00AF-4475-83C9-8DB502E57E6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6F0D8A-0616-4743-9FFE-8FAB53E2CDDC}" type="pres">
      <dgm:prSet presAssocID="{2427A95C-2D6A-4346-B9F2-75B2928E5D30}" presName="sp" presStyleCnt="0"/>
      <dgm:spPr/>
    </dgm:pt>
    <dgm:pt modelId="{01907099-81A1-442F-9747-45BAAD5859E3}" type="pres">
      <dgm:prSet presAssocID="{6F933242-E8CD-4A93-9A03-672C383B379B}" presName="composite" presStyleCnt="0"/>
      <dgm:spPr/>
    </dgm:pt>
    <dgm:pt modelId="{6E1F7DCE-F4CA-4493-B4E7-2036851FEBEE}" type="pres">
      <dgm:prSet presAssocID="{6F933242-E8CD-4A93-9A03-672C383B379B}" presName="parentText" presStyleLbl="alignNode1" presStyleIdx="3" presStyleCnt="4" custScaleX="12638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07F313-F5B2-44FF-B369-53BC3263480C}" type="pres">
      <dgm:prSet presAssocID="{6F933242-E8CD-4A93-9A03-672C383B379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1621247-7178-4450-BBAB-25C4C20FBD1A}" srcId="{F6FE8A9F-00AF-4475-83C9-8DB502E57E68}" destId="{62083A8A-7E8B-40A9-A6D4-2922E3A12397}" srcOrd="0" destOrd="0" parTransId="{BBDF9502-0A5B-4227-A814-63B8C610CF5A}" sibTransId="{286C805E-C37C-4153-A407-E4A5DBA9C9A6}"/>
    <dgm:cxn modelId="{B577AFF8-5EA6-44C7-AC78-26393821126D}" type="presOf" srcId="{6F933242-E8CD-4A93-9A03-672C383B379B}" destId="{6E1F7DCE-F4CA-4493-B4E7-2036851FEBEE}" srcOrd="0" destOrd="0" presId="urn:microsoft.com/office/officeart/2005/8/layout/chevron2"/>
    <dgm:cxn modelId="{C74D7510-EF6A-48CC-A210-06ABD800B8FE}" srcId="{C02B8307-A4E3-4ED5-860C-34F9CBDB0A71}" destId="{1418B141-17D7-4D23-9E2E-14076DFA10A9}" srcOrd="0" destOrd="0" parTransId="{1F19FCC8-9B7D-4305-952A-F17DC3C86B86}" sibTransId="{B9976931-7318-4313-A889-5A6E6D670490}"/>
    <dgm:cxn modelId="{38997AD5-BA50-42BE-B8E3-B4168BFD4873}" srcId="{88734D87-F5C5-47FD-9EBE-5A1602348A39}" destId="{F6FE8A9F-00AF-4475-83C9-8DB502E57E68}" srcOrd="2" destOrd="0" parTransId="{799996A9-D6D0-4102-8738-C17ABED88667}" sibTransId="{2427A95C-2D6A-4346-B9F2-75B2928E5D30}"/>
    <dgm:cxn modelId="{551A5873-F56E-47EE-BA31-8FBD8C6CF466}" type="presOf" srcId="{1418B141-17D7-4D23-9E2E-14076DFA10A9}" destId="{37086B65-F2AD-48AE-9F08-CD0B0F065C9F}" srcOrd="0" destOrd="0" presId="urn:microsoft.com/office/officeart/2005/8/layout/chevron2"/>
    <dgm:cxn modelId="{3BA5E0B7-E9BC-43CB-BDFE-EA4BB2911399}" srcId="{F6FE8A9F-00AF-4475-83C9-8DB502E57E68}" destId="{1B10A56F-A940-433B-9556-FC23D45A5783}" srcOrd="3" destOrd="0" parTransId="{74E2B3C5-CAF4-4CEE-ACDF-7A8CD32B4495}" sibTransId="{607842C1-C40F-4DCB-8FB7-A3AE7DCA8320}"/>
    <dgm:cxn modelId="{0C9DA56E-B9E6-4B76-88BD-C66795E57109}" type="presOf" srcId="{E5CA661B-CF57-4FB5-97CB-42A763DC045A}" destId="{37086B65-F2AD-48AE-9F08-CD0B0F065C9F}" srcOrd="0" destOrd="1" presId="urn:microsoft.com/office/officeart/2005/8/layout/chevron2"/>
    <dgm:cxn modelId="{D0BF9790-F4F2-48C8-9E59-73A26231E625}" srcId="{F6FE8A9F-00AF-4475-83C9-8DB502E57E68}" destId="{41A59D67-560A-4AC6-A529-C7600AB0EC29}" srcOrd="2" destOrd="0" parTransId="{8468FFFF-3030-4258-A46C-E59F186F809C}" sibTransId="{A6FD332D-F744-412D-808F-A4584B8F74B7}"/>
    <dgm:cxn modelId="{7C373C87-6781-4667-B47E-73F9D79A0EF3}" type="presOf" srcId="{0A369845-D8C1-4DF1-82A6-C376EF809F36}" destId="{6DE4DD07-4108-4FF4-81E7-FFD46EEE2EF2}" srcOrd="0" destOrd="1" presId="urn:microsoft.com/office/officeart/2005/8/layout/chevron2"/>
    <dgm:cxn modelId="{D4672C0F-34AA-4BB8-BEEC-B16B478BD912}" type="presOf" srcId="{88734D87-F5C5-47FD-9EBE-5A1602348A39}" destId="{4D9B5404-5778-4F83-A42B-076C6BC1EE47}" srcOrd="0" destOrd="0" presId="urn:microsoft.com/office/officeart/2005/8/layout/chevron2"/>
    <dgm:cxn modelId="{D49FCB9B-FCD5-4440-9A0C-DD7DB6CB2854}" srcId="{88734D87-F5C5-47FD-9EBE-5A1602348A39}" destId="{6F933242-E8CD-4A93-9A03-672C383B379B}" srcOrd="3" destOrd="0" parTransId="{48585AC1-713E-4083-A4F8-64F7282BB0BD}" sibTransId="{BE47ECD2-D56B-4ADA-A2A0-46C8B65FE37F}"/>
    <dgm:cxn modelId="{01CD44FC-7A7F-4ED9-ACF6-075CEFDE0929}" type="presOf" srcId="{F63762EC-5730-4C11-A6DA-5E2495BF35CB}" destId="{BDB27AB7-9D17-44E5-A7B3-0857EF9FBFFD}" srcOrd="0" destOrd="0" presId="urn:microsoft.com/office/officeart/2005/8/layout/chevron2"/>
    <dgm:cxn modelId="{2EC8874F-BCAA-4839-AEAF-113EEF9F6CFD}" srcId="{88734D87-F5C5-47FD-9EBE-5A1602348A39}" destId="{F63762EC-5730-4C11-A6DA-5E2495BF35CB}" srcOrd="0" destOrd="0" parTransId="{DCF3158E-88FB-4AA9-90AD-6DDBF0F80F38}" sibTransId="{CE9B1850-A8D8-49A9-AB3B-BD1F99885555}"/>
    <dgm:cxn modelId="{F8A4A3DA-A6B9-4C7F-9865-BC9BADD9FBEB}" srcId="{6F933242-E8CD-4A93-9A03-672C383B379B}" destId="{B2215963-E8C9-43F7-87AA-C65847CAEB03}" srcOrd="0" destOrd="0" parTransId="{44E7F4F2-2D8E-4641-AEC0-AB5412E632DA}" sibTransId="{BB94C81C-3F03-4B0B-A9F3-CEE433C40C7D}"/>
    <dgm:cxn modelId="{B3B7BF4E-EAA2-4F95-9EED-C16C219C6529}" type="presOf" srcId="{18866234-2A88-4754-B644-6999DE534F7F}" destId="{740B827F-4EA6-45B8-8363-DA35A38F1092}" srcOrd="0" destOrd="0" presId="urn:microsoft.com/office/officeart/2005/8/layout/chevron2"/>
    <dgm:cxn modelId="{99AE2318-9317-4EA8-B6F7-1D28B26F5454}" type="presOf" srcId="{F6FE8A9F-00AF-4475-83C9-8DB502E57E68}" destId="{5D9BA733-083A-4AF6-8E4D-E3EB17F1BEDC}" srcOrd="0" destOrd="0" presId="urn:microsoft.com/office/officeart/2005/8/layout/chevron2"/>
    <dgm:cxn modelId="{8D5906A8-B9CC-43AF-A487-FFDB9A1AFFB7}" type="presOf" srcId="{B2215963-E8C9-43F7-87AA-C65847CAEB03}" destId="{E607F313-F5B2-44FF-B369-53BC3263480C}" srcOrd="0" destOrd="0" presId="urn:microsoft.com/office/officeart/2005/8/layout/chevron2"/>
    <dgm:cxn modelId="{7518652A-D2C1-466C-BAB5-FEC25D75A163}" type="presOf" srcId="{1B10A56F-A940-433B-9556-FC23D45A5783}" destId="{6DE4DD07-4108-4FF4-81E7-FFD46EEE2EF2}" srcOrd="0" destOrd="3" presId="urn:microsoft.com/office/officeart/2005/8/layout/chevron2"/>
    <dgm:cxn modelId="{7B73B2E3-F2C5-4E35-84A7-FDBB5352ACF1}" srcId="{F6FE8A9F-00AF-4475-83C9-8DB502E57E68}" destId="{0A369845-D8C1-4DF1-82A6-C376EF809F36}" srcOrd="1" destOrd="0" parTransId="{112783DA-1251-4AF9-8337-A64749BFCEB2}" sibTransId="{DE69BC38-1FB9-48CE-B9E0-4EFF1598C763}"/>
    <dgm:cxn modelId="{0C970E1C-7FBB-4C5A-8BEB-B01449D230DC}" type="presOf" srcId="{C02B8307-A4E3-4ED5-860C-34F9CBDB0A71}" destId="{7D5884AF-B5E4-4477-8FD2-FBEC2D7BBA1C}" srcOrd="0" destOrd="0" presId="urn:microsoft.com/office/officeart/2005/8/layout/chevron2"/>
    <dgm:cxn modelId="{F21FA2EE-B48B-407B-A686-CFCFDA3A41AA}" srcId="{F63762EC-5730-4C11-A6DA-5E2495BF35CB}" destId="{18866234-2A88-4754-B644-6999DE534F7F}" srcOrd="0" destOrd="0" parTransId="{D1AB92C6-6621-4747-8A46-52F8B19FCC4C}" sibTransId="{41C80C73-C9B9-4746-9A47-ACE49A343D31}"/>
    <dgm:cxn modelId="{68ECB0ED-02AE-4B78-9858-D73930F71CFF}" srcId="{C02B8307-A4E3-4ED5-860C-34F9CBDB0A71}" destId="{E5CA661B-CF57-4FB5-97CB-42A763DC045A}" srcOrd="1" destOrd="0" parTransId="{ADEBA8AF-AAB1-40C2-9571-F76296968090}" sibTransId="{72A08EE3-FBE7-49A7-A176-D22A837B855C}"/>
    <dgm:cxn modelId="{374F14CE-01D0-4D4D-900F-E003F0A071F8}" srcId="{88734D87-F5C5-47FD-9EBE-5A1602348A39}" destId="{C02B8307-A4E3-4ED5-860C-34F9CBDB0A71}" srcOrd="1" destOrd="0" parTransId="{D3778A69-39EE-4C37-9BCC-12076A9351D6}" sibTransId="{E1882777-7452-4488-B3B3-7540AB19BD53}"/>
    <dgm:cxn modelId="{A977013C-0EB4-4533-A823-74ADE1822CB9}" type="presOf" srcId="{D192D2DB-8A58-46A3-9725-6385A9A8CC54}" destId="{740B827F-4EA6-45B8-8363-DA35A38F1092}" srcOrd="0" destOrd="1" presId="urn:microsoft.com/office/officeart/2005/8/layout/chevron2"/>
    <dgm:cxn modelId="{7E77E831-016E-4D95-9E2E-EC09E0339F9A}" type="presOf" srcId="{41A59D67-560A-4AC6-A529-C7600AB0EC29}" destId="{6DE4DD07-4108-4FF4-81E7-FFD46EEE2EF2}" srcOrd="0" destOrd="2" presId="urn:microsoft.com/office/officeart/2005/8/layout/chevron2"/>
    <dgm:cxn modelId="{E1125505-EA5A-40AE-81B5-A04A750FAFB3}" srcId="{F63762EC-5730-4C11-A6DA-5E2495BF35CB}" destId="{D192D2DB-8A58-46A3-9725-6385A9A8CC54}" srcOrd="1" destOrd="0" parTransId="{B8C40407-7CEF-4E09-9E53-C59C1C8DA669}" sibTransId="{93CB63AD-499C-4E20-9814-117034244FBF}"/>
    <dgm:cxn modelId="{F133FC4D-CEBA-4B04-B533-0287B9CF5B96}" type="presOf" srcId="{62083A8A-7E8B-40A9-A6D4-2922E3A12397}" destId="{6DE4DD07-4108-4FF4-81E7-FFD46EEE2EF2}" srcOrd="0" destOrd="0" presId="urn:microsoft.com/office/officeart/2005/8/layout/chevron2"/>
    <dgm:cxn modelId="{9FD1CEEF-4485-4F58-A890-A5ECE2210A39}" type="presParOf" srcId="{4D9B5404-5778-4F83-A42B-076C6BC1EE47}" destId="{AF15F13D-FDAE-4016-AD5E-E33B470C17AB}" srcOrd="0" destOrd="0" presId="urn:microsoft.com/office/officeart/2005/8/layout/chevron2"/>
    <dgm:cxn modelId="{51133BF2-5ED7-467C-8D7A-2DEAF8422A95}" type="presParOf" srcId="{AF15F13D-FDAE-4016-AD5E-E33B470C17AB}" destId="{BDB27AB7-9D17-44E5-A7B3-0857EF9FBFFD}" srcOrd="0" destOrd="0" presId="urn:microsoft.com/office/officeart/2005/8/layout/chevron2"/>
    <dgm:cxn modelId="{5A9D9497-698C-4322-A3BF-AB83FEBCA1BE}" type="presParOf" srcId="{AF15F13D-FDAE-4016-AD5E-E33B470C17AB}" destId="{740B827F-4EA6-45B8-8363-DA35A38F1092}" srcOrd="1" destOrd="0" presId="urn:microsoft.com/office/officeart/2005/8/layout/chevron2"/>
    <dgm:cxn modelId="{554202C6-4132-487F-A874-1F7BB251EE74}" type="presParOf" srcId="{4D9B5404-5778-4F83-A42B-076C6BC1EE47}" destId="{372687B5-E9E8-46C5-B7FB-218A5EF85674}" srcOrd="1" destOrd="0" presId="urn:microsoft.com/office/officeart/2005/8/layout/chevron2"/>
    <dgm:cxn modelId="{34E635BF-240E-4D03-9016-2F31544814DD}" type="presParOf" srcId="{4D9B5404-5778-4F83-A42B-076C6BC1EE47}" destId="{DE8953C4-5ADB-494D-B6C7-0CDDCF9EE257}" srcOrd="2" destOrd="0" presId="urn:microsoft.com/office/officeart/2005/8/layout/chevron2"/>
    <dgm:cxn modelId="{F4401D31-D0C5-4D31-81B1-8C7033431DA1}" type="presParOf" srcId="{DE8953C4-5ADB-494D-B6C7-0CDDCF9EE257}" destId="{7D5884AF-B5E4-4477-8FD2-FBEC2D7BBA1C}" srcOrd="0" destOrd="0" presId="urn:microsoft.com/office/officeart/2005/8/layout/chevron2"/>
    <dgm:cxn modelId="{8654380C-9251-4C66-A6F2-5C918E246AD9}" type="presParOf" srcId="{DE8953C4-5ADB-494D-B6C7-0CDDCF9EE257}" destId="{37086B65-F2AD-48AE-9F08-CD0B0F065C9F}" srcOrd="1" destOrd="0" presId="urn:microsoft.com/office/officeart/2005/8/layout/chevron2"/>
    <dgm:cxn modelId="{F287DCBC-3C20-4A13-9184-6BF7E1CE172B}" type="presParOf" srcId="{4D9B5404-5778-4F83-A42B-076C6BC1EE47}" destId="{43427B8C-E5F5-46C1-A11A-859EFB47688A}" srcOrd="3" destOrd="0" presId="urn:microsoft.com/office/officeart/2005/8/layout/chevron2"/>
    <dgm:cxn modelId="{4896739F-F684-444A-BE8A-645A07FB1C99}" type="presParOf" srcId="{4D9B5404-5778-4F83-A42B-076C6BC1EE47}" destId="{4F5876E0-54D4-443F-8245-E55539FD07BF}" srcOrd="4" destOrd="0" presId="urn:microsoft.com/office/officeart/2005/8/layout/chevron2"/>
    <dgm:cxn modelId="{FDBD6D4A-496B-4ABA-BA77-C3669266B3FE}" type="presParOf" srcId="{4F5876E0-54D4-443F-8245-E55539FD07BF}" destId="{5D9BA733-083A-4AF6-8E4D-E3EB17F1BEDC}" srcOrd="0" destOrd="0" presId="urn:microsoft.com/office/officeart/2005/8/layout/chevron2"/>
    <dgm:cxn modelId="{A8386524-2ADF-43E1-A3F0-22C1B423C0CB}" type="presParOf" srcId="{4F5876E0-54D4-443F-8245-E55539FD07BF}" destId="{6DE4DD07-4108-4FF4-81E7-FFD46EEE2EF2}" srcOrd="1" destOrd="0" presId="urn:microsoft.com/office/officeart/2005/8/layout/chevron2"/>
    <dgm:cxn modelId="{6B458CF2-5536-4264-834F-BA1797C2F557}" type="presParOf" srcId="{4D9B5404-5778-4F83-A42B-076C6BC1EE47}" destId="{E96F0D8A-0616-4743-9FFE-8FAB53E2CDDC}" srcOrd="5" destOrd="0" presId="urn:microsoft.com/office/officeart/2005/8/layout/chevron2"/>
    <dgm:cxn modelId="{7BE0C5CC-C62D-4061-8CC4-29C8198E0E1F}" type="presParOf" srcId="{4D9B5404-5778-4F83-A42B-076C6BC1EE47}" destId="{01907099-81A1-442F-9747-45BAAD5859E3}" srcOrd="6" destOrd="0" presId="urn:microsoft.com/office/officeart/2005/8/layout/chevron2"/>
    <dgm:cxn modelId="{C46EF8C0-759B-4B19-BE4F-CE366F822EAA}" type="presParOf" srcId="{01907099-81A1-442F-9747-45BAAD5859E3}" destId="{6E1F7DCE-F4CA-4493-B4E7-2036851FEBEE}" srcOrd="0" destOrd="0" presId="urn:microsoft.com/office/officeart/2005/8/layout/chevron2"/>
    <dgm:cxn modelId="{379E99B4-AC0B-4891-89AD-E44471C1FC86}" type="presParOf" srcId="{01907099-81A1-442F-9747-45BAAD5859E3}" destId="{E607F313-F5B2-44FF-B369-53BC3263480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BCA5C69-354B-4325-BDAF-631F8FA8058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</dgm:pt>
    <dgm:pt modelId="{3DE39CEB-AC0A-4647-831B-6652D0F793DD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Conocimiento y uso de tecnologías digitales</a:t>
          </a:r>
          <a:endParaRPr lang="es-ES" sz="2000" b="1" dirty="0">
            <a:solidFill>
              <a:schemeClr val="tx1"/>
            </a:solidFill>
          </a:endParaRPr>
        </a:p>
      </dgm:t>
    </dgm:pt>
    <dgm:pt modelId="{49B075F5-2A0E-49B5-B4F0-0C569C88F593}" type="parTrans" cxnId="{53EEFF64-1E08-4DC6-9622-DF732D4C4BE8}">
      <dgm:prSet/>
      <dgm:spPr/>
      <dgm:t>
        <a:bodyPr/>
        <a:lstStyle/>
        <a:p>
          <a:endParaRPr lang="es-ES"/>
        </a:p>
      </dgm:t>
    </dgm:pt>
    <dgm:pt modelId="{AF50DA7E-D973-49B3-A501-1BBFA601905A}" type="sibTrans" cxnId="{53EEFF64-1E08-4DC6-9622-DF732D4C4BE8}">
      <dgm:prSet/>
      <dgm:spPr/>
      <dgm:t>
        <a:bodyPr/>
        <a:lstStyle/>
        <a:p>
          <a:endParaRPr lang="es-ES"/>
        </a:p>
      </dgm:t>
    </dgm:pt>
    <dgm:pt modelId="{D8124162-40A9-4447-8127-233920DA77B4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identidad de marca a través de la interacción con el cliente para que este se fidelice a la misma y garantice una rentabilidad.</a:t>
          </a:r>
          <a:endParaRPr lang="es-ES" sz="1800" b="1" dirty="0">
            <a:solidFill>
              <a:schemeClr val="tx1"/>
            </a:solidFill>
          </a:endParaRPr>
        </a:p>
      </dgm:t>
    </dgm:pt>
    <dgm:pt modelId="{9A2255DE-C743-4D13-8601-E39EA7EB1135}" type="parTrans" cxnId="{1B3D71F6-C7D8-4E02-A2EE-F13A5526606B}">
      <dgm:prSet/>
      <dgm:spPr/>
      <dgm:t>
        <a:bodyPr/>
        <a:lstStyle/>
        <a:p>
          <a:endParaRPr lang="es-ES"/>
        </a:p>
      </dgm:t>
    </dgm:pt>
    <dgm:pt modelId="{E611942D-1D62-4764-BD22-F6384F4D5AD2}" type="sibTrans" cxnId="{1B3D71F6-C7D8-4E02-A2EE-F13A5526606B}">
      <dgm:prSet/>
      <dgm:spPr/>
      <dgm:t>
        <a:bodyPr/>
        <a:lstStyle/>
        <a:p>
          <a:endParaRPr lang="es-ES"/>
        </a:p>
      </dgm:t>
    </dgm:pt>
    <dgm:pt modelId="{AF8573B9-C699-45F4-83BF-35D925C749C4}">
      <dgm:prSet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El marketing digital en continuo crecimiento</a:t>
          </a:r>
          <a:endParaRPr lang="es-EC" sz="1800" b="1" dirty="0">
            <a:solidFill>
              <a:schemeClr val="tx1"/>
            </a:solidFill>
          </a:endParaRPr>
        </a:p>
      </dgm:t>
    </dgm:pt>
    <dgm:pt modelId="{1DD0CE18-C6F4-4C09-8B5E-5D22649913BF}" type="parTrans" cxnId="{C35419AB-20E1-422F-9881-2778AB124BEC}">
      <dgm:prSet/>
      <dgm:spPr/>
      <dgm:t>
        <a:bodyPr/>
        <a:lstStyle/>
        <a:p>
          <a:endParaRPr lang="es-EC"/>
        </a:p>
      </dgm:t>
    </dgm:pt>
    <dgm:pt modelId="{7E51693C-C60D-4CDC-98D2-6DC9689F1070}" type="sibTrans" cxnId="{C35419AB-20E1-422F-9881-2778AB124BEC}">
      <dgm:prSet/>
      <dgm:spPr/>
      <dgm:t>
        <a:bodyPr/>
        <a:lstStyle/>
        <a:p>
          <a:endParaRPr lang="es-EC"/>
        </a:p>
      </dgm:t>
    </dgm:pt>
    <dgm:pt modelId="{B1D17B6B-D272-4C04-8A16-1AE6A105F1D9}">
      <dgm:prSet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El uso de plataformas digitales busca promover el turismo del sector, posicionándolo como un servicio personalizado.</a:t>
          </a:r>
          <a:endParaRPr lang="es-EC" sz="2000" b="1" dirty="0">
            <a:solidFill>
              <a:schemeClr val="tx1"/>
            </a:solidFill>
          </a:endParaRPr>
        </a:p>
      </dgm:t>
    </dgm:pt>
    <dgm:pt modelId="{D7524C32-B1A6-484C-83E7-C21B04FE55A8}" type="parTrans" cxnId="{E1232D70-722C-45E9-8A32-6340CAADD768}">
      <dgm:prSet/>
      <dgm:spPr/>
      <dgm:t>
        <a:bodyPr/>
        <a:lstStyle/>
        <a:p>
          <a:endParaRPr lang="es-EC"/>
        </a:p>
      </dgm:t>
    </dgm:pt>
    <dgm:pt modelId="{86062C37-901B-4043-B4C9-254ACB4A9B22}" type="sibTrans" cxnId="{E1232D70-722C-45E9-8A32-6340CAADD768}">
      <dgm:prSet/>
      <dgm:spPr/>
      <dgm:t>
        <a:bodyPr/>
        <a:lstStyle/>
        <a:p>
          <a:endParaRPr lang="es-EC"/>
        </a:p>
      </dgm:t>
    </dgm:pt>
    <dgm:pt modelId="{16286362-2917-42A6-8E2B-D61C235A6EE1}" type="pres">
      <dgm:prSet presAssocID="{ABCA5C69-354B-4325-BDAF-631F8FA80587}" presName="diagram" presStyleCnt="0">
        <dgm:presLayoutVars>
          <dgm:dir/>
          <dgm:resizeHandles val="exact"/>
        </dgm:presLayoutVars>
      </dgm:prSet>
      <dgm:spPr/>
    </dgm:pt>
    <dgm:pt modelId="{A1A77E5B-2326-4979-A3E9-07C8B5652361}" type="pres">
      <dgm:prSet presAssocID="{3DE39CEB-AC0A-4647-831B-6652D0F793D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E2E0C6-19C8-4B6A-A4B0-575D990B4336}" type="pres">
      <dgm:prSet presAssocID="{AF50DA7E-D973-49B3-A501-1BBFA601905A}" presName="sibTrans" presStyleCnt="0"/>
      <dgm:spPr/>
    </dgm:pt>
    <dgm:pt modelId="{AB3D387C-5AF2-4298-A64A-567ECCDF9F10}" type="pres">
      <dgm:prSet presAssocID="{AF8573B9-C699-45F4-83BF-35D925C749C4}" presName="node" presStyleLbl="node1" presStyleIdx="1" presStyleCnt="4" custScaleX="90089" custScaleY="102136" custLinFactNeighborX="-6890" custLinFactNeighborY="-39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F7F399-A873-45BE-BEE6-9E3274C7645B}" type="pres">
      <dgm:prSet presAssocID="{7E51693C-C60D-4CDC-98D2-6DC9689F1070}" presName="sibTrans" presStyleCnt="0"/>
      <dgm:spPr/>
    </dgm:pt>
    <dgm:pt modelId="{FEF55A85-2076-4873-8487-DD964C96FE50}" type="pres">
      <dgm:prSet presAssocID="{D8124162-40A9-4447-8127-233920DA77B4}" presName="node" presStyleLbl="node1" presStyleIdx="2" presStyleCnt="4" custScaleX="98146" custScaleY="90823" custLinFactNeighborX="1463" custLinFactNeighborY="-140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494123-E6FA-4E23-874D-171B5BA67C6C}" type="pres">
      <dgm:prSet presAssocID="{E611942D-1D62-4764-BD22-F6384F4D5AD2}" presName="sibTrans" presStyleCnt="0"/>
      <dgm:spPr/>
    </dgm:pt>
    <dgm:pt modelId="{1CDD1657-2125-49D2-B63D-85BE4D8330BB}" type="pres">
      <dgm:prSet presAssocID="{B1D17B6B-D272-4C04-8A16-1AE6A105F1D9}" presName="node" presStyleLbl="node1" presStyleIdx="3" presStyleCnt="4" custLinFactNeighborX="-3090" custLinFactNeighborY="-1157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008F110-F8D3-430D-9973-B77ECB50C1E5}" type="presOf" srcId="{D8124162-40A9-4447-8127-233920DA77B4}" destId="{FEF55A85-2076-4873-8487-DD964C96FE50}" srcOrd="0" destOrd="0" presId="urn:microsoft.com/office/officeart/2005/8/layout/default"/>
    <dgm:cxn modelId="{1B3D71F6-C7D8-4E02-A2EE-F13A5526606B}" srcId="{ABCA5C69-354B-4325-BDAF-631F8FA80587}" destId="{D8124162-40A9-4447-8127-233920DA77B4}" srcOrd="2" destOrd="0" parTransId="{9A2255DE-C743-4D13-8601-E39EA7EB1135}" sibTransId="{E611942D-1D62-4764-BD22-F6384F4D5AD2}"/>
    <dgm:cxn modelId="{9014B388-BA2F-401E-8146-A52FEFC2CE91}" type="presOf" srcId="{AF8573B9-C699-45F4-83BF-35D925C749C4}" destId="{AB3D387C-5AF2-4298-A64A-567ECCDF9F10}" srcOrd="0" destOrd="0" presId="urn:microsoft.com/office/officeart/2005/8/layout/default"/>
    <dgm:cxn modelId="{2F4F0F0D-68DE-4582-915D-451436F9AE38}" type="presOf" srcId="{3DE39CEB-AC0A-4647-831B-6652D0F793DD}" destId="{A1A77E5B-2326-4979-A3E9-07C8B5652361}" srcOrd="0" destOrd="0" presId="urn:microsoft.com/office/officeart/2005/8/layout/default"/>
    <dgm:cxn modelId="{E1232D70-722C-45E9-8A32-6340CAADD768}" srcId="{ABCA5C69-354B-4325-BDAF-631F8FA80587}" destId="{B1D17B6B-D272-4C04-8A16-1AE6A105F1D9}" srcOrd="3" destOrd="0" parTransId="{D7524C32-B1A6-484C-83E7-C21B04FE55A8}" sibTransId="{86062C37-901B-4043-B4C9-254ACB4A9B22}"/>
    <dgm:cxn modelId="{C35419AB-20E1-422F-9881-2778AB124BEC}" srcId="{ABCA5C69-354B-4325-BDAF-631F8FA80587}" destId="{AF8573B9-C699-45F4-83BF-35D925C749C4}" srcOrd="1" destOrd="0" parTransId="{1DD0CE18-C6F4-4C09-8B5E-5D22649913BF}" sibTransId="{7E51693C-C60D-4CDC-98D2-6DC9689F1070}"/>
    <dgm:cxn modelId="{CB27D42F-4B33-4AB2-912E-2952BBDF3F0A}" type="presOf" srcId="{B1D17B6B-D272-4C04-8A16-1AE6A105F1D9}" destId="{1CDD1657-2125-49D2-B63D-85BE4D8330BB}" srcOrd="0" destOrd="0" presId="urn:microsoft.com/office/officeart/2005/8/layout/default"/>
    <dgm:cxn modelId="{C143C3A3-9CE7-413D-88EB-0981AC14A06E}" type="presOf" srcId="{ABCA5C69-354B-4325-BDAF-631F8FA80587}" destId="{16286362-2917-42A6-8E2B-D61C235A6EE1}" srcOrd="0" destOrd="0" presId="urn:microsoft.com/office/officeart/2005/8/layout/default"/>
    <dgm:cxn modelId="{53EEFF64-1E08-4DC6-9622-DF732D4C4BE8}" srcId="{ABCA5C69-354B-4325-BDAF-631F8FA80587}" destId="{3DE39CEB-AC0A-4647-831B-6652D0F793DD}" srcOrd="0" destOrd="0" parTransId="{49B075F5-2A0E-49B5-B4F0-0C569C88F593}" sibTransId="{AF50DA7E-D973-49B3-A501-1BBFA601905A}"/>
    <dgm:cxn modelId="{7FF057E8-0A5C-4502-B1B8-C33B8D84A1E7}" type="presParOf" srcId="{16286362-2917-42A6-8E2B-D61C235A6EE1}" destId="{A1A77E5B-2326-4979-A3E9-07C8B5652361}" srcOrd="0" destOrd="0" presId="urn:microsoft.com/office/officeart/2005/8/layout/default"/>
    <dgm:cxn modelId="{714DEF9A-7D82-4D6B-B37A-87BD88FD7079}" type="presParOf" srcId="{16286362-2917-42A6-8E2B-D61C235A6EE1}" destId="{60E2E0C6-19C8-4B6A-A4B0-575D990B4336}" srcOrd="1" destOrd="0" presId="urn:microsoft.com/office/officeart/2005/8/layout/default"/>
    <dgm:cxn modelId="{0C36B6A5-B0ED-4B65-9DBE-AFCFCFEE1284}" type="presParOf" srcId="{16286362-2917-42A6-8E2B-D61C235A6EE1}" destId="{AB3D387C-5AF2-4298-A64A-567ECCDF9F10}" srcOrd="2" destOrd="0" presId="urn:microsoft.com/office/officeart/2005/8/layout/default"/>
    <dgm:cxn modelId="{BBF2369C-2AC4-4A34-9FF4-C972D6C3DB65}" type="presParOf" srcId="{16286362-2917-42A6-8E2B-D61C235A6EE1}" destId="{7FF7F399-A873-45BE-BEE6-9E3274C7645B}" srcOrd="3" destOrd="0" presId="urn:microsoft.com/office/officeart/2005/8/layout/default"/>
    <dgm:cxn modelId="{924BE07A-CB83-4449-8598-55C2F0600571}" type="presParOf" srcId="{16286362-2917-42A6-8E2B-D61C235A6EE1}" destId="{FEF55A85-2076-4873-8487-DD964C96FE50}" srcOrd="4" destOrd="0" presId="urn:microsoft.com/office/officeart/2005/8/layout/default"/>
    <dgm:cxn modelId="{A2FD0D2E-50E2-4416-A81A-26AA55E250D8}" type="presParOf" srcId="{16286362-2917-42A6-8E2B-D61C235A6EE1}" destId="{AB494123-E6FA-4E23-874D-171B5BA67C6C}" srcOrd="5" destOrd="0" presId="urn:microsoft.com/office/officeart/2005/8/layout/default"/>
    <dgm:cxn modelId="{E7CCBA98-2428-4E10-A49F-322712ECB85B}" type="presParOf" srcId="{16286362-2917-42A6-8E2B-D61C235A6EE1}" destId="{1CDD1657-2125-49D2-B63D-85BE4D8330B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E3746-EFFD-4E80-81AF-1C6877350451}">
      <dsp:nvSpPr>
        <dsp:cNvPr id="0" name=""/>
        <dsp:cNvSpPr/>
      </dsp:nvSpPr>
      <dsp:spPr>
        <a:xfrm>
          <a:off x="79215" y="1961696"/>
          <a:ext cx="2402085" cy="20112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Nuevas tecnologías y plataformas digitales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138123" y="2020604"/>
        <a:ext cx="2284269" cy="1893461"/>
      </dsp:txXfrm>
    </dsp:sp>
    <dsp:sp modelId="{A3B097BE-5456-4CBA-97A7-BBB2936C750E}">
      <dsp:nvSpPr>
        <dsp:cNvPr id="0" name=""/>
        <dsp:cNvSpPr/>
      </dsp:nvSpPr>
      <dsp:spPr>
        <a:xfrm>
          <a:off x="2703715" y="2669476"/>
          <a:ext cx="471517" cy="595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/>
        </a:p>
      </dsp:txBody>
      <dsp:txXfrm>
        <a:off x="2703715" y="2788619"/>
        <a:ext cx="330062" cy="357431"/>
      </dsp:txXfrm>
    </dsp:sp>
    <dsp:sp modelId="{E1E36E6D-E89C-457D-A9D1-D9718F12E421}">
      <dsp:nvSpPr>
        <dsp:cNvPr id="0" name=""/>
        <dsp:cNvSpPr/>
      </dsp:nvSpPr>
      <dsp:spPr>
        <a:xfrm>
          <a:off x="3370957" y="1961696"/>
          <a:ext cx="2402085" cy="20112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baseline="0" dirty="0" smtClean="0">
              <a:solidFill>
                <a:schemeClr val="tx1"/>
              </a:solidFill>
            </a:rPr>
            <a:t>Complementar el marketing tradicional con marketing digital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429865" y="2020604"/>
        <a:ext cx="2284269" cy="1893461"/>
      </dsp:txXfrm>
    </dsp:sp>
    <dsp:sp modelId="{8749C285-AAA6-4F0A-816E-088647DF8F60}">
      <dsp:nvSpPr>
        <dsp:cNvPr id="0" name=""/>
        <dsp:cNvSpPr/>
      </dsp:nvSpPr>
      <dsp:spPr>
        <a:xfrm rot="27215">
          <a:off x="5986120" y="2682460"/>
          <a:ext cx="451752" cy="595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/>
        </a:p>
      </dsp:txBody>
      <dsp:txXfrm>
        <a:off x="5986122" y="2801067"/>
        <a:ext cx="316226" cy="357431"/>
      </dsp:txXfrm>
    </dsp:sp>
    <dsp:sp modelId="{81D74F9C-091B-474C-AE18-6BDF25DA8563}">
      <dsp:nvSpPr>
        <dsp:cNvPr id="0" name=""/>
        <dsp:cNvSpPr/>
      </dsp:nvSpPr>
      <dsp:spPr>
        <a:xfrm>
          <a:off x="6625379" y="1987461"/>
          <a:ext cx="2402085" cy="20112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Mayor rendimiento de la inversión y cuota de clientes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6684287" y="2046369"/>
        <a:ext cx="2284269" cy="18934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77E5B-2326-4979-A3E9-07C8B5652361}">
      <dsp:nvSpPr>
        <dsp:cNvPr id="0" name=""/>
        <dsp:cNvSpPr/>
      </dsp:nvSpPr>
      <dsp:spPr>
        <a:xfrm>
          <a:off x="212414" y="27335"/>
          <a:ext cx="4264381" cy="25586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Gobiernos rurales consideren el uso de las nuevas tecnologías de la comunicación</a:t>
          </a:r>
          <a:r>
            <a:rPr lang="es-EC" sz="1800" kern="1200" dirty="0" smtClean="0">
              <a:solidFill>
                <a:schemeClr val="tx1"/>
              </a:solidFill>
            </a:rPr>
            <a:t>.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212414" y="27335"/>
        <a:ext cx="4264381" cy="2558629"/>
      </dsp:txXfrm>
    </dsp:sp>
    <dsp:sp modelId="{AB3D387C-5AF2-4298-A64A-567ECCDF9F10}">
      <dsp:nvSpPr>
        <dsp:cNvPr id="0" name=""/>
        <dsp:cNvSpPr/>
      </dsp:nvSpPr>
      <dsp:spPr>
        <a:xfrm>
          <a:off x="4609419" y="0"/>
          <a:ext cx="3841739" cy="26132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El marketing digital debe estar encaminado a objetivos claros y rentables que permitan generar valor a las organizaciones.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4609419" y="0"/>
        <a:ext cx="3841739" cy="2613281"/>
      </dsp:txXfrm>
    </dsp:sp>
    <dsp:sp modelId="{FEF55A85-2076-4873-8487-DD964C96FE50}">
      <dsp:nvSpPr>
        <dsp:cNvPr id="0" name=""/>
        <dsp:cNvSpPr/>
      </dsp:nvSpPr>
      <dsp:spPr>
        <a:xfrm>
          <a:off x="103012" y="2797132"/>
          <a:ext cx="4185320" cy="23238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Presupuesto destinado a las actividades de marketing digital y seguimiento.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103012" y="2797132"/>
        <a:ext cx="4185320" cy="2323823"/>
      </dsp:txXfrm>
    </dsp:sp>
    <dsp:sp modelId="{1CDD1657-2125-49D2-B63D-85BE4D8330BB}">
      <dsp:nvSpPr>
        <dsp:cNvPr id="0" name=""/>
        <dsp:cNvSpPr/>
      </dsp:nvSpPr>
      <dsp:spPr>
        <a:xfrm>
          <a:off x="4520613" y="2743516"/>
          <a:ext cx="4264381" cy="25586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indicadores de control de gestión para así poder monitorear y dar seguimiento de las actividades implementadas</a:t>
          </a:r>
          <a:r>
            <a:rPr lang="es-EC" sz="2300" kern="1200" dirty="0" smtClean="0"/>
            <a:t>.</a:t>
          </a:r>
          <a:endParaRPr lang="es-EC" sz="2300" kern="1200" dirty="0"/>
        </a:p>
      </dsp:txBody>
      <dsp:txXfrm>
        <a:off x="4520613" y="2743516"/>
        <a:ext cx="4264381" cy="25586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F2502-5468-4CE3-A4B3-D8B42B93A24B}">
      <dsp:nvSpPr>
        <dsp:cNvPr id="0" name=""/>
        <dsp:cNvSpPr/>
      </dsp:nvSpPr>
      <dsp:spPr>
        <a:xfrm>
          <a:off x="0" y="2928"/>
          <a:ext cx="8397023" cy="1089310"/>
        </a:xfrm>
        <a:prstGeom prst="roundRect">
          <a:avLst>
            <a:gd name="adj" fmla="val 10000"/>
          </a:avLst>
        </a:prstGeom>
        <a:solidFill>
          <a:srgbClr val="10ABF8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Investigar las teorías relacionadas en el marco teórico a fin de obtener bases del marketing digital para el desarrollo del proyecto. 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1905" y="34833"/>
        <a:ext cx="8333213" cy="1025500"/>
      </dsp:txXfrm>
    </dsp:sp>
    <dsp:sp modelId="{38306ADF-A6E9-4FE7-B8DA-8148BBEA7C9C}">
      <dsp:nvSpPr>
        <dsp:cNvPr id="0" name=""/>
        <dsp:cNvSpPr/>
      </dsp:nvSpPr>
      <dsp:spPr>
        <a:xfrm rot="5400000">
          <a:off x="3994265" y="1119471"/>
          <a:ext cx="408491" cy="490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tx1">
              <a:alpha val="9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-5400000">
        <a:off x="4051455" y="1160320"/>
        <a:ext cx="294113" cy="285944"/>
      </dsp:txXfrm>
    </dsp:sp>
    <dsp:sp modelId="{1469C51F-BC20-447D-91AD-17E2D2CC2789}">
      <dsp:nvSpPr>
        <dsp:cNvPr id="0" name=""/>
        <dsp:cNvSpPr/>
      </dsp:nvSpPr>
      <dsp:spPr>
        <a:xfrm>
          <a:off x="0" y="1636894"/>
          <a:ext cx="8397023" cy="1089310"/>
        </a:xfrm>
        <a:prstGeom prst="roundRect">
          <a:avLst>
            <a:gd name="adj" fmla="val 10000"/>
          </a:avLst>
        </a:prstGeom>
        <a:solidFill>
          <a:srgbClr val="99FF99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Desarrollar el sistema con el que se va seguir la metodología para la investigación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1905" y="1668799"/>
        <a:ext cx="8333213" cy="1025500"/>
      </dsp:txXfrm>
    </dsp:sp>
    <dsp:sp modelId="{228697BF-78D4-48EA-9B91-B2E2A74FFD80}">
      <dsp:nvSpPr>
        <dsp:cNvPr id="0" name=""/>
        <dsp:cNvSpPr/>
      </dsp:nvSpPr>
      <dsp:spPr>
        <a:xfrm rot="5400000">
          <a:off x="3994265" y="2753437"/>
          <a:ext cx="408491" cy="490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tx1">
              <a:alpha val="9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-5400000">
        <a:off x="4051455" y="2794286"/>
        <a:ext cx="294113" cy="285944"/>
      </dsp:txXfrm>
    </dsp:sp>
    <dsp:sp modelId="{2E0C6D37-23D1-423F-B98F-2294A091CAD9}">
      <dsp:nvSpPr>
        <dsp:cNvPr id="0" name=""/>
        <dsp:cNvSpPr/>
      </dsp:nvSpPr>
      <dsp:spPr>
        <a:xfrm>
          <a:off x="33161" y="3270860"/>
          <a:ext cx="8330699" cy="1089310"/>
        </a:xfrm>
        <a:prstGeom prst="roundRect">
          <a:avLst>
            <a:gd name="adj" fmla="val 10000"/>
          </a:avLst>
        </a:prstGeom>
        <a:solidFill>
          <a:srgbClr val="FFCCFF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Realizar una investigación de mercados acerca de las necesidades de información del turista de la parroquia </a:t>
          </a:r>
          <a:r>
            <a:rPr lang="es-EC" sz="1600" kern="1200" dirty="0" err="1" smtClean="0">
              <a:solidFill>
                <a:schemeClr val="tx1"/>
              </a:solidFill>
            </a:rPr>
            <a:t>Píntag</a:t>
          </a:r>
          <a:r>
            <a:rPr lang="es-EC" sz="1600" kern="1200" dirty="0" smtClean="0">
              <a:solidFill>
                <a:schemeClr val="tx1"/>
              </a:solidFill>
            </a:rPr>
            <a:t>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65066" y="3302765"/>
        <a:ext cx="8266889" cy="1025500"/>
      </dsp:txXfrm>
    </dsp:sp>
    <dsp:sp modelId="{C2C7DC11-E458-4C8D-899F-324F43616AB2}">
      <dsp:nvSpPr>
        <dsp:cNvPr id="0" name=""/>
        <dsp:cNvSpPr/>
      </dsp:nvSpPr>
      <dsp:spPr>
        <a:xfrm rot="5400000">
          <a:off x="3994265" y="4387403"/>
          <a:ext cx="408491" cy="490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tx1">
              <a:alpha val="9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-5400000">
        <a:off x="4051455" y="4428252"/>
        <a:ext cx="294113" cy="285944"/>
      </dsp:txXfrm>
    </dsp:sp>
    <dsp:sp modelId="{B65BB83F-D46D-4EF2-B823-042DFF7F1AAF}">
      <dsp:nvSpPr>
        <dsp:cNvPr id="0" name=""/>
        <dsp:cNvSpPr/>
      </dsp:nvSpPr>
      <dsp:spPr>
        <a:xfrm>
          <a:off x="49742" y="4904826"/>
          <a:ext cx="8297537" cy="1089310"/>
        </a:xfrm>
        <a:prstGeom prst="roundRect">
          <a:avLst>
            <a:gd name="adj" fmla="val 10000"/>
          </a:avLst>
        </a:prstGeom>
        <a:solidFill>
          <a:srgbClr val="FFFF99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Proponer un sistema de mejoramiento turístico de la Parroquia Píntag por medio de la investigación.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81647" y="4936731"/>
        <a:ext cx="8233727" cy="1025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B6C79-D545-4F44-86A9-81C103F6537D}">
      <dsp:nvSpPr>
        <dsp:cNvPr id="0" name=""/>
        <dsp:cNvSpPr/>
      </dsp:nvSpPr>
      <dsp:spPr>
        <a:xfrm>
          <a:off x="7429" y="1465833"/>
          <a:ext cx="2220703" cy="13324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-</a:t>
          </a:r>
          <a:endParaRPr lang="es-ES" sz="1800" kern="1200" dirty="0"/>
        </a:p>
      </dsp:txBody>
      <dsp:txXfrm>
        <a:off x="46454" y="1504858"/>
        <a:ext cx="2142653" cy="1254372"/>
      </dsp:txXfrm>
    </dsp:sp>
    <dsp:sp modelId="{4D4AAEFC-22D9-4EB8-AC70-F427D759EB7C}">
      <dsp:nvSpPr>
        <dsp:cNvPr id="0" name=""/>
        <dsp:cNvSpPr/>
      </dsp:nvSpPr>
      <dsp:spPr>
        <a:xfrm>
          <a:off x="2450203" y="1856677"/>
          <a:ext cx="470789" cy="5507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>
        <a:off x="2450203" y="1966824"/>
        <a:ext cx="329552" cy="330440"/>
      </dsp:txXfrm>
    </dsp:sp>
    <dsp:sp modelId="{10AFE90C-0296-4DE6-8941-27C7C7C1E04D}">
      <dsp:nvSpPr>
        <dsp:cNvPr id="0" name=""/>
        <dsp:cNvSpPr/>
      </dsp:nvSpPr>
      <dsp:spPr>
        <a:xfrm>
          <a:off x="3116415" y="1465833"/>
          <a:ext cx="2220703" cy="13324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800" kern="1200"/>
        </a:p>
      </dsp:txBody>
      <dsp:txXfrm>
        <a:off x="3155440" y="1504858"/>
        <a:ext cx="2142653" cy="1254372"/>
      </dsp:txXfrm>
    </dsp:sp>
    <dsp:sp modelId="{275AA073-53A8-4155-9A27-7C3A099CD464}">
      <dsp:nvSpPr>
        <dsp:cNvPr id="0" name=""/>
        <dsp:cNvSpPr/>
      </dsp:nvSpPr>
      <dsp:spPr>
        <a:xfrm>
          <a:off x="5559189" y="1856677"/>
          <a:ext cx="470789" cy="5507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975582"/>
            <a:satOff val="22309"/>
            <a:lumOff val="11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/>
        </a:p>
      </dsp:txBody>
      <dsp:txXfrm>
        <a:off x="5559189" y="1966824"/>
        <a:ext cx="329552" cy="330440"/>
      </dsp:txXfrm>
    </dsp:sp>
    <dsp:sp modelId="{23C48F9A-09D5-4004-8C65-ED074A77ACC1}">
      <dsp:nvSpPr>
        <dsp:cNvPr id="0" name=""/>
        <dsp:cNvSpPr/>
      </dsp:nvSpPr>
      <dsp:spPr>
        <a:xfrm>
          <a:off x="6225400" y="1465833"/>
          <a:ext cx="2220703" cy="13324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6264425" y="1504858"/>
        <a:ext cx="2142653" cy="12543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AE7E6-1520-45B8-8852-F71C2714F54E}">
      <dsp:nvSpPr>
        <dsp:cNvPr id="0" name=""/>
        <dsp:cNvSpPr/>
      </dsp:nvSpPr>
      <dsp:spPr>
        <a:xfrm>
          <a:off x="4982213" y="44137"/>
          <a:ext cx="1481508" cy="1481508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accent1">
              <a:shade val="50000"/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Intercambio de </a:t>
          </a:r>
          <a:r>
            <a:rPr lang="es-ES" sz="2000" kern="1200" dirty="0" err="1" smtClean="0">
              <a:solidFill>
                <a:schemeClr val="tx1"/>
              </a:solidFill>
            </a:rPr>
            <a:t>link´s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982213" y="44137"/>
        <a:ext cx="1481508" cy="1481508"/>
      </dsp:txXfrm>
    </dsp:sp>
    <dsp:sp modelId="{1BD55815-1CC1-4C3D-9810-54C664CB9D96}">
      <dsp:nvSpPr>
        <dsp:cNvPr id="0" name=""/>
        <dsp:cNvSpPr/>
      </dsp:nvSpPr>
      <dsp:spPr>
        <a:xfrm>
          <a:off x="1494335" y="936"/>
          <a:ext cx="5558169" cy="5558169"/>
        </a:xfrm>
        <a:prstGeom prst="circularArrow">
          <a:avLst>
            <a:gd name="adj1" fmla="val 5198"/>
            <a:gd name="adj2" fmla="val 335730"/>
            <a:gd name="adj3" fmla="val 21293987"/>
            <a:gd name="adj4" fmla="val 19765586"/>
            <a:gd name="adj5" fmla="val 606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86200-13D6-4D26-ABF7-6989A53D0686}">
      <dsp:nvSpPr>
        <dsp:cNvPr id="0" name=""/>
        <dsp:cNvSpPr/>
      </dsp:nvSpPr>
      <dsp:spPr>
        <a:xfrm>
          <a:off x="5878082" y="2801339"/>
          <a:ext cx="1481508" cy="1481508"/>
        </a:xfrm>
        <a:prstGeom prst="rect">
          <a:avLst/>
        </a:prstGeom>
        <a:solidFill>
          <a:srgbClr val="40669E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Email marketing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5878082" y="2801339"/>
        <a:ext cx="1481508" cy="1481508"/>
      </dsp:txXfrm>
    </dsp:sp>
    <dsp:sp modelId="{AEFB2837-3A1E-438D-8FF0-83BFFA1F782A}">
      <dsp:nvSpPr>
        <dsp:cNvPr id="0" name=""/>
        <dsp:cNvSpPr/>
      </dsp:nvSpPr>
      <dsp:spPr>
        <a:xfrm>
          <a:off x="1494335" y="936"/>
          <a:ext cx="5558169" cy="5558169"/>
        </a:xfrm>
        <a:prstGeom prst="circularArrow">
          <a:avLst>
            <a:gd name="adj1" fmla="val 5198"/>
            <a:gd name="adj2" fmla="val 335730"/>
            <a:gd name="adj3" fmla="val 4015470"/>
            <a:gd name="adj4" fmla="val 2252723"/>
            <a:gd name="adj5" fmla="val 606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C1B6C-3E56-4E33-9E34-97E7EE2177A8}">
      <dsp:nvSpPr>
        <dsp:cNvPr id="0" name=""/>
        <dsp:cNvSpPr/>
      </dsp:nvSpPr>
      <dsp:spPr>
        <a:xfrm>
          <a:off x="3532666" y="4505384"/>
          <a:ext cx="1481508" cy="1481508"/>
        </a:xfrm>
        <a:prstGeom prst="rect">
          <a:avLst/>
        </a:prstGeom>
        <a:solidFill>
          <a:srgbClr val="FF9999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Marketing Viral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532666" y="4505384"/>
        <a:ext cx="1481508" cy="1481508"/>
      </dsp:txXfrm>
    </dsp:sp>
    <dsp:sp modelId="{4FFE0F65-F669-4BC3-8CB2-9948CAABD252}">
      <dsp:nvSpPr>
        <dsp:cNvPr id="0" name=""/>
        <dsp:cNvSpPr/>
      </dsp:nvSpPr>
      <dsp:spPr>
        <a:xfrm>
          <a:off x="1494335" y="936"/>
          <a:ext cx="5558169" cy="5558169"/>
        </a:xfrm>
        <a:prstGeom prst="circularArrow">
          <a:avLst>
            <a:gd name="adj1" fmla="val 5198"/>
            <a:gd name="adj2" fmla="val 335730"/>
            <a:gd name="adj3" fmla="val 8211547"/>
            <a:gd name="adj4" fmla="val 6448799"/>
            <a:gd name="adj5" fmla="val 606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1EF9C-A7FB-4168-882A-9652B47701AA}">
      <dsp:nvSpPr>
        <dsp:cNvPr id="0" name=""/>
        <dsp:cNvSpPr/>
      </dsp:nvSpPr>
      <dsp:spPr>
        <a:xfrm>
          <a:off x="1187250" y="2801339"/>
          <a:ext cx="1481508" cy="1481508"/>
        </a:xfrm>
        <a:prstGeom prst="rect">
          <a:avLst/>
        </a:prstGeom>
        <a:solidFill>
          <a:schemeClr val="accent4"/>
        </a:solidFill>
        <a:ln w="15875" cap="flat" cmpd="sng" algn="ctr">
          <a:solidFill>
            <a:schemeClr val="accent4">
              <a:shade val="50000"/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Páginas web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1187250" y="2801339"/>
        <a:ext cx="1481508" cy="1481508"/>
      </dsp:txXfrm>
    </dsp:sp>
    <dsp:sp modelId="{290620F2-FD53-449D-B6B1-D670E534BFA2}">
      <dsp:nvSpPr>
        <dsp:cNvPr id="0" name=""/>
        <dsp:cNvSpPr/>
      </dsp:nvSpPr>
      <dsp:spPr>
        <a:xfrm>
          <a:off x="1494335" y="936"/>
          <a:ext cx="5558169" cy="5558169"/>
        </a:xfrm>
        <a:prstGeom prst="circularArrow">
          <a:avLst>
            <a:gd name="adj1" fmla="val 5198"/>
            <a:gd name="adj2" fmla="val 335730"/>
            <a:gd name="adj3" fmla="val 12298684"/>
            <a:gd name="adj4" fmla="val 10770283"/>
            <a:gd name="adj5" fmla="val 606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DA5EF-A860-426D-9C96-5996720E2756}">
      <dsp:nvSpPr>
        <dsp:cNvPr id="0" name=""/>
        <dsp:cNvSpPr/>
      </dsp:nvSpPr>
      <dsp:spPr>
        <a:xfrm>
          <a:off x="2083119" y="44137"/>
          <a:ext cx="1481508" cy="1481508"/>
        </a:xfrm>
        <a:prstGeom prst="rect">
          <a:avLst/>
        </a:prstGeom>
        <a:solidFill>
          <a:srgbClr val="FF9999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Redes sociales </a:t>
          </a:r>
          <a:r>
            <a:rPr lang="es-ES" sz="2100" kern="1200" smtClean="0">
              <a:solidFill>
                <a:schemeClr val="tx1"/>
              </a:solidFill>
            </a:rPr>
            <a:t>y plataformas 2.0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2083119" y="44137"/>
        <a:ext cx="1481508" cy="1481508"/>
      </dsp:txXfrm>
    </dsp:sp>
    <dsp:sp modelId="{71844646-B5EE-4DD3-8CB6-8DF03B64ECF7}">
      <dsp:nvSpPr>
        <dsp:cNvPr id="0" name=""/>
        <dsp:cNvSpPr/>
      </dsp:nvSpPr>
      <dsp:spPr>
        <a:xfrm>
          <a:off x="1494335" y="936"/>
          <a:ext cx="5558169" cy="5558169"/>
        </a:xfrm>
        <a:prstGeom prst="circularArrow">
          <a:avLst>
            <a:gd name="adj1" fmla="val 5198"/>
            <a:gd name="adj2" fmla="val 335730"/>
            <a:gd name="adj3" fmla="val 16866457"/>
            <a:gd name="adj4" fmla="val 15197813"/>
            <a:gd name="adj5" fmla="val 606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68037-A507-4077-BB4A-F6ABB2D06770}">
      <dsp:nvSpPr>
        <dsp:cNvPr id="0" name=""/>
        <dsp:cNvSpPr/>
      </dsp:nvSpPr>
      <dsp:spPr>
        <a:xfrm>
          <a:off x="6537845" y="1910811"/>
          <a:ext cx="192826" cy="1549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9405"/>
              </a:lnTo>
              <a:lnTo>
                <a:pt x="192826" y="1549405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C7BB5-6C28-4C12-A1BB-722A6A6DFE25}">
      <dsp:nvSpPr>
        <dsp:cNvPr id="0" name=""/>
        <dsp:cNvSpPr/>
      </dsp:nvSpPr>
      <dsp:spPr>
        <a:xfrm>
          <a:off x="3851079" y="998099"/>
          <a:ext cx="3200969" cy="269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978"/>
              </a:lnTo>
              <a:lnTo>
                <a:pt x="3200969" y="134978"/>
              </a:lnTo>
              <a:lnTo>
                <a:pt x="3200969" y="269956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B9BBE-D3D0-4D47-A720-DD78603BC088}">
      <dsp:nvSpPr>
        <dsp:cNvPr id="0" name=""/>
        <dsp:cNvSpPr/>
      </dsp:nvSpPr>
      <dsp:spPr>
        <a:xfrm>
          <a:off x="4982379" y="1910811"/>
          <a:ext cx="192826" cy="1217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7926"/>
              </a:lnTo>
              <a:lnTo>
                <a:pt x="192826" y="1217926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10EAA-72F4-4535-8E9C-9F18B337A94B}">
      <dsp:nvSpPr>
        <dsp:cNvPr id="0" name=""/>
        <dsp:cNvSpPr/>
      </dsp:nvSpPr>
      <dsp:spPr>
        <a:xfrm>
          <a:off x="3851079" y="998099"/>
          <a:ext cx="1645503" cy="269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978"/>
              </a:lnTo>
              <a:lnTo>
                <a:pt x="1645503" y="134978"/>
              </a:lnTo>
              <a:lnTo>
                <a:pt x="1645503" y="269956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9654E-8B02-437F-81D0-5A6EB48BC788}">
      <dsp:nvSpPr>
        <dsp:cNvPr id="0" name=""/>
        <dsp:cNvSpPr/>
      </dsp:nvSpPr>
      <dsp:spPr>
        <a:xfrm>
          <a:off x="3426913" y="1910811"/>
          <a:ext cx="192826" cy="1253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352"/>
              </a:lnTo>
              <a:lnTo>
                <a:pt x="192826" y="1253352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47EFD-DFC9-4F04-9FF6-FBE89EAFA921}">
      <dsp:nvSpPr>
        <dsp:cNvPr id="0" name=""/>
        <dsp:cNvSpPr/>
      </dsp:nvSpPr>
      <dsp:spPr>
        <a:xfrm>
          <a:off x="3805359" y="998099"/>
          <a:ext cx="91440" cy="2699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978"/>
              </a:lnTo>
              <a:lnTo>
                <a:pt x="135757" y="134978"/>
              </a:lnTo>
              <a:lnTo>
                <a:pt x="135757" y="269956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C6E35-97B4-4566-9A80-66D7AB869147}">
      <dsp:nvSpPr>
        <dsp:cNvPr id="0" name=""/>
        <dsp:cNvSpPr/>
      </dsp:nvSpPr>
      <dsp:spPr>
        <a:xfrm>
          <a:off x="1727387" y="2817570"/>
          <a:ext cx="246848" cy="1154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4615"/>
              </a:lnTo>
              <a:lnTo>
                <a:pt x="246848" y="1154615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36ECC-5B80-4C74-8F4F-001386361B21}">
      <dsp:nvSpPr>
        <dsp:cNvPr id="0" name=""/>
        <dsp:cNvSpPr/>
      </dsp:nvSpPr>
      <dsp:spPr>
        <a:xfrm>
          <a:off x="2339930" y="1910811"/>
          <a:ext cx="91440" cy="2699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956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6088B-EDD1-4B2B-BD91-CC7D135A6D1B}">
      <dsp:nvSpPr>
        <dsp:cNvPr id="0" name=""/>
        <dsp:cNvSpPr/>
      </dsp:nvSpPr>
      <dsp:spPr>
        <a:xfrm>
          <a:off x="2385650" y="998099"/>
          <a:ext cx="1465429" cy="269956"/>
        </a:xfrm>
        <a:custGeom>
          <a:avLst/>
          <a:gdLst/>
          <a:ahLst/>
          <a:cxnLst/>
          <a:rect l="0" t="0" r="0" b="0"/>
          <a:pathLst>
            <a:path>
              <a:moveTo>
                <a:pt x="1465429" y="0"/>
              </a:moveTo>
              <a:lnTo>
                <a:pt x="1465429" y="134978"/>
              </a:lnTo>
              <a:lnTo>
                <a:pt x="0" y="134978"/>
              </a:lnTo>
              <a:lnTo>
                <a:pt x="0" y="269956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1111C-8A5D-4838-A2B5-5B08910EB37B}">
      <dsp:nvSpPr>
        <dsp:cNvPr id="0" name=""/>
        <dsp:cNvSpPr/>
      </dsp:nvSpPr>
      <dsp:spPr>
        <a:xfrm>
          <a:off x="135906" y="2823522"/>
          <a:ext cx="192826" cy="1335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5785"/>
              </a:lnTo>
              <a:lnTo>
                <a:pt x="192826" y="1335785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180D5-FDD0-4ADC-BC7E-DC7BA1D898DB}">
      <dsp:nvSpPr>
        <dsp:cNvPr id="0" name=""/>
        <dsp:cNvSpPr/>
      </dsp:nvSpPr>
      <dsp:spPr>
        <a:xfrm>
          <a:off x="604390" y="1910811"/>
          <a:ext cx="91440" cy="2699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956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DC639-4A96-4D6A-8173-DB87EF635CA8}">
      <dsp:nvSpPr>
        <dsp:cNvPr id="0" name=""/>
        <dsp:cNvSpPr/>
      </dsp:nvSpPr>
      <dsp:spPr>
        <a:xfrm>
          <a:off x="650110" y="998099"/>
          <a:ext cx="3200969" cy="269956"/>
        </a:xfrm>
        <a:custGeom>
          <a:avLst/>
          <a:gdLst/>
          <a:ahLst/>
          <a:cxnLst/>
          <a:rect l="0" t="0" r="0" b="0"/>
          <a:pathLst>
            <a:path>
              <a:moveTo>
                <a:pt x="3200969" y="0"/>
              </a:moveTo>
              <a:lnTo>
                <a:pt x="3200969" y="134978"/>
              </a:lnTo>
              <a:lnTo>
                <a:pt x="0" y="134978"/>
              </a:lnTo>
              <a:lnTo>
                <a:pt x="0" y="269956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34EB2-FC65-41E1-B375-D5450CE22CDA}">
      <dsp:nvSpPr>
        <dsp:cNvPr id="0" name=""/>
        <dsp:cNvSpPr/>
      </dsp:nvSpPr>
      <dsp:spPr>
        <a:xfrm>
          <a:off x="3208325" y="209748"/>
          <a:ext cx="1285509" cy="78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Perfil del Turista del DMQ</a:t>
          </a:r>
        </a:p>
      </dsp:txBody>
      <dsp:txXfrm>
        <a:off x="3208325" y="209748"/>
        <a:ext cx="1285509" cy="788351"/>
      </dsp:txXfrm>
    </dsp:sp>
    <dsp:sp modelId="{F5346A1C-53AF-4ADD-92F6-181862DB184C}">
      <dsp:nvSpPr>
        <dsp:cNvPr id="0" name=""/>
        <dsp:cNvSpPr/>
      </dsp:nvSpPr>
      <dsp:spPr>
        <a:xfrm>
          <a:off x="7355" y="1268056"/>
          <a:ext cx="1285509" cy="642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/>
            <a:t>Caracteristicas del Turista del DMQ</a:t>
          </a:r>
          <a:endParaRPr lang="es-ES" sz="1100" kern="1200"/>
        </a:p>
      </dsp:txBody>
      <dsp:txXfrm>
        <a:off x="7355" y="1268056"/>
        <a:ext cx="1285509" cy="642754"/>
      </dsp:txXfrm>
    </dsp:sp>
    <dsp:sp modelId="{D1E32735-2F9F-476D-BE49-36F27BE20A61}">
      <dsp:nvSpPr>
        <dsp:cNvPr id="0" name=""/>
        <dsp:cNvSpPr/>
      </dsp:nvSpPr>
      <dsp:spPr>
        <a:xfrm>
          <a:off x="7355" y="2180768"/>
          <a:ext cx="1285509" cy="642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Caracteristicas demograficas</a:t>
          </a:r>
        </a:p>
      </dsp:txBody>
      <dsp:txXfrm>
        <a:off x="7355" y="2180768"/>
        <a:ext cx="1285509" cy="642754"/>
      </dsp:txXfrm>
    </dsp:sp>
    <dsp:sp modelId="{502B71A2-2603-40FD-8C63-92A48FC3DAFB}">
      <dsp:nvSpPr>
        <dsp:cNvPr id="0" name=""/>
        <dsp:cNvSpPr/>
      </dsp:nvSpPr>
      <dsp:spPr>
        <a:xfrm>
          <a:off x="328732" y="3093479"/>
          <a:ext cx="1318804" cy="21316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-Genero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-Edad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-Nivel economico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-Nivel de educación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-Profesión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-Estado civil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-Numero de integrantes de la familia</a:t>
          </a:r>
        </a:p>
      </dsp:txBody>
      <dsp:txXfrm>
        <a:off x="328732" y="3093479"/>
        <a:ext cx="1318804" cy="2131657"/>
      </dsp:txXfrm>
    </dsp:sp>
    <dsp:sp modelId="{86AB1E6F-1917-4B02-A60E-237231ACF939}">
      <dsp:nvSpPr>
        <dsp:cNvPr id="0" name=""/>
        <dsp:cNvSpPr/>
      </dsp:nvSpPr>
      <dsp:spPr>
        <a:xfrm>
          <a:off x="1742895" y="1268056"/>
          <a:ext cx="1285509" cy="642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Beneficios</a:t>
          </a:r>
        </a:p>
      </dsp:txBody>
      <dsp:txXfrm>
        <a:off x="1742895" y="1268056"/>
        <a:ext cx="1285509" cy="642754"/>
      </dsp:txXfrm>
    </dsp:sp>
    <dsp:sp modelId="{CC58F450-2E45-4922-AD06-982E2FEF3A61}">
      <dsp:nvSpPr>
        <dsp:cNvPr id="0" name=""/>
        <dsp:cNvSpPr/>
      </dsp:nvSpPr>
      <dsp:spPr>
        <a:xfrm>
          <a:off x="1562821" y="2180768"/>
          <a:ext cx="1645657" cy="636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Beneficios Propiamente del sitio</a:t>
          </a:r>
        </a:p>
      </dsp:txBody>
      <dsp:txXfrm>
        <a:off x="1562821" y="2180768"/>
        <a:ext cx="1645657" cy="636802"/>
      </dsp:txXfrm>
    </dsp:sp>
    <dsp:sp modelId="{9F44C410-7855-455F-B9DB-BE31F8A7D861}">
      <dsp:nvSpPr>
        <dsp:cNvPr id="0" name=""/>
        <dsp:cNvSpPr/>
      </dsp:nvSpPr>
      <dsp:spPr>
        <a:xfrm>
          <a:off x="1974236" y="3087527"/>
          <a:ext cx="1225244" cy="1769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-Cercania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-Accesibilidad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Infraestructura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1974236" y="3087527"/>
        <a:ext cx="1225244" cy="1769317"/>
      </dsp:txXfrm>
    </dsp:sp>
    <dsp:sp modelId="{C7BB02A2-9415-47E5-AEE2-DEAF5185B59C}">
      <dsp:nvSpPr>
        <dsp:cNvPr id="0" name=""/>
        <dsp:cNvSpPr/>
      </dsp:nvSpPr>
      <dsp:spPr>
        <a:xfrm>
          <a:off x="3298362" y="1268056"/>
          <a:ext cx="1285509" cy="642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Motivos de compra</a:t>
          </a:r>
        </a:p>
      </dsp:txBody>
      <dsp:txXfrm>
        <a:off x="3298362" y="1268056"/>
        <a:ext cx="1285509" cy="642754"/>
      </dsp:txXfrm>
    </dsp:sp>
    <dsp:sp modelId="{452EE33B-09E7-4568-966E-D4B5BFB89C0D}">
      <dsp:nvSpPr>
        <dsp:cNvPr id="0" name=""/>
        <dsp:cNvSpPr/>
      </dsp:nvSpPr>
      <dsp:spPr>
        <a:xfrm>
          <a:off x="3619739" y="2180768"/>
          <a:ext cx="1285509" cy="1966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-Variedad de sitios turisticos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-Actividades diversas a realizar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-Precios Accesibles</a:t>
          </a:r>
          <a:br>
            <a:rPr lang="es-ES" sz="1100" kern="1200"/>
          </a:br>
          <a:endParaRPr lang="es-ES" sz="1100" kern="1200"/>
        </a:p>
      </dsp:txBody>
      <dsp:txXfrm>
        <a:off x="3619739" y="2180768"/>
        <a:ext cx="1285509" cy="1966790"/>
      </dsp:txXfrm>
    </dsp:sp>
    <dsp:sp modelId="{16932235-FACC-4046-B14D-E5AF512D09D9}">
      <dsp:nvSpPr>
        <dsp:cNvPr id="0" name=""/>
        <dsp:cNvSpPr/>
      </dsp:nvSpPr>
      <dsp:spPr>
        <a:xfrm>
          <a:off x="4853828" y="1268056"/>
          <a:ext cx="1285509" cy="642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Medios de información</a:t>
          </a:r>
        </a:p>
      </dsp:txBody>
      <dsp:txXfrm>
        <a:off x="4853828" y="1268056"/>
        <a:ext cx="1285509" cy="642754"/>
      </dsp:txXfrm>
    </dsp:sp>
    <dsp:sp modelId="{5AF18B71-3ECA-4B94-9E95-AF2DE1CBDEE0}">
      <dsp:nvSpPr>
        <dsp:cNvPr id="0" name=""/>
        <dsp:cNvSpPr/>
      </dsp:nvSpPr>
      <dsp:spPr>
        <a:xfrm>
          <a:off x="5175205" y="2180768"/>
          <a:ext cx="1285509" cy="1895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-Páginas web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-Redes sociales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-Televisión y radio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-Revistas y  diarios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Agencias de turismo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5175205" y="2180768"/>
        <a:ext cx="1285509" cy="1895939"/>
      </dsp:txXfrm>
    </dsp:sp>
    <dsp:sp modelId="{07269350-0881-474F-A593-0275DA0D134E}">
      <dsp:nvSpPr>
        <dsp:cNvPr id="0" name=""/>
        <dsp:cNvSpPr/>
      </dsp:nvSpPr>
      <dsp:spPr>
        <a:xfrm>
          <a:off x="6409294" y="1268056"/>
          <a:ext cx="1285509" cy="642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Forma de Compra</a:t>
          </a:r>
        </a:p>
      </dsp:txBody>
      <dsp:txXfrm>
        <a:off x="6409294" y="1268056"/>
        <a:ext cx="1285509" cy="642754"/>
      </dsp:txXfrm>
    </dsp:sp>
    <dsp:sp modelId="{173E9D7A-4733-40D0-A561-150C7B445E0B}">
      <dsp:nvSpPr>
        <dsp:cNvPr id="0" name=""/>
        <dsp:cNvSpPr/>
      </dsp:nvSpPr>
      <dsp:spPr>
        <a:xfrm>
          <a:off x="6730672" y="2180768"/>
          <a:ext cx="1285509" cy="2558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-Experiencia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-Facilidades de compra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--Conociemiento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-Preferencia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6730672" y="2180768"/>
        <a:ext cx="1285509" cy="25588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B99BA-293C-4557-8280-55411D2AA6CB}">
      <dsp:nvSpPr>
        <dsp:cNvPr id="0" name=""/>
        <dsp:cNvSpPr/>
      </dsp:nvSpPr>
      <dsp:spPr>
        <a:xfrm>
          <a:off x="1685673" y="4506"/>
          <a:ext cx="3928872" cy="1542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Imagen </a:t>
          </a:r>
          <a:r>
            <a:rPr lang="es-EC" sz="1800" b="1" kern="1200" dirty="0" smtClean="0">
              <a:solidFill>
                <a:schemeClr val="tx1"/>
              </a:solidFill>
            </a:rPr>
            <a:t>única, propia y diferenciadora de la parroquia de Píntag. 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1730858" y="49691"/>
        <a:ext cx="3838502" cy="1452358"/>
      </dsp:txXfrm>
    </dsp:sp>
    <dsp:sp modelId="{E266B88B-CF94-43C0-A982-C03D2B15C11C}">
      <dsp:nvSpPr>
        <dsp:cNvPr id="0" name=""/>
        <dsp:cNvSpPr/>
      </dsp:nvSpPr>
      <dsp:spPr>
        <a:xfrm rot="5400000">
          <a:off x="3542766" y="1561547"/>
          <a:ext cx="214686" cy="2576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 rot="-5400000">
        <a:off x="3572822" y="1583016"/>
        <a:ext cx="154574" cy="150280"/>
      </dsp:txXfrm>
    </dsp:sp>
    <dsp:sp modelId="{3C34565B-F5D0-4B53-A7D1-0A2E800C08A2}">
      <dsp:nvSpPr>
        <dsp:cNvPr id="0" name=""/>
        <dsp:cNvSpPr/>
      </dsp:nvSpPr>
      <dsp:spPr>
        <a:xfrm>
          <a:off x="1528958" y="1833483"/>
          <a:ext cx="4242303" cy="21974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Crear un vínculo directo entre el turista y la parroquia 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1593320" y="1897845"/>
        <a:ext cx="4113579" cy="2068764"/>
      </dsp:txXfrm>
    </dsp:sp>
    <dsp:sp modelId="{63E96B64-D76B-4FB8-9C06-696C189425B5}">
      <dsp:nvSpPr>
        <dsp:cNvPr id="0" name=""/>
        <dsp:cNvSpPr/>
      </dsp:nvSpPr>
      <dsp:spPr>
        <a:xfrm rot="5400000">
          <a:off x="3542766" y="4045285"/>
          <a:ext cx="214686" cy="2576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 rot="-5400000">
        <a:off x="3572822" y="4066754"/>
        <a:ext cx="154574" cy="150280"/>
      </dsp:txXfrm>
    </dsp:sp>
    <dsp:sp modelId="{A531C925-0624-4917-974C-BA25C01783B3}">
      <dsp:nvSpPr>
        <dsp:cNvPr id="0" name=""/>
        <dsp:cNvSpPr/>
      </dsp:nvSpPr>
      <dsp:spPr>
        <a:xfrm>
          <a:off x="1543190" y="4317221"/>
          <a:ext cx="4213838" cy="13071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Basada en las nuevas tecnologías de la información y acorde poseen algunas parroquias y municipios de los gobiernos descentralizados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1581475" y="4355506"/>
        <a:ext cx="4137268" cy="12305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9B26A-0E0F-4DB9-96CA-C59CF63A0963}">
      <dsp:nvSpPr>
        <dsp:cNvPr id="0" name=""/>
        <dsp:cNvSpPr/>
      </dsp:nvSpPr>
      <dsp:spPr>
        <a:xfrm rot="16200000">
          <a:off x="550506" y="-550506"/>
          <a:ext cx="3051110" cy="4152122"/>
        </a:xfrm>
        <a:prstGeom prst="round1Rect">
          <a:avLst/>
        </a:prstGeom>
        <a:solidFill>
          <a:srgbClr val="FFCC99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u="sng" kern="1200" dirty="0" smtClean="0">
              <a:solidFill>
                <a:schemeClr val="tx1"/>
              </a:solidFill>
            </a:rPr>
            <a:t>PRESUPUESTO ANUAL</a:t>
          </a:r>
        </a:p>
      </dsp:txBody>
      <dsp:txXfrm rot="5400000">
        <a:off x="-1" y="1"/>
        <a:ext cx="4152122" cy="2288332"/>
      </dsp:txXfrm>
    </dsp:sp>
    <dsp:sp modelId="{F553D663-69E5-4077-B3D8-1AF86ED9E7AF}">
      <dsp:nvSpPr>
        <dsp:cNvPr id="0" name=""/>
        <dsp:cNvSpPr/>
      </dsp:nvSpPr>
      <dsp:spPr>
        <a:xfrm>
          <a:off x="4152122" y="0"/>
          <a:ext cx="4152122" cy="3051110"/>
        </a:xfrm>
        <a:prstGeom prst="round1Rect">
          <a:avLst/>
        </a:prstGeom>
        <a:solidFill>
          <a:srgbClr val="99FF99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u="sng" kern="1200" dirty="0" smtClean="0">
              <a:solidFill>
                <a:schemeClr val="tx1"/>
              </a:solidFill>
            </a:rPr>
            <a:t>CULTURA ORGANIZACIONAL</a:t>
          </a:r>
        </a:p>
      </dsp:txBody>
      <dsp:txXfrm>
        <a:off x="4152122" y="0"/>
        <a:ext cx="4152122" cy="2288332"/>
      </dsp:txXfrm>
    </dsp:sp>
    <dsp:sp modelId="{5A5B364A-462C-400B-8ECA-97841CB820E7}">
      <dsp:nvSpPr>
        <dsp:cNvPr id="0" name=""/>
        <dsp:cNvSpPr/>
      </dsp:nvSpPr>
      <dsp:spPr>
        <a:xfrm rot="10800000">
          <a:off x="0" y="3051110"/>
          <a:ext cx="4152122" cy="3051110"/>
        </a:xfrm>
        <a:prstGeom prst="round1Rect">
          <a:avLst/>
        </a:prstGeom>
        <a:solidFill>
          <a:srgbClr val="66CCFF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u="sng" kern="1200" dirty="0" smtClean="0">
              <a:solidFill>
                <a:schemeClr val="tx1"/>
              </a:solidFill>
            </a:rPr>
            <a:t>BASE DE DATOS DE CLIENTES</a:t>
          </a:r>
        </a:p>
      </dsp:txBody>
      <dsp:txXfrm rot="10800000">
        <a:off x="0" y="3813887"/>
        <a:ext cx="4152122" cy="2288332"/>
      </dsp:txXfrm>
    </dsp:sp>
    <dsp:sp modelId="{7A78E1BB-ECC1-4A27-B516-D5827C86CAEB}">
      <dsp:nvSpPr>
        <dsp:cNvPr id="0" name=""/>
        <dsp:cNvSpPr/>
      </dsp:nvSpPr>
      <dsp:spPr>
        <a:xfrm rot="5400000">
          <a:off x="4702628" y="2500603"/>
          <a:ext cx="3051110" cy="4152122"/>
        </a:xfrm>
        <a:prstGeom prst="round1Rect">
          <a:avLst/>
        </a:prstGeom>
        <a:solidFill>
          <a:srgbClr val="CC99FF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u="sng" kern="1200" dirty="0" smtClean="0">
              <a:solidFill>
                <a:schemeClr val="tx1"/>
              </a:solidFill>
            </a:rPr>
            <a:t>PLATAFORMAS DIGITALES</a:t>
          </a:r>
        </a:p>
      </dsp:txBody>
      <dsp:txXfrm rot="-5400000">
        <a:off x="4152122" y="3813887"/>
        <a:ext cx="4152122" cy="2288332"/>
      </dsp:txXfrm>
    </dsp:sp>
    <dsp:sp modelId="{03CF03CB-3511-4CA3-BD95-CD32F8366EF3}">
      <dsp:nvSpPr>
        <dsp:cNvPr id="0" name=""/>
        <dsp:cNvSpPr/>
      </dsp:nvSpPr>
      <dsp:spPr>
        <a:xfrm>
          <a:off x="2906485" y="2288332"/>
          <a:ext cx="2491273" cy="1525555"/>
        </a:xfrm>
        <a:prstGeom prst="roundRect">
          <a:avLst/>
        </a:prstGeom>
        <a:solidFill>
          <a:srgbClr val="F4F29E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/>
            <a:t>Componentes del modelo integral  de marketing digital de la parroquia Píntag</a:t>
          </a:r>
          <a:endParaRPr lang="es-ES" sz="1900" kern="1200" dirty="0"/>
        </a:p>
      </dsp:txBody>
      <dsp:txXfrm>
        <a:off x="2980956" y="2362803"/>
        <a:ext cx="2342331" cy="13766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27AB7-9D17-44E5-A7B3-0857EF9FBFFD}">
      <dsp:nvSpPr>
        <dsp:cNvPr id="0" name=""/>
        <dsp:cNvSpPr/>
      </dsp:nvSpPr>
      <dsp:spPr>
        <a:xfrm rot="5400000">
          <a:off x="-254166" y="197901"/>
          <a:ext cx="1295597" cy="9069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err="1">
              <a:solidFill>
                <a:schemeClr val="tx1"/>
              </a:solidFill>
            </a:rPr>
            <a:t>Branding</a:t>
          </a:r>
          <a:endParaRPr lang="es-EC" sz="1700" b="1" kern="1200" dirty="0">
            <a:solidFill>
              <a:schemeClr val="tx1"/>
            </a:solidFill>
          </a:endParaRPr>
        </a:p>
      </dsp:txBody>
      <dsp:txXfrm rot="-5400000">
        <a:off x="-59826" y="457020"/>
        <a:ext cx="906918" cy="388679"/>
      </dsp:txXfrm>
    </dsp:sp>
    <dsp:sp modelId="{740B827F-4EA6-45B8-8363-DA35A38F1092}">
      <dsp:nvSpPr>
        <dsp:cNvPr id="0" name=""/>
        <dsp:cNvSpPr/>
      </dsp:nvSpPr>
      <dsp:spPr>
        <a:xfrm rot="5400000">
          <a:off x="3147205" y="-2296552"/>
          <a:ext cx="842138" cy="5442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/>
            <a:t>Creación de imagen de marca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/>
            <a:t>Creación de nuevos productos/servicios</a:t>
          </a:r>
        </a:p>
      </dsp:txBody>
      <dsp:txXfrm rot="-5400000">
        <a:off x="847091" y="44672"/>
        <a:ext cx="5401256" cy="759918"/>
      </dsp:txXfrm>
    </dsp:sp>
    <dsp:sp modelId="{7D5884AF-B5E4-4477-8FD2-FBEC2D7BBA1C}">
      <dsp:nvSpPr>
        <dsp:cNvPr id="0" name=""/>
        <dsp:cNvSpPr/>
      </dsp:nvSpPr>
      <dsp:spPr>
        <a:xfrm rot="5400000">
          <a:off x="-254166" y="1347428"/>
          <a:ext cx="1295597" cy="90691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>
              <a:solidFill>
                <a:schemeClr val="tx1"/>
              </a:solidFill>
            </a:rPr>
            <a:t>Interacción</a:t>
          </a:r>
        </a:p>
      </dsp:txBody>
      <dsp:txXfrm rot="-5400000">
        <a:off x="-59826" y="1606547"/>
        <a:ext cx="906918" cy="388679"/>
      </dsp:txXfrm>
    </dsp:sp>
    <dsp:sp modelId="{37086B65-F2AD-48AE-9F08-CD0B0F065C9F}">
      <dsp:nvSpPr>
        <dsp:cNvPr id="0" name=""/>
        <dsp:cNvSpPr/>
      </dsp:nvSpPr>
      <dsp:spPr>
        <a:xfrm rot="5400000">
          <a:off x="3147205" y="-1147025"/>
          <a:ext cx="842138" cy="5442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/>
            <a:t>Intercambio de información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/>
            <a:t>Servicios Complementarios</a:t>
          </a:r>
        </a:p>
      </dsp:txBody>
      <dsp:txXfrm rot="-5400000">
        <a:off x="847091" y="1194199"/>
        <a:ext cx="5401256" cy="759918"/>
      </dsp:txXfrm>
    </dsp:sp>
    <dsp:sp modelId="{5D9BA733-083A-4AF6-8E4D-E3EB17F1BEDC}">
      <dsp:nvSpPr>
        <dsp:cNvPr id="0" name=""/>
        <dsp:cNvSpPr/>
      </dsp:nvSpPr>
      <dsp:spPr>
        <a:xfrm rot="5400000">
          <a:off x="-254166" y="2496955"/>
          <a:ext cx="1295597" cy="90691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>
              <a:solidFill>
                <a:schemeClr val="tx1"/>
              </a:solidFill>
            </a:rPr>
            <a:t>Fidelización</a:t>
          </a:r>
        </a:p>
      </dsp:txBody>
      <dsp:txXfrm rot="-5400000">
        <a:off x="-59826" y="2756074"/>
        <a:ext cx="906918" cy="388679"/>
      </dsp:txXfrm>
    </dsp:sp>
    <dsp:sp modelId="{6DE4DD07-4108-4FF4-81E7-FFD46EEE2EF2}">
      <dsp:nvSpPr>
        <dsp:cNvPr id="0" name=""/>
        <dsp:cNvSpPr/>
      </dsp:nvSpPr>
      <dsp:spPr>
        <a:xfrm rot="5400000">
          <a:off x="3147205" y="2501"/>
          <a:ext cx="842138" cy="5442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solidFill>
                <a:schemeClr val="tx1"/>
              </a:solidFill>
            </a:rPr>
            <a:t>Identificación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solidFill>
                <a:schemeClr val="tx1"/>
              </a:solidFill>
            </a:rPr>
            <a:t>Diferenciación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solidFill>
                <a:schemeClr val="tx1"/>
              </a:solidFill>
            </a:rPr>
            <a:t>Integración y Posicionamiento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100" kern="1200" dirty="0"/>
        </a:p>
      </dsp:txBody>
      <dsp:txXfrm rot="-5400000">
        <a:off x="847091" y="2343725"/>
        <a:ext cx="5401256" cy="759918"/>
      </dsp:txXfrm>
    </dsp:sp>
    <dsp:sp modelId="{6E1F7DCE-F4CA-4493-B4E7-2036851FEBEE}">
      <dsp:nvSpPr>
        <dsp:cNvPr id="0" name=""/>
        <dsp:cNvSpPr/>
      </dsp:nvSpPr>
      <dsp:spPr>
        <a:xfrm rot="5400000">
          <a:off x="-134512" y="3526828"/>
          <a:ext cx="1295597" cy="114622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>
              <a:solidFill>
                <a:schemeClr val="tx1"/>
              </a:solidFill>
            </a:rPr>
            <a:t>Rentabilidad</a:t>
          </a:r>
        </a:p>
      </dsp:txBody>
      <dsp:txXfrm rot="-5400000">
        <a:off x="-59826" y="4025255"/>
        <a:ext cx="1146226" cy="149371"/>
      </dsp:txXfrm>
    </dsp:sp>
    <dsp:sp modelId="{E607F313-F5B2-44FF-B369-53BC3263480C}">
      <dsp:nvSpPr>
        <dsp:cNvPr id="0" name=""/>
        <dsp:cNvSpPr/>
      </dsp:nvSpPr>
      <dsp:spPr>
        <a:xfrm rot="5400000">
          <a:off x="3266638" y="1152250"/>
          <a:ext cx="842581" cy="5442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/>
            <a:t>Incremento de la participación en el mercado</a:t>
          </a:r>
        </a:p>
      </dsp:txBody>
      <dsp:txXfrm rot="-5400000">
        <a:off x="966746" y="3493274"/>
        <a:ext cx="5401235" cy="7603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77E5B-2326-4979-A3E9-07C8B5652361}">
      <dsp:nvSpPr>
        <dsp:cNvPr id="0" name=""/>
        <dsp:cNvSpPr/>
      </dsp:nvSpPr>
      <dsp:spPr>
        <a:xfrm>
          <a:off x="212414" y="27335"/>
          <a:ext cx="4264381" cy="25586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Conocimiento y uso de tecnologías digitales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212414" y="27335"/>
        <a:ext cx="4264381" cy="2558629"/>
      </dsp:txXfrm>
    </dsp:sp>
    <dsp:sp modelId="{AB3D387C-5AF2-4298-A64A-567ECCDF9F10}">
      <dsp:nvSpPr>
        <dsp:cNvPr id="0" name=""/>
        <dsp:cNvSpPr/>
      </dsp:nvSpPr>
      <dsp:spPr>
        <a:xfrm>
          <a:off x="4609419" y="0"/>
          <a:ext cx="3841739" cy="26132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El marketing digital en continuo crecimiento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4609419" y="0"/>
        <a:ext cx="3841739" cy="2613281"/>
      </dsp:txXfrm>
    </dsp:sp>
    <dsp:sp modelId="{FEF55A85-2076-4873-8487-DD964C96FE50}">
      <dsp:nvSpPr>
        <dsp:cNvPr id="0" name=""/>
        <dsp:cNvSpPr/>
      </dsp:nvSpPr>
      <dsp:spPr>
        <a:xfrm>
          <a:off x="103012" y="2797132"/>
          <a:ext cx="4185320" cy="23238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identidad de marca a través de la interacción con el cliente para que este se fidelice a la misma y garantice una rentabilidad.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103012" y="2797132"/>
        <a:ext cx="4185320" cy="2323823"/>
      </dsp:txXfrm>
    </dsp:sp>
    <dsp:sp modelId="{1CDD1657-2125-49D2-B63D-85BE4D8330BB}">
      <dsp:nvSpPr>
        <dsp:cNvPr id="0" name=""/>
        <dsp:cNvSpPr/>
      </dsp:nvSpPr>
      <dsp:spPr>
        <a:xfrm>
          <a:off x="4520613" y="2743516"/>
          <a:ext cx="4264381" cy="25586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El uso de plataformas digitales busca promover el turismo del sector, posicionándolo como un servicio personalizado.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4520613" y="2743516"/>
        <a:ext cx="4264381" cy="2558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A799B-27E0-445B-B2C0-2733D940A75E}" type="datetimeFigureOut">
              <a:rPr lang="es-ES" smtClean="0"/>
              <a:t>04/11/2015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50E17-A2B6-4956-93B1-083EF81C01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340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D9FFFB4-400D-1240-AB24-6F86C96D4DFB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espe-el.espe.edu.ec/sites/default/files/logo_ffa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098" y="176630"/>
            <a:ext cx="4826040" cy="12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Resultado de imagen para espe"/>
          <p:cNvSpPr>
            <a:spLocks noChangeAspect="1" noChangeArrowheads="1"/>
          </p:cNvSpPr>
          <p:nvPr/>
        </p:nvSpPr>
        <p:spPr bwMode="auto">
          <a:xfrm>
            <a:off x="1349894" y="2337480"/>
            <a:ext cx="4379102" cy="437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1455576"/>
            <a:ext cx="91440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PROYECTO DE TITULACIÓN PREVIO A LA OBTENCIÓN DEL TÍTULO INGENIERO EN MERCADOTECNIA</a:t>
            </a:r>
            <a:endParaRPr lang="es-ES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  <a:endParaRPr lang="es-ES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2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AUTOR: </a:t>
            </a:r>
            <a:r>
              <a:rPr lang="es-MX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Juan Francisco </a:t>
            </a:r>
            <a:r>
              <a:rPr lang="es-MX" sz="2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Pombosa</a:t>
            </a:r>
            <a:r>
              <a:rPr lang="es-MX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Sambache</a:t>
            </a:r>
            <a:endParaRPr lang="es-ES" sz="2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TEMA:</a:t>
            </a:r>
            <a:r>
              <a:rPr lang="es-EC" sz="2200" b="1" dirty="0">
                <a:latin typeface="Arial" panose="020B0604020202020204" pitchFamily="34" charset="0"/>
                <a:cs typeface="Arial" panose="020B0604020202020204" pitchFamily="34" charset="0"/>
              </a:rPr>
              <a:t>Propuesta de Marketing Digital aplicado al Turismo de la Parroquia Píntag del Distrito Metropolitano de Quito</a:t>
            </a:r>
            <a:r>
              <a:rPr lang="es-MX" sz="2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22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ES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DIRECTOR: ING. ÁLVARO CARRILLO, MBA</a:t>
            </a:r>
            <a:endParaRPr lang="es-E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9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81467" y="37322"/>
            <a:ext cx="4851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8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Medios On-Line</a:t>
            </a:r>
            <a:endParaRPr lang="es-ES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25873985"/>
              </p:ext>
            </p:extLst>
          </p:nvPr>
        </p:nvGraphicFramePr>
        <p:xfrm>
          <a:off x="279917" y="868319"/>
          <a:ext cx="8546841" cy="5989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971" y="3078051"/>
            <a:ext cx="2793283" cy="157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93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38131" y="1978289"/>
            <a:ext cx="7931843" cy="28603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CAPÍTULO III</a:t>
            </a:r>
          </a:p>
          <a:p>
            <a:pPr algn="ctr"/>
            <a:endParaRPr lang="es-E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MARCO METODOLÓGICO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518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86237" y="103031"/>
            <a:ext cx="365023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40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METODOLOGÍA</a:t>
            </a:r>
            <a:endParaRPr lang="es-ES" altLang="es-ES" sz="40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559784610"/>
              </p:ext>
            </p:extLst>
          </p:nvPr>
        </p:nvGraphicFramePr>
        <p:xfrm>
          <a:off x="605307" y="811369"/>
          <a:ext cx="8023537" cy="543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846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51722" y="1362469"/>
            <a:ext cx="6550091" cy="46991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CAPÍTULO IV</a:t>
            </a:r>
          </a:p>
          <a:p>
            <a:pPr algn="ctr"/>
            <a:endParaRPr lang="es-E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ANÁLISIS E INTERPRETACIÓN DE RESULTADOS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17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67541" y="877078"/>
            <a:ext cx="5695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ANÁLISIS </a:t>
            </a:r>
            <a:r>
              <a:rPr lang="es-ES" sz="40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UNIVARIADO</a:t>
            </a:r>
            <a:endParaRPr lang="es-ES" sz="40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4" y="1932570"/>
            <a:ext cx="5862537" cy="372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09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286981"/>
              </p:ext>
            </p:extLst>
          </p:nvPr>
        </p:nvGraphicFramePr>
        <p:xfrm>
          <a:off x="521557" y="650161"/>
          <a:ext cx="6948188" cy="236941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977364"/>
                <a:gridCol w="1057132"/>
                <a:gridCol w="1057132"/>
                <a:gridCol w="1285520"/>
                <a:gridCol w="1285520"/>
                <a:gridCol w="1285520"/>
              </a:tblGrid>
              <a:tr h="437331">
                <a:tc gridSpan="6">
                  <a:txBody>
                    <a:bodyPr/>
                    <a:lstStyle/>
                    <a:p>
                      <a:pPr marL="0" marR="3810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r>
                        <a:rPr lang="es-EC" sz="1400" dirty="0" smtClean="0"/>
                        <a:t>Es usted turista nacional o extranjero?</a:t>
                      </a:r>
                    </a:p>
                    <a:p>
                      <a:pPr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87568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Frecuencia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Porcentaje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Porcentaje válido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Porcentaje acumulado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37331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Válidos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Nacional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293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91,6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91,6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91,6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8028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Extranjero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27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8,4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8,4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100,0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30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Total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320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100,0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100,0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28" y="3155324"/>
            <a:ext cx="4026393" cy="33485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3908738" y="3747752"/>
            <a:ext cx="3895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T</a:t>
            </a:r>
            <a:r>
              <a:rPr lang="es-EC" dirty="0" smtClean="0"/>
              <a:t>urista </a:t>
            </a:r>
            <a:r>
              <a:rPr lang="es-EC" dirty="0"/>
              <a:t>nacional </a:t>
            </a:r>
            <a:r>
              <a:rPr lang="es-EC" dirty="0" smtClean="0"/>
              <a:t>91,6</a:t>
            </a:r>
            <a:r>
              <a:rPr lang="es-EC" dirty="0"/>
              <a:t>%; mientras que los turistas extranjeros son el 8,4</a:t>
            </a:r>
            <a:r>
              <a:rPr lang="es-EC" dirty="0" smtClean="0"/>
              <a:t>%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327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389985"/>
              </p:ext>
            </p:extLst>
          </p:nvPr>
        </p:nvGraphicFramePr>
        <p:xfrm>
          <a:off x="521593" y="649138"/>
          <a:ext cx="7192852" cy="271219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840434"/>
                <a:gridCol w="1125217"/>
                <a:gridCol w="1125217"/>
                <a:gridCol w="1367328"/>
                <a:gridCol w="1367328"/>
                <a:gridCol w="1367328"/>
              </a:tblGrid>
              <a:tr h="958135">
                <a:tc gridSpan="6">
                  <a:txBody>
                    <a:bodyPr/>
                    <a:lstStyle/>
                    <a:p>
                      <a:pPr marL="0" marR="3810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 smtClean="0">
                        <a:effectLst/>
                      </a:endParaRPr>
                    </a:p>
                    <a:p>
                      <a:pPr marL="0" marR="3810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/>
                        <a:t>Durante el último año, </a:t>
                      </a:r>
                      <a:r>
                        <a:rPr lang="es-EC" sz="1600" dirty="0" smtClean="0"/>
                        <a:t>cuántos </a:t>
                      </a:r>
                      <a:r>
                        <a:rPr lang="es-EC" sz="1600" dirty="0" smtClean="0"/>
                        <a:t>viajes de turismo realizó a la parroquia de Píntag?</a:t>
                      </a:r>
                    </a:p>
                    <a:p>
                      <a:pPr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98224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Frecuencia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Porcentaje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Porcentaje válido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Porcentaje acumulado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35092">
                <a:tc rowSpan="5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Válidos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173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54,1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54,1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54,1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3509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117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36,6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36,6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90,6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3509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27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8,4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8,4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99,1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3509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,9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,9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100,0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264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Total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320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100,0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100,0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6" y="3541429"/>
            <a:ext cx="3838575" cy="29366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3818586" y="37170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/>
              <a:t>U</a:t>
            </a:r>
            <a:r>
              <a:rPr lang="es-EC" dirty="0" smtClean="0"/>
              <a:t>na </a:t>
            </a:r>
            <a:r>
              <a:rPr lang="es-EC" dirty="0"/>
              <a:t>vez al año con el 54%, y en tres ocasiones solo el 8,4%; estableciendo que un porcentaje mayoritario no ven a Píntag como un destino turístico frecuente.</a:t>
            </a:r>
          </a:p>
        </p:txBody>
      </p:sp>
    </p:spTree>
    <p:extLst>
      <p:ext uri="{BB962C8B-B14F-4D97-AF65-F5344CB8AC3E}">
        <p14:creationId xmlns:p14="http://schemas.microsoft.com/office/powerpoint/2010/main" val="187711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797611"/>
              </p:ext>
            </p:extLst>
          </p:nvPr>
        </p:nvGraphicFramePr>
        <p:xfrm>
          <a:off x="610168" y="383424"/>
          <a:ext cx="6344423" cy="322045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477699"/>
                <a:gridCol w="1477699"/>
                <a:gridCol w="729165"/>
                <a:gridCol w="886620"/>
                <a:gridCol w="886620"/>
                <a:gridCol w="886620"/>
              </a:tblGrid>
              <a:tr h="513114">
                <a:tc gridSpan="6">
                  <a:txBody>
                    <a:bodyPr/>
                    <a:lstStyle/>
                    <a:p>
                      <a:pPr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900" dirty="0" smtClean="0">
                        <a:effectLst/>
                      </a:endParaRPr>
                    </a:p>
                    <a:p>
                      <a:pPr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Según qué medio usted obtuvo información de Píntag?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60921"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Frecuencia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Porcentaje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Porcentaje válido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Porcentaje acumulado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3063">
                <a:tc rowSpan="7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Válidos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Páginas web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45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14,1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14,1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14,1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07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Redes Sociales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15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4,7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4,7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18,8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07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Televisión-radio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86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26,9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26,9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45,6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88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Agencias de Turismo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15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4,7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4,7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50,3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07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Revistas y diarios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60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18,8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18,8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69,1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466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Otros (Familiares-Amigos)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99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30,9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30,9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100,0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31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Total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320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100,0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100,0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51" y="3670479"/>
            <a:ext cx="3719714" cy="29712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4140558" y="386344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/>
              <a:t>I</a:t>
            </a:r>
            <a:r>
              <a:rPr lang="es-EC" dirty="0" smtClean="0"/>
              <a:t>nformación </a:t>
            </a:r>
            <a:r>
              <a:rPr lang="es-EC" dirty="0" smtClean="0"/>
              <a:t> </a:t>
            </a:r>
            <a:r>
              <a:rPr lang="es-EC" dirty="0"/>
              <a:t>a través de familiares y amigos (30,94%); seguido de medios tradicionales como lo son la televisión, radio, diarios con un 45%; siendo muy </a:t>
            </a:r>
            <a:r>
              <a:rPr lang="es-EC" dirty="0" smtClean="0"/>
              <a:t>escasa </a:t>
            </a:r>
            <a:r>
              <a:rPr lang="es-EC" dirty="0"/>
              <a:t>la información que han obtenido de medios digitales con menos del 20%</a:t>
            </a:r>
          </a:p>
        </p:txBody>
      </p:sp>
    </p:spTree>
    <p:extLst>
      <p:ext uri="{BB962C8B-B14F-4D97-AF65-F5344CB8AC3E}">
        <p14:creationId xmlns:p14="http://schemas.microsoft.com/office/powerpoint/2010/main" val="127118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137885"/>
              </p:ext>
            </p:extLst>
          </p:nvPr>
        </p:nvGraphicFramePr>
        <p:xfrm>
          <a:off x="573949" y="593142"/>
          <a:ext cx="6032913" cy="210655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923336"/>
                <a:gridCol w="923336"/>
                <a:gridCol w="901034"/>
                <a:gridCol w="1095069"/>
                <a:gridCol w="1095069"/>
                <a:gridCol w="1095069"/>
              </a:tblGrid>
              <a:tr h="296809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endParaRPr lang="es-EC" sz="900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información que obtuvo le pareció?</a:t>
                      </a: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29019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Porcentaje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Porcentaje válido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Porcentaje acumulado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6809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Válidos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Suficiente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114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35,6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35,6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35,6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968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Insuficiente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206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64,4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64,4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100,0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2151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Total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320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100,0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100,0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35" y="2741791"/>
            <a:ext cx="4295368" cy="3504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4127679" y="320845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 smtClean="0"/>
              <a:t>64,4% </a:t>
            </a:r>
            <a:r>
              <a:rPr lang="es-EC" dirty="0"/>
              <a:t>de los turistas </a:t>
            </a:r>
            <a:r>
              <a:rPr lang="es-EC" dirty="0" smtClean="0"/>
              <a:t>coinciden en que la</a:t>
            </a:r>
            <a:r>
              <a:rPr lang="es-EC" dirty="0" smtClean="0"/>
              <a:t> </a:t>
            </a:r>
            <a:r>
              <a:rPr lang="es-EC" dirty="0"/>
              <a:t>información que </a:t>
            </a:r>
            <a:r>
              <a:rPr lang="es-EC" dirty="0" smtClean="0"/>
              <a:t>obtuvieron les </a:t>
            </a:r>
            <a:r>
              <a:rPr lang="es-EC" dirty="0"/>
              <a:t>pareció </a:t>
            </a:r>
            <a:r>
              <a:rPr lang="es-EC" dirty="0" smtClean="0"/>
              <a:t>insuficiente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155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145326"/>
              </p:ext>
            </p:extLst>
          </p:nvPr>
        </p:nvGraphicFramePr>
        <p:xfrm>
          <a:off x="460922" y="304285"/>
          <a:ext cx="6480790" cy="313603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379789"/>
                <a:gridCol w="1379789"/>
                <a:gridCol w="800700"/>
                <a:gridCol w="973504"/>
                <a:gridCol w="973504"/>
                <a:gridCol w="973504"/>
              </a:tblGrid>
              <a:tr h="347300">
                <a:tc gridSpan="6">
                  <a:txBody>
                    <a:bodyPr/>
                    <a:lstStyle/>
                    <a:p>
                      <a:pPr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900" dirty="0" smtClean="0">
                        <a:effectLst/>
                      </a:endParaRPr>
                    </a:p>
                    <a:p>
                      <a:pPr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 qué medio digital le gustaría obtener información de sitios turísticos?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45444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Porcentaje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Porcentaje válido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Porcentaje acumulado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47300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Válidos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Páginas web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138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43,1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44,4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44,4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90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Redes Sociales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161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50,3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51,8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96,1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430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Vía correo electrónico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12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3,8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3,9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100,0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64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Total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311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97,2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100,0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706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Perdidos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Sistema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9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2,8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6805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Total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320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100,0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91" y="3747753"/>
            <a:ext cx="3731868" cy="26529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4179194" y="381541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/>
              <a:t>I</a:t>
            </a:r>
            <a:r>
              <a:rPr lang="es-EC" dirty="0" smtClean="0"/>
              <a:t>nformación </a:t>
            </a:r>
            <a:r>
              <a:rPr lang="es-EC" dirty="0"/>
              <a:t>vía redes sociales con un 50%; seguido de un portal web con un 43% siendo estos los medios predilectos para poder obtener </a:t>
            </a:r>
            <a:r>
              <a:rPr lang="es-EC" dirty="0" smtClean="0"/>
              <a:t>información de los atractivos turísticos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3570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39403" y="1978289"/>
            <a:ext cx="5962917" cy="37797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CAPÍTULO I</a:t>
            </a:r>
          </a:p>
          <a:p>
            <a:pPr algn="ctr"/>
            <a:endParaRPr lang="es-E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FASE DE INTRODUCCIÓN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26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011055"/>
              </p:ext>
            </p:extLst>
          </p:nvPr>
        </p:nvGraphicFramePr>
        <p:xfrm>
          <a:off x="592193" y="470078"/>
          <a:ext cx="7418466" cy="281375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728062"/>
                <a:gridCol w="1728062"/>
                <a:gridCol w="853103"/>
                <a:gridCol w="1036413"/>
                <a:gridCol w="1036413"/>
                <a:gridCol w="1036413"/>
              </a:tblGrid>
              <a:tr h="253915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r>
                        <a:rPr lang="es-EC" sz="900" dirty="0" smtClean="0">
                          <a:effectLst/>
                        </a:rPr>
                        <a:t/>
                      </a:r>
                      <a:br>
                        <a:rPr lang="es-EC" sz="900" dirty="0" smtClean="0">
                          <a:effectLst/>
                        </a:rPr>
                      </a:br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Cómo califica la atención al turista de Píntag?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38113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Frecuencia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Porcentaje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Porcentaje válido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Porcentaje acumulado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3915">
                <a:tc rowSpan="6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050" dirty="0">
                          <a:effectLst/>
                        </a:rPr>
                        <a:t>Válidos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Muy insatisfecho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6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1,9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1,9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1,9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39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Insatisfecho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39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12,2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12,2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14,1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3811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Ni satisfecho ni insatisfecho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120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37,5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37,5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51,6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39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Satisfactorio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110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34,4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34,4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85,9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39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Muy satisfactorio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45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14,1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14,1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100,0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50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Total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320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100,0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100,0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40" y="3334456"/>
            <a:ext cx="3905250" cy="31254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4153436" y="346603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 smtClean="0"/>
              <a:t>indiferente </a:t>
            </a:r>
            <a:r>
              <a:rPr lang="es-EC" dirty="0"/>
              <a:t>en el trato que le dieron con un 37,5%; a su vez la media total arrojó un resultado de 3,47 en la escala de satisfacción lo que indica un nivel deficiente en la atención al turista.</a:t>
            </a:r>
          </a:p>
        </p:txBody>
      </p:sp>
    </p:spTree>
    <p:extLst>
      <p:ext uri="{BB962C8B-B14F-4D97-AF65-F5344CB8AC3E}">
        <p14:creationId xmlns:p14="http://schemas.microsoft.com/office/powerpoint/2010/main" val="70295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5224" y="103031"/>
            <a:ext cx="4511171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40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POSICIONAMIENTO</a:t>
            </a:r>
            <a:endParaRPr lang="es-ES" altLang="es-ES" sz="40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833932"/>
              </p:ext>
            </p:extLst>
          </p:nvPr>
        </p:nvGraphicFramePr>
        <p:xfrm>
          <a:off x="343799" y="1087916"/>
          <a:ext cx="3497010" cy="2337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3759"/>
                <a:gridCol w="1073251"/>
              </a:tblGrid>
              <a:tr h="333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ATRIBUTO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PÍNTAG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3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ẋ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3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ACCESIBILIDAD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3.8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3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SEGURIDAD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3.69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3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ATENCIÓN AL TURISTA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3.47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3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CALIDAD-PRECIO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3.58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3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INFRAESTRUCTURA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3.73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087044142"/>
              </p:ext>
            </p:extLst>
          </p:nvPr>
        </p:nvGraphicFramePr>
        <p:xfrm>
          <a:off x="305445" y="3528811"/>
          <a:ext cx="5790950" cy="3329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581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54185" y="671805"/>
            <a:ext cx="261481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40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HIPÓTESIS</a:t>
            </a:r>
            <a:endParaRPr lang="es-ES" altLang="es-ES" sz="40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83538" y="2110070"/>
            <a:ext cx="6956112" cy="101566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¿</a:t>
            </a:r>
            <a:r>
              <a:rPr lang="es-EC" sz="2000" dirty="0">
                <a:solidFill>
                  <a:schemeClr val="tx1"/>
                </a:solidFill>
              </a:rPr>
              <a:t>La aplicación del marketing turístico por medios digitales </a:t>
            </a:r>
            <a:r>
              <a:rPr lang="es-EC" sz="2000" dirty="0" smtClean="0">
                <a:solidFill>
                  <a:schemeClr val="tx1"/>
                </a:solidFill>
              </a:rPr>
              <a:t>aumentará </a:t>
            </a:r>
            <a:r>
              <a:rPr lang="es-EC" sz="2000" dirty="0">
                <a:solidFill>
                  <a:schemeClr val="tx1"/>
                </a:solidFill>
              </a:rPr>
              <a:t>el número de visitas de turistas a la Parroquia de Píntag</a:t>
            </a:r>
            <a:r>
              <a:rPr lang="es-EC" sz="2000" dirty="0" smtClean="0">
                <a:solidFill>
                  <a:schemeClr val="tx1"/>
                </a:solidFill>
              </a:rPr>
              <a:t>.</a:t>
            </a:r>
            <a:r>
              <a:rPr lang="es-MX" sz="2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579" y="3657599"/>
            <a:ext cx="3596426" cy="239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0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67542" y="877078"/>
            <a:ext cx="5075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ANÁLISIS BIVARIADO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4" y="1932570"/>
            <a:ext cx="5862537" cy="372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7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72843"/>
              </p:ext>
            </p:extLst>
          </p:nvPr>
        </p:nvGraphicFramePr>
        <p:xfrm>
          <a:off x="354563" y="1021502"/>
          <a:ext cx="7800392" cy="366394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99240"/>
                <a:gridCol w="1262129"/>
                <a:gridCol w="4639023"/>
              </a:tblGrid>
              <a:tr h="3817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ESTADÍSTICO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VALOR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RELACIÓN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596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smtClean="0">
                          <a:solidFill>
                            <a:schemeClr val="tx1"/>
                          </a:solidFill>
                          <a:effectLst/>
                        </a:rPr>
                        <a:t>COEFICIENTE DE CORRELACION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0.32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Si existe 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relación entre la información que el turista recibe y el número de visitas que hace a la parroquia.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225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COVARIANZA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0.47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Las dos variables 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crecen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porcentualmente haciendo que si aumenta la información de los sitios turísticos igualmente lo hará el número de visitas a la parroquia.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41176" y="282838"/>
            <a:ext cx="5635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/>
              <a:t>DEMOSTRACIÓN DE HIPÓTESIS</a:t>
            </a:r>
            <a:endParaRPr lang="es-ES" sz="2400" b="1" u="sng" dirty="0"/>
          </a:p>
        </p:txBody>
      </p:sp>
    </p:spTree>
    <p:extLst>
      <p:ext uri="{BB962C8B-B14F-4D97-AF65-F5344CB8AC3E}">
        <p14:creationId xmlns:p14="http://schemas.microsoft.com/office/powerpoint/2010/main" val="18248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95226" y="1978289"/>
            <a:ext cx="3817648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CAPÍTULO V</a:t>
            </a:r>
          </a:p>
          <a:p>
            <a:pPr algn="ctr"/>
            <a:endParaRPr lang="es-E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PROPUESTA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355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rgamino horizontal 2"/>
          <p:cNvSpPr/>
          <p:nvPr/>
        </p:nvSpPr>
        <p:spPr>
          <a:xfrm>
            <a:off x="1250300" y="1280561"/>
            <a:ext cx="6090658" cy="3769567"/>
          </a:xfrm>
          <a:prstGeom prst="blockArc">
            <a:avLst>
              <a:gd name="adj1" fmla="val 10800000"/>
              <a:gd name="adj2" fmla="val 5015736"/>
              <a:gd name="adj3" fmla="val 27842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Propuesta de Marketing digital aplicado al turismo de la Parroquia Píntag.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70384" y="821094"/>
            <a:ext cx="3526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</a:t>
            </a:r>
            <a:endParaRPr lang="es-E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4" y="3594814"/>
            <a:ext cx="3653805" cy="204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7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52107" y="474836"/>
            <a:ext cx="74831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2000" b="1" cap="all" dirty="0"/>
              <a:t>Promoción y Comunicación</a:t>
            </a:r>
            <a:endParaRPr kumimoji="0" lang="es-ES" alt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47117443"/>
              </p:ext>
            </p:extLst>
          </p:nvPr>
        </p:nvGraphicFramePr>
        <p:xfrm>
          <a:off x="852108" y="874945"/>
          <a:ext cx="7300220" cy="5628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71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21481757"/>
              </p:ext>
            </p:extLst>
          </p:nvPr>
        </p:nvGraphicFramePr>
        <p:xfrm>
          <a:off x="410547" y="335902"/>
          <a:ext cx="8304245" cy="6102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400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14400" y="528035"/>
            <a:ext cx="5885645" cy="9530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ESTRATEGIAS A IMPLEMENTAR</a:t>
            </a:r>
            <a:endParaRPr lang="es-EC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975898630"/>
              </p:ext>
            </p:extLst>
          </p:nvPr>
        </p:nvGraphicFramePr>
        <p:xfrm>
          <a:off x="914399" y="1623740"/>
          <a:ext cx="6349285" cy="4751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909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87624" y="242796"/>
            <a:ext cx="6531429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Marketing Tradicional vs Marketing Digital</a:t>
            </a:r>
            <a:endParaRPr lang="es-ES" sz="3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35305"/>
              </p:ext>
            </p:extLst>
          </p:nvPr>
        </p:nvGraphicFramePr>
        <p:xfrm>
          <a:off x="709126" y="1533589"/>
          <a:ext cx="8085799" cy="475488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62560"/>
                <a:gridCol w="4298602"/>
                <a:gridCol w="3624637"/>
              </a:tblGrid>
              <a:tr h="21348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MARKETING </a:t>
                      </a: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</a:rPr>
                        <a:t>TRADICIONAL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MARKETING DIGITAL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6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u="sng" dirty="0">
                          <a:solidFill>
                            <a:schemeClr val="tx1"/>
                          </a:solidFill>
                          <a:effectLst/>
                        </a:rPr>
                        <a:t>Características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u="sng">
                          <a:solidFill>
                            <a:schemeClr val="tx1"/>
                          </a:solidFill>
                          <a:effectLst/>
                        </a:rPr>
                        <a:t>Características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02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Horario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Fijo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Horario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continuo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6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Expansión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geográfica limitada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6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Expansión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mundial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7002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Información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ofrecida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Información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requerida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02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Marketing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uno a todos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6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Marketing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uno a uno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7002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Cuota de mercado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Cuota de clientes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5331851" y="6384700"/>
            <a:ext cx="3490175" cy="3509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Fuente: Marketing en el siglo XXI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9143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53792" y="484262"/>
            <a:ext cx="7920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El </a:t>
            </a:r>
            <a:r>
              <a:rPr lang="es-EC" dirty="0"/>
              <a:t>objetivo será crear un servicio que sea conocido a través de medios digitales. D</a:t>
            </a:r>
            <a:r>
              <a:rPr lang="es-EC" dirty="0" smtClean="0"/>
              <a:t>eberá </a:t>
            </a:r>
            <a:r>
              <a:rPr lang="es-EC" dirty="0"/>
              <a:t>tener un seguimiento constante de estos medios.</a:t>
            </a:r>
          </a:p>
          <a:p>
            <a:r>
              <a:rPr lang="es-EC" dirty="0"/>
              <a:t>Para </a:t>
            </a:r>
            <a:r>
              <a:rPr lang="es-EC" dirty="0" smtClean="0"/>
              <a:t>lo que </a:t>
            </a:r>
            <a:r>
              <a:rPr lang="es-EC" dirty="0"/>
              <a:t>se incursará en redes sociales y en la creación de una página web.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849604"/>
              </p:ext>
            </p:extLst>
          </p:nvPr>
        </p:nvGraphicFramePr>
        <p:xfrm>
          <a:off x="397724" y="1684591"/>
          <a:ext cx="8231122" cy="4677571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909361"/>
                <a:gridCol w="846893"/>
                <a:gridCol w="767335"/>
                <a:gridCol w="668106"/>
                <a:gridCol w="1240848"/>
                <a:gridCol w="945676"/>
                <a:gridCol w="702323"/>
                <a:gridCol w="615069"/>
                <a:gridCol w="535511"/>
              </a:tblGrid>
              <a:tr h="1264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TARGET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OBJETIVOS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TÁCTICAS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MEDIOS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PROGRAMA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ELEMENTO </a:t>
                      </a: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COMUNICATIVO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PAUTAJE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PRECIO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02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Jóvenes entre 12 a 30 años, residentes en Quito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Dar a conocer  los atractivos turísticos de la Parroquia.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Web 2.0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Internet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Facebook/Twitter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Red Social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Red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10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Hombres y mujeres entre 15 a 50 años residentes en Quito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Web 2.0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internet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World Wide Web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Página web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Red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480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</a:t>
                      </a:r>
                      <a:r>
                        <a:rPr lang="es-EC" sz="1200" dirty="0" smtClean="0">
                          <a:effectLst/>
                        </a:rPr>
                        <a:t>80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9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850006" y="540913"/>
            <a:ext cx="6593983" cy="141667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ESTRUCTURA DEL MARKETING DIGITAL APLICADO</a:t>
            </a:r>
            <a:endParaRPr lang="es-EC" sz="2000" b="1" dirty="0"/>
          </a:p>
        </p:txBody>
      </p:sp>
      <p:pic>
        <p:nvPicPr>
          <p:cNvPr id="3" name="2 Imagen" descr="C:\Users\Juan Alimaña\Desktop\pagna web fion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40" y="2116052"/>
            <a:ext cx="7258118" cy="4194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259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9913607"/>
              </p:ext>
            </p:extLst>
          </p:nvPr>
        </p:nvGraphicFramePr>
        <p:xfrm>
          <a:off x="186611" y="1119673"/>
          <a:ext cx="8957389" cy="5598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57589" y="333602"/>
            <a:ext cx="5499279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40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CONCLUSIONES</a:t>
            </a:r>
            <a:endParaRPr lang="es-ES" altLang="es-ES" sz="40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92207145"/>
              </p:ext>
            </p:extLst>
          </p:nvPr>
        </p:nvGraphicFramePr>
        <p:xfrm>
          <a:off x="186611" y="1119673"/>
          <a:ext cx="8957389" cy="5598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57589" y="333602"/>
            <a:ext cx="5499279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40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RECOMENDACIONES</a:t>
            </a:r>
            <a:endParaRPr lang="es-ES" altLang="es-ES" sz="40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81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67588019"/>
              </p:ext>
            </p:extLst>
          </p:nvPr>
        </p:nvGraphicFramePr>
        <p:xfrm>
          <a:off x="115910" y="415498"/>
          <a:ext cx="9144000" cy="5934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2481300" y="167425"/>
            <a:ext cx="41440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Antecedentes</a:t>
            </a:r>
            <a:endParaRPr lang="es-ES" sz="48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926" y="4667594"/>
            <a:ext cx="2607395" cy="190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9" y="4803820"/>
            <a:ext cx="2758150" cy="160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641" y="4859766"/>
            <a:ext cx="3256285" cy="149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7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54562" y="2855167"/>
            <a:ext cx="8197009" cy="30819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391885" y="1772815"/>
            <a:ext cx="7800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u="sng" dirty="0" smtClean="0">
                <a:latin typeface="Baskerville Old Face" panose="02020602080505020303" pitchFamily="18" charset="0"/>
              </a:rPr>
              <a:t>DESCRIPCIÓN DEL PROBLEMA</a:t>
            </a:r>
          </a:p>
          <a:p>
            <a:endParaRPr lang="es-ES" sz="2400" dirty="0" smtClean="0"/>
          </a:p>
          <a:p>
            <a:endParaRPr lang="es-ES" sz="2400" dirty="0"/>
          </a:p>
          <a:p>
            <a:r>
              <a:rPr lang="es-MX" sz="2400" i="1" dirty="0" smtClean="0"/>
              <a:t>“</a:t>
            </a:r>
            <a:r>
              <a:rPr lang="es-EC" sz="2400" dirty="0"/>
              <a:t>Actualmente las gobiernos rurales descentralizados no han desarrollado nuevas vías de información y comunicación que masifiquen el turismo de las parroquias para que todos los involucrados trabajen de manera conjunta con sus gobiernos parroquiales para promover el turismo del sector</a:t>
            </a:r>
            <a:r>
              <a:rPr lang="es-EC" sz="2400" dirty="0" smtClean="0"/>
              <a:t>.</a:t>
            </a:r>
            <a:r>
              <a:rPr lang="es-MX" sz="2400" i="1" dirty="0" smtClean="0"/>
              <a:t>”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36369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92847" y="161643"/>
            <a:ext cx="29209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Objetivos</a:t>
            </a:r>
            <a:endParaRPr lang="es-ES" sz="48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1885" y="1772815"/>
            <a:ext cx="7800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latin typeface="Baskerville Old Face" panose="02020602080505020303" pitchFamily="18" charset="0"/>
              </a:rPr>
              <a:t>Objetivo General:</a:t>
            </a:r>
          </a:p>
          <a:p>
            <a:endParaRPr lang="es-ES" sz="2400" dirty="0" smtClean="0"/>
          </a:p>
          <a:p>
            <a:r>
              <a:rPr lang="es-EC" sz="2400" dirty="0"/>
              <a:t>Diseñar una propuesta de marketing digital aplicado al turismo </a:t>
            </a:r>
            <a:r>
              <a:rPr lang="es-EC" sz="2400" dirty="0" smtClean="0"/>
              <a:t>a través de plataformas digitales que contribuyan a difundir el turismo de la Parroquia Píntag del Distrito Metropolitano de Quito.</a:t>
            </a:r>
            <a:endParaRPr lang="es-EC" sz="2400" dirty="0"/>
          </a:p>
          <a:p>
            <a:endParaRPr lang="es-ES" sz="2400" dirty="0"/>
          </a:p>
        </p:txBody>
      </p:sp>
      <p:pic>
        <p:nvPicPr>
          <p:cNvPr id="4" name="3 Imagen" descr="E:\juan\fotos\lady blue\DSC006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88" y="4095482"/>
            <a:ext cx="4102292" cy="25086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6001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341120267"/>
              </p:ext>
            </p:extLst>
          </p:nvPr>
        </p:nvGraphicFramePr>
        <p:xfrm>
          <a:off x="280446" y="646331"/>
          <a:ext cx="8397023" cy="599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0" y="0"/>
            <a:ext cx="4200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latin typeface="Baskerville Old Face" panose="02020602080505020303" pitchFamily="18" charset="0"/>
              </a:rPr>
              <a:t>Objetivos Específicos:</a:t>
            </a:r>
            <a:endParaRPr lang="es-ES" sz="36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4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10864" y="1978289"/>
            <a:ext cx="5586377" cy="28603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CAPÍTULO II</a:t>
            </a:r>
          </a:p>
          <a:p>
            <a:pPr algn="ctr"/>
            <a:endParaRPr lang="es-E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MARCO TEÓRICO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51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261257" y="844401"/>
            <a:ext cx="7839553" cy="1976072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dirty="0">
                <a:solidFill>
                  <a:schemeClr val="tx1"/>
                </a:solidFill>
              </a:rPr>
              <a:t>El marketing digital aplica tecnologías o plataformas, tales como sitios web, correo electrónico, aplicaciones (clásicas y móviles) y redes sociales. El marketing digital es una rama del marketing que hace de los recursos tecnológicos y digitales su fuerza para desarrollar relaciones directas y personales que tengan un alta influencia en el receptor. </a:t>
            </a:r>
            <a:endParaRPr lang="es-ES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55707116"/>
              </p:ext>
            </p:extLst>
          </p:nvPr>
        </p:nvGraphicFramePr>
        <p:xfrm>
          <a:off x="205274" y="2649894"/>
          <a:ext cx="8453534" cy="4264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53700" y="0"/>
            <a:ext cx="53110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8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Marketing </a:t>
            </a:r>
            <a:r>
              <a:rPr lang="es-ES" sz="48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Digital</a:t>
            </a:r>
            <a:r>
              <a:rPr lang="es-ES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s-ES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844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1239</TotalTime>
  <Words>1200</Words>
  <Application>Microsoft Office PowerPoint</Application>
  <PresentationFormat>Presentación en pantalla (4:3)</PresentationFormat>
  <Paragraphs>405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Forma de onda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Kerly</dc:creator>
  <cp:lastModifiedBy>Juan </cp:lastModifiedBy>
  <cp:revision>80</cp:revision>
  <dcterms:created xsi:type="dcterms:W3CDTF">2015-08-26T19:41:38Z</dcterms:created>
  <dcterms:modified xsi:type="dcterms:W3CDTF">2015-11-04T22:37:07Z</dcterms:modified>
</cp:coreProperties>
</file>