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76" r:id="rId1"/>
  </p:sldMasterIdLst>
  <p:notesMasterIdLst>
    <p:notesMasterId r:id="rId64"/>
  </p:notesMasterIdLst>
  <p:sldIdLst>
    <p:sldId id="256" r:id="rId2"/>
    <p:sldId id="258" r:id="rId3"/>
    <p:sldId id="263" r:id="rId4"/>
    <p:sldId id="264" r:id="rId5"/>
    <p:sldId id="265" r:id="rId6"/>
    <p:sldId id="281" r:id="rId7"/>
    <p:sldId id="275" r:id="rId8"/>
    <p:sldId id="282" r:id="rId9"/>
    <p:sldId id="279" r:id="rId10"/>
    <p:sldId id="268" r:id="rId11"/>
    <p:sldId id="269" r:id="rId12"/>
    <p:sldId id="270" r:id="rId13"/>
    <p:sldId id="271" r:id="rId14"/>
    <p:sldId id="283" r:id="rId15"/>
    <p:sldId id="285" r:id="rId16"/>
    <p:sldId id="272" r:id="rId17"/>
    <p:sldId id="273" r:id="rId18"/>
    <p:sldId id="287" r:id="rId19"/>
    <p:sldId id="288" r:id="rId20"/>
    <p:sldId id="289" r:id="rId21"/>
    <p:sldId id="294" r:id="rId22"/>
    <p:sldId id="295" r:id="rId23"/>
    <p:sldId id="297" r:id="rId24"/>
    <p:sldId id="300" r:id="rId25"/>
    <p:sldId id="301" r:id="rId26"/>
    <p:sldId id="302" r:id="rId27"/>
    <p:sldId id="304" r:id="rId28"/>
    <p:sldId id="305" r:id="rId29"/>
    <p:sldId id="306" r:id="rId30"/>
    <p:sldId id="307" r:id="rId31"/>
    <p:sldId id="308" r:id="rId32"/>
    <p:sldId id="291" r:id="rId33"/>
    <p:sldId id="309" r:id="rId34"/>
    <p:sldId id="310" r:id="rId35"/>
    <p:sldId id="312" r:id="rId36"/>
    <p:sldId id="314" r:id="rId37"/>
    <p:sldId id="315" r:id="rId38"/>
    <p:sldId id="322" r:id="rId39"/>
    <p:sldId id="320" r:id="rId40"/>
    <p:sldId id="321" r:id="rId41"/>
    <p:sldId id="324" r:id="rId42"/>
    <p:sldId id="326" r:id="rId43"/>
    <p:sldId id="328" r:id="rId44"/>
    <p:sldId id="329" r:id="rId45"/>
    <p:sldId id="330" r:id="rId46"/>
    <p:sldId id="331" r:id="rId47"/>
    <p:sldId id="332" r:id="rId48"/>
    <p:sldId id="334" r:id="rId49"/>
    <p:sldId id="335" r:id="rId50"/>
    <p:sldId id="337" r:id="rId51"/>
    <p:sldId id="339" r:id="rId52"/>
    <p:sldId id="340" r:id="rId53"/>
    <p:sldId id="341" r:id="rId54"/>
    <p:sldId id="342" r:id="rId55"/>
    <p:sldId id="344" r:id="rId56"/>
    <p:sldId id="345" r:id="rId57"/>
    <p:sldId id="346" r:id="rId58"/>
    <p:sldId id="317" r:id="rId59"/>
    <p:sldId id="347" r:id="rId60"/>
    <p:sldId id="316" r:id="rId61"/>
    <p:sldId id="349" r:id="rId62"/>
    <p:sldId id="259" r:id="rId63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diagrams/_rels/data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image" Target="../media/image19.jpg"/></Relationships>
</file>

<file path=ppt/diagrams/_rels/data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6.jpg"/><Relationship Id="rId1" Type="http://schemas.openxmlformats.org/officeDocument/2006/relationships/image" Target="../media/image45.png"/></Relationships>
</file>

<file path=ppt/diagrams/_rels/data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image" Target="../media/image16.jpg"/><Relationship Id="rId4" Type="http://schemas.openxmlformats.org/officeDocument/2006/relationships/image" Target="../media/image26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diagrams/_rels/drawing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image" Target="../media/image19.jpg"/></Relationships>
</file>

<file path=ppt/diagrams/_rels/drawing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6.jpg"/><Relationship Id="rId1" Type="http://schemas.openxmlformats.org/officeDocument/2006/relationships/image" Target="../media/image45.png"/></Relationships>
</file>

<file path=ppt/diagrams/_rels/drawing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image" Target="../media/image16.jpg"/><Relationship Id="rId4" Type="http://schemas.openxmlformats.org/officeDocument/2006/relationships/image" Target="../media/image2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C735F10-D051-42A7-9B8E-DC2EDA4CCE7A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CO"/>
        </a:p>
      </dgm:t>
    </dgm:pt>
    <dgm:pt modelId="{E49383C3-0D9B-4020-9D9E-C8D86137E3E6}">
      <dgm:prSet phldrT="[Texto]" custT="1"/>
      <dgm:spPr/>
      <dgm:t>
        <a:bodyPr/>
        <a:lstStyle/>
        <a:p>
          <a:r>
            <a:rPr lang="es-CO" sz="2400" dirty="0" smtClean="0">
              <a:solidFill>
                <a:schemeClr val="tx1"/>
              </a:solidFill>
            </a:rPr>
            <a:t>La Actividad turística genera impactos: Económicos, Socio Cultural y Ambiental</a:t>
          </a:r>
          <a:endParaRPr lang="es-CO" sz="2400" dirty="0">
            <a:solidFill>
              <a:schemeClr val="tx1"/>
            </a:solidFill>
          </a:endParaRPr>
        </a:p>
      </dgm:t>
    </dgm:pt>
    <dgm:pt modelId="{A4206610-086F-4D53-9CEC-4E6A7F4E6826}" type="parTrans" cxnId="{4240CC0C-73A6-45AB-8976-7342EE69B9EC}">
      <dgm:prSet/>
      <dgm:spPr/>
      <dgm:t>
        <a:bodyPr/>
        <a:lstStyle/>
        <a:p>
          <a:endParaRPr lang="es-CO" sz="2400"/>
        </a:p>
      </dgm:t>
    </dgm:pt>
    <dgm:pt modelId="{F119B4C0-E119-4CB9-B595-57685661D062}" type="sibTrans" cxnId="{4240CC0C-73A6-45AB-8976-7342EE69B9EC}">
      <dgm:prSet/>
      <dgm:spPr/>
      <dgm:t>
        <a:bodyPr/>
        <a:lstStyle/>
        <a:p>
          <a:endParaRPr lang="es-CO" sz="2400"/>
        </a:p>
      </dgm:t>
    </dgm:pt>
    <dgm:pt modelId="{A2E298D4-F38C-47AC-94AC-BC84B3C1D7B3}">
      <dgm:prSet phldrT="[Texto]" custT="1"/>
      <dgm:spPr/>
      <dgm:t>
        <a:bodyPr/>
        <a:lstStyle/>
        <a:p>
          <a:r>
            <a:rPr lang="es-EC" sz="2400" dirty="0" smtClean="0">
              <a:solidFill>
                <a:schemeClr val="tx1"/>
              </a:solidFill>
            </a:rPr>
            <a:t>Desarrollo Sostenible </a:t>
          </a:r>
          <a:endParaRPr lang="es-CO" sz="2400" dirty="0">
            <a:solidFill>
              <a:schemeClr val="tx1"/>
            </a:solidFill>
          </a:endParaRPr>
        </a:p>
      </dgm:t>
    </dgm:pt>
    <dgm:pt modelId="{46E07818-5AC4-4F72-AECA-6E74165A6C89}" type="parTrans" cxnId="{3A25FC11-3D08-457B-A389-313F09B636CE}">
      <dgm:prSet/>
      <dgm:spPr/>
      <dgm:t>
        <a:bodyPr/>
        <a:lstStyle/>
        <a:p>
          <a:endParaRPr lang="es-CO" sz="2400"/>
        </a:p>
      </dgm:t>
    </dgm:pt>
    <dgm:pt modelId="{9C0B139C-C3F5-4468-821D-A592C7053C15}" type="sibTrans" cxnId="{3A25FC11-3D08-457B-A389-313F09B636CE}">
      <dgm:prSet/>
      <dgm:spPr/>
      <dgm:t>
        <a:bodyPr/>
        <a:lstStyle/>
        <a:p>
          <a:endParaRPr lang="es-CO" sz="2400"/>
        </a:p>
      </dgm:t>
    </dgm:pt>
    <dgm:pt modelId="{CBBC4B63-5EDE-4C94-AACE-49583CAAFD51}">
      <dgm:prSet phldrT="[Texto]" custT="1"/>
      <dgm:spPr/>
      <dgm:t>
        <a:bodyPr/>
        <a:lstStyle/>
        <a:p>
          <a:r>
            <a:rPr lang="es-CO" sz="2400" dirty="0" smtClean="0">
              <a:solidFill>
                <a:schemeClr val="tx1"/>
              </a:solidFill>
            </a:rPr>
            <a:t>Interés Académico y Profesional</a:t>
          </a:r>
          <a:endParaRPr lang="es-CO" sz="2400" dirty="0">
            <a:solidFill>
              <a:schemeClr val="tx1"/>
            </a:solidFill>
          </a:endParaRPr>
        </a:p>
      </dgm:t>
    </dgm:pt>
    <dgm:pt modelId="{ED9B05CC-69CE-4975-B4F8-7025A3A29D38}" type="parTrans" cxnId="{0C315FC9-6F34-4264-963E-D359843182C6}">
      <dgm:prSet/>
      <dgm:spPr/>
      <dgm:t>
        <a:bodyPr/>
        <a:lstStyle/>
        <a:p>
          <a:endParaRPr lang="es-CO" sz="2400"/>
        </a:p>
      </dgm:t>
    </dgm:pt>
    <dgm:pt modelId="{C164B291-9F9B-4A8B-89B4-FA01C1F58843}" type="sibTrans" cxnId="{0C315FC9-6F34-4264-963E-D359843182C6}">
      <dgm:prSet/>
      <dgm:spPr/>
      <dgm:t>
        <a:bodyPr/>
        <a:lstStyle/>
        <a:p>
          <a:endParaRPr lang="es-CO" sz="2400"/>
        </a:p>
      </dgm:t>
    </dgm:pt>
    <dgm:pt modelId="{F597B426-C2D9-4271-B884-C3436DF06B0F}" type="pres">
      <dgm:prSet presAssocID="{0C735F10-D051-42A7-9B8E-DC2EDA4CCE7A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CO"/>
        </a:p>
      </dgm:t>
    </dgm:pt>
    <dgm:pt modelId="{28EDF160-9483-4ED3-A872-CDB5A4CE4937}" type="pres">
      <dgm:prSet presAssocID="{0C735F10-D051-42A7-9B8E-DC2EDA4CCE7A}" presName="Name1" presStyleCnt="0"/>
      <dgm:spPr/>
    </dgm:pt>
    <dgm:pt modelId="{7CDA21A6-89AF-4EF7-8D41-5B71D67DA6FE}" type="pres">
      <dgm:prSet presAssocID="{0C735F10-D051-42A7-9B8E-DC2EDA4CCE7A}" presName="cycle" presStyleCnt="0"/>
      <dgm:spPr/>
    </dgm:pt>
    <dgm:pt modelId="{DA0292E8-17E6-4481-A093-6EADEF2E2D80}" type="pres">
      <dgm:prSet presAssocID="{0C735F10-D051-42A7-9B8E-DC2EDA4CCE7A}" presName="srcNode" presStyleLbl="node1" presStyleIdx="0" presStyleCnt="3"/>
      <dgm:spPr/>
    </dgm:pt>
    <dgm:pt modelId="{C1BF8BBD-2982-49CD-915E-A4E151A8BFD7}" type="pres">
      <dgm:prSet presAssocID="{0C735F10-D051-42A7-9B8E-DC2EDA4CCE7A}" presName="conn" presStyleLbl="parChTrans1D2" presStyleIdx="0" presStyleCnt="1"/>
      <dgm:spPr/>
      <dgm:t>
        <a:bodyPr/>
        <a:lstStyle/>
        <a:p>
          <a:endParaRPr lang="es-CO"/>
        </a:p>
      </dgm:t>
    </dgm:pt>
    <dgm:pt modelId="{6E7E18CA-1AB5-4E6D-B86C-83468B6B6C5C}" type="pres">
      <dgm:prSet presAssocID="{0C735F10-D051-42A7-9B8E-DC2EDA4CCE7A}" presName="extraNode" presStyleLbl="node1" presStyleIdx="0" presStyleCnt="3"/>
      <dgm:spPr/>
    </dgm:pt>
    <dgm:pt modelId="{9173CDF7-E959-4361-A474-7BC2CBB192BA}" type="pres">
      <dgm:prSet presAssocID="{0C735F10-D051-42A7-9B8E-DC2EDA4CCE7A}" presName="dstNode" presStyleLbl="node1" presStyleIdx="0" presStyleCnt="3"/>
      <dgm:spPr/>
    </dgm:pt>
    <dgm:pt modelId="{9B4B1AA4-9616-4B24-B42F-9E0FF2AB62DD}" type="pres">
      <dgm:prSet presAssocID="{E49383C3-0D9B-4020-9D9E-C8D86137E3E6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EE2B357B-5EE2-4CC5-A4DB-2857F46160CB}" type="pres">
      <dgm:prSet presAssocID="{E49383C3-0D9B-4020-9D9E-C8D86137E3E6}" presName="accent_1" presStyleCnt="0"/>
      <dgm:spPr/>
    </dgm:pt>
    <dgm:pt modelId="{5CBC43BA-D454-40AE-95FB-227F42A924BB}" type="pres">
      <dgm:prSet presAssocID="{E49383C3-0D9B-4020-9D9E-C8D86137E3E6}" presName="accentRepeatNode" presStyleLbl="solidFgAcc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D9182350-59AD-4FFD-B6D0-C5694CF4C25B}" type="pres">
      <dgm:prSet presAssocID="{A2E298D4-F38C-47AC-94AC-BC84B3C1D7B3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C8F3BBD5-7083-454B-9D7C-FEDF5E86D256}" type="pres">
      <dgm:prSet presAssocID="{A2E298D4-F38C-47AC-94AC-BC84B3C1D7B3}" presName="accent_2" presStyleCnt="0"/>
      <dgm:spPr/>
    </dgm:pt>
    <dgm:pt modelId="{C84DB5D6-B19F-483D-84C8-76320FFAB38D}" type="pres">
      <dgm:prSet presAssocID="{A2E298D4-F38C-47AC-94AC-BC84B3C1D7B3}" presName="accentRepeatNode" presStyleLbl="solidFgAcc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55ACDBE3-DC1E-4D69-80BA-BE9F3F066713}" type="pres">
      <dgm:prSet presAssocID="{CBBC4B63-5EDE-4C94-AACE-49583CAAFD51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D8694D3F-86DB-4250-9E85-F5ADCA6AAB00}" type="pres">
      <dgm:prSet presAssocID="{CBBC4B63-5EDE-4C94-AACE-49583CAAFD51}" presName="accent_3" presStyleCnt="0"/>
      <dgm:spPr/>
    </dgm:pt>
    <dgm:pt modelId="{98A2C9CF-9785-418B-A11A-C7D0E1D385A6}" type="pres">
      <dgm:prSet presAssocID="{CBBC4B63-5EDE-4C94-AACE-49583CAAFD51}" presName="accentRepeatNode" presStyleLbl="solidFgAcc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D930C790-6EF9-4C80-8823-70A781A865E2}" type="presOf" srcId="{0C735F10-D051-42A7-9B8E-DC2EDA4CCE7A}" destId="{F597B426-C2D9-4271-B884-C3436DF06B0F}" srcOrd="0" destOrd="0" presId="urn:microsoft.com/office/officeart/2008/layout/VerticalCurvedList"/>
    <dgm:cxn modelId="{3A25FC11-3D08-457B-A389-313F09B636CE}" srcId="{0C735F10-D051-42A7-9B8E-DC2EDA4CCE7A}" destId="{A2E298D4-F38C-47AC-94AC-BC84B3C1D7B3}" srcOrd="1" destOrd="0" parTransId="{46E07818-5AC4-4F72-AECA-6E74165A6C89}" sibTransId="{9C0B139C-C3F5-4468-821D-A592C7053C15}"/>
    <dgm:cxn modelId="{4240CC0C-73A6-45AB-8976-7342EE69B9EC}" srcId="{0C735F10-D051-42A7-9B8E-DC2EDA4CCE7A}" destId="{E49383C3-0D9B-4020-9D9E-C8D86137E3E6}" srcOrd="0" destOrd="0" parTransId="{A4206610-086F-4D53-9CEC-4E6A7F4E6826}" sibTransId="{F119B4C0-E119-4CB9-B595-57685661D062}"/>
    <dgm:cxn modelId="{2D3CEC0B-5869-4FF0-BA25-5D339CD11297}" type="presOf" srcId="{F119B4C0-E119-4CB9-B595-57685661D062}" destId="{C1BF8BBD-2982-49CD-915E-A4E151A8BFD7}" srcOrd="0" destOrd="0" presId="urn:microsoft.com/office/officeart/2008/layout/VerticalCurvedList"/>
    <dgm:cxn modelId="{0C315FC9-6F34-4264-963E-D359843182C6}" srcId="{0C735F10-D051-42A7-9B8E-DC2EDA4CCE7A}" destId="{CBBC4B63-5EDE-4C94-AACE-49583CAAFD51}" srcOrd="2" destOrd="0" parTransId="{ED9B05CC-69CE-4975-B4F8-7025A3A29D38}" sibTransId="{C164B291-9F9B-4A8B-89B4-FA01C1F58843}"/>
    <dgm:cxn modelId="{A8CA75F1-231D-4648-82D0-16EB105901F9}" type="presOf" srcId="{CBBC4B63-5EDE-4C94-AACE-49583CAAFD51}" destId="{55ACDBE3-DC1E-4D69-80BA-BE9F3F066713}" srcOrd="0" destOrd="0" presId="urn:microsoft.com/office/officeart/2008/layout/VerticalCurvedList"/>
    <dgm:cxn modelId="{DEB91DB8-487B-472C-B9AE-1D6186904422}" type="presOf" srcId="{E49383C3-0D9B-4020-9D9E-C8D86137E3E6}" destId="{9B4B1AA4-9616-4B24-B42F-9E0FF2AB62DD}" srcOrd="0" destOrd="0" presId="urn:microsoft.com/office/officeart/2008/layout/VerticalCurvedList"/>
    <dgm:cxn modelId="{99211A18-AC59-4F96-8E22-9A9BA2C9DEB4}" type="presOf" srcId="{A2E298D4-F38C-47AC-94AC-BC84B3C1D7B3}" destId="{D9182350-59AD-4FFD-B6D0-C5694CF4C25B}" srcOrd="0" destOrd="0" presId="urn:microsoft.com/office/officeart/2008/layout/VerticalCurvedList"/>
    <dgm:cxn modelId="{5D0031C1-613B-4BA1-B4EC-DA59EB6B5724}" type="presParOf" srcId="{F597B426-C2D9-4271-B884-C3436DF06B0F}" destId="{28EDF160-9483-4ED3-A872-CDB5A4CE4937}" srcOrd="0" destOrd="0" presId="urn:microsoft.com/office/officeart/2008/layout/VerticalCurvedList"/>
    <dgm:cxn modelId="{2EEECD63-813D-45A4-973B-2F7DC52AB9E6}" type="presParOf" srcId="{28EDF160-9483-4ED3-A872-CDB5A4CE4937}" destId="{7CDA21A6-89AF-4EF7-8D41-5B71D67DA6FE}" srcOrd="0" destOrd="0" presId="urn:microsoft.com/office/officeart/2008/layout/VerticalCurvedList"/>
    <dgm:cxn modelId="{315F4A60-4FBC-49CB-97E9-C4DE2891F57B}" type="presParOf" srcId="{7CDA21A6-89AF-4EF7-8D41-5B71D67DA6FE}" destId="{DA0292E8-17E6-4481-A093-6EADEF2E2D80}" srcOrd="0" destOrd="0" presId="urn:microsoft.com/office/officeart/2008/layout/VerticalCurvedList"/>
    <dgm:cxn modelId="{463A8FB5-7CE8-463E-A3DA-99EDCDFA1F73}" type="presParOf" srcId="{7CDA21A6-89AF-4EF7-8D41-5B71D67DA6FE}" destId="{C1BF8BBD-2982-49CD-915E-A4E151A8BFD7}" srcOrd="1" destOrd="0" presId="urn:microsoft.com/office/officeart/2008/layout/VerticalCurvedList"/>
    <dgm:cxn modelId="{9D41DB5A-3648-4A74-8459-8C4A1A37E2B9}" type="presParOf" srcId="{7CDA21A6-89AF-4EF7-8D41-5B71D67DA6FE}" destId="{6E7E18CA-1AB5-4E6D-B86C-83468B6B6C5C}" srcOrd="2" destOrd="0" presId="urn:microsoft.com/office/officeart/2008/layout/VerticalCurvedList"/>
    <dgm:cxn modelId="{5C2992C6-3908-4A5C-9622-B7B3B9C170A0}" type="presParOf" srcId="{7CDA21A6-89AF-4EF7-8D41-5B71D67DA6FE}" destId="{9173CDF7-E959-4361-A474-7BC2CBB192BA}" srcOrd="3" destOrd="0" presId="urn:microsoft.com/office/officeart/2008/layout/VerticalCurvedList"/>
    <dgm:cxn modelId="{F23699F1-9FCE-4220-8727-C1CFFA41018F}" type="presParOf" srcId="{28EDF160-9483-4ED3-A872-CDB5A4CE4937}" destId="{9B4B1AA4-9616-4B24-B42F-9E0FF2AB62DD}" srcOrd="1" destOrd="0" presId="urn:microsoft.com/office/officeart/2008/layout/VerticalCurvedList"/>
    <dgm:cxn modelId="{2358A900-AEB0-4FE1-88EC-91D4625E1425}" type="presParOf" srcId="{28EDF160-9483-4ED3-A872-CDB5A4CE4937}" destId="{EE2B357B-5EE2-4CC5-A4DB-2857F46160CB}" srcOrd="2" destOrd="0" presId="urn:microsoft.com/office/officeart/2008/layout/VerticalCurvedList"/>
    <dgm:cxn modelId="{80A72342-6E74-4001-BB66-BA7ECD0EEB01}" type="presParOf" srcId="{EE2B357B-5EE2-4CC5-A4DB-2857F46160CB}" destId="{5CBC43BA-D454-40AE-95FB-227F42A924BB}" srcOrd="0" destOrd="0" presId="urn:microsoft.com/office/officeart/2008/layout/VerticalCurvedList"/>
    <dgm:cxn modelId="{201EC4D1-FC10-4718-893A-631C0CDB42D1}" type="presParOf" srcId="{28EDF160-9483-4ED3-A872-CDB5A4CE4937}" destId="{D9182350-59AD-4FFD-B6D0-C5694CF4C25B}" srcOrd="3" destOrd="0" presId="urn:microsoft.com/office/officeart/2008/layout/VerticalCurvedList"/>
    <dgm:cxn modelId="{021FD4F3-C0A4-42BC-B4BF-238A37D9FAB1}" type="presParOf" srcId="{28EDF160-9483-4ED3-A872-CDB5A4CE4937}" destId="{C8F3BBD5-7083-454B-9D7C-FEDF5E86D256}" srcOrd="4" destOrd="0" presId="urn:microsoft.com/office/officeart/2008/layout/VerticalCurvedList"/>
    <dgm:cxn modelId="{6FB855FA-CC80-4D3A-B9D5-96503BC3AA38}" type="presParOf" srcId="{C8F3BBD5-7083-454B-9D7C-FEDF5E86D256}" destId="{C84DB5D6-B19F-483D-84C8-76320FFAB38D}" srcOrd="0" destOrd="0" presId="urn:microsoft.com/office/officeart/2008/layout/VerticalCurvedList"/>
    <dgm:cxn modelId="{F44D0511-E4D3-4154-B562-864A981CB129}" type="presParOf" srcId="{28EDF160-9483-4ED3-A872-CDB5A4CE4937}" destId="{55ACDBE3-DC1E-4D69-80BA-BE9F3F066713}" srcOrd="5" destOrd="0" presId="urn:microsoft.com/office/officeart/2008/layout/VerticalCurvedList"/>
    <dgm:cxn modelId="{37D4EE39-BF6E-4FD0-8C38-F2A8A7BB3868}" type="presParOf" srcId="{28EDF160-9483-4ED3-A872-CDB5A4CE4937}" destId="{D8694D3F-86DB-4250-9E85-F5ADCA6AAB00}" srcOrd="6" destOrd="0" presId="urn:microsoft.com/office/officeart/2008/layout/VerticalCurvedList"/>
    <dgm:cxn modelId="{45FD20B8-1303-4A36-9E70-36B0E07E3F76}" type="presParOf" srcId="{D8694D3F-86DB-4250-9E85-F5ADCA6AAB00}" destId="{98A2C9CF-9785-418B-A11A-C7D0E1D385A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2425BFF-E2DE-4E59-A284-676C9F21F931}" type="doc">
      <dgm:prSet loTypeId="urn:microsoft.com/office/officeart/2005/8/layout/cycle5" loCatId="cycle" qsTypeId="urn:microsoft.com/office/officeart/2005/8/quickstyle/3d6" qsCatId="3D" csTypeId="urn:microsoft.com/office/officeart/2005/8/colors/colorful1" csCatId="colorful" phldr="1"/>
      <dgm:spPr/>
      <dgm:t>
        <a:bodyPr/>
        <a:lstStyle/>
        <a:p>
          <a:endParaRPr lang="es-CO"/>
        </a:p>
      </dgm:t>
    </dgm:pt>
    <dgm:pt modelId="{7257DE75-9EBB-4F80-BC88-E277D32B2A13}">
      <dgm:prSet phldrT="[Texto]"/>
      <dgm:spPr/>
      <dgm:t>
        <a:bodyPr/>
        <a:lstStyle/>
        <a:p>
          <a:r>
            <a:rPr lang="es-CO" dirty="0" smtClean="0"/>
            <a:t>1975</a:t>
          </a:r>
          <a:endParaRPr lang="es-CO" dirty="0"/>
        </a:p>
      </dgm:t>
    </dgm:pt>
    <dgm:pt modelId="{B090DD7C-E50C-4273-8B4E-5F818476393A}" type="parTrans" cxnId="{0AE3B23A-922D-4B79-9A12-49CF2C7659E4}">
      <dgm:prSet/>
      <dgm:spPr/>
      <dgm:t>
        <a:bodyPr/>
        <a:lstStyle/>
        <a:p>
          <a:endParaRPr lang="es-CO"/>
        </a:p>
      </dgm:t>
    </dgm:pt>
    <dgm:pt modelId="{FA62E3D7-2A44-44C1-96BF-DE675F08A167}" type="sibTrans" cxnId="{0AE3B23A-922D-4B79-9A12-49CF2C7659E4}">
      <dgm:prSet/>
      <dgm:spPr/>
      <dgm:t>
        <a:bodyPr/>
        <a:lstStyle/>
        <a:p>
          <a:endParaRPr lang="es-CO"/>
        </a:p>
      </dgm:t>
    </dgm:pt>
    <dgm:pt modelId="{EB332C2D-0311-4A37-B79F-3D2C56572A7F}">
      <dgm:prSet phldrT="[Texto]"/>
      <dgm:spPr/>
      <dgm:t>
        <a:bodyPr/>
        <a:lstStyle/>
        <a:p>
          <a:r>
            <a:rPr lang="es-CO" dirty="0" smtClean="0"/>
            <a:t>1988</a:t>
          </a:r>
          <a:endParaRPr lang="es-CO" dirty="0"/>
        </a:p>
      </dgm:t>
    </dgm:pt>
    <dgm:pt modelId="{4AFBB0D3-A668-48DC-B879-7A2D0F1FBF41}" type="parTrans" cxnId="{E6A7AA1C-DDEF-4F6C-A9E6-34C6B36DE9AE}">
      <dgm:prSet/>
      <dgm:spPr/>
      <dgm:t>
        <a:bodyPr/>
        <a:lstStyle/>
        <a:p>
          <a:endParaRPr lang="es-CO"/>
        </a:p>
      </dgm:t>
    </dgm:pt>
    <dgm:pt modelId="{DC289F4D-5E19-4990-B89D-2D6AEF07AE0B}" type="sibTrans" cxnId="{E6A7AA1C-DDEF-4F6C-A9E6-34C6B36DE9AE}">
      <dgm:prSet/>
      <dgm:spPr/>
      <dgm:t>
        <a:bodyPr/>
        <a:lstStyle/>
        <a:p>
          <a:endParaRPr lang="es-CO"/>
        </a:p>
      </dgm:t>
    </dgm:pt>
    <dgm:pt modelId="{71CC8BB4-E7D4-4274-81A9-60B4250DD75B}">
      <dgm:prSet phldrT="[Texto]"/>
      <dgm:spPr/>
      <dgm:t>
        <a:bodyPr/>
        <a:lstStyle/>
        <a:p>
          <a:r>
            <a:rPr lang="es-CO" dirty="0" smtClean="0"/>
            <a:t>2000</a:t>
          </a:r>
          <a:endParaRPr lang="es-CO" dirty="0"/>
        </a:p>
      </dgm:t>
    </dgm:pt>
    <dgm:pt modelId="{AFD5706A-7F0F-40BB-8195-DFE7722FF452}" type="parTrans" cxnId="{05A720E3-7751-494A-8267-49423A004C85}">
      <dgm:prSet/>
      <dgm:spPr/>
      <dgm:t>
        <a:bodyPr/>
        <a:lstStyle/>
        <a:p>
          <a:endParaRPr lang="es-CO"/>
        </a:p>
      </dgm:t>
    </dgm:pt>
    <dgm:pt modelId="{363538EC-FB97-499F-9F3C-A29210E40F83}" type="sibTrans" cxnId="{05A720E3-7751-494A-8267-49423A004C85}">
      <dgm:prSet/>
      <dgm:spPr/>
      <dgm:t>
        <a:bodyPr/>
        <a:lstStyle/>
        <a:p>
          <a:endParaRPr lang="es-CO"/>
        </a:p>
      </dgm:t>
    </dgm:pt>
    <dgm:pt modelId="{A61B4DB7-A882-4555-8285-F4F898AA2511}">
      <dgm:prSet phldrT="[Texto]"/>
      <dgm:spPr/>
      <dgm:t>
        <a:bodyPr/>
        <a:lstStyle/>
        <a:p>
          <a:r>
            <a:rPr lang="es-CO" dirty="0" smtClean="0"/>
            <a:t>2010</a:t>
          </a:r>
          <a:endParaRPr lang="es-CO" dirty="0"/>
        </a:p>
      </dgm:t>
    </dgm:pt>
    <dgm:pt modelId="{AC867208-D375-4F6E-8E66-398F061D73C6}" type="parTrans" cxnId="{F5D56BD4-0B11-49E5-B9CC-7C56ED898AE8}">
      <dgm:prSet/>
      <dgm:spPr/>
      <dgm:t>
        <a:bodyPr/>
        <a:lstStyle/>
        <a:p>
          <a:endParaRPr lang="es-CO"/>
        </a:p>
      </dgm:t>
    </dgm:pt>
    <dgm:pt modelId="{AFD27DD7-411F-4851-9D14-0A50BD58D1A0}" type="sibTrans" cxnId="{F5D56BD4-0B11-49E5-B9CC-7C56ED898AE8}">
      <dgm:prSet/>
      <dgm:spPr/>
      <dgm:t>
        <a:bodyPr/>
        <a:lstStyle/>
        <a:p>
          <a:endParaRPr lang="es-CO"/>
        </a:p>
      </dgm:t>
    </dgm:pt>
    <dgm:pt modelId="{96A6D6FB-7FA1-4272-9AF9-6184FEFA4B00}" type="pres">
      <dgm:prSet presAssocID="{22425BFF-E2DE-4E59-A284-676C9F21F931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D777823C-7E04-4E02-B28E-DCA945915311}" type="pres">
      <dgm:prSet presAssocID="{7257DE75-9EBB-4F80-BC88-E277D32B2A13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195931CF-145D-46EC-942A-33D558AB1B0A}" type="pres">
      <dgm:prSet presAssocID="{7257DE75-9EBB-4F80-BC88-E277D32B2A13}" presName="spNode" presStyleCnt="0"/>
      <dgm:spPr/>
    </dgm:pt>
    <dgm:pt modelId="{78AEC7D8-140D-4A08-A998-CD847BD15E91}" type="pres">
      <dgm:prSet presAssocID="{FA62E3D7-2A44-44C1-96BF-DE675F08A167}" presName="sibTrans" presStyleLbl="sibTrans1D1" presStyleIdx="0" presStyleCnt="4"/>
      <dgm:spPr/>
      <dgm:t>
        <a:bodyPr/>
        <a:lstStyle/>
        <a:p>
          <a:endParaRPr lang="es-CO"/>
        </a:p>
      </dgm:t>
    </dgm:pt>
    <dgm:pt modelId="{A24E5DAF-DCBC-47EF-87C7-E551B22B1FEF}" type="pres">
      <dgm:prSet presAssocID="{EB332C2D-0311-4A37-B79F-3D2C56572A7F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928B78CE-F76B-4BFD-913B-768168724AE7}" type="pres">
      <dgm:prSet presAssocID="{EB332C2D-0311-4A37-B79F-3D2C56572A7F}" presName="spNode" presStyleCnt="0"/>
      <dgm:spPr/>
    </dgm:pt>
    <dgm:pt modelId="{76325DE1-76FE-4184-B343-5455CF5BFEF4}" type="pres">
      <dgm:prSet presAssocID="{DC289F4D-5E19-4990-B89D-2D6AEF07AE0B}" presName="sibTrans" presStyleLbl="sibTrans1D1" presStyleIdx="1" presStyleCnt="4"/>
      <dgm:spPr/>
      <dgm:t>
        <a:bodyPr/>
        <a:lstStyle/>
        <a:p>
          <a:endParaRPr lang="es-CO"/>
        </a:p>
      </dgm:t>
    </dgm:pt>
    <dgm:pt modelId="{C82B0246-8F53-4C4C-8BFD-009458DB4565}" type="pres">
      <dgm:prSet presAssocID="{71CC8BB4-E7D4-4274-81A9-60B4250DD75B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0D8ABD8D-811C-490F-B2AB-C1AA487FE3D4}" type="pres">
      <dgm:prSet presAssocID="{71CC8BB4-E7D4-4274-81A9-60B4250DD75B}" presName="spNode" presStyleCnt="0"/>
      <dgm:spPr/>
    </dgm:pt>
    <dgm:pt modelId="{3CC243EC-EC01-43D6-9EC5-C5D03D31E912}" type="pres">
      <dgm:prSet presAssocID="{363538EC-FB97-499F-9F3C-A29210E40F83}" presName="sibTrans" presStyleLbl="sibTrans1D1" presStyleIdx="2" presStyleCnt="4"/>
      <dgm:spPr/>
      <dgm:t>
        <a:bodyPr/>
        <a:lstStyle/>
        <a:p>
          <a:endParaRPr lang="es-CO"/>
        </a:p>
      </dgm:t>
    </dgm:pt>
    <dgm:pt modelId="{62324BCC-53AE-4549-A304-DCD04E6DC9DF}" type="pres">
      <dgm:prSet presAssocID="{A61B4DB7-A882-4555-8285-F4F898AA2511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838E8026-2A6E-47C1-8396-5BD573A308FA}" type="pres">
      <dgm:prSet presAssocID="{A61B4DB7-A882-4555-8285-F4F898AA2511}" presName="spNode" presStyleCnt="0"/>
      <dgm:spPr/>
    </dgm:pt>
    <dgm:pt modelId="{FD503B9E-54E3-472A-9336-14661D4CDCF6}" type="pres">
      <dgm:prSet presAssocID="{AFD27DD7-411F-4851-9D14-0A50BD58D1A0}" presName="sibTrans" presStyleLbl="sibTrans1D1" presStyleIdx="3" presStyleCnt="4"/>
      <dgm:spPr/>
      <dgm:t>
        <a:bodyPr/>
        <a:lstStyle/>
        <a:p>
          <a:endParaRPr lang="es-CO"/>
        </a:p>
      </dgm:t>
    </dgm:pt>
  </dgm:ptLst>
  <dgm:cxnLst>
    <dgm:cxn modelId="{505A6386-D11B-456A-9254-1C848F28DC98}" type="presOf" srcId="{EB332C2D-0311-4A37-B79F-3D2C56572A7F}" destId="{A24E5DAF-DCBC-47EF-87C7-E551B22B1FEF}" srcOrd="0" destOrd="0" presId="urn:microsoft.com/office/officeart/2005/8/layout/cycle5"/>
    <dgm:cxn modelId="{013404F1-8FE5-4670-9F54-E27A07920FEC}" type="presOf" srcId="{AFD27DD7-411F-4851-9D14-0A50BD58D1A0}" destId="{FD503B9E-54E3-472A-9336-14661D4CDCF6}" srcOrd="0" destOrd="0" presId="urn:microsoft.com/office/officeart/2005/8/layout/cycle5"/>
    <dgm:cxn modelId="{AF66B51C-02C6-4BC2-A101-C74FECA24BF0}" type="presOf" srcId="{363538EC-FB97-499F-9F3C-A29210E40F83}" destId="{3CC243EC-EC01-43D6-9EC5-C5D03D31E912}" srcOrd="0" destOrd="0" presId="urn:microsoft.com/office/officeart/2005/8/layout/cycle5"/>
    <dgm:cxn modelId="{F5D56BD4-0B11-49E5-B9CC-7C56ED898AE8}" srcId="{22425BFF-E2DE-4E59-A284-676C9F21F931}" destId="{A61B4DB7-A882-4555-8285-F4F898AA2511}" srcOrd="3" destOrd="0" parTransId="{AC867208-D375-4F6E-8E66-398F061D73C6}" sibTransId="{AFD27DD7-411F-4851-9D14-0A50BD58D1A0}"/>
    <dgm:cxn modelId="{98175665-3960-4D99-A697-B1A5482BC28D}" type="presOf" srcId="{7257DE75-9EBB-4F80-BC88-E277D32B2A13}" destId="{D777823C-7E04-4E02-B28E-DCA945915311}" srcOrd="0" destOrd="0" presId="urn:microsoft.com/office/officeart/2005/8/layout/cycle5"/>
    <dgm:cxn modelId="{0AE3B23A-922D-4B79-9A12-49CF2C7659E4}" srcId="{22425BFF-E2DE-4E59-A284-676C9F21F931}" destId="{7257DE75-9EBB-4F80-BC88-E277D32B2A13}" srcOrd="0" destOrd="0" parTransId="{B090DD7C-E50C-4273-8B4E-5F818476393A}" sibTransId="{FA62E3D7-2A44-44C1-96BF-DE675F08A167}"/>
    <dgm:cxn modelId="{05A720E3-7751-494A-8267-49423A004C85}" srcId="{22425BFF-E2DE-4E59-A284-676C9F21F931}" destId="{71CC8BB4-E7D4-4274-81A9-60B4250DD75B}" srcOrd="2" destOrd="0" parTransId="{AFD5706A-7F0F-40BB-8195-DFE7722FF452}" sibTransId="{363538EC-FB97-499F-9F3C-A29210E40F83}"/>
    <dgm:cxn modelId="{42CBADFC-4060-4103-947C-AAC87C736891}" type="presOf" srcId="{DC289F4D-5E19-4990-B89D-2D6AEF07AE0B}" destId="{76325DE1-76FE-4184-B343-5455CF5BFEF4}" srcOrd="0" destOrd="0" presId="urn:microsoft.com/office/officeart/2005/8/layout/cycle5"/>
    <dgm:cxn modelId="{64E46872-FD63-4AE6-9033-C87AB47F698B}" type="presOf" srcId="{A61B4DB7-A882-4555-8285-F4F898AA2511}" destId="{62324BCC-53AE-4549-A304-DCD04E6DC9DF}" srcOrd="0" destOrd="0" presId="urn:microsoft.com/office/officeart/2005/8/layout/cycle5"/>
    <dgm:cxn modelId="{E6A7AA1C-DDEF-4F6C-A9E6-34C6B36DE9AE}" srcId="{22425BFF-E2DE-4E59-A284-676C9F21F931}" destId="{EB332C2D-0311-4A37-B79F-3D2C56572A7F}" srcOrd="1" destOrd="0" parTransId="{4AFBB0D3-A668-48DC-B879-7A2D0F1FBF41}" sibTransId="{DC289F4D-5E19-4990-B89D-2D6AEF07AE0B}"/>
    <dgm:cxn modelId="{3E780FA2-5F0C-4399-857E-246B77BBC9B2}" type="presOf" srcId="{22425BFF-E2DE-4E59-A284-676C9F21F931}" destId="{96A6D6FB-7FA1-4272-9AF9-6184FEFA4B00}" srcOrd="0" destOrd="0" presId="urn:microsoft.com/office/officeart/2005/8/layout/cycle5"/>
    <dgm:cxn modelId="{55E9AE7E-4B65-46E8-BFBA-F14FEB2C0B20}" type="presOf" srcId="{71CC8BB4-E7D4-4274-81A9-60B4250DD75B}" destId="{C82B0246-8F53-4C4C-8BFD-009458DB4565}" srcOrd="0" destOrd="0" presId="urn:microsoft.com/office/officeart/2005/8/layout/cycle5"/>
    <dgm:cxn modelId="{506273AB-B961-487C-913C-E0F86BD05C4D}" type="presOf" srcId="{FA62E3D7-2A44-44C1-96BF-DE675F08A167}" destId="{78AEC7D8-140D-4A08-A998-CD847BD15E91}" srcOrd="0" destOrd="0" presId="urn:microsoft.com/office/officeart/2005/8/layout/cycle5"/>
    <dgm:cxn modelId="{83A13B99-1A96-40C1-949A-348E2593B8B9}" type="presParOf" srcId="{96A6D6FB-7FA1-4272-9AF9-6184FEFA4B00}" destId="{D777823C-7E04-4E02-B28E-DCA945915311}" srcOrd="0" destOrd="0" presId="urn:microsoft.com/office/officeart/2005/8/layout/cycle5"/>
    <dgm:cxn modelId="{DC5779A1-1EA5-4E6A-87AF-9E23BFBAEA50}" type="presParOf" srcId="{96A6D6FB-7FA1-4272-9AF9-6184FEFA4B00}" destId="{195931CF-145D-46EC-942A-33D558AB1B0A}" srcOrd="1" destOrd="0" presId="urn:microsoft.com/office/officeart/2005/8/layout/cycle5"/>
    <dgm:cxn modelId="{D486343E-778C-46D4-880B-F05C934EE0A5}" type="presParOf" srcId="{96A6D6FB-7FA1-4272-9AF9-6184FEFA4B00}" destId="{78AEC7D8-140D-4A08-A998-CD847BD15E91}" srcOrd="2" destOrd="0" presId="urn:microsoft.com/office/officeart/2005/8/layout/cycle5"/>
    <dgm:cxn modelId="{85604BBC-80A6-4CDC-8229-EA5342FC252E}" type="presParOf" srcId="{96A6D6FB-7FA1-4272-9AF9-6184FEFA4B00}" destId="{A24E5DAF-DCBC-47EF-87C7-E551B22B1FEF}" srcOrd="3" destOrd="0" presId="urn:microsoft.com/office/officeart/2005/8/layout/cycle5"/>
    <dgm:cxn modelId="{1EFC14D2-9727-421C-87D7-AC5FBDD42743}" type="presParOf" srcId="{96A6D6FB-7FA1-4272-9AF9-6184FEFA4B00}" destId="{928B78CE-F76B-4BFD-913B-768168724AE7}" srcOrd="4" destOrd="0" presId="urn:microsoft.com/office/officeart/2005/8/layout/cycle5"/>
    <dgm:cxn modelId="{C81E272B-6608-43D7-80E6-3883E101B0A3}" type="presParOf" srcId="{96A6D6FB-7FA1-4272-9AF9-6184FEFA4B00}" destId="{76325DE1-76FE-4184-B343-5455CF5BFEF4}" srcOrd="5" destOrd="0" presId="urn:microsoft.com/office/officeart/2005/8/layout/cycle5"/>
    <dgm:cxn modelId="{FE4D631E-AF94-4CC4-B485-739164CCA996}" type="presParOf" srcId="{96A6D6FB-7FA1-4272-9AF9-6184FEFA4B00}" destId="{C82B0246-8F53-4C4C-8BFD-009458DB4565}" srcOrd="6" destOrd="0" presId="urn:microsoft.com/office/officeart/2005/8/layout/cycle5"/>
    <dgm:cxn modelId="{2C963E67-F5DD-471C-9827-BB4CFDC4DC9F}" type="presParOf" srcId="{96A6D6FB-7FA1-4272-9AF9-6184FEFA4B00}" destId="{0D8ABD8D-811C-490F-B2AB-C1AA487FE3D4}" srcOrd="7" destOrd="0" presId="urn:microsoft.com/office/officeart/2005/8/layout/cycle5"/>
    <dgm:cxn modelId="{B88E6144-25F9-475F-98C2-C1750C25B3E1}" type="presParOf" srcId="{96A6D6FB-7FA1-4272-9AF9-6184FEFA4B00}" destId="{3CC243EC-EC01-43D6-9EC5-C5D03D31E912}" srcOrd="8" destOrd="0" presId="urn:microsoft.com/office/officeart/2005/8/layout/cycle5"/>
    <dgm:cxn modelId="{E69100ED-5ACA-4F22-B4C5-4775201278A1}" type="presParOf" srcId="{96A6D6FB-7FA1-4272-9AF9-6184FEFA4B00}" destId="{62324BCC-53AE-4549-A304-DCD04E6DC9DF}" srcOrd="9" destOrd="0" presId="urn:microsoft.com/office/officeart/2005/8/layout/cycle5"/>
    <dgm:cxn modelId="{F3260B2B-F853-4CA4-9558-CDB864B8F942}" type="presParOf" srcId="{96A6D6FB-7FA1-4272-9AF9-6184FEFA4B00}" destId="{838E8026-2A6E-47C1-8396-5BD573A308FA}" srcOrd="10" destOrd="0" presId="urn:microsoft.com/office/officeart/2005/8/layout/cycle5"/>
    <dgm:cxn modelId="{62C6F869-607A-4F35-AD79-955BBFC085F3}" type="presParOf" srcId="{96A6D6FB-7FA1-4272-9AF9-6184FEFA4B00}" destId="{FD503B9E-54E3-472A-9336-14661D4CDCF6}" srcOrd="11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D647D3FC-E48E-4468-BDBB-45F6CCFEB401}" type="doc">
      <dgm:prSet loTypeId="urn:microsoft.com/office/officeart/2009/3/layout/PhasedProcess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CO"/>
        </a:p>
      </dgm:t>
    </dgm:pt>
    <dgm:pt modelId="{09155E55-28A0-4B0C-931A-8F10225EDD61}">
      <dgm:prSet phldrT="[Texto]" custT="1"/>
      <dgm:spPr/>
      <dgm:t>
        <a:bodyPr/>
        <a:lstStyle/>
        <a:p>
          <a:r>
            <a:rPr lang="es-CO" sz="2200" b="1" dirty="0" smtClean="0"/>
            <a:t>ENFOQUE</a:t>
          </a:r>
          <a:r>
            <a:rPr lang="es-CO" sz="2000" b="1" dirty="0" smtClean="0"/>
            <a:t> </a:t>
          </a:r>
          <a:endParaRPr lang="es-CO" sz="2000" b="1" dirty="0"/>
        </a:p>
      </dgm:t>
    </dgm:pt>
    <dgm:pt modelId="{3B43A151-58CD-4742-B051-0CEAB37F663C}" type="parTrans" cxnId="{EADEC821-E87A-4C20-9FCF-B0176784B047}">
      <dgm:prSet/>
      <dgm:spPr/>
      <dgm:t>
        <a:bodyPr/>
        <a:lstStyle/>
        <a:p>
          <a:endParaRPr lang="es-CO" sz="1600"/>
        </a:p>
      </dgm:t>
    </dgm:pt>
    <dgm:pt modelId="{54366274-5B1C-4916-AFB0-D8597008C98B}" type="sibTrans" cxnId="{EADEC821-E87A-4C20-9FCF-B0176784B047}">
      <dgm:prSet/>
      <dgm:spPr/>
      <dgm:t>
        <a:bodyPr/>
        <a:lstStyle/>
        <a:p>
          <a:endParaRPr lang="es-CO" sz="1600"/>
        </a:p>
      </dgm:t>
    </dgm:pt>
    <dgm:pt modelId="{09C0E10C-E15F-4A66-A83C-7E3F4EACA0FE}">
      <dgm:prSet phldrT="[Texto]" custT="1"/>
      <dgm:spPr/>
      <dgm:t>
        <a:bodyPr/>
        <a:lstStyle/>
        <a:p>
          <a:r>
            <a:rPr lang="es-CO" sz="1600" dirty="0" smtClean="0"/>
            <a:t>Cualitativo </a:t>
          </a:r>
          <a:endParaRPr lang="es-CO" sz="1600" dirty="0"/>
        </a:p>
      </dgm:t>
    </dgm:pt>
    <dgm:pt modelId="{84B9613B-FF0A-4839-95C3-23FD160B64D6}" type="parTrans" cxnId="{10931B6C-AAE2-4218-B6AB-510A6D17F040}">
      <dgm:prSet/>
      <dgm:spPr/>
      <dgm:t>
        <a:bodyPr/>
        <a:lstStyle/>
        <a:p>
          <a:endParaRPr lang="es-CO" sz="1600"/>
        </a:p>
      </dgm:t>
    </dgm:pt>
    <dgm:pt modelId="{B79674B5-F8C7-4109-8C4E-0B7FE4B6C94C}" type="sibTrans" cxnId="{10931B6C-AAE2-4218-B6AB-510A6D17F040}">
      <dgm:prSet/>
      <dgm:spPr/>
      <dgm:t>
        <a:bodyPr/>
        <a:lstStyle/>
        <a:p>
          <a:endParaRPr lang="es-CO" sz="1600"/>
        </a:p>
      </dgm:t>
    </dgm:pt>
    <dgm:pt modelId="{B44E29A6-2DC5-41F8-A369-20F7A9D089DC}">
      <dgm:prSet phldrT="[Texto]" custT="1"/>
      <dgm:spPr/>
      <dgm:t>
        <a:bodyPr/>
        <a:lstStyle/>
        <a:p>
          <a:r>
            <a:rPr lang="es-CO" sz="1600" dirty="0" smtClean="0"/>
            <a:t>Cuantitativo</a:t>
          </a:r>
          <a:endParaRPr lang="es-CO" sz="1600" dirty="0"/>
        </a:p>
      </dgm:t>
    </dgm:pt>
    <dgm:pt modelId="{B94BB515-75A3-46D5-A576-25744A9357FD}" type="parTrans" cxnId="{243EB9DA-FFF2-4677-969C-FC235E3D502C}">
      <dgm:prSet/>
      <dgm:spPr/>
      <dgm:t>
        <a:bodyPr/>
        <a:lstStyle/>
        <a:p>
          <a:endParaRPr lang="es-CO" sz="1600"/>
        </a:p>
      </dgm:t>
    </dgm:pt>
    <dgm:pt modelId="{754891C6-5668-4D3C-8610-FD5724F78857}" type="sibTrans" cxnId="{243EB9DA-FFF2-4677-969C-FC235E3D502C}">
      <dgm:prSet/>
      <dgm:spPr/>
      <dgm:t>
        <a:bodyPr/>
        <a:lstStyle/>
        <a:p>
          <a:endParaRPr lang="es-CO" sz="1600"/>
        </a:p>
      </dgm:t>
    </dgm:pt>
    <dgm:pt modelId="{F77170DC-FCEA-4C16-ACC8-667D6AB88C44}">
      <dgm:prSet phldrT="[Texto]" custT="1"/>
      <dgm:spPr/>
      <dgm:t>
        <a:bodyPr/>
        <a:lstStyle/>
        <a:p>
          <a:r>
            <a:rPr lang="es-CO" sz="2200" b="1" dirty="0" smtClean="0"/>
            <a:t>PARTICIPANTES </a:t>
          </a:r>
          <a:endParaRPr lang="es-CO" sz="2200" b="1" dirty="0"/>
        </a:p>
      </dgm:t>
    </dgm:pt>
    <dgm:pt modelId="{CA212894-33E7-45D2-9840-C0253BAEBCF6}" type="parTrans" cxnId="{4CE68EF1-9972-4DFE-A7B0-B8A6179A757A}">
      <dgm:prSet/>
      <dgm:spPr/>
      <dgm:t>
        <a:bodyPr/>
        <a:lstStyle/>
        <a:p>
          <a:endParaRPr lang="es-CO" sz="1600"/>
        </a:p>
      </dgm:t>
    </dgm:pt>
    <dgm:pt modelId="{9F25EA65-CC56-40D6-9BE3-474B8AD811EF}" type="sibTrans" cxnId="{4CE68EF1-9972-4DFE-A7B0-B8A6179A757A}">
      <dgm:prSet/>
      <dgm:spPr/>
      <dgm:t>
        <a:bodyPr/>
        <a:lstStyle/>
        <a:p>
          <a:endParaRPr lang="es-CO" sz="1600"/>
        </a:p>
      </dgm:t>
    </dgm:pt>
    <dgm:pt modelId="{ADD702DB-6D31-4829-8E85-D81CA08CBB5C}">
      <dgm:prSet phldrT="[Texto]" custT="1"/>
      <dgm:spPr/>
      <dgm:t>
        <a:bodyPr/>
        <a:lstStyle/>
        <a:p>
          <a:r>
            <a:rPr lang="es-CO" sz="1600" dirty="0" smtClean="0"/>
            <a:t>Personal de la Reserva Orquideológica Pahuma</a:t>
          </a:r>
          <a:endParaRPr lang="es-CO" sz="1600" dirty="0"/>
        </a:p>
      </dgm:t>
    </dgm:pt>
    <dgm:pt modelId="{3993A339-E616-4BDB-81EC-58D417E52629}" type="parTrans" cxnId="{F27B3FE8-75EC-4C2E-946D-FC5BC11B8FD4}">
      <dgm:prSet/>
      <dgm:spPr/>
      <dgm:t>
        <a:bodyPr/>
        <a:lstStyle/>
        <a:p>
          <a:endParaRPr lang="es-CO" sz="1600"/>
        </a:p>
      </dgm:t>
    </dgm:pt>
    <dgm:pt modelId="{66380A59-9426-4F50-8B58-10CC400CBDEE}" type="sibTrans" cxnId="{F27B3FE8-75EC-4C2E-946D-FC5BC11B8FD4}">
      <dgm:prSet/>
      <dgm:spPr/>
      <dgm:t>
        <a:bodyPr/>
        <a:lstStyle/>
        <a:p>
          <a:endParaRPr lang="es-CO" sz="1600"/>
        </a:p>
      </dgm:t>
    </dgm:pt>
    <dgm:pt modelId="{CF2A157A-2424-4A59-9B5B-0CBFAD88EA99}">
      <dgm:prSet phldrT="[Texto]" custT="1"/>
      <dgm:spPr/>
      <dgm:t>
        <a:bodyPr/>
        <a:lstStyle/>
        <a:p>
          <a:r>
            <a:rPr lang="es-CO" sz="1600" dirty="0" smtClean="0"/>
            <a:t>Pasante </a:t>
          </a:r>
          <a:endParaRPr lang="es-CO" sz="1600" dirty="0"/>
        </a:p>
      </dgm:t>
    </dgm:pt>
    <dgm:pt modelId="{CD8CE3AA-716A-44C9-ACD8-2FE16CCE739A}" type="parTrans" cxnId="{A6DC54A7-103E-4322-B47C-DA3EE5992165}">
      <dgm:prSet/>
      <dgm:spPr/>
      <dgm:t>
        <a:bodyPr/>
        <a:lstStyle/>
        <a:p>
          <a:endParaRPr lang="es-CO" sz="1600"/>
        </a:p>
      </dgm:t>
    </dgm:pt>
    <dgm:pt modelId="{26B6258E-2195-4F17-94C3-70570E49BE2C}" type="sibTrans" cxnId="{A6DC54A7-103E-4322-B47C-DA3EE5992165}">
      <dgm:prSet/>
      <dgm:spPr/>
      <dgm:t>
        <a:bodyPr/>
        <a:lstStyle/>
        <a:p>
          <a:endParaRPr lang="es-CO" sz="1600"/>
        </a:p>
      </dgm:t>
    </dgm:pt>
    <dgm:pt modelId="{19136AD0-1BF4-437A-9FA4-8B8856340565}">
      <dgm:prSet phldrT="[Texto]" custT="1"/>
      <dgm:spPr/>
      <dgm:t>
        <a:bodyPr/>
        <a:lstStyle/>
        <a:p>
          <a:r>
            <a:rPr lang="es-EC" sz="2200" b="1" dirty="0" smtClean="0"/>
            <a:t>INSTRUMENTO</a:t>
          </a:r>
          <a:endParaRPr lang="es-CO" sz="2200" dirty="0"/>
        </a:p>
      </dgm:t>
    </dgm:pt>
    <dgm:pt modelId="{EB6EDAA9-3673-45BC-A518-ACE6E5C83CF2}" type="parTrans" cxnId="{1CD6A745-4A6A-4B2F-ABB6-66221FCED52C}">
      <dgm:prSet/>
      <dgm:spPr/>
      <dgm:t>
        <a:bodyPr/>
        <a:lstStyle/>
        <a:p>
          <a:endParaRPr lang="es-CO" sz="1600"/>
        </a:p>
      </dgm:t>
    </dgm:pt>
    <dgm:pt modelId="{70021730-A706-48A4-B228-2A9B9814BD73}" type="sibTrans" cxnId="{1CD6A745-4A6A-4B2F-ABB6-66221FCED52C}">
      <dgm:prSet/>
      <dgm:spPr/>
      <dgm:t>
        <a:bodyPr/>
        <a:lstStyle/>
        <a:p>
          <a:endParaRPr lang="es-CO" sz="1600"/>
        </a:p>
      </dgm:t>
    </dgm:pt>
    <dgm:pt modelId="{BC7177A5-0FC3-42A4-8DFB-D57ED4E866B3}">
      <dgm:prSet phldrT="[Texto]" custT="1"/>
      <dgm:spPr/>
      <dgm:t>
        <a:bodyPr/>
        <a:lstStyle/>
        <a:p>
          <a:r>
            <a:rPr lang="es-CO" sz="1600" b="1" dirty="0" smtClean="0">
              <a:solidFill>
                <a:schemeClr val="tx1"/>
              </a:solidFill>
            </a:rPr>
            <a:t>Entrevista</a:t>
          </a:r>
          <a:r>
            <a:rPr lang="es-CO" sz="1600" dirty="0" smtClean="0">
              <a:solidFill>
                <a:schemeClr val="tx1"/>
              </a:solidFill>
            </a:rPr>
            <a:t> </a:t>
          </a:r>
          <a:endParaRPr lang="es-CO" sz="1600" dirty="0">
            <a:solidFill>
              <a:schemeClr val="tx1"/>
            </a:solidFill>
          </a:endParaRPr>
        </a:p>
      </dgm:t>
    </dgm:pt>
    <dgm:pt modelId="{2ECE1E2F-833E-4FC6-A325-6D8DCC1418F9}" type="parTrans" cxnId="{D1E118C1-7779-4135-9A8E-EDF9A5CFA575}">
      <dgm:prSet/>
      <dgm:spPr/>
      <dgm:t>
        <a:bodyPr/>
        <a:lstStyle/>
        <a:p>
          <a:endParaRPr lang="es-CO" sz="1600"/>
        </a:p>
      </dgm:t>
    </dgm:pt>
    <dgm:pt modelId="{B1236C7D-11B3-4D93-AF2A-4DB56A04B2C2}" type="sibTrans" cxnId="{D1E118C1-7779-4135-9A8E-EDF9A5CFA575}">
      <dgm:prSet/>
      <dgm:spPr/>
      <dgm:t>
        <a:bodyPr/>
        <a:lstStyle/>
        <a:p>
          <a:endParaRPr lang="es-CO" sz="1600"/>
        </a:p>
      </dgm:t>
    </dgm:pt>
    <dgm:pt modelId="{1D8E30DF-34ED-47C7-BBA6-3BAE47B2BF2A}">
      <dgm:prSet phldrT="[Texto]" custT="1"/>
      <dgm:spPr/>
      <dgm:t>
        <a:bodyPr/>
        <a:lstStyle/>
        <a:p>
          <a:r>
            <a:rPr lang="es-CO" sz="1600" dirty="0" smtClean="0"/>
            <a:t>Miembros de GAD´s</a:t>
          </a:r>
        </a:p>
        <a:p>
          <a:r>
            <a:rPr lang="es-CO" sz="1600" dirty="0" smtClean="0"/>
            <a:t>(Mindo, Nanegalito,Nono)</a:t>
          </a:r>
          <a:endParaRPr lang="es-CO" sz="1600" dirty="0"/>
        </a:p>
      </dgm:t>
    </dgm:pt>
    <dgm:pt modelId="{25C9B1C4-D9E0-45FC-86E7-222B9D131A0B}" type="parTrans" cxnId="{DB4C0C89-9161-4562-B096-780245DE5783}">
      <dgm:prSet/>
      <dgm:spPr/>
      <dgm:t>
        <a:bodyPr/>
        <a:lstStyle/>
        <a:p>
          <a:endParaRPr lang="es-CO" sz="1600"/>
        </a:p>
      </dgm:t>
    </dgm:pt>
    <dgm:pt modelId="{11D55349-30B1-4E7A-B381-9BF2767C42D0}" type="sibTrans" cxnId="{DB4C0C89-9161-4562-B096-780245DE5783}">
      <dgm:prSet/>
      <dgm:spPr/>
      <dgm:t>
        <a:bodyPr/>
        <a:lstStyle/>
        <a:p>
          <a:endParaRPr lang="es-CO" sz="1600"/>
        </a:p>
      </dgm:t>
    </dgm:pt>
    <dgm:pt modelId="{E9DA5096-DA6C-422A-87AC-5F868338B545}">
      <dgm:prSet phldrT="[Texto]" custT="1"/>
      <dgm:spPr/>
      <dgm:t>
        <a:bodyPr/>
        <a:lstStyle/>
        <a:p>
          <a:r>
            <a:rPr lang="es-CO" sz="1600" dirty="0" smtClean="0">
              <a:solidFill>
                <a:schemeClr val="tx1"/>
              </a:solidFill>
            </a:rPr>
            <a:t>6 partes, además de los datos del Entrevistado </a:t>
          </a:r>
          <a:endParaRPr lang="es-CO" sz="1600" dirty="0">
            <a:solidFill>
              <a:schemeClr val="tx1"/>
            </a:solidFill>
          </a:endParaRPr>
        </a:p>
      </dgm:t>
    </dgm:pt>
    <dgm:pt modelId="{EFF5EF7C-006E-4554-84A9-DCF275665A78}" type="sibTrans" cxnId="{0D9C7681-291A-4BCE-A752-B9842BFD42C5}">
      <dgm:prSet/>
      <dgm:spPr/>
      <dgm:t>
        <a:bodyPr/>
        <a:lstStyle/>
        <a:p>
          <a:endParaRPr lang="es-CO" sz="1600"/>
        </a:p>
      </dgm:t>
    </dgm:pt>
    <dgm:pt modelId="{015C10FB-A93E-4575-A217-9D2E13C89ECE}" type="parTrans" cxnId="{0D9C7681-291A-4BCE-A752-B9842BFD42C5}">
      <dgm:prSet/>
      <dgm:spPr/>
      <dgm:t>
        <a:bodyPr/>
        <a:lstStyle/>
        <a:p>
          <a:endParaRPr lang="es-CO" sz="1600"/>
        </a:p>
      </dgm:t>
    </dgm:pt>
    <dgm:pt modelId="{652F9F09-735D-41F9-B08B-F7D9987A4419}" type="pres">
      <dgm:prSet presAssocID="{D647D3FC-E48E-4468-BDBB-45F6CCFEB401}" presName="Name0" presStyleCnt="0">
        <dgm:presLayoutVars>
          <dgm:chMax val="3"/>
          <dgm:chPref val="3"/>
          <dgm:bulletEnabled val="1"/>
          <dgm:dir/>
          <dgm:animLvl val="lvl"/>
        </dgm:presLayoutVars>
      </dgm:prSet>
      <dgm:spPr/>
      <dgm:t>
        <a:bodyPr/>
        <a:lstStyle/>
        <a:p>
          <a:endParaRPr lang="es-CO"/>
        </a:p>
      </dgm:t>
    </dgm:pt>
    <dgm:pt modelId="{AFA58E24-B912-4658-8802-432AA1CBAE49}" type="pres">
      <dgm:prSet presAssocID="{D647D3FC-E48E-4468-BDBB-45F6CCFEB401}" presName="arc1" presStyleLbl="node1" presStyleIdx="0" presStyleCnt="4"/>
      <dgm:spPr/>
    </dgm:pt>
    <dgm:pt modelId="{87394DD5-CE14-4FFF-98EC-A8BEBA47278C}" type="pres">
      <dgm:prSet presAssocID="{D647D3FC-E48E-4468-BDBB-45F6CCFEB401}" presName="arc3" presStyleLbl="node1" presStyleIdx="1" presStyleCnt="4"/>
      <dgm:spPr/>
    </dgm:pt>
    <dgm:pt modelId="{34660450-B8DC-435C-8CE1-C7B8782D0A6C}" type="pres">
      <dgm:prSet presAssocID="{D647D3FC-E48E-4468-BDBB-45F6CCFEB401}" presName="parentText2" presStyleLbl="revTx" presStyleIdx="0" presStyleCnt="3">
        <dgm:presLayoutVars>
          <dgm:chMax val="4"/>
          <dgm:chPref val="3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C2AA9D36-8BC1-44A3-A6EA-B512B62B0ACA}" type="pres">
      <dgm:prSet presAssocID="{D647D3FC-E48E-4468-BDBB-45F6CCFEB401}" presName="arc2" presStyleLbl="node1" presStyleIdx="2" presStyleCnt="4"/>
      <dgm:spPr/>
    </dgm:pt>
    <dgm:pt modelId="{3AB3403A-F9AB-4F4A-A7C3-EB4E39200C5A}" type="pres">
      <dgm:prSet presAssocID="{D647D3FC-E48E-4468-BDBB-45F6CCFEB401}" presName="arc4" presStyleLbl="node1" presStyleIdx="3" presStyleCnt="4"/>
      <dgm:spPr/>
    </dgm:pt>
    <dgm:pt modelId="{D36DE4F6-68A7-49C1-AB93-73A8F1F4BAC2}" type="pres">
      <dgm:prSet presAssocID="{D647D3FC-E48E-4468-BDBB-45F6CCFEB401}" presName="parentText3" presStyleLbl="revTx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FA36D51B-4678-4699-83D7-397BD3773AE4}" type="pres">
      <dgm:prSet presAssocID="{D647D3FC-E48E-4468-BDBB-45F6CCFEB401}" presName="middleComposite" presStyleCnt="0"/>
      <dgm:spPr/>
    </dgm:pt>
    <dgm:pt modelId="{44526280-38F6-4741-8E2E-79A2786C21A3}" type="pres">
      <dgm:prSet presAssocID="{ADD702DB-6D31-4829-8E85-D81CA08CBB5C}" presName="circ1" presStyleLbl="vennNode1" presStyleIdx="0" presStyleCnt="8" custScaleX="132970" custScaleY="118792"/>
      <dgm:spPr/>
      <dgm:t>
        <a:bodyPr/>
        <a:lstStyle/>
        <a:p>
          <a:endParaRPr lang="es-CO"/>
        </a:p>
      </dgm:t>
    </dgm:pt>
    <dgm:pt modelId="{7667CC1F-7D0B-47A4-A659-CB190C4DF51E}" type="pres">
      <dgm:prSet presAssocID="{ADD702DB-6D31-4829-8E85-D81CA08CBB5C}" presName="circ1Tx" presStyleLbl="revTx" presStyleIdx="1" presStyleCnt="3">
        <dgm:presLayoutVars>
          <dgm:chMax val="0"/>
          <dgm:chPref val="0"/>
        </dgm:presLayoutVars>
      </dgm:prSet>
      <dgm:spPr/>
      <dgm:t>
        <a:bodyPr/>
        <a:lstStyle/>
        <a:p>
          <a:endParaRPr lang="es-CO"/>
        </a:p>
      </dgm:t>
    </dgm:pt>
    <dgm:pt modelId="{81907B4F-86EC-487E-8F27-45E48B114F27}" type="pres">
      <dgm:prSet presAssocID="{CF2A157A-2424-4A59-9B5B-0CBFAD88EA99}" presName="circ2" presStyleLbl="vennNode1" presStyleIdx="1" presStyleCnt="8" custLinFactNeighborX="573" custLinFactNeighborY="1549"/>
      <dgm:spPr/>
      <dgm:t>
        <a:bodyPr/>
        <a:lstStyle/>
        <a:p>
          <a:endParaRPr lang="es-CO"/>
        </a:p>
      </dgm:t>
    </dgm:pt>
    <dgm:pt modelId="{F92D949F-B200-4EC1-BD1A-3ECCA8D0412B}" type="pres">
      <dgm:prSet presAssocID="{CF2A157A-2424-4A59-9B5B-0CBFAD88EA99}" presName="circ2Tx" presStyleLbl="revTx" presStyleIdx="1" presStyleCnt="3">
        <dgm:presLayoutVars>
          <dgm:chMax val="0"/>
          <dgm:chPref val="0"/>
        </dgm:presLayoutVars>
      </dgm:prSet>
      <dgm:spPr/>
      <dgm:t>
        <a:bodyPr/>
        <a:lstStyle/>
        <a:p>
          <a:endParaRPr lang="es-CO"/>
        </a:p>
      </dgm:t>
    </dgm:pt>
    <dgm:pt modelId="{BE48F91F-DAC0-4140-BF48-871353F82B17}" type="pres">
      <dgm:prSet presAssocID="{1D8E30DF-34ED-47C7-BBA6-3BAE47B2BF2A}" presName="circ3" presStyleLbl="vennNode1" presStyleIdx="2" presStyleCnt="8" custScaleX="115379"/>
      <dgm:spPr/>
      <dgm:t>
        <a:bodyPr/>
        <a:lstStyle/>
        <a:p>
          <a:endParaRPr lang="es-CO"/>
        </a:p>
      </dgm:t>
    </dgm:pt>
    <dgm:pt modelId="{AA2B87D2-776E-48C6-892C-8CD499DDAC60}" type="pres">
      <dgm:prSet presAssocID="{1D8E30DF-34ED-47C7-BBA6-3BAE47B2BF2A}" presName="circ3Tx" presStyleLbl="revTx" presStyleIdx="1" presStyleCnt="3">
        <dgm:presLayoutVars>
          <dgm:chMax val="0"/>
          <dgm:chPref val="0"/>
        </dgm:presLayoutVars>
      </dgm:prSet>
      <dgm:spPr/>
      <dgm:t>
        <a:bodyPr/>
        <a:lstStyle/>
        <a:p>
          <a:endParaRPr lang="es-CO"/>
        </a:p>
      </dgm:t>
    </dgm:pt>
    <dgm:pt modelId="{871FB58A-EDD3-425E-8850-0C65ED970303}" type="pres">
      <dgm:prSet presAssocID="{D647D3FC-E48E-4468-BDBB-45F6CCFEB401}" presName="leftComposite" presStyleCnt="0"/>
      <dgm:spPr/>
    </dgm:pt>
    <dgm:pt modelId="{F2CA9604-218B-4B1B-9DBE-18847888A8CB}" type="pres">
      <dgm:prSet presAssocID="{09C0E10C-E15F-4A66-A83C-7E3F4EACA0FE}" presName="childText1_1" presStyleLbl="vennNode1" presStyleIdx="3" presStyleCnt="8" custScaleX="141282" custScaleY="121431" custLinFactNeighborX="-7190" custLinFactNeighborY="-3082">
        <dgm:presLayoutVars>
          <dgm:chMax val="0"/>
          <dgm:chPref val="0"/>
        </dgm:presLayoutVars>
      </dgm:prSet>
      <dgm:spPr/>
      <dgm:t>
        <a:bodyPr/>
        <a:lstStyle/>
        <a:p>
          <a:endParaRPr lang="es-CO"/>
        </a:p>
      </dgm:t>
    </dgm:pt>
    <dgm:pt modelId="{D08AF8FC-4494-4B1D-AEDD-9F2A904E6888}" type="pres">
      <dgm:prSet presAssocID="{09C0E10C-E15F-4A66-A83C-7E3F4EACA0FE}" presName="ellipse1" presStyleLbl="vennNode1" presStyleIdx="4" presStyleCnt="8"/>
      <dgm:spPr/>
    </dgm:pt>
    <dgm:pt modelId="{E977D104-6807-41F6-8098-3DE5BF11D490}" type="pres">
      <dgm:prSet presAssocID="{09C0E10C-E15F-4A66-A83C-7E3F4EACA0FE}" presName="ellipse2" presStyleLbl="vennNode1" presStyleIdx="5" presStyleCnt="8"/>
      <dgm:spPr/>
    </dgm:pt>
    <dgm:pt modelId="{527714D9-2055-4D25-8D46-B60A885110D0}" type="pres">
      <dgm:prSet presAssocID="{B44E29A6-2DC5-41F8-A369-20F7A9D089DC}" presName="childText1_2" presStyleLbl="vennNode1" presStyleIdx="6" presStyleCnt="8" custScaleX="162247" custScaleY="118920" custLinFactNeighborX="-6163" custLinFactNeighborY="-6164">
        <dgm:presLayoutVars>
          <dgm:chMax val="0"/>
          <dgm:chPref val="0"/>
        </dgm:presLayoutVars>
      </dgm:prSet>
      <dgm:spPr/>
      <dgm:t>
        <a:bodyPr/>
        <a:lstStyle/>
        <a:p>
          <a:endParaRPr lang="es-CO"/>
        </a:p>
      </dgm:t>
    </dgm:pt>
    <dgm:pt modelId="{4A1972EF-C544-4C50-B74F-836C4AB087A2}" type="pres">
      <dgm:prSet presAssocID="{B44E29A6-2DC5-41F8-A369-20F7A9D089DC}" presName="ellipse3" presStyleLbl="vennNode1" presStyleIdx="7" presStyleCnt="8"/>
      <dgm:spPr/>
    </dgm:pt>
    <dgm:pt modelId="{E2E17A7A-50EB-4121-BB3F-12FF9B05C390}" type="pres">
      <dgm:prSet presAssocID="{D647D3FC-E48E-4468-BDBB-45F6CCFEB401}" presName="rightChild" presStyleLbl="node2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es-CO"/>
        </a:p>
      </dgm:t>
    </dgm:pt>
    <dgm:pt modelId="{23B6D444-57B5-4BF5-B326-ACF0DC3FBD64}" type="pres">
      <dgm:prSet presAssocID="{D647D3FC-E48E-4468-BDBB-45F6CCFEB401}" presName="parentText1" presStyleLbl="revTx" presStyleIdx="2" presStyleCnt="3">
        <dgm:presLayoutVars>
          <dgm:chMax val="4"/>
          <dgm:chPref val="3"/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DB4C0C89-9161-4562-B096-780245DE5783}" srcId="{F77170DC-FCEA-4C16-ACC8-667D6AB88C44}" destId="{1D8E30DF-34ED-47C7-BBA6-3BAE47B2BF2A}" srcOrd="2" destOrd="0" parTransId="{25C9B1C4-D9E0-45FC-86E7-222B9D131A0B}" sibTransId="{11D55349-30B1-4E7A-B381-9BF2767C42D0}"/>
    <dgm:cxn modelId="{FE0C8833-AA0D-4178-AC54-A0A0C92CB392}" type="presOf" srcId="{BC7177A5-0FC3-42A4-8DFB-D57ED4E866B3}" destId="{E2E17A7A-50EB-4121-BB3F-12FF9B05C390}" srcOrd="0" destOrd="0" presId="urn:microsoft.com/office/officeart/2009/3/layout/PhasedProcess"/>
    <dgm:cxn modelId="{243EB9DA-FFF2-4677-969C-FC235E3D502C}" srcId="{09155E55-28A0-4B0C-931A-8F10225EDD61}" destId="{B44E29A6-2DC5-41F8-A369-20F7A9D089DC}" srcOrd="1" destOrd="0" parTransId="{B94BB515-75A3-46D5-A576-25744A9357FD}" sibTransId="{754891C6-5668-4D3C-8610-FD5724F78857}"/>
    <dgm:cxn modelId="{A6DC54A7-103E-4322-B47C-DA3EE5992165}" srcId="{F77170DC-FCEA-4C16-ACC8-667D6AB88C44}" destId="{CF2A157A-2424-4A59-9B5B-0CBFAD88EA99}" srcOrd="1" destOrd="0" parTransId="{CD8CE3AA-716A-44C9-ACD8-2FE16CCE739A}" sibTransId="{26B6258E-2195-4F17-94C3-70570E49BE2C}"/>
    <dgm:cxn modelId="{55925CA0-8A01-4157-A3BD-CCA5080D3097}" type="presOf" srcId="{ADD702DB-6D31-4829-8E85-D81CA08CBB5C}" destId="{44526280-38F6-4741-8E2E-79A2786C21A3}" srcOrd="0" destOrd="0" presId="urn:microsoft.com/office/officeart/2009/3/layout/PhasedProcess"/>
    <dgm:cxn modelId="{F27B3FE8-75EC-4C2E-946D-FC5BC11B8FD4}" srcId="{F77170DC-FCEA-4C16-ACC8-667D6AB88C44}" destId="{ADD702DB-6D31-4829-8E85-D81CA08CBB5C}" srcOrd="0" destOrd="0" parTransId="{3993A339-E616-4BDB-81EC-58D417E52629}" sibTransId="{66380A59-9426-4F50-8B58-10CC400CBDEE}"/>
    <dgm:cxn modelId="{1CDC55C3-6B38-4184-84B0-054E30121A2B}" type="presOf" srcId="{1D8E30DF-34ED-47C7-BBA6-3BAE47B2BF2A}" destId="{AA2B87D2-776E-48C6-892C-8CD499DDAC60}" srcOrd="1" destOrd="0" presId="urn:microsoft.com/office/officeart/2009/3/layout/PhasedProcess"/>
    <dgm:cxn modelId="{84A1950A-A3DC-45A5-94FC-0825865D7FE9}" type="presOf" srcId="{E9DA5096-DA6C-422A-87AC-5F868338B545}" destId="{E2E17A7A-50EB-4121-BB3F-12FF9B05C390}" srcOrd="0" destOrd="1" presId="urn:microsoft.com/office/officeart/2009/3/layout/PhasedProcess"/>
    <dgm:cxn modelId="{943DF76B-6AEA-4E7C-890B-8C0E3B80D2AF}" type="presOf" srcId="{D647D3FC-E48E-4468-BDBB-45F6CCFEB401}" destId="{652F9F09-735D-41F9-B08B-F7D9987A4419}" srcOrd="0" destOrd="0" presId="urn:microsoft.com/office/officeart/2009/3/layout/PhasedProcess"/>
    <dgm:cxn modelId="{C3BA8E3E-B1B6-49C2-8964-0665C2C17315}" type="presOf" srcId="{ADD702DB-6D31-4829-8E85-D81CA08CBB5C}" destId="{7667CC1F-7D0B-47A4-A659-CB190C4DF51E}" srcOrd="1" destOrd="0" presId="urn:microsoft.com/office/officeart/2009/3/layout/PhasedProcess"/>
    <dgm:cxn modelId="{D1E118C1-7779-4135-9A8E-EDF9A5CFA575}" srcId="{19136AD0-1BF4-437A-9FA4-8B8856340565}" destId="{BC7177A5-0FC3-42A4-8DFB-D57ED4E866B3}" srcOrd="0" destOrd="0" parTransId="{2ECE1E2F-833E-4FC6-A325-6D8DCC1418F9}" sibTransId="{B1236C7D-11B3-4D93-AF2A-4DB56A04B2C2}"/>
    <dgm:cxn modelId="{2A7522A0-7A82-40B5-8369-EE4C4968D319}" type="presOf" srcId="{F77170DC-FCEA-4C16-ACC8-667D6AB88C44}" destId="{34660450-B8DC-435C-8CE1-C7B8782D0A6C}" srcOrd="0" destOrd="0" presId="urn:microsoft.com/office/officeart/2009/3/layout/PhasedProcess"/>
    <dgm:cxn modelId="{EADEC821-E87A-4C20-9FCF-B0176784B047}" srcId="{D647D3FC-E48E-4468-BDBB-45F6CCFEB401}" destId="{09155E55-28A0-4B0C-931A-8F10225EDD61}" srcOrd="0" destOrd="0" parTransId="{3B43A151-58CD-4742-B051-0CEAB37F663C}" sibTransId="{54366274-5B1C-4916-AFB0-D8597008C98B}"/>
    <dgm:cxn modelId="{307F4292-43EC-4DA8-8ABA-21C26F9059AF}" type="presOf" srcId="{CF2A157A-2424-4A59-9B5B-0CBFAD88EA99}" destId="{81907B4F-86EC-487E-8F27-45E48B114F27}" srcOrd="0" destOrd="0" presId="urn:microsoft.com/office/officeart/2009/3/layout/PhasedProcess"/>
    <dgm:cxn modelId="{53D32470-DCDF-4785-A98B-35AA3A2A37EA}" type="presOf" srcId="{1D8E30DF-34ED-47C7-BBA6-3BAE47B2BF2A}" destId="{BE48F91F-DAC0-4140-BF48-871353F82B17}" srcOrd="0" destOrd="0" presId="urn:microsoft.com/office/officeart/2009/3/layout/PhasedProcess"/>
    <dgm:cxn modelId="{0D9C7681-291A-4BCE-A752-B9842BFD42C5}" srcId="{19136AD0-1BF4-437A-9FA4-8B8856340565}" destId="{E9DA5096-DA6C-422A-87AC-5F868338B545}" srcOrd="1" destOrd="0" parTransId="{015C10FB-A93E-4575-A217-9D2E13C89ECE}" sibTransId="{EFF5EF7C-006E-4554-84A9-DCF275665A78}"/>
    <dgm:cxn modelId="{0CF7E285-9F79-48DE-BFCC-BE3618B38532}" type="presOf" srcId="{B44E29A6-2DC5-41F8-A369-20F7A9D089DC}" destId="{527714D9-2055-4D25-8D46-B60A885110D0}" srcOrd="0" destOrd="0" presId="urn:microsoft.com/office/officeart/2009/3/layout/PhasedProcess"/>
    <dgm:cxn modelId="{3B85C19A-7BFA-43FC-B24A-6BD4DA7A7582}" type="presOf" srcId="{09C0E10C-E15F-4A66-A83C-7E3F4EACA0FE}" destId="{F2CA9604-218B-4B1B-9DBE-18847888A8CB}" srcOrd="0" destOrd="0" presId="urn:microsoft.com/office/officeart/2009/3/layout/PhasedProcess"/>
    <dgm:cxn modelId="{4CE68EF1-9972-4DFE-A7B0-B8A6179A757A}" srcId="{D647D3FC-E48E-4468-BDBB-45F6CCFEB401}" destId="{F77170DC-FCEA-4C16-ACC8-667D6AB88C44}" srcOrd="1" destOrd="0" parTransId="{CA212894-33E7-45D2-9840-C0253BAEBCF6}" sibTransId="{9F25EA65-CC56-40D6-9BE3-474B8AD811EF}"/>
    <dgm:cxn modelId="{10931B6C-AAE2-4218-B6AB-510A6D17F040}" srcId="{09155E55-28A0-4B0C-931A-8F10225EDD61}" destId="{09C0E10C-E15F-4A66-A83C-7E3F4EACA0FE}" srcOrd="0" destOrd="0" parTransId="{84B9613B-FF0A-4839-95C3-23FD160B64D6}" sibTransId="{B79674B5-F8C7-4109-8C4E-0B7FE4B6C94C}"/>
    <dgm:cxn modelId="{D031BEA6-9FDF-4C77-AFE0-2F622DEE517A}" type="presOf" srcId="{19136AD0-1BF4-437A-9FA4-8B8856340565}" destId="{D36DE4F6-68A7-49C1-AB93-73A8F1F4BAC2}" srcOrd="0" destOrd="0" presId="urn:microsoft.com/office/officeart/2009/3/layout/PhasedProcess"/>
    <dgm:cxn modelId="{0A2F5B02-BEFD-45C7-95B1-2606B3247F2F}" type="presOf" srcId="{09155E55-28A0-4B0C-931A-8F10225EDD61}" destId="{23B6D444-57B5-4BF5-B326-ACF0DC3FBD64}" srcOrd="0" destOrd="0" presId="urn:microsoft.com/office/officeart/2009/3/layout/PhasedProcess"/>
    <dgm:cxn modelId="{671E20C1-1162-4356-AA2F-CAABA7C19973}" type="presOf" srcId="{CF2A157A-2424-4A59-9B5B-0CBFAD88EA99}" destId="{F92D949F-B200-4EC1-BD1A-3ECCA8D0412B}" srcOrd="1" destOrd="0" presId="urn:microsoft.com/office/officeart/2009/3/layout/PhasedProcess"/>
    <dgm:cxn modelId="{1CD6A745-4A6A-4B2F-ABB6-66221FCED52C}" srcId="{D647D3FC-E48E-4468-BDBB-45F6CCFEB401}" destId="{19136AD0-1BF4-437A-9FA4-8B8856340565}" srcOrd="2" destOrd="0" parTransId="{EB6EDAA9-3673-45BC-A518-ACE6E5C83CF2}" sibTransId="{70021730-A706-48A4-B228-2A9B9814BD73}"/>
    <dgm:cxn modelId="{63F738ED-D4D9-419C-A526-2954939334A3}" type="presParOf" srcId="{652F9F09-735D-41F9-B08B-F7D9987A4419}" destId="{AFA58E24-B912-4658-8802-432AA1CBAE49}" srcOrd="0" destOrd="0" presId="urn:microsoft.com/office/officeart/2009/3/layout/PhasedProcess"/>
    <dgm:cxn modelId="{384A6601-698E-415F-9C6E-AB6400CCFCE4}" type="presParOf" srcId="{652F9F09-735D-41F9-B08B-F7D9987A4419}" destId="{87394DD5-CE14-4FFF-98EC-A8BEBA47278C}" srcOrd="1" destOrd="0" presId="urn:microsoft.com/office/officeart/2009/3/layout/PhasedProcess"/>
    <dgm:cxn modelId="{36C0CECD-673A-40A6-9EFD-F52E3A2BBB06}" type="presParOf" srcId="{652F9F09-735D-41F9-B08B-F7D9987A4419}" destId="{34660450-B8DC-435C-8CE1-C7B8782D0A6C}" srcOrd="2" destOrd="0" presId="urn:microsoft.com/office/officeart/2009/3/layout/PhasedProcess"/>
    <dgm:cxn modelId="{7D5516D9-992D-4128-AD07-17FA055EEDC7}" type="presParOf" srcId="{652F9F09-735D-41F9-B08B-F7D9987A4419}" destId="{C2AA9D36-8BC1-44A3-A6EA-B512B62B0ACA}" srcOrd="3" destOrd="0" presId="urn:microsoft.com/office/officeart/2009/3/layout/PhasedProcess"/>
    <dgm:cxn modelId="{846FCAC0-F129-4FE4-9B10-B1B242A32EA7}" type="presParOf" srcId="{652F9F09-735D-41F9-B08B-F7D9987A4419}" destId="{3AB3403A-F9AB-4F4A-A7C3-EB4E39200C5A}" srcOrd="4" destOrd="0" presId="urn:microsoft.com/office/officeart/2009/3/layout/PhasedProcess"/>
    <dgm:cxn modelId="{776E709B-01C0-44D9-87A4-5A64C2B692AB}" type="presParOf" srcId="{652F9F09-735D-41F9-B08B-F7D9987A4419}" destId="{D36DE4F6-68A7-49C1-AB93-73A8F1F4BAC2}" srcOrd="5" destOrd="0" presId="urn:microsoft.com/office/officeart/2009/3/layout/PhasedProcess"/>
    <dgm:cxn modelId="{D7F38F1A-F205-431C-91E9-52EEBD5561A4}" type="presParOf" srcId="{652F9F09-735D-41F9-B08B-F7D9987A4419}" destId="{FA36D51B-4678-4699-83D7-397BD3773AE4}" srcOrd="6" destOrd="0" presId="urn:microsoft.com/office/officeart/2009/3/layout/PhasedProcess"/>
    <dgm:cxn modelId="{FE30C405-0091-4EF1-8803-A1E4CE7BD0FF}" type="presParOf" srcId="{FA36D51B-4678-4699-83D7-397BD3773AE4}" destId="{44526280-38F6-4741-8E2E-79A2786C21A3}" srcOrd="0" destOrd="0" presId="urn:microsoft.com/office/officeart/2009/3/layout/PhasedProcess"/>
    <dgm:cxn modelId="{CEEB7A7E-EEFE-460D-9F7B-32E66969C490}" type="presParOf" srcId="{FA36D51B-4678-4699-83D7-397BD3773AE4}" destId="{7667CC1F-7D0B-47A4-A659-CB190C4DF51E}" srcOrd="1" destOrd="0" presId="urn:microsoft.com/office/officeart/2009/3/layout/PhasedProcess"/>
    <dgm:cxn modelId="{6EFE8543-A38A-4537-B2C0-5D9D0AD8A4EB}" type="presParOf" srcId="{FA36D51B-4678-4699-83D7-397BD3773AE4}" destId="{81907B4F-86EC-487E-8F27-45E48B114F27}" srcOrd="2" destOrd="0" presId="urn:microsoft.com/office/officeart/2009/3/layout/PhasedProcess"/>
    <dgm:cxn modelId="{EEA1740A-66AB-4F64-AFA8-9084D096F911}" type="presParOf" srcId="{FA36D51B-4678-4699-83D7-397BD3773AE4}" destId="{F92D949F-B200-4EC1-BD1A-3ECCA8D0412B}" srcOrd="3" destOrd="0" presId="urn:microsoft.com/office/officeart/2009/3/layout/PhasedProcess"/>
    <dgm:cxn modelId="{A4984D9D-536C-4C84-BE13-9D60F392D10B}" type="presParOf" srcId="{FA36D51B-4678-4699-83D7-397BD3773AE4}" destId="{BE48F91F-DAC0-4140-BF48-871353F82B17}" srcOrd="4" destOrd="0" presId="urn:microsoft.com/office/officeart/2009/3/layout/PhasedProcess"/>
    <dgm:cxn modelId="{AB238E3C-F13A-4CE6-AD11-D750EA238DBE}" type="presParOf" srcId="{FA36D51B-4678-4699-83D7-397BD3773AE4}" destId="{AA2B87D2-776E-48C6-892C-8CD499DDAC60}" srcOrd="5" destOrd="0" presId="urn:microsoft.com/office/officeart/2009/3/layout/PhasedProcess"/>
    <dgm:cxn modelId="{D60D7572-B85F-4684-870E-0EB1E1A4A279}" type="presParOf" srcId="{652F9F09-735D-41F9-B08B-F7D9987A4419}" destId="{871FB58A-EDD3-425E-8850-0C65ED970303}" srcOrd="7" destOrd="0" presId="urn:microsoft.com/office/officeart/2009/3/layout/PhasedProcess"/>
    <dgm:cxn modelId="{2D79A638-AF10-42AE-9923-20A0A7F0BD33}" type="presParOf" srcId="{871FB58A-EDD3-425E-8850-0C65ED970303}" destId="{F2CA9604-218B-4B1B-9DBE-18847888A8CB}" srcOrd="0" destOrd="0" presId="urn:microsoft.com/office/officeart/2009/3/layout/PhasedProcess"/>
    <dgm:cxn modelId="{CC186851-3996-48CA-B8EA-25A6A7795B2D}" type="presParOf" srcId="{871FB58A-EDD3-425E-8850-0C65ED970303}" destId="{D08AF8FC-4494-4B1D-AEDD-9F2A904E6888}" srcOrd="1" destOrd="0" presId="urn:microsoft.com/office/officeart/2009/3/layout/PhasedProcess"/>
    <dgm:cxn modelId="{2457D805-10EB-4177-A724-05CFD0A20049}" type="presParOf" srcId="{871FB58A-EDD3-425E-8850-0C65ED970303}" destId="{E977D104-6807-41F6-8098-3DE5BF11D490}" srcOrd="2" destOrd="0" presId="urn:microsoft.com/office/officeart/2009/3/layout/PhasedProcess"/>
    <dgm:cxn modelId="{14C66D91-BA96-44AE-9B5F-A94FBA25BC02}" type="presParOf" srcId="{871FB58A-EDD3-425E-8850-0C65ED970303}" destId="{527714D9-2055-4D25-8D46-B60A885110D0}" srcOrd="3" destOrd="0" presId="urn:microsoft.com/office/officeart/2009/3/layout/PhasedProcess"/>
    <dgm:cxn modelId="{F7015E8A-E12D-4070-B77B-B76A480167B6}" type="presParOf" srcId="{871FB58A-EDD3-425E-8850-0C65ED970303}" destId="{4A1972EF-C544-4C50-B74F-836C4AB087A2}" srcOrd="4" destOrd="0" presId="urn:microsoft.com/office/officeart/2009/3/layout/PhasedProcess"/>
    <dgm:cxn modelId="{AA07676E-5C7E-4588-B9E7-7DE8CABB35B2}" type="presParOf" srcId="{652F9F09-735D-41F9-B08B-F7D9987A4419}" destId="{E2E17A7A-50EB-4121-BB3F-12FF9B05C390}" srcOrd="8" destOrd="0" presId="urn:microsoft.com/office/officeart/2009/3/layout/PhasedProcess"/>
    <dgm:cxn modelId="{22951093-E1BB-4B82-B631-7B131968FCCF}" type="presParOf" srcId="{652F9F09-735D-41F9-B08B-F7D9987A4419}" destId="{23B6D444-57B5-4BF5-B326-ACF0DC3FBD64}" srcOrd="9" destOrd="0" presId="urn:microsoft.com/office/officeart/2009/3/layout/Phased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36C08C08-AB91-4874-AAC3-0BB7175E914E}" type="doc">
      <dgm:prSet loTypeId="urn:microsoft.com/office/officeart/2005/8/layout/bProcess3" loCatId="process" qsTypeId="urn:microsoft.com/office/officeart/2005/8/quickstyle/3d4" qsCatId="3D" csTypeId="urn:microsoft.com/office/officeart/2005/8/colors/colorful1" csCatId="colorful" phldr="1"/>
      <dgm:spPr/>
      <dgm:t>
        <a:bodyPr/>
        <a:lstStyle/>
        <a:p>
          <a:endParaRPr lang="es-CO"/>
        </a:p>
      </dgm:t>
    </dgm:pt>
    <dgm:pt modelId="{6856DE50-825C-45EF-B292-28DEA7CB5C72}">
      <dgm:prSet phldrT="[Texto]" custT="1"/>
      <dgm:spPr/>
      <dgm:t>
        <a:bodyPr/>
        <a:lstStyle/>
        <a:p>
          <a:pPr algn="ctr"/>
          <a:r>
            <a:rPr lang="es-ES_tradnl" sz="22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Etapa 1. </a:t>
          </a:r>
        </a:p>
        <a:p>
          <a:pPr algn="ctr"/>
          <a:r>
            <a:rPr lang="es-ES_tradnl" sz="2200" b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Revisión bibliográfica</a:t>
          </a:r>
          <a:endParaRPr lang="es-CO" sz="22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1B0B5FB-05E0-4C0B-B365-4BD2965A80A2}" type="parTrans" cxnId="{FA4B27E4-6449-4476-8736-4EC94B49B0E6}">
      <dgm:prSet/>
      <dgm:spPr/>
      <dgm:t>
        <a:bodyPr/>
        <a:lstStyle/>
        <a:p>
          <a:pPr algn="ctr"/>
          <a:endParaRPr lang="es-CO" sz="2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3E82C2C-B359-48DA-B655-42B968534E5A}" type="sibTrans" cxnId="{FA4B27E4-6449-4476-8736-4EC94B49B0E6}">
      <dgm:prSet custT="1"/>
      <dgm:spPr/>
      <dgm:t>
        <a:bodyPr/>
        <a:lstStyle/>
        <a:p>
          <a:pPr algn="ctr"/>
          <a:endParaRPr lang="es-CO" sz="2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17E7098-E9B8-43A1-A986-0E2F0BBD6732}">
      <dgm:prSet phldrT="[Texto]" custT="1"/>
      <dgm:spPr/>
      <dgm:t>
        <a:bodyPr/>
        <a:lstStyle/>
        <a:p>
          <a:pPr algn="ctr"/>
          <a:r>
            <a:rPr lang="es-ES_tradnl" sz="22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Etapa 2. </a:t>
          </a:r>
        </a:p>
        <a:p>
          <a:pPr algn="ctr"/>
          <a:r>
            <a:rPr lang="es-ES_tradnl" sz="2200" b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Elaboración del instrumento</a:t>
          </a:r>
          <a:endParaRPr lang="es-CO" sz="22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96AD40E-14EA-4423-B7FA-9ED341BB33D2}" type="parTrans" cxnId="{CD202A9F-A738-468F-BD62-A481C2B69100}">
      <dgm:prSet/>
      <dgm:spPr/>
      <dgm:t>
        <a:bodyPr/>
        <a:lstStyle/>
        <a:p>
          <a:pPr algn="ctr"/>
          <a:endParaRPr lang="es-CO" sz="2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A8AD5BB-3E2B-44AC-863B-FF6B00D0C1CD}" type="sibTrans" cxnId="{CD202A9F-A738-468F-BD62-A481C2B69100}">
      <dgm:prSet custT="1"/>
      <dgm:spPr/>
      <dgm:t>
        <a:bodyPr/>
        <a:lstStyle/>
        <a:p>
          <a:pPr algn="ctr"/>
          <a:endParaRPr lang="es-CO" sz="2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DFB481C-D6ED-4DD1-81E2-F55875B4D540}">
      <dgm:prSet phldrT="[Texto]" custT="1"/>
      <dgm:spPr/>
      <dgm:t>
        <a:bodyPr/>
        <a:lstStyle/>
        <a:p>
          <a:pPr algn="ctr"/>
          <a:r>
            <a:rPr lang="es-ES_tradnl" sz="22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Etapa 3.</a:t>
          </a:r>
        </a:p>
        <a:p>
          <a:pPr algn="ctr"/>
          <a:r>
            <a:rPr lang="es-ES_tradnl" sz="22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_tradnl" sz="2200" b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Selección de los participantes</a:t>
          </a:r>
          <a:endParaRPr lang="es-CO" sz="22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F3F6DA9-7A83-4AC7-8C9E-B00807500D43}" type="parTrans" cxnId="{D4E40E30-CC2D-46AC-8BFF-0D721B60DFFD}">
      <dgm:prSet/>
      <dgm:spPr/>
      <dgm:t>
        <a:bodyPr/>
        <a:lstStyle/>
        <a:p>
          <a:pPr algn="ctr"/>
          <a:endParaRPr lang="es-CO" sz="2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8A8DC83-59A1-4A89-B282-FD30D6656CB5}" type="sibTrans" cxnId="{D4E40E30-CC2D-46AC-8BFF-0D721B60DFFD}">
      <dgm:prSet custT="1"/>
      <dgm:spPr/>
      <dgm:t>
        <a:bodyPr/>
        <a:lstStyle/>
        <a:p>
          <a:pPr algn="ctr"/>
          <a:endParaRPr lang="es-CO" sz="2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9EE6732-EBB2-4513-93C4-EC2817143A87}">
      <dgm:prSet phldrT="[Texto]" custT="1"/>
      <dgm:spPr/>
      <dgm:t>
        <a:bodyPr/>
        <a:lstStyle/>
        <a:p>
          <a:pPr algn="ctr"/>
          <a:r>
            <a:rPr lang="es-ES_tradnl" sz="22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Etapa 4. </a:t>
          </a:r>
        </a:p>
        <a:p>
          <a:pPr algn="ctr"/>
          <a:r>
            <a:rPr lang="es-ES_tradnl" sz="2200" b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Aplicación del instrumento</a:t>
          </a:r>
          <a:endParaRPr lang="es-CO" sz="22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20FF5E3-16F5-4096-8B71-2FD9E42CFF1D}" type="parTrans" cxnId="{0A43FE1E-5238-42DC-BE02-F86CA377BF2C}">
      <dgm:prSet/>
      <dgm:spPr/>
      <dgm:t>
        <a:bodyPr/>
        <a:lstStyle/>
        <a:p>
          <a:pPr algn="ctr"/>
          <a:endParaRPr lang="es-CO" sz="2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D86AD10-C642-460B-B55F-96D1449C70BE}" type="sibTrans" cxnId="{0A43FE1E-5238-42DC-BE02-F86CA377BF2C}">
      <dgm:prSet custT="1"/>
      <dgm:spPr/>
      <dgm:t>
        <a:bodyPr/>
        <a:lstStyle/>
        <a:p>
          <a:pPr algn="ctr"/>
          <a:endParaRPr lang="es-CO" sz="2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04A0FED-25F0-4C26-8109-887F16C33716}">
      <dgm:prSet phldrT="[Texto]" custT="1"/>
      <dgm:spPr/>
      <dgm:t>
        <a:bodyPr/>
        <a:lstStyle/>
        <a:p>
          <a:pPr algn="ctr"/>
          <a:r>
            <a:rPr lang="es-ES_tradnl" sz="22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Etapa 6. </a:t>
          </a:r>
        </a:p>
        <a:p>
          <a:pPr algn="ctr"/>
          <a:r>
            <a:rPr lang="es-ES_tradnl" sz="2200" b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Discusión de resultados</a:t>
          </a:r>
          <a:endParaRPr lang="es-CO" sz="22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B437B86-5B59-4798-990F-A89DFFD74238}" type="parTrans" cxnId="{4D16372C-E9F5-4277-9B3C-B97EA3F36912}">
      <dgm:prSet/>
      <dgm:spPr/>
      <dgm:t>
        <a:bodyPr/>
        <a:lstStyle/>
        <a:p>
          <a:pPr algn="ctr"/>
          <a:endParaRPr lang="es-CO" sz="2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2A921A2-1CED-4A96-AAF3-B7A3521E0BDE}" type="sibTrans" cxnId="{4D16372C-E9F5-4277-9B3C-B97EA3F36912}">
      <dgm:prSet/>
      <dgm:spPr/>
      <dgm:t>
        <a:bodyPr/>
        <a:lstStyle/>
        <a:p>
          <a:pPr algn="ctr"/>
          <a:endParaRPr lang="es-CO" sz="2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69A5920-92DB-4FB0-8BF9-A247195D8330}">
      <dgm:prSet custT="1"/>
      <dgm:spPr/>
      <dgm:t>
        <a:bodyPr/>
        <a:lstStyle/>
        <a:p>
          <a:pPr algn="ctr"/>
          <a:r>
            <a:rPr lang="es-ES_tradnl" sz="22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Etapa 5. </a:t>
          </a:r>
        </a:p>
        <a:p>
          <a:pPr algn="ctr"/>
          <a:r>
            <a:rPr lang="es-ES_tradnl" sz="2200" b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Sistematización y análisis de resultados</a:t>
          </a:r>
          <a:endParaRPr lang="es-CO" sz="2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E8CF029-9380-4999-9212-34C5B3950931}" type="parTrans" cxnId="{80A9E1A7-B372-4901-A76B-0E52F841A4EC}">
      <dgm:prSet/>
      <dgm:spPr/>
      <dgm:t>
        <a:bodyPr/>
        <a:lstStyle/>
        <a:p>
          <a:pPr algn="ctr"/>
          <a:endParaRPr lang="es-CO" sz="2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174315D-6CE0-4AF6-995B-E78681548F72}" type="sibTrans" cxnId="{80A9E1A7-B372-4901-A76B-0E52F841A4EC}">
      <dgm:prSet custT="1"/>
      <dgm:spPr/>
      <dgm:t>
        <a:bodyPr/>
        <a:lstStyle/>
        <a:p>
          <a:pPr algn="ctr"/>
          <a:endParaRPr lang="es-CO" sz="2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D6613DE-8E3E-42F6-B0FA-6126FE23355F}" type="pres">
      <dgm:prSet presAssocID="{36C08C08-AB91-4874-AAC3-0BB7175E914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39C34E4E-32D2-4832-8638-F7D97B4E047A}" type="pres">
      <dgm:prSet presAssocID="{6856DE50-825C-45EF-B292-28DEA7CB5C72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82EA48A4-DC8E-4732-9A6C-619B78A0336F}" type="pres">
      <dgm:prSet presAssocID="{B3E82C2C-B359-48DA-B655-42B968534E5A}" presName="sibTrans" presStyleLbl="sibTrans1D1" presStyleIdx="0" presStyleCnt="5"/>
      <dgm:spPr/>
      <dgm:t>
        <a:bodyPr/>
        <a:lstStyle/>
        <a:p>
          <a:endParaRPr lang="es-CO"/>
        </a:p>
      </dgm:t>
    </dgm:pt>
    <dgm:pt modelId="{818BD810-F85A-4F68-BE7A-D46714049AC5}" type="pres">
      <dgm:prSet presAssocID="{B3E82C2C-B359-48DA-B655-42B968534E5A}" presName="connectorText" presStyleLbl="sibTrans1D1" presStyleIdx="0" presStyleCnt="5"/>
      <dgm:spPr/>
      <dgm:t>
        <a:bodyPr/>
        <a:lstStyle/>
        <a:p>
          <a:endParaRPr lang="es-CO"/>
        </a:p>
      </dgm:t>
    </dgm:pt>
    <dgm:pt modelId="{CC7D0EEF-77B2-403A-9152-574D9C6C9413}" type="pres">
      <dgm:prSet presAssocID="{817E7098-E9B8-43A1-A986-0E2F0BBD6732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F54587A6-1201-47FD-BBF3-5286F92420E1}" type="pres">
      <dgm:prSet presAssocID="{FA8AD5BB-3E2B-44AC-863B-FF6B00D0C1CD}" presName="sibTrans" presStyleLbl="sibTrans1D1" presStyleIdx="1" presStyleCnt="5"/>
      <dgm:spPr/>
      <dgm:t>
        <a:bodyPr/>
        <a:lstStyle/>
        <a:p>
          <a:endParaRPr lang="es-CO"/>
        </a:p>
      </dgm:t>
    </dgm:pt>
    <dgm:pt modelId="{E5DFD7B7-51EC-460E-AC00-A64B104C56E4}" type="pres">
      <dgm:prSet presAssocID="{FA8AD5BB-3E2B-44AC-863B-FF6B00D0C1CD}" presName="connectorText" presStyleLbl="sibTrans1D1" presStyleIdx="1" presStyleCnt="5"/>
      <dgm:spPr/>
      <dgm:t>
        <a:bodyPr/>
        <a:lstStyle/>
        <a:p>
          <a:endParaRPr lang="es-CO"/>
        </a:p>
      </dgm:t>
    </dgm:pt>
    <dgm:pt modelId="{E4328E00-6D50-4726-95A8-8C65F060BD8C}" type="pres">
      <dgm:prSet presAssocID="{EDFB481C-D6ED-4DD1-81E2-F55875B4D540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E5464316-12E8-4624-BA1E-6D362C8AB32D}" type="pres">
      <dgm:prSet presAssocID="{18A8DC83-59A1-4A89-B282-FD30D6656CB5}" presName="sibTrans" presStyleLbl="sibTrans1D1" presStyleIdx="2" presStyleCnt="5"/>
      <dgm:spPr/>
      <dgm:t>
        <a:bodyPr/>
        <a:lstStyle/>
        <a:p>
          <a:endParaRPr lang="es-CO"/>
        </a:p>
      </dgm:t>
    </dgm:pt>
    <dgm:pt modelId="{8F7BA77A-2D2A-4399-AC8E-C73F9526CEAF}" type="pres">
      <dgm:prSet presAssocID="{18A8DC83-59A1-4A89-B282-FD30D6656CB5}" presName="connectorText" presStyleLbl="sibTrans1D1" presStyleIdx="2" presStyleCnt="5"/>
      <dgm:spPr/>
      <dgm:t>
        <a:bodyPr/>
        <a:lstStyle/>
        <a:p>
          <a:endParaRPr lang="es-CO"/>
        </a:p>
      </dgm:t>
    </dgm:pt>
    <dgm:pt modelId="{FBFE9CD5-DDB9-4E69-9C91-7BF619F6AC2C}" type="pres">
      <dgm:prSet presAssocID="{99EE6732-EBB2-4513-93C4-EC2817143A87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9FF4530D-3564-40A3-8FCB-13F60A7239AC}" type="pres">
      <dgm:prSet presAssocID="{FD86AD10-C642-460B-B55F-96D1449C70BE}" presName="sibTrans" presStyleLbl="sibTrans1D1" presStyleIdx="3" presStyleCnt="5"/>
      <dgm:spPr/>
      <dgm:t>
        <a:bodyPr/>
        <a:lstStyle/>
        <a:p>
          <a:endParaRPr lang="es-CO"/>
        </a:p>
      </dgm:t>
    </dgm:pt>
    <dgm:pt modelId="{3AF17402-0BFC-4690-8E8D-6CB24D16CB6F}" type="pres">
      <dgm:prSet presAssocID="{FD86AD10-C642-460B-B55F-96D1449C70BE}" presName="connectorText" presStyleLbl="sibTrans1D1" presStyleIdx="3" presStyleCnt="5"/>
      <dgm:spPr/>
      <dgm:t>
        <a:bodyPr/>
        <a:lstStyle/>
        <a:p>
          <a:endParaRPr lang="es-CO"/>
        </a:p>
      </dgm:t>
    </dgm:pt>
    <dgm:pt modelId="{F34455D2-1C9E-4BFE-9FB6-A2D810804236}" type="pres">
      <dgm:prSet presAssocID="{D69A5920-92DB-4FB0-8BF9-A247195D8330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584F8020-7800-4D66-9E78-0398931EDBA5}" type="pres">
      <dgm:prSet presAssocID="{E174315D-6CE0-4AF6-995B-E78681548F72}" presName="sibTrans" presStyleLbl="sibTrans1D1" presStyleIdx="4" presStyleCnt="5"/>
      <dgm:spPr/>
      <dgm:t>
        <a:bodyPr/>
        <a:lstStyle/>
        <a:p>
          <a:endParaRPr lang="es-CO"/>
        </a:p>
      </dgm:t>
    </dgm:pt>
    <dgm:pt modelId="{DB0A6C06-40E5-4BC2-812F-6C2D8E70D4B3}" type="pres">
      <dgm:prSet presAssocID="{E174315D-6CE0-4AF6-995B-E78681548F72}" presName="connectorText" presStyleLbl="sibTrans1D1" presStyleIdx="4" presStyleCnt="5"/>
      <dgm:spPr/>
      <dgm:t>
        <a:bodyPr/>
        <a:lstStyle/>
        <a:p>
          <a:endParaRPr lang="es-CO"/>
        </a:p>
      </dgm:t>
    </dgm:pt>
    <dgm:pt modelId="{F6A55841-C8B8-4559-A15B-93A4A76250F5}" type="pres">
      <dgm:prSet presAssocID="{304A0FED-25F0-4C26-8109-887F16C33716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286FEE5E-E334-47E9-9D10-E81183EA6C65}" type="presOf" srcId="{B3E82C2C-B359-48DA-B655-42B968534E5A}" destId="{818BD810-F85A-4F68-BE7A-D46714049AC5}" srcOrd="1" destOrd="0" presId="urn:microsoft.com/office/officeart/2005/8/layout/bProcess3"/>
    <dgm:cxn modelId="{A5315C96-5CBB-473A-A067-C0CA5AE43A5E}" type="presOf" srcId="{99EE6732-EBB2-4513-93C4-EC2817143A87}" destId="{FBFE9CD5-DDB9-4E69-9C91-7BF619F6AC2C}" srcOrd="0" destOrd="0" presId="urn:microsoft.com/office/officeart/2005/8/layout/bProcess3"/>
    <dgm:cxn modelId="{437F8D65-B0F0-46A6-AB59-0976B071B810}" type="presOf" srcId="{D69A5920-92DB-4FB0-8BF9-A247195D8330}" destId="{F34455D2-1C9E-4BFE-9FB6-A2D810804236}" srcOrd="0" destOrd="0" presId="urn:microsoft.com/office/officeart/2005/8/layout/bProcess3"/>
    <dgm:cxn modelId="{BBFF7B80-3CF9-4960-B465-09323F5CC4C9}" type="presOf" srcId="{E174315D-6CE0-4AF6-995B-E78681548F72}" destId="{584F8020-7800-4D66-9E78-0398931EDBA5}" srcOrd="0" destOrd="0" presId="urn:microsoft.com/office/officeart/2005/8/layout/bProcess3"/>
    <dgm:cxn modelId="{4D16372C-E9F5-4277-9B3C-B97EA3F36912}" srcId="{36C08C08-AB91-4874-AAC3-0BB7175E914E}" destId="{304A0FED-25F0-4C26-8109-887F16C33716}" srcOrd="5" destOrd="0" parTransId="{EB437B86-5B59-4798-990F-A89DFFD74238}" sibTransId="{A2A921A2-1CED-4A96-AAF3-B7A3521E0BDE}"/>
    <dgm:cxn modelId="{D4E40E30-CC2D-46AC-8BFF-0D721B60DFFD}" srcId="{36C08C08-AB91-4874-AAC3-0BB7175E914E}" destId="{EDFB481C-D6ED-4DD1-81E2-F55875B4D540}" srcOrd="2" destOrd="0" parTransId="{9F3F6DA9-7A83-4AC7-8C9E-B00807500D43}" sibTransId="{18A8DC83-59A1-4A89-B282-FD30D6656CB5}"/>
    <dgm:cxn modelId="{0A43FE1E-5238-42DC-BE02-F86CA377BF2C}" srcId="{36C08C08-AB91-4874-AAC3-0BB7175E914E}" destId="{99EE6732-EBB2-4513-93C4-EC2817143A87}" srcOrd="3" destOrd="0" parTransId="{B20FF5E3-16F5-4096-8B71-2FD9E42CFF1D}" sibTransId="{FD86AD10-C642-460B-B55F-96D1449C70BE}"/>
    <dgm:cxn modelId="{80A9E1A7-B372-4901-A76B-0E52F841A4EC}" srcId="{36C08C08-AB91-4874-AAC3-0BB7175E914E}" destId="{D69A5920-92DB-4FB0-8BF9-A247195D8330}" srcOrd="4" destOrd="0" parTransId="{2E8CF029-9380-4999-9212-34C5B3950931}" sibTransId="{E174315D-6CE0-4AF6-995B-E78681548F72}"/>
    <dgm:cxn modelId="{9087BFEE-BE81-4DE0-915D-8341EB7B965A}" type="presOf" srcId="{817E7098-E9B8-43A1-A986-0E2F0BBD6732}" destId="{CC7D0EEF-77B2-403A-9152-574D9C6C9413}" srcOrd="0" destOrd="0" presId="urn:microsoft.com/office/officeart/2005/8/layout/bProcess3"/>
    <dgm:cxn modelId="{EF0E6D1D-D8BC-4DF8-9850-65CA9EB46649}" type="presOf" srcId="{E174315D-6CE0-4AF6-995B-E78681548F72}" destId="{DB0A6C06-40E5-4BC2-812F-6C2D8E70D4B3}" srcOrd="1" destOrd="0" presId="urn:microsoft.com/office/officeart/2005/8/layout/bProcess3"/>
    <dgm:cxn modelId="{9D49DAD8-19D7-44B2-86E3-535C38DBF802}" type="presOf" srcId="{36C08C08-AB91-4874-AAC3-0BB7175E914E}" destId="{3D6613DE-8E3E-42F6-B0FA-6126FE23355F}" srcOrd="0" destOrd="0" presId="urn:microsoft.com/office/officeart/2005/8/layout/bProcess3"/>
    <dgm:cxn modelId="{AC1D5622-A709-4C2F-9C89-2C9F3A3AAEFE}" type="presOf" srcId="{FD86AD10-C642-460B-B55F-96D1449C70BE}" destId="{9FF4530D-3564-40A3-8FCB-13F60A7239AC}" srcOrd="0" destOrd="0" presId="urn:microsoft.com/office/officeart/2005/8/layout/bProcess3"/>
    <dgm:cxn modelId="{D88C94F0-D281-4C92-947D-39CF01726417}" type="presOf" srcId="{FD86AD10-C642-460B-B55F-96D1449C70BE}" destId="{3AF17402-0BFC-4690-8E8D-6CB24D16CB6F}" srcOrd="1" destOrd="0" presId="urn:microsoft.com/office/officeart/2005/8/layout/bProcess3"/>
    <dgm:cxn modelId="{FEB73A15-B0A0-474E-A121-E43938533307}" type="presOf" srcId="{304A0FED-25F0-4C26-8109-887F16C33716}" destId="{F6A55841-C8B8-4559-A15B-93A4A76250F5}" srcOrd="0" destOrd="0" presId="urn:microsoft.com/office/officeart/2005/8/layout/bProcess3"/>
    <dgm:cxn modelId="{CD202A9F-A738-468F-BD62-A481C2B69100}" srcId="{36C08C08-AB91-4874-AAC3-0BB7175E914E}" destId="{817E7098-E9B8-43A1-A986-0E2F0BBD6732}" srcOrd="1" destOrd="0" parTransId="{496AD40E-14EA-4423-B7FA-9ED341BB33D2}" sibTransId="{FA8AD5BB-3E2B-44AC-863B-FF6B00D0C1CD}"/>
    <dgm:cxn modelId="{F3A73016-A74E-47A2-AB45-32DB93C41DBB}" type="presOf" srcId="{FA8AD5BB-3E2B-44AC-863B-FF6B00D0C1CD}" destId="{E5DFD7B7-51EC-460E-AC00-A64B104C56E4}" srcOrd="1" destOrd="0" presId="urn:microsoft.com/office/officeart/2005/8/layout/bProcess3"/>
    <dgm:cxn modelId="{8A14464D-2C57-4821-B882-F7D9E2378868}" type="presOf" srcId="{18A8DC83-59A1-4A89-B282-FD30D6656CB5}" destId="{E5464316-12E8-4624-BA1E-6D362C8AB32D}" srcOrd="0" destOrd="0" presId="urn:microsoft.com/office/officeart/2005/8/layout/bProcess3"/>
    <dgm:cxn modelId="{41491603-4E2F-4594-8D80-39FD37D43661}" type="presOf" srcId="{18A8DC83-59A1-4A89-B282-FD30D6656CB5}" destId="{8F7BA77A-2D2A-4399-AC8E-C73F9526CEAF}" srcOrd="1" destOrd="0" presId="urn:microsoft.com/office/officeart/2005/8/layout/bProcess3"/>
    <dgm:cxn modelId="{2D51E491-3C1D-4A11-BA84-2DE6D23DB7B0}" type="presOf" srcId="{6856DE50-825C-45EF-B292-28DEA7CB5C72}" destId="{39C34E4E-32D2-4832-8638-F7D97B4E047A}" srcOrd="0" destOrd="0" presId="urn:microsoft.com/office/officeart/2005/8/layout/bProcess3"/>
    <dgm:cxn modelId="{FA4B27E4-6449-4476-8736-4EC94B49B0E6}" srcId="{36C08C08-AB91-4874-AAC3-0BB7175E914E}" destId="{6856DE50-825C-45EF-B292-28DEA7CB5C72}" srcOrd="0" destOrd="0" parTransId="{D1B0B5FB-05E0-4C0B-B365-4BD2965A80A2}" sibTransId="{B3E82C2C-B359-48DA-B655-42B968534E5A}"/>
    <dgm:cxn modelId="{D38DBDA7-DC0B-484D-9F09-C77F57070C91}" type="presOf" srcId="{FA8AD5BB-3E2B-44AC-863B-FF6B00D0C1CD}" destId="{F54587A6-1201-47FD-BBF3-5286F92420E1}" srcOrd="0" destOrd="0" presId="urn:microsoft.com/office/officeart/2005/8/layout/bProcess3"/>
    <dgm:cxn modelId="{14B7DAFA-633B-400F-AF67-D22DD76B262A}" type="presOf" srcId="{B3E82C2C-B359-48DA-B655-42B968534E5A}" destId="{82EA48A4-DC8E-4732-9A6C-619B78A0336F}" srcOrd="0" destOrd="0" presId="urn:microsoft.com/office/officeart/2005/8/layout/bProcess3"/>
    <dgm:cxn modelId="{765D0A20-4823-4DCB-BB3A-DC490832FB1F}" type="presOf" srcId="{EDFB481C-D6ED-4DD1-81E2-F55875B4D540}" destId="{E4328E00-6D50-4726-95A8-8C65F060BD8C}" srcOrd="0" destOrd="0" presId="urn:microsoft.com/office/officeart/2005/8/layout/bProcess3"/>
    <dgm:cxn modelId="{A32B554B-DF3A-4B7C-A89D-9825FA77AEB8}" type="presParOf" srcId="{3D6613DE-8E3E-42F6-B0FA-6126FE23355F}" destId="{39C34E4E-32D2-4832-8638-F7D97B4E047A}" srcOrd="0" destOrd="0" presId="urn:microsoft.com/office/officeart/2005/8/layout/bProcess3"/>
    <dgm:cxn modelId="{2B1736BE-5A33-47C7-846A-735D2BE0EE28}" type="presParOf" srcId="{3D6613DE-8E3E-42F6-B0FA-6126FE23355F}" destId="{82EA48A4-DC8E-4732-9A6C-619B78A0336F}" srcOrd="1" destOrd="0" presId="urn:microsoft.com/office/officeart/2005/8/layout/bProcess3"/>
    <dgm:cxn modelId="{094E9523-6F47-46A8-82F7-C73347009F31}" type="presParOf" srcId="{82EA48A4-DC8E-4732-9A6C-619B78A0336F}" destId="{818BD810-F85A-4F68-BE7A-D46714049AC5}" srcOrd="0" destOrd="0" presId="urn:microsoft.com/office/officeart/2005/8/layout/bProcess3"/>
    <dgm:cxn modelId="{FE944572-D1D1-4CB7-AC5A-466975CBA6E2}" type="presParOf" srcId="{3D6613DE-8E3E-42F6-B0FA-6126FE23355F}" destId="{CC7D0EEF-77B2-403A-9152-574D9C6C9413}" srcOrd="2" destOrd="0" presId="urn:microsoft.com/office/officeart/2005/8/layout/bProcess3"/>
    <dgm:cxn modelId="{17041D8C-6548-4AD4-BFDA-213B330C1508}" type="presParOf" srcId="{3D6613DE-8E3E-42F6-B0FA-6126FE23355F}" destId="{F54587A6-1201-47FD-BBF3-5286F92420E1}" srcOrd="3" destOrd="0" presId="urn:microsoft.com/office/officeart/2005/8/layout/bProcess3"/>
    <dgm:cxn modelId="{3574B46D-C151-4F64-A64A-0030905A1BD5}" type="presParOf" srcId="{F54587A6-1201-47FD-BBF3-5286F92420E1}" destId="{E5DFD7B7-51EC-460E-AC00-A64B104C56E4}" srcOrd="0" destOrd="0" presId="urn:microsoft.com/office/officeart/2005/8/layout/bProcess3"/>
    <dgm:cxn modelId="{10FA2974-B246-4E6B-9A01-652A7207CF59}" type="presParOf" srcId="{3D6613DE-8E3E-42F6-B0FA-6126FE23355F}" destId="{E4328E00-6D50-4726-95A8-8C65F060BD8C}" srcOrd="4" destOrd="0" presId="urn:microsoft.com/office/officeart/2005/8/layout/bProcess3"/>
    <dgm:cxn modelId="{C66F1078-E485-4A0E-A5C9-1E413B80EBF5}" type="presParOf" srcId="{3D6613DE-8E3E-42F6-B0FA-6126FE23355F}" destId="{E5464316-12E8-4624-BA1E-6D362C8AB32D}" srcOrd="5" destOrd="0" presId="urn:microsoft.com/office/officeart/2005/8/layout/bProcess3"/>
    <dgm:cxn modelId="{8453CE68-63F3-4842-AB74-FDE18552D2DD}" type="presParOf" srcId="{E5464316-12E8-4624-BA1E-6D362C8AB32D}" destId="{8F7BA77A-2D2A-4399-AC8E-C73F9526CEAF}" srcOrd="0" destOrd="0" presId="urn:microsoft.com/office/officeart/2005/8/layout/bProcess3"/>
    <dgm:cxn modelId="{13D560F9-DC62-44DA-B64F-EF793FC8BF3F}" type="presParOf" srcId="{3D6613DE-8E3E-42F6-B0FA-6126FE23355F}" destId="{FBFE9CD5-DDB9-4E69-9C91-7BF619F6AC2C}" srcOrd="6" destOrd="0" presId="urn:microsoft.com/office/officeart/2005/8/layout/bProcess3"/>
    <dgm:cxn modelId="{B66D5484-8F0C-42FE-B70E-D0DC4E312828}" type="presParOf" srcId="{3D6613DE-8E3E-42F6-B0FA-6126FE23355F}" destId="{9FF4530D-3564-40A3-8FCB-13F60A7239AC}" srcOrd="7" destOrd="0" presId="urn:microsoft.com/office/officeart/2005/8/layout/bProcess3"/>
    <dgm:cxn modelId="{43A88D8B-2E11-474B-B7A4-2143F0954012}" type="presParOf" srcId="{9FF4530D-3564-40A3-8FCB-13F60A7239AC}" destId="{3AF17402-0BFC-4690-8E8D-6CB24D16CB6F}" srcOrd="0" destOrd="0" presId="urn:microsoft.com/office/officeart/2005/8/layout/bProcess3"/>
    <dgm:cxn modelId="{C61D8A59-7B8C-473A-996E-8D6D8206ED0F}" type="presParOf" srcId="{3D6613DE-8E3E-42F6-B0FA-6126FE23355F}" destId="{F34455D2-1C9E-4BFE-9FB6-A2D810804236}" srcOrd="8" destOrd="0" presId="urn:microsoft.com/office/officeart/2005/8/layout/bProcess3"/>
    <dgm:cxn modelId="{41CFEB11-ED0D-468C-8C55-D6AFE234FF70}" type="presParOf" srcId="{3D6613DE-8E3E-42F6-B0FA-6126FE23355F}" destId="{584F8020-7800-4D66-9E78-0398931EDBA5}" srcOrd="9" destOrd="0" presId="urn:microsoft.com/office/officeart/2005/8/layout/bProcess3"/>
    <dgm:cxn modelId="{157617EB-577C-4228-BCA5-99DD0474E659}" type="presParOf" srcId="{584F8020-7800-4D66-9E78-0398931EDBA5}" destId="{DB0A6C06-40E5-4BC2-812F-6C2D8E70D4B3}" srcOrd="0" destOrd="0" presId="urn:microsoft.com/office/officeart/2005/8/layout/bProcess3"/>
    <dgm:cxn modelId="{5805CB90-E235-4170-9148-547ADD140861}" type="presParOf" srcId="{3D6613DE-8E3E-42F6-B0FA-6126FE23355F}" destId="{F6A55841-C8B8-4559-A15B-93A4A76250F5}" srcOrd="10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FA50A405-A5CB-4895-A7A8-76CBC244EFBC}" type="doc">
      <dgm:prSet loTypeId="urn:microsoft.com/office/officeart/2008/layout/CircleAccentTimeline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CO"/>
        </a:p>
      </dgm:t>
    </dgm:pt>
    <dgm:pt modelId="{8D6B1697-E730-4F1E-902B-8875CCE9961B}">
      <dgm:prSet phldrT="[Texto]" custT="1"/>
      <dgm:spPr/>
      <dgm:t>
        <a:bodyPr/>
        <a:lstStyle/>
        <a:p>
          <a:r>
            <a:rPr lang="es-CO" sz="2200" dirty="0" smtClean="0"/>
            <a:t>Condiciones de vida </a:t>
          </a:r>
          <a:endParaRPr lang="es-CO" sz="2200" dirty="0"/>
        </a:p>
      </dgm:t>
    </dgm:pt>
    <dgm:pt modelId="{96BED775-8A59-4B95-8282-357CF5F53D24}" type="parTrans" cxnId="{DA24F3EC-8C37-4983-A96B-DE53359E96AA}">
      <dgm:prSet/>
      <dgm:spPr/>
      <dgm:t>
        <a:bodyPr/>
        <a:lstStyle/>
        <a:p>
          <a:endParaRPr lang="es-CO" sz="2200"/>
        </a:p>
      </dgm:t>
    </dgm:pt>
    <dgm:pt modelId="{7D409377-F236-4E92-86E5-6D550A0708CE}" type="sibTrans" cxnId="{DA24F3EC-8C37-4983-A96B-DE53359E96AA}">
      <dgm:prSet/>
      <dgm:spPr/>
      <dgm:t>
        <a:bodyPr/>
        <a:lstStyle/>
        <a:p>
          <a:endParaRPr lang="es-CO" sz="2200"/>
        </a:p>
      </dgm:t>
    </dgm:pt>
    <dgm:pt modelId="{101C8417-5F87-46CB-ACE6-9DAC55DAF723}">
      <dgm:prSet phldrT="[Texto]" custT="1"/>
      <dgm:spPr/>
      <dgm:t>
        <a:bodyPr/>
        <a:lstStyle/>
        <a:p>
          <a:endParaRPr lang="es-CO" sz="2200" dirty="0"/>
        </a:p>
      </dgm:t>
    </dgm:pt>
    <dgm:pt modelId="{07E4BDD4-B5D6-4987-BE8F-47C8B4E65CDB}" type="parTrans" cxnId="{083E3085-B7D3-492E-B3D7-36909D09A40F}">
      <dgm:prSet/>
      <dgm:spPr/>
      <dgm:t>
        <a:bodyPr/>
        <a:lstStyle/>
        <a:p>
          <a:endParaRPr lang="es-CO" sz="2200"/>
        </a:p>
      </dgm:t>
    </dgm:pt>
    <dgm:pt modelId="{85789E84-1F05-4460-9168-52B18AE12444}" type="sibTrans" cxnId="{083E3085-B7D3-492E-B3D7-36909D09A40F}">
      <dgm:prSet/>
      <dgm:spPr/>
      <dgm:t>
        <a:bodyPr/>
        <a:lstStyle/>
        <a:p>
          <a:endParaRPr lang="es-CO" sz="2200"/>
        </a:p>
      </dgm:t>
    </dgm:pt>
    <dgm:pt modelId="{7DC41B02-11DF-4752-94BC-684E23180432}">
      <dgm:prSet phldrT="[Texto]" custT="1"/>
      <dgm:spPr/>
      <dgm:t>
        <a:bodyPr/>
        <a:lstStyle/>
        <a:p>
          <a:r>
            <a:rPr lang="es-CO" sz="2200" dirty="0" smtClean="0"/>
            <a:t>Generación  de Empleo </a:t>
          </a:r>
          <a:endParaRPr lang="es-CO" sz="2200" dirty="0"/>
        </a:p>
      </dgm:t>
    </dgm:pt>
    <dgm:pt modelId="{270DD7A2-3028-41B0-8FE5-DFCDD254A3B0}" type="parTrans" cxnId="{C370295C-009B-4E56-992F-5063FDAB344C}">
      <dgm:prSet/>
      <dgm:spPr/>
      <dgm:t>
        <a:bodyPr/>
        <a:lstStyle/>
        <a:p>
          <a:endParaRPr lang="es-CO" sz="2200"/>
        </a:p>
      </dgm:t>
    </dgm:pt>
    <dgm:pt modelId="{9B0B2FD4-BECF-4AC7-B67C-17B3D337B25C}" type="sibTrans" cxnId="{C370295C-009B-4E56-992F-5063FDAB344C}">
      <dgm:prSet/>
      <dgm:spPr/>
      <dgm:t>
        <a:bodyPr/>
        <a:lstStyle/>
        <a:p>
          <a:endParaRPr lang="es-CO" sz="2200"/>
        </a:p>
      </dgm:t>
    </dgm:pt>
    <dgm:pt modelId="{41504BBC-D2DC-456C-933B-8D6D078794CE}">
      <dgm:prSet phldrT="[Texto]" phldr="1" custT="1"/>
      <dgm:spPr/>
      <dgm:t>
        <a:bodyPr/>
        <a:lstStyle/>
        <a:p>
          <a:endParaRPr lang="es-CO" sz="2200" dirty="0"/>
        </a:p>
      </dgm:t>
    </dgm:pt>
    <dgm:pt modelId="{E82FBAE6-48B8-4628-922A-8033079224D6}" type="parTrans" cxnId="{28581BDD-4CB6-4220-B325-4DBBCECA75A5}">
      <dgm:prSet/>
      <dgm:spPr/>
      <dgm:t>
        <a:bodyPr/>
        <a:lstStyle/>
        <a:p>
          <a:endParaRPr lang="es-CO" sz="2200"/>
        </a:p>
      </dgm:t>
    </dgm:pt>
    <dgm:pt modelId="{14087DB5-C8AD-4061-8F53-C0AA7F2DAB04}" type="sibTrans" cxnId="{28581BDD-4CB6-4220-B325-4DBBCECA75A5}">
      <dgm:prSet/>
      <dgm:spPr/>
      <dgm:t>
        <a:bodyPr/>
        <a:lstStyle/>
        <a:p>
          <a:endParaRPr lang="es-CO" sz="2200"/>
        </a:p>
      </dgm:t>
    </dgm:pt>
    <dgm:pt modelId="{4DDDD96E-7DAA-4125-85A9-843DA67739F2}">
      <dgm:prSet phldrT="[Texto]" phldr="1" custT="1"/>
      <dgm:spPr/>
      <dgm:t>
        <a:bodyPr/>
        <a:lstStyle/>
        <a:p>
          <a:endParaRPr lang="es-CO" sz="2200" dirty="0"/>
        </a:p>
      </dgm:t>
    </dgm:pt>
    <dgm:pt modelId="{57CDF156-4701-49CC-813B-B4F0B7863B33}" type="parTrans" cxnId="{F3239C47-0AAC-4098-AA5F-FC1431AB873D}">
      <dgm:prSet/>
      <dgm:spPr/>
      <dgm:t>
        <a:bodyPr/>
        <a:lstStyle/>
        <a:p>
          <a:endParaRPr lang="es-CO" sz="2200"/>
        </a:p>
      </dgm:t>
    </dgm:pt>
    <dgm:pt modelId="{6B0AA1BC-3505-4762-9082-D924F253452B}" type="sibTrans" cxnId="{F3239C47-0AAC-4098-AA5F-FC1431AB873D}">
      <dgm:prSet/>
      <dgm:spPr/>
      <dgm:t>
        <a:bodyPr/>
        <a:lstStyle/>
        <a:p>
          <a:endParaRPr lang="es-CO" sz="2200"/>
        </a:p>
      </dgm:t>
    </dgm:pt>
    <dgm:pt modelId="{B8826919-A377-49A9-97FB-2D1CDC5EE54F}">
      <dgm:prSet phldrT="[Texto]" phldr="1" custT="1"/>
      <dgm:spPr/>
      <dgm:t>
        <a:bodyPr/>
        <a:lstStyle/>
        <a:p>
          <a:endParaRPr lang="es-CO" sz="2200" dirty="0"/>
        </a:p>
      </dgm:t>
    </dgm:pt>
    <dgm:pt modelId="{35DEC191-8CC6-48C2-A021-6D9E173BF82F}" type="sibTrans" cxnId="{2CE53B79-2F40-4E38-BAAF-6D1125C86F27}">
      <dgm:prSet/>
      <dgm:spPr/>
      <dgm:t>
        <a:bodyPr/>
        <a:lstStyle/>
        <a:p>
          <a:endParaRPr lang="es-CO" sz="2200"/>
        </a:p>
      </dgm:t>
    </dgm:pt>
    <dgm:pt modelId="{55A3D536-388A-4E96-84EB-37D1B97D4390}" type="parTrans" cxnId="{2CE53B79-2F40-4E38-BAAF-6D1125C86F27}">
      <dgm:prSet/>
      <dgm:spPr/>
      <dgm:t>
        <a:bodyPr/>
        <a:lstStyle/>
        <a:p>
          <a:endParaRPr lang="es-CO" sz="2200"/>
        </a:p>
      </dgm:t>
    </dgm:pt>
    <dgm:pt modelId="{4292449A-A9DA-43AB-92F3-405611A29E9F}" type="pres">
      <dgm:prSet presAssocID="{FA50A405-A5CB-4895-A7A8-76CBC244EFBC}" presName="Name0" presStyleCnt="0">
        <dgm:presLayoutVars>
          <dgm:dir/>
        </dgm:presLayoutVars>
      </dgm:prSet>
      <dgm:spPr/>
      <dgm:t>
        <a:bodyPr/>
        <a:lstStyle/>
        <a:p>
          <a:endParaRPr lang="es-CO"/>
        </a:p>
      </dgm:t>
    </dgm:pt>
    <dgm:pt modelId="{C5A2F10E-0E8C-45DD-B920-56B7620CDEA0}" type="pres">
      <dgm:prSet presAssocID="{8D6B1697-E730-4F1E-902B-8875CCE9961B}" presName="parComposite" presStyleCnt="0"/>
      <dgm:spPr/>
    </dgm:pt>
    <dgm:pt modelId="{3EA65832-98A8-48AB-9675-DB889D873BE5}" type="pres">
      <dgm:prSet presAssocID="{8D6B1697-E730-4F1E-902B-8875CCE9961B}" presName="parBigCircle" presStyleLbl="node0" presStyleIdx="0" presStyleCnt="2"/>
      <dgm:spPr/>
    </dgm:pt>
    <dgm:pt modelId="{3DB02FE7-57D4-431F-91BB-4736C346F6E0}" type="pres">
      <dgm:prSet presAssocID="{8D6B1697-E730-4F1E-902B-8875CCE9961B}" presName="parTx" presStyleLbl="revTx" presStyleIdx="0" presStyleCnt="10"/>
      <dgm:spPr/>
      <dgm:t>
        <a:bodyPr/>
        <a:lstStyle/>
        <a:p>
          <a:endParaRPr lang="es-CO"/>
        </a:p>
      </dgm:t>
    </dgm:pt>
    <dgm:pt modelId="{4F8A9A76-05CB-4A6F-9318-1E7A7C9EA319}" type="pres">
      <dgm:prSet presAssocID="{8D6B1697-E730-4F1E-902B-8875CCE9961B}" presName="bSpace" presStyleCnt="0"/>
      <dgm:spPr/>
    </dgm:pt>
    <dgm:pt modelId="{02FE2EFB-1B15-4009-8326-B817C88687C5}" type="pres">
      <dgm:prSet presAssocID="{8D6B1697-E730-4F1E-902B-8875CCE9961B}" presName="parBackupNorm" presStyleCnt="0"/>
      <dgm:spPr/>
    </dgm:pt>
    <dgm:pt modelId="{5E8FE526-49AE-4267-A2E8-36E84937F997}" type="pres">
      <dgm:prSet presAssocID="{7D409377-F236-4E92-86E5-6D550A0708CE}" presName="parSpace" presStyleCnt="0"/>
      <dgm:spPr/>
    </dgm:pt>
    <dgm:pt modelId="{BFDB81E8-0DDD-4FCE-8D79-A601B0DB6B25}" type="pres">
      <dgm:prSet presAssocID="{101C8417-5F87-46CB-ACE6-9DAC55DAF723}" presName="desBackupLeftNorm" presStyleCnt="0"/>
      <dgm:spPr/>
    </dgm:pt>
    <dgm:pt modelId="{64EF82FA-B2EB-4EFF-B95C-C78ABB33D1AC}" type="pres">
      <dgm:prSet presAssocID="{101C8417-5F87-46CB-ACE6-9DAC55DAF723}" presName="desComposite" presStyleCnt="0"/>
      <dgm:spPr/>
    </dgm:pt>
    <dgm:pt modelId="{FAED6E8D-8611-45B5-B2AA-253EE056FE1A}" type="pres">
      <dgm:prSet presAssocID="{101C8417-5F87-46CB-ACE6-9DAC55DAF723}" presName="desCircle" presStyleLbl="node1" presStyleIdx="0" presStyleCnt="4"/>
      <dgm:spPr/>
    </dgm:pt>
    <dgm:pt modelId="{59AF422E-D148-43BF-B966-369E4232C3E1}" type="pres">
      <dgm:prSet presAssocID="{101C8417-5F87-46CB-ACE6-9DAC55DAF723}" presName="chTx" presStyleLbl="revTx" presStyleIdx="1" presStyleCnt="10"/>
      <dgm:spPr/>
      <dgm:t>
        <a:bodyPr/>
        <a:lstStyle/>
        <a:p>
          <a:endParaRPr lang="es-CO"/>
        </a:p>
      </dgm:t>
    </dgm:pt>
    <dgm:pt modelId="{BCBEB63A-FC72-49E1-BF1E-A3FF8C435D34}" type="pres">
      <dgm:prSet presAssocID="{101C8417-5F87-46CB-ACE6-9DAC55DAF723}" presName="desTx" presStyleLbl="revTx" presStyleIdx="2" presStyleCnt="10">
        <dgm:presLayoutVars>
          <dgm:bulletEnabled val="1"/>
        </dgm:presLayoutVars>
      </dgm:prSet>
      <dgm:spPr/>
    </dgm:pt>
    <dgm:pt modelId="{A93E00B8-565A-4D1F-9622-7DE90007FDB6}" type="pres">
      <dgm:prSet presAssocID="{101C8417-5F87-46CB-ACE6-9DAC55DAF723}" presName="desBackupRightNorm" presStyleCnt="0"/>
      <dgm:spPr/>
    </dgm:pt>
    <dgm:pt modelId="{48F2F596-377A-4AC2-9086-698348F713FE}" type="pres">
      <dgm:prSet presAssocID="{85789E84-1F05-4460-9168-52B18AE12444}" presName="desSpace" presStyleCnt="0"/>
      <dgm:spPr/>
    </dgm:pt>
    <dgm:pt modelId="{7B4D39EB-02E5-4F0A-B079-8860AE521FC3}" type="pres">
      <dgm:prSet presAssocID="{B8826919-A377-49A9-97FB-2D1CDC5EE54F}" presName="desBackupLeftNorm" presStyleCnt="0"/>
      <dgm:spPr/>
    </dgm:pt>
    <dgm:pt modelId="{54EF9F38-5925-4429-995B-648C8D73D0DB}" type="pres">
      <dgm:prSet presAssocID="{B8826919-A377-49A9-97FB-2D1CDC5EE54F}" presName="desComposite" presStyleCnt="0"/>
      <dgm:spPr/>
    </dgm:pt>
    <dgm:pt modelId="{F385BEC8-AD5D-4B8B-B283-F58326A185B7}" type="pres">
      <dgm:prSet presAssocID="{B8826919-A377-49A9-97FB-2D1CDC5EE54F}" presName="desCircle" presStyleLbl="node1" presStyleIdx="1" presStyleCnt="4"/>
      <dgm:spPr/>
    </dgm:pt>
    <dgm:pt modelId="{E6377008-9462-4410-BAF2-09C5796B89FE}" type="pres">
      <dgm:prSet presAssocID="{B8826919-A377-49A9-97FB-2D1CDC5EE54F}" presName="chTx" presStyleLbl="revTx" presStyleIdx="3" presStyleCnt="10"/>
      <dgm:spPr/>
      <dgm:t>
        <a:bodyPr/>
        <a:lstStyle/>
        <a:p>
          <a:endParaRPr lang="es-CO"/>
        </a:p>
      </dgm:t>
    </dgm:pt>
    <dgm:pt modelId="{9F9ECF86-DEDC-4849-BCCB-53FFFA72752D}" type="pres">
      <dgm:prSet presAssocID="{B8826919-A377-49A9-97FB-2D1CDC5EE54F}" presName="desTx" presStyleLbl="revTx" presStyleIdx="4" presStyleCnt="10">
        <dgm:presLayoutVars>
          <dgm:bulletEnabled val="1"/>
        </dgm:presLayoutVars>
      </dgm:prSet>
      <dgm:spPr/>
    </dgm:pt>
    <dgm:pt modelId="{81F911FC-5D4D-4A28-B3BD-7EA192D44604}" type="pres">
      <dgm:prSet presAssocID="{B8826919-A377-49A9-97FB-2D1CDC5EE54F}" presName="desBackupRightNorm" presStyleCnt="0"/>
      <dgm:spPr/>
    </dgm:pt>
    <dgm:pt modelId="{48E006D9-C026-40F5-9CE0-3C657A95CEB2}" type="pres">
      <dgm:prSet presAssocID="{35DEC191-8CC6-48C2-A021-6D9E173BF82F}" presName="desSpace" presStyleCnt="0"/>
      <dgm:spPr/>
    </dgm:pt>
    <dgm:pt modelId="{C8FA1C68-3CF7-4E61-9DE5-961EFFBFD5ED}" type="pres">
      <dgm:prSet presAssocID="{7DC41B02-11DF-4752-94BC-684E23180432}" presName="parComposite" presStyleCnt="0"/>
      <dgm:spPr/>
    </dgm:pt>
    <dgm:pt modelId="{F5A9CA10-BEEE-4935-BD20-542351658BEA}" type="pres">
      <dgm:prSet presAssocID="{7DC41B02-11DF-4752-94BC-684E23180432}" presName="parBigCircle" presStyleLbl="node0" presStyleIdx="1" presStyleCnt="2"/>
      <dgm:spPr/>
    </dgm:pt>
    <dgm:pt modelId="{40DC13C2-37C3-480E-8BFD-D4A336142F71}" type="pres">
      <dgm:prSet presAssocID="{7DC41B02-11DF-4752-94BC-684E23180432}" presName="parTx" presStyleLbl="revTx" presStyleIdx="5" presStyleCnt="10"/>
      <dgm:spPr/>
      <dgm:t>
        <a:bodyPr/>
        <a:lstStyle/>
        <a:p>
          <a:endParaRPr lang="es-CO"/>
        </a:p>
      </dgm:t>
    </dgm:pt>
    <dgm:pt modelId="{5DF789CD-A1E7-4AF2-9793-1A1A94A3022B}" type="pres">
      <dgm:prSet presAssocID="{7DC41B02-11DF-4752-94BC-684E23180432}" presName="bSpace" presStyleCnt="0"/>
      <dgm:spPr/>
    </dgm:pt>
    <dgm:pt modelId="{47DB477A-C269-4224-84DB-3DFA9C040D89}" type="pres">
      <dgm:prSet presAssocID="{7DC41B02-11DF-4752-94BC-684E23180432}" presName="parBackupNorm" presStyleCnt="0"/>
      <dgm:spPr/>
    </dgm:pt>
    <dgm:pt modelId="{C74436D9-44B5-442C-8B63-70C97140E008}" type="pres">
      <dgm:prSet presAssocID="{9B0B2FD4-BECF-4AC7-B67C-17B3D337B25C}" presName="parSpace" presStyleCnt="0"/>
      <dgm:spPr/>
    </dgm:pt>
    <dgm:pt modelId="{C6770744-7EFB-4BCC-91BD-3597A24FC7E2}" type="pres">
      <dgm:prSet presAssocID="{41504BBC-D2DC-456C-933B-8D6D078794CE}" presName="desBackupLeftNorm" presStyleCnt="0"/>
      <dgm:spPr/>
    </dgm:pt>
    <dgm:pt modelId="{D95F9ECB-1744-4495-94FB-D9D004C2BBAC}" type="pres">
      <dgm:prSet presAssocID="{41504BBC-D2DC-456C-933B-8D6D078794CE}" presName="desComposite" presStyleCnt="0"/>
      <dgm:spPr/>
    </dgm:pt>
    <dgm:pt modelId="{32BBC231-519C-4A8C-B2C7-5389999D0CDD}" type="pres">
      <dgm:prSet presAssocID="{41504BBC-D2DC-456C-933B-8D6D078794CE}" presName="desCircle" presStyleLbl="node1" presStyleIdx="2" presStyleCnt="4"/>
      <dgm:spPr/>
    </dgm:pt>
    <dgm:pt modelId="{CD644AE0-7295-4B5B-B77E-585F8F966AF5}" type="pres">
      <dgm:prSet presAssocID="{41504BBC-D2DC-456C-933B-8D6D078794CE}" presName="chTx" presStyleLbl="revTx" presStyleIdx="6" presStyleCnt="10"/>
      <dgm:spPr/>
      <dgm:t>
        <a:bodyPr/>
        <a:lstStyle/>
        <a:p>
          <a:endParaRPr lang="es-CO"/>
        </a:p>
      </dgm:t>
    </dgm:pt>
    <dgm:pt modelId="{811963FB-A155-4F0E-BB7B-55F0F54E65A9}" type="pres">
      <dgm:prSet presAssocID="{41504BBC-D2DC-456C-933B-8D6D078794CE}" presName="desTx" presStyleLbl="revTx" presStyleIdx="7" presStyleCnt="10">
        <dgm:presLayoutVars>
          <dgm:bulletEnabled val="1"/>
        </dgm:presLayoutVars>
      </dgm:prSet>
      <dgm:spPr/>
    </dgm:pt>
    <dgm:pt modelId="{6C946464-1461-47DD-A0AB-551608122E6B}" type="pres">
      <dgm:prSet presAssocID="{41504BBC-D2DC-456C-933B-8D6D078794CE}" presName="desBackupRightNorm" presStyleCnt="0"/>
      <dgm:spPr/>
    </dgm:pt>
    <dgm:pt modelId="{84A567A9-2059-4784-B393-A3189E43E21D}" type="pres">
      <dgm:prSet presAssocID="{14087DB5-C8AD-4061-8F53-C0AA7F2DAB04}" presName="desSpace" presStyleCnt="0"/>
      <dgm:spPr/>
    </dgm:pt>
    <dgm:pt modelId="{F3FB8DC4-2844-43B7-BA39-21DFDB895B05}" type="pres">
      <dgm:prSet presAssocID="{4DDDD96E-7DAA-4125-85A9-843DA67739F2}" presName="desBackupLeftNorm" presStyleCnt="0"/>
      <dgm:spPr/>
    </dgm:pt>
    <dgm:pt modelId="{3417C05C-66E7-4D42-B117-1CF6DAB38BC3}" type="pres">
      <dgm:prSet presAssocID="{4DDDD96E-7DAA-4125-85A9-843DA67739F2}" presName="desComposite" presStyleCnt="0"/>
      <dgm:spPr/>
    </dgm:pt>
    <dgm:pt modelId="{D5AAA2DB-60B6-4A4F-B48C-C7CBC5679200}" type="pres">
      <dgm:prSet presAssocID="{4DDDD96E-7DAA-4125-85A9-843DA67739F2}" presName="desCircle" presStyleLbl="node1" presStyleIdx="3" presStyleCnt="4"/>
      <dgm:spPr/>
    </dgm:pt>
    <dgm:pt modelId="{AE042D94-0F42-4DFC-A455-C3155E64903D}" type="pres">
      <dgm:prSet presAssocID="{4DDDD96E-7DAA-4125-85A9-843DA67739F2}" presName="chTx" presStyleLbl="revTx" presStyleIdx="8" presStyleCnt="10"/>
      <dgm:spPr/>
      <dgm:t>
        <a:bodyPr/>
        <a:lstStyle/>
        <a:p>
          <a:endParaRPr lang="es-CO"/>
        </a:p>
      </dgm:t>
    </dgm:pt>
    <dgm:pt modelId="{7EFEF6E5-8380-4F2B-B2FF-F4FE9689FB40}" type="pres">
      <dgm:prSet presAssocID="{4DDDD96E-7DAA-4125-85A9-843DA67739F2}" presName="desTx" presStyleLbl="revTx" presStyleIdx="9" presStyleCnt="10">
        <dgm:presLayoutVars>
          <dgm:bulletEnabled val="1"/>
        </dgm:presLayoutVars>
      </dgm:prSet>
      <dgm:spPr/>
    </dgm:pt>
    <dgm:pt modelId="{17CA7D6C-6203-4153-9B86-854D22F52DA1}" type="pres">
      <dgm:prSet presAssocID="{4DDDD96E-7DAA-4125-85A9-843DA67739F2}" presName="desBackupRightNorm" presStyleCnt="0"/>
      <dgm:spPr/>
    </dgm:pt>
    <dgm:pt modelId="{D10F8982-C13D-46D8-AF88-0A00036B1171}" type="pres">
      <dgm:prSet presAssocID="{6B0AA1BC-3505-4762-9082-D924F253452B}" presName="desSpace" presStyleCnt="0"/>
      <dgm:spPr/>
    </dgm:pt>
  </dgm:ptLst>
  <dgm:cxnLst>
    <dgm:cxn modelId="{4227B28B-40B5-4C17-A237-3A3301C053AB}" type="presOf" srcId="{7DC41B02-11DF-4752-94BC-684E23180432}" destId="{40DC13C2-37C3-480E-8BFD-D4A336142F71}" srcOrd="0" destOrd="0" presId="urn:microsoft.com/office/officeart/2008/layout/CircleAccentTimeline"/>
    <dgm:cxn modelId="{083E3085-B7D3-492E-B3D7-36909D09A40F}" srcId="{8D6B1697-E730-4F1E-902B-8875CCE9961B}" destId="{101C8417-5F87-46CB-ACE6-9DAC55DAF723}" srcOrd="0" destOrd="0" parTransId="{07E4BDD4-B5D6-4987-BE8F-47C8B4E65CDB}" sibTransId="{85789E84-1F05-4460-9168-52B18AE12444}"/>
    <dgm:cxn modelId="{C370295C-009B-4E56-992F-5063FDAB344C}" srcId="{FA50A405-A5CB-4895-A7A8-76CBC244EFBC}" destId="{7DC41B02-11DF-4752-94BC-684E23180432}" srcOrd="1" destOrd="0" parTransId="{270DD7A2-3028-41B0-8FE5-DFCDD254A3B0}" sibTransId="{9B0B2FD4-BECF-4AC7-B67C-17B3D337B25C}"/>
    <dgm:cxn modelId="{F3239C47-0AAC-4098-AA5F-FC1431AB873D}" srcId="{7DC41B02-11DF-4752-94BC-684E23180432}" destId="{4DDDD96E-7DAA-4125-85A9-843DA67739F2}" srcOrd="1" destOrd="0" parTransId="{57CDF156-4701-49CC-813B-B4F0B7863B33}" sibTransId="{6B0AA1BC-3505-4762-9082-D924F253452B}"/>
    <dgm:cxn modelId="{DA24F3EC-8C37-4983-A96B-DE53359E96AA}" srcId="{FA50A405-A5CB-4895-A7A8-76CBC244EFBC}" destId="{8D6B1697-E730-4F1E-902B-8875CCE9961B}" srcOrd="0" destOrd="0" parTransId="{96BED775-8A59-4B95-8282-357CF5F53D24}" sibTransId="{7D409377-F236-4E92-86E5-6D550A0708CE}"/>
    <dgm:cxn modelId="{28581BDD-4CB6-4220-B325-4DBBCECA75A5}" srcId="{7DC41B02-11DF-4752-94BC-684E23180432}" destId="{41504BBC-D2DC-456C-933B-8D6D078794CE}" srcOrd="0" destOrd="0" parTransId="{E82FBAE6-48B8-4628-922A-8033079224D6}" sibTransId="{14087DB5-C8AD-4061-8F53-C0AA7F2DAB04}"/>
    <dgm:cxn modelId="{3C3F7AD9-4524-43C7-9EE5-477C3B6134B8}" type="presOf" srcId="{FA50A405-A5CB-4895-A7A8-76CBC244EFBC}" destId="{4292449A-A9DA-43AB-92F3-405611A29E9F}" srcOrd="0" destOrd="0" presId="urn:microsoft.com/office/officeart/2008/layout/CircleAccentTimeline"/>
    <dgm:cxn modelId="{2CE53B79-2F40-4E38-BAAF-6D1125C86F27}" srcId="{8D6B1697-E730-4F1E-902B-8875CCE9961B}" destId="{B8826919-A377-49A9-97FB-2D1CDC5EE54F}" srcOrd="1" destOrd="0" parTransId="{55A3D536-388A-4E96-84EB-37D1B97D4390}" sibTransId="{35DEC191-8CC6-48C2-A021-6D9E173BF82F}"/>
    <dgm:cxn modelId="{8F82A502-26C0-45AB-920D-CCB2C586B34E}" type="presOf" srcId="{8D6B1697-E730-4F1E-902B-8875CCE9961B}" destId="{3DB02FE7-57D4-431F-91BB-4736C346F6E0}" srcOrd="0" destOrd="0" presId="urn:microsoft.com/office/officeart/2008/layout/CircleAccentTimeline"/>
    <dgm:cxn modelId="{B7BBBB1E-B67A-4EEB-8A73-5F5EE2544A0A}" type="presOf" srcId="{4DDDD96E-7DAA-4125-85A9-843DA67739F2}" destId="{AE042D94-0F42-4DFC-A455-C3155E64903D}" srcOrd="0" destOrd="0" presId="urn:microsoft.com/office/officeart/2008/layout/CircleAccentTimeline"/>
    <dgm:cxn modelId="{2A78EE1B-D14C-4584-BBF8-3FFF137D46DB}" type="presOf" srcId="{101C8417-5F87-46CB-ACE6-9DAC55DAF723}" destId="{59AF422E-D148-43BF-B966-369E4232C3E1}" srcOrd="0" destOrd="0" presId="urn:microsoft.com/office/officeart/2008/layout/CircleAccentTimeline"/>
    <dgm:cxn modelId="{48CE13CD-B696-477F-9FC5-7BFEC1AEAB0C}" type="presOf" srcId="{B8826919-A377-49A9-97FB-2D1CDC5EE54F}" destId="{E6377008-9462-4410-BAF2-09C5796B89FE}" srcOrd="0" destOrd="0" presId="urn:microsoft.com/office/officeart/2008/layout/CircleAccentTimeline"/>
    <dgm:cxn modelId="{7063274F-F6E5-4C02-8D4A-F537F15F8778}" type="presOf" srcId="{41504BBC-D2DC-456C-933B-8D6D078794CE}" destId="{CD644AE0-7295-4B5B-B77E-585F8F966AF5}" srcOrd="0" destOrd="0" presId="urn:microsoft.com/office/officeart/2008/layout/CircleAccentTimeline"/>
    <dgm:cxn modelId="{A39660EF-BDBE-4123-A0D0-1ED9249495DD}" type="presParOf" srcId="{4292449A-A9DA-43AB-92F3-405611A29E9F}" destId="{C5A2F10E-0E8C-45DD-B920-56B7620CDEA0}" srcOrd="0" destOrd="0" presId="urn:microsoft.com/office/officeart/2008/layout/CircleAccentTimeline"/>
    <dgm:cxn modelId="{675D888F-FD36-46AA-A2BF-59835BFF31EB}" type="presParOf" srcId="{C5A2F10E-0E8C-45DD-B920-56B7620CDEA0}" destId="{3EA65832-98A8-48AB-9675-DB889D873BE5}" srcOrd="0" destOrd="0" presId="urn:microsoft.com/office/officeart/2008/layout/CircleAccentTimeline"/>
    <dgm:cxn modelId="{E80FCA09-E09F-4B16-AB78-0A456F035C83}" type="presParOf" srcId="{C5A2F10E-0E8C-45DD-B920-56B7620CDEA0}" destId="{3DB02FE7-57D4-431F-91BB-4736C346F6E0}" srcOrd="1" destOrd="0" presId="urn:microsoft.com/office/officeart/2008/layout/CircleAccentTimeline"/>
    <dgm:cxn modelId="{1E52E799-703E-454F-BE4C-94C1C0A4455A}" type="presParOf" srcId="{C5A2F10E-0E8C-45DD-B920-56B7620CDEA0}" destId="{4F8A9A76-05CB-4A6F-9318-1E7A7C9EA319}" srcOrd="2" destOrd="0" presId="urn:microsoft.com/office/officeart/2008/layout/CircleAccentTimeline"/>
    <dgm:cxn modelId="{82F02DCC-4D1F-4A9C-819F-6C3B4C963B67}" type="presParOf" srcId="{4292449A-A9DA-43AB-92F3-405611A29E9F}" destId="{02FE2EFB-1B15-4009-8326-B817C88687C5}" srcOrd="1" destOrd="0" presId="urn:microsoft.com/office/officeart/2008/layout/CircleAccentTimeline"/>
    <dgm:cxn modelId="{65EDDD71-47D2-4CA7-B2EA-2AE29D6D859F}" type="presParOf" srcId="{4292449A-A9DA-43AB-92F3-405611A29E9F}" destId="{5E8FE526-49AE-4267-A2E8-36E84937F997}" srcOrd="2" destOrd="0" presId="urn:microsoft.com/office/officeart/2008/layout/CircleAccentTimeline"/>
    <dgm:cxn modelId="{FF48108E-B997-42A2-9CE5-C0E273167B79}" type="presParOf" srcId="{4292449A-A9DA-43AB-92F3-405611A29E9F}" destId="{BFDB81E8-0DDD-4FCE-8D79-A601B0DB6B25}" srcOrd="3" destOrd="0" presId="urn:microsoft.com/office/officeart/2008/layout/CircleAccentTimeline"/>
    <dgm:cxn modelId="{866BD613-B589-43F1-BBB9-056912AD995E}" type="presParOf" srcId="{4292449A-A9DA-43AB-92F3-405611A29E9F}" destId="{64EF82FA-B2EB-4EFF-B95C-C78ABB33D1AC}" srcOrd="4" destOrd="0" presId="urn:microsoft.com/office/officeart/2008/layout/CircleAccentTimeline"/>
    <dgm:cxn modelId="{6EBC30A2-8654-4955-B366-ABDC0F9B0573}" type="presParOf" srcId="{64EF82FA-B2EB-4EFF-B95C-C78ABB33D1AC}" destId="{FAED6E8D-8611-45B5-B2AA-253EE056FE1A}" srcOrd="0" destOrd="0" presId="urn:microsoft.com/office/officeart/2008/layout/CircleAccentTimeline"/>
    <dgm:cxn modelId="{B245E2AA-8F34-4743-8BB3-F00A8810E086}" type="presParOf" srcId="{64EF82FA-B2EB-4EFF-B95C-C78ABB33D1AC}" destId="{59AF422E-D148-43BF-B966-369E4232C3E1}" srcOrd="1" destOrd="0" presId="urn:microsoft.com/office/officeart/2008/layout/CircleAccentTimeline"/>
    <dgm:cxn modelId="{EEB62FCE-B11F-4F80-A27E-D4A4E60325C2}" type="presParOf" srcId="{64EF82FA-B2EB-4EFF-B95C-C78ABB33D1AC}" destId="{BCBEB63A-FC72-49E1-BF1E-A3FF8C435D34}" srcOrd="2" destOrd="0" presId="urn:microsoft.com/office/officeart/2008/layout/CircleAccentTimeline"/>
    <dgm:cxn modelId="{6BBFEB41-3141-4777-B285-E819493DFB86}" type="presParOf" srcId="{4292449A-A9DA-43AB-92F3-405611A29E9F}" destId="{A93E00B8-565A-4D1F-9622-7DE90007FDB6}" srcOrd="5" destOrd="0" presId="urn:microsoft.com/office/officeart/2008/layout/CircleAccentTimeline"/>
    <dgm:cxn modelId="{C53FD901-FE61-4A04-A11D-3EE252D51579}" type="presParOf" srcId="{4292449A-A9DA-43AB-92F3-405611A29E9F}" destId="{48F2F596-377A-4AC2-9086-698348F713FE}" srcOrd="6" destOrd="0" presId="urn:microsoft.com/office/officeart/2008/layout/CircleAccentTimeline"/>
    <dgm:cxn modelId="{910D93C7-A83D-40F6-A211-0C430C1D1DD1}" type="presParOf" srcId="{4292449A-A9DA-43AB-92F3-405611A29E9F}" destId="{7B4D39EB-02E5-4F0A-B079-8860AE521FC3}" srcOrd="7" destOrd="0" presId="urn:microsoft.com/office/officeart/2008/layout/CircleAccentTimeline"/>
    <dgm:cxn modelId="{540EEA9D-9EE0-46D8-8AA8-A0B4A2FB7467}" type="presParOf" srcId="{4292449A-A9DA-43AB-92F3-405611A29E9F}" destId="{54EF9F38-5925-4429-995B-648C8D73D0DB}" srcOrd="8" destOrd="0" presId="urn:microsoft.com/office/officeart/2008/layout/CircleAccentTimeline"/>
    <dgm:cxn modelId="{7BC30E5E-20BB-4462-B627-D1E36B9277C8}" type="presParOf" srcId="{54EF9F38-5925-4429-995B-648C8D73D0DB}" destId="{F385BEC8-AD5D-4B8B-B283-F58326A185B7}" srcOrd="0" destOrd="0" presId="urn:microsoft.com/office/officeart/2008/layout/CircleAccentTimeline"/>
    <dgm:cxn modelId="{76B1C6EB-D6E6-427D-8B5E-FC053EB7DF6A}" type="presParOf" srcId="{54EF9F38-5925-4429-995B-648C8D73D0DB}" destId="{E6377008-9462-4410-BAF2-09C5796B89FE}" srcOrd="1" destOrd="0" presId="urn:microsoft.com/office/officeart/2008/layout/CircleAccentTimeline"/>
    <dgm:cxn modelId="{AD4B3D64-65C0-4472-98F8-7B5FA76343BD}" type="presParOf" srcId="{54EF9F38-5925-4429-995B-648C8D73D0DB}" destId="{9F9ECF86-DEDC-4849-BCCB-53FFFA72752D}" srcOrd="2" destOrd="0" presId="urn:microsoft.com/office/officeart/2008/layout/CircleAccentTimeline"/>
    <dgm:cxn modelId="{84BE0D0A-B7CC-46CE-93B7-2B646C329A6D}" type="presParOf" srcId="{4292449A-A9DA-43AB-92F3-405611A29E9F}" destId="{81F911FC-5D4D-4A28-B3BD-7EA192D44604}" srcOrd="9" destOrd="0" presId="urn:microsoft.com/office/officeart/2008/layout/CircleAccentTimeline"/>
    <dgm:cxn modelId="{416FC45D-229F-4FCF-8B2F-150564346054}" type="presParOf" srcId="{4292449A-A9DA-43AB-92F3-405611A29E9F}" destId="{48E006D9-C026-40F5-9CE0-3C657A95CEB2}" srcOrd="10" destOrd="0" presId="urn:microsoft.com/office/officeart/2008/layout/CircleAccentTimeline"/>
    <dgm:cxn modelId="{2E7CD825-5818-4D4F-BA56-DC6BEAFDE959}" type="presParOf" srcId="{4292449A-A9DA-43AB-92F3-405611A29E9F}" destId="{C8FA1C68-3CF7-4E61-9DE5-961EFFBFD5ED}" srcOrd="11" destOrd="0" presId="urn:microsoft.com/office/officeart/2008/layout/CircleAccentTimeline"/>
    <dgm:cxn modelId="{3B3A778A-8A14-4453-BAD8-466191BEDCA0}" type="presParOf" srcId="{C8FA1C68-3CF7-4E61-9DE5-961EFFBFD5ED}" destId="{F5A9CA10-BEEE-4935-BD20-542351658BEA}" srcOrd="0" destOrd="0" presId="urn:microsoft.com/office/officeart/2008/layout/CircleAccentTimeline"/>
    <dgm:cxn modelId="{5364A8FD-B96F-4DE5-A7CE-AAAE0BA8EECE}" type="presParOf" srcId="{C8FA1C68-3CF7-4E61-9DE5-961EFFBFD5ED}" destId="{40DC13C2-37C3-480E-8BFD-D4A336142F71}" srcOrd="1" destOrd="0" presId="urn:microsoft.com/office/officeart/2008/layout/CircleAccentTimeline"/>
    <dgm:cxn modelId="{0D1A874E-71DA-406F-80B5-684BC012476D}" type="presParOf" srcId="{C8FA1C68-3CF7-4E61-9DE5-961EFFBFD5ED}" destId="{5DF789CD-A1E7-4AF2-9793-1A1A94A3022B}" srcOrd="2" destOrd="0" presId="urn:microsoft.com/office/officeart/2008/layout/CircleAccentTimeline"/>
    <dgm:cxn modelId="{C71707D1-9285-495F-9673-DA71A5E92DBE}" type="presParOf" srcId="{4292449A-A9DA-43AB-92F3-405611A29E9F}" destId="{47DB477A-C269-4224-84DB-3DFA9C040D89}" srcOrd="12" destOrd="0" presId="urn:microsoft.com/office/officeart/2008/layout/CircleAccentTimeline"/>
    <dgm:cxn modelId="{0E43B7A5-1221-4CEF-82FF-B16C8AAC0665}" type="presParOf" srcId="{4292449A-A9DA-43AB-92F3-405611A29E9F}" destId="{C74436D9-44B5-442C-8B63-70C97140E008}" srcOrd="13" destOrd="0" presId="urn:microsoft.com/office/officeart/2008/layout/CircleAccentTimeline"/>
    <dgm:cxn modelId="{936A88DA-EC19-46A7-A211-1A3A0D158024}" type="presParOf" srcId="{4292449A-A9DA-43AB-92F3-405611A29E9F}" destId="{C6770744-7EFB-4BCC-91BD-3597A24FC7E2}" srcOrd="14" destOrd="0" presId="urn:microsoft.com/office/officeart/2008/layout/CircleAccentTimeline"/>
    <dgm:cxn modelId="{4A31324C-F83B-4B96-B9FE-D8E34031508A}" type="presParOf" srcId="{4292449A-A9DA-43AB-92F3-405611A29E9F}" destId="{D95F9ECB-1744-4495-94FB-D9D004C2BBAC}" srcOrd="15" destOrd="0" presId="urn:microsoft.com/office/officeart/2008/layout/CircleAccentTimeline"/>
    <dgm:cxn modelId="{AB49BFCE-6AF9-46D8-A61E-1AC929D575D9}" type="presParOf" srcId="{D95F9ECB-1744-4495-94FB-D9D004C2BBAC}" destId="{32BBC231-519C-4A8C-B2C7-5389999D0CDD}" srcOrd="0" destOrd="0" presId="urn:microsoft.com/office/officeart/2008/layout/CircleAccentTimeline"/>
    <dgm:cxn modelId="{F632E9B6-2454-4E3A-9F15-34F7DA6429B7}" type="presParOf" srcId="{D95F9ECB-1744-4495-94FB-D9D004C2BBAC}" destId="{CD644AE0-7295-4B5B-B77E-585F8F966AF5}" srcOrd="1" destOrd="0" presId="urn:microsoft.com/office/officeart/2008/layout/CircleAccentTimeline"/>
    <dgm:cxn modelId="{626D2649-3F38-4EEB-9C5B-A530F6741789}" type="presParOf" srcId="{D95F9ECB-1744-4495-94FB-D9D004C2BBAC}" destId="{811963FB-A155-4F0E-BB7B-55F0F54E65A9}" srcOrd="2" destOrd="0" presId="urn:microsoft.com/office/officeart/2008/layout/CircleAccentTimeline"/>
    <dgm:cxn modelId="{7BD3AE8C-C374-41D1-964D-3D6949367A7D}" type="presParOf" srcId="{4292449A-A9DA-43AB-92F3-405611A29E9F}" destId="{6C946464-1461-47DD-A0AB-551608122E6B}" srcOrd="16" destOrd="0" presId="urn:microsoft.com/office/officeart/2008/layout/CircleAccentTimeline"/>
    <dgm:cxn modelId="{1CA9889C-31B3-48FE-BD9E-EBAF0EFC551C}" type="presParOf" srcId="{4292449A-A9DA-43AB-92F3-405611A29E9F}" destId="{84A567A9-2059-4784-B393-A3189E43E21D}" srcOrd="17" destOrd="0" presId="urn:microsoft.com/office/officeart/2008/layout/CircleAccentTimeline"/>
    <dgm:cxn modelId="{80F707A4-3E5B-4B43-A605-BCE4CD361665}" type="presParOf" srcId="{4292449A-A9DA-43AB-92F3-405611A29E9F}" destId="{F3FB8DC4-2844-43B7-BA39-21DFDB895B05}" srcOrd="18" destOrd="0" presId="urn:microsoft.com/office/officeart/2008/layout/CircleAccentTimeline"/>
    <dgm:cxn modelId="{90ACD2A8-40E2-4BB3-AC28-01A38FA8B009}" type="presParOf" srcId="{4292449A-A9DA-43AB-92F3-405611A29E9F}" destId="{3417C05C-66E7-4D42-B117-1CF6DAB38BC3}" srcOrd="19" destOrd="0" presId="urn:microsoft.com/office/officeart/2008/layout/CircleAccentTimeline"/>
    <dgm:cxn modelId="{C9EB00E5-14F4-4A76-B564-37A74F9C0548}" type="presParOf" srcId="{3417C05C-66E7-4D42-B117-1CF6DAB38BC3}" destId="{D5AAA2DB-60B6-4A4F-B48C-C7CBC5679200}" srcOrd="0" destOrd="0" presId="urn:microsoft.com/office/officeart/2008/layout/CircleAccentTimeline"/>
    <dgm:cxn modelId="{1409F34F-1F54-4FF1-A3A4-086B8B779DBC}" type="presParOf" srcId="{3417C05C-66E7-4D42-B117-1CF6DAB38BC3}" destId="{AE042D94-0F42-4DFC-A455-C3155E64903D}" srcOrd="1" destOrd="0" presId="urn:microsoft.com/office/officeart/2008/layout/CircleAccentTimeline"/>
    <dgm:cxn modelId="{FAEFD701-66BB-42FA-8D27-4B8759F23279}" type="presParOf" srcId="{3417C05C-66E7-4D42-B117-1CF6DAB38BC3}" destId="{7EFEF6E5-8380-4F2B-B2FF-F4FE9689FB40}" srcOrd="2" destOrd="0" presId="urn:microsoft.com/office/officeart/2008/layout/CircleAccentTimeline"/>
    <dgm:cxn modelId="{BBA0DD20-DDD7-4502-9975-07BCDABF066D}" type="presParOf" srcId="{4292449A-A9DA-43AB-92F3-405611A29E9F}" destId="{17CA7D6C-6203-4153-9B86-854D22F52DA1}" srcOrd="20" destOrd="0" presId="urn:microsoft.com/office/officeart/2008/layout/CircleAccentTimeline"/>
    <dgm:cxn modelId="{D3623FB3-E1B5-4978-AA01-15309758B1DD}" type="presParOf" srcId="{4292449A-A9DA-43AB-92F3-405611A29E9F}" destId="{D10F8982-C13D-46D8-AF88-0A00036B1171}" srcOrd="21" destOrd="0" presId="urn:microsoft.com/office/officeart/2008/layout/CircleAccentTimeline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FA50A405-A5CB-4895-A7A8-76CBC244EFBC}" type="doc">
      <dgm:prSet loTypeId="urn:microsoft.com/office/officeart/2005/8/layout/lProcess3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CO"/>
        </a:p>
      </dgm:t>
    </dgm:pt>
    <dgm:pt modelId="{8D6B1697-E730-4F1E-902B-8875CCE9961B}">
      <dgm:prSet phldrT="[Texto]" custT="1"/>
      <dgm:spPr/>
      <dgm:t>
        <a:bodyPr/>
        <a:lstStyle/>
        <a:p>
          <a:r>
            <a:rPr lang="es-CO" sz="2200" dirty="0" smtClean="0">
              <a:solidFill>
                <a:schemeClr val="tx1"/>
              </a:solidFill>
            </a:rPr>
            <a:t>Valoración de tradiciones locales </a:t>
          </a:r>
          <a:endParaRPr lang="es-CO" sz="2200" dirty="0">
            <a:solidFill>
              <a:schemeClr val="tx1"/>
            </a:solidFill>
          </a:endParaRPr>
        </a:p>
      </dgm:t>
    </dgm:pt>
    <dgm:pt modelId="{96BED775-8A59-4B95-8282-357CF5F53D24}" type="parTrans" cxnId="{DA24F3EC-8C37-4983-A96B-DE53359E96AA}">
      <dgm:prSet/>
      <dgm:spPr/>
      <dgm:t>
        <a:bodyPr/>
        <a:lstStyle/>
        <a:p>
          <a:endParaRPr lang="es-CO" sz="2200">
            <a:solidFill>
              <a:schemeClr val="tx1"/>
            </a:solidFill>
          </a:endParaRPr>
        </a:p>
      </dgm:t>
    </dgm:pt>
    <dgm:pt modelId="{7D409377-F236-4E92-86E5-6D550A0708CE}" type="sibTrans" cxnId="{DA24F3EC-8C37-4983-A96B-DE53359E96AA}">
      <dgm:prSet/>
      <dgm:spPr/>
      <dgm:t>
        <a:bodyPr/>
        <a:lstStyle/>
        <a:p>
          <a:endParaRPr lang="es-CO" sz="2200">
            <a:solidFill>
              <a:schemeClr val="tx1"/>
            </a:solidFill>
          </a:endParaRPr>
        </a:p>
      </dgm:t>
    </dgm:pt>
    <dgm:pt modelId="{7DC41B02-11DF-4752-94BC-684E23180432}">
      <dgm:prSet phldrT="[Texto]" custT="1"/>
      <dgm:spPr/>
      <dgm:t>
        <a:bodyPr/>
        <a:lstStyle/>
        <a:p>
          <a:r>
            <a:rPr lang="es-ES_tradnl" sz="1800" u="none" dirty="0" smtClean="0">
              <a:solidFill>
                <a:schemeClr val="tx1"/>
              </a:solidFill>
            </a:rPr>
            <a:t>Mejoramiento del equipamiento de los atractivos de la Reserva</a:t>
          </a:r>
          <a:endParaRPr lang="es-CO" sz="1800" u="none" dirty="0">
            <a:solidFill>
              <a:schemeClr val="tx1"/>
            </a:solidFill>
          </a:endParaRPr>
        </a:p>
      </dgm:t>
    </dgm:pt>
    <dgm:pt modelId="{270DD7A2-3028-41B0-8FE5-DFCDD254A3B0}" type="parTrans" cxnId="{C370295C-009B-4E56-992F-5063FDAB344C}">
      <dgm:prSet/>
      <dgm:spPr/>
      <dgm:t>
        <a:bodyPr/>
        <a:lstStyle/>
        <a:p>
          <a:endParaRPr lang="es-CO" sz="2200">
            <a:solidFill>
              <a:schemeClr val="tx1"/>
            </a:solidFill>
          </a:endParaRPr>
        </a:p>
      </dgm:t>
    </dgm:pt>
    <dgm:pt modelId="{9B0B2FD4-BECF-4AC7-B67C-17B3D337B25C}" type="sibTrans" cxnId="{C370295C-009B-4E56-992F-5063FDAB344C}">
      <dgm:prSet/>
      <dgm:spPr/>
      <dgm:t>
        <a:bodyPr/>
        <a:lstStyle/>
        <a:p>
          <a:endParaRPr lang="es-CO" sz="2200">
            <a:solidFill>
              <a:schemeClr val="tx1"/>
            </a:solidFill>
          </a:endParaRPr>
        </a:p>
      </dgm:t>
    </dgm:pt>
    <dgm:pt modelId="{41504BBC-D2DC-456C-933B-8D6D078794CE}">
      <dgm:prSet phldrT="[Texto]" custT="1"/>
      <dgm:spPr/>
      <dgm:t>
        <a:bodyPr/>
        <a:lstStyle/>
        <a:p>
          <a:r>
            <a:rPr lang="es-CO" sz="2200" dirty="0" smtClean="0">
              <a:solidFill>
                <a:schemeClr val="tx1"/>
              </a:solidFill>
            </a:rPr>
            <a:t>Área de Alojamiento </a:t>
          </a:r>
          <a:endParaRPr lang="es-CO" sz="2200" dirty="0">
            <a:solidFill>
              <a:schemeClr val="tx1"/>
            </a:solidFill>
          </a:endParaRPr>
        </a:p>
      </dgm:t>
    </dgm:pt>
    <dgm:pt modelId="{E82FBAE6-48B8-4628-922A-8033079224D6}" type="parTrans" cxnId="{28581BDD-4CB6-4220-B325-4DBBCECA75A5}">
      <dgm:prSet/>
      <dgm:spPr/>
      <dgm:t>
        <a:bodyPr/>
        <a:lstStyle/>
        <a:p>
          <a:endParaRPr lang="es-CO" sz="2200">
            <a:solidFill>
              <a:schemeClr val="tx1"/>
            </a:solidFill>
          </a:endParaRPr>
        </a:p>
      </dgm:t>
    </dgm:pt>
    <dgm:pt modelId="{14087DB5-C8AD-4061-8F53-C0AA7F2DAB04}" type="sibTrans" cxnId="{28581BDD-4CB6-4220-B325-4DBBCECA75A5}">
      <dgm:prSet/>
      <dgm:spPr/>
      <dgm:t>
        <a:bodyPr/>
        <a:lstStyle/>
        <a:p>
          <a:endParaRPr lang="es-CO" sz="2200">
            <a:solidFill>
              <a:schemeClr val="tx1"/>
            </a:solidFill>
          </a:endParaRPr>
        </a:p>
      </dgm:t>
    </dgm:pt>
    <dgm:pt modelId="{4DDDD96E-7DAA-4125-85A9-843DA67739F2}">
      <dgm:prSet phldrT="[Texto]" custT="1"/>
      <dgm:spPr/>
      <dgm:t>
        <a:bodyPr/>
        <a:lstStyle/>
        <a:p>
          <a:r>
            <a:rPr lang="es-CO" sz="2200" dirty="0" smtClean="0">
              <a:solidFill>
                <a:schemeClr val="tx1"/>
              </a:solidFill>
            </a:rPr>
            <a:t>Restaurante</a:t>
          </a:r>
        </a:p>
        <a:p>
          <a:r>
            <a:rPr lang="es-CO" sz="2200" dirty="0" smtClean="0">
              <a:solidFill>
                <a:schemeClr val="tx1"/>
              </a:solidFill>
            </a:rPr>
            <a:t>Centro de Interpretación </a:t>
          </a:r>
          <a:endParaRPr lang="es-CO" sz="2200" dirty="0">
            <a:solidFill>
              <a:schemeClr val="tx1"/>
            </a:solidFill>
          </a:endParaRPr>
        </a:p>
      </dgm:t>
    </dgm:pt>
    <dgm:pt modelId="{57CDF156-4701-49CC-813B-B4F0B7863B33}" type="parTrans" cxnId="{F3239C47-0AAC-4098-AA5F-FC1431AB873D}">
      <dgm:prSet/>
      <dgm:spPr/>
      <dgm:t>
        <a:bodyPr/>
        <a:lstStyle/>
        <a:p>
          <a:endParaRPr lang="es-CO" sz="2200">
            <a:solidFill>
              <a:schemeClr val="tx1"/>
            </a:solidFill>
          </a:endParaRPr>
        </a:p>
      </dgm:t>
    </dgm:pt>
    <dgm:pt modelId="{6B0AA1BC-3505-4762-9082-D924F253452B}" type="sibTrans" cxnId="{F3239C47-0AAC-4098-AA5F-FC1431AB873D}">
      <dgm:prSet/>
      <dgm:spPr/>
      <dgm:t>
        <a:bodyPr/>
        <a:lstStyle/>
        <a:p>
          <a:endParaRPr lang="es-CO" sz="2200">
            <a:solidFill>
              <a:schemeClr val="tx1"/>
            </a:solidFill>
          </a:endParaRPr>
        </a:p>
      </dgm:t>
    </dgm:pt>
    <dgm:pt modelId="{B2915A89-9977-424E-A49F-A8BD171D1AE6}">
      <dgm:prSet/>
      <dgm:spPr/>
      <dgm:t>
        <a:bodyPr/>
        <a:lstStyle/>
        <a:p>
          <a:r>
            <a:rPr lang="es-CO" dirty="0" smtClean="0">
              <a:solidFill>
                <a:schemeClr val="tx1"/>
              </a:solidFill>
            </a:rPr>
            <a:t>Fundación CEIBA  </a:t>
          </a:r>
          <a:endParaRPr lang="es-CO" dirty="0">
            <a:solidFill>
              <a:schemeClr val="tx1"/>
            </a:solidFill>
          </a:endParaRPr>
        </a:p>
      </dgm:t>
    </dgm:pt>
    <dgm:pt modelId="{18CCC200-6C2D-4472-B606-64014D62F29D}" type="parTrans" cxnId="{C906F0C6-4D18-4345-8D02-6F40449A3B08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19E238E4-C639-4134-BB9F-4467EFDF7D11}" type="sibTrans" cxnId="{C906F0C6-4D18-4345-8D02-6F40449A3B08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1E4D3E97-D5F6-4D71-9AF0-710462CE6DAA}">
      <dgm:prSet custT="1"/>
      <dgm:spPr/>
      <dgm:t>
        <a:bodyPr/>
        <a:lstStyle/>
        <a:p>
          <a:r>
            <a:rPr lang="es-ES_tradnl" sz="2200" u="none" dirty="0" smtClean="0">
              <a:solidFill>
                <a:schemeClr val="tx1"/>
              </a:solidFill>
            </a:rPr>
            <a:t>El positivo intercambio cultural </a:t>
          </a:r>
          <a:endParaRPr lang="es-CO" sz="2200" dirty="0">
            <a:solidFill>
              <a:schemeClr val="tx1"/>
            </a:solidFill>
          </a:endParaRPr>
        </a:p>
      </dgm:t>
    </dgm:pt>
    <dgm:pt modelId="{8D014C70-C784-426A-AC3D-2A732A7311DB}" type="parTrans" cxnId="{2E12F41E-72AA-45DA-8C94-BB454C021F93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92B4D830-CA78-4ECB-99E2-0C55F4860A30}" type="sibTrans" cxnId="{2E12F41E-72AA-45DA-8C94-BB454C021F93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E3175D90-4991-4D33-B0B9-BF6A17E41723}" type="pres">
      <dgm:prSet presAssocID="{FA50A405-A5CB-4895-A7A8-76CBC244EFBC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es-CO"/>
        </a:p>
      </dgm:t>
    </dgm:pt>
    <dgm:pt modelId="{24EF48E2-FDCF-4B67-BCE5-6E39EC8488EE}" type="pres">
      <dgm:prSet presAssocID="{8D6B1697-E730-4F1E-902B-8875CCE9961B}" presName="horFlow" presStyleCnt="0"/>
      <dgm:spPr/>
    </dgm:pt>
    <dgm:pt modelId="{29157177-E25E-4356-96BF-10BFE97F7D89}" type="pres">
      <dgm:prSet presAssocID="{8D6B1697-E730-4F1E-902B-8875CCE9961B}" presName="bigChev" presStyleLbl="node1" presStyleIdx="0" presStyleCnt="3"/>
      <dgm:spPr/>
      <dgm:t>
        <a:bodyPr/>
        <a:lstStyle/>
        <a:p>
          <a:endParaRPr lang="es-CO"/>
        </a:p>
      </dgm:t>
    </dgm:pt>
    <dgm:pt modelId="{9BB2E1FA-E7E6-459E-830B-99CF5D98DEFB}" type="pres">
      <dgm:prSet presAssocID="{8D6B1697-E730-4F1E-902B-8875CCE9961B}" presName="vSp" presStyleCnt="0"/>
      <dgm:spPr/>
    </dgm:pt>
    <dgm:pt modelId="{28296363-17E7-49F5-B92F-1DD763E34085}" type="pres">
      <dgm:prSet presAssocID="{1E4D3E97-D5F6-4D71-9AF0-710462CE6DAA}" presName="horFlow" presStyleCnt="0"/>
      <dgm:spPr/>
    </dgm:pt>
    <dgm:pt modelId="{0F788FDC-AD0C-45BB-B884-8A184E4BC0A1}" type="pres">
      <dgm:prSet presAssocID="{1E4D3E97-D5F6-4D71-9AF0-710462CE6DAA}" presName="bigChev" presStyleLbl="node1" presStyleIdx="1" presStyleCnt="3"/>
      <dgm:spPr/>
      <dgm:t>
        <a:bodyPr/>
        <a:lstStyle/>
        <a:p>
          <a:endParaRPr lang="es-CO"/>
        </a:p>
      </dgm:t>
    </dgm:pt>
    <dgm:pt modelId="{711330A7-F984-4019-98E0-6DBD4D8CA59A}" type="pres">
      <dgm:prSet presAssocID="{18CCC200-6C2D-4472-B606-64014D62F29D}" presName="parTrans" presStyleCnt="0"/>
      <dgm:spPr/>
    </dgm:pt>
    <dgm:pt modelId="{28077AA8-CFCA-4A76-8C10-6C5C3A04B66C}" type="pres">
      <dgm:prSet presAssocID="{B2915A89-9977-424E-A49F-A8BD171D1AE6}" presName="node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D72699D7-BC5D-42AD-8DA1-D9D8A4D32F37}" type="pres">
      <dgm:prSet presAssocID="{1E4D3E97-D5F6-4D71-9AF0-710462CE6DAA}" presName="vSp" presStyleCnt="0"/>
      <dgm:spPr/>
    </dgm:pt>
    <dgm:pt modelId="{79C0D60D-D089-4914-B60F-487EFC5E8412}" type="pres">
      <dgm:prSet presAssocID="{7DC41B02-11DF-4752-94BC-684E23180432}" presName="horFlow" presStyleCnt="0"/>
      <dgm:spPr/>
    </dgm:pt>
    <dgm:pt modelId="{22CF50E6-7747-421C-8A9B-71DBA662722B}" type="pres">
      <dgm:prSet presAssocID="{7DC41B02-11DF-4752-94BC-684E23180432}" presName="bigChev" presStyleLbl="node1" presStyleIdx="2" presStyleCnt="3"/>
      <dgm:spPr/>
      <dgm:t>
        <a:bodyPr/>
        <a:lstStyle/>
        <a:p>
          <a:endParaRPr lang="es-CO"/>
        </a:p>
      </dgm:t>
    </dgm:pt>
    <dgm:pt modelId="{C4CACBF7-467B-4D45-A75A-C51C3D19F6DD}" type="pres">
      <dgm:prSet presAssocID="{E82FBAE6-48B8-4628-922A-8033079224D6}" presName="parTrans" presStyleCnt="0"/>
      <dgm:spPr/>
    </dgm:pt>
    <dgm:pt modelId="{850CBA32-D365-4318-B2E6-D80878595EF3}" type="pres">
      <dgm:prSet presAssocID="{41504BBC-D2DC-456C-933B-8D6D078794CE}" presName="node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1F7188E2-D19E-4F24-A281-4CC7BB82A289}" type="pres">
      <dgm:prSet presAssocID="{14087DB5-C8AD-4061-8F53-C0AA7F2DAB04}" presName="sibTrans" presStyleCnt="0"/>
      <dgm:spPr/>
    </dgm:pt>
    <dgm:pt modelId="{35CBDA5E-3610-4C68-BE73-F762F36F1902}" type="pres">
      <dgm:prSet presAssocID="{4DDDD96E-7DAA-4125-85A9-843DA67739F2}" presName="node" presStyleLbl="alignAccFollowNode1" presStyleIdx="2" presStyleCnt="3" custScaleX="11749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B0875C45-62A7-4B15-9219-2B3DFFCA552A}" type="presOf" srcId="{7DC41B02-11DF-4752-94BC-684E23180432}" destId="{22CF50E6-7747-421C-8A9B-71DBA662722B}" srcOrd="0" destOrd="0" presId="urn:microsoft.com/office/officeart/2005/8/layout/lProcess3"/>
    <dgm:cxn modelId="{28543463-38ED-4745-A573-13B40CB3554A}" type="presOf" srcId="{1E4D3E97-D5F6-4D71-9AF0-710462CE6DAA}" destId="{0F788FDC-AD0C-45BB-B884-8A184E4BC0A1}" srcOrd="0" destOrd="0" presId="urn:microsoft.com/office/officeart/2005/8/layout/lProcess3"/>
    <dgm:cxn modelId="{EEE1C6D1-5DCD-40CD-A0D7-63977AEFB975}" type="presOf" srcId="{4DDDD96E-7DAA-4125-85A9-843DA67739F2}" destId="{35CBDA5E-3610-4C68-BE73-F762F36F1902}" srcOrd="0" destOrd="0" presId="urn:microsoft.com/office/officeart/2005/8/layout/lProcess3"/>
    <dgm:cxn modelId="{C370295C-009B-4E56-992F-5063FDAB344C}" srcId="{FA50A405-A5CB-4895-A7A8-76CBC244EFBC}" destId="{7DC41B02-11DF-4752-94BC-684E23180432}" srcOrd="2" destOrd="0" parTransId="{270DD7A2-3028-41B0-8FE5-DFCDD254A3B0}" sibTransId="{9B0B2FD4-BECF-4AC7-B67C-17B3D337B25C}"/>
    <dgm:cxn modelId="{08F6C8E3-7D57-4F0D-857C-EB5692589111}" type="presOf" srcId="{8D6B1697-E730-4F1E-902B-8875CCE9961B}" destId="{29157177-E25E-4356-96BF-10BFE97F7D89}" srcOrd="0" destOrd="0" presId="urn:microsoft.com/office/officeart/2005/8/layout/lProcess3"/>
    <dgm:cxn modelId="{F3239C47-0AAC-4098-AA5F-FC1431AB873D}" srcId="{7DC41B02-11DF-4752-94BC-684E23180432}" destId="{4DDDD96E-7DAA-4125-85A9-843DA67739F2}" srcOrd="1" destOrd="0" parTransId="{57CDF156-4701-49CC-813B-B4F0B7863B33}" sibTransId="{6B0AA1BC-3505-4762-9082-D924F253452B}"/>
    <dgm:cxn modelId="{2E12F41E-72AA-45DA-8C94-BB454C021F93}" srcId="{FA50A405-A5CB-4895-A7A8-76CBC244EFBC}" destId="{1E4D3E97-D5F6-4D71-9AF0-710462CE6DAA}" srcOrd="1" destOrd="0" parTransId="{8D014C70-C784-426A-AC3D-2A732A7311DB}" sibTransId="{92B4D830-CA78-4ECB-99E2-0C55F4860A30}"/>
    <dgm:cxn modelId="{0C598C2A-0396-49B5-BD8C-5987A2494FF7}" type="presOf" srcId="{41504BBC-D2DC-456C-933B-8D6D078794CE}" destId="{850CBA32-D365-4318-B2E6-D80878595EF3}" srcOrd="0" destOrd="0" presId="urn:microsoft.com/office/officeart/2005/8/layout/lProcess3"/>
    <dgm:cxn modelId="{C906F0C6-4D18-4345-8D02-6F40449A3B08}" srcId="{1E4D3E97-D5F6-4D71-9AF0-710462CE6DAA}" destId="{B2915A89-9977-424E-A49F-A8BD171D1AE6}" srcOrd="0" destOrd="0" parTransId="{18CCC200-6C2D-4472-B606-64014D62F29D}" sibTransId="{19E238E4-C639-4134-BB9F-4467EFDF7D11}"/>
    <dgm:cxn modelId="{28581BDD-4CB6-4220-B325-4DBBCECA75A5}" srcId="{7DC41B02-11DF-4752-94BC-684E23180432}" destId="{41504BBC-D2DC-456C-933B-8D6D078794CE}" srcOrd="0" destOrd="0" parTransId="{E82FBAE6-48B8-4628-922A-8033079224D6}" sibTransId="{14087DB5-C8AD-4061-8F53-C0AA7F2DAB04}"/>
    <dgm:cxn modelId="{056DE233-AA77-42E6-BB64-431AF30B0772}" type="presOf" srcId="{B2915A89-9977-424E-A49F-A8BD171D1AE6}" destId="{28077AA8-CFCA-4A76-8C10-6C5C3A04B66C}" srcOrd="0" destOrd="0" presId="urn:microsoft.com/office/officeart/2005/8/layout/lProcess3"/>
    <dgm:cxn modelId="{DBBCC816-9EC9-4342-8486-50A0BD35CA95}" type="presOf" srcId="{FA50A405-A5CB-4895-A7A8-76CBC244EFBC}" destId="{E3175D90-4991-4D33-B0B9-BF6A17E41723}" srcOrd="0" destOrd="0" presId="urn:microsoft.com/office/officeart/2005/8/layout/lProcess3"/>
    <dgm:cxn modelId="{DA24F3EC-8C37-4983-A96B-DE53359E96AA}" srcId="{FA50A405-A5CB-4895-A7A8-76CBC244EFBC}" destId="{8D6B1697-E730-4F1E-902B-8875CCE9961B}" srcOrd="0" destOrd="0" parTransId="{96BED775-8A59-4B95-8282-357CF5F53D24}" sibTransId="{7D409377-F236-4E92-86E5-6D550A0708CE}"/>
    <dgm:cxn modelId="{2E9250A0-940D-4136-99E6-3FE0DCB52D62}" type="presParOf" srcId="{E3175D90-4991-4D33-B0B9-BF6A17E41723}" destId="{24EF48E2-FDCF-4B67-BCE5-6E39EC8488EE}" srcOrd="0" destOrd="0" presId="urn:microsoft.com/office/officeart/2005/8/layout/lProcess3"/>
    <dgm:cxn modelId="{A152E6BE-F498-4D7E-8F02-952DFFC43D0A}" type="presParOf" srcId="{24EF48E2-FDCF-4B67-BCE5-6E39EC8488EE}" destId="{29157177-E25E-4356-96BF-10BFE97F7D89}" srcOrd="0" destOrd="0" presId="urn:microsoft.com/office/officeart/2005/8/layout/lProcess3"/>
    <dgm:cxn modelId="{902E4E95-8A28-4EFF-BF73-52A62CC36FEA}" type="presParOf" srcId="{E3175D90-4991-4D33-B0B9-BF6A17E41723}" destId="{9BB2E1FA-E7E6-459E-830B-99CF5D98DEFB}" srcOrd="1" destOrd="0" presId="urn:microsoft.com/office/officeart/2005/8/layout/lProcess3"/>
    <dgm:cxn modelId="{4E242BC2-D6CB-48AF-B478-E5284AF5CB0C}" type="presParOf" srcId="{E3175D90-4991-4D33-B0B9-BF6A17E41723}" destId="{28296363-17E7-49F5-B92F-1DD763E34085}" srcOrd="2" destOrd="0" presId="urn:microsoft.com/office/officeart/2005/8/layout/lProcess3"/>
    <dgm:cxn modelId="{94C52F1D-9156-40E1-9A26-ADBD44EF72B8}" type="presParOf" srcId="{28296363-17E7-49F5-B92F-1DD763E34085}" destId="{0F788FDC-AD0C-45BB-B884-8A184E4BC0A1}" srcOrd="0" destOrd="0" presId="urn:microsoft.com/office/officeart/2005/8/layout/lProcess3"/>
    <dgm:cxn modelId="{EBBA32AB-5A6C-4DE3-A0E6-BC4816DA987C}" type="presParOf" srcId="{28296363-17E7-49F5-B92F-1DD763E34085}" destId="{711330A7-F984-4019-98E0-6DBD4D8CA59A}" srcOrd="1" destOrd="0" presId="urn:microsoft.com/office/officeart/2005/8/layout/lProcess3"/>
    <dgm:cxn modelId="{842E8B87-2CA1-4FB2-BC00-2D717FAF7FC6}" type="presParOf" srcId="{28296363-17E7-49F5-B92F-1DD763E34085}" destId="{28077AA8-CFCA-4A76-8C10-6C5C3A04B66C}" srcOrd="2" destOrd="0" presId="urn:microsoft.com/office/officeart/2005/8/layout/lProcess3"/>
    <dgm:cxn modelId="{0BC7871F-350A-4D67-B31B-2B6AF333F0B3}" type="presParOf" srcId="{E3175D90-4991-4D33-B0B9-BF6A17E41723}" destId="{D72699D7-BC5D-42AD-8DA1-D9D8A4D32F37}" srcOrd="3" destOrd="0" presId="urn:microsoft.com/office/officeart/2005/8/layout/lProcess3"/>
    <dgm:cxn modelId="{0C893FC2-91C6-43FA-AD1C-228C2F836008}" type="presParOf" srcId="{E3175D90-4991-4D33-B0B9-BF6A17E41723}" destId="{79C0D60D-D089-4914-B60F-487EFC5E8412}" srcOrd="4" destOrd="0" presId="urn:microsoft.com/office/officeart/2005/8/layout/lProcess3"/>
    <dgm:cxn modelId="{23D65E63-4C79-4E5B-A78F-D88A0B9AB399}" type="presParOf" srcId="{79C0D60D-D089-4914-B60F-487EFC5E8412}" destId="{22CF50E6-7747-421C-8A9B-71DBA662722B}" srcOrd="0" destOrd="0" presId="urn:microsoft.com/office/officeart/2005/8/layout/lProcess3"/>
    <dgm:cxn modelId="{660D287F-D2AF-4AC5-8804-4744519EDBE5}" type="presParOf" srcId="{79C0D60D-D089-4914-B60F-487EFC5E8412}" destId="{C4CACBF7-467B-4D45-A75A-C51C3D19F6DD}" srcOrd="1" destOrd="0" presId="urn:microsoft.com/office/officeart/2005/8/layout/lProcess3"/>
    <dgm:cxn modelId="{78E0C4E6-B169-428C-A556-53BE3D9125A7}" type="presParOf" srcId="{79C0D60D-D089-4914-B60F-487EFC5E8412}" destId="{850CBA32-D365-4318-B2E6-D80878595EF3}" srcOrd="2" destOrd="0" presId="urn:microsoft.com/office/officeart/2005/8/layout/lProcess3"/>
    <dgm:cxn modelId="{81ABEB74-711A-4CFD-8027-4604C78C72EB}" type="presParOf" srcId="{79C0D60D-D089-4914-B60F-487EFC5E8412}" destId="{1F7188E2-D19E-4F24-A281-4CC7BB82A289}" srcOrd="3" destOrd="0" presId="urn:microsoft.com/office/officeart/2005/8/layout/lProcess3"/>
    <dgm:cxn modelId="{667ACC77-568C-42BF-B0EE-31F20739ACA1}" type="presParOf" srcId="{79C0D60D-D089-4914-B60F-487EFC5E8412}" destId="{35CBDA5E-3610-4C68-BE73-F762F36F1902}" srcOrd="4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686FAC0D-444B-4612-AAF5-F77194D2D8D9}" type="doc">
      <dgm:prSet loTypeId="urn:microsoft.com/office/officeart/2009/3/layout/RandomtoResultProcess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CO"/>
        </a:p>
      </dgm:t>
    </dgm:pt>
    <dgm:pt modelId="{A63E5165-877A-4604-ACF1-B86FBD773341}">
      <dgm:prSet phldrT="[Texto]" custT="1"/>
      <dgm:spPr/>
      <dgm:t>
        <a:bodyPr/>
        <a:lstStyle/>
        <a:p>
          <a:r>
            <a:rPr lang="es-ES_tradnl" sz="2200" u="none" dirty="0" smtClean="0"/>
            <a:t>Acciones para reducir el impacto de la actividad turística:</a:t>
          </a:r>
          <a:endParaRPr lang="es-CO" sz="2200" u="none" dirty="0"/>
        </a:p>
      </dgm:t>
    </dgm:pt>
    <dgm:pt modelId="{C8D13477-AC13-4637-B4B5-8F799327237E}" type="parTrans" cxnId="{3496595D-C54F-47D5-B889-13AF41766E97}">
      <dgm:prSet/>
      <dgm:spPr/>
      <dgm:t>
        <a:bodyPr/>
        <a:lstStyle/>
        <a:p>
          <a:endParaRPr lang="es-CO" sz="2200"/>
        </a:p>
      </dgm:t>
    </dgm:pt>
    <dgm:pt modelId="{C67DAFAD-CC78-4028-9312-73855CC8B6DE}" type="sibTrans" cxnId="{3496595D-C54F-47D5-B889-13AF41766E97}">
      <dgm:prSet/>
      <dgm:spPr/>
      <dgm:t>
        <a:bodyPr/>
        <a:lstStyle/>
        <a:p>
          <a:endParaRPr lang="es-CO" sz="2200"/>
        </a:p>
      </dgm:t>
    </dgm:pt>
    <dgm:pt modelId="{D9967DA0-E308-4C71-B504-4D2726DDAEF2}">
      <dgm:prSet phldrT="[Texto]" custT="1"/>
      <dgm:spPr/>
      <dgm:t>
        <a:bodyPr/>
        <a:lstStyle/>
        <a:p>
          <a:r>
            <a:rPr lang="es-ES_tradnl" sz="1800" u="none" dirty="0" smtClean="0"/>
            <a:t>sobre el medio ambiente</a:t>
          </a:r>
          <a:endParaRPr lang="es-CO" sz="1800" dirty="0"/>
        </a:p>
      </dgm:t>
    </dgm:pt>
    <dgm:pt modelId="{B5B8E1FA-CDC3-4840-95C4-0E07AD6D6357}" type="parTrans" cxnId="{AC68D387-6678-4616-8F71-F1FD20BA2534}">
      <dgm:prSet/>
      <dgm:spPr/>
      <dgm:t>
        <a:bodyPr/>
        <a:lstStyle/>
        <a:p>
          <a:endParaRPr lang="es-CO" sz="2200"/>
        </a:p>
      </dgm:t>
    </dgm:pt>
    <dgm:pt modelId="{46DA925E-8D17-4D3F-B9AA-6AD87074DF6B}" type="sibTrans" cxnId="{AC68D387-6678-4616-8F71-F1FD20BA2534}">
      <dgm:prSet/>
      <dgm:spPr/>
      <dgm:t>
        <a:bodyPr/>
        <a:lstStyle/>
        <a:p>
          <a:endParaRPr lang="es-CO" sz="2200"/>
        </a:p>
      </dgm:t>
    </dgm:pt>
    <dgm:pt modelId="{C55853D1-CECD-4D3F-8C74-C92C2DCD1981}">
      <dgm:prSet phldrT="[Texto]" custT="1"/>
      <dgm:spPr/>
      <dgm:t>
        <a:bodyPr/>
        <a:lstStyle/>
        <a:p>
          <a:r>
            <a:rPr lang="es-ES_tradnl" sz="2400" b="1" u="none" dirty="0" smtClean="0">
              <a:solidFill>
                <a:schemeClr val="tx1"/>
              </a:solidFill>
            </a:rPr>
            <a:t>Sobrecarga Turística</a:t>
          </a:r>
          <a:endParaRPr lang="es-CO" sz="2400" b="1" dirty="0">
            <a:solidFill>
              <a:schemeClr val="tx1"/>
            </a:solidFill>
          </a:endParaRPr>
        </a:p>
      </dgm:t>
    </dgm:pt>
    <dgm:pt modelId="{D7C3656E-489E-4EB9-817E-6F0D2C8177F6}" type="parTrans" cxnId="{4157EF68-2761-4E6E-A09A-BF50706F287E}">
      <dgm:prSet/>
      <dgm:spPr/>
      <dgm:t>
        <a:bodyPr/>
        <a:lstStyle/>
        <a:p>
          <a:endParaRPr lang="es-CO" sz="2200"/>
        </a:p>
      </dgm:t>
    </dgm:pt>
    <dgm:pt modelId="{954C9ADF-866A-43F5-9EB6-8A6667968188}" type="sibTrans" cxnId="{4157EF68-2761-4E6E-A09A-BF50706F287E}">
      <dgm:prSet/>
      <dgm:spPr/>
      <dgm:t>
        <a:bodyPr/>
        <a:lstStyle/>
        <a:p>
          <a:endParaRPr lang="es-CO" sz="2200"/>
        </a:p>
      </dgm:t>
    </dgm:pt>
    <dgm:pt modelId="{4DFEAAFD-E369-417F-8DAD-1F08A0D1D38D}" type="pres">
      <dgm:prSet presAssocID="{686FAC0D-444B-4612-AAF5-F77194D2D8D9}" presName="Name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s-CO"/>
        </a:p>
      </dgm:t>
    </dgm:pt>
    <dgm:pt modelId="{D42D1803-9EE9-40E2-BC1C-46D1A969B6C3}" type="pres">
      <dgm:prSet presAssocID="{A63E5165-877A-4604-ACF1-B86FBD773341}" presName="chaos" presStyleCnt="0"/>
      <dgm:spPr/>
    </dgm:pt>
    <dgm:pt modelId="{57EACD90-48FE-432F-8901-373DF9CB97C6}" type="pres">
      <dgm:prSet presAssocID="{A63E5165-877A-4604-ACF1-B86FBD773341}" presName="parTx1" presStyleLbl="revTx" presStyleIdx="0" presStyleCnt="2"/>
      <dgm:spPr/>
      <dgm:t>
        <a:bodyPr/>
        <a:lstStyle/>
        <a:p>
          <a:endParaRPr lang="es-CO"/>
        </a:p>
      </dgm:t>
    </dgm:pt>
    <dgm:pt modelId="{84AA1A95-B16F-43C9-AAAA-CEC6E9812E08}" type="pres">
      <dgm:prSet presAssocID="{A63E5165-877A-4604-ACF1-B86FBD773341}" presName="c1" presStyleLbl="node1" presStyleIdx="0" presStyleCnt="19"/>
      <dgm:spPr/>
    </dgm:pt>
    <dgm:pt modelId="{90E1D557-0C5D-4B0B-A3EB-4DD69EA4645F}" type="pres">
      <dgm:prSet presAssocID="{A63E5165-877A-4604-ACF1-B86FBD773341}" presName="c2" presStyleLbl="node1" presStyleIdx="1" presStyleCnt="19"/>
      <dgm:spPr/>
    </dgm:pt>
    <dgm:pt modelId="{FD54A360-BC58-425B-83F4-1EA1C30B77BD}" type="pres">
      <dgm:prSet presAssocID="{A63E5165-877A-4604-ACF1-B86FBD773341}" presName="c3" presStyleLbl="node1" presStyleIdx="2" presStyleCnt="19"/>
      <dgm:spPr/>
    </dgm:pt>
    <dgm:pt modelId="{98127DD4-4375-48B9-9F6F-53DC6ECC9DAA}" type="pres">
      <dgm:prSet presAssocID="{A63E5165-877A-4604-ACF1-B86FBD773341}" presName="c4" presStyleLbl="node1" presStyleIdx="3" presStyleCnt="19"/>
      <dgm:spPr/>
    </dgm:pt>
    <dgm:pt modelId="{FF6BB69E-FFEE-4815-967C-2D2EC3EBE1A4}" type="pres">
      <dgm:prSet presAssocID="{A63E5165-877A-4604-ACF1-B86FBD773341}" presName="c5" presStyleLbl="node1" presStyleIdx="4" presStyleCnt="19"/>
      <dgm:spPr/>
    </dgm:pt>
    <dgm:pt modelId="{66A03B16-3C61-4A3B-A92D-4FE891794D58}" type="pres">
      <dgm:prSet presAssocID="{A63E5165-877A-4604-ACF1-B86FBD773341}" presName="c6" presStyleLbl="node1" presStyleIdx="5" presStyleCnt="19"/>
      <dgm:spPr/>
    </dgm:pt>
    <dgm:pt modelId="{0EEBDFC9-DAA6-4626-A49B-FAC3364E84CC}" type="pres">
      <dgm:prSet presAssocID="{A63E5165-877A-4604-ACF1-B86FBD773341}" presName="c7" presStyleLbl="node1" presStyleIdx="6" presStyleCnt="19"/>
      <dgm:spPr/>
    </dgm:pt>
    <dgm:pt modelId="{84FBDFBB-E484-4594-86F6-4C4FB4B0CD1A}" type="pres">
      <dgm:prSet presAssocID="{A63E5165-877A-4604-ACF1-B86FBD773341}" presName="c8" presStyleLbl="node1" presStyleIdx="7" presStyleCnt="19"/>
      <dgm:spPr/>
    </dgm:pt>
    <dgm:pt modelId="{364A65A1-E0E5-4F39-93DB-4DB9383AFAC5}" type="pres">
      <dgm:prSet presAssocID="{A63E5165-877A-4604-ACF1-B86FBD773341}" presName="c9" presStyleLbl="node1" presStyleIdx="8" presStyleCnt="19"/>
      <dgm:spPr/>
    </dgm:pt>
    <dgm:pt modelId="{1F4011C5-EB3D-4DF2-BD18-02595BF15E59}" type="pres">
      <dgm:prSet presAssocID="{A63E5165-877A-4604-ACF1-B86FBD773341}" presName="c10" presStyleLbl="node1" presStyleIdx="9" presStyleCnt="19"/>
      <dgm:spPr/>
    </dgm:pt>
    <dgm:pt modelId="{BB8FAE8A-4FB1-4BF3-8F16-5039BD7D5FC7}" type="pres">
      <dgm:prSet presAssocID="{A63E5165-877A-4604-ACF1-B86FBD773341}" presName="c11" presStyleLbl="node1" presStyleIdx="10" presStyleCnt="19"/>
      <dgm:spPr/>
    </dgm:pt>
    <dgm:pt modelId="{AF259555-EF86-4616-8B69-3FC8A17D4D4B}" type="pres">
      <dgm:prSet presAssocID="{A63E5165-877A-4604-ACF1-B86FBD773341}" presName="c12" presStyleLbl="node1" presStyleIdx="11" presStyleCnt="19"/>
      <dgm:spPr/>
    </dgm:pt>
    <dgm:pt modelId="{52F73614-6CBC-482F-8BD8-68EC44BBE8C2}" type="pres">
      <dgm:prSet presAssocID="{A63E5165-877A-4604-ACF1-B86FBD773341}" presName="c13" presStyleLbl="node1" presStyleIdx="12" presStyleCnt="19"/>
      <dgm:spPr/>
    </dgm:pt>
    <dgm:pt modelId="{7B1CFC26-5781-4DA9-B7F0-535416BC18AC}" type="pres">
      <dgm:prSet presAssocID="{A63E5165-877A-4604-ACF1-B86FBD773341}" presName="c14" presStyleLbl="node1" presStyleIdx="13" presStyleCnt="19"/>
      <dgm:spPr/>
    </dgm:pt>
    <dgm:pt modelId="{CC062F01-69CB-4471-AE92-46B9F12F9E4D}" type="pres">
      <dgm:prSet presAssocID="{A63E5165-877A-4604-ACF1-B86FBD773341}" presName="c15" presStyleLbl="node1" presStyleIdx="14" presStyleCnt="19"/>
      <dgm:spPr/>
    </dgm:pt>
    <dgm:pt modelId="{7BA0C4C8-6F1A-4E1A-B87E-4917E67BE7A9}" type="pres">
      <dgm:prSet presAssocID="{A63E5165-877A-4604-ACF1-B86FBD773341}" presName="c16" presStyleLbl="node1" presStyleIdx="15" presStyleCnt="19"/>
      <dgm:spPr/>
    </dgm:pt>
    <dgm:pt modelId="{463C4708-3F64-4C3D-9B29-535C061DC69B}" type="pres">
      <dgm:prSet presAssocID="{A63E5165-877A-4604-ACF1-B86FBD773341}" presName="c17" presStyleLbl="node1" presStyleIdx="16" presStyleCnt="19"/>
      <dgm:spPr/>
    </dgm:pt>
    <dgm:pt modelId="{5C00863F-A878-4ECA-BE1E-A14A1484D6EA}" type="pres">
      <dgm:prSet presAssocID="{A63E5165-877A-4604-ACF1-B86FBD773341}" presName="c18" presStyleLbl="node1" presStyleIdx="17" presStyleCnt="19"/>
      <dgm:spPr/>
    </dgm:pt>
    <dgm:pt modelId="{68926A5E-13F0-45D4-BD6D-4B1E2C3E91F9}" type="pres">
      <dgm:prSet presAssocID="{C67DAFAD-CC78-4028-9312-73855CC8B6DE}" presName="chevronComposite1" presStyleCnt="0"/>
      <dgm:spPr/>
    </dgm:pt>
    <dgm:pt modelId="{4EDC4864-58D0-405C-9E52-231FD2613FD9}" type="pres">
      <dgm:prSet presAssocID="{C67DAFAD-CC78-4028-9312-73855CC8B6DE}" presName="chevron1" presStyleLbl="sibTrans2D1" presStyleIdx="0" presStyleCnt="2"/>
      <dgm:spPr/>
    </dgm:pt>
    <dgm:pt modelId="{4078A439-BBAB-4381-8410-FFDE7793C442}" type="pres">
      <dgm:prSet presAssocID="{C67DAFAD-CC78-4028-9312-73855CC8B6DE}" presName="spChevron1" presStyleCnt="0"/>
      <dgm:spPr/>
    </dgm:pt>
    <dgm:pt modelId="{7EC9E47B-B13F-48D6-8E56-BBDFB65B5E61}" type="pres">
      <dgm:prSet presAssocID="{D9967DA0-E308-4C71-B504-4D2726DDAEF2}" presName="middle" presStyleCnt="0"/>
      <dgm:spPr/>
    </dgm:pt>
    <dgm:pt modelId="{B126DFC9-AC65-4636-A91C-5073FCEE2534}" type="pres">
      <dgm:prSet presAssocID="{D9967DA0-E308-4C71-B504-4D2726DDAEF2}" presName="parTxMid" presStyleLbl="revTx" presStyleIdx="1" presStyleCnt="2"/>
      <dgm:spPr/>
      <dgm:t>
        <a:bodyPr/>
        <a:lstStyle/>
        <a:p>
          <a:endParaRPr lang="es-CO"/>
        </a:p>
      </dgm:t>
    </dgm:pt>
    <dgm:pt modelId="{EB54A1AF-6E99-47BE-BE9D-87F4EF05B670}" type="pres">
      <dgm:prSet presAssocID="{D9967DA0-E308-4C71-B504-4D2726DDAEF2}" presName="spMid" presStyleCnt="0"/>
      <dgm:spPr/>
    </dgm:pt>
    <dgm:pt modelId="{CF9DE01E-1DF9-4ACE-976C-6CDFA05CBE33}" type="pres">
      <dgm:prSet presAssocID="{46DA925E-8D17-4D3F-B9AA-6AD87074DF6B}" presName="chevronComposite1" presStyleCnt="0"/>
      <dgm:spPr/>
    </dgm:pt>
    <dgm:pt modelId="{CDF5498B-8CC7-477D-AF83-F4426613015B}" type="pres">
      <dgm:prSet presAssocID="{46DA925E-8D17-4D3F-B9AA-6AD87074DF6B}" presName="chevron1" presStyleLbl="sibTrans2D1" presStyleIdx="1" presStyleCnt="2" custLinFactNeighborX="-46469" custLinFactNeighborY="-2985"/>
      <dgm:spPr/>
    </dgm:pt>
    <dgm:pt modelId="{9A8948B8-B6A7-4190-950F-95896D8CA817}" type="pres">
      <dgm:prSet presAssocID="{46DA925E-8D17-4D3F-B9AA-6AD87074DF6B}" presName="spChevron1" presStyleCnt="0"/>
      <dgm:spPr/>
    </dgm:pt>
    <dgm:pt modelId="{C51D939B-0D5F-489A-93B8-766CE4E7FCDD}" type="pres">
      <dgm:prSet presAssocID="{C55853D1-CECD-4D3F-8C74-C92C2DCD1981}" presName="last" presStyleCnt="0"/>
      <dgm:spPr/>
    </dgm:pt>
    <dgm:pt modelId="{30C3F295-A9F5-4E2C-A03E-32CAD7132096}" type="pres">
      <dgm:prSet presAssocID="{C55853D1-CECD-4D3F-8C74-C92C2DCD1981}" presName="circleTx" presStyleLbl="node1" presStyleIdx="18" presStyleCnt="19" custScaleX="106929" custScaleY="104621" custLinFactNeighborX="-17794" custLinFactNeighborY="-4476"/>
      <dgm:spPr/>
      <dgm:t>
        <a:bodyPr/>
        <a:lstStyle/>
        <a:p>
          <a:endParaRPr lang="es-CO"/>
        </a:p>
      </dgm:t>
    </dgm:pt>
    <dgm:pt modelId="{83FF3616-C336-4F16-BA13-F3440DEB54D6}" type="pres">
      <dgm:prSet presAssocID="{C55853D1-CECD-4D3F-8C74-C92C2DCD1981}" presName="spN" presStyleCnt="0"/>
      <dgm:spPr/>
    </dgm:pt>
  </dgm:ptLst>
  <dgm:cxnLst>
    <dgm:cxn modelId="{7965081D-9130-460E-A8ED-3AC854630521}" type="presOf" srcId="{C55853D1-CECD-4D3F-8C74-C92C2DCD1981}" destId="{30C3F295-A9F5-4E2C-A03E-32CAD7132096}" srcOrd="0" destOrd="0" presId="urn:microsoft.com/office/officeart/2009/3/layout/RandomtoResultProcess"/>
    <dgm:cxn modelId="{4157EF68-2761-4E6E-A09A-BF50706F287E}" srcId="{686FAC0D-444B-4612-AAF5-F77194D2D8D9}" destId="{C55853D1-CECD-4D3F-8C74-C92C2DCD1981}" srcOrd="2" destOrd="0" parTransId="{D7C3656E-489E-4EB9-817E-6F0D2C8177F6}" sibTransId="{954C9ADF-866A-43F5-9EB6-8A6667968188}"/>
    <dgm:cxn modelId="{5D642428-DE47-4020-830A-685E7319C22E}" type="presOf" srcId="{A63E5165-877A-4604-ACF1-B86FBD773341}" destId="{57EACD90-48FE-432F-8901-373DF9CB97C6}" srcOrd="0" destOrd="0" presId="urn:microsoft.com/office/officeart/2009/3/layout/RandomtoResultProcess"/>
    <dgm:cxn modelId="{BEB6D7D6-03CF-4B6D-8747-1E1BECD6B80A}" type="presOf" srcId="{686FAC0D-444B-4612-AAF5-F77194D2D8D9}" destId="{4DFEAAFD-E369-417F-8DAD-1F08A0D1D38D}" srcOrd="0" destOrd="0" presId="urn:microsoft.com/office/officeart/2009/3/layout/RandomtoResultProcess"/>
    <dgm:cxn modelId="{E3559D25-2DC7-4812-A618-60C953A3DD0E}" type="presOf" srcId="{D9967DA0-E308-4C71-B504-4D2726DDAEF2}" destId="{B126DFC9-AC65-4636-A91C-5073FCEE2534}" srcOrd="0" destOrd="0" presId="urn:microsoft.com/office/officeart/2009/3/layout/RandomtoResultProcess"/>
    <dgm:cxn modelId="{3496595D-C54F-47D5-B889-13AF41766E97}" srcId="{686FAC0D-444B-4612-AAF5-F77194D2D8D9}" destId="{A63E5165-877A-4604-ACF1-B86FBD773341}" srcOrd="0" destOrd="0" parTransId="{C8D13477-AC13-4637-B4B5-8F799327237E}" sibTransId="{C67DAFAD-CC78-4028-9312-73855CC8B6DE}"/>
    <dgm:cxn modelId="{AC68D387-6678-4616-8F71-F1FD20BA2534}" srcId="{686FAC0D-444B-4612-AAF5-F77194D2D8D9}" destId="{D9967DA0-E308-4C71-B504-4D2726DDAEF2}" srcOrd="1" destOrd="0" parTransId="{B5B8E1FA-CDC3-4840-95C4-0E07AD6D6357}" sibTransId="{46DA925E-8D17-4D3F-B9AA-6AD87074DF6B}"/>
    <dgm:cxn modelId="{A0E1A528-9EB2-450B-BB0F-3487C3C0C1FA}" type="presParOf" srcId="{4DFEAAFD-E369-417F-8DAD-1F08A0D1D38D}" destId="{D42D1803-9EE9-40E2-BC1C-46D1A969B6C3}" srcOrd="0" destOrd="0" presId="urn:microsoft.com/office/officeart/2009/3/layout/RandomtoResultProcess"/>
    <dgm:cxn modelId="{002796F6-D549-40CB-8A57-97B666DD4944}" type="presParOf" srcId="{D42D1803-9EE9-40E2-BC1C-46D1A969B6C3}" destId="{57EACD90-48FE-432F-8901-373DF9CB97C6}" srcOrd="0" destOrd="0" presId="urn:microsoft.com/office/officeart/2009/3/layout/RandomtoResultProcess"/>
    <dgm:cxn modelId="{377A3707-AA98-4563-A3AC-25E7D1132A35}" type="presParOf" srcId="{D42D1803-9EE9-40E2-BC1C-46D1A969B6C3}" destId="{84AA1A95-B16F-43C9-AAAA-CEC6E9812E08}" srcOrd="1" destOrd="0" presId="urn:microsoft.com/office/officeart/2009/3/layout/RandomtoResultProcess"/>
    <dgm:cxn modelId="{E5614CB8-B010-4BE8-B064-81A34D1691FA}" type="presParOf" srcId="{D42D1803-9EE9-40E2-BC1C-46D1A969B6C3}" destId="{90E1D557-0C5D-4B0B-A3EB-4DD69EA4645F}" srcOrd="2" destOrd="0" presId="urn:microsoft.com/office/officeart/2009/3/layout/RandomtoResultProcess"/>
    <dgm:cxn modelId="{5EEE1882-04E6-4B1E-9664-57824F4C834C}" type="presParOf" srcId="{D42D1803-9EE9-40E2-BC1C-46D1A969B6C3}" destId="{FD54A360-BC58-425B-83F4-1EA1C30B77BD}" srcOrd="3" destOrd="0" presId="urn:microsoft.com/office/officeart/2009/3/layout/RandomtoResultProcess"/>
    <dgm:cxn modelId="{761EA895-48EB-4F42-B664-05FF9A9E8746}" type="presParOf" srcId="{D42D1803-9EE9-40E2-BC1C-46D1A969B6C3}" destId="{98127DD4-4375-48B9-9F6F-53DC6ECC9DAA}" srcOrd="4" destOrd="0" presId="urn:microsoft.com/office/officeart/2009/3/layout/RandomtoResultProcess"/>
    <dgm:cxn modelId="{E0EBF0C9-236C-4267-BE10-EF843B05FDE3}" type="presParOf" srcId="{D42D1803-9EE9-40E2-BC1C-46D1A969B6C3}" destId="{FF6BB69E-FFEE-4815-967C-2D2EC3EBE1A4}" srcOrd="5" destOrd="0" presId="urn:microsoft.com/office/officeart/2009/3/layout/RandomtoResultProcess"/>
    <dgm:cxn modelId="{2A729614-43A0-47AB-8F27-984D8C3BCE56}" type="presParOf" srcId="{D42D1803-9EE9-40E2-BC1C-46D1A969B6C3}" destId="{66A03B16-3C61-4A3B-A92D-4FE891794D58}" srcOrd="6" destOrd="0" presId="urn:microsoft.com/office/officeart/2009/3/layout/RandomtoResultProcess"/>
    <dgm:cxn modelId="{CF6E822E-4E2A-4C9F-816E-0B2C4FB7FC53}" type="presParOf" srcId="{D42D1803-9EE9-40E2-BC1C-46D1A969B6C3}" destId="{0EEBDFC9-DAA6-4626-A49B-FAC3364E84CC}" srcOrd="7" destOrd="0" presId="urn:microsoft.com/office/officeart/2009/3/layout/RandomtoResultProcess"/>
    <dgm:cxn modelId="{97AC1092-336B-469F-ADE3-BBAD3B5237C9}" type="presParOf" srcId="{D42D1803-9EE9-40E2-BC1C-46D1A969B6C3}" destId="{84FBDFBB-E484-4594-86F6-4C4FB4B0CD1A}" srcOrd="8" destOrd="0" presId="urn:microsoft.com/office/officeart/2009/3/layout/RandomtoResultProcess"/>
    <dgm:cxn modelId="{339DAAD5-17E4-4531-A6B6-6DA605979DAA}" type="presParOf" srcId="{D42D1803-9EE9-40E2-BC1C-46D1A969B6C3}" destId="{364A65A1-E0E5-4F39-93DB-4DB9383AFAC5}" srcOrd="9" destOrd="0" presId="urn:microsoft.com/office/officeart/2009/3/layout/RandomtoResultProcess"/>
    <dgm:cxn modelId="{5378D6B1-96DA-47AF-9394-FF984EB92CF0}" type="presParOf" srcId="{D42D1803-9EE9-40E2-BC1C-46D1A969B6C3}" destId="{1F4011C5-EB3D-4DF2-BD18-02595BF15E59}" srcOrd="10" destOrd="0" presId="urn:microsoft.com/office/officeart/2009/3/layout/RandomtoResultProcess"/>
    <dgm:cxn modelId="{40F315E1-88E3-4CB0-B5BE-C892AB11B30F}" type="presParOf" srcId="{D42D1803-9EE9-40E2-BC1C-46D1A969B6C3}" destId="{BB8FAE8A-4FB1-4BF3-8F16-5039BD7D5FC7}" srcOrd="11" destOrd="0" presId="urn:microsoft.com/office/officeart/2009/3/layout/RandomtoResultProcess"/>
    <dgm:cxn modelId="{04D493B4-24DB-4DE8-BB0C-A6A3643A9F18}" type="presParOf" srcId="{D42D1803-9EE9-40E2-BC1C-46D1A969B6C3}" destId="{AF259555-EF86-4616-8B69-3FC8A17D4D4B}" srcOrd="12" destOrd="0" presId="urn:microsoft.com/office/officeart/2009/3/layout/RandomtoResultProcess"/>
    <dgm:cxn modelId="{02B0D5BE-2C9B-462F-8360-E504413D7864}" type="presParOf" srcId="{D42D1803-9EE9-40E2-BC1C-46D1A969B6C3}" destId="{52F73614-6CBC-482F-8BD8-68EC44BBE8C2}" srcOrd="13" destOrd="0" presId="urn:microsoft.com/office/officeart/2009/3/layout/RandomtoResultProcess"/>
    <dgm:cxn modelId="{98F0A18F-8370-4669-91EF-8DE70669674D}" type="presParOf" srcId="{D42D1803-9EE9-40E2-BC1C-46D1A969B6C3}" destId="{7B1CFC26-5781-4DA9-B7F0-535416BC18AC}" srcOrd="14" destOrd="0" presId="urn:microsoft.com/office/officeart/2009/3/layout/RandomtoResultProcess"/>
    <dgm:cxn modelId="{B8BDD5C1-59BC-44C6-A935-F473C46C7C46}" type="presParOf" srcId="{D42D1803-9EE9-40E2-BC1C-46D1A969B6C3}" destId="{CC062F01-69CB-4471-AE92-46B9F12F9E4D}" srcOrd="15" destOrd="0" presId="urn:microsoft.com/office/officeart/2009/3/layout/RandomtoResultProcess"/>
    <dgm:cxn modelId="{34F6BE1C-2BD1-4551-A758-818F8BD6697B}" type="presParOf" srcId="{D42D1803-9EE9-40E2-BC1C-46D1A969B6C3}" destId="{7BA0C4C8-6F1A-4E1A-B87E-4917E67BE7A9}" srcOrd="16" destOrd="0" presId="urn:microsoft.com/office/officeart/2009/3/layout/RandomtoResultProcess"/>
    <dgm:cxn modelId="{6D793ACB-EFA6-4230-9731-62877D2536FA}" type="presParOf" srcId="{D42D1803-9EE9-40E2-BC1C-46D1A969B6C3}" destId="{463C4708-3F64-4C3D-9B29-535C061DC69B}" srcOrd="17" destOrd="0" presId="urn:microsoft.com/office/officeart/2009/3/layout/RandomtoResultProcess"/>
    <dgm:cxn modelId="{8E58A9EA-6FFB-4877-A345-25DDD3283C0B}" type="presParOf" srcId="{D42D1803-9EE9-40E2-BC1C-46D1A969B6C3}" destId="{5C00863F-A878-4ECA-BE1E-A14A1484D6EA}" srcOrd="18" destOrd="0" presId="urn:microsoft.com/office/officeart/2009/3/layout/RandomtoResultProcess"/>
    <dgm:cxn modelId="{29DA5130-BA27-4246-A75A-626FE361012B}" type="presParOf" srcId="{4DFEAAFD-E369-417F-8DAD-1F08A0D1D38D}" destId="{68926A5E-13F0-45D4-BD6D-4B1E2C3E91F9}" srcOrd="1" destOrd="0" presId="urn:microsoft.com/office/officeart/2009/3/layout/RandomtoResultProcess"/>
    <dgm:cxn modelId="{1F081693-CB33-461F-9265-3FEA9B09EE05}" type="presParOf" srcId="{68926A5E-13F0-45D4-BD6D-4B1E2C3E91F9}" destId="{4EDC4864-58D0-405C-9E52-231FD2613FD9}" srcOrd="0" destOrd="0" presId="urn:microsoft.com/office/officeart/2009/3/layout/RandomtoResultProcess"/>
    <dgm:cxn modelId="{2CA217B4-A2A8-4036-B1F3-39646453FF95}" type="presParOf" srcId="{68926A5E-13F0-45D4-BD6D-4B1E2C3E91F9}" destId="{4078A439-BBAB-4381-8410-FFDE7793C442}" srcOrd="1" destOrd="0" presId="urn:microsoft.com/office/officeart/2009/3/layout/RandomtoResultProcess"/>
    <dgm:cxn modelId="{86F2845B-ED40-40D0-8922-6B76830C8403}" type="presParOf" srcId="{4DFEAAFD-E369-417F-8DAD-1F08A0D1D38D}" destId="{7EC9E47B-B13F-48D6-8E56-BBDFB65B5E61}" srcOrd="2" destOrd="0" presId="urn:microsoft.com/office/officeart/2009/3/layout/RandomtoResultProcess"/>
    <dgm:cxn modelId="{008AAC03-7538-4124-A8B0-863209908B1C}" type="presParOf" srcId="{7EC9E47B-B13F-48D6-8E56-BBDFB65B5E61}" destId="{B126DFC9-AC65-4636-A91C-5073FCEE2534}" srcOrd="0" destOrd="0" presId="urn:microsoft.com/office/officeart/2009/3/layout/RandomtoResultProcess"/>
    <dgm:cxn modelId="{F69E3C0B-875F-45E6-8B56-EF1653A8C105}" type="presParOf" srcId="{7EC9E47B-B13F-48D6-8E56-BBDFB65B5E61}" destId="{EB54A1AF-6E99-47BE-BE9D-87F4EF05B670}" srcOrd="1" destOrd="0" presId="urn:microsoft.com/office/officeart/2009/3/layout/RandomtoResultProcess"/>
    <dgm:cxn modelId="{762EC7BA-2F0F-47A2-B8E4-48E4B66DE261}" type="presParOf" srcId="{4DFEAAFD-E369-417F-8DAD-1F08A0D1D38D}" destId="{CF9DE01E-1DF9-4ACE-976C-6CDFA05CBE33}" srcOrd="3" destOrd="0" presId="urn:microsoft.com/office/officeart/2009/3/layout/RandomtoResultProcess"/>
    <dgm:cxn modelId="{27BA962E-D7AB-4C9A-BFF8-812B7B547D56}" type="presParOf" srcId="{CF9DE01E-1DF9-4ACE-976C-6CDFA05CBE33}" destId="{CDF5498B-8CC7-477D-AF83-F4426613015B}" srcOrd="0" destOrd="0" presId="urn:microsoft.com/office/officeart/2009/3/layout/RandomtoResultProcess"/>
    <dgm:cxn modelId="{229B5DC3-E552-4D19-8F58-3C5ACAF1A1A0}" type="presParOf" srcId="{CF9DE01E-1DF9-4ACE-976C-6CDFA05CBE33}" destId="{9A8948B8-B6A7-4190-950F-95896D8CA817}" srcOrd="1" destOrd="0" presId="urn:microsoft.com/office/officeart/2009/3/layout/RandomtoResultProcess"/>
    <dgm:cxn modelId="{DEAD9E09-1F04-4D58-BDB1-88A2BFB70498}" type="presParOf" srcId="{4DFEAAFD-E369-417F-8DAD-1F08A0D1D38D}" destId="{C51D939B-0D5F-489A-93B8-766CE4E7FCDD}" srcOrd="4" destOrd="0" presId="urn:microsoft.com/office/officeart/2009/3/layout/RandomtoResultProcess"/>
    <dgm:cxn modelId="{1ED15D0D-8342-4DED-A8ED-02CB6AE87478}" type="presParOf" srcId="{C51D939B-0D5F-489A-93B8-766CE4E7FCDD}" destId="{30C3F295-A9F5-4E2C-A03E-32CAD7132096}" srcOrd="0" destOrd="0" presId="urn:microsoft.com/office/officeart/2009/3/layout/RandomtoResultProcess"/>
    <dgm:cxn modelId="{80498182-8DF8-4787-A6AE-78A911C117AD}" type="presParOf" srcId="{C51D939B-0D5F-489A-93B8-766CE4E7FCDD}" destId="{83FF3616-C336-4F16-BA13-F3440DEB54D6}" srcOrd="1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FA50A405-A5CB-4895-A7A8-76CBC244EFBC}" type="doc">
      <dgm:prSet loTypeId="urn:microsoft.com/office/officeart/2008/layout/CircleAccentTimeline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CO"/>
        </a:p>
      </dgm:t>
    </dgm:pt>
    <dgm:pt modelId="{8D6B1697-E730-4F1E-902B-8875CCE9961B}">
      <dgm:prSet phldrT="[Texto]" custT="1"/>
      <dgm:spPr/>
      <dgm:t>
        <a:bodyPr/>
        <a:lstStyle/>
        <a:p>
          <a:r>
            <a:rPr lang="es-ES_tradnl" sz="2000" u="none" dirty="0" smtClean="0"/>
            <a:t>Aumento en el costo de vida</a:t>
          </a:r>
          <a:endParaRPr lang="es-CO" sz="2000" u="none" dirty="0"/>
        </a:p>
      </dgm:t>
    </dgm:pt>
    <dgm:pt modelId="{96BED775-8A59-4B95-8282-357CF5F53D24}" type="parTrans" cxnId="{DA24F3EC-8C37-4983-A96B-DE53359E96AA}">
      <dgm:prSet/>
      <dgm:spPr/>
      <dgm:t>
        <a:bodyPr/>
        <a:lstStyle/>
        <a:p>
          <a:endParaRPr lang="es-CO" sz="2000"/>
        </a:p>
      </dgm:t>
    </dgm:pt>
    <dgm:pt modelId="{7D409377-F236-4E92-86E5-6D550A0708CE}" type="sibTrans" cxnId="{DA24F3EC-8C37-4983-A96B-DE53359E96AA}">
      <dgm:prSet/>
      <dgm:spPr/>
      <dgm:t>
        <a:bodyPr/>
        <a:lstStyle/>
        <a:p>
          <a:endParaRPr lang="es-CO" sz="2000"/>
        </a:p>
      </dgm:t>
    </dgm:pt>
    <dgm:pt modelId="{101C8417-5F87-46CB-ACE6-9DAC55DAF723}">
      <dgm:prSet phldrT="[Texto]" custT="1"/>
      <dgm:spPr/>
      <dgm:t>
        <a:bodyPr/>
        <a:lstStyle/>
        <a:p>
          <a:endParaRPr lang="es-CO" sz="2000" dirty="0"/>
        </a:p>
      </dgm:t>
    </dgm:pt>
    <dgm:pt modelId="{07E4BDD4-B5D6-4987-BE8F-47C8B4E65CDB}" type="parTrans" cxnId="{083E3085-B7D3-492E-B3D7-36909D09A40F}">
      <dgm:prSet/>
      <dgm:spPr/>
      <dgm:t>
        <a:bodyPr/>
        <a:lstStyle/>
        <a:p>
          <a:endParaRPr lang="es-CO" sz="2000"/>
        </a:p>
      </dgm:t>
    </dgm:pt>
    <dgm:pt modelId="{85789E84-1F05-4460-9168-52B18AE12444}" type="sibTrans" cxnId="{083E3085-B7D3-492E-B3D7-36909D09A40F}">
      <dgm:prSet/>
      <dgm:spPr/>
      <dgm:t>
        <a:bodyPr/>
        <a:lstStyle/>
        <a:p>
          <a:endParaRPr lang="es-CO" sz="2000"/>
        </a:p>
      </dgm:t>
    </dgm:pt>
    <dgm:pt modelId="{7DC41B02-11DF-4752-94BC-684E23180432}">
      <dgm:prSet phldrT="[Texto]" custT="1"/>
      <dgm:spPr/>
      <dgm:t>
        <a:bodyPr/>
        <a:lstStyle/>
        <a:p>
          <a:r>
            <a:rPr lang="es-ES_tradnl" sz="2000" u="none" dirty="0" smtClean="0"/>
            <a:t>Aumento el valor del precio de la tierra</a:t>
          </a:r>
          <a:endParaRPr lang="es-CO" sz="2000" u="none" dirty="0"/>
        </a:p>
      </dgm:t>
    </dgm:pt>
    <dgm:pt modelId="{270DD7A2-3028-41B0-8FE5-DFCDD254A3B0}" type="parTrans" cxnId="{C370295C-009B-4E56-992F-5063FDAB344C}">
      <dgm:prSet/>
      <dgm:spPr/>
      <dgm:t>
        <a:bodyPr/>
        <a:lstStyle/>
        <a:p>
          <a:endParaRPr lang="es-CO" sz="2000"/>
        </a:p>
      </dgm:t>
    </dgm:pt>
    <dgm:pt modelId="{9B0B2FD4-BECF-4AC7-B67C-17B3D337B25C}" type="sibTrans" cxnId="{C370295C-009B-4E56-992F-5063FDAB344C}">
      <dgm:prSet/>
      <dgm:spPr/>
      <dgm:t>
        <a:bodyPr/>
        <a:lstStyle/>
        <a:p>
          <a:endParaRPr lang="es-CO" sz="2000"/>
        </a:p>
      </dgm:t>
    </dgm:pt>
    <dgm:pt modelId="{4DDDD96E-7DAA-4125-85A9-843DA67739F2}">
      <dgm:prSet phldrT="[Texto]" custT="1"/>
      <dgm:spPr/>
      <dgm:t>
        <a:bodyPr/>
        <a:lstStyle/>
        <a:p>
          <a:r>
            <a:rPr lang="es-ES_tradnl" sz="2000" dirty="0" smtClean="0"/>
            <a:t>gran potencial turístico </a:t>
          </a:r>
          <a:endParaRPr lang="es-CO" sz="2000" dirty="0"/>
        </a:p>
      </dgm:t>
    </dgm:pt>
    <dgm:pt modelId="{57CDF156-4701-49CC-813B-B4F0B7863B33}" type="parTrans" cxnId="{F3239C47-0AAC-4098-AA5F-FC1431AB873D}">
      <dgm:prSet/>
      <dgm:spPr/>
      <dgm:t>
        <a:bodyPr/>
        <a:lstStyle/>
        <a:p>
          <a:endParaRPr lang="es-CO" sz="2000"/>
        </a:p>
      </dgm:t>
    </dgm:pt>
    <dgm:pt modelId="{6B0AA1BC-3505-4762-9082-D924F253452B}" type="sibTrans" cxnId="{F3239C47-0AAC-4098-AA5F-FC1431AB873D}">
      <dgm:prSet/>
      <dgm:spPr/>
      <dgm:t>
        <a:bodyPr/>
        <a:lstStyle/>
        <a:p>
          <a:endParaRPr lang="es-CO" sz="2000"/>
        </a:p>
      </dgm:t>
    </dgm:pt>
    <dgm:pt modelId="{B8826919-A377-49A9-97FB-2D1CDC5EE54F}">
      <dgm:prSet phldrT="[Texto]" custT="1"/>
      <dgm:spPr/>
      <dgm:t>
        <a:bodyPr/>
        <a:lstStyle/>
        <a:p>
          <a:r>
            <a:rPr lang="es-CO" sz="2000" dirty="0" smtClean="0"/>
            <a:t>Alimentación</a:t>
          </a:r>
          <a:endParaRPr lang="es-CO" sz="2000" dirty="0"/>
        </a:p>
      </dgm:t>
    </dgm:pt>
    <dgm:pt modelId="{35DEC191-8CC6-48C2-A021-6D9E173BF82F}" type="sibTrans" cxnId="{2CE53B79-2F40-4E38-BAAF-6D1125C86F27}">
      <dgm:prSet/>
      <dgm:spPr/>
      <dgm:t>
        <a:bodyPr/>
        <a:lstStyle/>
        <a:p>
          <a:endParaRPr lang="es-CO" sz="2000"/>
        </a:p>
      </dgm:t>
    </dgm:pt>
    <dgm:pt modelId="{55A3D536-388A-4E96-84EB-37D1B97D4390}" type="parTrans" cxnId="{2CE53B79-2F40-4E38-BAAF-6D1125C86F27}">
      <dgm:prSet/>
      <dgm:spPr/>
      <dgm:t>
        <a:bodyPr/>
        <a:lstStyle/>
        <a:p>
          <a:endParaRPr lang="es-CO" sz="2000"/>
        </a:p>
      </dgm:t>
    </dgm:pt>
    <dgm:pt modelId="{41504BBC-D2DC-456C-933B-8D6D078794CE}">
      <dgm:prSet phldrT="[Texto]" phldr="1" custT="1"/>
      <dgm:spPr/>
      <dgm:t>
        <a:bodyPr/>
        <a:lstStyle/>
        <a:p>
          <a:endParaRPr lang="es-CO" sz="2000" dirty="0"/>
        </a:p>
      </dgm:t>
    </dgm:pt>
    <dgm:pt modelId="{14087DB5-C8AD-4061-8F53-C0AA7F2DAB04}" type="sibTrans" cxnId="{28581BDD-4CB6-4220-B325-4DBBCECA75A5}">
      <dgm:prSet/>
      <dgm:spPr/>
      <dgm:t>
        <a:bodyPr/>
        <a:lstStyle/>
        <a:p>
          <a:endParaRPr lang="es-CO" sz="2000"/>
        </a:p>
      </dgm:t>
    </dgm:pt>
    <dgm:pt modelId="{E82FBAE6-48B8-4628-922A-8033079224D6}" type="parTrans" cxnId="{28581BDD-4CB6-4220-B325-4DBBCECA75A5}">
      <dgm:prSet/>
      <dgm:spPr/>
      <dgm:t>
        <a:bodyPr/>
        <a:lstStyle/>
        <a:p>
          <a:endParaRPr lang="es-CO" sz="2000"/>
        </a:p>
      </dgm:t>
    </dgm:pt>
    <dgm:pt modelId="{4292449A-A9DA-43AB-92F3-405611A29E9F}" type="pres">
      <dgm:prSet presAssocID="{FA50A405-A5CB-4895-A7A8-76CBC244EFBC}" presName="Name0" presStyleCnt="0">
        <dgm:presLayoutVars>
          <dgm:dir/>
        </dgm:presLayoutVars>
      </dgm:prSet>
      <dgm:spPr/>
      <dgm:t>
        <a:bodyPr/>
        <a:lstStyle/>
        <a:p>
          <a:endParaRPr lang="es-CO"/>
        </a:p>
      </dgm:t>
    </dgm:pt>
    <dgm:pt modelId="{C5A2F10E-0E8C-45DD-B920-56B7620CDEA0}" type="pres">
      <dgm:prSet presAssocID="{8D6B1697-E730-4F1E-902B-8875CCE9961B}" presName="parComposite" presStyleCnt="0"/>
      <dgm:spPr/>
    </dgm:pt>
    <dgm:pt modelId="{3EA65832-98A8-48AB-9675-DB889D873BE5}" type="pres">
      <dgm:prSet presAssocID="{8D6B1697-E730-4F1E-902B-8875CCE9961B}" presName="parBigCircle" presStyleLbl="node0" presStyleIdx="0" presStyleCnt="2"/>
      <dgm:spPr/>
    </dgm:pt>
    <dgm:pt modelId="{3DB02FE7-57D4-431F-91BB-4736C346F6E0}" type="pres">
      <dgm:prSet presAssocID="{8D6B1697-E730-4F1E-902B-8875CCE9961B}" presName="parTx" presStyleLbl="revTx" presStyleIdx="0" presStyleCnt="10"/>
      <dgm:spPr/>
      <dgm:t>
        <a:bodyPr/>
        <a:lstStyle/>
        <a:p>
          <a:endParaRPr lang="es-CO"/>
        </a:p>
      </dgm:t>
    </dgm:pt>
    <dgm:pt modelId="{4F8A9A76-05CB-4A6F-9318-1E7A7C9EA319}" type="pres">
      <dgm:prSet presAssocID="{8D6B1697-E730-4F1E-902B-8875CCE9961B}" presName="bSpace" presStyleCnt="0"/>
      <dgm:spPr/>
    </dgm:pt>
    <dgm:pt modelId="{02FE2EFB-1B15-4009-8326-B817C88687C5}" type="pres">
      <dgm:prSet presAssocID="{8D6B1697-E730-4F1E-902B-8875CCE9961B}" presName="parBackupNorm" presStyleCnt="0"/>
      <dgm:spPr/>
    </dgm:pt>
    <dgm:pt modelId="{5E8FE526-49AE-4267-A2E8-36E84937F997}" type="pres">
      <dgm:prSet presAssocID="{7D409377-F236-4E92-86E5-6D550A0708CE}" presName="parSpace" presStyleCnt="0"/>
      <dgm:spPr/>
    </dgm:pt>
    <dgm:pt modelId="{BFDB81E8-0DDD-4FCE-8D79-A601B0DB6B25}" type="pres">
      <dgm:prSet presAssocID="{101C8417-5F87-46CB-ACE6-9DAC55DAF723}" presName="desBackupLeftNorm" presStyleCnt="0"/>
      <dgm:spPr/>
    </dgm:pt>
    <dgm:pt modelId="{64EF82FA-B2EB-4EFF-B95C-C78ABB33D1AC}" type="pres">
      <dgm:prSet presAssocID="{101C8417-5F87-46CB-ACE6-9DAC55DAF723}" presName="desComposite" presStyleCnt="0"/>
      <dgm:spPr/>
    </dgm:pt>
    <dgm:pt modelId="{FAED6E8D-8611-45B5-B2AA-253EE056FE1A}" type="pres">
      <dgm:prSet presAssocID="{101C8417-5F87-46CB-ACE6-9DAC55DAF723}" presName="desCircle" presStyleLbl="node1" presStyleIdx="0" presStyleCnt="4" custLinFactNeighborX="3192" custLinFactNeighborY="12769"/>
      <dgm:spPr/>
    </dgm:pt>
    <dgm:pt modelId="{59AF422E-D148-43BF-B966-369E4232C3E1}" type="pres">
      <dgm:prSet presAssocID="{101C8417-5F87-46CB-ACE6-9DAC55DAF723}" presName="chTx" presStyleLbl="revTx" presStyleIdx="1" presStyleCnt="10"/>
      <dgm:spPr/>
      <dgm:t>
        <a:bodyPr/>
        <a:lstStyle/>
        <a:p>
          <a:endParaRPr lang="es-CO"/>
        </a:p>
      </dgm:t>
    </dgm:pt>
    <dgm:pt modelId="{BCBEB63A-FC72-49E1-BF1E-A3FF8C435D34}" type="pres">
      <dgm:prSet presAssocID="{101C8417-5F87-46CB-ACE6-9DAC55DAF723}" presName="desTx" presStyleLbl="revTx" presStyleIdx="2" presStyleCnt="10">
        <dgm:presLayoutVars>
          <dgm:bulletEnabled val="1"/>
        </dgm:presLayoutVars>
      </dgm:prSet>
      <dgm:spPr/>
    </dgm:pt>
    <dgm:pt modelId="{A93E00B8-565A-4D1F-9622-7DE90007FDB6}" type="pres">
      <dgm:prSet presAssocID="{101C8417-5F87-46CB-ACE6-9DAC55DAF723}" presName="desBackupRightNorm" presStyleCnt="0"/>
      <dgm:spPr/>
    </dgm:pt>
    <dgm:pt modelId="{48F2F596-377A-4AC2-9086-698348F713FE}" type="pres">
      <dgm:prSet presAssocID="{85789E84-1F05-4460-9168-52B18AE12444}" presName="desSpace" presStyleCnt="0"/>
      <dgm:spPr/>
    </dgm:pt>
    <dgm:pt modelId="{7B4D39EB-02E5-4F0A-B079-8860AE521FC3}" type="pres">
      <dgm:prSet presAssocID="{B8826919-A377-49A9-97FB-2D1CDC5EE54F}" presName="desBackupLeftNorm" presStyleCnt="0"/>
      <dgm:spPr/>
    </dgm:pt>
    <dgm:pt modelId="{54EF9F38-5925-4429-995B-648C8D73D0DB}" type="pres">
      <dgm:prSet presAssocID="{B8826919-A377-49A9-97FB-2D1CDC5EE54F}" presName="desComposite" presStyleCnt="0"/>
      <dgm:spPr/>
    </dgm:pt>
    <dgm:pt modelId="{F385BEC8-AD5D-4B8B-B283-F58326A185B7}" type="pres">
      <dgm:prSet presAssocID="{B8826919-A377-49A9-97FB-2D1CDC5EE54F}" presName="desCircle" presStyleLbl="node1" presStyleIdx="1" presStyleCnt="4" custLinFactNeighborX="-10994" custLinFactNeighborY="-25538"/>
      <dgm:spPr/>
    </dgm:pt>
    <dgm:pt modelId="{E6377008-9462-4410-BAF2-09C5796B89FE}" type="pres">
      <dgm:prSet presAssocID="{B8826919-A377-49A9-97FB-2D1CDC5EE54F}" presName="chTx" presStyleLbl="revTx" presStyleIdx="3" presStyleCnt="10" custScaleX="113974" custScaleY="140657"/>
      <dgm:spPr/>
      <dgm:t>
        <a:bodyPr/>
        <a:lstStyle/>
        <a:p>
          <a:endParaRPr lang="es-CO"/>
        </a:p>
      </dgm:t>
    </dgm:pt>
    <dgm:pt modelId="{9F9ECF86-DEDC-4849-BCCB-53FFFA72752D}" type="pres">
      <dgm:prSet presAssocID="{B8826919-A377-49A9-97FB-2D1CDC5EE54F}" presName="desTx" presStyleLbl="revTx" presStyleIdx="4" presStyleCnt="10">
        <dgm:presLayoutVars>
          <dgm:bulletEnabled val="1"/>
        </dgm:presLayoutVars>
      </dgm:prSet>
      <dgm:spPr/>
    </dgm:pt>
    <dgm:pt modelId="{81F911FC-5D4D-4A28-B3BD-7EA192D44604}" type="pres">
      <dgm:prSet presAssocID="{B8826919-A377-49A9-97FB-2D1CDC5EE54F}" presName="desBackupRightNorm" presStyleCnt="0"/>
      <dgm:spPr/>
    </dgm:pt>
    <dgm:pt modelId="{48E006D9-C026-40F5-9CE0-3C657A95CEB2}" type="pres">
      <dgm:prSet presAssocID="{35DEC191-8CC6-48C2-A021-6D9E173BF82F}" presName="desSpace" presStyleCnt="0"/>
      <dgm:spPr/>
    </dgm:pt>
    <dgm:pt modelId="{C8FA1C68-3CF7-4E61-9DE5-961EFFBFD5ED}" type="pres">
      <dgm:prSet presAssocID="{7DC41B02-11DF-4752-94BC-684E23180432}" presName="parComposite" presStyleCnt="0"/>
      <dgm:spPr/>
    </dgm:pt>
    <dgm:pt modelId="{F5A9CA10-BEEE-4935-BD20-542351658BEA}" type="pres">
      <dgm:prSet presAssocID="{7DC41B02-11DF-4752-94BC-684E23180432}" presName="parBigCircle" presStyleLbl="node0" presStyleIdx="1" presStyleCnt="2"/>
      <dgm:spPr/>
    </dgm:pt>
    <dgm:pt modelId="{40DC13C2-37C3-480E-8BFD-D4A336142F71}" type="pres">
      <dgm:prSet presAssocID="{7DC41B02-11DF-4752-94BC-684E23180432}" presName="parTx" presStyleLbl="revTx" presStyleIdx="5" presStyleCnt="10"/>
      <dgm:spPr/>
      <dgm:t>
        <a:bodyPr/>
        <a:lstStyle/>
        <a:p>
          <a:endParaRPr lang="es-CO"/>
        </a:p>
      </dgm:t>
    </dgm:pt>
    <dgm:pt modelId="{5DF789CD-A1E7-4AF2-9793-1A1A94A3022B}" type="pres">
      <dgm:prSet presAssocID="{7DC41B02-11DF-4752-94BC-684E23180432}" presName="bSpace" presStyleCnt="0"/>
      <dgm:spPr/>
    </dgm:pt>
    <dgm:pt modelId="{47DB477A-C269-4224-84DB-3DFA9C040D89}" type="pres">
      <dgm:prSet presAssocID="{7DC41B02-11DF-4752-94BC-684E23180432}" presName="parBackupNorm" presStyleCnt="0"/>
      <dgm:spPr/>
    </dgm:pt>
    <dgm:pt modelId="{C74436D9-44B5-442C-8B63-70C97140E008}" type="pres">
      <dgm:prSet presAssocID="{9B0B2FD4-BECF-4AC7-B67C-17B3D337B25C}" presName="parSpace" presStyleCnt="0"/>
      <dgm:spPr/>
    </dgm:pt>
    <dgm:pt modelId="{C6770744-7EFB-4BCC-91BD-3597A24FC7E2}" type="pres">
      <dgm:prSet presAssocID="{41504BBC-D2DC-456C-933B-8D6D078794CE}" presName="desBackupLeftNorm" presStyleCnt="0"/>
      <dgm:spPr/>
    </dgm:pt>
    <dgm:pt modelId="{D95F9ECB-1744-4495-94FB-D9D004C2BBAC}" type="pres">
      <dgm:prSet presAssocID="{41504BBC-D2DC-456C-933B-8D6D078794CE}" presName="desComposite" presStyleCnt="0"/>
      <dgm:spPr/>
    </dgm:pt>
    <dgm:pt modelId="{32BBC231-519C-4A8C-B2C7-5389999D0CDD}" type="pres">
      <dgm:prSet presAssocID="{41504BBC-D2DC-456C-933B-8D6D078794CE}" presName="desCircle" presStyleLbl="node1" presStyleIdx="2" presStyleCnt="4"/>
      <dgm:spPr/>
    </dgm:pt>
    <dgm:pt modelId="{CD644AE0-7295-4B5B-B77E-585F8F966AF5}" type="pres">
      <dgm:prSet presAssocID="{41504BBC-D2DC-456C-933B-8D6D078794CE}" presName="chTx" presStyleLbl="revTx" presStyleIdx="6" presStyleCnt="10"/>
      <dgm:spPr/>
      <dgm:t>
        <a:bodyPr/>
        <a:lstStyle/>
        <a:p>
          <a:endParaRPr lang="es-CO"/>
        </a:p>
      </dgm:t>
    </dgm:pt>
    <dgm:pt modelId="{811963FB-A155-4F0E-BB7B-55F0F54E65A9}" type="pres">
      <dgm:prSet presAssocID="{41504BBC-D2DC-456C-933B-8D6D078794CE}" presName="desTx" presStyleLbl="revTx" presStyleIdx="7" presStyleCnt="10">
        <dgm:presLayoutVars>
          <dgm:bulletEnabled val="1"/>
        </dgm:presLayoutVars>
      </dgm:prSet>
      <dgm:spPr/>
    </dgm:pt>
    <dgm:pt modelId="{6C946464-1461-47DD-A0AB-551608122E6B}" type="pres">
      <dgm:prSet presAssocID="{41504BBC-D2DC-456C-933B-8D6D078794CE}" presName="desBackupRightNorm" presStyleCnt="0"/>
      <dgm:spPr/>
    </dgm:pt>
    <dgm:pt modelId="{84A567A9-2059-4784-B393-A3189E43E21D}" type="pres">
      <dgm:prSet presAssocID="{14087DB5-C8AD-4061-8F53-C0AA7F2DAB04}" presName="desSpace" presStyleCnt="0"/>
      <dgm:spPr/>
    </dgm:pt>
    <dgm:pt modelId="{F3FB8DC4-2844-43B7-BA39-21DFDB895B05}" type="pres">
      <dgm:prSet presAssocID="{4DDDD96E-7DAA-4125-85A9-843DA67739F2}" presName="desBackupLeftNorm" presStyleCnt="0"/>
      <dgm:spPr/>
    </dgm:pt>
    <dgm:pt modelId="{3417C05C-66E7-4D42-B117-1CF6DAB38BC3}" type="pres">
      <dgm:prSet presAssocID="{4DDDD96E-7DAA-4125-85A9-843DA67739F2}" presName="desComposite" presStyleCnt="0"/>
      <dgm:spPr/>
    </dgm:pt>
    <dgm:pt modelId="{D5AAA2DB-60B6-4A4F-B48C-C7CBC5679200}" type="pres">
      <dgm:prSet presAssocID="{4DDDD96E-7DAA-4125-85A9-843DA67739F2}" presName="desCircle" presStyleLbl="node1" presStyleIdx="3" presStyleCnt="4" custLinFactNeighborX="-4921" custLinFactNeighborY="-2784"/>
      <dgm:spPr/>
    </dgm:pt>
    <dgm:pt modelId="{AE042D94-0F42-4DFC-A455-C3155E64903D}" type="pres">
      <dgm:prSet presAssocID="{4DDDD96E-7DAA-4125-85A9-843DA67739F2}" presName="chTx" presStyleLbl="revTx" presStyleIdx="8" presStyleCnt="10" custScaleY="171140" custLinFactNeighborX="59856" custLinFactNeighborY="12345"/>
      <dgm:spPr/>
      <dgm:t>
        <a:bodyPr/>
        <a:lstStyle/>
        <a:p>
          <a:endParaRPr lang="es-CO"/>
        </a:p>
      </dgm:t>
    </dgm:pt>
    <dgm:pt modelId="{7EFEF6E5-8380-4F2B-B2FF-F4FE9689FB40}" type="pres">
      <dgm:prSet presAssocID="{4DDDD96E-7DAA-4125-85A9-843DA67739F2}" presName="desTx" presStyleLbl="revTx" presStyleIdx="9" presStyleCnt="10">
        <dgm:presLayoutVars>
          <dgm:bulletEnabled val="1"/>
        </dgm:presLayoutVars>
      </dgm:prSet>
      <dgm:spPr/>
    </dgm:pt>
    <dgm:pt modelId="{17CA7D6C-6203-4153-9B86-854D22F52DA1}" type="pres">
      <dgm:prSet presAssocID="{4DDDD96E-7DAA-4125-85A9-843DA67739F2}" presName="desBackupRightNorm" presStyleCnt="0"/>
      <dgm:spPr/>
    </dgm:pt>
    <dgm:pt modelId="{D10F8982-C13D-46D8-AF88-0A00036B1171}" type="pres">
      <dgm:prSet presAssocID="{6B0AA1BC-3505-4762-9082-D924F253452B}" presName="desSpace" presStyleCnt="0"/>
      <dgm:spPr/>
    </dgm:pt>
  </dgm:ptLst>
  <dgm:cxnLst>
    <dgm:cxn modelId="{2CE53B79-2F40-4E38-BAAF-6D1125C86F27}" srcId="{8D6B1697-E730-4F1E-902B-8875CCE9961B}" destId="{B8826919-A377-49A9-97FB-2D1CDC5EE54F}" srcOrd="1" destOrd="0" parTransId="{55A3D536-388A-4E96-84EB-37D1B97D4390}" sibTransId="{35DEC191-8CC6-48C2-A021-6D9E173BF82F}"/>
    <dgm:cxn modelId="{49433640-81F7-411A-AD8A-AA9A4C89252B}" type="presOf" srcId="{7DC41B02-11DF-4752-94BC-684E23180432}" destId="{40DC13C2-37C3-480E-8BFD-D4A336142F71}" srcOrd="0" destOrd="0" presId="urn:microsoft.com/office/officeart/2008/layout/CircleAccentTimeline"/>
    <dgm:cxn modelId="{083E3085-B7D3-492E-B3D7-36909D09A40F}" srcId="{8D6B1697-E730-4F1E-902B-8875CCE9961B}" destId="{101C8417-5F87-46CB-ACE6-9DAC55DAF723}" srcOrd="0" destOrd="0" parTransId="{07E4BDD4-B5D6-4987-BE8F-47C8B4E65CDB}" sibTransId="{85789E84-1F05-4460-9168-52B18AE12444}"/>
    <dgm:cxn modelId="{DA24F3EC-8C37-4983-A96B-DE53359E96AA}" srcId="{FA50A405-A5CB-4895-A7A8-76CBC244EFBC}" destId="{8D6B1697-E730-4F1E-902B-8875CCE9961B}" srcOrd="0" destOrd="0" parTransId="{96BED775-8A59-4B95-8282-357CF5F53D24}" sibTransId="{7D409377-F236-4E92-86E5-6D550A0708CE}"/>
    <dgm:cxn modelId="{D0C7F755-ABA1-4679-8B66-79CD60D89DB3}" type="presOf" srcId="{41504BBC-D2DC-456C-933B-8D6D078794CE}" destId="{CD644AE0-7295-4B5B-B77E-585F8F966AF5}" srcOrd="0" destOrd="0" presId="urn:microsoft.com/office/officeart/2008/layout/CircleAccentTimeline"/>
    <dgm:cxn modelId="{C370295C-009B-4E56-992F-5063FDAB344C}" srcId="{FA50A405-A5CB-4895-A7A8-76CBC244EFBC}" destId="{7DC41B02-11DF-4752-94BC-684E23180432}" srcOrd="1" destOrd="0" parTransId="{270DD7A2-3028-41B0-8FE5-DFCDD254A3B0}" sibTransId="{9B0B2FD4-BECF-4AC7-B67C-17B3D337B25C}"/>
    <dgm:cxn modelId="{97A14018-4F39-4380-A3DF-725BE3542C59}" type="presOf" srcId="{B8826919-A377-49A9-97FB-2D1CDC5EE54F}" destId="{E6377008-9462-4410-BAF2-09C5796B89FE}" srcOrd="0" destOrd="0" presId="urn:microsoft.com/office/officeart/2008/layout/CircleAccentTimeline"/>
    <dgm:cxn modelId="{F3239C47-0AAC-4098-AA5F-FC1431AB873D}" srcId="{7DC41B02-11DF-4752-94BC-684E23180432}" destId="{4DDDD96E-7DAA-4125-85A9-843DA67739F2}" srcOrd="1" destOrd="0" parTransId="{57CDF156-4701-49CC-813B-B4F0B7863B33}" sibTransId="{6B0AA1BC-3505-4762-9082-D924F253452B}"/>
    <dgm:cxn modelId="{F2814E94-9F4D-4B3B-81CE-E2B270FD0132}" type="presOf" srcId="{4DDDD96E-7DAA-4125-85A9-843DA67739F2}" destId="{AE042D94-0F42-4DFC-A455-C3155E64903D}" srcOrd="0" destOrd="0" presId="urn:microsoft.com/office/officeart/2008/layout/CircleAccentTimeline"/>
    <dgm:cxn modelId="{20C1F774-644D-429E-B419-AC9A4250694E}" type="presOf" srcId="{8D6B1697-E730-4F1E-902B-8875CCE9961B}" destId="{3DB02FE7-57D4-431F-91BB-4736C346F6E0}" srcOrd="0" destOrd="0" presId="urn:microsoft.com/office/officeart/2008/layout/CircleAccentTimeline"/>
    <dgm:cxn modelId="{28581BDD-4CB6-4220-B325-4DBBCECA75A5}" srcId="{7DC41B02-11DF-4752-94BC-684E23180432}" destId="{41504BBC-D2DC-456C-933B-8D6D078794CE}" srcOrd="0" destOrd="0" parTransId="{E82FBAE6-48B8-4628-922A-8033079224D6}" sibTransId="{14087DB5-C8AD-4061-8F53-C0AA7F2DAB04}"/>
    <dgm:cxn modelId="{5D631F47-8162-4BA2-BEAD-B699A8D94033}" type="presOf" srcId="{101C8417-5F87-46CB-ACE6-9DAC55DAF723}" destId="{59AF422E-D148-43BF-B966-369E4232C3E1}" srcOrd="0" destOrd="0" presId="urn:microsoft.com/office/officeart/2008/layout/CircleAccentTimeline"/>
    <dgm:cxn modelId="{BD763378-9D46-4347-AA89-A6E9EF35DF3B}" type="presOf" srcId="{FA50A405-A5CB-4895-A7A8-76CBC244EFBC}" destId="{4292449A-A9DA-43AB-92F3-405611A29E9F}" srcOrd="0" destOrd="0" presId="urn:microsoft.com/office/officeart/2008/layout/CircleAccentTimeline"/>
    <dgm:cxn modelId="{D8D3BC34-7A02-4D5E-A8F5-C974A537F36F}" type="presParOf" srcId="{4292449A-A9DA-43AB-92F3-405611A29E9F}" destId="{C5A2F10E-0E8C-45DD-B920-56B7620CDEA0}" srcOrd="0" destOrd="0" presId="urn:microsoft.com/office/officeart/2008/layout/CircleAccentTimeline"/>
    <dgm:cxn modelId="{7195D60D-CA6B-4821-A528-A830374A8BDF}" type="presParOf" srcId="{C5A2F10E-0E8C-45DD-B920-56B7620CDEA0}" destId="{3EA65832-98A8-48AB-9675-DB889D873BE5}" srcOrd="0" destOrd="0" presId="urn:microsoft.com/office/officeart/2008/layout/CircleAccentTimeline"/>
    <dgm:cxn modelId="{437D5523-6365-4C3F-83C3-B66DC1677B47}" type="presParOf" srcId="{C5A2F10E-0E8C-45DD-B920-56B7620CDEA0}" destId="{3DB02FE7-57D4-431F-91BB-4736C346F6E0}" srcOrd="1" destOrd="0" presId="urn:microsoft.com/office/officeart/2008/layout/CircleAccentTimeline"/>
    <dgm:cxn modelId="{90F32D6B-C4F2-438B-B293-039166CE51F9}" type="presParOf" srcId="{C5A2F10E-0E8C-45DD-B920-56B7620CDEA0}" destId="{4F8A9A76-05CB-4A6F-9318-1E7A7C9EA319}" srcOrd="2" destOrd="0" presId="urn:microsoft.com/office/officeart/2008/layout/CircleAccentTimeline"/>
    <dgm:cxn modelId="{DFB40C80-DA97-49CB-933F-802C194EE936}" type="presParOf" srcId="{4292449A-A9DA-43AB-92F3-405611A29E9F}" destId="{02FE2EFB-1B15-4009-8326-B817C88687C5}" srcOrd="1" destOrd="0" presId="urn:microsoft.com/office/officeart/2008/layout/CircleAccentTimeline"/>
    <dgm:cxn modelId="{0951403C-4BAC-4867-88A4-E03C5E3B7C1A}" type="presParOf" srcId="{4292449A-A9DA-43AB-92F3-405611A29E9F}" destId="{5E8FE526-49AE-4267-A2E8-36E84937F997}" srcOrd="2" destOrd="0" presId="urn:microsoft.com/office/officeart/2008/layout/CircleAccentTimeline"/>
    <dgm:cxn modelId="{23DAFF4E-49B8-4C2C-92F4-ABFF2FF7E26E}" type="presParOf" srcId="{4292449A-A9DA-43AB-92F3-405611A29E9F}" destId="{BFDB81E8-0DDD-4FCE-8D79-A601B0DB6B25}" srcOrd="3" destOrd="0" presId="urn:microsoft.com/office/officeart/2008/layout/CircleAccentTimeline"/>
    <dgm:cxn modelId="{E31949A4-908B-40D3-9984-7F49F9D1A798}" type="presParOf" srcId="{4292449A-A9DA-43AB-92F3-405611A29E9F}" destId="{64EF82FA-B2EB-4EFF-B95C-C78ABB33D1AC}" srcOrd="4" destOrd="0" presId="urn:microsoft.com/office/officeart/2008/layout/CircleAccentTimeline"/>
    <dgm:cxn modelId="{32A4D085-663A-4478-A358-CA1D72393BCE}" type="presParOf" srcId="{64EF82FA-B2EB-4EFF-B95C-C78ABB33D1AC}" destId="{FAED6E8D-8611-45B5-B2AA-253EE056FE1A}" srcOrd="0" destOrd="0" presId="urn:microsoft.com/office/officeart/2008/layout/CircleAccentTimeline"/>
    <dgm:cxn modelId="{A3BE01CB-0432-40E5-800D-29A7A5C16CA9}" type="presParOf" srcId="{64EF82FA-B2EB-4EFF-B95C-C78ABB33D1AC}" destId="{59AF422E-D148-43BF-B966-369E4232C3E1}" srcOrd="1" destOrd="0" presId="urn:microsoft.com/office/officeart/2008/layout/CircleAccentTimeline"/>
    <dgm:cxn modelId="{BCD739E3-EA59-4A40-8684-58D08CAA6090}" type="presParOf" srcId="{64EF82FA-B2EB-4EFF-B95C-C78ABB33D1AC}" destId="{BCBEB63A-FC72-49E1-BF1E-A3FF8C435D34}" srcOrd="2" destOrd="0" presId="urn:microsoft.com/office/officeart/2008/layout/CircleAccentTimeline"/>
    <dgm:cxn modelId="{407CA29A-3D17-49DA-8C5B-89B43E2E8FE1}" type="presParOf" srcId="{4292449A-A9DA-43AB-92F3-405611A29E9F}" destId="{A93E00B8-565A-4D1F-9622-7DE90007FDB6}" srcOrd="5" destOrd="0" presId="urn:microsoft.com/office/officeart/2008/layout/CircleAccentTimeline"/>
    <dgm:cxn modelId="{CD35CD6B-73D0-4FF5-8CAB-AD03888EF68C}" type="presParOf" srcId="{4292449A-A9DA-43AB-92F3-405611A29E9F}" destId="{48F2F596-377A-4AC2-9086-698348F713FE}" srcOrd="6" destOrd="0" presId="urn:microsoft.com/office/officeart/2008/layout/CircleAccentTimeline"/>
    <dgm:cxn modelId="{7D9E020A-9F76-4725-859A-9C0302DC3A65}" type="presParOf" srcId="{4292449A-A9DA-43AB-92F3-405611A29E9F}" destId="{7B4D39EB-02E5-4F0A-B079-8860AE521FC3}" srcOrd="7" destOrd="0" presId="urn:microsoft.com/office/officeart/2008/layout/CircleAccentTimeline"/>
    <dgm:cxn modelId="{F9B8B438-01F2-439E-A123-FF1869D69B2D}" type="presParOf" srcId="{4292449A-A9DA-43AB-92F3-405611A29E9F}" destId="{54EF9F38-5925-4429-995B-648C8D73D0DB}" srcOrd="8" destOrd="0" presId="urn:microsoft.com/office/officeart/2008/layout/CircleAccentTimeline"/>
    <dgm:cxn modelId="{0E7B608C-ECD5-4BAE-BF55-CB4456BC50BB}" type="presParOf" srcId="{54EF9F38-5925-4429-995B-648C8D73D0DB}" destId="{F385BEC8-AD5D-4B8B-B283-F58326A185B7}" srcOrd="0" destOrd="0" presId="urn:microsoft.com/office/officeart/2008/layout/CircleAccentTimeline"/>
    <dgm:cxn modelId="{116B99E1-5B6B-4122-B4C6-A807D20F88D2}" type="presParOf" srcId="{54EF9F38-5925-4429-995B-648C8D73D0DB}" destId="{E6377008-9462-4410-BAF2-09C5796B89FE}" srcOrd="1" destOrd="0" presId="urn:microsoft.com/office/officeart/2008/layout/CircleAccentTimeline"/>
    <dgm:cxn modelId="{AC2A394A-5884-4172-825D-3FA8A4FA2703}" type="presParOf" srcId="{54EF9F38-5925-4429-995B-648C8D73D0DB}" destId="{9F9ECF86-DEDC-4849-BCCB-53FFFA72752D}" srcOrd="2" destOrd="0" presId="urn:microsoft.com/office/officeart/2008/layout/CircleAccentTimeline"/>
    <dgm:cxn modelId="{4A51F1E0-6ED5-4EDC-BE09-A8B42E7CFD97}" type="presParOf" srcId="{4292449A-A9DA-43AB-92F3-405611A29E9F}" destId="{81F911FC-5D4D-4A28-B3BD-7EA192D44604}" srcOrd="9" destOrd="0" presId="urn:microsoft.com/office/officeart/2008/layout/CircleAccentTimeline"/>
    <dgm:cxn modelId="{20C9C4DA-6BB5-4026-850B-ADA4C15A7D84}" type="presParOf" srcId="{4292449A-A9DA-43AB-92F3-405611A29E9F}" destId="{48E006D9-C026-40F5-9CE0-3C657A95CEB2}" srcOrd="10" destOrd="0" presId="urn:microsoft.com/office/officeart/2008/layout/CircleAccentTimeline"/>
    <dgm:cxn modelId="{710B38B6-CF63-4E22-BF8C-DF5A2B0FA431}" type="presParOf" srcId="{4292449A-A9DA-43AB-92F3-405611A29E9F}" destId="{C8FA1C68-3CF7-4E61-9DE5-961EFFBFD5ED}" srcOrd="11" destOrd="0" presId="urn:microsoft.com/office/officeart/2008/layout/CircleAccentTimeline"/>
    <dgm:cxn modelId="{13BD12E6-A01B-4873-9F73-08C4574FBE09}" type="presParOf" srcId="{C8FA1C68-3CF7-4E61-9DE5-961EFFBFD5ED}" destId="{F5A9CA10-BEEE-4935-BD20-542351658BEA}" srcOrd="0" destOrd="0" presId="urn:microsoft.com/office/officeart/2008/layout/CircleAccentTimeline"/>
    <dgm:cxn modelId="{5CCFB850-F0A5-4586-B3BA-0B12E4BE2EC5}" type="presParOf" srcId="{C8FA1C68-3CF7-4E61-9DE5-961EFFBFD5ED}" destId="{40DC13C2-37C3-480E-8BFD-D4A336142F71}" srcOrd="1" destOrd="0" presId="urn:microsoft.com/office/officeart/2008/layout/CircleAccentTimeline"/>
    <dgm:cxn modelId="{4EBEEF63-A67B-4D6E-8789-D7A45FED0CD1}" type="presParOf" srcId="{C8FA1C68-3CF7-4E61-9DE5-961EFFBFD5ED}" destId="{5DF789CD-A1E7-4AF2-9793-1A1A94A3022B}" srcOrd="2" destOrd="0" presId="urn:microsoft.com/office/officeart/2008/layout/CircleAccentTimeline"/>
    <dgm:cxn modelId="{7F068161-867A-465E-B92B-3BC9533F3E04}" type="presParOf" srcId="{4292449A-A9DA-43AB-92F3-405611A29E9F}" destId="{47DB477A-C269-4224-84DB-3DFA9C040D89}" srcOrd="12" destOrd="0" presId="urn:microsoft.com/office/officeart/2008/layout/CircleAccentTimeline"/>
    <dgm:cxn modelId="{733858E0-7EB3-48EC-A840-B2C860AF0FD4}" type="presParOf" srcId="{4292449A-A9DA-43AB-92F3-405611A29E9F}" destId="{C74436D9-44B5-442C-8B63-70C97140E008}" srcOrd="13" destOrd="0" presId="urn:microsoft.com/office/officeart/2008/layout/CircleAccentTimeline"/>
    <dgm:cxn modelId="{6A82AB17-4D6A-47D8-9E77-0AAF8C8A65AC}" type="presParOf" srcId="{4292449A-A9DA-43AB-92F3-405611A29E9F}" destId="{C6770744-7EFB-4BCC-91BD-3597A24FC7E2}" srcOrd="14" destOrd="0" presId="urn:microsoft.com/office/officeart/2008/layout/CircleAccentTimeline"/>
    <dgm:cxn modelId="{C1B4EBAB-FE39-4A4C-92FA-19BE25B76A74}" type="presParOf" srcId="{4292449A-A9DA-43AB-92F3-405611A29E9F}" destId="{D95F9ECB-1744-4495-94FB-D9D004C2BBAC}" srcOrd="15" destOrd="0" presId="urn:microsoft.com/office/officeart/2008/layout/CircleAccentTimeline"/>
    <dgm:cxn modelId="{8C444CCA-ADA8-485A-96EF-2428B07B7469}" type="presParOf" srcId="{D95F9ECB-1744-4495-94FB-D9D004C2BBAC}" destId="{32BBC231-519C-4A8C-B2C7-5389999D0CDD}" srcOrd="0" destOrd="0" presId="urn:microsoft.com/office/officeart/2008/layout/CircleAccentTimeline"/>
    <dgm:cxn modelId="{34CE68E7-A9EB-433D-B199-C17D5193E56D}" type="presParOf" srcId="{D95F9ECB-1744-4495-94FB-D9D004C2BBAC}" destId="{CD644AE0-7295-4B5B-B77E-585F8F966AF5}" srcOrd="1" destOrd="0" presId="urn:microsoft.com/office/officeart/2008/layout/CircleAccentTimeline"/>
    <dgm:cxn modelId="{685522BE-A1FE-4C53-AC28-87695246E401}" type="presParOf" srcId="{D95F9ECB-1744-4495-94FB-D9D004C2BBAC}" destId="{811963FB-A155-4F0E-BB7B-55F0F54E65A9}" srcOrd="2" destOrd="0" presId="urn:microsoft.com/office/officeart/2008/layout/CircleAccentTimeline"/>
    <dgm:cxn modelId="{4A230E9F-B210-4EC5-A475-B1A1315F9EC4}" type="presParOf" srcId="{4292449A-A9DA-43AB-92F3-405611A29E9F}" destId="{6C946464-1461-47DD-A0AB-551608122E6B}" srcOrd="16" destOrd="0" presId="urn:microsoft.com/office/officeart/2008/layout/CircleAccentTimeline"/>
    <dgm:cxn modelId="{043CBD93-02B7-4CD9-9D2B-456947877217}" type="presParOf" srcId="{4292449A-A9DA-43AB-92F3-405611A29E9F}" destId="{84A567A9-2059-4784-B393-A3189E43E21D}" srcOrd="17" destOrd="0" presId="urn:microsoft.com/office/officeart/2008/layout/CircleAccentTimeline"/>
    <dgm:cxn modelId="{66D7D794-AF60-4055-B904-EE8D1431CB27}" type="presParOf" srcId="{4292449A-A9DA-43AB-92F3-405611A29E9F}" destId="{F3FB8DC4-2844-43B7-BA39-21DFDB895B05}" srcOrd="18" destOrd="0" presId="urn:microsoft.com/office/officeart/2008/layout/CircleAccentTimeline"/>
    <dgm:cxn modelId="{792F80CE-F1A4-4E2F-B043-4BEAB04DB5AF}" type="presParOf" srcId="{4292449A-A9DA-43AB-92F3-405611A29E9F}" destId="{3417C05C-66E7-4D42-B117-1CF6DAB38BC3}" srcOrd="19" destOrd="0" presId="urn:microsoft.com/office/officeart/2008/layout/CircleAccentTimeline"/>
    <dgm:cxn modelId="{685D4433-4C1C-4638-B85C-E69A37438A89}" type="presParOf" srcId="{3417C05C-66E7-4D42-B117-1CF6DAB38BC3}" destId="{D5AAA2DB-60B6-4A4F-B48C-C7CBC5679200}" srcOrd="0" destOrd="0" presId="urn:microsoft.com/office/officeart/2008/layout/CircleAccentTimeline"/>
    <dgm:cxn modelId="{24AD7594-0BDC-4361-8D08-0F777B6C7238}" type="presParOf" srcId="{3417C05C-66E7-4D42-B117-1CF6DAB38BC3}" destId="{AE042D94-0F42-4DFC-A455-C3155E64903D}" srcOrd="1" destOrd="0" presId="urn:microsoft.com/office/officeart/2008/layout/CircleAccentTimeline"/>
    <dgm:cxn modelId="{B6E88D10-B22D-417B-963E-9560CD478BC4}" type="presParOf" srcId="{3417C05C-66E7-4D42-B117-1CF6DAB38BC3}" destId="{7EFEF6E5-8380-4F2B-B2FF-F4FE9689FB40}" srcOrd="2" destOrd="0" presId="urn:microsoft.com/office/officeart/2008/layout/CircleAccentTimeline"/>
    <dgm:cxn modelId="{1581062E-F378-46AC-978C-4366E1297B70}" type="presParOf" srcId="{4292449A-A9DA-43AB-92F3-405611A29E9F}" destId="{17CA7D6C-6203-4153-9B86-854D22F52DA1}" srcOrd="20" destOrd="0" presId="urn:microsoft.com/office/officeart/2008/layout/CircleAccentTimeline"/>
    <dgm:cxn modelId="{0558A433-DF19-4397-B6EF-BD58615322A4}" type="presParOf" srcId="{4292449A-A9DA-43AB-92F3-405611A29E9F}" destId="{D10F8982-C13D-46D8-AF88-0A00036B1171}" srcOrd="21" destOrd="0" presId="urn:microsoft.com/office/officeart/2008/layout/CircleAccentTimeline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FA50A405-A5CB-4895-A7A8-76CBC244EFBC}" type="doc">
      <dgm:prSet loTypeId="urn:microsoft.com/office/officeart/2005/8/layout/lProcess3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CO"/>
        </a:p>
      </dgm:t>
    </dgm:pt>
    <dgm:pt modelId="{8D6B1697-E730-4F1E-902B-8875CCE9961B}">
      <dgm:prSet phldrT="[Texto]" custT="1"/>
      <dgm:spPr/>
      <dgm:t>
        <a:bodyPr/>
        <a:lstStyle/>
        <a:p>
          <a:r>
            <a:rPr lang="es-CO" sz="2200" dirty="0" smtClean="0">
              <a:solidFill>
                <a:schemeClr val="tx1"/>
              </a:solidFill>
            </a:rPr>
            <a:t>Inseguridad </a:t>
          </a:r>
          <a:endParaRPr lang="es-CO" sz="2200" dirty="0">
            <a:solidFill>
              <a:schemeClr val="tx1"/>
            </a:solidFill>
          </a:endParaRPr>
        </a:p>
      </dgm:t>
    </dgm:pt>
    <dgm:pt modelId="{96BED775-8A59-4B95-8282-357CF5F53D24}" type="parTrans" cxnId="{DA24F3EC-8C37-4983-A96B-DE53359E96AA}">
      <dgm:prSet/>
      <dgm:spPr/>
      <dgm:t>
        <a:bodyPr/>
        <a:lstStyle/>
        <a:p>
          <a:endParaRPr lang="es-CO" sz="2200">
            <a:solidFill>
              <a:schemeClr val="tx1"/>
            </a:solidFill>
          </a:endParaRPr>
        </a:p>
      </dgm:t>
    </dgm:pt>
    <dgm:pt modelId="{7D409377-F236-4E92-86E5-6D550A0708CE}" type="sibTrans" cxnId="{DA24F3EC-8C37-4983-A96B-DE53359E96AA}">
      <dgm:prSet/>
      <dgm:spPr/>
      <dgm:t>
        <a:bodyPr/>
        <a:lstStyle/>
        <a:p>
          <a:endParaRPr lang="es-CO" sz="2200">
            <a:solidFill>
              <a:schemeClr val="tx1"/>
            </a:solidFill>
          </a:endParaRPr>
        </a:p>
      </dgm:t>
    </dgm:pt>
    <dgm:pt modelId="{B2915A89-9977-424E-A49F-A8BD171D1AE6}">
      <dgm:prSet/>
      <dgm:spPr/>
      <dgm:t>
        <a:bodyPr/>
        <a:lstStyle/>
        <a:p>
          <a:r>
            <a:rPr lang="es-CO" dirty="0" smtClean="0">
              <a:solidFill>
                <a:schemeClr val="tx1"/>
              </a:solidFill>
            </a:rPr>
            <a:t>Crisis económica </a:t>
          </a:r>
          <a:endParaRPr lang="es-CO" dirty="0">
            <a:solidFill>
              <a:schemeClr val="tx1"/>
            </a:solidFill>
          </a:endParaRPr>
        </a:p>
      </dgm:t>
    </dgm:pt>
    <dgm:pt modelId="{18CCC200-6C2D-4472-B606-64014D62F29D}" type="parTrans" cxnId="{C906F0C6-4D18-4345-8D02-6F40449A3B08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19E238E4-C639-4134-BB9F-4467EFDF7D11}" type="sibTrans" cxnId="{C906F0C6-4D18-4345-8D02-6F40449A3B08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1E4D3E97-D5F6-4D71-9AF0-710462CE6DAA}">
      <dgm:prSet custT="1"/>
      <dgm:spPr/>
      <dgm:t>
        <a:bodyPr/>
        <a:lstStyle/>
        <a:p>
          <a:r>
            <a:rPr lang="es-CO" sz="2200" u="none" dirty="0" smtClean="0">
              <a:solidFill>
                <a:schemeClr val="tx1"/>
              </a:solidFill>
            </a:rPr>
            <a:t>Migración interna </a:t>
          </a:r>
          <a:endParaRPr lang="es-CO" sz="2200" u="none" dirty="0">
            <a:solidFill>
              <a:schemeClr val="tx1"/>
            </a:solidFill>
          </a:endParaRPr>
        </a:p>
      </dgm:t>
    </dgm:pt>
    <dgm:pt modelId="{8D014C70-C784-426A-AC3D-2A732A7311DB}" type="parTrans" cxnId="{2E12F41E-72AA-45DA-8C94-BB454C021F93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92B4D830-CA78-4ECB-99E2-0C55F4860A30}" type="sibTrans" cxnId="{2E12F41E-72AA-45DA-8C94-BB454C021F93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8ECD24CF-2E91-4168-8C9A-BB10CC0D6297}">
      <dgm:prSet/>
      <dgm:spPr/>
      <dgm:t>
        <a:bodyPr/>
        <a:lstStyle/>
        <a:p>
          <a:r>
            <a:rPr lang="es-CO" u="none" dirty="0" smtClean="0">
              <a:solidFill>
                <a:schemeClr val="tx1"/>
              </a:solidFill>
            </a:rPr>
            <a:t>Regular conservación de los Recursos de la Reserva</a:t>
          </a:r>
          <a:endParaRPr lang="es-CO" u="none" dirty="0">
            <a:solidFill>
              <a:schemeClr val="tx1"/>
            </a:solidFill>
          </a:endParaRPr>
        </a:p>
      </dgm:t>
    </dgm:pt>
    <dgm:pt modelId="{FFA1EAB5-6ECF-45B8-824D-93CE89460367}" type="parTrans" cxnId="{6C9D52E6-CAB3-4C91-BF24-AC8673F29BBD}">
      <dgm:prSet/>
      <dgm:spPr/>
      <dgm:t>
        <a:bodyPr/>
        <a:lstStyle/>
        <a:p>
          <a:endParaRPr lang="es-CO"/>
        </a:p>
      </dgm:t>
    </dgm:pt>
    <dgm:pt modelId="{8EF533F6-14AD-48BC-AF51-FCCD014D7CBC}" type="sibTrans" cxnId="{6C9D52E6-CAB3-4C91-BF24-AC8673F29BBD}">
      <dgm:prSet/>
      <dgm:spPr/>
      <dgm:t>
        <a:bodyPr/>
        <a:lstStyle/>
        <a:p>
          <a:endParaRPr lang="es-CO"/>
        </a:p>
      </dgm:t>
    </dgm:pt>
    <dgm:pt modelId="{2CD63499-1CFA-4540-B270-3648AF4AD8FA}">
      <dgm:prSet/>
      <dgm:spPr/>
      <dgm:t>
        <a:bodyPr/>
        <a:lstStyle/>
        <a:p>
          <a:r>
            <a:rPr lang="es-CO" dirty="0" smtClean="0"/>
            <a:t>Falta de apoyo económico</a:t>
          </a:r>
          <a:endParaRPr lang="es-CO" dirty="0"/>
        </a:p>
      </dgm:t>
    </dgm:pt>
    <dgm:pt modelId="{3B194908-015D-459F-8661-55B2C9813C62}" type="parTrans" cxnId="{CAF4F05E-3850-49E3-B838-C3906E2CBD6C}">
      <dgm:prSet/>
      <dgm:spPr/>
      <dgm:t>
        <a:bodyPr/>
        <a:lstStyle/>
        <a:p>
          <a:endParaRPr lang="es-CO"/>
        </a:p>
      </dgm:t>
    </dgm:pt>
    <dgm:pt modelId="{F73C31E8-CA01-46CD-9326-A7DA59986AF5}" type="sibTrans" cxnId="{CAF4F05E-3850-49E3-B838-C3906E2CBD6C}">
      <dgm:prSet/>
      <dgm:spPr/>
      <dgm:t>
        <a:bodyPr/>
        <a:lstStyle/>
        <a:p>
          <a:endParaRPr lang="es-CO"/>
        </a:p>
      </dgm:t>
    </dgm:pt>
    <dgm:pt modelId="{E3175D90-4991-4D33-B0B9-BF6A17E41723}" type="pres">
      <dgm:prSet presAssocID="{FA50A405-A5CB-4895-A7A8-76CBC244EFBC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es-CO"/>
        </a:p>
      </dgm:t>
    </dgm:pt>
    <dgm:pt modelId="{24EF48E2-FDCF-4B67-BCE5-6E39EC8488EE}" type="pres">
      <dgm:prSet presAssocID="{8D6B1697-E730-4F1E-902B-8875CCE9961B}" presName="horFlow" presStyleCnt="0"/>
      <dgm:spPr/>
    </dgm:pt>
    <dgm:pt modelId="{29157177-E25E-4356-96BF-10BFE97F7D89}" type="pres">
      <dgm:prSet presAssocID="{8D6B1697-E730-4F1E-902B-8875CCE9961B}" presName="bigChev" presStyleLbl="node1" presStyleIdx="0" presStyleCnt="3"/>
      <dgm:spPr/>
      <dgm:t>
        <a:bodyPr/>
        <a:lstStyle/>
        <a:p>
          <a:endParaRPr lang="es-CO"/>
        </a:p>
      </dgm:t>
    </dgm:pt>
    <dgm:pt modelId="{9BB2E1FA-E7E6-459E-830B-99CF5D98DEFB}" type="pres">
      <dgm:prSet presAssocID="{8D6B1697-E730-4F1E-902B-8875CCE9961B}" presName="vSp" presStyleCnt="0"/>
      <dgm:spPr/>
    </dgm:pt>
    <dgm:pt modelId="{28296363-17E7-49F5-B92F-1DD763E34085}" type="pres">
      <dgm:prSet presAssocID="{1E4D3E97-D5F6-4D71-9AF0-710462CE6DAA}" presName="horFlow" presStyleCnt="0"/>
      <dgm:spPr/>
    </dgm:pt>
    <dgm:pt modelId="{0F788FDC-AD0C-45BB-B884-8A184E4BC0A1}" type="pres">
      <dgm:prSet presAssocID="{1E4D3E97-D5F6-4D71-9AF0-710462CE6DAA}" presName="bigChev" presStyleLbl="node1" presStyleIdx="1" presStyleCnt="3"/>
      <dgm:spPr/>
      <dgm:t>
        <a:bodyPr/>
        <a:lstStyle/>
        <a:p>
          <a:endParaRPr lang="es-CO"/>
        </a:p>
      </dgm:t>
    </dgm:pt>
    <dgm:pt modelId="{711330A7-F984-4019-98E0-6DBD4D8CA59A}" type="pres">
      <dgm:prSet presAssocID="{18CCC200-6C2D-4472-B606-64014D62F29D}" presName="parTrans" presStyleCnt="0"/>
      <dgm:spPr/>
    </dgm:pt>
    <dgm:pt modelId="{28077AA8-CFCA-4A76-8C10-6C5C3A04B66C}" type="pres">
      <dgm:prSet presAssocID="{B2915A89-9977-424E-A49F-A8BD171D1AE6}" presName="node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D72699D7-BC5D-42AD-8DA1-D9D8A4D32F37}" type="pres">
      <dgm:prSet presAssocID="{1E4D3E97-D5F6-4D71-9AF0-710462CE6DAA}" presName="vSp" presStyleCnt="0"/>
      <dgm:spPr/>
    </dgm:pt>
    <dgm:pt modelId="{0EE6D985-AB44-4386-931D-37EF6C56B12C}" type="pres">
      <dgm:prSet presAssocID="{8ECD24CF-2E91-4168-8C9A-BB10CC0D6297}" presName="horFlow" presStyleCnt="0"/>
      <dgm:spPr/>
    </dgm:pt>
    <dgm:pt modelId="{2D9D70A2-FE58-4DDE-8BA5-448987D610DA}" type="pres">
      <dgm:prSet presAssocID="{8ECD24CF-2E91-4168-8C9A-BB10CC0D6297}" presName="bigChev" presStyleLbl="node1" presStyleIdx="2" presStyleCnt="3"/>
      <dgm:spPr/>
      <dgm:t>
        <a:bodyPr/>
        <a:lstStyle/>
        <a:p>
          <a:endParaRPr lang="es-CO"/>
        </a:p>
      </dgm:t>
    </dgm:pt>
    <dgm:pt modelId="{83D6C257-B6E8-4497-AE77-5603AD9DA70A}" type="pres">
      <dgm:prSet presAssocID="{3B194908-015D-459F-8661-55B2C9813C62}" presName="parTrans" presStyleCnt="0"/>
      <dgm:spPr/>
    </dgm:pt>
    <dgm:pt modelId="{528F40AB-9AD7-48B8-90C3-1E7CC01AA29C}" type="pres">
      <dgm:prSet presAssocID="{2CD63499-1CFA-4540-B270-3648AF4AD8FA}" presName="node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6C9D52E6-CAB3-4C91-BF24-AC8673F29BBD}" srcId="{FA50A405-A5CB-4895-A7A8-76CBC244EFBC}" destId="{8ECD24CF-2E91-4168-8C9A-BB10CC0D6297}" srcOrd="2" destOrd="0" parTransId="{FFA1EAB5-6ECF-45B8-824D-93CE89460367}" sibTransId="{8EF533F6-14AD-48BC-AF51-FCCD014D7CBC}"/>
    <dgm:cxn modelId="{5B61C2AE-F5F7-4DD5-9CF4-EBC5E5A542CE}" type="presOf" srcId="{B2915A89-9977-424E-A49F-A8BD171D1AE6}" destId="{28077AA8-CFCA-4A76-8C10-6C5C3A04B66C}" srcOrd="0" destOrd="0" presId="urn:microsoft.com/office/officeart/2005/8/layout/lProcess3"/>
    <dgm:cxn modelId="{CAF4F05E-3850-49E3-B838-C3906E2CBD6C}" srcId="{8ECD24CF-2E91-4168-8C9A-BB10CC0D6297}" destId="{2CD63499-1CFA-4540-B270-3648AF4AD8FA}" srcOrd="0" destOrd="0" parTransId="{3B194908-015D-459F-8661-55B2C9813C62}" sibTransId="{F73C31E8-CA01-46CD-9326-A7DA59986AF5}"/>
    <dgm:cxn modelId="{BC63A7CB-9EA2-48E1-91D9-A030AF40139A}" type="presOf" srcId="{8ECD24CF-2E91-4168-8C9A-BB10CC0D6297}" destId="{2D9D70A2-FE58-4DDE-8BA5-448987D610DA}" srcOrd="0" destOrd="0" presId="urn:microsoft.com/office/officeart/2005/8/layout/lProcess3"/>
    <dgm:cxn modelId="{698A26A3-F760-4C6C-8E34-97D8270932A6}" type="presOf" srcId="{2CD63499-1CFA-4540-B270-3648AF4AD8FA}" destId="{528F40AB-9AD7-48B8-90C3-1E7CC01AA29C}" srcOrd="0" destOrd="0" presId="urn:microsoft.com/office/officeart/2005/8/layout/lProcess3"/>
    <dgm:cxn modelId="{2E12F41E-72AA-45DA-8C94-BB454C021F93}" srcId="{FA50A405-A5CB-4895-A7A8-76CBC244EFBC}" destId="{1E4D3E97-D5F6-4D71-9AF0-710462CE6DAA}" srcOrd="1" destOrd="0" parTransId="{8D014C70-C784-426A-AC3D-2A732A7311DB}" sibTransId="{92B4D830-CA78-4ECB-99E2-0C55F4860A30}"/>
    <dgm:cxn modelId="{4C88AE5B-D065-449F-B0CE-940D306C82BD}" type="presOf" srcId="{FA50A405-A5CB-4895-A7A8-76CBC244EFBC}" destId="{E3175D90-4991-4D33-B0B9-BF6A17E41723}" srcOrd="0" destOrd="0" presId="urn:microsoft.com/office/officeart/2005/8/layout/lProcess3"/>
    <dgm:cxn modelId="{C906F0C6-4D18-4345-8D02-6F40449A3B08}" srcId="{1E4D3E97-D5F6-4D71-9AF0-710462CE6DAA}" destId="{B2915A89-9977-424E-A49F-A8BD171D1AE6}" srcOrd="0" destOrd="0" parTransId="{18CCC200-6C2D-4472-B606-64014D62F29D}" sibTransId="{19E238E4-C639-4134-BB9F-4467EFDF7D11}"/>
    <dgm:cxn modelId="{6A54AA6E-C0BA-4572-ABF1-A0A40079C8BD}" type="presOf" srcId="{8D6B1697-E730-4F1E-902B-8875CCE9961B}" destId="{29157177-E25E-4356-96BF-10BFE97F7D89}" srcOrd="0" destOrd="0" presId="urn:microsoft.com/office/officeart/2005/8/layout/lProcess3"/>
    <dgm:cxn modelId="{315446BD-248D-402D-BCD0-B25607359D73}" type="presOf" srcId="{1E4D3E97-D5F6-4D71-9AF0-710462CE6DAA}" destId="{0F788FDC-AD0C-45BB-B884-8A184E4BC0A1}" srcOrd="0" destOrd="0" presId="urn:microsoft.com/office/officeart/2005/8/layout/lProcess3"/>
    <dgm:cxn modelId="{DA24F3EC-8C37-4983-A96B-DE53359E96AA}" srcId="{FA50A405-A5CB-4895-A7A8-76CBC244EFBC}" destId="{8D6B1697-E730-4F1E-902B-8875CCE9961B}" srcOrd="0" destOrd="0" parTransId="{96BED775-8A59-4B95-8282-357CF5F53D24}" sibTransId="{7D409377-F236-4E92-86E5-6D550A0708CE}"/>
    <dgm:cxn modelId="{3365184E-396A-4B96-AB55-74AB527C9FF4}" type="presParOf" srcId="{E3175D90-4991-4D33-B0B9-BF6A17E41723}" destId="{24EF48E2-FDCF-4B67-BCE5-6E39EC8488EE}" srcOrd="0" destOrd="0" presId="urn:microsoft.com/office/officeart/2005/8/layout/lProcess3"/>
    <dgm:cxn modelId="{3E378141-6B7E-47E0-A608-66019D758CE4}" type="presParOf" srcId="{24EF48E2-FDCF-4B67-BCE5-6E39EC8488EE}" destId="{29157177-E25E-4356-96BF-10BFE97F7D89}" srcOrd="0" destOrd="0" presId="urn:microsoft.com/office/officeart/2005/8/layout/lProcess3"/>
    <dgm:cxn modelId="{35894D91-EAC3-4B4D-B2F3-5557230821BB}" type="presParOf" srcId="{E3175D90-4991-4D33-B0B9-BF6A17E41723}" destId="{9BB2E1FA-E7E6-459E-830B-99CF5D98DEFB}" srcOrd="1" destOrd="0" presId="urn:microsoft.com/office/officeart/2005/8/layout/lProcess3"/>
    <dgm:cxn modelId="{76A28072-B379-449D-A0CD-22F16F4D7611}" type="presParOf" srcId="{E3175D90-4991-4D33-B0B9-BF6A17E41723}" destId="{28296363-17E7-49F5-B92F-1DD763E34085}" srcOrd="2" destOrd="0" presId="urn:microsoft.com/office/officeart/2005/8/layout/lProcess3"/>
    <dgm:cxn modelId="{10E40671-230A-4C59-91C8-297984DB2247}" type="presParOf" srcId="{28296363-17E7-49F5-B92F-1DD763E34085}" destId="{0F788FDC-AD0C-45BB-B884-8A184E4BC0A1}" srcOrd="0" destOrd="0" presId="urn:microsoft.com/office/officeart/2005/8/layout/lProcess3"/>
    <dgm:cxn modelId="{2BBF18A8-7613-44A0-96FB-2DA3A14E3FA5}" type="presParOf" srcId="{28296363-17E7-49F5-B92F-1DD763E34085}" destId="{711330A7-F984-4019-98E0-6DBD4D8CA59A}" srcOrd="1" destOrd="0" presId="urn:microsoft.com/office/officeart/2005/8/layout/lProcess3"/>
    <dgm:cxn modelId="{7AA50A97-2FF7-41C5-8C54-4E7314B36E00}" type="presParOf" srcId="{28296363-17E7-49F5-B92F-1DD763E34085}" destId="{28077AA8-CFCA-4A76-8C10-6C5C3A04B66C}" srcOrd="2" destOrd="0" presId="urn:microsoft.com/office/officeart/2005/8/layout/lProcess3"/>
    <dgm:cxn modelId="{9138325A-4A41-4EE4-8CFF-41B3343E1BB5}" type="presParOf" srcId="{E3175D90-4991-4D33-B0B9-BF6A17E41723}" destId="{D72699D7-BC5D-42AD-8DA1-D9D8A4D32F37}" srcOrd="3" destOrd="0" presId="urn:microsoft.com/office/officeart/2005/8/layout/lProcess3"/>
    <dgm:cxn modelId="{1EDF6127-D100-482C-9DA4-601191F3E8B9}" type="presParOf" srcId="{E3175D90-4991-4D33-B0B9-BF6A17E41723}" destId="{0EE6D985-AB44-4386-931D-37EF6C56B12C}" srcOrd="4" destOrd="0" presId="urn:microsoft.com/office/officeart/2005/8/layout/lProcess3"/>
    <dgm:cxn modelId="{92B860D4-196A-4E7A-90E4-AAA8B55EB9FE}" type="presParOf" srcId="{0EE6D985-AB44-4386-931D-37EF6C56B12C}" destId="{2D9D70A2-FE58-4DDE-8BA5-448987D610DA}" srcOrd="0" destOrd="0" presId="urn:microsoft.com/office/officeart/2005/8/layout/lProcess3"/>
    <dgm:cxn modelId="{68780F05-2BFF-4A27-A753-2DAF00155C29}" type="presParOf" srcId="{0EE6D985-AB44-4386-931D-37EF6C56B12C}" destId="{83D6C257-B6E8-4497-AE77-5603AD9DA70A}" srcOrd="1" destOrd="0" presId="urn:microsoft.com/office/officeart/2005/8/layout/lProcess3"/>
    <dgm:cxn modelId="{48F12336-6E8F-43EE-9C6D-BE886EA5BCBB}" type="presParOf" srcId="{0EE6D985-AB44-4386-931D-37EF6C56B12C}" destId="{528F40AB-9AD7-48B8-90C3-1E7CC01AA29C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D647D3FC-E48E-4468-BDBB-45F6CCFEB401}" type="doc">
      <dgm:prSet loTypeId="urn:microsoft.com/office/officeart/2009/3/layout/PhasedProcess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CO"/>
        </a:p>
      </dgm:t>
    </dgm:pt>
    <dgm:pt modelId="{09155E55-28A0-4B0C-931A-8F10225EDD61}">
      <dgm:prSet phldrT="[Texto]" custT="1"/>
      <dgm:spPr/>
      <dgm:t>
        <a:bodyPr/>
        <a:lstStyle/>
        <a:p>
          <a:r>
            <a:rPr lang="es-ES_tradnl" sz="2200" b="1" u="none" dirty="0" smtClean="0"/>
            <a:t>Contaminación por desechos sólidos</a:t>
          </a:r>
          <a:r>
            <a:rPr lang="es-CO" sz="2000" b="1" u="none" dirty="0" smtClean="0"/>
            <a:t> </a:t>
          </a:r>
          <a:endParaRPr lang="es-CO" sz="2000" b="1" u="none" dirty="0"/>
        </a:p>
      </dgm:t>
    </dgm:pt>
    <dgm:pt modelId="{3B43A151-58CD-4742-B051-0CEAB37F663C}" type="parTrans" cxnId="{EADEC821-E87A-4C20-9FCF-B0176784B047}">
      <dgm:prSet/>
      <dgm:spPr/>
      <dgm:t>
        <a:bodyPr/>
        <a:lstStyle/>
        <a:p>
          <a:endParaRPr lang="es-CO" sz="1600"/>
        </a:p>
      </dgm:t>
    </dgm:pt>
    <dgm:pt modelId="{54366274-5B1C-4916-AFB0-D8597008C98B}" type="sibTrans" cxnId="{EADEC821-E87A-4C20-9FCF-B0176784B047}">
      <dgm:prSet/>
      <dgm:spPr/>
      <dgm:t>
        <a:bodyPr/>
        <a:lstStyle/>
        <a:p>
          <a:endParaRPr lang="es-CO" sz="1600"/>
        </a:p>
      </dgm:t>
    </dgm:pt>
    <dgm:pt modelId="{09C0E10C-E15F-4A66-A83C-7E3F4EACA0FE}">
      <dgm:prSet phldrT="[Texto]" custT="1"/>
      <dgm:spPr/>
      <dgm:t>
        <a:bodyPr/>
        <a:lstStyle/>
        <a:p>
          <a:r>
            <a:rPr lang="es-ES_tradnl" sz="1600" dirty="0" smtClean="0"/>
            <a:t>Deficiente</a:t>
          </a:r>
          <a:r>
            <a:rPr lang="es-CO" sz="1600" dirty="0" smtClean="0"/>
            <a:t> </a:t>
          </a:r>
          <a:endParaRPr lang="es-CO" sz="1600" dirty="0"/>
        </a:p>
      </dgm:t>
    </dgm:pt>
    <dgm:pt modelId="{84B9613B-FF0A-4839-95C3-23FD160B64D6}" type="parTrans" cxnId="{10931B6C-AAE2-4218-B6AB-510A6D17F040}">
      <dgm:prSet/>
      <dgm:spPr/>
      <dgm:t>
        <a:bodyPr/>
        <a:lstStyle/>
        <a:p>
          <a:endParaRPr lang="es-CO" sz="1600"/>
        </a:p>
      </dgm:t>
    </dgm:pt>
    <dgm:pt modelId="{B79674B5-F8C7-4109-8C4E-0B7FE4B6C94C}" type="sibTrans" cxnId="{10931B6C-AAE2-4218-B6AB-510A6D17F040}">
      <dgm:prSet/>
      <dgm:spPr/>
      <dgm:t>
        <a:bodyPr/>
        <a:lstStyle/>
        <a:p>
          <a:endParaRPr lang="es-CO" sz="1600"/>
        </a:p>
      </dgm:t>
    </dgm:pt>
    <dgm:pt modelId="{B44E29A6-2DC5-41F8-A369-20F7A9D089DC}">
      <dgm:prSet phldrT="[Texto]" custT="1"/>
      <dgm:spPr/>
      <dgm:t>
        <a:bodyPr/>
        <a:lstStyle/>
        <a:p>
          <a:r>
            <a:rPr lang="es-ES_tradnl" sz="1600" dirty="0" smtClean="0"/>
            <a:t>Sistema de recolección</a:t>
          </a:r>
          <a:endParaRPr lang="es-CO" sz="1600" dirty="0"/>
        </a:p>
      </dgm:t>
    </dgm:pt>
    <dgm:pt modelId="{B94BB515-75A3-46D5-A576-25744A9357FD}" type="parTrans" cxnId="{243EB9DA-FFF2-4677-969C-FC235E3D502C}">
      <dgm:prSet/>
      <dgm:spPr/>
      <dgm:t>
        <a:bodyPr/>
        <a:lstStyle/>
        <a:p>
          <a:endParaRPr lang="es-CO" sz="1600"/>
        </a:p>
      </dgm:t>
    </dgm:pt>
    <dgm:pt modelId="{754891C6-5668-4D3C-8610-FD5724F78857}" type="sibTrans" cxnId="{243EB9DA-FFF2-4677-969C-FC235E3D502C}">
      <dgm:prSet/>
      <dgm:spPr/>
      <dgm:t>
        <a:bodyPr/>
        <a:lstStyle/>
        <a:p>
          <a:endParaRPr lang="es-CO" sz="1600"/>
        </a:p>
      </dgm:t>
    </dgm:pt>
    <dgm:pt modelId="{F77170DC-FCEA-4C16-ACC8-667D6AB88C44}">
      <dgm:prSet phldrT="[Texto]" custT="1"/>
      <dgm:spPr/>
      <dgm:t>
        <a:bodyPr/>
        <a:lstStyle/>
        <a:p>
          <a:r>
            <a:rPr lang="es-ES_tradnl" sz="2200" b="1" u="none" dirty="0" smtClean="0"/>
            <a:t>Alteración del hábitat</a:t>
          </a:r>
          <a:r>
            <a:rPr lang="es-CO" sz="2200" b="1" u="none" dirty="0" smtClean="0"/>
            <a:t> </a:t>
          </a:r>
          <a:endParaRPr lang="es-CO" sz="2200" b="1" u="none" dirty="0"/>
        </a:p>
      </dgm:t>
    </dgm:pt>
    <dgm:pt modelId="{CA212894-33E7-45D2-9840-C0253BAEBCF6}" type="parTrans" cxnId="{4CE68EF1-9972-4DFE-A7B0-B8A6179A757A}">
      <dgm:prSet/>
      <dgm:spPr/>
      <dgm:t>
        <a:bodyPr/>
        <a:lstStyle/>
        <a:p>
          <a:endParaRPr lang="es-CO" sz="1600"/>
        </a:p>
      </dgm:t>
    </dgm:pt>
    <dgm:pt modelId="{9F25EA65-CC56-40D6-9BE3-474B8AD811EF}" type="sibTrans" cxnId="{4CE68EF1-9972-4DFE-A7B0-B8A6179A757A}">
      <dgm:prSet/>
      <dgm:spPr/>
      <dgm:t>
        <a:bodyPr/>
        <a:lstStyle/>
        <a:p>
          <a:endParaRPr lang="es-CO" sz="1600"/>
        </a:p>
      </dgm:t>
    </dgm:pt>
    <dgm:pt modelId="{ADD702DB-6D31-4829-8E85-D81CA08CBB5C}">
      <dgm:prSet phldrT="[Texto]" custT="1"/>
      <dgm:spPr/>
      <dgm:t>
        <a:bodyPr/>
        <a:lstStyle/>
        <a:p>
          <a:r>
            <a:rPr lang="es-ES_tradnl" sz="1600" dirty="0" smtClean="0"/>
            <a:t>Migración de especies</a:t>
          </a:r>
          <a:endParaRPr lang="es-CO" sz="1600" dirty="0"/>
        </a:p>
      </dgm:t>
    </dgm:pt>
    <dgm:pt modelId="{3993A339-E616-4BDB-81EC-58D417E52629}" type="parTrans" cxnId="{F27B3FE8-75EC-4C2E-946D-FC5BC11B8FD4}">
      <dgm:prSet/>
      <dgm:spPr/>
      <dgm:t>
        <a:bodyPr/>
        <a:lstStyle/>
        <a:p>
          <a:endParaRPr lang="es-CO" sz="1600"/>
        </a:p>
      </dgm:t>
    </dgm:pt>
    <dgm:pt modelId="{66380A59-9426-4F50-8B58-10CC400CBDEE}" type="sibTrans" cxnId="{F27B3FE8-75EC-4C2E-946D-FC5BC11B8FD4}">
      <dgm:prSet/>
      <dgm:spPr/>
      <dgm:t>
        <a:bodyPr/>
        <a:lstStyle/>
        <a:p>
          <a:endParaRPr lang="es-CO" sz="1600"/>
        </a:p>
      </dgm:t>
    </dgm:pt>
    <dgm:pt modelId="{19136AD0-1BF4-437A-9FA4-8B8856340565}">
      <dgm:prSet phldrT="[Texto]" custT="1"/>
      <dgm:spPr/>
      <dgm:t>
        <a:bodyPr/>
        <a:lstStyle/>
        <a:p>
          <a:r>
            <a:rPr lang="es-ES_tradnl" sz="2200" b="1" u="none" dirty="0" smtClean="0"/>
            <a:t>Erosión del Suelo</a:t>
          </a:r>
          <a:endParaRPr lang="es-CO" sz="2200" b="1" u="none" dirty="0"/>
        </a:p>
      </dgm:t>
    </dgm:pt>
    <dgm:pt modelId="{EB6EDAA9-3673-45BC-A518-ACE6E5C83CF2}" type="parTrans" cxnId="{1CD6A745-4A6A-4B2F-ABB6-66221FCED52C}">
      <dgm:prSet/>
      <dgm:spPr/>
      <dgm:t>
        <a:bodyPr/>
        <a:lstStyle/>
        <a:p>
          <a:endParaRPr lang="es-CO" sz="1600"/>
        </a:p>
      </dgm:t>
    </dgm:pt>
    <dgm:pt modelId="{70021730-A706-48A4-B228-2A9B9814BD73}" type="sibTrans" cxnId="{1CD6A745-4A6A-4B2F-ABB6-66221FCED52C}">
      <dgm:prSet/>
      <dgm:spPr/>
      <dgm:t>
        <a:bodyPr/>
        <a:lstStyle/>
        <a:p>
          <a:endParaRPr lang="es-CO" sz="1600"/>
        </a:p>
      </dgm:t>
    </dgm:pt>
    <dgm:pt modelId="{BC7177A5-0FC3-42A4-8DFB-D57ED4E866B3}">
      <dgm:prSet phldrT="[Texto]" custT="1"/>
      <dgm:spPr/>
      <dgm:t>
        <a:bodyPr/>
        <a:lstStyle/>
        <a:p>
          <a:r>
            <a:rPr lang="es-ES_tradnl" sz="1600" dirty="0" smtClean="0">
              <a:solidFill>
                <a:schemeClr val="tx1"/>
              </a:solidFill>
            </a:rPr>
            <a:t>Producto del uso de las instalaciones</a:t>
          </a:r>
          <a:endParaRPr lang="es-CO" sz="1600" dirty="0">
            <a:solidFill>
              <a:schemeClr val="tx1"/>
            </a:solidFill>
          </a:endParaRPr>
        </a:p>
      </dgm:t>
    </dgm:pt>
    <dgm:pt modelId="{2ECE1E2F-833E-4FC6-A325-6D8DCC1418F9}" type="parTrans" cxnId="{D1E118C1-7779-4135-9A8E-EDF9A5CFA575}">
      <dgm:prSet/>
      <dgm:spPr/>
      <dgm:t>
        <a:bodyPr/>
        <a:lstStyle/>
        <a:p>
          <a:endParaRPr lang="es-CO" sz="1600"/>
        </a:p>
      </dgm:t>
    </dgm:pt>
    <dgm:pt modelId="{B1236C7D-11B3-4D93-AF2A-4DB56A04B2C2}" type="sibTrans" cxnId="{D1E118C1-7779-4135-9A8E-EDF9A5CFA575}">
      <dgm:prSet/>
      <dgm:spPr/>
      <dgm:t>
        <a:bodyPr/>
        <a:lstStyle/>
        <a:p>
          <a:endParaRPr lang="es-CO" sz="1600"/>
        </a:p>
      </dgm:t>
    </dgm:pt>
    <dgm:pt modelId="{1D8E30DF-34ED-47C7-BBA6-3BAE47B2BF2A}">
      <dgm:prSet phldrT="[Texto]" custT="1"/>
      <dgm:spPr/>
      <dgm:t>
        <a:bodyPr/>
        <a:lstStyle/>
        <a:p>
          <a:r>
            <a:rPr lang="es-CO" sz="1600" dirty="0" smtClean="0"/>
            <a:t>Cambio de Conducta</a:t>
          </a:r>
          <a:endParaRPr lang="es-CO" sz="1600" dirty="0"/>
        </a:p>
      </dgm:t>
    </dgm:pt>
    <dgm:pt modelId="{25C9B1C4-D9E0-45FC-86E7-222B9D131A0B}" type="parTrans" cxnId="{DB4C0C89-9161-4562-B096-780245DE5783}">
      <dgm:prSet/>
      <dgm:spPr/>
      <dgm:t>
        <a:bodyPr/>
        <a:lstStyle/>
        <a:p>
          <a:endParaRPr lang="es-CO" sz="1600"/>
        </a:p>
      </dgm:t>
    </dgm:pt>
    <dgm:pt modelId="{11D55349-30B1-4E7A-B381-9BF2767C42D0}" type="sibTrans" cxnId="{DB4C0C89-9161-4562-B096-780245DE5783}">
      <dgm:prSet/>
      <dgm:spPr/>
      <dgm:t>
        <a:bodyPr/>
        <a:lstStyle/>
        <a:p>
          <a:endParaRPr lang="es-CO" sz="1600"/>
        </a:p>
      </dgm:t>
    </dgm:pt>
    <dgm:pt modelId="{652F9F09-735D-41F9-B08B-F7D9987A4419}" type="pres">
      <dgm:prSet presAssocID="{D647D3FC-E48E-4468-BDBB-45F6CCFEB401}" presName="Name0" presStyleCnt="0">
        <dgm:presLayoutVars>
          <dgm:chMax val="3"/>
          <dgm:chPref val="3"/>
          <dgm:bulletEnabled val="1"/>
          <dgm:dir/>
          <dgm:animLvl val="lvl"/>
        </dgm:presLayoutVars>
      </dgm:prSet>
      <dgm:spPr/>
      <dgm:t>
        <a:bodyPr/>
        <a:lstStyle/>
        <a:p>
          <a:endParaRPr lang="es-CO"/>
        </a:p>
      </dgm:t>
    </dgm:pt>
    <dgm:pt modelId="{AFA58E24-B912-4658-8802-432AA1CBAE49}" type="pres">
      <dgm:prSet presAssocID="{D647D3FC-E48E-4468-BDBB-45F6CCFEB401}" presName="arc1" presStyleLbl="node1" presStyleIdx="0" presStyleCnt="4"/>
      <dgm:spPr/>
    </dgm:pt>
    <dgm:pt modelId="{87394DD5-CE14-4FFF-98EC-A8BEBA47278C}" type="pres">
      <dgm:prSet presAssocID="{D647D3FC-E48E-4468-BDBB-45F6CCFEB401}" presName="arc3" presStyleLbl="node1" presStyleIdx="1" presStyleCnt="4"/>
      <dgm:spPr/>
    </dgm:pt>
    <dgm:pt modelId="{34660450-B8DC-435C-8CE1-C7B8782D0A6C}" type="pres">
      <dgm:prSet presAssocID="{D647D3FC-E48E-4468-BDBB-45F6CCFEB401}" presName="parentText2" presStyleLbl="revTx" presStyleIdx="0" presStyleCnt="3">
        <dgm:presLayoutVars>
          <dgm:chMax val="4"/>
          <dgm:chPref val="3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C2AA9D36-8BC1-44A3-A6EA-B512B62B0ACA}" type="pres">
      <dgm:prSet presAssocID="{D647D3FC-E48E-4468-BDBB-45F6CCFEB401}" presName="arc2" presStyleLbl="node1" presStyleIdx="2" presStyleCnt="4"/>
      <dgm:spPr/>
    </dgm:pt>
    <dgm:pt modelId="{3AB3403A-F9AB-4F4A-A7C3-EB4E39200C5A}" type="pres">
      <dgm:prSet presAssocID="{D647D3FC-E48E-4468-BDBB-45F6CCFEB401}" presName="arc4" presStyleLbl="node1" presStyleIdx="3" presStyleCnt="4"/>
      <dgm:spPr/>
    </dgm:pt>
    <dgm:pt modelId="{D36DE4F6-68A7-49C1-AB93-73A8F1F4BAC2}" type="pres">
      <dgm:prSet presAssocID="{D647D3FC-E48E-4468-BDBB-45F6CCFEB401}" presName="parentText3" presStyleLbl="revTx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FA36D51B-4678-4699-83D7-397BD3773AE4}" type="pres">
      <dgm:prSet presAssocID="{D647D3FC-E48E-4468-BDBB-45F6CCFEB401}" presName="middleComposite" presStyleCnt="0"/>
      <dgm:spPr/>
    </dgm:pt>
    <dgm:pt modelId="{44526280-38F6-4741-8E2E-79A2786C21A3}" type="pres">
      <dgm:prSet presAssocID="{ADD702DB-6D31-4829-8E85-D81CA08CBB5C}" presName="circ1" presStyleLbl="vennNode1" presStyleIdx="0" presStyleCnt="7" custScaleX="132970" custScaleY="118792"/>
      <dgm:spPr/>
      <dgm:t>
        <a:bodyPr/>
        <a:lstStyle/>
        <a:p>
          <a:endParaRPr lang="es-CO"/>
        </a:p>
      </dgm:t>
    </dgm:pt>
    <dgm:pt modelId="{7667CC1F-7D0B-47A4-A659-CB190C4DF51E}" type="pres">
      <dgm:prSet presAssocID="{ADD702DB-6D31-4829-8E85-D81CA08CBB5C}" presName="circ1Tx" presStyleLbl="revTx" presStyleIdx="1" presStyleCnt="3">
        <dgm:presLayoutVars>
          <dgm:chMax val="0"/>
          <dgm:chPref val="0"/>
        </dgm:presLayoutVars>
      </dgm:prSet>
      <dgm:spPr/>
      <dgm:t>
        <a:bodyPr/>
        <a:lstStyle/>
        <a:p>
          <a:endParaRPr lang="es-CO"/>
        </a:p>
      </dgm:t>
    </dgm:pt>
    <dgm:pt modelId="{7AB6C0CF-ED89-4BAD-890C-DDA7EB7DBAB3}" type="pres">
      <dgm:prSet presAssocID="{1D8E30DF-34ED-47C7-BBA6-3BAE47B2BF2A}" presName="circ2" presStyleLbl="vennNode1" presStyleIdx="1" presStyleCnt="7"/>
      <dgm:spPr/>
      <dgm:t>
        <a:bodyPr/>
        <a:lstStyle/>
        <a:p>
          <a:endParaRPr lang="es-CO"/>
        </a:p>
      </dgm:t>
    </dgm:pt>
    <dgm:pt modelId="{5329EDBE-AAB2-4F11-BEDA-89F6F585451E}" type="pres">
      <dgm:prSet presAssocID="{1D8E30DF-34ED-47C7-BBA6-3BAE47B2BF2A}" presName="circ2Tx" presStyleLbl="revTx" presStyleIdx="1" presStyleCnt="3">
        <dgm:presLayoutVars>
          <dgm:chMax val="0"/>
          <dgm:chPref val="0"/>
        </dgm:presLayoutVars>
      </dgm:prSet>
      <dgm:spPr/>
      <dgm:t>
        <a:bodyPr/>
        <a:lstStyle/>
        <a:p>
          <a:endParaRPr lang="es-CO"/>
        </a:p>
      </dgm:t>
    </dgm:pt>
    <dgm:pt modelId="{871FB58A-EDD3-425E-8850-0C65ED970303}" type="pres">
      <dgm:prSet presAssocID="{D647D3FC-E48E-4468-BDBB-45F6CCFEB401}" presName="leftComposite" presStyleCnt="0"/>
      <dgm:spPr/>
    </dgm:pt>
    <dgm:pt modelId="{F2CA9604-218B-4B1B-9DBE-18847888A8CB}" type="pres">
      <dgm:prSet presAssocID="{09C0E10C-E15F-4A66-A83C-7E3F4EACA0FE}" presName="childText1_1" presStyleLbl="vennNode1" presStyleIdx="2" presStyleCnt="7" custScaleX="141282" custScaleY="121431" custLinFactNeighborX="-7190" custLinFactNeighborY="-3082">
        <dgm:presLayoutVars>
          <dgm:chMax val="0"/>
          <dgm:chPref val="0"/>
        </dgm:presLayoutVars>
      </dgm:prSet>
      <dgm:spPr/>
      <dgm:t>
        <a:bodyPr/>
        <a:lstStyle/>
        <a:p>
          <a:endParaRPr lang="es-CO"/>
        </a:p>
      </dgm:t>
    </dgm:pt>
    <dgm:pt modelId="{D08AF8FC-4494-4B1D-AEDD-9F2A904E6888}" type="pres">
      <dgm:prSet presAssocID="{09C0E10C-E15F-4A66-A83C-7E3F4EACA0FE}" presName="ellipse1" presStyleLbl="vennNode1" presStyleIdx="3" presStyleCnt="7"/>
      <dgm:spPr/>
    </dgm:pt>
    <dgm:pt modelId="{E977D104-6807-41F6-8098-3DE5BF11D490}" type="pres">
      <dgm:prSet presAssocID="{09C0E10C-E15F-4A66-A83C-7E3F4EACA0FE}" presName="ellipse2" presStyleLbl="vennNode1" presStyleIdx="4" presStyleCnt="7"/>
      <dgm:spPr/>
    </dgm:pt>
    <dgm:pt modelId="{527714D9-2055-4D25-8D46-B60A885110D0}" type="pres">
      <dgm:prSet presAssocID="{B44E29A6-2DC5-41F8-A369-20F7A9D089DC}" presName="childText1_2" presStyleLbl="vennNode1" presStyleIdx="5" presStyleCnt="7" custScaleX="162247" custScaleY="118920" custLinFactNeighborX="-6163" custLinFactNeighborY="-6164">
        <dgm:presLayoutVars>
          <dgm:chMax val="0"/>
          <dgm:chPref val="0"/>
        </dgm:presLayoutVars>
      </dgm:prSet>
      <dgm:spPr/>
      <dgm:t>
        <a:bodyPr/>
        <a:lstStyle/>
        <a:p>
          <a:endParaRPr lang="es-CO"/>
        </a:p>
      </dgm:t>
    </dgm:pt>
    <dgm:pt modelId="{4A1972EF-C544-4C50-B74F-836C4AB087A2}" type="pres">
      <dgm:prSet presAssocID="{B44E29A6-2DC5-41F8-A369-20F7A9D089DC}" presName="ellipse3" presStyleLbl="vennNode1" presStyleIdx="6" presStyleCnt="7"/>
      <dgm:spPr/>
    </dgm:pt>
    <dgm:pt modelId="{E2E17A7A-50EB-4121-BB3F-12FF9B05C390}" type="pres">
      <dgm:prSet presAssocID="{D647D3FC-E48E-4468-BDBB-45F6CCFEB401}" presName="rightChild" presStyleLbl="node2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es-CO"/>
        </a:p>
      </dgm:t>
    </dgm:pt>
    <dgm:pt modelId="{23B6D444-57B5-4BF5-B326-ACF0DC3FBD64}" type="pres">
      <dgm:prSet presAssocID="{D647D3FC-E48E-4468-BDBB-45F6CCFEB401}" presName="parentText1" presStyleLbl="revTx" presStyleIdx="2" presStyleCnt="3">
        <dgm:presLayoutVars>
          <dgm:chMax val="4"/>
          <dgm:chPref val="3"/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EA6BBA66-2770-4728-8908-A8728CCA139F}" type="presOf" srcId="{19136AD0-1BF4-437A-9FA4-8B8856340565}" destId="{D36DE4F6-68A7-49C1-AB93-73A8F1F4BAC2}" srcOrd="0" destOrd="0" presId="urn:microsoft.com/office/officeart/2009/3/layout/PhasedProcess"/>
    <dgm:cxn modelId="{B9E652D7-2EC2-4F28-932E-AD0D10212F55}" type="presOf" srcId="{B44E29A6-2DC5-41F8-A369-20F7A9D089DC}" destId="{527714D9-2055-4D25-8D46-B60A885110D0}" srcOrd="0" destOrd="0" presId="urn:microsoft.com/office/officeart/2009/3/layout/PhasedProcess"/>
    <dgm:cxn modelId="{E2A3E015-79C2-48BC-9EE7-8F5908A4B127}" type="presOf" srcId="{F77170DC-FCEA-4C16-ACC8-667D6AB88C44}" destId="{34660450-B8DC-435C-8CE1-C7B8782D0A6C}" srcOrd="0" destOrd="0" presId="urn:microsoft.com/office/officeart/2009/3/layout/PhasedProcess"/>
    <dgm:cxn modelId="{E79D7126-0F13-4BCC-BFEB-437B9E35A688}" type="presOf" srcId="{D647D3FC-E48E-4468-BDBB-45F6CCFEB401}" destId="{652F9F09-735D-41F9-B08B-F7D9987A4419}" srcOrd="0" destOrd="0" presId="urn:microsoft.com/office/officeart/2009/3/layout/PhasedProcess"/>
    <dgm:cxn modelId="{4CE68EF1-9972-4DFE-A7B0-B8A6179A757A}" srcId="{D647D3FC-E48E-4468-BDBB-45F6CCFEB401}" destId="{F77170DC-FCEA-4C16-ACC8-667D6AB88C44}" srcOrd="1" destOrd="0" parTransId="{CA212894-33E7-45D2-9840-C0253BAEBCF6}" sibTransId="{9F25EA65-CC56-40D6-9BE3-474B8AD811EF}"/>
    <dgm:cxn modelId="{250D73B9-584A-45E6-8E09-E6F2F8915031}" type="presOf" srcId="{BC7177A5-0FC3-42A4-8DFB-D57ED4E866B3}" destId="{E2E17A7A-50EB-4121-BB3F-12FF9B05C390}" srcOrd="0" destOrd="0" presId="urn:microsoft.com/office/officeart/2009/3/layout/PhasedProcess"/>
    <dgm:cxn modelId="{EF814FC3-09FD-434D-9E5B-0C2194803A40}" type="presOf" srcId="{09155E55-28A0-4B0C-931A-8F10225EDD61}" destId="{23B6D444-57B5-4BF5-B326-ACF0DC3FBD64}" srcOrd="0" destOrd="0" presId="urn:microsoft.com/office/officeart/2009/3/layout/PhasedProcess"/>
    <dgm:cxn modelId="{D1E118C1-7779-4135-9A8E-EDF9A5CFA575}" srcId="{19136AD0-1BF4-437A-9FA4-8B8856340565}" destId="{BC7177A5-0FC3-42A4-8DFB-D57ED4E866B3}" srcOrd="0" destOrd="0" parTransId="{2ECE1E2F-833E-4FC6-A325-6D8DCC1418F9}" sibTransId="{B1236C7D-11B3-4D93-AF2A-4DB56A04B2C2}"/>
    <dgm:cxn modelId="{7ABB40A0-EBDD-4C3C-B5AF-F754EB490911}" type="presOf" srcId="{1D8E30DF-34ED-47C7-BBA6-3BAE47B2BF2A}" destId="{5329EDBE-AAB2-4F11-BEDA-89F6F585451E}" srcOrd="1" destOrd="0" presId="urn:microsoft.com/office/officeart/2009/3/layout/PhasedProcess"/>
    <dgm:cxn modelId="{733474EA-428F-412B-BE86-43BD031B4590}" type="presOf" srcId="{ADD702DB-6D31-4829-8E85-D81CA08CBB5C}" destId="{7667CC1F-7D0B-47A4-A659-CB190C4DF51E}" srcOrd="1" destOrd="0" presId="urn:microsoft.com/office/officeart/2009/3/layout/PhasedProcess"/>
    <dgm:cxn modelId="{1CD6A745-4A6A-4B2F-ABB6-66221FCED52C}" srcId="{D647D3FC-E48E-4468-BDBB-45F6CCFEB401}" destId="{19136AD0-1BF4-437A-9FA4-8B8856340565}" srcOrd="2" destOrd="0" parTransId="{EB6EDAA9-3673-45BC-A518-ACE6E5C83CF2}" sibTransId="{70021730-A706-48A4-B228-2A9B9814BD73}"/>
    <dgm:cxn modelId="{243EB9DA-FFF2-4677-969C-FC235E3D502C}" srcId="{09155E55-28A0-4B0C-931A-8F10225EDD61}" destId="{B44E29A6-2DC5-41F8-A369-20F7A9D089DC}" srcOrd="1" destOrd="0" parTransId="{B94BB515-75A3-46D5-A576-25744A9357FD}" sibTransId="{754891C6-5668-4D3C-8610-FD5724F78857}"/>
    <dgm:cxn modelId="{EADEC821-E87A-4C20-9FCF-B0176784B047}" srcId="{D647D3FC-E48E-4468-BDBB-45F6CCFEB401}" destId="{09155E55-28A0-4B0C-931A-8F10225EDD61}" srcOrd="0" destOrd="0" parTransId="{3B43A151-58CD-4742-B051-0CEAB37F663C}" sibTransId="{54366274-5B1C-4916-AFB0-D8597008C98B}"/>
    <dgm:cxn modelId="{55A7F23B-7D81-43B6-8FE6-16CE0D26B616}" type="presOf" srcId="{09C0E10C-E15F-4A66-A83C-7E3F4EACA0FE}" destId="{F2CA9604-218B-4B1B-9DBE-18847888A8CB}" srcOrd="0" destOrd="0" presId="urn:microsoft.com/office/officeart/2009/3/layout/PhasedProcess"/>
    <dgm:cxn modelId="{FD88D156-128E-42B1-B747-338C6785EA35}" type="presOf" srcId="{1D8E30DF-34ED-47C7-BBA6-3BAE47B2BF2A}" destId="{7AB6C0CF-ED89-4BAD-890C-DDA7EB7DBAB3}" srcOrd="0" destOrd="0" presId="urn:microsoft.com/office/officeart/2009/3/layout/PhasedProcess"/>
    <dgm:cxn modelId="{F27B3FE8-75EC-4C2E-946D-FC5BC11B8FD4}" srcId="{F77170DC-FCEA-4C16-ACC8-667D6AB88C44}" destId="{ADD702DB-6D31-4829-8E85-D81CA08CBB5C}" srcOrd="0" destOrd="0" parTransId="{3993A339-E616-4BDB-81EC-58D417E52629}" sibTransId="{66380A59-9426-4F50-8B58-10CC400CBDEE}"/>
    <dgm:cxn modelId="{7E4F65F5-FC68-4761-8C12-F5CA4DCCAD80}" type="presOf" srcId="{ADD702DB-6D31-4829-8E85-D81CA08CBB5C}" destId="{44526280-38F6-4741-8E2E-79A2786C21A3}" srcOrd="0" destOrd="0" presId="urn:microsoft.com/office/officeart/2009/3/layout/PhasedProcess"/>
    <dgm:cxn modelId="{DB4C0C89-9161-4562-B096-780245DE5783}" srcId="{F77170DC-FCEA-4C16-ACC8-667D6AB88C44}" destId="{1D8E30DF-34ED-47C7-BBA6-3BAE47B2BF2A}" srcOrd="1" destOrd="0" parTransId="{25C9B1C4-D9E0-45FC-86E7-222B9D131A0B}" sibTransId="{11D55349-30B1-4E7A-B381-9BF2767C42D0}"/>
    <dgm:cxn modelId="{10931B6C-AAE2-4218-B6AB-510A6D17F040}" srcId="{09155E55-28A0-4B0C-931A-8F10225EDD61}" destId="{09C0E10C-E15F-4A66-A83C-7E3F4EACA0FE}" srcOrd="0" destOrd="0" parTransId="{84B9613B-FF0A-4839-95C3-23FD160B64D6}" sibTransId="{B79674B5-F8C7-4109-8C4E-0B7FE4B6C94C}"/>
    <dgm:cxn modelId="{40F9ED3B-608B-45FD-994B-66E26CD8AD29}" type="presParOf" srcId="{652F9F09-735D-41F9-B08B-F7D9987A4419}" destId="{AFA58E24-B912-4658-8802-432AA1CBAE49}" srcOrd="0" destOrd="0" presId="urn:microsoft.com/office/officeart/2009/3/layout/PhasedProcess"/>
    <dgm:cxn modelId="{45DC1E10-DAA7-431F-B9DF-F2BDFCC16E49}" type="presParOf" srcId="{652F9F09-735D-41F9-B08B-F7D9987A4419}" destId="{87394DD5-CE14-4FFF-98EC-A8BEBA47278C}" srcOrd="1" destOrd="0" presId="urn:microsoft.com/office/officeart/2009/3/layout/PhasedProcess"/>
    <dgm:cxn modelId="{BCA57467-89A4-4B82-9F8F-A625E9390BDB}" type="presParOf" srcId="{652F9F09-735D-41F9-B08B-F7D9987A4419}" destId="{34660450-B8DC-435C-8CE1-C7B8782D0A6C}" srcOrd="2" destOrd="0" presId="urn:microsoft.com/office/officeart/2009/3/layout/PhasedProcess"/>
    <dgm:cxn modelId="{73C1E11B-5726-4C91-94E1-AD603155380F}" type="presParOf" srcId="{652F9F09-735D-41F9-B08B-F7D9987A4419}" destId="{C2AA9D36-8BC1-44A3-A6EA-B512B62B0ACA}" srcOrd="3" destOrd="0" presId="urn:microsoft.com/office/officeart/2009/3/layout/PhasedProcess"/>
    <dgm:cxn modelId="{2DB61492-D163-4FF0-9A7A-E548EA6036CD}" type="presParOf" srcId="{652F9F09-735D-41F9-B08B-F7D9987A4419}" destId="{3AB3403A-F9AB-4F4A-A7C3-EB4E39200C5A}" srcOrd="4" destOrd="0" presId="urn:microsoft.com/office/officeart/2009/3/layout/PhasedProcess"/>
    <dgm:cxn modelId="{D9209588-0486-44C0-9454-26AB737FD2D0}" type="presParOf" srcId="{652F9F09-735D-41F9-B08B-F7D9987A4419}" destId="{D36DE4F6-68A7-49C1-AB93-73A8F1F4BAC2}" srcOrd="5" destOrd="0" presId="urn:microsoft.com/office/officeart/2009/3/layout/PhasedProcess"/>
    <dgm:cxn modelId="{EC45F651-BC09-4356-BAAC-D9AC3AC10483}" type="presParOf" srcId="{652F9F09-735D-41F9-B08B-F7D9987A4419}" destId="{FA36D51B-4678-4699-83D7-397BD3773AE4}" srcOrd="6" destOrd="0" presId="urn:microsoft.com/office/officeart/2009/3/layout/PhasedProcess"/>
    <dgm:cxn modelId="{863496CA-2ED0-4DE6-9426-2EC6C78414A2}" type="presParOf" srcId="{FA36D51B-4678-4699-83D7-397BD3773AE4}" destId="{44526280-38F6-4741-8E2E-79A2786C21A3}" srcOrd="0" destOrd="0" presId="urn:microsoft.com/office/officeart/2009/3/layout/PhasedProcess"/>
    <dgm:cxn modelId="{7BE4DF36-79FE-4332-8E90-71D4429FF33E}" type="presParOf" srcId="{FA36D51B-4678-4699-83D7-397BD3773AE4}" destId="{7667CC1F-7D0B-47A4-A659-CB190C4DF51E}" srcOrd="1" destOrd="0" presId="urn:microsoft.com/office/officeart/2009/3/layout/PhasedProcess"/>
    <dgm:cxn modelId="{C46D750E-CBE0-46CE-981A-BDA5D9EA2B1B}" type="presParOf" srcId="{FA36D51B-4678-4699-83D7-397BD3773AE4}" destId="{7AB6C0CF-ED89-4BAD-890C-DDA7EB7DBAB3}" srcOrd="2" destOrd="0" presId="urn:microsoft.com/office/officeart/2009/3/layout/PhasedProcess"/>
    <dgm:cxn modelId="{A3AE9DC7-207B-4954-80C5-9554351AADDD}" type="presParOf" srcId="{FA36D51B-4678-4699-83D7-397BD3773AE4}" destId="{5329EDBE-AAB2-4F11-BEDA-89F6F585451E}" srcOrd="3" destOrd="0" presId="urn:microsoft.com/office/officeart/2009/3/layout/PhasedProcess"/>
    <dgm:cxn modelId="{82101BF4-D177-4D3A-BDEF-EA51110F60E0}" type="presParOf" srcId="{652F9F09-735D-41F9-B08B-F7D9987A4419}" destId="{871FB58A-EDD3-425E-8850-0C65ED970303}" srcOrd="7" destOrd="0" presId="urn:microsoft.com/office/officeart/2009/3/layout/PhasedProcess"/>
    <dgm:cxn modelId="{A73818EC-7BF7-4AD7-AF6E-911200E6652A}" type="presParOf" srcId="{871FB58A-EDD3-425E-8850-0C65ED970303}" destId="{F2CA9604-218B-4B1B-9DBE-18847888A8CB}" srcOrd="0" destOrd="0" presId="urn:microsoft.com/office/officeart/2009/3/layout/PhasedProcess"/>
    <dgm:cxn modelId="{57FD2109-6EFE-44EA-8A60-1301B788902B}" type="presParOf" srcId="{871FB58A-EDD3-425E-8850-0C65ED970303}" destId="{D08AF8FC-4494-4B1D-AEDD-9F2A904E6888}" srcOrd="1" destOrd="0" presId="urn:microsoft.com/office/officeart/2009/3/layout/PhasedProcess"/>
    <dgm:cxn modelId="{425B2977-96DA-4C6B-8476-C94FBD37D788}" type="presParOf" srcId="{871FB58A-EDD3-425E-8850-0C65ED970303}" destId="{E977D104-6807-41F6-8098-3DE5BF11D490}" srcOrd="2" destOrd="0" presId="urn:microsoft.com/office/officeart/2009/3/layout/PhasedProcess"/>
    <dgm:cxn modelId="{2175EE29-4952-4C1D-BA0A-559D16F77215}" type="presParOf" srcId="{871FB58A-EDD3-425E-8850-0C65ED970303}" destId="{527714D9-2055-4D25-8D46-B60A885110D0}" srcOrd="3" destOrd="0" presId="urn:microsoft.com/office/officeart/2009/3/layout/PhasedProcess"/>
    <dgm:cxn modelId="{724B9C2E-8829-4786-B532-A1293114609E}" type="presParOf" srcId="{871FB58A-EDD3-425E-8850-0C65ED970303}" destId="{4A1972EF-C544-4C50-B74F-836C4AB087A2}" srcOrd="4" destOrd="0" presId="urn:microsoft.com/office/officeart/2009/3/layout/PhasedProcess"/>
    <dgm:cxn modelId="{9B206486-FB12-431B-B947-A20B46E8B392}" type="presParOf" srcId="{652F9F09-735D-41F9-B08B-F7D9987A4419}" destId="{E2E17A7A-50EB-4121-BB3F-12FF9B05C390}" srcOrd="8" destOrd="0" presId="urn:microsoft.com/office/officeart/2009/3/layout/PhasedProcess"/>
    <dgm:cxn modelId="{E13158FC-B668-4FFB-9EA3-01DE4571701A}" type="presParOf" srcId="{652F9F09-735D-41F9-B08B-F7D9987A4419}" destId="{23B6D444-57B5-4BF5-B326-ACF0DC3FBD64}" srcOrd="9" destOrd="0" presId="urn:microsoft.com/office/officeart/2009/3/layout/Phased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686FAC0D-444B-4612-AAF5-F77194D2D8D9}" type="doc">
      <dgm:prSet loTypeId="urn:microsoft.com/office/officeart/2009/3/layout/RandomtoResultProcess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CO"/>
        </a:p>
      </dgm:t>
    </dgm:pt>
    <dgm:pt modelId="{A63E5165-877A-4604-ACF1-B86FBD773341}">
      <dgm:prSet phldrT="[Texto]" custT="1"/>
      <dgm:spPr/>
      <dgm:t>
        <a:bodyPr/>
        <a:lstStyle/>
        <a:p>
          <a:r>
            <a:rPr lang="es-CO" sz="2200" u="none" dirty="0" smtClean="0"/>
            <a:t>Contaminación por ruido y aire </a:t>
          </a:r>
          <a:endParaRPr lang="es-CO" sz="2200" u="none" dirty="0"/>
        </a:p>
      </dgm:t>
    </dgm:pt>
    <dgm:pt modelId="{C8D13477-AC13-4637-B4B5-8F799327237E}" type="parTrans" cxnId="{3496595D-C54F-47D5-B889-13AF41766E97}">
      <dgm:prSet/>
      <dgm:spPr/>
      <dgm:t>
        <a:bodyPr/>
        <a:lstStyle/>
        <a:p>
          <a:endParaRPr lang="es-CO" sz="2200"/>
        </a:p>
      </dgm:t>
    </dgm:pt>
    <dgm:pt modelId="{C67DAFAD-CC78-4028-9312-73855CC8B6DE}" type="sibTrans" cxnId="{3496595D-C54F-47D5-B889-13AF41766E97}">
      <dgm:prSet/>
      <dgm:spPr/>
      <dgm:t>
        <a:bodyPr/>
        <a:lstStyle/>
        <a:p>
          <a:endParaRPr lang="es-CO" sz="2200"/>
        </a:p>
      </dgm:t>
    </dgm:pt>
    <dgm:pt modelId="{D9967DA0-E308-4C71-B504-4D2726DDAEF2}">
      <dgm:prSet phldrT="[Texto]" custT="1"/>
      <dgm:spPr/>
      <dgm:t>
        <a:bodyPr/>
        <a:lstStyle/>
        <a:p>
          <a:r>
            <a:rPr lang="es-ES_tradnl" sz="1800" u="none" dirty="0" smtClean="0"/>
            <a:t>sobre el  ambiente</a:t>
          </a:r>
          <a:endParaRPr lang="es-CO" sz="1800" dirty="0"/>
        </a:p>
      </dgm:t>
    </dgm:pt>
    <dgm:pt modelId="{B5B8E1FA-CDC3-4840-95C4-0E07AD6D6357}" type="parTrans" cxnId="{AC68D387-6678-4616-8F71-F1FD20BA2534}">
      <dgm:prSet/>
      <dgm:spPr/>
      <dgm:t>
        <a:bodyPr/>
        <a:lstStyle/>
        <a:p>
          <a:endParaRPr lang="es-CO" sz="2200"/>
        </a:p>
      </dgm:t>
    </dgm:pt>
    <dgm:pt modelId="{46DA925E-8D17-4D3F-B9AA-6AD87074DF6B}" type="sibTrans" cxnId="{AC68D387-6678-4616-8F71-F1FD20BA2534}">
      <dgm:prSet/>
      <dgm:spPr/>
      <dgm:t>
        <a:bodyPr/>
        <a:lstStyle/>
        <a:p>
          <a:endParaRPr lang="es-CO" sz="2200"/>
        </a:p>
      </dgm:t>
    </dgm:pt>
    <dgm:pt modelId="{C55853D1-CECD-4D3F-8C74-C92C2DCD1981}">
      <dgm:prSet phldrT="[Texto]" custT="1"/>
      <dgm:spPr/>
      <dgm:t>
        <a:bodyPr/>
        <a:lstStyle/>
        <a:p>
          <a:r>
            <a:rPr lang="es-ES_tradnl" sz="2400" b="1" dirty="0" smtClean="0"/>
            <a:t>Vulnerable debido a su ubicación </a:t>
          </a:r>
          <a:endParaRPr lang="es-CO" sz="2400" b="1" dirty="0">
            <a:solidFill>
              <a:schemeClr val="tx1"/>
            </a:solidFill>
          </a:endParaRPr>
        </a:p>
      </dgm:t>
    </dgm:pt>
    <dgm:pt modelId="{D7C3656E-489E-4EB9-817E-6F0D2C8177F6}" type="parTrans" cxnId="{4157EF68-2761-4E6E-A09A-BF50706F287E}">
      <dgm:prSet/>
      <dgm:spPr/>
      <dgm:t>
        <a:bodyPr/>
        <a:lstStyle/>
        <a:p>
          <a:endParaRPr lang="es-CO" sz="2200"/>
        </a:p>
      </dgm:t>
    </dgm:pt>
    <dgm:pt modelId="{954C9ADF-866A-43F5-9EB6-8A6667968188}" type="sibTrans" cxnId="{4157EF68-2761-4E6E-A09A-BF50706F287E}">
      <dgm:prSet/>
      <dgm:spPr/>
      <dgm:t>
        <a:bodyPr/>
        <a:lstStyle/>
        <a:p>
          <a:endParaRPr lang="es-CO" sz="2200"/>
        </a:p>
      </dgm:t>
    </dgm:pt>
    <dgm:pt modelId="{4DFEAAFD-E369-417F-8DAD-1F08A0D1D38D}" type="pres">
      <dgm:prSet presAssocID="{686FAC0D-444B-4612-AAF5-F77194D2D8D9}" presName="Name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s-CO"/>
        </a:p>
      </dgm:t>
    </dgm:pt>
    <dgm:pt modelId="{D42D1803-9EE9-40E2-BC1C-46D1A969B6C3}" type="pres">
      <dgm:prSet presAssocID="{A63E5165-877A-4604-ACF1-B86FBD773341}" presName="chaos" presStyleCnt="0"/>
      <dgm:spPr/>
    </dgm:pt>
    <dgm:pt modelId="{57EACD90-48FE-432F-8901-373DF9CB97C6}" type="pres">
      <dgm:prSet presAssocID="{A63E5165-877A-4604-ACF1-B86FBD773341}" presName="parTx1" presStyleLbl="revTx" presStyleIdx="0" presStyleCnt="2"/>
      <dgm:spPr/>
      <dgm:t>
        <a:bodyPr/>
        <a:lstStyle/>
        <a:p>
          <a:endParaRPr lang="es-CO"/>
        </a:p>
      </dgm:t>
    </dgm:pt>
    <dgm:pt modelId="{84AA1A95-B16F-43C9-AAAA-CEC6E9812E08}" type="pres">
      <dgm:prSet presAssocID="{A63E5165-877A-4604-ACF1-B86FBD773341}" presName="c1" presStyleLbl="node1" presStyleIdx="0" presStyleCnt="19"/>
      <dgm:spPr/>
    </dgm:pt>
    <dgm:pt modelId="{90E1D557-0C5D-4B0B-A3EB-4DD69EA4645F}" type="pres">
      <dgm:prSet presAssocID="{A63E5165-877A-4604-ACF1-B86FBD773341}" presName="c2" presStyleLbl="node1" presStyleIdx="1" presStyleCnt="19"/>
      <dgm:spPr/>
    </dgm:pt>
    <dgm:pt modelId="{FD54A360-BC58-425B-83F4-1EA1C30B77BD}" type="pres">
      <dgm:prSet presAssocID="{A63E5165-877A-4604-ACF1-B86FBD773341}" presName="c3" presStyleLbl="node1" presStyleIdx="2" presStyleCnt="19"/>
      <dgm:spPr/>
    </dgm:pt>
    <dgm:pt modelId="{98127DD4-4375-48B9-9F6F-53DC6ECC9DAA}" type="pres">
      <dgm:prSet presAssocID="{A63E5165-877A-4604-ACF1-B86FBD773341}" presName="c4" presStyleLbl="node1" presStyleIdx="3" presStyleCnt="19"/>
      <dgm:spPr/>
    </dgm:pt>
    <dgm:pt modelId="{FF6BB69E-FFEE-4815-967C-2D2EC3EBE1A4}" type="pres">
      <dgm:prSet presAssocID="{A63E5165-877A-4604-ACF1-B86FBD773341}" presName="c5" presStyleLbl="node1" presStyleIdx="4" presStyleCnt="19"/>
      <dgm:spPr/>
    </dgm:pt>
    <dgm:pt modelId="{66A03B16-3C61-4A3B-A92D-4FE891794D58}" type="pres">
      <dgm:prSet presAssocID="{A63E5165-877A-4604-ACF1-B86FBD773341}" presName="c6" presStyleLbl="node1" presStyleIdx="5" presStyleCnt="19"/>
      <dgm:spPr/>
    </dgm:pt>
    <dgm:pt modelId="{0EEBDFC9-DAA6-4626-A49B-FAC3364E84CC}" type="pres">
      <dgm:prSet presAssocID="{A63E5165-877A-4604-ACF1-B86FBD773341}" presName="c7" presStyleLbl="node1" presStyleIdx="6" presStyleCnt="19"/>
      <dgm:spPr/>
    </dgm:pt>
    <dgm:pt modelId="{84FBDFBB-E484-4594-86F6-4C4FB4B0CD1A}" type="pres">
      <dgm:prSet presAssocID="{A63E5165-877A-4604-ACF1-B86FBD773341}" presName="c8" presStyleLbl="node1" presStyleIdx="7" presStyleCnt="19"/>
      <dgm:spPr/>
    </dgm:pt>
    <dgm:pt modelId="{364A65A1-E0E5-4F39-93DB-4DB9383AFAC5}" type="pres">
      <dgm:prSet presAssocID="{A63E5165-877A-4604-ACF1-B86FBD773341}" presName="c9" presStyleLbl="node1" presStyleIdx="8" presStyleCnt="19"/>
      <dgm:spPr/>
    </dgm:pt>
    <dgm:pt modelId="{1F4011C5-EB3D-4DF2-BD18-02595BF15E59}" type="pres">
      <dgm:prSet presAssocID="{A63E5165-877A-4604-ACF1-B86FBD773341}" presName="c10" presStyleLbl="node1" presStyleIdx="9" presStyleCnt="19"/>
      <dgm:spPr/>
    </dgm:pt>
    <dgm:pt modelId="{BB8FAE8A-4FB1-4BF3-8F16-5039BD7D5FC7}" type="pres">
      <dgm:prSet presAssocID="{A63E5165-877A-4604-ACF1-B86FBD773341}" presName="c11" presStyleLbl="node1" presStyleIdx="10" presStyleCnt="19"/>
      <dgm:spPr/>
    </dgm:pt>
    <dgm:pt modelId="{AF259555-EF86-4616-8B69-3FC8A17D4D4B}" type="pres">
      <dgm:prSet presAssocID="{A63E5165-877A-4604-ACF1-B86FBD773341}" presName="c12" presStyleLbl="node1" presStyleIdx="11" presStyleCnt="19"/>
      <dgm:spPr/>
    </dgm:pt>
    <dgm:pt modelId="{52F73614-6CBC-482F-8BD8-68EC44BBE8C2}" type="pres">
      <dgm:prSet presAssocID="{A63E5165-877A-4604-ACF1-B86FBD773341}" presName="c13" presStyleLbl="node1" presStyleIdx="12" presStyleCnt="19"/>
      <dgm:spPr/>
    </dgm:pt>
    <dgm:pt modelId="{7B1CFC26-5781-4DA9-B7F0-535416BC18AC}" type="pres">
      <dgm:prSet presAssocID="{A63E5165-877A-4604-ACF1-B86FBD773341}" presName="c14" presStyleLbl="node1" presStyleIdx="13" presStyleCnt="19"/>
      <dgm:spPr/>
    </dgm:pt>
    <dgm:pt modelId="{CC062F01-69CB-4471-AE92-46B9F12F9E4D}" type="pres">
      <dgm:prSet presAssocID="{A63E5165-877A-4604-ACF1-B86FBD773341}" presName="c15" presStyleLbl="node1" presStyleIdx="14" presStyleCnt="19"/>
      <dgm:spPr/>
    </dgm:pt>
    <dgm:pt modelId="{7BA0C4C8-6F1A-4E1A-B87E-4917E67BE7A9}" type="pres">
      <dgm:prSet presAssocID="{A63E5165-877A-4604-ACF1-B86FBD773341}" presName="c16" presStyleLbl="node1" presStyleIdx="15" presStyleCnt="19"/>
      <dgm:spPr/>
    </dgm:pt>
    <dgm:pt modelId="{463C4708-3F64-4C3D-9B29-535C061DC69B}" type="pres">
      <dgm:prSet presAssocID="{A63E5165-877A-4604-ACF1-B86FBD773341}" presName="c17" presStyleLbl="node1" presStyleIdx="16" presStyleCnt="19"/>
      <dgm:spPr/>
    </dgm:pt>
    <dgm:pt modelId="{5C00863F-A878-4ECA-BE1E-A14A1484D6EA}" type="pres">
      <dgm:prSet presAssocID="{A63E5165-877A-4604-ACF1-B86FBD773341}" presName="c18" presStyleLbl="node1" presStyleIdx="17" presStyleCnt="19"/>
      <dgm:spPr/>
    </dgm:pt>
    <dgm:pt modelId="{68926A5E-13F0-45D4-BD6D-4B1E2C3E91F9}" type="pres">
      <dgm:prSet presAssocID="{C67DAFAD-CC78-4028-9312-73855CC8B6DE}" presName="chevronComposite1" presStyleCnt="0"/>
      <dgm:spPr/>
    </dgm:pt>
    <dgm:pt modelId="{4EDC4864-58D0-405C-9E52-231FD2613FD9}" type="pres">
      <dgm:prSet presAssocID="{C67DAFAD-CC78-4028-9312-73855CC8B6DE}" presName="chevron1" presStyleLbl="sibTrans2D1" presStyleIdx="0" presStyleCnt="2"/>
      <dgm:spPr/>
    </dgm:pt>
    <dgm:pt modelId="{4078A439-BBAB-4381-8410-FFDE7793C442}" type="pres">
      <dgm:prSet presAssocID="{C67DAFAD-CC78-4028-9312-73855CC8B6DE}" presName="spChevron1" presStyleCnt="0"/>
      <dgm:spPr/>
    </dgm:pt>
    <dgm:pt modelId="{7EC9E47B-B13F-48D6-8E56-BBDFB65B5E61}" type="pres">
      <dgm:prSet presAssocID="{D9967DA0-E308-4C71-B504-4D2726DDAEF2}" presName="middle" presStyleCnt="0"/>
      <dgm:spPr/>
    </dgm:pt>
    <dgm:pt modelId="{B126DFC9-AC65-4636-A91C-5073FCEE2534}" type="pres">
      <dgm:prSet presAssocID="{D9967DA0-E308-4C71-B504-4D2726DDAEF2}" presName="parTxMid" presStyleLbl="revTx" presStyleIdx="1" presStyleCnt="2"/>
      <dgm:spPr/>
      <dgm:t>
        <a:bodyPr/>
        <a:lstStyle/>
        <a:p>
          <a:endParaRPr lang="es-CO"/>
        </a:p>
      </dgm:t>
    </dgm:pt>
    <dgm:pt modelId="{EB54A1AF-6E99-47BE-BE9D-87F4EF05B670}" type="pres">
      <dgm:prSet presAssocID="{D9967DA0-E308-4C71-B504-4D2726DDAEF2}" presName="spMid" presStyleCnt="0"/>
      <dgm:spPr/>
    </dgm:pt>
    <dgm:pt modelId="{CF9DE01E-1DF9-4ACE-976C-6CDFA05CBE33}" type="pres">
      <dgm:prSet presAssocID="{46DA925E-8D17-4D3F-B9AA-6AD87074DF6B}" presName="chevronComposite1" presStyleCnt="0"/>
      <dgm:spPr/>
    </dgm:pt>
    <dgm:pt modelId="{CDF5498B-8CC7-477D-AF83-F4426613015B}" type="pres">
      <dgm:prSet presAssocID="{46DA925E-8D17-4D3F-B9AA-6AD87074DF6B}" presName="chevron1" presStyleLbl="sibTrans2D1" presStyleIdx="1" presStyleCnt="2" custLinFactNeighborX="-46469" custLinFactNeighborY="-2985"/>
      <dgm:spPr/>
    </dgm:pt>
    <dgm:pt modelId="{9A8948B8-B6A7-4190-950F-95896D8CA817}" type="pres">
      <dgm:prSet presAssocID="{46DA925E-8D17-4D3F-B9AA-6AD87074DF6B}" presName="spChevron1" presStyleCnt="0"/>
      <dgm:spPr/>
    </dgm:pt>
    <dgm:pt modelId="{C51D939B-0D5F-489A-93B8-766CE4E7FCDD}" type="pres">
      <dgm:prSet presAssocID="{C55853D1-CECD-4D3F-8C74-C92C2DCD1981}" presName="last" presStyleCnt="0"/>
      <dgm:spPr/>
    </dgm:pt>
    <dgm:pt modelId="{30C3F295-A9F5-4E2C-A03E-32CAD7132096}" type="pres">
      <dgm:prSet presAssocID="{C55853D1-CECD-4D3F-8C74-C92C2DCD1981}" presName="circleTx" presStyleLbl="node1" presStyleIdx="18" presStyleCnt="19" custScaleX="106929" custScaleY="104621" custLinFactNeighborX="-17794" custLinFactNeighborY="-4476"/>
      <dgm:spPr/>
      <dgm:t>
        <a:bodyPr/>
        <a:lstStyle/>
        <a:p>
          <a:endParaRPr lang="es-CO"/>
        </a:p>
      </dgm:t>
    </dgm:pt>
    <dgm:pt modelId="{83FF3616-C336-4F16-BA13-F3440DEB54D6}" type="pres">
      <dgm:prSet presAssocID="{C55853D1-CECD-4D3F-8C74-C92C2DCD1981}" presName="spN" presStyleCnt="0"/>
      <dgm:spPr/>
    </dgm:pt>
  </dgm:ptLst>
  <dgm:cxnLst>
    <dgm:cxn modelId="{AC68D387-6678-4616-8F71-F1FD20BA2534}" srcId="{686FAC0D-444B-4612-AAF5-F77194D2D8D9}" destId="{D9967DA0-E308-4C71-B504-4D2726DDAEF2}" srcOrd="1" destOrd="0" parTransId="{B5B8E1FA-CDC3-4840-95C4-0E07AD6D6357}" sibTransId="{46DA925E-8D17-4D3F-B9AA-6AD87074DF6B}"/>
    <dgm:cxn modelId="{3496595D-C54F-47D5-B889-13AF41766E97}" srcId="{686FAC0D-444B-4612-AAF5-F77194D2D8D9}" destId="{A63E5165-877A-4604-ACF1-B86FBD773341}" srcOrd="0" destOrd="0" parTransId="{C8D13477-AC13-4637-B4B5-8F799327237E}" sibTransId="{C67DAFAD-CC78-4028-9312-73855CC8B6DE}"/>
    <dgm:cxn modelId="{4157EF68-2761-4E6E-A09A-BF50706F287E}" srcId="{686FAC0D-444B-4612-AAF5-F77194D2D8D9}" destId="{C55853D1-CECD-4D3F-8C74-C92C2DCD1981}" srcOrd="2" destOrd="0" parTransId="{D7C3656E-489E-4EB9-817E-6F0D2C8177F6}" sibTransId="{954C9ADF-866A-43F5-9EB6-8A6667968188}"/>
    <dgm:cxn modelId="{D3679386-9195-4540-B65A-C627D974B993}" type="presOf" srcId="{C55853D1-CECD-4D3F-8C74-C92C2DCD1981}" destId="{30C3F295-A9F5-4E2C-A03E-32CAD7132096}" srcOrd="0" destOrd="0" presId="urn:microsoft.com/office/officeart/2009/3/layout/RandomtoResultProcess"/>
    <dgm:cxn modelId="{1BCB4252-E1A0-443B-A3EB-F8835037850D}" type="presOf" srcId="{D9967DA0-E308-4C71-B504-4D2726DDAEF2}" destId="{B126DFC9-AC65-4636-A91C-5073FCEE2534}" srcOrd="0" destOrd="0" presId="urn:microsoft.com/office/officeart/2009/3/layout/RandomtoResultProcess"/>
    <dgm:cxn modelId="{3E635488-1FE2-4D0A-9394-1F48EE3C3229}" type="presOf" srcId="{A63E5165-877A-4604-ACF1-B86FBD773341}" destId="{57EACD90-48FE-432F-8901-373DF9CB97C6}" srcOrd="0" destOrd="0" presId="urn:microsoft.com/office/officeart/2009/3/layout/RandomtoResultProcess"/>
    <dgm:cxn modelId="{37C91D4E-6955-45B8-96F8-2536A40581E2}" type="presOf" srcId="{686FAC0D-444B-4612-AAF5-F77194D2D8D9}" destId="{4DFEAAFD-E369-417F-8DAD-1F08A0D1D38D}" srcOrd="0" destOrd="0" presId="urn:microsoft.com/office/officeart/2009/3/layout/RandomtoResultProcess"/>
    <dgm:cxn modelId="{349D489B-223C-42CD-B2AA-B8638B76CE47}" type="presParOf" srcId="{4DFEAAFD-E369-417F-8DAD-1F08A0D1D38D}" destId="{D42D1803-9EE9-40E2-BC1C-46D1A969B6C3}" srcOrd="0" destOrd="0" presId="urn:microsoft.com/office/officeart/2009/3/layout/RandomtoResultProcess"/>
    <dgm:cxn modelId="{5954A8DF-9960-43BA-A2FE-176AD8A86A54}" type="presParOf" srcId="{D42D1803-9EE9-40E2-BC1C-46D1A969B6C3}" destId="{57EACD90-48FE-432F-8901-373DF9CB97C6}" srcOrd="0" destOrd="0" presId="urn:microsoft.com/office/officeart/2009/3/layout/RandomtoResultProcess"/>
    <dgm:cxn modelId="{9849A4A2-07C6-49BE-ABD2-AF4088B194A2}" type="presParOf" srcId="{D42D1803-9EE9-40E2-BC1C-46D1A969B6C3}" destId="{84AA1A95-B16F-43C9-AAAA-CEC6E9812E08}" srcOrd="1" destOrd="0" presId="urn:microsoft.com/office/officeart/2009/3/layout/RandomtoResultProcess"/>
    <dgm:cxn modelId="{AF9F3A31-0317-42FB-9204-904BFCD16A52}" type="presParOf" srcId="{D42D1803-9EE9-40E2-BC1C-46D1A969B6C3}" destId="{90E1D557-0C5D-4B0B-A3EB-4DD69EA4645F}" srcOrd="2" destOrd="0" presId="urn:microsoft.com/office/officeart/2009/3/layout/RandomtoResultProcess"/>
    <dgm:cxn modelId="{8DBA73E6-6E59-4BAD-9641-C4B2FD0542BF}" type="presParOf" srcId="{D42D1803-9EE9-40E2-BC1C-46D1A969B6C3}" destId="{FD54A360-BC58-425B-83F4-1EA1C30B77BD}" srcOrd="3" destOrd="0" presId="urn:microsoft.com/office/officeart/2009/3/layout/RandomtoResultProcess"/>
    <dgm:cxn modelId="{C0FF0B14-B0DC-47F0-8501-080DE7387ED2}" type="presParOf" srcId="{D42D1803-9EE9-40E2-BC1C-46D1A969B6C3}" destId="{98127DD4-4375-48B9-9F6F-53DC6ECC9DAA}" srcOrd="4" destOrd="0" presId="urn:microsoft.com/office/officeart/2009/3/layout/RandomtoResultProcess"/>
    <dgm:cxn modelId="{A20CCFB0-4CCD-4147-B59E-2BDA9A8A456A}" type="presParOf" srcId="{D42D1803-9EE9-40E2-BC1C-46D1A969B6C3}" destId="{FF6BB69E-FFEE-4815-967C-2D2EC3EBE1A4}" srcOrd="5" destOrd="0" presId="urn:microsoft.com/office/officeart/2009/3/layout/RandomtoResultProcess"/>
    <dgm:cxn modelId="{D79F66D8-59F6-40FD-9288-38608520C2D4}" type="presParOf" srcId="{D42D1803-9EE9-40E2-BC1C-46D1A969B6C3}" destId="{66A03B16-3C61-4A3B-A92D-4FE891794D58}" srcOrd="6" destOrd="0" presId="urn:microsoft.com/office/officeart/2009/3/layout/RandomtoResultProcess"/>
    <dgm:cxn modelId="{E10974A5-6566-4424-AD9D-410F42D13688}" type="presParOf" srcId="{D42D1803-9EE9-40E2-BC1C-46D1A969B6C3}" destId="{0EEBDFC9-DAA6-4626-A49B-FAC3364E84CC}" srcOrd="7" destOrd="0" presId="urn:microsoft.com/office/officeart/2009/3/layout/RandomtoResultProcess"/>
    <dgm:cxn modelId="{A20A57B3-0805-4164-9CBB-C7DB1CB948AD}" type="presParOf" srcId="{D42D1803-9EE9-40E2-BC1C-46D1A969B6C3}" destId="{84FBDFBB-E484-4594-86F6-4C4FB4B0CD1A}" srcOrd="8" destOrd="0" presId="urn:microsoft.com/office/officeart/2009/3/layout/RandomtoResultProcess"/>
    <dgm:cxn modelId="{103BE254-675F-4508-9C34-102D9F3D9224}" type="presParOf" srcId="{D42D1803-9EE9-40E2-BC1C-46D1A969B6C3}" destId="{364A65A1-E0E5-4F39-93DB-4DB9383AFAC5}" srcOrd="9" destOrd="0" presId="urn:microsoft.com/office/officeart/2009/3/layout/RandomtoResultProcess"/>
    <dgm:cxn modelId="{617D2FDE-516F-46C6-AFCD-103323DF7959}" type="presParOf" srcId="{D42D1803-9EE9-40E2-BC1C-46D1A969B6C3}" destId="{1F4011C5-EB3D-4DF2-BD18-02595BF15E59}" srcOrd="10" destOrd="0" presId="urn:microsoft.com/office/officeart/2009/3/layout/RandomtoResultProcess"/>
    <dgm:cxn modelId="{A7865EA3-F9E1-415A-A343-8D753AC16056}" type="presParOf" srcId="{D42D1803-9EE9-40E2-BC1C-46D1A969B6C3}" destId="{BB8FAE8A-4FB1-4BF3-8F16-5039BD7D5FC7}" srcOrd="11" destOrd="0" presId="urn:microsoft.com/office/officeart/2009/3/layout/RandomtoResultProcess"/>
    <dgm:cxn modelId="{1ECBE792-4D8D-4920-8AF4-DD99CCB6775A}" type="presParOf" srcId="{D42D1803-9EE9-40E2-BC1C-46D1A969B6C3}" destId="{AF259555-EF86-4616-8B69-3FC8A17D4D4B}" srcOrd="12" destOrd="0" presId="urn:microsoft.com/office/officeart/2009/3/layout/RandomtoResultProcess"/>
    <dgm:cxn modelId="{42295526-9780-4DD3-96B8-514969BA07BB}" type="presParOf" srcId="{D42D1803-9EE9-40E2-BC1C-46D1A969B6C3}" destId="{52F73614-6CBC-482F-8BD8-68EC44BBE8C2}" srcOrd="13" destOrd="0" presId="urn:microsoft.com/office/officeart/2009/3/layout/RandomtoResultProcess"/>
    <dgm:cxn modelId="{C4CCA81A-E609-424D-8EA6-0E06BC4CB179}" type="presParOf" srcId="{D42D1803-9EE9-40E2-BC1C-46D1A969B6C3}" destId="{7B1CFC26-5781-4DA9-B7F0-535416BC18AC}" srcOrd="14" destOrd="0" presId="urn:microsoft.com/office/officeart/2009/3/layout/RandomtoResultProcess"/>
    <dgm:cxn modelId="{887B7EB7-014C-470E-8F80-1111A963C8B8}" type="presParOf" srcId="{D42D1803-9EE9-40E2-BC1C-46D1A969B6C3}" destId="{CC062F01-69CB-4471-AE92-46B9F12F9E4D}" srcOrd="15" destOrd="0" presId="urn:microsoft.com/office/officeart/2009/3/layout/RandomtoResultProcess"/>
    <dgm:cxn modelId="{C201D40F-0843-4927-9AD8-4D0E372D477D}" type="presParOf" srcId="{D42D1803-9EE9-40E2-BC1C-46D1A969B6C3}" destId="{7BA0C4C8-6F1A-4E1A-B87E-4917E67BE7A9}" srcOrd="16" destOrd="0" presId="urn:microsoft.com/office/officeart/2009/3/layout/RandomtoResultProcess"/>
    <dgm:cxn modelId="{E17E85B4-C1FE-4AE9-B663-B6BE01E57AF3}" type="presParOf" srcId="{D42D1803-9EE9-40E2-BC1C-46D1A969B6C3}" destId="{463C4708-3F64-4C3D-9B29-535C061DC69B}" srcOrd="17" destOrd="0" presId="urn:microsoft.com/office/officeart/2009/3/layout/RandomtoResultProcess"/>
    <dgm:cxn modelId="{6E939C68-838B-4BE6-B2FC-B65FE6628CF9}" type="presParOf" srcId="{D42D1803-9EE9-40E2-BC1C-46D1A969B6C3}" destId="{5C00863F-A878-4ECA-BE1E-A14A1484D6EA}" srcOrd="18" destOrd="0" presId="urn:microsoft.com/office/officeart/2009/3/layout/RandomtoResultProcess"/>
    <dgm:cxn modelId="{646F424E-277F-4115-BA4A-1D4E28171F4F}" type="presParOf" srcId="{4DFEAAFD-E369-417F-8DAD-1F08A0D1D38D}" destId="{68926A5E-13F0-45D4-BD6D-4B1E2C3E91F9}" srcOrd="1" destOrd="0" presId="urn:microsoft.com/office/officeart/2009/3/layout/RandomtoResultProcess"/>
    <dgm:cxn modelId="{59D6815A-479E-4E2C-871C-D64FFE101DBA}" type="presParOf" srcId="{68926A5E-13F0-45D4-BD6D-4B1E2C3E91F9}" destId="{4EDC4864-58D0-405C-9E52-231FD2613FD9}" srcOrd="0" destOrd="0" presId="urn:microsoft.com/office/officeart/2009/3/layout/RandomtoResultProcess"/>
    <dgm:cxn modelId="{9002749E-9274-4570-9D0C-4D7ECEE762EA}" type="presParOf" srcId="{68926A5E-13F0-45D4-BD6D-4B1E2C3E91F9}" destId="{4078A439-BBAB-4381-8410-FFDE7793C442}" srcOrd="1" destOrd="0" presId="urn:microsoft.com/office/officeart/2009/3/layout/RandomtoResultProcess"/>
    <dgm:cxn modelId="{0E5B98DA-E7A4-4FD8-A6E5-1558C76C30D6}" type="presParOf" srcId="{4DFEAAFD-E369-417F-8DAD-1F08A0D1D38D}" destId="{7EC9E47B-B13F-48D6-8E56-BBDFB65B5E61}" srcOrd="2" destOrd="0" presId="urn:microsoft.com/office/officeart/2009/3/layout/RandomtoResultProcess"/>
    <dgm:cxn modelId="{7DAE75CF-1418-4978-9108-A9B84CF2D4EC}" type="presParOf" srcId="{7EC9E47B-B13F-48D6-8E56-BBDFB65B5E61}" destId="{B126DFC9-AC65-4636-A91C-5073FCEE2534}" srcOrd="0" destOrd="0" presId="urn:microsoft.com/office/officeart/2009/3/layout/RandomtoResultProcess"/>
    <dgm:cxn modelId="{4F556B1C-13C1-4F88-A0CB-3B547B7FC351}" type="presParOf" srcId="{7EC9E47B-B13F-48D6-8E56-BBDFB65B5E61}" destId="{EB54A1AF-6E99-47BE-BE9D-87F4EF05B670}" srcOrd="1" destOrd="0" presId="urn:microsoft.com/office/officeart/2009/3/layout/RandomtoResultProcess"/>
    <dgm:cxn modelId="{AE76BB94-EE11-44CA-BDF5-C8E8B8DCDF9D}" type="presParOf" srcId="{4DFEAAFD-E369-417F-8DAD-1F08A0D1D38D}" destId="{CF9DE01E-1DF9-4ACE-976C-6CDFA05CBE33}" srcOrd="3" destOrd="0" presId="urn:microsoft.com/office/officeart/2009/3/layout/RandomtoResultProcess"/>
    <dgm:cxn modelId="{91C839D7-7BDE-40E1-9A76-7684E94EFB55}" type="presParOf" srcId="{CF9DE01E-1DF9-4ACE-976C-6CDFA05CBE33}" destId="{CDF5498B-8CC7-477D-AF83-F4426613015B}" srcOrd="0" destOrd="0" presId="urn:microsoft.com/office/officeart/2009/3/layout/RandomtoResultProcess"/>
    <dgm:cxn modelId="{C423C43F-8CBA-42D8-B08F-2B0C28BAA226}" type="presParOf" srcId="{CF9DE01E-1DF9-4ACE-976C-6CDFA05CBE33}" destId="{9A8948B8-B6A7-4190-950F-95896D8CA817}" srcOrd="1" destOrd="0" presId="urn:microsoft.com/office/officeart/2009/3/layout/RandomtoResultProcess"/>
    <dgm:cxn modelId="{F2F93714-8AF3-4519-8AE4-443E00F57D0F}" type="presParOf" srcId="{4DFEAAFD-E369-417F-8DAD-1F08A0D1D38D}" destId="{C51D939B-0D5F-489A-93B8-766CE4E7FCDD}" srcOrd="4" destOrd="0" presId="urn:microsoft.com/office/officeart/2009/3/layout/RandomtoResultProcess"/>
    <dgm:cxn modelId="{DA30DD84-3DE4-4EED-9BA1-E9C9BB9E42EB}" type="presParOf" srcId="{C51D939B-0D5F-489A-93B8-766CE4E7FCDD}" destId="{30C3F295-A9F5-4E2C-A03E-32CAD7132096}" srcOrd="0" destOrd="0" presId="urn:microsoft.com/office/officeart/2009/3/layout/RandomtoResultProcess"/>
    <dgm:cxn modelId="{3167FA2C-D210-4524-A0FC-29D1A1F7159D}" type="presParOf" srcId="{C51D939B-0D5F-489A-93B8-766CE4E7FCDD}" destId="{83FF3616-C336-4F16-BA13-F3440DEB54D6}" srcOrd="1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A05E92C-2554-4B7A-B9C0-7E58A17F86BF}" type="doc">
      <dgm:prSet loTypeId="urn:microsoft.com/office/officeart/2005/8/layout/radial6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CO"/>
        </a:p>
      </dgm:t>
    </dgm:pt>
    <dgm:pt modelId="{832B7AA9-4BC7-46E2-B2E8-380D1CC261F2}">
      <dgm:prSet phldrT="[Texto]" custT="1"/>
      <dgm:spPr/>
      <dgm:t>
        <a:bodyPr/>
        <a:lstStyle/>
        <a:p>
          <a:r>
            <a:rPr lang="es-CO" sz="1600" b="1" dirty="0" smtClean="0"/>
            <a:t>RESERVA ORQUIDEOLÓGICA PAHUMA </a:t>
          </a:r>
          <a:endParaRPr lang="es-CO" sz="1600" b="1" dirty="0"/>
        </a:p>
      </dgm:t>
    </dgm:pt>
    <dgm:pt modelId="{4A8F43A4-1477-43DE-814C-A74D35724412}" type="parTrans" cxnId="{501F1C82-EF83-43D5-A914-A7A4C8B57292}">
      <dgm:prSet/>
      <dgm:spPr/>
      <dgm:t>
        <a:bodyPr/>
        <a:lstStyle/>
        <a:p>
          <a:endParaRPr lang="es-CO" sz="1400"/>
        </a:p>
      </dgm:t>
    </dgm:pt>
    <dgm:pt modelId="{0010EF14-940C-4E44-9B1D-F69C4D0B2040}" type="sibTrans" cxnId="{501F1C82-EF83-43D5-A914-A7A4C8B57292}">
      <dgm:prSet/>
      <dgm:spPr/>
      <dgm:t>
        <a:bodyPr/>
        <a:lstStyle/>
        <a:p>
          <a:endParaRPr lang="es-CO" sz="1400"/>
        </a:p>
      </dgm:t>
    </dgm:pt>
    <dgm:pt modelId="{E8D0F660-ED64-408D-9488-57D3BE473A4A}">
      <dgm:prSet phldrT="[Texto]" custT="1"/>
      <dgm:spPr/>
      <dgm:t>
        <a:bodyPr/>
        <a:lstStyle/>
        <a:p>
          <a:r>
            <a:rPr lang="es-EC" sz="1400" dirty="0" smtClean="0"/>
            <a:t>Su actividad turística genera impactos </a:t>
          </a:r>
          <a:endParaRPr lang="es-CO" sz="1400" dirty="0"/>
        </a:p>
      </dgm:t>
    </dgm:pt>
    <dgm:pt modelId="{32273CB7-04CE-43B4-8D11-DF6C08583B02}" type="parTrans" cxnId="{CFBC7DBD-2594-4889-9D38-71AFE435DBB2}">
      <dgm:prSet/>
      <dgm:spPr/>
      <dgm:t>
        <a:bodyPr/>
        <a:lstStyle/>
        <a:p>
          <a:endParaRPr lang="es-CO" sz="1400"/>
        </a:p>
      </dgm:t>
    </dgm:pt>
    <dgm:pt modelId="{149E2E65-1A0D-4B99-A1A0-B9C670305BBF}" type="sibTrans" cxnId="{CFBC7DBD-2594-4889-9D38-71AFE435DBB2}">
      <dgm:prSet/>
      <dgm:spPr/>
      <dgm:t>
        <a:bodyPr/>
        <a:lstStyle/>
        <a:p>
          <a:endParaRPr lang="es-CO" sz="1400"/>
        </a:p>
      </dgm:t>
    </dgm:pt>
    <dgm:pt modelId="{F2974D22-C437-4668-AEE5-5465F6E0992A}">
      <dgm:prSet phldrT="[Texto]" custT="1"/>
      <dgm:spPr/>
      <dgm:t>
        <a:bodyPr/>
        <a:lstStyle/>
        <a:p>
          <a:r>
            <a:rPr lang="es-CO" sz="1400" dirty="0" smtClean="0"/>
            <a:t>Inestabilidad</a:t>
          </a:r>
        </a:p>
        <a:p>
          <a:endParaRPr lang="es-CO" sz="1400" dirty="0"/>
        </a:p>
      </dgm:t>
    </dgm:pt>
    <dgm:pt modelId="{6A3A3410-AF27-4B76-B8DC-F08CD9E94C38}" type="parTrans" cxnId="{4A912C1F-E594-40C3-927E-090217872263}">
      <dgm:prSet/>
      <dgm:spPr/>
      <dgm:t>
        <a:bodyPr/>
        <a:lstStyle/>
        <a:p>
          <a:endParaRPr lang="es-CO" sz="1400"/>
        </a:p>
      </dgm:t>
    </dgm:pt>
    <dgm:pt modelId="{86F8FF0E-B74B-45A7-B29F-AE5635761AEB}" type="sibTrans" cxnId="{4A912C1F-E594-40C3-927E-090217872263}">
      <dgm:prSet/>
      <dgm:spPr/>
      <dgm:t>
        <a:bodyPr/>
        <a:lstStyle/>
        <a:p>
          <a:endParaRPr lang="es-CO" sz="1400"/>
        </a:p>
      </dgm:t>
    </dgm:pt>
    <dgm:pt modelId="{23D9D2C5-7A2E-4D4A-BB45-2F00E92465A6}">
      <dgm:prSet phldrT="[Texto]" custT="1"/>
      <dgm:spPr/>
      <dgm:t>
        <a:bodyPr/>
        <a:lstStyle/>
        <a:p>
          <a:r>
            <a:rPr lang="es-CO" sz="1400" dirty="0" smtClean="0"/>
            <a:t>Presente y Futuro </a:t>
          </a:r>
          <a:endParaRPr lang="es-CO" sz="1400" dirty="0"/>
        </a:p>
      </dgm:t>
    </dgm:pt>
    <dgm:pt modelId="{60B2168A-6EBA-4D25-B7AD-6AA8667CD609}" type="parTrans" cxnId="{068DDBA9-46FA-4E3B-B6D2-EFE3EAE7ED13}">
      <dgm:prSet/>
      <dgm:spPr/>
      <dgm:t>
        <a:bodyPr/>
        <a:lstStyle/>
        <a:p>
          <a:endParaRPr lang="es-CO" sz="1400"/>
        </a:p>
      </dgm:t>
    </dgm:pt>
    <dgm:pt modelId="{7B9877EC-A6CC-4398-8108-FAC58D929B76}" type="sibTrans" cxnId="{068DDBA9-46FA-4E3B-B6D2-EFE3EAE7ED13}">
      <dgm:prSet/>
      <dgm:spPr/>
      <dgm:t>
        <a:bodyPr/>
        <a:lstStyle/>
        <a:p>
          <a:endParaRPr lang="es-CO" sz="1400"/>
        </a:p>
      </dgm:t>
    </dgm:pt>
    <dgm:pt modelId="{EAA795A3-8EA8-4E32-A348-0C0DDD7ED087}">
      <dgm:prSet phldrT="[Texto]" custT="1"/>
      <dgm:spPr/>
      <dgm:t>
        <a:bodyPr/>
        <a:lstStyle/>
        <a:p>
          <a:r>
            <a:rPr lang="es-CO" sz="1400" dirty="0" smtClean="0"/>
            <a:t>Estudio de impactos, generar estrategias </a:t>
          </a:r>
          <a:endParaRPr lang="es-CO" sz="1400" dirty="0"/>
        </a:p>
      </dgm:t>
    </dgm:pt>
    <dgm:pt modelId="{06196166-A028-4E7E-ADFA-C8EF8DBC9F71}" type="parTrans" cxnId="{1177D2C1-119A-45AD-B7A6-E0A7B1D90DBC}">
      <dgm:prSet/>
      <dgm:spPr/>
      <dgm:t>
        <a:bodyPr/>
        <a:lstStyle/>
        <a:p>
          <a:endParaRPr lang="es-CO" sz="1400"/>
        </a:p>
      </dgm:t>
    </dgm:pt>
    <dgm:pt modelId="{98E0A5D9-B8CC-4C5F-A033-3BB00DCA160D}" type="sibTrans" cxnId="{1177D2C1-119A-45AD-B7A6-E0A7B1D90DBC}">
      <dgm:prSet/>
      <dgm:spPr/>
      <dgm:t>
        <a:bodyPr/>
        <a:lstStyle/>
        <a:p>
          <a:endParaRPr lang="es-CO" sz="1400"/>
        </a:p>
      </dgm:t>
    </dgm:pt>
    <dgm:pt modelId="{B22F9B60-CE44-4291-ACE0-0FE7A8B55F2F}" type="pres">
      <dgm:prSet presAssocID="{CA05E92C-2554-4B7A-B9C0-7E58A17F86BF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26E52CD8-33AF-4543-A1BA-1E19A5007E01}" type="pres">
      <dgm:prSet presAssocID="{832B7AA9-4BC7-46E2-B2E8-380D1CC261F2}" presName="centerShape" presStyleLbl="node0" presStyleIdx="0" presStyleCnt="1" custScaleX="128075" custScaleY="109927"/>
      <dgm:spPr/>
      <dgm:t>
        <a:bodyPr/>
        <a:lstStyle/>
        <a:p>
          <a:endParaRPr lang="es-CO"/>
        </a:p>
      </dgm:t>
    </dgm:pt>
    <dgm:pt modelId="{4304566D-63CC-4776-AD1F-D54F04CAAA3F}" type="pres">
      <dgm:prSet presAssocID="{E8D0F660-ED64-408D-9488-57D3BE473A4A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60359361-3EDD-4203-8463-C99AF21488E0}" type="pres">
      <dgm:prSet presAssocID="{E8D0F660-ED64-408D-9488-57D3BE473A4A}" presName="dummy" presStyleCnt="0"/>
      <dgm:spPr/>
    </dgm:pt>
    <dgm:pt modelId="{F19DD26C-73CC-4A1D-84F0-E598E1819AE3}" type="pres">
      <dgm:prSet presAssocID="{149E2E65-1A0D-4B99-A1A0-B9C670305BBF}" presName="sibTrans" presStyleLbl="sibTrans2D1" presStyleIdx="0" presStyleCnt="4"/>
      <dgm:spPr/>
      <dgm:t>
        <a:bodyPr/>
        <a:lstStyle/>
        <a:p>
          <a:endParaRPr lang="es-CO"/>
        </a:p>
      </dgm:t>
    </dgm:pt>
    <dgm:pt modelId="{53133257-3EEA-40A3-B413-5402BE04AA9D}" type="pres">
      <dgm:prSet presAssocID="{F2974D22-C437-4668-AEE5-5465F6E0992A}" presName="node" presStyleLbl="node1" presStyleIdx="1" presStyleCnt="4" custScaleX="120808" custScaleY="100972" custRadScaleRad="104621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26C1309F-894C-4266-A69F-68019EE516B7}" type="pres">
      <dgm:prSet presAssocID="{F2974D22-C437-4668-AEE5-5465F6E0992A}" presName="dummy" presStyleCnt="0"/>
      <dgm:spPr/>
    </dgm:pt>
    <dgm:pt modelId="{79FA868B-BB0C-4C66-8942-87F535A2BBD8}" type="pres">
      <dgm:prSet presAssocID="{86F8FF0E-B74B-45A7-B29F-AE5635761AEB}" presName="sibTrans" presStyleLbl="sibTrans2D1" presStyleIdx="1" presStyleCnt="4"/>
      <dgm:spPr/>
      <dgm:t>
        <a:bodyPr/>
        <a:lstStyle/>
        <a:p>
          <a:endParaRPr lang="es-CO"/>
        </a:p>
      </dgm:t>
    </dgm:pt>
    <dgm:pt modelId="{B9D5B623-5D85-4862-B9DD-218315C8CFD3}" type="pres">
      <dgm:prSet presAssocID="{23D9D2C5-7A2E-4D4A-BB45-2F00E92465A6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80B36676-81C5-4E8A-8DEA-664B5AF7A441}" type="pres">
      <dgm:prSet presAssocID="{23D9D2C5-7A2E-4D4A-BB45-2F00E92465A6}" presName="dummy" presStyleCnt="0"/>
      <dgm:spPr/>
    </dgm:pt>
    <dgm:pt modelId="{5E7B8AD3-6A05-47AE-AB69-6DFC1DF05B0E}" type="pres">
      <dgm:prSet presAssocID="{7B9877EC-A6CC-4398-8108-FAC58D929B76}" presName="sibTrans" presStyleLbl="sibTrans2D1" presStyleIdx="2" presStyleCnt="4"/>
      <dgm:spPr/>
      <dgm:t>
        <a:bodyPr/>
        <a:lstStyle/>
        <a:p>
          <a:endParaRPr lang="es-CO"/>
        </a:p>
      </dgm:t>
    </dgm:pt>
    <dgm:pt modelId="{403AF784-8692-4606-9999-70C6192F9196}" type="pres">
      <dgm:prSet presAssocID="{EAA795A3-8EA8-4E32-A348-0C0DDD7ED087}" presName="node" presStyleLbl="node1" presStyleIdx="3" presStyleCnt="4" custScaleX="116782" custRadScaleRad="104621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C4E450F8-A261-418A-BCDB-C79BFC06A1BE}" type="pres">
      <dgm:prSet presAssocID="{EAA795A3-8EA8-4E32-A348-0C0DDD7ED087}" presName="dummy" presStyleCnt="0"/>
      <dgm:spPr/>
    </dgm:pt>
    <dgm:pt modelId="{9D9194D8-387F-4AD8-960A-0DDDBAF0B77E}" type="pres">
      <dgm:prSet presAssocID="{98E0A5D9-B8CC-4C5F-A033-3BB00DCA160D}" presName="sibTrans" presStyleLbl="sibTrans2D1" presStyleIdx="3" presStyleCnt="4"/>
      <dgm:spPr/>
      <dgm:t>
        <a:bodyPr/>
        <a:lstStyle/>
        <a:p>
          <a:endParaRPr lang="es-CO"/>
        </a:p>
      </dgm:t>
    </dgm:pt>
  </dgm:ptLst>
  <dgm:cxnLst>
    <dgm:cxn modelId="{14C2D82E-0E3D-42D7-9332-A26DF5D60126}" type="presOf" srcId="{832B7AA9-4BC7-46E2-B2E8-380D1CC261F2}" destId="{26E52CD8-33AF-4543-A1BA-1E19A5007E01}" srcOrd="0" destOrd="0" presId="urn:microsoft.com/office/officeart/2005/8/layout/radial6"/>
    <dgm:cxn modelId="{4A912C1F-E594-40C3-927E-090217872263}" srcId="{832B7AA9-4BC7-46E2-B2E8-380D1CC261F2}" destId="{F2974D22-C437-4668-AEE5-5465F6E0992A}" srcOrd="1" destOrd="0" parTransId="{6A3A3410-AF27-4B76-B8DC-F08CD9E94C38}" sibTransId="{86F8FF0E-B74B-45A7-B29F-AE5635761AEB}"/>
    <dgm:cxn modelId="{1DE758C3-07F1-426F-AFAE-03B3CD3F7170}" type="presOf" srcId="{CA05E92C-2554-4B7A-B9C0-7E58A17F86BF}" destId="{B22F9B60-CE44-4291-ACE0-0FE7A8B55F2F}" srcOrd="0" destOrd="0" presId="urn:microsoft.com/office/officeart/2005/8/layout/radial6"/>
    <dgm:cxn modelId="{6B5F250E-2AD8-402A-8AB4-E6C8339295D5}" type="presOf" srcId="{23D9D2C5-7A2E-4D4A-BB45-2F00E92465A6}" destId="{B9D5B623-5D85-4862-B9DD-218315C8CFD3}" srcOrd="0" destOrd="0" presId="urn:microsoft.com/office/officeart/2005/8/layout/radial6"/>
    <dgm:cxn modelId="{10127711-2CA9-42FE-8D68-3EE5E85314E5}" type="presOf" srcId="{7B9877EC-A6CC-4398-8108-FAC58D929B76}" destId="{5E7B8AD3-6A05-47AE-AB69-6DFC1DF05B0E}" srcOrd="0" destOrd="0" presId="urn:microsoft.com/office/officeart/2005/8/layout/radial6"/>
    <dgm:cxn modelId="{CFBC7DBD-2594-4889-9D38-71AFE435DBB2}" srcId="{832B7AA9-4BC7-46E2-B2E8-380D1CC261F2}" destId="{E8D0F660-ED64-408D-9488-57D3BE473A4A}" srcOrd="0" destOrd="0" parTransId="{32273CB7-04CE-43B4-8D11-DF6C08583B02}" sibTransId="{149E2E65-1A0D-4B99-A1A0-B9C670305BBF}"/>
    <dgm:cxn modelId="{1177D2C1-119A-45AD-B7A6-E0A7B1D90DBC}" srcId="{832B7AA9-4BC7-46E2-B2E8-380D1CC261F2}" destId="{EAA795A3-8EA8-4E32-A348-0C0DDD7ED087}" srcOrd="3" destOrd="0" parTransId="{06196166-A028-4E7E-ADFA-C8EF8DBC9F71}" sibTransId="{98E0A5D9-B8CC-4C5F-A033-3BB00DCA160D}"/>
    <dgm:cxn modelId="{49C0CE54-1567-4C03-AE0A-0AF5F6955F53}" type="presOf" srcId="{EAA795A3-8EA8-4E32-A348-0C0DDD7ED087}" destId="{403AF784-8692-4606-9999-70C6192F9196}" srcOrd="0" destOrd="0" presId="urn:microsoft.com/office/officeart/2005/8/layout/radial6"/>
    <dgm:cxn modelId="{992AD42F-5995-4C2B-A485-BFED9BEAF7EF}" type="presOf" srcId="{F2974D22-C437-4668-AEE5-5465F6E0992A}" destId="{53133257-3EEA-40A3-B413-5402BE04AA9D}" srcOrd="0" destOrd="0" presId="urn:microsoft.com/office/officeart/2005/8/layout/radial6"/>
    <dgm:cxn modelId="{501F1C82-EF83-43D5-A914-A7A4C8B57292}" srcId="{CA05E92C-2554-4B7A-B9C0-7E58A17F86BF}" destId="{832B7AA9-4BC7-46E2-B2E8-380D1CC261F2}" srcOrd="0" destOrd="0" parTransId="{4A8F43A4-1477-43DE-814C-A74D35724412}" sibTransId="{0010EF14-940C-4E44-9B1D-F69C4D0B2040}"/>
    <dgm:cxn modelId="{4DA30D6C-84B3-416C-8C92-0B79A034CBD9}" type="presOf" srcId="{98E0A5D9-B8CC-4C5F-A033-3BB00DCA160D}" destId="{9D9194D8-387F-4AD8-960A-0DDDBAF0B77E}" srcOrd="0" destOrd="0" presId="urn:microsoft.com/office/officeart/2005/8/layout/radial6"/>
    <dgm:cxn modelId="{068DDBA9-46FA-4E3B-B6D2-EFE3EAE7ED13}" srcId="{832B7AA9-4BC7-46E2-B2E8-380D1CC261F2}" destId="{23D9D2C5-7A2E-4D4A-BB45-2F00E92465A6}" srcOrd="2" destOrd="0" parTransId="{60B2168A-6EBA-4D25-B7AD-6AA8667CD609}" sibTransId="{7B9877EC-A6CC-4398-8108-FAC58D929B76}"/>
    <dgm:cxn modelId="{13992E8D-C9E6-4EA3-8896-375E5E4B1835}" type="presOf" srcId="{E8D0F660-ED64-408D-9488-57D3BE473A4A}" destId="{4304566D-63CC-4776-AD1F-D54F04CAAA3F}" srcOrd="0" destOrd="0" presId="urn:microsoft.com/office/officeart/2005/8/layout/radial6"/>
    <dgm:cxn modelId="{32D37889-E89F-4533-8177-BC4816D80A54}" type="presOf" srcId="{86F8FF0E-B74B-45A7-B29F-AE5635761AEB}" destId="{79FA868B-BB0C-4C66-8942-87F535A2BBD8}" srcOrd="0" destOrd="0" presId="urn:microsoft.com/office/officeart/2005/8/layout/radial6"/>
    <dgm:cxn modelId="{07E6C95E-E27E-4E28-937A-B4FF9CF595E6}" type="presOf" srcId="{149E2E65-1A0D-4B99-A1A0-B9C670305BBF}" destId="{F19DD26C-73CC-4A1D-84F0-E598E1819AE3}" srcOrd="0" destOrd="0" presId="urn:microsoft.com/office/officeart/2005/8/layout/radial6"/>
    <dgm:cxn modelId="{A12014EB-A0E1-4824-B75F-7BD4E30EA690}" type="presParOf" srcId="{B22F9B60-CE44-4291-ACE0-0FE7A8B55F2F}" destId="{26E52CD8-33AF-4543-A1BA-1E19A5007E01}" srcOrd="0" destOrd="0" presId="urn:microsoft.com/office/officeart/2005/8/layout/radial6"/>
    <dgm:cxn modelId="{09ACF18F-CCF5-486B-86DE-0980A998E389}" type="presParOf" srcId="{B22F9B60-CE44-4291-ACE0-0FE7A8B55F2F}" destId="{4304566D-63CC-4776-AD1F-D54F04CAAA3F}" srcOrd="1" destOrd="0" presId="urn:microsoft.com/office/officeart/2005/8/layout/radial6"/>
    <dgm:cxn modelId="{CACECA71-010D-4D59-833A-6BCFD57DB841}" type="presParOf" srcId="{B22F9B60-CE44-4291-ACE0-0FE7A8B55F2F}" destId="{60359361-3EDD-4203-8463-C99AF21488E0}" srcOrd="2" destOrd="0" presId="urn:microsoft.com/office/officeart/2005/8/layout/radial6"/>
    <dgm:cxn modelId="{7EB634EE-9B16-4B4F-8988-D6F5FE0CCEA7}" type="presParOf" srcId="{B22F9B60-CE44-4291-ACE0-0FE7A8B55F2F}" destId="{F19DD26C-73CC-4A1D-84F0-E598E1819AE3}" srcOrd="3" destOrd="0" presId="urn:microsoft.com/office/officeart/2005/8/layout/radial6"/>
    <dgm:cxn modelId="{2976A5D5-EEDF-438B-B2B2-349E6BBB966F}" type="presParOf" srcId="{B22F9B60-CE44-4291-ACE0-0FE7A8B55F2F}" destId="{53133257-3EEA-40A3-B413-5402BE04AA9D}" srcOrd="4" destOrd="0" presId="urn:microsoft.com/office/officeart/2005/8/layout/radial6"/>
    <dgm:cxn modelId="{5C4770E6-F9B0-427B-8885-A82AC5900E8D}" type="presParOf" srcId="{B22F9B60-CE44-4291-ACE0-0FE7A8B55F2F}" destId="{26C1309F-894C-4266-A69F-68019EE516B7}" srcOrd="5" destOrd="0" presId="urn:microsoft.com/office/officeart/2005/8/layout/radial6"/>
    <dgm:cxn modelId="{7251E28C-72BA-4912-A01B-D7A460363F99}" type="presParOf" srcId="{B22F9B60-CE44-4291-ACE0-0FE7A8B55F2F}" destId="{79FA868B-BB0C-4C66-8942-87F535A2BBD8}" srcOrd="6" destOrd="0" presId="urn:microsoft.com/office/officeart/2005/8/layout/radial6"/>
    <dgm:cxn modelId="{5C04F715-31A2-4958-A54B-CE160DAF91EE}" type="presParOf" srcId="{B22F9B60-CE44-4291-ACE0-0FE7A8B55F2F}" destId="{B9D5B623-5D85-4862-B9DD-218315C8CFD3}" srcOrd="7" destOrd="0" presId="urn:microsoft.com/office/officeart/2005/8/layout/radial6"/>
    <dgm:cxn modelId="{CC44999F-FE3E-4A9F-BC16-F711B17F75B3}" type="presParOf" srcId="{B22F9B60-CE44-4291-ACE0-0FE7A8B55F2F}" destId="{80B36676-81C5-4E8A-8DEA-664B5AF7A441}" srcOrd="8" destOrd="0" presId="urn:microsoft.com/office/officeart/2005/8/layout/radial6"/>
    <dgm:cxn modelId="{0E6DFB65-43D0-4430-ADC6-A61A8E485540}" type="presParOf" srcId="{B22F9B60-CE44-4291-ACE0-0FE7A8B55F2F}" destId="{5E7B8AD3-6A05-47AE-AB69-6DFC1DF05B0E}" srcOrd="9" destOrd="0" presId="urn:microsoft.com/office/officeart/2005/8/layout/radial6"/>
    <dgm:cxn modelId="{E1CE1E10-5F39-4281-BB4A-104F8FC8B2BA}" type="presParOf" srcId="{B22F9B60-CE44-4291-ACE0-0FE7A8B55F2F}" destId="{403AF784-8692-4606-9999-70C6192F9196}" srcOrd="10" destOrd="0" presId="urn:microsoft.com/office/officeart/2005/8/layout/radial6"/>
    <dgm:cxn modelId="{D3E94FA9-A985-433F-90C0-8CEB695636F5}" type="presParOf" srcId="{B22F9B60-CE44-4291-ACE0-0FE7A8B55F2F}" destId="{C4E450F8-A261-418A-BCDB-C79BFC06A1BE}" srcOrd="11" destOrd="0" presId="urn:microsoft.com/office/officeart/2005/8/layout/radial6"/>
    <dgm:cxn modelId="{6349A801-84E2-48FD-B04B-A190E1AD10EF}" type="presParOf" srcId="{B22F9B60-CE44-4291-ACE0-0FE7A8B55F2F}" destId="{9D9194D8-387F-4AD8-960A-0DDDBAF0B77E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9DB96BDE-88DA-4903-8A1C-FBD20F33BD8F}" type="doc">
      <dgm:prSet loTypeId="urn:microsoft.com/office/officeart/2005/8/layout/arrow2" loCatId="process" qsTypeId="urn:microsoft.com/office/officeart/2005/8/quickstyle/simple1" qsCatId="simple" csTypeId="urn:microsoft.com/office/officeart/2005/8/colors/accent4_2" csCatId="accent4" phldr="1"/>
      <dgm:spPr/>
    </dgm:pt>
    <dgm:pt modelId="{B04B5309-2F6C-4753-B264-888F2B897EA8}">
      <dgm:prSet phldrT="[Texto]" custT="1"/>
      <dgm:spPr/>
      <dgm:t>
        <a:bodyPr/>
        <a:lstStyle/>
        <a:p>
          <a:r>
            <a:rPr lang="es-ES_tradnl" sz="1800" dirty="0" smtClean="0"/>
            <a:t>Establecer precios equitativos</a:t>
          </a:r>
          <a:endParaRPr lang="es-CO" sz="1800" dirty="0"/>
        </a:p>
      </dgm:t>
    </dgm:pt>
    <dgm:pt modelId="{022DD421-DBEE-4440-B62B-DE7B8AC48D72}" type="parTrans" cxnId="{88011AB4-00A8-4CB2-A135-8C9D142BB703}">
      <dgm:prSet/>
      <dgm:spPr/>
      <dgm:t>
        <a:bodyPr/>
        <a:lstStyle/>
        <a:p>
          <a:endParaRPr lang="es-CO" sz="1800"/>
        </a:p>
      </dgm:t>
    </dgm:pt>
    <dgm:pt modelId="{AA5F5A87-387E-4A26-BAAF-87092D4FC3A2}" type="sibTrans" cxnId="{88011AB4-00A8-4CB2-A135-8C9D142BB703}">
      <dgm:prSet/>
      <dgm:spPr/>
      <dgm:t>
        <a:bodyPr/>
        <a:lstStyle/>
        <a:p>
          <a:endParaRPr lang="es-CO" sz="1800"/>
        </a:p>
      </dgm:t>
    </dgm:pt>
    <dgm:pt modelId="{56B45A57-6529-465A-BB41-6B24FBC4C87D}">
      <dgm:prSet phldrT="[Texto]" custT="1"/>
      <dgm:spPr/>
      <dgm:t>
        <a:bodyPr/>
        <a:lstStyle/>
        <a:p>
          <a:r>
            <a:rPr lang="es-ES_tradnl" sz="1800" dirty="0" smtClean="0"/>
            <a:t>Reclamos correspondientes en las entidades pertinentes</a:t>
          </a:r>
          <a:endParaRPr lang="es-CO" sz="1800" dirty="0"/>
        </a:p>
      </dgm:t>
    </dgm:pt>
    <dgm:pt modelId="{58E03164-6178-40FB-8235-328C0C1CAE1A}" type="parTrans" cxnId="{E4A4C5CC-938D-4C0C-B9B0-29F702F87301}">
      <dgm:prSet/>
      <dgm:spPr/>
      <dgm:t>
        <a:bodyPr/>
        <a:lstStyle/>
        <a:p>
          <a:endParaRPr lang="es-CO" sz="1800"/>
        </a:p>
      </dgm:t>
    </dgm:pt>
    <dgm:pt modelId="{26ADE5B0-5151-4A3E-B6B9-A8530B0167D4}" type="sibTrans" cxnId="{E4A4C5CC-938D-4C0C-B9B0-29F702F87301}">
      <dgm:prSet/>
      <dgm:spPr/>
      <dgm:t>
        <a:bodyPr/>
        <a:lstStyle/>
        <a:p>
          <a:endParaRPr lang="es-CO" sz="1800"/>
        </a:p>
      </dgm:t>
    </dgm:pt>
    <dgm:pt modelId="{D352C7A8-4974-4E59-8364-5B7F2B6035E5}" type="pres">
      <dgm:prSet presAssocID="{9DB96BDE-88DA-4903-8A1C-FBD20F33BD8F}" presName="arrowDiagram" presStyleCnt="0">
        <dgm:presLayoutVars>
          <dgm:chMax val="5"/>
          <dgm:dir/>
          <dgm:resizeHandles val="exact"/>
        </dgm:presLayoutVars>
      </dgm:prSet>
      <dgm:spPr/>
    </dgm:pt>
    <dgm:pt modelId="{BA380730-98AC-4F8E-BF98-B5250AD048EE}" type="pres">
      <dgm:prSet presAssocID="{9DB96BDE-88DA-4903-8A1C-FBD20F33BD8F}" presName="arrow" presStyleLbl="bgShp" presStyleIdx="0" presStyleCnt="1"/>
      <dgm:spPr/>
    </dgm:pt>
    <dgm:pt modelId="{641E3F41-4922-431D-9C57-ECCE1889FFF7}" type="pres">
      <dgm:prSet presAssocID="{9DB96BDE-88DA-4903-8A1C-FBD20F33BD8F}" presName="arrowDiagram2" presStyleCnt="0"/>
      <dgm:spPr/>
    </dgm:pt>
    <dgm:pt modelId="{E26DD2D9-494F-4544-A0FF-4CEE0E322FB1}" type="pres">
      <dgm:prSet presAssocID="{B04B5309-2F6C-4753-B264-888F2B897EA8}" presName="bullet2a" presStyleLbl="node1" presStyleIdx="0" presStyleCnt="2"/>
      <dgm:spPr/>
    </dgm:pt>
    <dgm:pt modelId="{1363D389-98E3-472A-A9FA-16E6A006872F}" type="pres">
      <dgm:prSet presAssocID="{B04B5309-2F6C-4753-B264-888F2B897EA8}" presName="textBox2a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6A515C42-543A-4F71-A8AF-11B5E8835146}" type="pres">
      <dgm:prSet presAssocID="{56B45A57-6529-465A-BB41-6B24FBC4C87D}" presName="bullet2b" presStyleLbl="node1" presStyleIdx="1" presStyleCnt="2"/>
      <dgm:spPr/>
    </dgm:pt>
    <dgm:pt modelId="{931690F3-E369-4AE5-B25C-F123607AA335}" type="pres">
      <dgm:prSet presAssocID="{56B45A57-6529-465A-BB41-6B24FBC4C87D}" presName="textBox2b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5BA33842-33D1-4439-A97F-C77CB68C5203}" type="presOf" srcId="{B04B5309-2F6C-4753-B264-888F2B897EA8}" destId="{1363D389-98E3-472A-A9FA-16E6A006872F}" srcOrd="0" destOrd="0" presId="urn:microsoft.com/office/officeart/2005/8/layout/arrow2"/>
    <dgm:cxn modelId="{E4A4C5CC-938D-4C0C-B9B0-29F702F87301}" srcId="{9DB96BDE-88DA-4903-8A1C-FBD20F33BD8F}" destId="{56B45A57-6529-465A-BB41-6B24FBC4C87D}" srcOrd="1" destOrd="0" parTransId="{58E03164-6178-40FB-8235-328C0C1CAE1A}" sibTransId="{26ADE5B0-5151-4A3E-B6B9-A8530B0167D4}"/>
    <dgm:cxn modelId="{88011AB4-00A8-4CB2-A135-8C9D142BB703}" srcId="{9DB96BDE-88DA-4903-8A1C-FBD20F33BD8F}" destId="{B04B5309-2F6C-4753-B264-888F2B897EA8}" srcOrd="0" destOrd="0" parTransId="{022DD421-DBEE-4440-B62B-DE7B8AC48D72}" sibTransId="{AA5F5A87-387E-4A26-BAAF-87092D4FC3A2}"/>
    <dgm:cxn modelId="{EACF3011-E014-40E0-B119-1A181EDADF6C}" type="presOf" srcId="{56B45A57-6529-465A-BB41-6B24FBC4C87D}" destId="{931690F3-E369-4AE5-B25C-F123607AA335}" srcOrd="0" destOrd="0" presId="urn:microsoft.com/office/officeart/2005/8/layout/arrow2"/>
    <dgm:cxn modelId="{F9A29506-C23E-4196-8090-D809B47EAC6D}" type="presOf" srcId="{9DB96BDE-88DA-4903-8A1C-FBD20F33BD8F}" destId="{D352C7A8-4974-4E59-8364-5B7F2B6035E5}" srcOrd="0" destOrd="0" presId="urn:microsoft.com/office/officeart/2005/8/layout/arrow2"/>
    <dgm:cxn modelId="{2063E3B2-AD9F-4441-8B46-E485FFBEE1FA}" type="presParOf" srcId="{D352C7A8-4974-4E59-8364-5B7F2B6035E5}" destId="{BA380730-98AC-4F8E-BF98-B5250AD048EE}" srcOrd="0" destOrd="0" presId="urn:microsoft.com/office/officeart/2005/8/layout/arrow2"/>
    <dgm:cxn modelId="{50DD23DC-8E82-4E68-907D-245106A2F31C}" type="presParOf" srcId="{D352C7A8-4974-4E59-8364-5B7F2B6035E5}" destId="{641E3F41-4922-431D-9C57-ECCE1889FFF7}" srcOrd="1" destOrd="0" presId="urn:microsoft.com/office/officeart/2005/8/layout/arrow2"/>
    <dgm:cxn modelId="{5E675DEC-DF95-4AA6-89E0-9AFC46C9F441}" type="presParOf" srcId="{641E3F41-4922-431D-9C57-ECCE1889FFF7}" destId="{E26DD2D9-494F-4544-A0FF-4CEE0E322FB1}" srcOrd="0" destOrd="0" presId="urn:microsoft.com/office/officeart/2005/8/layout/arrow2"/>
    <dgm:cxn modelId="{0EC9E7D0-8650-4F7B-A541-61A62DC55831}" type="presParOf" srcId="{641E3F41-4922-431D-9C57-ECCE1889FFF7}" destId="{1363D389-98E3-472A-A9FA-16E6A006872F}" srcOrd="1" destOrd="0" presId="urn:microsoft.com/office/officeart/2005/8/layout/arrow2"/>
    <dgm:cxn modelId="{3BF12792-2DBC-48D9-AFC9-CD282D1689AE}" type="presParOf" srcId="{641E3F41-4922-431D-9C57-ECCE1889FFF7}" destId="{6A515C42-543A-4F71-A8AF-11B5E8835146}" srcOrd="2" destOrd="0" presId="urn:microsoft.com/office/officeart/2005/8/layout/arrow2"/>
    <dgm:cxn modelId="{8F6540B3-C4DB-4C47-B727-9A1022F65B4F}" type="presParOf" srcId="{641E3F41-4922-431D-9C57-ECCE1889FFF7}" destId="{931690F3-E369-4AE5-B25C-F123607AA335}" srcOrd="3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9DB96BDE-88DA-4903-8A1C-FBD20F33BD8F}" type="doc">
      <dgm:prSet loTypeId="urn:microsoft.com/office/officeart/2005/8/layout/arrow2" loCatId="process" qsTypeId="urn:microsoft.com/office/officeart/2005/8/quickstyle/simple1" qsCatId="simple" csTypeId="urn:microsoft.com/office/officeart/2005/8/colors/accent4_2" csCatId="accent4" phldr="1"/>
      <dgm:spPr/>
    </dgm:pt>
    <dgm:pt modelId="{B04B5309-2F6C-4753-B264-888F2B897EA8}">
      <dgm:prSet phldrT="[Texto]" custT="1"/>
      <dgm:spPr/>
      <dgm:t>
        <a:bodyPr/>
        <a:lstStyle/>
        <a:p>
          <a:r>
            <a:rPr lang="es-ES_tradnl" sz="1800" dirty="0" smtClean="0"/>
            <a:t>Capacitar el personal periódicamente</a:t>
          </a:r>
          <a:endParaRPr lang="es-CO" sz="1800" dirty="0"/>
        </a:p>
      </dgm:t>
    </dgm:pt>
    <dgm:pt modelId="{022DD421-DBEE-4440-B62B-DE7B8AC48D72}" type="parTrans" cxnId="{88011AB4-00A8-4CB2-A135-8C9D142BB703}">
      <dgm:prSet/>
      <dgm:spPr/>
      <dgm:t>
        <a:bodyPr/>
        <a:lstStyle/>
        <a:p>
          <a:endParaRPr lang="es-CO" sz="1800"/>
        </a:p>
      </dgm:t>
    </dgm:pt>
    <dgm:pt modelId="{AA5F5A87-387E-4A26-BAAF-87092D4FC3A2}" type="sibTrans" cxnId="{88011AB4-00A8-4CB2-A135-8C9D142BB703}">
      <dgm:prSet/>
      <dgm:spPr/>
      <dgm:t>
        <a:bodyPr/>
        <a:lstStyle/>
        <a:p>
          <a:endParaRPr lang="es-CO" sz="1800"/>
        </a:p>
      </dgm:t>
    </dgm:pt>
    <dgm:pt modelId="{56B45A57-6529-465A-BB41-6B24FBC4C87D}">
      <dgm:prSet phldrT="[Texto]" custT="1"/>
      <dgm:spPr/>
      <dgm:t>
        <a:bodyPr/>
        <a:lstStyle/>
        <a:p>
          <a:r>
            <a:rPr lang="es-ES_tradnl" sz="1800" dirty="0" smtClean="0"/>
            <a:t>Alarma comunitaria con UPC más cercano</a:t>
          </a:r>
          <a:endParaRPr lang="es-CO" sz="1800" dirty="0"/>
        </a:p>
      </dgm:t>
    </dgm:pt>
    <dgm:pt modelId="{58E03164-6178-40FB-8235-328C0C1CAE1A}" type="parTrans" cxnId="{E4A4C5CC-938D-4C0C-B9B0-29F702F87301}">
      <dgm:prSet/>
      <dgm:spPr/>
      <dgm:t>
        <a:bodyPr/>
        <a:lstStyle/>
        <a:p>
          <a:endParaRPr lang="es-CO" sz="1800"/>
        </a:p>
      </dgm:t>
    </dgm:pt>
    <dgm:pt modelId="{26ADE5B0-5151-4A3E-B6B9-A8530B0167D4}" type="sibTrans" cxnId="{E4A4C5CC-938D-4C0C-B9B0-29F702F87301}">
      <dgm:prSet/>
      <dgm:spPr/>
      <dgm:t>
        <a:bodyPr/>
        <a:lstStyle/>
        <a:p>
          <a:endParaRPr lang="es-CO" sz="1800"/>
        </a:p>
      </dgm:t>
    </dgm:pt>
    <dgm:pt modelId="{AAB0C618-497B-4BA0-8A99-1060847F20BC}">
      <dgm:prSet phldrT="[Texto]" custT="1"/>
      <dgm:spPr/>
      <dgm:t>
        <a:bodyPr/>
        <a:lstStyle/>
        <a:p>
          <a:r>
            <a:rPr lang="es-ES_tradnl" sz="1800" dirty="0" smtClean="0"/>
            <a:t>Fomentar el trabajo en la zona mediante diversos proyectos ambientales en la Reserva</a:t>
          </a:r>
          <a:endParaRPr lang="es-CO" sz="1800" dirty="0"/>
        </a:p>
      </dgm:t>
    </dgm:pt>
    <dgm:pt modelId="{25BBE8D1-46CC-4C04-94BC-F9E1A918A37C}" type="parTrans" cxnId="{BE220A2C-E7AD-42EF-8B0E-CA5BE0692CEE}">
      <dgm:prSet/>
      <dgm:spPr/>
      <dgm:t>
        <a:bodyPr/>
        <a:lstStyle/>
        <a:p>
          <a:endParaRPr lang="es-CO"/>
        </a:p>
      </dgm:t>
    </dgm:pt>
    <dgm:pt modelId="{293E694E-4CD3-44A4-A6CC-A1107ED0F169}" type="sibTrans" cxnId="{BE220A2C-E7AD-42EF-8B0E-CA5BE0692CEE}">
      <dgm:prSet/>
      <dgm:spPr/>
      <dgm:t>
        <a:bodyPr/>
        <a:lstStyle/>
        <a:p>
          <a:endParaRPr lang="es-CO"/>
        </a:p>
      </dgm:t>
    </dgm:pt>
    <dgm:pt modelId="{D352C7A8-4974-4E59-8364-5B7F2B6035E5}" type="pres">
      <dgm:prSet presAssocID="{9DB96BDE-88DA-4903-8A1C-FBD20F33BD8F}" presName="arrowDiagram" presStyleCnt="0">
        <dgm:presLayoutVars>
          <dgm:chMax val="5"/>
          <dgm:dir/>
          <dgm:resizeHandles val="exact"/>
        </dgm:presLayoutVars>
      </dgm:prSet>
      <dgm:spPr/>
    </dgm:pt>
    <dgm:pt modelId="{BA380730-98AC-4F8E-BF98-B5250AD048EE}" type="pres">
      <dgm:prSet presAssocID="{9DB96BDE-88DA-4903-8A1C-FBD20F33BD8F}" presName="arrow" presStyleLbl="bgShp" presStyleIdx="0" presStyleCnt="1"/>
      <dgm:spPr/>
    </dgm:pt>
    <dgm:pt modelId="{82EAB9E8-E6A9-44DE-B43C-2F1FA21077EC}" type="pres">
      <dgm:prSet presAssocID="{9DB96BDE-88DA-4903-8A1C-FBD20F33BD8F}" presName="arrowDiagram3" presStyleCnt="0"/>
      <dgm:spPr/>
    </dgm:pt>
    <dgm:pt modelId="{89D62FE3-3BC0-4D70-875E-97EDD540E321}" type="pres">
      <dgm:prSet presAssocID="{B04B5309-2F6C-4753-B264-888F2B897EA8}" presName="bullet3a" presStyleLbl="node1" presStyleIdx="0" presStyleCnt="3"/>
      <dgm:spPr/>
    </dgm:pt>
    <dgm:pt modelId="{F6C5A89E-EEA6-4B9C-975C-7BEB812629C5}" type="pres">
      <dgm:prSet presAssocID="{B04B5309-2F6C-4753-B264-888F2B897EA8}" presName="textBox3a" presStyleLbl="revTx" presStyleIdx="0" presStyleCnt="3" custScaleX="124928" custLinFactNeighborX="17234" custLinFactNeighborY="-221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7F3AD96C-FAA8-40C2-84CA-6A5DCEE9608B}" type="pres">
      <dgm:prSet presAssocID="{56B45A57-6529-465A-BB41-6B24FBC4C87D}" presName="bullet3b" presStyleLbl="node1" presStyleIdx="1" presStyleCnt="3"/>
      <dgm:spPr/>
    </dgm:pt>
    <dgm:pt modelId="{EB744AEC-417B-4C07-B8D8-13A179C9CD84}" type="pres">
      <dgm:prSet presAssocID="{56B45A57-6529-465A-BB41-6B24FBC4C87D}" presName="textBox3b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5D8BE117-1FD9-4087-95ED-883AB6A108EC}" type="pres">
      <dgm:prSet presAssocID="{AAB0C618-497B-4BA0-8A99-1060847F20BC}" presName="bullet3c" presStyleLbl="node1" presStyleIdx="2" presStyleCnt="3"/>
      <dgm:spPr/>
    </dgm:pt>
    <dgm:pt modelId="{A05F3A9D-EC88-4D99-8FED-237A3EC5E0D2}" type="pres">
      <dgm:prSet presAssocID="{AAB0C618-497B-4BA0-8A99-1060847F20BC}" presName="textBox3c" presStyleLbl="revTx" presStyleIdx="2" presStyleCnt="3" custScaleX="136024" custLinFactNeighborX="27884" custLinFactNeighborY="-440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EFA8B263-2164-4DFE-9A7A-21A11C43562D}" type="presOf" srcId="{56B45A57-6529-465A-BB41-6B24FBC4C87D}" destId="{EB744AEC-417B-4C07-B8D8-13A179C9CD84}" srcOrd="0" destOrd="0" presId="urn:microsoft.com/office/officeart/2005/8/layout/arrow2"/>
    <dgm:cxn modelId="{A9A523D7-0E69-4F71-9E8A-9C0EE3ED5F77}" type="presOf" srcId="{9DB96BDE-88DA-4903-8A1C-FBD20F33BD8F}" destId="{D352C7A8-4974-4E59-8364-5B7F2B6035E5}" srcOrd="0" destOrd="0" presId="urn:microsoft.com/office/officeart/2005/8/layout/arrow2"/>
    <dgm:cxn modelId="{BE220A2C-E7AD-42EF-8B0E-CA5BE0692CEE}" srcId="{9DB96BDE-88DA-4903-8A1C-FBD20F33BD8F}" destId="{AAB0C618-497B-4BA0-8A99-1060847F20BC}" srcOrd="2" destOrd="0" parTransId="{25BBE8D1-46CC-4C04-94BC-F9E1A918A37C}" sibTransId="{293E694E-4CD3-44A4-A6CC-A1107ED0F169}"/>
    <dgm:cxn modelId="{14CF57D3-75F9-4F67-A0D8-A7180AD309E7}" type="presOf" srcId="{AAB0C618-497B-4BA0-8A99-1060847F20BC}" destId="{A05F3A9D-EC88-4D99-8FED-237A3EC5E0D2}" srcOrd="0" destOrd="0" presId="urn:microsoft.com/office/officeart/2005/8/layout/arrow2"/>
    <dgm:cxn modelId="{E4A4C5CC-938D-4C0C-B9B0-29F702F87301}" srcId="{9DB96BDE-88DA-4903-8A1C-FBD20F33BD8F}" destId="{56B45A57-6529-465A-BB41-6B24FBC4C87D}" srcOrd="1" destOrd="0" parTransId="{58E03164-6178-40FB-8235-328C0C1CAE1A}" sibTransId="{26ADE5B0-5151-4A3E-B6B9-A8530B0167D4}"/>
    <dgm:cxn modelId="{6E6F3DC7-F9C5-42E6-9DD5-1D6C7342AE09}" type="presOf" srcId="{B04B5309-2F6C-4753-B264-888F2B897EA8}" destId="{F6C5A89E-EEA6-4B9C-975C-7BEB812629C5}" srcOrd="0" destOrd="0" presId="urn:microsoft.com/office/officeart/2005/8/layout/arrow2"/>
    <dgm:cxn modelId="{88011AB4-00A8-4CB2-A135-8C9D142BB703}" srcId="{9DB96BDE-88DA-4903-8A1C-FBD20F33BD8F}" destId="{B04B5309-2F6C-4753-B264-888F2B897EA8}" srcOrd="0" destOrd="0" parTransId="{022DD421-DBEE-4440-B62B-DE7B8AC48D72}" sibTransId="{AA5F5A87-387E-4A26-BAAF-87092D4FC3A2}"/>
    <dgm:cxn modelId="{96983149-3F10-4663-8D3F-A9E8E621B2AC}" type="presParOf" srcId="{D352C7A8-4974-4E59-8364-5B7F2B6035E5}" destId="{BA380730-98AC-4F8E-BF98-B5250AD048EE}" srcOrd="0" destOrd="0" presId="urn:microsoft.com/office/officeart/2005/8/layout/arrow2"/>
    <dgm:cxn modelId="{B4B137D7-E13B-4FCC-AE00-D8F4A376CF89}" type="presParOf" srcId="{D352C7A8-4974-4E59-8364-5B7F2B6035E5}" destId="{82EAB9E8-E6A9-44DE-B43C-2F1FA21077EC}" srcOrd="1" destOrd="0" presId="urn:microsoft.com/office/officeart/2005/8/layout/arrow2"/>
    <dgm:cxn modelId="{806ACDA3-4593-4371-920F-990A3B8CAC34}" type="presParOf" srcId="{82EAB9E8-E6A9-44DE-B43C-2F1FA21077EC}" destId="{89D62FE3-3BC0-4D70-875E-97EDD540E321}" srcOrd="0" destOrd="0" presId="urn:microsoft.com/office/officeart/2005/8/layout/arrow2"/>
    <dgm:cxn modelId="{5173FBA1-278D-4A57-B458-8A844D4597B6}" type="presParOf" srcId="{82EAB9E8-E6A9-44DE-B43C-2F1FA21077EC}" destId="{F6C5A89E-EEA6-4B9C-975C-7BEB812629C5}" srcOrd="1" destOrd="0" presId="urn:microsoft.com/office/officeart/2005/8/layout/arrow2"/>
    <dgm:cxn modelId="{B77518D8-2B05-42D8-89AC-8F84AFFD0D61}" type="presParOf" srcId="{82EAB9E8-E6A9-44DE-B43C-2F1FA21077EC}" destId="{7F3AD96C-FAA8-40C2-84CA-6A5DCEE9608B}" srcOrd="2" destOrd="0" presId="urn:microsoft.com/office/officeart/2005/8/layout/arrow2"/>
    <dgm:cxn modelId="{71D6343C-088A-4683-8543-223E74DC8952}" type="presParOf" srcId="{82EAB9E8-E6A9-44DE-B43C-2F1FA21077EC}" destId="{EB744AEC-417B-4C07-B8D8-13A179C9CD84}" srcOrd="3" destOrd="0" presId="urn:microsoft.com/office/officeart/2005/8/layout/arrow2"/>
    <dgm:cxn modelId="{86DDDE64-E740-4917-A145-52208C07D76A}" type="presParOf" srcId="{82EAB9E8-E6A9-44DE-B43C-2F1FA21077EC}" destId="{5D8BE117-1FD9-4087-95ED-883AB6A108EC}" srcOrd="4" destOrd="0" presId="urn:microsoft.com/office/officeart/2005/8/layout/arrow2"/>
    <dgm:cxn modelId="{9E3BB757-1203-4C0C-AE60-D71A5313C3C0}" type="presParOf" srcId="{82EAB9E8-E6A9-44DE-B43C-2F1FA21077EC}" destId="{A05F3A9D-EC88-4D99-8FED-237A3EC5E0D2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9DB96BDE-88DA-4903-8A1C-FBD20F33BD8F}" type="doc">
      <dgm:prSet loTypeId="urn:microsoft.com/office/officeart/2005/8/layout/arrow2" loCatId="process" qsTypeId="urn:microsoft.com/office/officeart/2005/8/quickstyle/simple1" qsCatId="simple" csTypeId="urn:microsoft.com/office/officeart/2005/8/colors/accent4_2" csCatId="accent4" phldr="1"/>
      <dgm:spPr/>
    </dgm:pt>
    <dgm:pt modelId="{B04B5309-2F6C-4753-B264-888F2B897EA8}">
      <dgm:prSet phldrT="[Texto]" custT="1"/>
      <dgm:spPr/>
      <dgm:t>
        <a:bodyPr/>
        <a:lstStyle/>
        <a:p>
          <a:r>
            <a:rPr lang="es-ES_tradnl" sz="1800" dirty="0" smtClean="0"/>
            <a:t>Reciclar la basura, utilizando el concepto de” Basura Cero”.</a:t>
          </a:r>
          <a:endParaRPr lang="es-CO" sz="1800" dirty="0"/>
        </a:p>
      </dgm:t>
    </dgm:pt>
    <dgm:pt modelId="{022DD421-DBEE-4440-B62B-DE7B8AC48D72}" type="parTrans" cxnId="{88011AB4-00A8-4CB2-A135-8C9D142BB703}">
      <dgm:prSet/>
      <dgm:spPr/>
      <dgm:t>
        <a:bodyPr/>
        <a:lstStyle/>
        <a:p>
          <a:endParaRPr lang="es-CO" sz="1800"/>
        </a:p>
      </dgm:t>
    </dgm:pt>
    <dgm:pt modelId="{AA5F5A87-387E-4A26-BAAF-87092D4FC3A2}" type="sibTrans" cxnId="{88011AB4-00A8-4CB2-A135-8C9D142BB703}">
      <dgm:prSet/>
      <dgm:spPr/>
      <dgm:t>
        <a:bodyPr/>
        <a:lstStyle/>
        <a:p>
          <a:endParaRPr lang="es-CO" sz="1800"/>
        </a:p>
      </dgm:t>
    </dgm:pt>
    <dgm:pt modelId="{56B45A57-6529-465A-BB41-6B24FBC4C87D}">
      <dgm:prSet phldrT="[Texto]" custT="1"/>
      <dgm:spPr/>
      <dgm:t>
        <a:bodyPr/>
        <a:lstStyle/>
        <a:p>
          <a:r>
            <a:rPr lang="es-EC" sz="1800" dirty="0" smtClean="0"/>
            <a:t>Plantación de flora propia del bosque húmedo.</a:t>
          </a:r>
          <a:endParaRPr lang="es-CO" sz="1800" dirty="0"/>
        </a:p>
      </dgm:t>
    </dgm:pt>
    <dgm:pt modelId="{58E03164-6178-40FB-8235-328C0C1CAE1A}" type="parTrans" cxnId="{E4A4C5CC-938D-4C0C-B9B0-29F702F87301}">
      <dgm:prSet/>
      <dgm:spPr/>
      <dgm:t>
        <a:bodyPr/>
        <a:lstStyle/>
        <a:p>
          <a:endParaRPr lang="es-CO" sz="1800"/>
        </a:p>
      </dgm:t>
    </dgm:pt>
    <dgm:pt modelId="{26ADE5B0-5151-4A3E-B6B9-A8530B0167D4}" type="sibTrans" cxnId="{E4A4C5CC-938D-4C0C-B9B0-29F702F87301}">
      <dgm:prSet/>
      <dgm:spPr/>
      <dgm:t>
        <a:bodyPr/>
        <a:lstStyle/>
        <a:p>
          <a:endParaRPr lang="es-CO" sz="1800"/>
        </a:p>
      </dgm:t>
    </dgm:pt>
    <dgm:pt modelId="{AAB0C618-497B-4BA0-8A99-1060847F20BC}">
      <dgm:prSet phldrT="[Texto]" custT="1"/>
      <dgm:spPr/>
      <dgm:t>
        <a:bodyPr/>
        <a:lstStyle/>
        <a:p>
          <a:r>
            <a:rPr lang="es-ES_tradnl" sz="1800" dirty="0" smtClean="0"/>
            <a:t>Delimitar Senderos </a:t>
          </a:r>
          <a:endParaRPr lang="es-CO" sz="1800" dirty="0"/>
        </a:p>
      </dgm:t>
    </dgm:pt>
    <dgm:pt modelId="{25BBE8D1-46CC-4C04-94BC-F9E1A918A37C}" type="parTrans" cxnId="{BE220A2C-E7AD-42EF-8B0E-CA5BE0692CEE}">
      <dgm:prSet/>
      <dgm:spPr/>
      <dgm:t>
        <a:bodyPr/>
        <a:lstStyle/>
        <a:p>
          <a:endParaRPr lang="es-CO"/>
        </a:p>
      </dgm:t>
    </dgm:pt>
    <dgm:pt modelId="{293E694E-4CD3-44A4-A6CC-A1107ED0F169}" type="sibTrans" cxnId="{BE220A2C-E7AD-42EF-8B0E-CA5BE0692CEE}">
      <dgm:prSet/>
      <dgm:spPr/>
      <dgm:t>
        <a:bodyPr/>
        <a:lstStyle/>
        <a:p>
          <a:endParaRPr lang="es-CO"/>
        </a:p>
      </dgm:t>
    </dgm:pt>
    <dgm:pt modelId="{D352C7A8-4974-4E59-8364-5B7F2B6035E5}" type="pres">
      <dgm:prSet presAssocID="{9DB96BDE-88DA-4903-8A1C-FBD20F33BD8F}" presName="arrowDiagram" presStyleCnt="0">
        <dgm:presLayoutVars>
          <dgm:chMax val="5"/>
          <dgm:dir/>
          <dgm:resizeHandles val="exact"/>
        </dgm:presLayoutVars>
      </dgm:prSet>
      <dgm:spPr/>
    </dgm:pt>
    <dgm:pt modelId="{BA380730-98AC-4F8E-BF98-B5250AD048EE}" type="pres">
      <dgm:prSet presAssocID="{9DB96BDE-88DA-4903-8A1C-FBD20F33BD8F}" presName="arrow" presStyleLbl="bgShp" presStyleIdx="0" presStyleCnt="1"/>
      <dgm:spPr/>
    </dgm:pt>
    <dgm:pt modelId="{82EAB9E8-E6A9-44DE-B43C-2F1FA21077EC}" type="pres">
      <dgm:prSet presAssocID="{9DB96BDE-88DA-4903-8A1C-FBD20F33BD8F}" presName="arrowDiagram3" presStyleCnt="0"/>
      <dgm:spPr/>
    </dgm:pt>
    <dgm:pt modelId="{89D62FE3-3BC0-4D70-875E-97EDD540E321}" type="pres">
      <dgm:prSet presAssocID="{B04B5309-2F6C-4753-B264-888F2B897EA8}" presName="bullet3a" presStyleLbl="node1" presStyleIdx="0" presStyleCnt="3"/>
      <dgm:spPr/>
    </dgm:pt>
    <dgm:pt modelId="{F6C5A89E-EEA6-4B9C-975C-7BEB812629C5}" type="pres">
      <dgm:prSet presAssocID="{B04B5309-2F6C-4753-B264-888F2B897EA8}" presName="textBox3a" presStyleLbl="revTx" presStyleIdx="0" presStyleCnt="3" custScaleX="124928" custLinFactNeighborX="17234" custLinFactNeighborY="-221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7F3AD96C-FAA8-40C2-84CA-6A5DCEE9608B}" type="pres">
      <dgm:prSet presAssocID="{56B45A57-6529-465A-BB41-6B24FBC4C87D}" presName="bullet3b" presStyleLbl="node1" presStyleIdx="1" presStyleCnt="3"/>
      <dgm:spPr/>
    </dgm:pt>
    <dgm:pt modelId="{EB744AEC-417B-4C07-B8D8-13A179C9CD84}" type="pres">
      <dgm:prSet presAssocID="{56B45A57-6529-465A-BB41-6B24FBC4C87D}" presName="textBox3b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5D8BE117-1FD9-4087-95ED-883AB6A108EC}" type="pres">
      <dgm:prSet presAssocID="{AAB0C618-497B-4BA0-8A99-1060847F20BC}" presName="bullet3c" presStyleLbl="node1" presStyleIdx="2" presStyleCnt="3"/>
      <dgm:spPr/>
    </dgm:pt>
    <dgm:pt modelId="{A05F3A9D-EC88-4D99-8FED-237A3EC5E0D2}" type="pres">
      <dgm:prSet presAssocID="{AAB0C618-497B-4BA0-8A99-1060847F20BC}" presName="textBox3c" presStyleLbl="revTx" presStyleIdx="2" presStyleCnt="3" custScaleX="136024" custLinFactNeighborX="27884" custLinFactNeighborY="-440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BE220A2C-E7AD-42EF-8B0E-CA5BE0692CEE}" srcId="{9DB96BDE-88DA-4903-8A1C-FBD20F33BD8F}" destId="{AAB0C618-497B-4BA0-8A99-1060847F20BC}" srcOrd="2" destOrd="0" parTransId="{25BBE8D1-46CC-4C04-94BC-F9E1A918A37C}" sibTransId="{293E694E-4CD3-44A4-A6CC-A1107ED0F169}"/>
    <dgm:cxn modelId="{94E18EFA-5373-4FE2-BA13-78D9AFA0FA14}" type="presOf" srcId="{B04B5309-2F6C-4753-B264-888F2B897EA8}" destId="{F6C5A89E-EEA6-4B9C-975C-7BEB812629C5}" srcOrd="0" destOrd="0" presId="urn:microsoft.com/office/officeart/2005/8/layout/arrow2"/>
    <dgm:cxn modelId="{EA13E9C3-27D0-4F70-B2B7-4B9288F33A8A}" type="presOf" srcId="{AAB0C618-497B-4BA0-8A99-1060847F20BC}" destId="{A05F3A9D-EC88-4D99-8FED-237A3EC5E0D2}" srcOrd="0" destOrd="0" presId="urn:microsoft.com/office/officeart/2005/8/layout/arrow2"/>
    <dgm:cxn modelId="{88011AB4-00A8-4CB2-A135-8C9D142BB703}" srcId="{9DB96BDE-88DA-4903-8A1C-FBD20F33BD8F}" destId="{B04B5309-2F6C-4753-B264-888F2B897EA8}" srcOrd="0" destOrd="0" parTransId="{022DD421-DBEE-4440-B62B-DE7B8AC48D72}" sibTransId="{AA5F5A87-387E-4A26-BAAF-87092D4FC3A2}"/>
    <dgm:cxn modelId="{19703243-22BC-4D24-ABE5-7453A1D0FC0C}" type="presOf" srcId="{9DB96BDE-88DA-4903-8A1C-FBD20F33BD8F}" destId="{D352C7A8-4974-4E59-8364-5B7F2B6035E5}" srcOrd="0" destOrd="0" presId="urn:microsoft.com/office/officeart/2005/8/layout/arrow2"/>
    <dgm:cxn modelId="{4761913A-D4F3-4DF2-B3E3-EC6C71813639}" type="presOf" srcId="{56B45A57-6529-465A-BB41-6B24FBC4C87D}" destId="{EB744AEC-417B-4C07-B8D8-13A179C9CD84}" srcOrd="0" destOrd="0" presId="urn:microsoft.com/office/officeart/2005/8/layout/arrow2"/>
    <dgm:cxn modelId="{E4A4C5CC-938D-4C0C-B9B0-29F702F87301}" srcId="{9DB96BDE-88DA-4903-8A1C-FBD20F33BD8F}" destId="{56B45A57-6529-465A-BB41-6B24FBC4C87D}" srcOrd="1" destOrd="0" parTransId="{58E03164-6178-40FB-8235-328C0C1CAE1A}" sibTransId="{26ADE5B0-5151-4A3E-B6B9-A8530B0167D4}"/>
    <dgm:cxn modelId="{5C01DADD-E600-41C2-B52D-65DCA0B5B223}" type="presParOf" srcId="{D352C7A8-4974-4E59-8364-5B7F2B6035E5}" destId="{BA380730-98AC-4F8E-BF98-B5250AD048EE}" srcOrd="0" destOrd="0" presId="urn:microsoft.com/office/officeart/2005/8/layout/arrow2"/>
    <dgm:cxn modelId="{FABE51E0-F13A-46D6-A5A8-D4E9EEF57AC8}" type="presParOf" srcId="{D352C7A8-4974-4E59-8364-5B7F2B6035E5}" destId="{82EAB9E8-E6A9-44DE-B43C-2F1FA21077EC}" srcOrd="1" destOrd="0" presId="urn:microsoft.com/office/officeart/2005/8/layout/arrow2"/>
    <dgm:cxn modelId="{434385A9-FB8C-4634-A3BE-A4AD829598D8}" type="presParOf" srcId="{82EAB9E8-E6A9-44DE-B43C-2F1FA21077EC}" destId="{89D62FE3-3BC0-4D70-875E-97EDD540E321}" srcOrd="0" destOrd="0" presId="urn:microsoft.com/office/officeart/2005/8/layout/arrow2"/>
    <dgm:cxn modelId="{1D110F02-A897-48C0-A778-AFEF98E7122F}" type="presParOf" srcId="{82EAB9E8-E6A9-44DE-B43C-2F1FA21077EC}" destId="{F6C5A89E-EEA6-4B9C-975C-7BEB812629C5}" srcOrd="1" destOrd="0" presId="urn:microsoft.com/office/officeart/2005/8/layout/arrow2"/>
    <dgm:cxn modelId="{CAB187EB-AC83-483B-AC41-A0F66563FCB1}" type="presParOf" srcId="{82EAB9E8-E6A9-44DE-B43C-2F1FA21077EC}" destId="{7F3AD96C-FAA8-40C2-84CA-6A5DCEE9608B}" srcOrd="2" destOrd="0" presId="urn:microsoft.com/office/officeart/2005/8/layout/arrow2"/>
    <dgm:cxn modelId="{F31D07F1-374D-4E09-860C-A9397CD496D8}" type="presParOf" srcId="{82EAB9E8-E6A9-44DE-B43C-2F1FA21077EC}" destId="{EB744AEC-417B-4C07-B8D8-13A179C9CD84}" srcOrd="3" destOrd="0" presId="urn:microsoft.com/office/officeart/2005/8/layout/arrow2"/>
    <dgm:cxn modelId="{EC281F7D-4C13-409A-8DE9-960B79436E3D}" type="presParOf" srcId="{82EAB9E8-E6A9-44DE-B43C-2F1FA21077EC}" destId="{5D8BE117-1FD9-4087-95ED-883AB6A108EC}" srcOrd="4" destOrd="0" presId="urn:microsoft.com/office/officeart/2005/8/layout/arrow2"/>
    <dgm:cxn modelId="{6782B8B5-CB50-497C-A582-12C2ACD96E9E}" type="presParOf" srcId="{82EAB9E8-E6A9-44DE-B43C-2F1FA21077EC}" destId="{A05F3A9D-EC88-4D99-8FED-237A3EC5E0D2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9DB96BDE-88DA-4903-8A1C-FBD20F33BD8F}" type="doc">
      <dgm:prSet loTypeId="urn:microsoft.com/office/officeart/2005/8/layout/arrow2" loCatId="process" qsTypeId="urn:microsoft.com/office/officeart/2005/8/quickstyle/simple1" qsCatId="simple" csTypeId="urn:microsoft.com/office/officeart/2005/8/colors/accent4_2" csCatId="accent4" phldr="1"/>
      <dgm:spPr/>
    </dgm:pt>
    <dgm:pt modelId="{B04B5309-2F6C-4753-B264-888F2B897EA8}">
      <dgm:prSet phldrT="[Texto]" custT="1"/>
      <dgm:spPr/>
      <dgm:t>
        <a:bodyPr/>
        <a:lstStyle/>
        <a:p>
          <a:r>
            <a:rPr lang="es-EC" sz="1800" dirty="0" smtClean="0"/>
            <a:t>Moderación  en la práctica de deportes extremos en la Reserva.</a:t>
          </a:r>
          <a:endParaRPr lang="es-CO" sz="1800" dirty="0"/>
        </a:p>
      </dgm:t>
    </dgm:pt>
    <dgm:pt modelId="{022DD421-DBEE-4440-B62B-DE7B8AC48D72}" type="parTrans" cxnId="{88011AB4-00A8-4CB2-A135-8C9D142BB703}">
      <dgm:prSet/>
      <dgm:spPr/>
      <dgm:t>
        <a:bodyPr/>
        <a:lstStyle/>
        <a:p>
          <a:endParaRPr lang="es-CO" sz="1800"/>
        </a:p>
      </dgm:t>
    </dgm:pt>
    <dgm:pt modelId="{AA5F5A87-387E-4A26-BAAF-87092D4FC3A2}" type="sibTrans" cxnId="{88011AB4-00A8-4CB2-A135-8C9D142BB703}">
      <dgm:prSet/>
      <dgm:spPr/>
      <dgm:t>
        <a:bodyPr/>
        <a:lstStyle/>
        <a:p>
          <a:endParaRPr lang="es-CO" sz="1800"/>
        </a:p>
      </dgm:t>
    </dgm:pt>
    <dgm:pt modelId="{56B45A57-6529-465A-BB41-6B24FBC4C87D}">
      <dgm:prSet phldrT="[Texto]" custT="1"/>
      <dgm:spPr/>
      <dgm:t>
        <a:bodyPr/>
        <a:lstStyle/>
        <a:p>
          <a:r>
            <a:rPr lang="es-ES_tradnl" sz="1800" dirty="0" smtClean="0"/>
            <a:t>Concientizar al turista mediante charlas al inicio de su visita. </a:t>
          </a:r>
          <a:endParaRPr lang="es-CO" sz="1800" dirty="0"/>
        </a:p>
      </dgm:t>
    </dgm:pt>
    <dgm:pt modelId="{58E03164-6178-40FB-8235-328C0C1CAE1A}" type="parTrans" cxnId="{E4A4C5CC-938D-4C0C-B9B0-29F702F87301}">
      <dgm:prSet/>
      <dgm:spPr/>
      <dgm:t>
        <a:bodyPr/>
        <a:lstStyle/>
        <a:p>
          <a:endParaRPr lang="es-CO" sz="1800"/>
        </a:p>
      </dgm:t>
    </dgm:pt>
    <dgm:pt modelId="{26ADE5B0-5151-4A3E-B6B9-A8530B0167D4}" type="sibTrans" cxnId="{E4A4C5CC-938D-4C0C-B9B0-29F702F87301}">
      <dgm:prSet/>
      <dgm:spPr/>
      <dgm:t>
        <a:bodyPr/>
        <a:lstStyle/>
        <a:p>
          <a:endParaRPr lang="es-CO" sz="1800"/>
        </a:p>
      </dgm:t>
    </dgm:pt>
    <dgm:pt modelId="{AAB0C618-497B-4BA0-8A99-1060847F20BC}">
      <dgm:prSet phldrT="[Texto]" custT="1"/>
      <dgm:spPr/>
      <dgm:t>
        <a:bodyPr/>
        <a:lstStyle/>
        <a:p>
          <a:r>
            <a:rPr lang="es-ES_tradnl" sz="1800" dirty="0" smtClean="0"/>
            <a:t>Evitar la planeación de flora en la entrada de la Reserva. </a:t>
          </a:r>
          <a:endParaRPr lang="es-CO" sz="1800" dirty="0"/>
        </a:p>
      </dgm:t>
    </dgm:pt>
    <dgm:pt modelId="{25BBE8D1-46CC-4C04-94BC-F9E1A918A37C}" type="parTrans" cxnId="{BE220A2C-E7AD-42EF-8B0E-CA5BE0692CEE}">
      <dgm:prSet/>
      <dgm:spPr/>
      <dgm:t>
        <a:bodyPr/>
        <a:lstStyle/>
        <a:p>
          <a:endParaRPr lang="es-CO"/>
        </a:p>
      </dgm:t>
    </dgm:pt>
    <dgm:pt modelId="{293E694E-4CD3-44A4-A6CC-A1107ED0F169}" type="sibTrans" cxnId="{BE220A2C-E7AD-42EF-8B0E-CA5BE0692CEE}">
      <dgm:prSet/>
      <dgm:spPr/>
      <dgm:t>
        <a:bodyPr/>
        <a:lstStyle/>
        <a:p>
          <a:endParaRPr lang="es-CO"/>
        </a:p>
      </dgm:t>
    </dgm:pt>
    <dgm:pt modelId="{D352C7A8-4974-4E59-8364-5B7F2B6035E5}" type="pres">
      <dgm:prSet presAssocID="{9DB96BDE-88DA-4903-8A1C-FBD20F33BD8F}" presName="arrowDiagram" presStyleCnt="0">
        <dgm:presLayoutVars>
          <dgm:chMax val="5"/>
          <dgm:dir/>
          <dgm:resizeHandles val="exact"/>
        </dgm:presLayoutVars>
      </dgm:prSet>
      <dgm:spPr/>
    </dgm:pt>
    <dgm:pt modelId="{BA380730-98AC-4F8E-BF98-B5250AD048EE}" type="pres">
      <dgm:prSet presAssocID="{9DB96BDE-88DA-4903-8A1C-FBD20F33BD8F}" presName="arrow" presStyleLbl="bgShp" presStyleIdx="0" presStyleCnt="1"/>
      <dgm:spPr/>
    </dgm:pt>
    <dgm:pt modelId="{82EAB9E8-E6A9-44DE-B43C-2F1FA21077EC}" type="pres">
      <dgm:prSet presAssocID="{9DB96BDE-88DA-4903-8A1C-FBD20F33BD8F}" presName="arrowDiagram3" presStyleCnt="0"/>
      <dgm:spPr/>
    </dgm:pt>
    <dgm:pt modelId="{89D62FE3-3BC0-4D70-875E-97EDD540E321}" type="pres">
      <dgm:prSet presAssocID="{B04B5309-2F6C-4753-B264-888F2B897EA8}" presName="bullet3a" presStyleLbl="node1" presStyleIdx="0" presStyleCnt="3"/>
      <dgm:spPr/>
    </dgm:pt>
    <dgm:pt modelId="{F6C5A89E-EEA6-4B9C-975C-7BEB812629C5}" type="pres">
      <dgm:prSet presAssocID="{B04B5309-2F6C-4753-B264-888F2B897EA8}" presName="textBox3a" presStyleLbl="revTx" presStyleIdx="0" presStyleCnt="3" custScaleX="124928" custLinFactNeighborX="17234" custLinFactNeighborY="-221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7F3AD96C-FAA8-40C2-84CA-6A5DCEE9608B}" type="pres">
      <dgm:prSet presAssocID="{56B45A57-6529-465A-BB41-6B24FBC4C87D}" presName="bullet3b" presStyleLbl="node1" presStyleIdx="1" presStyleCnt="3"/>
      <dgm:spPr/>
    </dgm:pt>
    <dgm:pt modelId="{EB744AEC-417B-4C07-B8D8-13A179C9CD84}" type="pres">
      <dgm:prSet presAssocID="{56B45A57-6529-465A-BB41-6B24FBC4C87D}" presName="textBox3b" presStyleLbl="revTx" presStyleIdx="1" presStyleCnt="3" custScaleX="137009" custLinFactNeighborX="24697" custLinFactNeighborY="562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5D8BE117-1FD9-4087-95ED-883AB6A108EC}" type="pres">
      <dgm:prSet presAssocID="{AAB0C618-497B-4BA0-8A99-1060847F20BC}" presName="bullet3c" presStyleLbl="node1" presStyleIdx="2" presStyleCnt="3"/>
      <dgm:spPr/>
    </dgm:pt>
    <dgm:pt modelId="{A05F3A9D-EC88-4D99-8FED-237A3EC5E0D2}" type="pres">
      <dgm:prSet presAssocID="{AAB0C618-497B-4BA0-8A99-1060847F20BC}" presName="textBox3c" presStyleLbl="revTx" presStyleIdx="2" presStyleCnt="3" custScaleX="136024" custLinFactNeighborX="27884" custLinFactNeighborY="-5722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BE220A2C-E7AD-42EF-8B0E-CA5BE0692CEE}" srcId="{9DB96BDE-88DA-4903-8A1C-FBD20F33BD8F}" destId="{AAB0C618-497B-4BA0-8A99-1060847F20BC}" srcOrd="2" destOrd="0" parTransId="{25BBE8D1-46CC-4C04-94BC-F9E1A918A37C}" sibTransId="{293E694E-4CD3-44A4-A6CC-A1107ED0F169}"/>
    <dgm:cxn modelId="{88011AB4-00A8-4CB2-A135-8C9D142BB703}" srcId="{9DB96BDE-88DA-4903-8A1C-FBD20F33BD8F}" destId="{B04B5309-2F6C-4753-B264-888F2B897EA8}" srcOrd="0" destOrd="0" parTransId="{022DD421-DBEE-4440-B62B-DE7B8AC48D72}" sibTransId="{AA5F5A87-387E-4A26-BAAF-87092D4FC3A2}"/>
    <dgm:cxn modelId="{B59F933C-67AE-41FB-BFD6-D5B602FA6CC0}" type="presOf" srcId="{AAB0C618-497B-4BA0-8A99-1060847F20BC}" destId="{A05F3A9D-EC88-4D99-8FED-237A3EC5E0D2}" srcOrd="0" destOrd="0" presId="urn:microsoft.com/office/officeart/2005/8/layout/arrow2"/>
    <dgm:cxn modelId="{E4A4C5CC-938D-4C0C-B9B0-29F702F87301}" srcId="{9DB96BDE-88DA-4903-8A1C-FBD20F33BD8F}" destId="{56B45A57-6529-465A-BB41-6B24FBC4C87D}" srcOrd="1" destOrd="0" parTransId="{58E03164-6178-40FB-8235-328C0C1CAE1A}" sibTransId="{26ADE5B0-5151-4A3E-B6B9-A8530B0167D4}"/>
    <dgm:cxn modelId="{43E0DF1A-7CB1-4475-A97A-7E65F38A98B6}" type="presOf" srcId="{9DB96BDE-88DA-4903-8A1C-FBD20F33BD8F}" destId="{D352C7A8-4974-4E59-8364-5B7F2B6035E5}" srcOrd="0" destOrd="0" presId="urn:microsoft.com/office/officeart/2005/8/layout/arrow2"/>
    <dgm:cxn modelId="{8CF879D4-3EF5-4809-877E-B635C4BCE2F8}" type="presOf" srcId="{56B45A57-6529-465A-BB41-6B24FBC4C87D}" destId="{EB744AEC-417B-4C07-B8D8-13A179C9CD84}" srcOrd="0" destOrd="0" presId="urn:microsoft.com/office/officeart/2005/8/layout/arrow2"/>
    <dgm:cxn modelId="{61B0AB50-69A6-4A99-AB31-6A7073E5EA12}" type="presOf" srcId="{B04B5309-2F6C-4753-B264-888F2B897EA8}" destId="{F6C5A89E-EEA6-4B9C-975C-7BEB812629C5}" srcOrd="0" destOrd="0" presId="urn:microsoft.com/office/officeart/2005/8/layout/arrow2"/>
    <dgm:cxn modelId="{1EC39885-E09E-4D16-829E-939E3F1AD054}" type="presParOf" srcId="{D352C7A8-4974-4E59-8364-5B7F2B6035E5}" destId="{BA380730-98AC-4F8E-BF98-B5250AD048EE}" srcOrd="0" destOrd="0" presId="urn:microsoft.com/office/officeart/2005/8/layout/arrow2"/>
    <dgm:cxn modelId="{7A9FBBDE-D8AB-498B-8D0F-89F4DF5B77DE}" type="presParOf" srcId="{D352C7A8-4974-4E59-8364-5B7F2B6035E5}" destId="{82EAB9E8-E6A9-44DE-B43C-2F1FA21077EC}" srcOrd="1" destOrd="0" presId="urn:microsoft.com/office/officeart/2005/8/layout/arrow2"/>
    <dgm:cxn modelId="{5C8290F8-480C-4FCA-8DBE-1025AC0E79C5}" type="presParOf" srcId="{82EAB9E8-E6A9-44DE-B43C-2F1FA21077EC}" destId="{89D62FE3-3BC0-4D70-875E-97EDD540E321}" srcOrd="0" destOrd="0" presId="urn:microsoft.com/office/officeart/2005/8/layout/arrow2"/>
    <dgm:cxn modelId="{EBD3C339-F405-466A-9F85-F75EC47A8C00}" type="presParOf" srcId="{82EAB9E8-E6A9-44DE-B43C-2F1FA21077EC}" destId="{F6C5A89E-EEA6-4B9C-975C-7BEB812629C5}" srcOrd="1" destOrd="0" presId="urn:microsoft.com/office/officeart/2005/8/layout/arrow2"/>
    <dgm:cxn modelId="{DCE22CE8-6D0E-4BE6-BA84-D524AE70BD70}" type="presParOf" srcId="{82EAB9E8-E6A9-44DE-B43C-2F1FA21077EC}" destId="{7F3AD96C-FAA8-40C2-84CA-6A5DCEE9608B}" srcOrd="2" destOrd="0" presId="urn:microsoft.com/office/officeart/2005/8/layout/arrow2"/>
    <dgm:cxn modelId="{D642250B-1065-45B6-B19A-C588D0222D60}" type="presParOf" srcId="{82EAB9E8-E6A9-44DE-B43C-2F1FA21077EC}" destId="{EB744AEC-417B-4C07-B8D8-13A179C9CD84}" srcOrd="3" destOrd="0" presId="urn:microsoft.com/office/officeart/2005/8/layout/arrow2"/>
    <dgm:cxn modelId="{9A3B7CD7-D631-4BB2-9FAE-777CD13A75CD}" type="presParOf" srcId="{82EAB9E8-E6A9-44DE-B43C-2F1FA21077EC}" destId="{5D8BE117-1FD9-4087-95ED-883AB6A108EC}" srcOrd="4" destOrd="0" presId="urn:microsoft.com/office/officeart/2005/8/layout/arrow2"/>
    <dgm:cxn modelId="{09A5D5A7-A071-4EFB-8081-703E90A03BBE}" type="presParOf" srcId="{82EAB9E8-E6A9-44DE-B43C-2F1FA21077EC}" destId="{A05F3A9D-EC88-4D99-8FED-237A3EC5E0D2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F57CBE4D-EF82-46AA-8685-FF5F3E9A1AFE}" type="doc">
      <dgm:prSet loTypeId="urn:microsoft.com/office/officeart/2008/layout/AscendingPictureAccent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D23A56F3-415D-43D1-9F59-155999A993FB}">
      <dgm:prSet phldrT="[Texto]"/>
      <dgm:spPr/>
      <dgm:t>
        <a:bodyPr/>
        <a:lstStyle/>
        <a:p>
          <a:r>
            <a:rPr lang="es-ES_tradnl" b="1" dirty="0" smtClean="0">
              <a:solidFill>
                <a:schemeClr val="tx1"/>
              </a:solidFill>
            </a:rPr>
            <a:t>Realizar acciones para proteger su flora endémica</a:t>
          </a:r>
          <a:endParaRPr lang="es-CO" b="1" dirty="0">
            <a:solidFill>
              <a:schemeClr val="tx1"/>
            </a:solidFill>
          </a:endParaRPr>
        </a:p>
      </dgm:t>
    </dgm:pt>
    <dgm:pt modelId="{47CE3820-B06D-4A32-91CA-2688199BB529}" type="parTrans" cxnId="{4EDF2AC8-8A8D-44B7-BC8A-DE77727B96F6}">
      <dgm:prSet/>
      <dgm:spPr/>
      <dgm:t>
        <a:bodyPr/>
        <a:lstStyle/>
        <a:p>
          <a:endParaRPr lang="es-CO" b="1">
            <a:solidFill>
              <a:schemeClr val="tx1"/>
            </a:solidFill>
          </a:endParaRPr>
        </a:p>
      </dgm:t>
    </dgm:pt>
    <dgm:pt modelId="{0B0AABB5-7F4E-44A6-BD73-FBE4AC3D373B}" type="sibTrans" cxnId="{4EDF2AC8-8A8D-44B7-BC8A-DE77727B96F6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CO" b="1">
            <a:solidFill>
              <a:schemeClr val="tx1"/>
            </a:solidFill>
          </a:endParaRPr>
        </a:p>
      </dgm:t>
    </dgm:pt>
    <dgm:pt modelId="{3FB1A62F-AE6C-4058-BD7F-BDCE898048F0}">
      <dgm:prSet phldrT="[Texto]"/>
      <dgm:spPr/>
      <dgm:t>
        <a:bodyPr/>
        <a:lstStyle/>
        <a:p>
          <a:r>
            <a:rPr lang="es-ES_tradnl" b="1" dirty="0" smtClean="0">
              <a:solidFill>
                <a:schemeClr val="tx1"/>
              </a:solidFill>
            </a:rPr>
            <a:t>Mediante proyectos ambientales</a:t>
          </a:r>
          <a:endParaRPr lang="es-CO" b="1" dirty="0">
            <a:solidFill>
              <a:schemeClr val="tx1"/>
            </a:solidFill>
          </a:endParaRPr>
        </a:p>
      </dgm:t>
    </dgm:pt>
    <dgm:pt modelId="{7B83BC04-9536-4B7B-B7BC-66ADA50F8919}" type="parTrans" cxnId="{8EC188A9-8037-4A9C-A5DC-C708EABC287C}">
      <dgm:prSet/>
      <dgm:spPr/>
      <dgm:t>
        <a:bodyPr/>
        <a:lstStyle/>
        <a:p>
          <a:endParaRPr lang="es-CO" b="1">
            <a:solidFill>
              <a:schemeClr val="tx1"/>
            </a:solidFill>
          </a:endParaRPr>
        </a:p>
      </dgm:t>
    </dgm:pt>
    <dgm:pt modelId="{C15955DE-9F37-415E-B3C5-37FDA0119B33}" type="sibTrans" cxnId="{8EC188A9-8037-4A9C-A5DC-C708EABC287C}">
      <dgm:prSet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CO" b="1">
            <a:solidFill>
              <a:schemeClr val="tx1"/>
            </a:solidFill>
          </a:endParaRPr>
        </a:p>
      </dgm:t>
    </dgm:pt>
    <dgm:pt modelId="{793DDD2B-19C8-4AF2-92B3-2B4FD2028C4F}" type="pres">
      <dgm:prSet presAssocID="{F57CBE4D-EF82-46AA-8685-FF5F3E9A1AFE}" presName="Name0" presStyleCnt="0">
        <dgm:presLayoutVars>
          <dgm:chMax val="7"/>
          <dgm:chPref val="7"/>
          <dgm:dir/>
        </dgm:presLayoutVars>
      </dgm:prSet>
      <dgm:spPr/>
    </dgm:pt>
    <dgm:pt modelId="{D34BB280-4EA6-4BC3-BA1C-68B3E54FE3BE}" type="pres">
      <dgm:prSet presAssocID="{F57CBE4D-EF82-46AA-8685-FF5F3E9A1AFE}" presName="dot1" presStyleLbl="alignNode1" presStyleIdx="0" presStyleCnt="10"/>
      <dgm:spPr/>
    </dgm:pt>
    <dgm:pt modelId="{AF8BE18B-3CA1-47B6-A003-96696C06144B}" type="pres">
      <dgm:prSet presAssocID="{F57CBE4D-EF82-46AA-8685-FF5F3E9A1AFE}" presName="dot2" presStyleLbl="alignNode1" presStyleIdx="1" presStyleCnt="10"/>
      <dgm:spPr/>
    </dgm:pt>
    <dgm:pt modelId="{DE0E24E8-52C4-4B21-BB80-8026B1D9854E}" type="pres">
      <dgm:prSet presAssocID="{F57CBE4D-EF82-46AA-8685-FF5F3E9A1AFE}" presName="dot3" presStyleLbl="alignNode1" presStyleIdx="2" presStyleCnt="10"/>
      <dgm:spPr/>
    </dgm:pt>
    <dgm:pt modelId="{CF87EC72-9697-4B0E-AEA1-03447893DCDC}" type="pres">
      <dgm:prSet presAssocID="{F57CBE4D-EF82-46AA-8685-FF5F3E9A1AFE}" presName="dotArrow1" presStyleLbl="alignNode1" presStyleIdx="3" presStyleCnt="10"/>
      <dgm:spPr/>
    </dgm:pt>
    <dgm:pt modelId="{DD0C4790-F6C8-48ED-803E-D74270071884}" type="pres">
      <dgm:prSet presAssocID="{F57CBE4D-EF82-46AA-8685-FF5F3E9A1AFE}" presName="dotArrow2" presStyleLbl="alignNode1" presStyleIdx="4" presStyleCnt="10"/>
      <dgm:spPr/>
    </dgm:pt>
    <dgm:pt modelId="{80901B01-FE9E-4892-9607-3F62EA87AFD5}" type="pres">
      <dgm:prSet presAssocID="{F57CBE4D-EF82-46AA-8685-FF5F3E9A1AFE}" presName="dotArrow3" presStyleLbl="alignNode1" presStyleIdx="5" presStyleCnt="10"/>
      <dgm:spPr/>
    </dgm:pt>
    <dgm:pt modelId="{56299E7A-2B41-494E-8A72-8D62D075AE5E}" type="pres">
      <dgm:prSet presAssocID="{F57CBE4D-EF82-46AA-8685-FF5F3E9A1AFE}" presName="dotArrow4" presStyleLbl="alignNode1" presStyleIdx="6" presStyleCnt="10"/>
      <dgm:spPr/>
    </dgm:pt>
    <dgm:pt modelId="{CDB844DB-6A4E-427A-92EC-3F95BEF95C30}" type="pres">
      <dgm:prSet presAssocID="{F57CBE4D-EF82-46AA-8685-FF5F3E9A1AFE}" presName="dotArrow5" presStyleLbl="alignNode1" presStyleIdx="7" presStyleCnt="10"/>
      <dgm:spPr/>
    </dgm:pt>
    <dgm:pt modelId="{BAB1242C-7CC6-475E-83BC-A8FDB3F9C7DE}" type="pres">
      <dgm:prSet presAssocID="{F57CBE4D-EF82-46AA-8685-FF5F3E9A1AFE}" presName="dotArrow6" presStyleLbl="alignNode1" presStyleIdx="8" presStyleCnt="10"/>
      <dgm:spPr/>
    </dgm:pt>
    <dgm:pt modelId="{F0DF6881-EB0A-4627-B59A-DAA705AF5C55}" type="pres">
      <dgm:prSet presAssocID="{F57CBE4D-EF82-46AA-8685-FF5F3E9A1AFE}" presName="dotArrow7" presStyleLbl="alignNode1" presStyleIdx="9" presStyleCnt="10"/>
      <dgm:spPr/>
    </dgm:pt>
    <dgm:pt modelId="{BE58C49A-0D44-4B30-B59B-E26EC15F5A35}" type="pres">
      <dgm:prSet presAssocID="{D23A56F3-415D-43D1-9F59-155999A993FB}" presName="parTx1" presStyleLbl="node1" presStyleIdx="0" presStyleCnt="2"/>
      <dgm:spPr/>
      <dgm:t>
        <a:bodyPr/>
        <a:lstStyle/>
        <a:p>
          <a:endParaRPr lang="es-CO"/>
        </a:p>
      </dgm:t>
    </dgm:pt>
    <dgm:pt modelId="{34E83C36-D938-4959-BA68-98DE804CC192}" type="pres">
      <dgm:prSet presAssocID="{0B0AABB5-7F4E-44A6-BD73-FBE4AC3D373B}" presName="picture1" presStyleCnt="0"/>
      <dgm:spPr/>
    </dgm:pt>
    <dgm:pt modelId="{984511C5-8BBF-4B59-B91F-46001A7A45BB}" type="pres">
      <dgm:prSet presAssocID="{0B0AABB5-7F4E-44A6-BD73-FBE4AC3D373B}" presName="imageRepeatNode" presStyleLbl="fgImgPlace1" presStyleIdx="0" presStyleCnt="2"/>
      <dgm:spPr/>
    </dgm:pt>
    <dgm:pt modelId="{1EA80B45-694B-458B-A772-364B5BF0B560}" type="pres">
      <dgm:prSet presAssocID="{3FB1A62F-AE6C-4058-BD7F-BDCE898048F0}" presName="parTx2" presStyleLbl="node1" presStyleIdx="1" presStyleCnt="2"/>
      <dgm:spPr/>
      <dgm:t>
        <a:bodyPr/>
        <a:lstStyle/>
        <a:p>
          <a:endParaRPr lang="es-CO"/>
        </a:p>
      </dgm:t>
    </dgm:pt>
    <dgm:pt modelId="{A0941D21-4B64-45CC-BDFF-A9CBB94AA795}" type="pres">
      <dgm:prSet presAssocID="{C15955DE-9F37-415E-B3C5-37FDA0119B33}" presName="picture2" presStyleCnt="0"/>
      <dgm:spPr/>
    </dgm:pt>
    <dgm:pt modelId="{B88C9F0A-188A-4836-8270-3BE53AE98FB2}" type="pres">
      <dgm:prSet presAssocID="{C15955DE-9F37-415E-B3C5-37FDA0119B33}" presName="imageRepeatNode" presStyleLbl="fgImgPlace1" presStyleIdx="1" presStyleCnt="2"/>
      <dgm:spPr/>
    </dgm:pt>
  </dgm:ptLst>
  <dgm:cxnLst>
    <dgm:cxn modelId="{A65CCD87-BB73-4658-A205-A491074182FD}" type="presOf" srcId="{F57CBE4D-EF82-46AA-8685-FF5F3E9A1AFE}" destId="{793DDD2B-19C8-4AF2-92B3-2B4FD2028C4F}" srcOrd="0" destOrd="0" presId="urn:microsoft.com/office/officeart/2008/layout/AscendingPictureAccentProcess"/>
    <dgm:cxn modelId="{3550F199-42B1-465B-AFF5-0284E144D4A2}" type="presOf" srcId="{C15955DE-9F37-415E-B3C5-37FDA0119B33}" destId="{B88C9F0A-188A-4836-8270-3BE53AE98FB2}" srcOrd="0" destOrd="0" presId="urn:microsoft.com/office/officeart/2008/layout/AscendingPictureAccentProcess"/>
    <dgm:cxn modelId="{521FB5F4-D1A2-4E3E-8AEB-0C65E63099E8}" type="presOf" srcId="{D23A56F3-415D-43D1-9F59-155999A993FB}" destId="{BE58C49A-0D44-4B30-B59B-E26EC15F5A35}" srcOrd="0" destOrd="0" presId="urn:microsoft.com/office/officeart/2008/layout/AscendingPictureAccentProcess"/>
    <dgm:cxn modelId="{4EDF2AC8-8A8D-44B7-BC8A-DE77727B96F6}" srcId="{F57CBE4D-EF82-46AA-8685-FF5F3E9A1AFE}" destId="{D23A56F3-415D-43D1-9F59-155999A993FB}" srcOrd="0" destOrd="0" parTransId="{47CE3820-B06D-4A32-91CA-2688199BB529}" sibTransId="{0B0AABB5-7F4E-44A6-BD73-FBE4AC3D373B}"/>
    <dgm:cxn modelId="{A2CBBD69-C4E6-4FB5-82CE-2E8F39EA6EDA}" type="presOf" srcId="{0B0AABB5-7F4E-44A6-BD73-FBE4AC3D373B}" destId="{984511C5-8BBF-4B59-B91F-46001A7A45BB}" srcOrd="0" destOrd="0" presId="urn:microsoft.com/office/officeart/2008/layout/AscendingPictureAccentProcess"/>
    <dgm:cxn modelId="{8EC188A9-8037-4A9C-A5DC-C708EABC287C}" srcId="{F57CBE4D-EF82-46AA-8685-FF5F3E9A1AFE}" destId="{3FB1A62F-AE6C-4058-BD7F-BDCE898048F0}" srcOrd="1" destOrd="0" parTransId="{7B83BC04-9536-4B7B-B7BC-66ADA50F8919}" sibTransId="{C15955DE-9F37-415E-B3C5-37FDA0119B33}"/>
    <dgm:cxn modelId="{CEB0456F-9CD4-4E10-9D7B-A0C23DA770F0}" type="presOf" srcId="{3FB1A62F-AE6C-4058-BD7F-BDCE898048F0}" destId="{1EA80B45-694B-458B-A772-364B5BF0B560}" srcOrd="0" destOrd="0" presId="urn:microsoft.com/office/officeart/2008/layout/AscendingPictureAccentProcess"/>
    <dgm:cxn modelId="{72170BB4-CB4C-49B6-95CD-68D816F2D62C}" type="presParOf" srcId="{793DDD2B-19C8-4AF2-92B3-2B4FD2028C4F}" destId="{D34BB280-4EA6-4BC3-BA1C-68B3E54FE3BE}" srcOrd="0" destOrd="0" presId="urn:microsoft.com/office/officeart/2008/layout/AscendingPictureAccentProcess"/>
    <dgm:cxn modelId="{76A3172D-93C2-413B-9858-6633A5C8412A}" type="presParOf" srcId="{793DDD2B-19C8-4AF2-92B3-2B4FD2028C4F}" destId="{AF8BE18B-3CA1-47B6-A003-96696C06144B}" srcOrd="1" destOrd="0" presId="urn:microsoft.com/office/officeart/2008/layout/AscendingPictureAccentProcess"/>
    <dgm:cxn modelId="{F52E22B3-EA53-480B-A768-57D8845DCB55}" type="presParOf" srcId="{793DDD2B-19C8-4AF2-92B3-2B4FD2028C4F}" destId="{DE0E24E8-52C4-4B21-BB80-8026B1D9854E}" srcOrd="2" destOrd="0" presId="urn:microsoft.com/office/officeart/2008/layout/AscendingPictureAccentProcess"/>
    <dgm:cxn modelId="{7B5D6240-B9CD-48DD-B398-0328D661BE7D}" type="presParOf" srcId="{793DDD2B-19C8-4AF2-92B3-2B4FD2028C4F}" destId="{CF87EC72-9697-4B0E-AEA1-03447893DCDC}" srcOrd="3" destOrd="0" presId="urn:microsoft.com/office/officeart/2008/layout/AscendingPictureAccentProcess"/>
    <dgm:cxn modelId="{7834633E-3315-4269-BDC4-BBED5559862C}" type="presParOf" srcId="{793DDD2B-19C8-4AF2-92B3-2B4FD2028C4F}" destId="{DD0C4790-F6C8-48ED-803E-D74270071884}" srcOrd="4" destOrd="0" presId="urn:microsoft.com/office/officeart/2008/layout/AscendingPictureAccentProcess"/>
    <dgm:cxn modelId="{E500F05B-EC6D-4F2D-97AC-BDEC6626E70C}" type="presParOf" srcId="{793DDD2B-19C8-4AF2-92B3-2B4FD2028C4F}" destId="{80901B01-FE9E-4892-9607-3F62EA87AFD5}" srcOrd="5" destOrd="0" presId="urn:microsoft.com/office/officeart/2008/layout/AscendingPictureAccentProcess"/>
    <dgm:cxn modelId="{76FF8838-89B7-4F3F-B18B-BD8FEFB14FC5}" type="presParOf" srcId="{793DDD2B-19C8-4AF2-92B3-2B4FD2028C4F}" destId="{56299E7A-2B41-494E-8A72-8D62D075AE5E}" srcOrd="6" destOrd="0" presId="urn:microsoft.com/office/officeart/2008/layout/AscendingPictureAccentProcess"/>
    <dgm:cxn modelId="{E9064FB6-F12E-4A0F-9DB6-A93A28BB8C43}" type="presParOf" srcId="{793DDD2B-19C8-4AF2-92B3-2B4FD2028C4F}" destId="{CDB844DB-6A4E-427A-92EC-3F95BEF95C30}" srcOrd="7" destOrd="0" presId="urn:microsoft.com/office/officeart/2008/layout/AscendingPictureAccentProcess"/>
    <dgm:cxn modelId="{1D8FA55F-26C4-4EDF-9FA1-DFC14717AC60}" type="presParOf" srcId="{793DDD2B-19C8-4AF2-92B3-2B4FD2028C4F}" destId="{BAB1242C-7CC6-475E-83BC-A8FDB3F9C7DE}" srcOrd="8" destOrd="0" presId="urn:microsoft.com/office/officeart/2008/layout/AscendingPictureAccentProcess"/>
    <dgm:cxn modelId="{C7E587E8-A5D5-439E-AF7F-3DC3879B4CD4}" type="presParOf" srcId="{793DDD2B-19C8-4AF2-92B3-2B4FD2028C4F}" destId="{F0DF6881-EB0A-4627-B59A-DAA705AF5C55}" srcOrd="9" destOrd="0" presId="urn:microsoft.com/office/officeart/2008/layout/AscendingPictureAccentProcess"/>
    <dgm:cxn modelId="{3229E4C0-F7D8-452C-A30A-AE44489C3A23}" type="presParOf" srcId="{793DDD2B-19C8-4AF2-92B3-2B4FD2028C4F}" destId="{BE58C49A-0D44-4B30-B59B-E26EC15F5A35}" srcOrd="10" destOrd="0" presId="urn:microsoft.com/office/officeart/2008/layout/AscendingPictureAccentProcess"/>
    <dgm:cxn modelId="{88A2B216-3322-4D5B-A56E-4DC7D974DCA0}" type="presParOf" srcId="{793DDD2B-19C8-4AF2-92B3-2B4FD2028C4F}" destId="{34E83C36-D938-4959-BA68-98DE804CC192}" srcOrd="11" destOrd="0" presId="urn:microsoft.com/office/officeart/2008/layout/AscendingPictureAccentProcess"/>
    <dgm:cxn modelId="{D7C1FE14-002D-4EC4-BD5F-FB8F4D42688E}" type="presParOf" srcId="{34E83C36-D938-4959-BA68-98DE804CC192}" destId="{984511C5-8BBF-4B59-B91F-46001A7A45BB}" srcOrd="0" destOrd="0" presId="urn:microsoft.com/office/officeart/2008/layout/AscendingPictureAccentProcess"/>
    <dgm:cxn modelId="{3D47EA05-A2C9-402E-8CDC-B8BC25798DE1}" type="presParOf" srcId="{793DDD2B-19C8-4AF2-92B3-2B4FD2028C4F}" destId="{1EA80B45-694B-458B-A772-364B5BF0B560}" srcOrd="12" destOrd="0" presId="urn:microsoft.com/office/officeart/2008/layout/AscendingPictureAccentProcess"/>
    <dgm:cxn modelId="{B889B4B3-811C-42A8-AFC3-E052B0CC0149}" type="presParOf" srcId="{793DDD2B-19C8-4AF2-92B3-2B4FD2028C4F}" destId="{A0941D21-4B64-45CC-BDFF-A9CBB94AA795}" srcOrd="13" destOrd="0" presId="urn:microsoft.com/office/officeart/2008/layout/AscendingPictureAccentProcess"/>
    <dgm:cxn modelId="{2213E74D-6924-4AE5-83B9-E7CE2C0B506C}" type="presParOf" srcId="{A0941D21-4B64-45CC-BDFF-A9CBB94AA795}" destId="{B88C9F0A-188A-4836-8270-3BE53AE98FB2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CF527956-22AF-403B-9F3B-E8127F5C31ED}" type="doc">
      <dgm:prSet loTypeId="urn:microsoft.com/office/officeart/2008/layout/AscendingPictureAccentProcess" loCatId="process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es-CO"/>
        </a:p>
      </dgm:t>
    </dgm:pt>
    <dgm:pt modelId="{11F67809-E695-49EF-84F5-F38B7FF1E37E}">
      <dgm:prSet phldrT="[Texto]"/>
      <dgm:spPr/>
      <dgm:t>
        <a:bodyPr/>
        <a:lstStyle/>
        <a:p>
          <a:r>
            <a:rPr lang="es-ES_tradnl" b="1" dirty="0" smtClean="0">
              <a:solidFill>
                <a:schemeClr val="tx1"/>
              </a:solidFill>
            </a:rPr>
            <a:t>Inducciones llamativas para concientizar al turista</a:t>
          </a:r>
          <a:endParaRPr lang="es-CO" b="1" dirty="0">
            <a:solidFill>
              <a:schemeClr val="tx1"/>
            </a:solidFill>
          </a:endParaRPr>
        </a:p>
      </dgm:t>
    </dgm:pt>
    <dgm:pt modelId="{5518AFB0-BD4C-4D50-ADE6-E3A38C60BF79}" type="parTrans" cxnId="{428008D9-8534-4C9B-AAB5-F3E2FBE9805E}">
      <dgm:prSet/>
      <dgm:spPr/>
      <dgm:t>
        <a:bodyPr/>
        <a:lstStyle/>
        <a:p>
          <a:endParaRPr lang="es-CO" b="1">
            <a:solidFill>
              <a:schemeClr val="tx1"/>
            </a:solidFill>
          </a:endParaRPr>
        </a:p>
      </dgm:t>
    </dgm:pt>
    <dgm:pt modelId="{5A1508AA-2A8A-4FEB-8B26-440429E52582}" type="sibTrans" cxnId="{428008D9-8534-4C9B-AAB5-F3E2FBE9805E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CO" b="1">
            <a:solidFill>
              <a:schemeClr val="tx1"/>
            </a:solidFill>
          </a:endParaRPr>
        </a:p>
      </dgm:t>
    </dgm:pt>
    <dgm:pt modelId="{40FFCD0D-A115-4DEE-866A-019EBF8B4A4D}">
      <dgm:prSet phldrT="[Texto]"/>
      <dgm:spPr/>
      <dgm:t>
        <a:bodyPr/>
        <a:lstStyle/>
        <a:p>
          <a:r>
            <a:rPr lang="es-ES_tradnl" b="1" dirty="0" smtClean="0">
              <a:solidFill>
                <a:schemeClr val="tx1"/>
              </a:solidFill>
            </a:rPr>
            <a:t>Utilizar el sendero de los “Yumbos” por importancia cultural</a:t>
          </a:r>
          <a:endParaRPr lang="es-CO" b="1" dirty="0">
            <a:solidFill>
              <a:schemeClr val="tx1"/>
            </a:solidFill>
          </a:endParaRPr>
        </a:p>
      </dgm:t>
    </dgm:pt>
    <dgm:pt modelId="{DB632B86-E7E4-418A-9230-3F29B693DB17}" type="parTrans" cxnId="{9A12E94C-C7D3-472A-84FA-D087C9D29E9C}">
      <dgm:prSet/>
      <dgm:spPr/>
      <dgm:t>
        <a:bodyPr/>
        <a:lstStyle/>
        <a:p>
          <a:endParaRPr lang="es-CO" b="1">
            <a:solidFill>
              <a:schemeClr val="tx1"/>
            </a:solidFill>
          </a:endParaRPr>
        </a:p>
      </dgm:t>
    </dgm:pt>
    <dgm:pt modelId="{1F2A86E6-01A3-486E-B201-F01698F9AF1B}" type="sibTrans" cxnId="{9A12E94C-C7D3-472A-84FA-D087C9D29E9C}">
      <dgm:prSet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CO" b="1">
            <a:solidFill>
              <a:schemeClr val="tx1"/>
            </a:solidFill>
          </a:endParaRPr>
        </a:p>
      </dgm:t>
    </dgm:pt>
    <dgm:pt modelId="{41CA44A4-1F7B-4CDD-AAA9-1348B5841C0E}">
      <dgm:prSet/>
      <dgm:spPr/>
      <dgm:t>
        <a:bodyPr/>
        <a:lstStyle/>
        <a:p>
          <a:r>
            <a:rPr lang="es-ES_tradnl" b="1" dirty="0" smtClean="0">
              <a:solidFill>
                <a:schemeClr val="tx1"/>
              </a:solidFill>
            </a:rPr>
            <a:t>Remodelar la infraestructura con el reciclaje de materiales</a:t>
          </a:r>
          <a:endParaRPr lang="es-CO" b="1" dirty="0">
            <a:solidFill>
              <a:schemeClr val="tx1"/>
            </a:solidFill>
          </a:endParaRPr>
        </a:p>
      </dgm:t>
    </dgm:pt>
    <dgm:pt modelId="{701A1E6D-AC24-403B-A43C-EDD97387EF31}" type="parTrans" cxnId="{431C0EC2-A9E2-44D4-B3A1-18F507E6A731}">
      <dgm:prSet/>
      <dgm:spPr/>
      <dgm:t>
        <a:bodyPr/>
        <a:lstStyle/>
        <a:p>
          <a:endParaRPr lang="es-CO" b="1">
            <a:solidFill>
              <a:schemeClr val="tx1"/>
            </a:solidFill>
          </a:endParaRPr>
        </a:p>
      </dgm:t>
    </dgm:pt>
    <dgm:pt modelId="{B8781AAF-5D31-4C68-930D-EEC94DA01ACB}" type="sibTrans" cxnId="{431C0EC2-A9E2-44D4-B3A1-18F507E6A731}">
      <dgm:prSet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CO" b="1">
            <a:solidFill>
              <a:schemeClr val="tx1"/>
            </a:solidFill>
          </a:endParaRPr>
        </a:p>
      </dgm:t>
    </dgm:pt>
    <dgm:pt modelId="{9E56B7F8-7F01-4128-A999-530D3DDACA3C}" type="pres">
      <dgm:prSet presAssocID="{CF527956-22AF-403B-9F3B-E8127F5C31ED}" presName="Name0" presStyleCnt="0">
        <dgm:presLayoutVars>
          <dgm:chMax val="7"/>
          <dgm:chPref val="7"/>
          <dgm:dir/>
        </dgm:presLayoutVars>
      </dgm:prSet>
      <dgm:spPr/>
    </dgm:pt>
    <dgm:pt modelId="{91EA2467-4604-4A03-9241-069A5283F44F}" type="pres">
      <dgm:prSet presAssocID="{CF527956-22AF-403B-9F3B-E8127F5C31ED}" presName="dot1" presStyleLbl="alignNode1" presStyleIdx="0" presStyleCnt="12"/>
      <dgm:spPr/>
    </dgm:pt>
    <dgm:pt modelId="{DE3B71E0-6FB6-4F48-81AB-41A209937646}" type="pres">
      <dgm:prSet presAssocID="{CF527956-22AF-403B-9F3B-E8127F5C31ED}" presName="dot2" presStyleLbl="alignNode1" presStyleIdx="1" presStyleCnt="12"/>
      <dgm:spPr/>
    </dgm:pt>
    <dgm:pt modelId="{23606744-BDCF-4F41-A175-17E11CC0A851}" type="pres">
      <dgm:prSet presAssocID="{CF527956-22AF-403B-9F3B-E8127F5C31ED}" presName="dot3" presStyleLbl="alignNode1" presStyleIdx="2" presStyleCnt="12"/>
      <dgm:spPr/>
    </dgm:pt>
    <dgm:pt modelId="{56CBDAE9-A582-45B9-9AC2-258880A0DF94}" type="pres">
      <dgm:prSet presAssocID="{CF527956-22AF-403B-9F3B-E8127F5C31ED}" presName="dot4" presStyleLbl="alignNode1" presStyleIdx="3" presStyleCnt="12"/>
      <dgm:spPr/>
    </dgm:pt>
    <dgm:pt modelId="{C4400662-BD31-43DA-821B-699D3195C1D6}" type="pres">
      <dgm:prSet presAssocID="{CF527956-22AF-403B-9F3B-E8127F5C31ED}" presName="dot5" presStyleLbl="alignNode1" presStyleIdx="4" presStyleCnt="12"/>
      <dgm:spPr/>
    </dgm:pt>
    <dgm:pt modelId="{EE0612C6-2885-4858-A359-4356095F18AB}" type="pres">
      <dgm:prSet presAssocID="{CF527956-22AF-403B-9F3B-E8127F5C31ED}" presName="dotArrow1" presStyleLbl="alignNode1" presStyleIdx="5" presStyleCnt="12"/>
      <dgm:spPr/>
    </dgm:pt>
    <dgm:pt modelId="{6DBFD642-92A7-4C21-BF80-D6F71F3F32E0}" type="pres">
      <dgm:prSet presAssocID="{CF527956-22AF-403B-9F3B-E8127F5C31ED}" presName="dotArrow2" presStyleLbl="alignNode1" presStyleIdx="6" presStyleCnt="12"/>
      <dgm:spPr/>
    </dgm:pt>
    <dgm:pt modelId="{F1858604-C885-4E12-AD19-9238106C371C}" type="pres">
      <dgm:prSet presAssocID="{CF527956-22AF-403B-9F3B-E8127F5C31ED}" presName="dotArrow3" presStyleLbl="alignNode1" presStyleIdx="7" presStyleCnt="12"/>
      <dgm:spPr/>
    </dgm:pt>
    <dgm:pt modelId="{920AAA72-695B-4E3C-9673-8742056F26F1}" type="pres">
      <dgm:prSet presAssocID="{CF527956-22AF-403B-9F3B-E8127F5C31ED}" presName="dotArrow4" presStyleLbl="alignNode1" presStyleIdx="8" presStyleCnt="12"/>
      <dgm:spPr/>
    </dgm:pt>
    <dgm:pt modelId="{DA3B3AC6-2328-485A-B880-C537F4D31FAF}" type="pres">
      <dgm:prSet presAssocID="{CF527956-22AF-403B-9F3B-E8127F5C31ED}" presName="dotArrow5" presStyleLbl="alignNode1" presStyleIdx="9" presStyleCnt="12"/>
      <dgm:spPr/>
    </dgm:pt>
    <dgm:pt modelId="{9C9F5FA7-5FD0-4B72-B223-0EA53F75DDC3}" type="pres">
      <dgm:prSet presAssocID="{CF527956-22AF-403B-9F3B-E8127F5C31ED}" presName="dotArrow6" presStyleLbl="alignNode1" presStyleIdx="10" presStyleCnt="12"/>
      <dgm:spPr/>
    </dgm:pt>
    <dgm:pt modelId="{4B0C5A2F-0E6F-4F3D-938B-B54AF2A2593D}" type="pres">
      <dgm:prSet presAssocID="{CF527956-22AF-403B-9F3B-E8127F5C31ED}" presName="dotArrow7" presStyleLbl="alignNode1" presStyleIdx="11" presStyleCnt="12"/>
      <dgm:spPr/>
    </dgm:pt>
    <dgm:pt modelId="{6678D019-749B-4CA6-84AE-03F477BA6597}" type="pres">
      <dgm:prSet presAssocID="{11F67809-E695-49EF-84F5-F38B7FF1E37E}" presName="parTx1" presStyleLbl="node1" presStyleIdx="0" presStyleCnt="3"/>
      <dgm:spPr/>
      <dgm:t>
        <a:bodyPr/>
        <a:lstStyle/>
        <a:p>
          <a:endParaRPr lang="es-CO"/>
        </a:p>
      </dgm:t>
    </dgm:pt>
    <dgm:pt modelId="{40FB97F1-55C9-45D3-B46E-C3C6B9892888}" type="pres">
      <dgm:prSet presAssocID="{5A1508AA-2A8A-4FEB-8B26-440429E52582}" presName="picture1" presStyleCnt="0"/>
      <dgm:spPr/>
    </dgm:pt>
    <dgm:pt modelId="{3AC6A24D-07E7-4DB9-BD32-BB8FFA4E4DD7}" type="pres">
      <dgm:prSet presAssocID="{5A1508AA-2A8A-4FEB-8B26-440429E52582}" presName="imageRepeatNode" presStyleLbl="fgImgPlace1" presStyleIdx="0" presStyleCnt="3"/>
      <dgm:spPr/>
    </dgm:pt>
    <dgm:pt modelId="{8F059372-4E2A-4C75-BAB3-DB3F656A8E7F}" type="pres">
      <dgm:prSet presAssocID="{40FFCD0D-A115-4DEE-866A-019EBF8B4A4D}" presName="parTx2" presStyleLbl="node1" presStyleIdx="1" presStyleCnt="3"/>
      <dgm:spPr/>
      <dgm:t>
        <a:bodyPr/>
        <a:lstStyle/>
        <a:p>
          <a:endParaRPr lang="es-CO"/>
        </a:p>
      </dgm:t>
    </dgm:pt>
    <dgm:pt modelId="{E483AC69-4FD7-4399-BADA-EBA37C196DE5}" type="pres">
      <dgm:prSet presAssocID="{1F2A86E6-01A3-486E-B201-F01698F9AF1B}" presName="picture2" presStyleCnt="0"/>
      <dgm:spPr/>
    </dgm:pt>
    <dgm:pt modelId="{03572A3C-0B1B-44E4-9895-EC5739CCA23F}" type="pres">
      <dgm:prSet presAssocID="{1F2A86E6-01A3-486E-B201-F01698F9AF1B}" presName="imageRepeatNode" presStyleLbl="fgImgPlace1" presStyleIdx="1" presStyleCnt="3"/>
      <dgm:spPr/>
    </dgm:pt>
    <dgm:pt modelId="{ECC04235-73D6-4E02-AC16-0FDA472F03EC}" type="pres">
      <dgm:prSet presAssocID="{41CA44A4-1F7B-4CDD-AAA9-1348B5841C0E}" presName="parTx3" presStyleLbl="node1" presStyleIdx="2" presStyleCnt="3"/>
      <dgm:spPr/>
      <dgm:t>
        <a:bodyPr/>
        <a:lstStyle/>
        <a:p>
          <a:endParaRPr lang="es-CO"/>
        </a:p>
      </dgm:t>
    </dgm:pt>
    <dgm:pt modelId="{76BC41D2-066E-4036-8DB1-6A2AC24E438B}" type="pres">
      <dgm:prSet presAssocID="{B8781AAF-5D31-4C68-930D-EEC94DA01ACB}" presName="picture3" presStyleCnt="0"/>
      <dgm:spPr/>
    </dgm:pt>
    <dgm:pt modelId="{37C2C76F-B2ED-470C-9F2F-33EBE809460C}" type="pres">
      <dgm:prSet presAssocID="{B8781AAF-5D31-4C68-930D-EEC94DA01ACB}" presName="imageRepeatNode" presStyleLbl="fgImgPlace1" presStyleIdx="2" presStyleCnt="3"/>
      <dgm:spPr/>
    </dgm:pt>
  </dgm:ptLst>
  <dgm:cxnLst>
    <dgm:cxn modelId="{431C0EC2-A9E2-44D4-B3A1-18F507E6A731}" srcId="{CF527956-22AF-403B-9F3B-E8127F5C31ED}" destId="{41CA44A4-1F7B-4CDD-AAA9-1348B5841C0E}" srcOrd="2" destOrd="0" parTransId="{701A1E6D-AC24-403B-A43C-EDD97387EF31}" sibTransId="{B8781AAF-5D31-4C68-930D-EEC94DA01ACB}"/>
    <dgm:cxn modelId="{428008D9-8534-4C9B-AAB5-F3E2FBE9805E}" srcId="{CF527956-22AF-403B-9F3B-E8127F5C31ED}" destId="{11F67809-E695-49EF-84F5-F38B7FF1E37E}" srcOrd="0" destOrd="0" parTransId="{5518AFB0-BD4C-4D50-ADE6-E3A38C60BF79}" sibTransId="{5A1508AA-2A8A-4FEB-8B26-440429E52582}"/>
    <dgm:cxn modelId="{E5D7F3CF-849B-49F6-AF2B-981B3799FCB8}" type="presOf" srcId="{B8781AAF-5D31-4C68-930D-EEC94DA01ACB}" destId="{37C2C76F-B2ED-470C-9F2F-33EBE809460C}" srcOrd="0" destOrd="0" presId="urn:microsoft.com/office/officeart/2008/layout/AscendingPictureAccentProcess"/>
    <dgm:cxn modelId="{AA28828D-4375-435E-95D2-5AB38BDA8F7F}" type="presOf" srcId="{5A1508AA-2A8A-4FEB-8B26-440429E52582}" destId="{3AC6A24D-07E7-4DB9-BD32-BB8FFA4E4DD7}" srcOrd="0" destOrd="0" presId="urn:microsoft.com/office/officeart/2008/layout/AscendingPictureAccentProcess"/>
    <dgm:cxn modelId="{4CFC8A92-E93F-4CA9-B360-196A0864862B}" type="presOf" srcId="{11F67809-E695-49EF-84F5-F38B7FF1E37E}" destId="{6678D019-749B-4CA6-84AE-03F477BA6597}" srcOrd="0" destOrd="0" presId="urn:microsoft.com/office/officeart/2008/layout/AscendingPictureAccentProcess"/>
    <dgm:cxn modelId="{7BDCF0A0-D77D-4F9E-B609-E8D6CCD7C3C7}" type="presOf" srcId="{1F2A86E6-01A3-486E-B201-F01698F9AF1B}" destId="{03572A3C-0B1B-44E4-9895-EC5739CCA23F}" srcOrd="0" destOrd="0" presId="urn:microsoft.com/office/officeart/2008/layout/AscendingPictureAccentProcess"/>
    <dgm:cxn modelId="{036863C4-F878-4514-86A0-950010FDC846}" type="presOf" srcId="{41CA44A4-1F7B-4CDD-AAA9-1348B5841C0E}" destId="{ECC04235-73D6-4E02-AC16-0FDA472F03EC}" srcOrd="0" destOrd="0" presId="urn:microsoft.com/office/officeart/2008/layout/AscendingPictureAccentProcess"/>
    <dgm:cxn modelId="{9A12E94C-C7D3-472A-84FA-D087C9D29E9C}" srcId="{CF527956-22AF-403B-9F3B-E8127F5C31ED}" destId="{40FFCD0D-A115-4DEE-866A-019EBF8B4A4D}" srcOrd="1" destOrd="0" parTransId="{DB632B86-E7E4-418A-9230-3F29B693DB17}" sibTransId="{1F2A86E6-01A3-486E-B201-F01698F9AF1B}"/>
    <dgm:cxn modelId="{B7D230F3-AE42-466A-978A-C07D3C11379A}" type="presOf" srcId="{CF527956-22AF-403B-9F3B-E8127F5C31ED}" destId="{9E56B7F8-7F01-4128-A999-530D3DDACA3C}" srcOrd="0" destOrd="0" presId="urn:microsoft.com/office/officeart/2008/layout/AscendingPictureAccentProcess"/>
    <dgm:cxn modelId="{A2A2AEA8-FA4E-4774-8AA7-4A126ED709C9}" type="presOf" srcId="{40FFCD0D-A115-4DEE-866A-019EBF8B4A4D}" destId="{8F059372-4E2A-4C75-BAB3-DB3F656A8E7F}" srcOrd="0" destOrd="0" presId="urn:microsoft.com/office/officeart/2008/layout/AscendingPictureAccentProcess"/>
    <dgm:cxn modelId="{C4F72676-C7DC-4698-B7D5-64F38F1B9F9F}" type="presParOf" srcId="{9E56B7F8-7F01-4128-A999-530D3DDACA3C}" destId="{91EA2467-4604-4A03-9241-069A5283F44F}" srcOrd="0" destOrd="0" presId="urn:microsoft.com/office/officeart/2008/layout/AscendingPictureAccentProcess"/>
    <dgm:cxn modelId="{0129932D-38B3-487B-A5E2-5280827EB638}" type="presParOf" srcId="{9E56B7F8-7F01-4128-A999-530D3DDACA3C}" destId="{DE3B71E0-6FB6-4F48-81AB-41A209937646}" srcOrd="1" destOrd="0" presId="urn:microsoft.com/office/officeart/2008/layout/AscendingPictureAccentProcess"/>
    <dgm:cxn modelId="{FE2EC314-D9B7-4BE8-B0B8-E951B0267A19}" type="presParOf" srcId="{9E56B7F8-7F01-4128-A999-530D3DDACA3C}" destId="{23606744-BDCF-4F41-A175-17E11CC0A851}" srcOrd="2" destOrd="0" presId="urn:microsoft.com/office/officeart/2008/layout/AscendingPictureAccentProcess"/>
    <dgm:cxn modelId="{5B669277-8893-42DB-AB01-E3A91560C5EC}" type="presParOf" srcId="{9E56B7F8-7F01-4128-A999-530D3DDACA3C}" destId="{56CBDAE9-A582-45B9-9AC2-258880A0DF94}" srcOrd="3" destOrd="0" presId="urn:microsoft.com/office/officeart/2008/layout/AscendingPictureAccentProcess"/>
    <dgm:cxn modelId="{74060FA6-FD3B-4394-A7C6-68A66584A364}" type="presParOf" srcId="{9E56B7F8-7F01-4128-A999-530D3DDACA3C}" destId="{C4400662-BD31-43DA-821B-699D3195C1D6}" srcOrd="4" destOrd="0" presId="urn:microsoft.com/office/officeart/2008/layout/AscendingPictureAccentProcess"/>
    <dgm:cxn modelId="{9CD38AA6-4A7C-484F-9D8E-A8D8EB0EA0FF}" type="presParOf" srcId="{9E56B7F8-7F01-4128-A999-530D3DDACA3C}" destId="{EE0612C6-2885-4858-A359-4356095F18AB}" srcOrd="5" destOrd="0" presId="urn:microsoft.com/office/officeart/2008/layout/AscendingPictureAccentProcess"/>
    <dgm:cxn modelId="{73B453B2-EE9E-44FE-8FED-207DF0D3E55B}" type="presParOf" srcId="{9E56B7F8-7F01-4128-A999-530D3DDACA3C}" destId="{6DBFD642-92A7-4C21-BF80-D6F71F3F32E0}" srcOrd="6" destOrd="0" presId="urn:microsoft.com/office/officeart/2008/layout/AscendingPictureAccentProcess"/>
    <dgm:cxn modelId="{2C6ABE9E-C27E-48C8-949B-45AA4A348D9A}" type="presParOf" srcId="{9E56B7F8-7F01-4128-A999-530D3DDACA3C}" destId="{F1858604-C885-4E12-AD19-9238106C371C}" srcOrd="7" destOrd="0" presId="urn:microsoft.com/office/officeart/2008/layout/AscendingPictureAccentProcess"/>
    <dgm:cxn modelId="{2BBFFD4D-D2FD-464C-9836-9BE60FD2E717}" type="presParOf" srcId="{9E56B7F8-7F01-4128-A999-530D3DDACA3C}" destId="{920AAA72-695B-4E3C-9673-8742056F26F1}" srcOrd="8" destOrd="0" presId="urn:microsoft.com/office/officeart/2008/layout/AscendingPictureAccentProcess"/>
    <dgm:cxn modelId="{88C20160-D8F3-46EF-9053-FFCAC2AACAE8}" type="presParOf" srcId="{9E56B7F8-7F01-4128-A999-530D3DDACA3C}" destId="{DA3B3AC6-2328-485A-B880-C537F4D31FAF}" srcOrd="9" destOrd="0" presId="urn:microsoft.com/office/officeart/2008/layout/AscendingPictureAccentProcess"/>
    <dgm:cxn modelId="{9AB8D81A-B34E-4CF4-B580-9E6F5A5A9A18}" type="presParOf" srcId="{9E56B7F8-7F01-4128-A999-530D3DDACA3C}" destId="{9C9F5FA7-5FD0-4B72-B223-0EA53F75DDC3}" srcOrd="10" destOrd="0" presId="urn:microsoft.com/office/officeart/2008/layout/AscendingPictureAccentProcess"/>
    <dgm:cxn modelId="{4152F907-D49E-4DCD-A443-1B6840424231}" type="presParOf" srcId="{9E56B7F8-7F01-4128-A999-530D3DDACA3C}" destId="{4B0C5A2F-0E6F-4F3D-938B-B54AF2A2593D}" srcOrd="11" destOrd="0" presId="urn:microsoft.com/office/officeart/2008/layout/AscendingPictureAccentProcess"/>
    <dgm:cxn modelId="{D379BC47-E15D-4456-A9DC-A55AE8FE277E}" type="presParOf" srcId="{9E56B7F8-7F01-4128-A999-530D3DDACA3C}" destId="{6678D019-749B-4CA6-84AE-03F477BA6597}" srcOrd="12" destOrd="0" presId="urn:microsoft.com/office/officeart/2008/layout/AscendingPictureAccentProcess"/>
    <dgm:cxn modelId="{44D7E8D9-0298-4317-9971-40032986ED0C}" type="presParOf" srcId="{9E56B7F8-7F01-4128-A999-530D3DDACA3C}" destId="{40FB97F1-55C9-45D3-B46E-C3C6B9892888}" srcOrd="13" destOrd="0" presId="urn:microsoft.com/office/officeart/2008/layout/AscendingPictureAccentProcess"/>
    <dgm:cxn modelId="{DD5AA8FC-F933-4D16-B1DE-E4C80DB71CF5}" type="presParOf" srcId="{40FB97F1-55C9-45D3-B46E-C3C6B9892888}" destId="{3AC6A24D-07E7-4DB9-BD32-BB8FFA4E4DD7}" srcOrd="0" destOrd="0" presId="urn:microsoft.com/office/officeart/2008/layout/AscendingPictureAccentProcess"/>
    <dgm:cxn modelId="{990DF48B-8357-435E-B0FF-A041780887FC}" type="presParOf" srcId="{9E56B7F8-7F01-4128-A999-530D3DDACA3C}" destId="{8F059372-4E2A-4C75-BAB3-DB3F656A8E7F}" srcOrd="14" destOrd="0" presId="urn:microsoft.com/office/officeart/2008/layout/AscendingPictureAccentProcess"/>
    <dgm:cxn modelId="{9A5E0EC4-F7A9-48A7-A48B-5D079EF8837C}" type="presParOf" srcId="{9E56B7F8-7F01-4128-A999-530D3DDACA3C}" destId="{E483AC69-4FD7-4399-BADA-EBA37C196DE5}" srcOrd="15" destOrd="0" presId="urn:microsoft.com/office/officeart/2008/layout/AscendingPictureAccentProcess"/>
    <dgm:cxn modelId="{E73F219E-C359-4DCD-A8D3-80CC53750384}" type="presParOf" srcId="{E483AC69-4FD7-4399-BADA-EBA37C196DE5}" destId="{03572A3C-0B1B-44E4-9895-EC5739CCA23F}" srcOrd="0" destOrd="0" presId="urn:microsoft.com/office/officeart/2008/layout/AscendingPictureAccentProcess"/>
    <dgm:cxn modelId="{1D2BE636-E4A3-41AE-80AD-2EF717257B25}" type="presParOf" srcId="{9E56B7F8-7F01-4128-A999-530D3DDACA3C}" destId="{ECC04235-73D6-4E02-AC16-0FDA472F03EC}" srcOrd="16" destOrd="0" presId="urn:microsoft.com/office/officeart/2008/layout/AscendingPictureAccentProcess"/>
    <dgm:cxn modelId="{B466B161-89B4-4116-8FF1-28287324FB46}" type="presParOf" srcId="{9E56B7F8-7F01-4128-A999-530D3DDACA3C}" destId="{76BC41D2-066E-4036-8DB1-6A2AC24E438B}" srcOrd="17" destOrd="0" presId="urn:microsoft.com/office/officeart/2008/layout/AscendingPictureAccentProcess"/>
    <dgm:cxn modelId="{C65F622D-2F2C-4FA3-820F-D7BC34D270E7}" type="presParOf" srcId="{76BC41D2-066E-4036-8DB1-6A2AC24E438B}" destId="{37C2C76F-B2ED-470C-9F2F-33EBE809460C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21EDF5CC-D0EA-4EAE-B11D-FEE18A6B37AE}" type="doc">
      <dgm:prSet loTypeId="urn:microsoft.com/office/officeart/2008/layout/AscendingPictureAccentProcess" loCatId="process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s-CO"/>
        </a:p>
      </dgm:t>
    </dgm:pt>
    <dgm:pt modelId="{97A06EF3-7CF2-433E-AA41-07C7B5935950}">
      <dgm:prSet phldrT="[Texto]"/>
      <dgm:spPr/>
      <dgm:t>
        <a:bodyPr/>
        <a:lstStyle/>
        <a:p>
          <a:r>
            <a:rPr lang="es-ES_tradnl" b="1" dirty="0" smtClean="0">
              <a:solidFill>
                <a:schemeClr val="tx1"/>
              </a:solidFill>
            </a:rPr>
            <a:t>Controlar el ingreso de Turistas</a:t>
          </a:r>
          <a:endParaRPr lang="es-CO" b="1" dirty="0">
            <a:solidFill>
              <a:schemeClr val="tx1"/>
            </a:solidFill>
          </a:endParaRPr>
        </a:p>
      </dgm:t>
    </dgm:pt>
    <dgm:pt modelId="{22D0B94F-A3F6-4D8E-88DA-820E979C56BD}" type="parTrans" cxnId="{FF17107E-3A17-44C2-B101-93BAC2E65455}">
      <dgm:prSet/>
      <dgm:spPr/>
      <dgm:t>
        <a:bodyPr/>
        <a:lstStyle/>
        <a:p>
          <a:endParaRPr lang="es-CO" b="1">
            <a:solidFill>
              <a:schemeClr val="tx1"/>
            </a:solidFill>
          </a:endParaRPr>
        </a:p>
      </dgm:t>
    </dgm:pt>
    <dgm:pt modelId="{7BC3F37C-FA10-4CD4-8CF9-89E5318BEEB6}" type="sibTrans" cxnId="{FF17107E-3A17-44C2-B101-93BAC2E65455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CO" b="1">
            <a:solidFill>
              <a:schemeClr val="tx1"/>
            </a:solidFill>
          </a:endParaRPr>
        </a:p>
      </dgm:t>
    </dgm:pt>
    <dgm:pt modelId="{CC80BF78-4B56-4045-A18A-3B145106AD15}">
      <dgm:prSet phldrT="[Texto]"/>
      <dgm:spPr/>
      <dgm:t>
        <a:bodyPr/>
        <a:lstStyle/>
        <a:p>
          <a:r>
            <a:rPr lang="es-ES_tradnl" b="1" dirty="0" smtClean="0">
              <a:solidFill>
                <a:schemeClr val="tx1"/>
              </a:solidFill>
            </a:rPr>
            <a:t>De manera permanente</a:t>
          </a:r>
          <a:endParaRPr lang="es-CO" b="1" dirty="0">
            <a:solidFill>
              <a:schemeClr val="tx1"/>
            </a:solidFill>
          </a:endParaRPr>
        </a:p>
      </dgm:t>
    </dgm:pt>
    <dgm:pt modelId="{07FEB1CC-BD8E-4BA9-AA49-F41C3DA5A4B3}" type="parTrans" cxnId="{8611C0F4-15CD-484B-AB62-B062E2F25FA6}">
      <dgm:prSet/>
      <dgm:spPr/>
      <dgm:t>
        <a:bodyPr/>
        <a:lstStyle/>
        <a:p>
          <a:endParaRPr lang="es-CO" b="1">
            <a:solidFill>
              <a:schemeClr val="tx1"/>
            </a:solidFill>
          </a:endParaRPr>
        </a:p>
      </dgm:t>
    </dgm:pt>
    <dgm:pt modelId="{5662725F-2647-47FC-BF2A-0ECE2C5371AE}" type="sibTrans" cxnId="{8611C0F4-15CD-484B-AB62-B062E2F25FA6}">
      <dgm:prSet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CO" b="1">
            <a:solidFill>
              <a:schemeClr val="tx1"/>
            </a:solidFill>
          </a:endParaRPr>
        </a:p>
      </dgm:t>
    </dgm:pt>
    <dgm:pt modelId="{9909E337-E408-4598-8500-1F861B599B3E}" type="pres">
      <dgm:prSet presAssocID="{21EDF5CC-D0EA-4EAE-B11D-FEE18A6B37AE}" presName="Name0" presStyleCnt="0">
        <dgm:presLayoutVars>
          <dgm:chMax val="7"/>
          <dgm:chPref val="7"/>
          <dgm:dir/>
        </dgm:presLayoutVars>
      </dgm:prSet>
      <dgm:spPr/>
    </dgm:pt>
    <dgm:pt modelId="{2DFEBEBD-442A-4E44-A144-268C8EC07A67}" type="pres">
      <dgm:prSet presAssocID="{21EDF5CC-D0EA-4EAE-B11D-FEE18A6B37AE}" presName="dot1" presStyleLbl="alignNode1" presStyleIdx="0" presStyleCnt="10"/>
      <dgm:spPr/>
    </dgm:pt>
    <dgm:pt modelId="{6BBC1CFD-0A8E-4B34-BF5B-55FEACCD3E26}" type="pres">
      <dgm:prSet presAssocID="{21EDF5CC-D0EA-4EAE-B11D-FEE18A6B37AE}" presName="dot2" presStyleLbl="alignNode1" presStyleIdx="1" presStyleCnt="10"/>
      <dgm:spPr/>
    </dgm:pt>
    <dgm:pt modelId="{E5D22769-B87D-4995-9819-0ADC8CE37AA5}" type="pres">
      <dgm:prSet presAssocID="{21EDF5CC-D0EA-4EAE-B11D-FEE18A6B37AE}" presName="dot3" presStyleLbl="alignNode1" presStyleIdx="2" presStyleCnt="10"/>
      <dgm:spPr/>
    </dgm:pt>
    <dgm:pt modelId="{9A933052-7363-4184-84EF-9F30C828F6BF}" type="pres">
      <dgm:prSet presAssocID="{21EDF5CC-D0EA-4EAE-B11D-FEE18A6B37AE}" presName="dotArrow1" presStyleLbl="alignNode1" presStyleIdx="3" presStyleCnt="10"/>
      <dgm:spPr/>
    </dgm:pt>
    <dgm:pt modelId="{F7782362-21AE-4FCB-ABC9-3F17F2272C7B}" type="pres">
      <dgm:prSet presAssocID="{21EDF5CC-D0EA-4EAE-B11D-FEE18A6B37AE}" presName="dotArrow2" presStyleLbl="alignNode1" presStyleIdx="4" presStyleCnt="10"/>
      <dgm:spPr/>
    </dgm:pt>
    <dgm:pt modelId="{9B18989E-9653-45E5-945F-0C1FF4544C95}" type="pres">
      <dgm:prSet presAssocID="{21EDF5CC-D0EA-4EAE-B11D-FEE18A6B37AE}" presName="dotArrow3" presStyleLbl="alignNode1" presStyleIdx="5" presStyleCnt="10"/>
      <dgm:spPr/>
    </dgm:pt>
    <dgm:pt modelId="{2934C8AD-3D11-41BC-B340-E5E1D41DC2F5}" type="pres">
      <dgm:prSet presAssocID="{21EDF5CC-D0EA-4EAE-B11D-FEE18A6B37AE}" presName="dotArrow4" presStyleLbl="alignNode1" presStyleIdx="6" presStyleCnt="10"/>
      <dgm:spPr/>
    </dgm:pt>
    <dgm:pt modelId="{FD523618-703F-448E-A25B-6DBEBAFE296D}" type="pres">
      <dgm:prSet presAssocID="{21EDF5CC-D0EA-4EAE-B11D-FEE18A6B37AE}" presName="dotArrow5" presStyleLbl="alignNode1" presStyleIdx="7" presStyleCnt="10"/>
      <dgm:spPr/>
    </dgm:pt>
    <dgm:pt modelId="{2876727C-AEF8-4F12-8DD9-EFB67CA6282F}" type="pres">
      <dgm:prSet presAssocID="{21EDF5CC-D0EA-4EAE-B11D-FEE18A6B37AE}" presName="dotArrow6" presStyleLbl="alignNode1" presStyleIdx="8" presStyleCnt="10"/>
      <dgm:spPr/>
    </dgm:pt>
    <dgm:pt modelId="{B6FFFB32-7DE1-426B-805F-97847653097F}" type="pres">
      <dgm:prSet presAssocID="{21EDF5CC-D0EA-4EAE-B11D-FEE18A6B37AE}" presName="dotArrow7" presStyleLbl="alignNode1" presStyleIdx="9" presStyleCnt="10"/>
      <dgm:spPr/>
    </dgm:pt>
    <dgm:pt modelId="{41AA6309-4FC8-4BBF-BF61-62EBF711977A}" type="pres">
      <dgm:prSet presAssocID="{97A06EF3-7CF2-433E-AA41-07C7B5935950}" presName="parTx1" presStyleLbl="node1" presStyleIdx="0" presStyleCnt="2"/>
      <dgm:spPr/>
      <dgm:t>
        <a:bodyPr/>
        <a:lstStyle/>
        <a:p>
          <a:endParaRPr lang="es-CO"/>
        </a:p>
      </dgm:t>
    </dgm:pt>
    <dgm:pt modelId="{6C757931-508A-4D66-9283-0A1FF8456F72}" type="pres">
      <dgm:prSet presAssocID="{7BC3F37C-FA10-4CD4-8CF9-89E5318BEEB6}" presName="picture1" presStyleCnt="0"/>
      <dgm:spPr/>
    </dgm:pt>
    <dgm:pt modelId="{776C83B7-76D8-47C7-9DA8-C7DFDABA567E}" type="pres">
      <dgm:prSet presAssocID="{7BC3F37C-FA10-4CD4-8CF9-89E5318BEEB6}" presName="imageRepeatNode" presStyleLbl="fgImgPlace1" presStyleIdx="0" presStyleCnt="2"/>
      <dgm:spPr/>
    </dgm:pt>
    <dgm:pt modelId="{B25FCB17-4FEA-478A-BBA9-EE15C17ED16D}" type="pres">
      <dgm:prSet presAssocID="{CC80BF78-4B56-4045-A18A-3B145106AD15}" presName="parTx2" presStyleLbl="node1" presStyleIdx="1" presStyleCnt="2"/>
      <dgm:spPr/>
      <dgm:t>
        <a:bodyPr/>
        <a:lstStyle/>
        <a:p>
          <a:endParaRPr lang="es-CO"/>
        </a:p>
      </dgm:t>
    </dgm:pt>
    <dgm:pt modelId="{AC425D2C-EC67-478F-B324-E415771A1987}" type="pres">
      <dgm:prSet presAssocID="{5662725F-2647-47FC-BF2A-0ECE2C5371AE}" presName="picture2" presStyleCnt="0"/>
      <dgm:spPr/>
    </dgm:pt>
    <dgm:pt modelId="{C98A4D64-4B3C-4BE0-9DE1-780F758015B7}" type="pres">
      <dgm:prSet presAssocID="{5662725F-2647-47FC-BF2A-0ECE2C5371AE}" presName="imageRepeatNode" presStyleLbl="fgImgPlace1" presStyleIdx="1" presStyleCnt="2"/>
      <dgm:spPr/>
    </dgm:pt>
  </dgm:ptLst>
  <dgm:cxnLst>
    <dgm:cxn modelId="{4CD84B6E-1B73-4E5B-B03E-97D06C445A59}" type="presOf" srcId="{97A06EF3-7CF2-433E-AA41-07C7B5935950}" destId="{41AA6309-4FC8-4BBF-BF61-62EBF711977A}" srcOrd="0" destOrd="0" presId="urn:microsoft.com/office/officeart/2008/layout/AscendingPictureAccentProcess"/>
    <dgm:cxn modelId="{BD521D32-C92C-4073-92D8-F3AC8A30B873}" type="presOf" srcId="{5662725F-2647-47FC-BF2A-0ECE2C5371AE}" destId="{C98A4D64-4B3C-4BE0-9DE1-780F758015B7}" srcOrd="0" destOrd="0" presId="urn:microsoft.com/office/officeart/2008/layout/AscendingPictureAccentProcess"/>
    <dgm:cxn modelId="{8611C0F4-15CD-484B-AB62-B062E2F25FA6}" srcId="{21EDF5CC-D0EA-4EAE-B11D-FEE18A6B37AE}" destId="{CC80BF78-4B56-4045-A18A-3B145106AD15}" srcOrd="1" destOrd="0" parTransId="{07FEB1CC-BD8E-4BA9-AA49-F41C3DA5A4B3}" sibTransId="{5662725F-2647-47FC-BF2A-0ECE2C5371AE}"/>
    <dgm:cxn modelId="{835589E7-37F9-44B3-9B38-B1D6DCBA8890}" type="presOf" srcId="{21EDF5CC-D0EA-4EAE-B11D-FEE18A6B37AE}" destId="{9909E337-E408-4598-8500-1F861B599B3E}" srcOrd="0" destOrd="0" presId="urn:microsoft.com/office/officeart/2008/layout/AscendingPictureAccentProcess"/>
    <dgm:cxn modelId="{AAE42C8A-482D-47F6-B9C9-89AF4A88CEB4}" type="presOf" srcId="{CC80BF78-4B56-4045-A18A-3B145106AD15}" destId="{B25FCB17-4FEA-478A-BBA9-EE15C17ED16D}" srcOrd="0" destOrd="0" presId="urn:microsoft.com/office/officeart/2008/layout/AscendingPictureAccentProcess"/>
    <dgm:cxn modelId="{C6DEE9A7-1753-4077-ADE4-3C19A95CCE49}" type="presOf" srcId="{7BC3F37C-FA10-4CD4-8CF9-89E5318BEEB6}" destId="{776C83B7-76D8-47C7-9DA8-C7DFDABA567E}" srcOrd="0" destOrd="0" presId="urn:microsoft.com/office/officeart/2008/layout/AscendingPictureAccentProcess"/>
    <dgm:cxn modelId="{FF17107E-3A17-44C2-B101-93BAC2E65455}" srcId="{21EDF5CC-D0EA-4EAE-B11D-FEE18A6B37AE}" destId="{97A06EF3-7CF2-433E-AA41-07C7B5935950}" srcOrd="0" destOrd="0" parTransId="{22D0B94F-A3F6-4D8E-88DA-820E979C56BD}" sibTransId="{7BC3F37C-FA10-4CD4-8CF9-89E5318BEEB6}"/>
    <dgm:cxn modelId="{43D52A04-723E-4E17-8A5E-7BC2364C3FF0}" type="presParOf" srcId="{9909E337-E408-4598-8500-1F861B599B3E}" destId="{2DFEBEBD-442A-4E44-A144-268C8EC07A67}" srcOrd="0" destOrd="0" presId="urn:microsoft.com/office/officeart/2008/layout/AscendingPictureAccentProcess"/>
    <dgm:cxn modelId="{160D2DF7-A615-4AFA-AE52-F646580BC04C}" type="presParOf" srcId="{9909E337-E408-4598-8500-1F861B599B3E}" destId="{6BBC1CFD-0A8E-4B34-BF5B-55FEACCD3E26}" srcOrd="1" destOrd="0" presId="urn:microsoft.com/office/officeart/2008/layout/AscendingPictureAccentProcess"/>
    <dgm:cxn modelId="{81A01E13-3A8C-42EF-9C4D-43E8753A8B46}" type="presParOf" srcId="{9909E337-E408-4598-8500-1F861B599B3E}" destId="{E5D22769-B87D-4995-9819-0ADC8CE37AA5}" srcOrd="2" destOrd="0" presId="urn:microsoft.com/office/officeart/2008/layout/AscendingPictureAccentProcess"/>
    <dgm:cxn modelId="{D377DC52-939E-4C87-9C2B-FABDAAE4B477}" type="presParOf" srcId="{9909E337-E408-4598-8500-1F861B599B3E}" destId="{9A933052-7363-4184-84EF-9F30C828F6BF}" srcOrd="3" destOrd="0" presId="urn:microsoft.com/office/officeart/2008/layout/AscendingPictureAccentProcess"/>
    <dgm:cxn modelId="{3B0D2240-BD23-4B9C-8682-17CFB6FF33FB}" type="presParOf" srcId="{9909E337-E408-4598-8500-1F861B599B3E}" destId="{F7782362-21AE-4FCB-ABC9-3F17F2272C7B}" srcOrd="4" destOrd="0" presId="urn:microsoft.com/office/officeart/2008/layout/AscendingPictureAccentProcess"/>
    <dgm:cxn modelId="{DCF02137-ACEB-4D94-9809-0BD47B1B8295}" type="presParOf" srcId="{9909E337-E408-4598-8500-1F861B599B3E}" destId="{9B18989E-9653-45E5-945F-0C1FF4544C95}" srcOrd="5" destOrd="0" presId="urn:microsoft.com/office/officeart/2008/layout/AscendingPictureAccentProcess"/>
    <dgm:cxn modelId="{BA733657-303B-4C29-B7C8-3A70748CFFF8}" type="presParOf" srcId="{9909E337-E408-4598-8500-1F861B599B3E}" destId="{2934C8AD-3D11-41BC-B340-E5E1D41DC2F5}" srcOrd="6" destOrd="0" presId="urn:microsoft.com/office/officeart/2008/layout/AscendingPictureAccentProcess"/>
    <dgm:cxn modelId="{8EF7BB72-0DD6-4F8A-AA60-4FA82EEDF792}" type="presParOf" srcId="{9909E337-E408-4598-8500-1F861B599B3E}" destId="{FD523618-703F-448E-A25B-6DBEBAFE296D}" srcOrd="7" destOrd="0" presId="urn:microsoft.com/office/officeart/2008/layout/AscendingPictureAccentProcess"/>
    <dgm:cxn modelId="{61CA0ACC-B5F1-48DD-988C-2630E8D86C79}" type="presParOf" srcId="{9909E337-E408-4598-8500-1F861B599B3E}" destId="{2876727C-AEF8-4F12-8DD9-EFB67CA6282F}" srcOrd="8" destOrd="0" presId="urn:microsoft.com/office/officeart/2008/layout/AscendingPictureAccentProcess"/>
    <dgm:cxn modelId="{9F3585DD-153C-4EDA-ACF4-98C43B29BDD9}" type="presParOf" srcId="{9909E337-E408-4598-8500-1F861B599B3E}" destId="{B6FFFB32-7DE1-426B-805F-97847653097F}" srcOrd="9" destOrd="0" presId="urn:microsoft.com/office/officeart/2008/layout/AscendingPictureAccentProcess"/>
    <dgm:cxn modelId="{6136BCEF-CFE9-48C2-95F0-5EEEBB72ADE2}" type="presParOf" srcId="{9909E337-E408-4598-8500-1F861B599B3E}" destId="{41AA6309-4FC8-4BBF-BF61-62EBF711977A}" srcOrd="10" destOrd="0" presId="urn:microsoft.com/office/officeart/2008/layout/AscendingPictureAccentProcess"/>
    <dgm:cxn modelId="{38FE023E-5C3D-441A-8957-0075FFD102E4}" type="presParOf" srcId="{9909E337-E408-4598-8500-1F861B599B3E}" destId="{6C757931-508A-4D66-9283-0A1FF8456F72}" srcOrd="11" destOrd="0" presId="urn:microsoft.com/office/officeart/2008/layout/AscendingPictureAccentProcess"/>
    <dgm:cxn modelId="{D1554463-0DC0-43A2-B6AC-B18BF080DCEA}" type="presParOf" srcId="{6C757931-508A-4D66-9283-0A1FF8456F72}" destId="{776C83B7-76D8-47C7-9DA8-C7DFDABA567E}" srcOrd="0" destOrd="0" presId="urn:microsoft.com/office/officeart/2008/layout/AscendingPictureAccentProcess"/>
    <dgm:cxn modelId="{8FC6EBD8-D39A-4D9F-A9A3-EFA8F7D62739}" type="presParOf" srcId="{9909E337-E408-4598-8500-1F861B599B3E}" destId="{B25FCB17-4FEA-478A-BBA9-EE15C17ED16D}" srcOrd="12" destOrd="0" presId="urn:microsoft.com/office/officeart/2008/layout/AscendingPictureAccentProcess"/>
    <dgm:cxn modelId="{8E180332-EF52-4BFE-8DB5-91DEE6DE1F55}" type="presParOf" srcId="{9909E337-E408-4598-8500-1F861B599B3E}" destId="{AC425D2C-EC67-478F-B324-E415771A1987}" srcOrd="13" destOrd="0" presId="urn:microsoft.com/office/officeart/2008/layout/AscendingPictureAccentProcess"/>
    <dgm:cxn modelId="{A97B6704-39F7-4D41-BA1D-A31AA3F5B14B}" type="presParOf" srcId="{AC425D2C-EC67-478F-B324-E415771A1987}" destId="{C98A4D64-4B3C-4BE0-9DE1-780F758015B7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85CE12A6-5999-436A-AE76-49E8529A0F2A}" type="doc">
      <dgm:prSet loTypeId="urn:microsoft.com/office/officeart/2005/8/layout/arrow3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CO"/>
        </a:p>
      </dgm:t>
    </dgm:pt>
    <dgm:pt modelId="{8F66FF31-67AB-4933-9787-483E6CE37735}">
      <dgm:prSet phldrT="[Texto]" custT="1"/>
      <dgm:spPr/>
      <dgm:t>
        <a:bodyPr/>
        <a:lstStyle/>
        <a:p>
          <a:r>
            <a:rPr lang="es-CO" sz="1800" b="1" dirty="0" smtClean="0">
              <a:solidFill>
                <a:schemeClr val="tx1"/>
              </a:solidFill>
            </a:rPr>
            <a:t>Medidas para combatir</a:t>
          </a:r>
          <a:endParaRPr lang="es-CO" sz="1800" b="1" dirty="0">
            <a:solidFill>
              <a:schemeClr val="tx1"/>
            </a:solidFill>
          </a:endParaRPr>
        </a:p>
      </dgm:t>
    </dgm:pt>
    <dgm:pt modelId="{5F2B285C-F753-4808-8A91-9A6CE6A48D0A}" type="parTrans" cxnId="{AD31C00B-7FC0-4C3D-9EFC-C232175981BB}">
      <dgm:prSet/>
      <dgm:spPr/>
      <dgm:t>
        <a:bodyPr/>
        <a:lstStyle/>
        <a:p>
          <a:endParaRPr lang="es-CO" sz="1800">
            <a:solidFill>
              <a:schemeClr val="tx1"/>
            </a:solidFill>
          </a:endParaRPr>
        </a:p>
      </dgm:t>
    </dgm:pt>
    <dgm:pt modelId="{1D1A686A-FE65-4BE4-900A-3FDEF745D6C7}" type="sibTrans" cxnId="{AD31C00B-7FC0-4C3D-9EFC-C232175981BB}">
      <dgm:prSet/>
      <dgm:spPr/>
      <dgm:t>
        <a:bodyPr/>
        <a:lstStyle/>
        <a:p>
          <a:endParaRPr lang="es-CO" sz="1800">
            <a:solidFill>
              <a:schemeClr val="tx1"/>
            </a:solidFill>
          </a:endParaRPr>
        </a:p>
      </dgm:t>
    </dgm:pt>
    <dgm:pt modelId="{726D4E50-6E5D-4FA3-A08E-EDED2A586684}">
      <dgm:prSet phldrT="[Texto]" custT="1"/>
      <dgm:spPr/>
      <dgm:t>
        <a:bodyPr/>
        <a:lstStyle/>
        <a:p>
          <a:r>
            <a:rPr lang="es-CO" sz="1800" b="1" dirty="0" smtClean="0">
              <a:solidFill>
                <a:schemeClr val="tx1"/>
              </a:solidFill>
            </a:rPr>
            <a:t>Medidas para potencializar</a:t>
          </a:r>
          <a:endParaRPr lang="es-CO" sz="1800" b="1" dirty="0">
            <a:solidFill>
              <a:schemeClr val="tx1"/>
            </a:solidFill>
          </a:endParaRPr>
        </a:p>
      </dgm:t>
    </dgm:pt>
    <dgm:pt modelId="{B72A09B2-4C6C-44B0-B74F-C07B20C9CE0B}" type="parTrans" cxnId="{AF2CAA10-FD14-48AE-92B1-1D2A97A288FE}">
      <dgm:prSet/>
      <dgm:spPr/>
      <dgm:t>
        <a:bodyPr/>
        <a:lstStyle/>
        <a:p>
          <a:endParaRPr lang="es-CO" sz="1800">
            <a:solidFill>
              <a:schemeClr val="tx1"/>
            </a:solidFill>
          </a:endParaRPr>
        </a:p>
      </dgm:t>
    </dgm:pt>
    <dgm:pt modelId="{B1F6EE6F-1134-42DC-9978-563E13D889FD}" type="sibTrans" cxnId="{AF2CAA10-FD14-48AE-92B1-1D2A97A288FE}">
      <dgm:prSet/>
      <dgm:spPr/>
      <dgm:t>
        <a:bodyPr/>
        <a:lstStyle/>
        <a:p>
          <a:endParaRPr lang="es-CO" sz="1800">
            <a:solidFill>
              <a:schemeClr val="tx1"/>
            </a:solidFill>
          </a:endParaRPr>
        </a:p>
      </dgm:t>
    </dgm:pt>
    <dgm:pt modelId="{70861BAF-EEC1-4BF6-9C62-A07AB4159956}" type="pres">
      <dgm:prSet presAssocID="{85CE12A6-5999-436A-AE76-49E8529A0F2A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7443303C-688C-457C-8F94-7B221415E9E9}" type="pres">
      <dgm:prSet presAssocID="{85CE12A6-5999-436A-AE76-49E8529A0F2A}" presName="divider" presStyleLbl="fgShp" presStyleIdx="0" presStyleCnt="1"/>
      <dgm:spPr/>
    </dgm:pt>
    <dgm:pt modelId="{3AB59321-7EB6-4604-BE08-A7C80168A97A}" type="pres">
      <dgm:prSet presAssocID="{8F66FF31-67AB-4933-9787-483E6CE37735}" presName="downArrow" presStyleLbl="node1" presStyleIdx="0" presStyleCnt="2"/>
      <dgm:spPr/>
    </dgm:pt>
    <dgm:pt modelId="{FBAAF3C0-EB57-4DC1-903A-B1A2EAC62524}" type="pres">
      <dgm:prSet presAssocID="{8F66FF31-67AB-4933-9787-483E6CE37735}" presName="downArrowText" presStyleLbl="revTx" presStyleIdx="0" presStyleCnt="2" custScaleX="111300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5C6D780A-E125-4C20-A59A-B08E1D449512}" type="pres">
      <dgm:prSet presAssocID="{726D4E50-6E5D-4FA3-A08E-EDED2A586684}" presName="upArrow" presStyleLbl="node1" presStyleIdx="1" presStyleCnt="2"/>
      <dgm:spPr/>
    </dgm:pt>
    <dgm:pt modelId="{A53C15A2-1687-4B7F-8FF3-179CE0F8478D}" type="pres">
      <dgm:prSet presAssocID="{726D4E50-6E5D-4FA3-A08E-EDED2A586684}" presName="upArrowText" presStyleLbl="revTx" presStyleIdx="1" presStyleCnt="2" custScaleX="126378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AD31C00B-7FC0-4C3D-9EFC-C232175981BB}" srcId="{85CE12A6-5999-436A-AE76-49E8529A0F2A}" destId="{8F66FF31-67AB-4933-9787-483E6CE37735}" srcOrd="0" destOrd="0" parTransId="{5F2B285C-F753-4808-8A91-9A6CE6A48D0A}" sibTransId="{1D1A686A-FE65-4BE4-900A-3FDEF745D6C7}"/>
    <dgm:cxn modelId="{AF2CAA10-FD14-48AE-92B1-1D2A97A288FE}" srcId="{85CE12A6-5999-436A-AE76-49E8529A0F2A}" destId="{726D4E50-6E5D-4FA3-A08E-EDED2A586684}" srcOrd="1" destOrd="0" parTransId="{B72A09B2-4C6C-44B0-B74F-C07B20C9CE0B}" sibTransId="{B1F6EE6F-1134-42DC-9978-563E13D889FD}"/>
    <dgm:cxn modelId="{E48CA555-C2D5-4A19-AB90-76940CB4A267}" type="presOf" srcId="{85CE12A6-5999-436A-AE76-49E8529A0F2A}" destId="{70861BAF-EEC1-4BF6-9C62-A07AB4159956}" srcOrd="0" destOrd="0" presId="urn:microsoft.com/office/officeart/2005/8/layout/arrow3"/>
    <dgm:cxn modelId="{2E28E35E-6147-4FF7-88A8-A45C5E18CA0E}" type="presOf" srcId="{726D4E50-6E5D-4FA3-A08E-EDED2A586684}" destId="{A53C15A2-1687-4B7F-8FF3-179CE0F8478D}" srcOrd="0" destOrd="0" presId="urn:microsoft.com/office/officeart/2005/8/layout/arrow3"/>
    <dgm:cxn modelId="{994499BD-E937-4BE5-B18C-365D7138CB3B}" type="presOf" srcId="{8F66FF31-67AB-4933-9787-483E6CE37735}" destId="{FBAAF3C0-EB57-4DC1-903A-B1A2EAC62524}" srcOrd="0" destOrd="0" presId="urn:microsoft.com/office/officeart/2005/8/layout/arrow3"/>
    <dgm:cxn modelId="{D3162433-8694-453B-A55A-57846FE19539}" type="presParOf" srcId="{70861BAF-EEC1-4BF6-9C62-A07AB4159956}" destId="{7443303C-688C-457C-8F94-7B221415E9E9}" srcOrd="0" destOrd="0" presId="urn:microsoft.com/office/officeart/2005/8/layout/arrow3"/>
    <dgm:cxn modelId="{32E07536-A4D6-466F-A642-9BF708E02612}" type="presParOf" srcId="{70861BAF-EEC1-4BF6-9C62-A07AB4159956}" destId="{3AB59321-7EB6-4604-BE08-A7C80168A97A}" srcOrd="1" destOrd="0" presId="urn:microsoft.com/office/officeart/2005/8/layout/arrow3"/>
    <dgm:cxn modelId="{4676A2B0-13F4-45BC-8851-3FB6573E258B}" type="presParOf" srcId="{70861BAF-EEC1-4BF6-9C62-A07AB4159956}" destId="{FBAAF3C0-EB57-4DC1-903A-B1A2EAC62524}" srcOrd="2" destOrd="0" presId="urn:microsoft.com/office/officeart/2005/8/layout/arrow3"/>
    <dgm:cxn modelId="{8B03A146-C930-467A-98AB-4E4ED0A25782}" type="presParOf" srcId="{70861BAF-EEC1-4BF6-9C62-A07AB4159956}" destId="{5C6D780A-E125-4C20-A59A-B08E1D449512}" srcOrd="3" destOrd="0" presId="urn:microsoft.com/office/officeart/2005/8/layout/arrow3"/>
    <dgm:cxn modelId="{091AF576-29C0-4DDF-99B9-58A0AD010C05}" type="presParOf" srcId="{70861BAF-EEC1-4BF6-9C62-A07AB4159956}" destId="{A53C15A2-1687-4B7F-8FF3-179CE0F8478D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A546ADA7-3089-4470-B71A-510B0DA2054F}" type="doc">
      <dgm:prSet loTypeId="urn:microsoft.com/office/officeart/2005/8/layout/pyramid2" loCatId="pyramid" qsTypeId="urn:microsoft.com/office/officeart/2005/8/quickstyle/3d1" qsCatId="3D" csTypeId="urn:microsoft.com/office/officeart/2005/8/colors/accent0_3" csCatId="mainScheme" phldr="1"/>
      <dgm:spPr/>
    </dgm:pt>
    <dgm:pt modelId="{634A9FD4-913C-411C-838D-D38526646513}">
      <dgm:prSet phldrT="[Texto]"/>
      <dgm:spPr/>
      <dgm:t>
        <a:bodyPr/>
        <a:lstStyle/>
        <a:p>
          <a:r>
            <a:rPr lang="es-CO" dirty="0" smtClean="0"/>
            <a:t>Impacto  Económico</a:t>
          </a:r>
          <a:endParaRPr lang="es-CO" dirty="0"/>
        </a:p>
      </dgm:t>
    </dgm:pt>
    <dgm:pt modelId="{128BCA28-C86A-4BC1-B32C-52D1F681D2B4}" type="parTrans" cxnId="{07574777-9356-40F0-B9CB-8AA319CA6872}">
      <dgm:prSet/>
      <dgm:spPr/>
      <dgm:t>
        <a:bodyPr/>
        <a:lstStyle/>
        <a:p>
          <a:endParaRPr lang="es-CO"/>
        </a:p>
      </dgm:t>
    </dgm:pt>
    <dgm:pt modelId="{DEF5BE43-D64A-4599-8B23-96985FCF833C}" type="sibTrans" cxnId="{07574777-9356-40F0-B9CB-8AA319CA6872}">
      <dgm:prSet/>
      <dgm:spPr/>
      <dgm:t>
        <a:bodyPr/>
        <a:lstStyle/>
        <a:p>
          <a:endParaRPr lang="es-CO"/>
        </a:p>
      </dgm:t>
    </dgm:pt>
    <dgm:pt modelId="{A8E8B0F5-B98F-4A75-8818-38A6325F19EA}">
      <dgm:prSet phldrT="[Texto]"/>
      <dgm:spPr/>
      <dgm:t>
        <a:bodyPr/>
        <a:lstStyle/>
        <a:p>
          <a:r>
            <a:rPr lang="es-CO" dirty="0" smtClean="0"/>
            <a:t>Impacto Sociocultural</a:t>
          </a:r>
          <a:endParaRPr lang="es-CO" dirty="0"/>
        </a:p>
      </dgm:t>
    </dgm:pt>
    <dgm:pt modelId="{15104E34-9F0C-4BD2-8E48-DE2A88AF9426}" type="parTrans" cxnId="{9CA2EEF6-2ADA-4324-AFDA-DBB189C794F6}">
      <dgm:prSet/>
      <dgm:spPr/>
      <dgm:t>
        <a:bodyPr/>
        <a:lstStyle/>
        <a:p>
          <a:endParaRPr lang="es-CO"/>
        </a:p>
      </dgm:t>
    </dgm:pt>
    <dgm:pt modelId="{FD9597F2-AB9C-4E36-9026-637A339A3C70}" type="sibTrans" cxnId="{9CA2EEF6-2ADA-4324-AFDA-DBB189C794F6}">
      <dgm:prSet/>
      <dgm:spPr/>
      <dgm:t>
        <a:bodyPr/>
        <a:lstStyle/>
        <a:p>
          <a:endParaRPr lang="es-CO"/>
        </a:p>
      </dgm:t>
    </dgm:pt>
    <dgm:pt modelId="{1A7C0AF6-A6B2-43FB-8BD6-292CEF642CB6}">
      <dgm:prSet phldrT="[Texto]"/>
      <dgm:spPr/>
      <dgm:t>
        <a:bodyPr/>
        <a:lstStyle/>
        <a:p>
          <a:r>
            <a:rPr lang="es-CO" dirty="0" smtClean="0"/>
            <a:t>Impacto Ambiental </a:t>
          </a:r>
          <a:endParaRPr lang="es-CO" dirty="0"/>
        </a:p>
      </dgm:t>
    </dgm:pt>
    <dgm:pt modelId="{97052F0B-B066-42BA-AD07-635494263965}" type="parTrans" cxnId="{ABB8BECE-55E3-4982-81B6-F634A7EBC34A}">
      <dgm:prSet/>
      <dgm:spPr/>
      <dgm:t>
        <a:bodyPr/>
        <a:lstStyle/>
        <a:p>
          <a:endParaRPr lang="es-CO"/>
        </a:p>
      </dgm:t>
    </dgm:pt>
    <dgm:pt modelId="{1E8695EB-9F28-455B-9E2D-841EE8AA8A62}" type="sibTrans" cxnId="{ABB8BECE-55E3-4982-81B6-F634A7EBC34A}">
      <dgm:prSet/>
      <dgm:spPr/>
      <dgm:t>
        <a:bodyPr/>
        <a:lstStyle/>
        <a:p>
          <a:endParaRPr lang="es-CO"/>
        </a:p>
      </dgm:t>
    </dgm:pt>
    <dgm:pt modelId="{7CCE52AE-6918-4527-A90D-B494893B64A4}" type="pres">
      <dgm:prSet presAssocID="{A546ADA7-3089-4470-B71A-510B0DA2054F}" presName="compositeShape" presStyleCnt="0">
        <dgm:presLayoutVars>
          <dgm:dir/>
          <dgm:resizeHandles/>
        </dgm:presLayoutVars>
      </dgm:prSet>
      <dgm:spPr/>
    </dgm:pt>
    <dgm:pt modelId="{9E0C9782-7940-46F5-AE03-40A8DC6330FC}" type="pres">
      <dgm:prSet presAssocID="{A546ADA7-3089-4470-B71A-510B0DA2054F}" presName="pyramid" presStyleLbl="node1" presStyleIdx="0" presStyleCnt="1" custLinFactNeighborX="-705" custLinFactNeighborY="8623"/>
      <dgm:spPr/>
    </dgm:pt>
    <dgm:pt modelId="{2B75C57F-9F70-4E34-B114-F66BC9FB5923}" type="pres">
      <dgm:prSet presAssocID="{A546ADA7-3089-4470-B71A-510B0DA2054F}" presName="theList" presStyleCnt="0"/>
      <dgm:spPr/>
    </dgm:pt>
    <dgm:pt modelId="{739B78B9-D6FA-455C-84DE-CF59B796454F}" type="pres">
      <dgm:prSet presAssocID="{634A9FD4-913C-411C-838D-D38526646513}" presName="aNode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5726F449-7EEA-4D31-9E81-6FC4D610B76D}" type="pres">
      <dgm:prSet presAssocID="{634A9FD4-913C-411C-838D-D38526646513}" presName="aSpace" presStyleCnt="0"/>
      <dgm:spPr/>
    </dgm:pt>
    <dgm:pt modelId="{607AE00C-6C62-4DA7-8F75-BD98E6FF7F49}" type="pres">
      <dgm:prSet presAssocID="{A8E8B0F5-B98F-4A75-8818-38A6325F19EA}" presName="aNode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EC7D6B25-6D45-4B0B-99E3-558E2525C096}" type="pres">
      <dgm:prSet presAssocID="{A8E8B0F5-B98F-4A75-8818-38A6325F19EA}" presName="aSpace" presStyleCnt="0"/>
      <dgm:spPr/>
    </dgm:pt>
    <dgm:pt modelId="{86752C00-CE93-4F50-AE71-362BD45934FD}" type="pres">
      <dgm:prSet presAssocID="{1A7C0AF6-A6B2-43FB-8BD6-292CEF642CB6}" presName="aNode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14E0839C-6426-412E-B3C6-8AFF07724581}" type="pres">
      <dgm:prSet presAssocID="{1A7C0AF6-A6B2-43FB-8BD6-292CEF642CB6}" presName="aSpace" presStyleCnt="0"/>
      <dgm:spPr/>
    </dgm:pt>
  </dgm:ptLst>
  <dgm:cxnLst>
    <dgm:cxn modelId="{F92767DA-D2F1-4DDF-96D1-D12E45E41E9D}" type="presOf" srcId="{634A9FD4-913C-411C-838D-D38526646513}" destId="{739B78B9-D6FA-455C-84DE-CF59B796454F}" srcOrd="0" destOrd="0" presId="urn:microsoft.com/office/officeart/2005/8/layout/pyramid2"/>
    <dgm:cxn modelId="{06063613-6745-4C8C-93CD-6FB5097F9E9C}" type="presOf" srcId="{A8E8B0F5-B98F-4A75-8818-38A6325F19EA}" destId="{607AE00C-6C62-4DA7-8F75-BD98E6FF7F49}" srcOrd="0" destOrd="0" presId="urn:microsoft.com/office/officeart/2005/8/layout/pyramid2"/>
    <dgm:cxn modelId="{07574777-9356-40F0-B9CB-8AA319CA6872}" srcId="{A546ADA7-3089-4470-B71A-510B0DA2054F}" destId="{634A9FD4-913C-411C-838D-D38526646513}" srcOrd="0" destOrd="0" parTransId="{128BCA28-C86A-4BC1-B32C-52D1F681D2B4}" sibTransId="{DEF5BE43-D64A-4599-8B23-96985FCF833C}"/>
    <dgm:cxn modelId="{9CA2EEF6-2ADA-4324-AFDA-DBB189C794F6}" srcId="{A546ADA7-3089-4470-B71A-510B0DA2054F}" destId="{A8E8B0F5-B98F-4A75-8818-38A6325F19EA}" srcOrd="1" destOrd="0" parTransId="{15104E34-9F0C-4BD2-8E48-DE2A88AF9426}" sibTransId="{FD9597F2-AB9C-4E36-9026-637A339A3C70}"/>
    <dgm:cxn modelId="{AF5A821D-C0BB-44DB-BD59-B6949451E1C6}" type="presOf" srcId="{A546ADA7-3089-4470-B71A-510B0DA2054F}" destId="{7CCE52AE-6918-4527-A90D-B494893B64A4}" srcOrd="0" destOrd="0" presId="urn:microsoft.com/office/officeart/2005/8/layout/pyramid2"/>
    <dgm:cxn modelId="{ABB8BECE-55E3-4982-81B6-F634A7EBC34A}" srcId="{A546ADA7-3089-4470-B71A-510B0DA2054F}" destId="{1A7C0AF6-A6B2-43FB-8BD6-292CEF642CB6}" srcOrd="2" destOrd="0" parTransId="{97052F0B-B066-42BA-AD07-635494263965}" sibTransId="{1E8695EB-9F28-455B-9E2D-841EE8AA8A62}"/>
    <dgm:cxn modelId="{B1730E5C-1AC2-4544-9C22-8D32B18AE660}" type="presOf" srcId="{1A7C0AF6-A6B2-43FB-8BD6-292CEF642CB6}" destId="{86752C00-CE93-4F50-AE71-362BD45934FD}" srcOrd="0" destOrd="0" presId="urn:microsoft.com/office/officeart/2005/8/layout/pyramid2"/>
    <dgm:cxn modelId="{B65F25C0-C755-4A51-894E-77898F5DBF60}" type="presParOf" srcId="{7CCE52AE-6918-4527-A90D-B494893B64A4}" destId="{9E0C9782-7940-46F5-AE03-40A8DC6330FC}" srcOrd="0" destOrd="0" presId="urn:microsoft.com/office/officeart/2005/8/layout/pyramid2"/>
    <dgm:cxn modelId="{01589444-D963-4533-8803-779B84389CC5}" type="presParOf" srcId="{7CCE52AE-6918-4527-A90D-B494893B64A4}" destId="{2B75C57F-9F70-4E34-B114-F66BC9FB5923}" srcOrd="1" destOrd="0" presId="urn:microsoft.com/office/officeart/2005/8/layout/pyramid2"/>
    <dgm:cxn modelId="{F0A229E2-7D71-4D98-9586-923C9AD81F36}" type="presParOf" srcId="{2B75C57F-9F70-4E34-B114-F66BC9FB5923}" destId="{739B78B9-D6FA-455C-84DE-CF59B796454F}" srcOrd="0" destOrd="0" presId="urn:microsoft.com/office/officeart/2005/8/layout/pyramid2"/>
    <dgm:cxn modelId="{8BD91CB0-F9EB-44EA-A3D8-02F1238F83F7}" type="presParOf" srcId="{2B75C57F-9F70-4E34-B114-F66BC9FB5923}" destId="{5726F449-7EEA-4D31-9E81-6FC4D610B76D}" srcOrd="1" destOrd="0" presId="urn:microsoft.com/office/officeart/2005/8/layout/pyramid2"/>
    <dgm:cxn modelId="{DC4F40D5-7CFE-40B1-8714-D2707F5E22CB}" type="presParOf" srcId="{2B75C57F-9F70-4E34-B114-F66BC9FB5923}" destId="{607AE00C-6C62-4DA7-8F75-BD98E6FF7F49}" srcOrd="2" destOrd="0" presId="urn:microsoft.com/office/officeart/2005/8/layout/pyramid2"/>
    <dgm:cxn modelId="{CFC19AC8-EB7B-4A42-9442-A392F72499A9}" type="presParOf" srcId="{2B75C57F-9F70-4E34-B114-F66BC9FB5923}" destId="{EC7D6B25-6D45-4B0B-99E3-558E2525C096}" srcOrd="3" destOrd="0" presId="urn:microsoft.com/office/officeart/2005/8/layout/pyramid2"/>
    <dgm:cxn modelId="{DF50DE1F-C746-4D6F-ACE1-D8F5DC427BC3}" type="presParOf" srcId="{2B75C57F-9F70-4E34-B114-F66BC9FB5923}" destId="{86752C00-CE93-4F50-AE71-362BD45934FD}" srcOrd="4" destOrd="0" presId="urn:microsoft.com/office/officeart/2005/8/layout/pyramid2"/>
    <dgm:cxn modelId="{028DCA14-8D01-4DE2-A78E-94928EA34CF4}" type="presParOf" srcId="{2B75C57F-9F70-4E34-B114-F66BC9FB5923}" destId="{14E0839C-6426-412E-B3C6-8AFF07724581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337CFE6-0518-46B9-A0BB-58F92EEE2E3B}" type="doc">
      <dgm:prSet loTypeId="urn:microsoft.com/office/officeart/2005/8/layout/process1" loCatId="process" qsTypeId="urn:microsoft.com/office/officeart/2005/8/quickstyle/simple1" qsCatId="simple" csTypeId="urn:microsoft.com/office/officeart/2005/8/colors/colorful1" csCatId="colorful" phldr="1"/>
      <dgm:spPr/>
    </dgm:pt>
    <dgm:pt modelId="{6EDAE140-2511-4EDE-A25A-234E876987FF}">
      <dgm:prSet phldrT="[Texto]"/>
      <dgm:spPr/>
      <dgm:t>
        <a:bodyPr/>
        <a:lstStyle/>
        <a:p>
          <a:r>
            <a:rPr lang="es-EC" dirty="0" smtClean="0"/>
            <a:t>Identificar la información </a:t>
          </a:r>
          <a:endParaRPr lang="es-CO" dirty="0"/>
        </a:p>
      </dgm:t>
    </dgm:pt>
    <dgm:pt modelId="{78FBC8F3-2EF3-44D9-944C-258B766C3CC8}" type="parTrans" cxnId="{6AD58460-353A-4101-AA24-0DDFA8F8F0CB}">
      <dgm:prSet/>
      <dgm:spPr/>
      <dgm:t>
        <a:bodyPr/>
        <a:lstStyle/>
        <a:p>
          <a:endParaRPr lang="es-CO"/>
        </a:p>
      </dgm:t>
    </dgm:pt>
    <dgm:pt modelId="{88BE1198-22E5-4144-9E3D-66E6C7BF8B1C}" type="sibTrans" cxnId="{6AD58460-353A-4101-AA24-0DDFA8F8F0CB}">
      <dgm:prSet/>
      <dgm:spPr/>
      <dgm:t>
        <a:bodyPr/>
        <a:lstStyle/>
        <a:p>
          <a:endParaRPr lang="es-CO"/>
        </a:p>
      </dgm:t>
    </dgm:pt>
    <dgm:pt modelId="{F62E847C-3197-4764-9B70-EB6933B4CCBE}">
      <dgm:prSet phldrT="[Texto]"/>
      <dgm:spPr/>
      <dgm:t>
        <a:bodyPr/>
        <a:lstStyle/>
        <a:p>
          <a:r>
            <a:rPr lang="es-EC" dirty="0" smtClean="0"/>
            <a:t>Determinar el marco situacional </a:t>
          </a:r>
          <a:endParaRPr lang="es-CO" dirty="0"/>
        </a:p>
      </dgm:t>
    </dgm:pt>
    <dgm:pt modelId="{6DF7A786-78EB-4239-B415-22CBE24B3800}" type="parTrans" cxnId="{E63DBB5A-ACF4-4230-AE51-E973893B6AA3}">
      <dgm:prSet/>
      <dgm:spPr/>
      <dgm:t>
        <a:bodyPr/>
        <a:lstStyle/>
        <a:p>
          <a:endParaRPr lang="es-CO"/>
        </a:p>
      </dgm:t>
    </dgm:pt>
    <dgm:pt modelId="{9CD7075B-88C7-4196-82C3-D2BDE1546235}" type="sibTrans" cxnId="{E63DBB5A-ACF4-4230-AE51-E973893B6AA3}">
      <dgm:prSet/>
      <dgm:spPr/>
      <dgm:t>
        <a:bodyPr/>
        <a:lstStyle/>
        <a:p>
          <a:endParaRPr lang="es-CO"/>
        </a:p>
      </dgm:t>
    </dgm:pt>
    <dgm:pt modelId="{4D4B2F45-E8B2-40ED-A999-492481B65283}">
      <dgm:prSet phldrT="[Texto]"/>
      <dgm:spPr/>
      <dgm:t>
        <a:bodyPr/>
        <a:lstStyle/>
        <a:p>
          <a:r>
            <a:rPr lang="es-EC" dirty="0" smtClean="0"/>
            <a:t>Determinar estrategias </a:t>
          </a:r>
          <a:endParaRPr lang="es-CO" dirty="0"/>
        </a:p>
      </dgm:t>
    </dgm:pt>
    <dgm:pt modelId="{4EBDAF9E-0994-4445-9C2F-0A1CE633232E}" type="parTrans" cxnId="{503B9977-A128-49BB-BE39-40877DBE89F3}">
      <dgm:prSet/>
      <dgm:spPr/>
      <dgm:t>
        <a:bodyPr/>
        <a:lstStyle/>
        <a:p>
          <a:endParaRPr lang="es-CO"/>
        </a:p>
      </dgm:t>
    </dgm:pt>
    <dgm:pt modelId="{437DD30B-8F65-453D-BF38-73063F417D01}" type="sibTrans" cxnId="{503B9977-A128-49BB-BE39-40877DBE89F3}">
      <dgm:prSet/>
      <dgm:spPr/>
      <dgm:t>
        <a:bodyPr/>
        <a:lstStyle/>
        <a:p>
          <a:endParaRPr lang="es-CO"/>
        </a:p>
      </dgm:t>
    </dgm:pt>
    <dgm:pt modelId="{2D83FABC-DC72-42EF-9581-3752955C0408}">
      <dgm:prSet/>
      <dgm:spPr/>
      <dgm:t>
        <a:bodyPr/>
        <a:lstStyle/>
        <a:p>
          <a:r>
            <a:rPr lang="es-EC" dirty="0" smtClean="0"/>
            <a:t>Aplicar entrevistas</a:t>
          </a:r>
          <a:endParaRPr lang="es-CO" dirty="0"/>
        </a:p>
      </dgm:t>
    </dgm:pt>
    <dgm:pt modelId="{324CE623-9E31-4A27-BC8C-F338B4E4B94A}" type="parTrans" cxnId="{F7CFF692-57A2-468F-90C3-9302BEE5FCF9}">
      <dgm:prSet/>
      <dgm:spPr/>
      <dgm:t>
        <a:bodyPr/>
        <a:lstStyle/>
        <a:p>
          <a:endParaRPr lang="es-CO"/>
        </a:p>
      </dgm:t>
    </dgm:pt>
    <dgm:pt modelId="{98C54C22-8C93-4612-AA74-04222785B6CF}" type="sibTrans" cxnId="{F7CFF692-57A2-468F-90C3-9302BEE5FCF9}">
      <dgm:prSet/>
      <dgm:spPr/>
      <dgm:t>
        <a:bodyPr/>
        <a:lstStyle/>
        <a:p>
          <a:endParaRPr lang="es-CO"/>
        </a:p>
      </dgm:t>
    </dgm:pt>
    <dgm:pt modelId="{CC0048C9-C8EF-4696-86A3-FABE3B07B3D6}" type="pres">
      <dgm:prSet presAssocID="{E337CFE6-0518-46B9-A0BB-58F92EEE2E3B}" presName="Name0" presStyleCnt="0">
        <dgm:presLayoutVars>
          <dgm:dir/>
          <dgm:resizeHandles val="exact"/>
        </dgm:presLayoutVars>
      </dgm:prSet>
      <dgm:spPr/>
    </dgm:pt>
    <dgm:pt modelId="{B571AF9D-52E1-46C2-842B-811240B4DA69}" type="pres">
      <dgm:prSet presAssocID="{6EDAE140-2511-4EDE-A25A-234E876987FF}" presName="node" presStyleLbl="node1" presStyleIdx="0" presStyleCnt="4" custLinFactNeighborX="-32001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41C187F3-4F51-4D30-B730-9AD6C82E30D8}" type="pres">
      <dgm:prSet presAssocID="{88BE1198-22E5-4144-9E3D-66E6C7BF8B1C}" presName="sibTrans" presStyleLbl="sibTrans2D1" presStyleIdx="0" presStyleCnt="3"/>
      <dgm:spPr/>
      <dgm:t>
        <a:bodyPr/>
        <a:lstStyle/>
        <a:p>
          <a:endParaRPr lang="es-CO"/>
        </a:p>
      </dgm:t>
    </dgm:pt>
    <dgm:pt modelId="{91AA3C8D-FC2E-439A-AFFC-5880042D08C2}" type="pres">
      <dgm:prSet presAssocID="{88BE1198-22E5-4144-9E3D-66E6C7BF8B1C}" presName="connectorText" presStyleLbl="sibTrans2D1" presStyleIdx="0" presStyleCnt="3"/>
      <dgm:spPr/>
      <dgm:t>
        <a:bodyPr/>
        <a:lstStyle/>
        <a:p>
          <a:endParaRPr lang="es-CO"/>
        </a:p>
      </dgm:t>
    </dgm:pt>
    <dgm:pt modelId="{7EF9D1F0-A6A9-4DBD-B238-EC6C10B835B9}" type="pres">
      <dgm:prSet presAssocID="{F62E847C-3197-4764-9B70-EB6933B4CCBE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FF8F71F1-616A-43E7-9DE0-1211316183BC}" type="pres">
      <dgm:prSet presAssocID="{9CD7075B-88C7-4196-82C3-D2BDE1546235}" presName="sibTrans" presStyleLbl="sibTrans2D1" presStyleIdx="1" presStyleCnt="3"/>
      <dgm:spPr/>
      <dgm:t>
        <a:bodyPr/>
        <a:lstStyle/>
        <a:p>
          <a:endParaRPr lang="es-CO"/>
        </a:p>
      </dgm:t>
    </dgm:pt>
    <dgm:pt modelId="{1490E263-2D36-4E2F-8443-2C553B24A8EF}" type="pres">
      <dgm:prSet presAssocID="{9CD7075B-88C7-4196-82C3-D2BDE1546235}" presName="connectorText" presStyleLbl="sibTrans2D1" presStyleIdx="1" presStyleCnt="3"/>
      <dgm:spPr/>
      <dgm:t>
        <a:bodyPr/>
        <a:lstStyle/>
        <a:p>
          <a:endParaRPr lang="es-CO"/>
        </a:p>
      </dgm:t>
    </dgm:pt>
    <dgm:pt modelId="{D876279D-542B-4342-A0EF-CE98BBF3397E}" type="pres">
      <dgm:prSet presAssocID="{2D83FABC-DC72-42EF-9581-3752955C0408}" presName="node" presStyleLbl="node1" presStyleIdx="2" presStyleCnt="4" custLinFactNeighborX="18296" custLinFactNeighborY="-929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DAD3FE72-A54F-4C4D-BF7A-E546578832B6}" type="pres">
      <dgm:prSet presAssocID="{98C54C22-8C93-4612-AA74-04222785B6CF}" presName="sibTrans" presStyleLbl="sibTrans2D1" presStyleIdx="2" presStyleCnt="3" custScaleX="143351"/>
      <dgm:spPr/>
      <dgm:t>
        <a:bodyPr/>
        <a:lstStyle/>
        <a:p>
          <a:endParaRPr lang="es-CO"/>
        </a:p>
      </dgm:t>
    </dgm:pt>
    <dgm:pt modelId="{89DC3268-75FB-41CB-8E9E-C99F9BCFCFDE}" type="pres">
      <dgm:prSet presAssocID="{98C54C22-8C93-4612-AA74-04222785B6CF}" presName="connectorText" presStyleLbl="sibTrans2D1" presStyleIdx="2" presStyleCnt="3"/>
      <dgm:spPr/>
      <dgm:t>
        <a:bodyPr/>
        <a:lstStyle/>
        <a:p>
          <a:endParaRPr lang="es-CO"/>
        </a:p>
      </dgm:t>
    </dgm:pt>
    <dgm:pt modelId="{E10C1479-6283-4B6E-AF1E-9D3F9F0A7708}" type="pres">
      <dgm:prSet presAssocID="{4D4B2F45-E8B2-40ED-A999-492481B65283}" presName="node" presStyleLbl="node1" presStyleIdx="3" presStyleCnt="4" custLinFactNeighborX="38707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6AD58460-353A-4101-AA24-0DDFA8F8F0CB}" srcId="{E337CFE6-0518-46B9-A0BB-58F92EEE2E3B}" destId="{6EDAE140-2511-4EDE-A25A-234E876987FF}" srcOrd="0" destOrd="0" parTransId="{78FBC8F3-2EF3-44D9-944C-258B766C3CC8}" sibTransId="{88BE1198-22E5-4144-9E3D-66E6C7BF8B1C}"/>
    <dgm:cxn modelId="{F7CFF692-57A2-468F-90C3-9302BEE5FCF9}" srcId="{E337CFE6-0518-46B9-A0BB-58F92EEE2E3B}" destId="{2D83FABC-DC72-42EF-9581-3752955C0408}" srcOrd="2" destOrd="0" parTransId="{324CE623-9E31-4A27-BC8C-F338B4E4B94A}" sibTransId="{98C54C22-8C93-4612-AA74-04222785B6CF}"/>
    <dgm:cxn modelId="{503B9977-A128-49BB-BE39-40877DBE89F3}" srcId="{E337CFE6-0518-46B9-A0BB-58F92EEE2E3B}" destId="{4D4B2F45-E8B2-40ED-A999-492481B65283}" srcOrd="3" destOrd="0" parTransId="{4EBDAF9E-0994-4445-9C2F-0A1CE633232E}" sibTransId="{437DD30B-8F65-453D-BF38-73063F417D01}"/>
    <dgm:cxn modelId="{E63DBB5A-ACF4-4230-AE51-E973893B6AA3}" srcId="{E337CFE6-0518-46B9-A0BB-58F92EEE2E3B}" destId="{F62E847C-3197-4764-9B70-EB6933B4CCBE}" srcOrd="1" destOrd="0" parTransId="{6DF7A786-78EB-4239-B415-22CBE24B3800}" sibTransId="{9CD7075B-88C7-4196-82C3-D2BDE1546235}"/>
    <dgm:cxn modelId="{19D8AB78-31FC-4DEB-82B9-8E3DBFAE93C7}" type="presOf" srcId="{88BE1198-22E5-4144-9E3D-66E6C7BF8B1C}" destId="{91AA3C8D-FC2E-439A-AFFC-5880042D08C2}" srcOrd="1" destOrd="0" presId="urn:microsoft.com/office/officeart/2005/8/layout/process1"/>
    <dgm:cxn modelId="{EFEC2BA8-2EA9-48CC-8C70-0EC1D99EFEB5}" type="presOf" srcId="{F62E847C-3197-4764-9B70-EB6933B4CCBE}" destId="{7EF9D1F0-A6A9-4DBD-B238-EC6C10B835B9}" srcOrd="0" destOrd="0" presId="urn:microsoft.com/office/officeart/2005/8/layout/process1"/>
    <dgm:cxn modelId="{BF55E7A4-C04D-4EFC-8407-98DB61C89781}" type="presOf" srcId="{88BE1198-22E5-4144-9E3D-66E6C7BF8B1C}" destId="{41C187F3-4F51-4D30-B730-9AD6C82E30D8}" srcOrd="0" destOrd="0" presId="urn:microsoft.com/office/officeart/2005/8/layout/process1"/>
    <dgm:cxn modelId="{217A367A-2395-4BF0-8B9E-8851FBAE6283}" type="presOf" srcId="{4D4B2F45-E8B2-40ED-A999-492481B65283}" destId="{E10C1479-6283-4B6E-AF1E-9D3F9F0A7708}" srcOrd="0" destOrd="0" presId="urn:microsoft.com/office/officeart/2005/8/layout/process1"/>
    <dgm:cxn modelId="{E7D698CC-2091-4935-A586-FDAAE04005DF}" type="presOf" srcId="{98C54C22-8C93-4612-AA74-04222785B6CF}" destId="{DAD3FE72-A54F-4C4D-BF7A-E546578832B6}" srcOrd="0" destOrd="0" presId="urn:microsoft.com/office/officeart/2005/8/layout/process1"/>
    <dgm:cxn modelId="{32989DDA-9641-46A9-A7A7-BC3433135989}" type="presOf" srcId="{6EDAE140-2511-4EDE-A25A-234E876987FF}" destId="{B571AF9D-52E1-46C2-842B-811240B4DA69}" srcOrd="0" destOrd="0" presId="urn:microsoft.com/office/officeart/2005/8/layout/process1"/>
    <dgm:cxn modelId="{2E2CBBA4-8119-46AD-AC48-855EEF89D601}" type="presOf" srcId="{E337CFE6-0518-46B9-A0BB-58F92EEE2E3B}" destId="{CC0048C9-C8EF-4696-86A3-FABE3B07B3D6}" srcOrd="0" destOrd="0" presId="urn:microsoft.com/office/officeart/2005/8/layout/process1"/>
    <dgm:cxn modelId="{3657D192-80C3-4B56-BF2C-5CA95F46C951}" type="presOf" srcId="{2D83FABC-DC72-42EF-9581-3752955C0408}" destId="{D876279D-542B-4342-A0EF-CE98BBF3397E}" srcOrd="0" destOrd="0" presId="urn:microsoft.com/office/officeart/2005/8/layout/process1"/>
    <dgm:cxn modelId="{8771D38A-AB17-47D6-A9CA-140648565689}" type="presOf" srcId="{98C54C22-8C93-4612-AA74-04222785B6CF}" destId="{89DC3268-75FB-41CB-8E9E-C99F9BCFCFDE}" srcOrd="1" destOrd="0" presId="urn:microsoft.com/office/officeart/2005/8/layout/process1"/>
    <dgm:cxn modelId="{3056E20B-6792-4418-9FC3-DB00A819FD8E}" type="presOf" srcId="{9CD7075B-88C7-4196-82C3-D2BDE1546235}" destId="{FF8F71F1-616A-43E7-9DE0-1211316183BC}" srcOrd="0" destOrd="0" presId="urn:microsoft.com/office/officeart/2005/8/layout/process1"/>
    <dgm:cxn modelId="{DF266C79-34B4-491E-AF12-0284FCE8F08F}" type="presOf" srcId="{9CD7075B-88C7-4196-82C3-D2BDE1546235}" destId="{1490E263-2D36-4E2F-8443-2C553B24A8EF}" srcOrd="1" destOrd="0" presId="urn:microsoft.com/office/officeart/2005/8/layout/process1"/>
    <dgm:cxn modelId="{EAA65D21-94C7-46BD-8DA4-9BBCEAE7F149}" type="presParOf" srcId="{CC0048C9-C8EF-4696-86A3-FABE3B07B3D6}" destId="{B571AF9D-52E1-46C2-842B-811240B4DA69}" srcOrd="0" destOrd="0" presId="urn:microsoft.com/office/officeart/2005/8/layout/process1"/>
    <dgm:cxn modelId="{F476A7C5-360C-4028-A0F3-8823C15721F8}" type="presParOf" srcId="{CC0048C9-C8EF-4696-86A3-FABE3B07B3D6}" destId="{41C187F3-4F51-4D30-B730-9AD6C82E30D8}" srcOrd="1" destOrd="0" presId="urn:microsoft.com/office/officeart/2005/8/layout/process1"/>
    <dgm:cxn modelId="{F286922D-DFF5-43A8-90B8-7F15243196CE}" type="presParOf" srcId="{41C187F3-4F51-4D30-B730-9AD6C82E30D8}" destId="{91AA3C8D-FC2E-439A-AFFC-5880042D08C2}" srcOrd="0" destOrd="0" presId="urn:microsoft.com/office/officeart/2005/8/layout/process1"/>
    <dgm:cxn modelId="{C72D4883-7682-4051-9C92-A479C37E5BEE}" type="presParOf" srcId="{CC0048C9-C8EF-4696-86A3-FABE3B07B3D6}" destId="{7EF9D1F0-A6A9-4DBD-B238-EC6C10B835B9}" srcOrd="2" destOrd="0" presId="urn:microsoft.com/office/officeart/2005/8/layout/process1"/>
    <dgm:cxn modelId="{AF4D3AAC-56E3-4B7E-A73F-18941A40D39A}" type="presParOf" srcId="{CC0048C9-C8EF-4696-86A3-FABE3B07B3D6}" destId="{FF8F71F1-616A-43E7-9DE0-1211316183BC}" srcOrd="3" destOrd="0" presId="urn:microsoft.com/office/officeart/2005/8/layout/process1"/>
    <dgm:cxn modelId="{3BF14AAE-6409-4D73-AA54-F2852D157F42}" type="presParOf" srcId="{FF8F71F1-616A-43E7-9DE0-1211316183BC}" destId="{1490E263-2D36-4E2F-8443-2C553B24A8EF}" srcOrd="0" destOrd="0" presId="urn:microsoft.com/office/officeart/2005/8/layout/process1"/>
    <dgm:cxn modelId="{A59BAB76-26BD-464A-A313-0A0E2877B972}" type="presParOf" srcId="{CC0048C9-C8EF-4696-86A3-FABE3B07B3D6}" destId="{D876279D-542B-4342-A0EF-CE98BBF3397E}" srcOrd="4" destOrd="0" presId="urn:microsoft.com/office/officeart/2005/8/layout/process1"/>
    <dgm:cxn modelId="{B49124B9-A812-4E26-BD3A-D252228D8B91}" type="presParOf" srcId="{CC0048C9-C8EF-4696-86A3-FABE3B07B3D6}" destId="{DAD3FE72-A54F-4C4D-BF7A-E546578832B6}" srcOrd="5" destOrd="0" presId="urn:microsoft.com/office/officeart/2005/8/layout/process1"/>
    <dgm:cxn modelId="{CD30BA13-813D-421A-ABC5-49D7960419B6}" type="presParOf" srcId="{DAD3FE72-A54F-4C4D-BF7A-E546578832B6}" destId="{89DC3268-75FB-41CB-8E9E-C99F9BCFCFDE}" srcOrd="0" destOrd="0" presId="urn:microsoft.com/office/officeart/2005/8/layout/process1"/>
    <dgm:cxn modelId="{B32CEC32-E055-46C2-AF76-BD988D4E5D09}" type="presParOf" srcId="{CC0048C9-C8EF-4696-86A3-FABE3B07B3D6}" destId="{E10C1479-6283-4B6E-AF1E-9D3F9F0A7708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D2BF84E-DA7B-4D4C-9BBD-DB530320DD6C}" type="doc">
      <dgm:prSet loTypeId="urn:microsoft.com/office/officeart/2005/8/layout/pList1" loCatId="pictur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D5453C85-2C52-4FAB-B4B6-5D3E176BE4FF}">
      <dgm:prSet phldrT="[Texto]" custT="1"/>
      <dgm:spPr/>
      <dgm:t>
        <a:bodyPr/>
        <a:lstStyle/>
        <a:p>
          <a:pPr algn="ctr"/>
          <a:r>
            <a:rPr lang="es-EC" sz="2400" b="1" smtClean="0"/>
            <a:t>Informe Brundtland</a:t>
          </a:r>
          <a:endParaRPr lang="es-ES" sz="2400" b="1" dirty="0"/>
        </a:p>
      </dgm:t>
    </dgm:pt>
    <dgm:pt modelId="{8C34207C-6D4D-4307-98E6-B0EB15425973}" type="parTrans" cxnId="{1DCB53F4-DB1B-4D00-99BD-62B451A419B5}">
      <dgm:prSet/>
      <dgm:spPr/>
      <dgm:t>
        <a:bodyPr/>
        <a:lstStyle/>
        <a:p>
          <a:endParaRPr lang="es-ES"/>
        </a:p>
      </dgm:t>
    </dgm:pt>
    <dgm:pt modelId="{DBFE3A82-30EB-4AAF-B3BB-1F200E31C6E9}" type="sibTrans" cxnId="{1DCB53F4-DB1B-4D00-99BD-62B451A419B5}">
      <dgm:prSet/>
      <dgm:spPr/>
      <dgm:t>
        <a:bodyPr/>
        <a:lstStyle/>
        <a:p>
          <a:endParaRPr lang="es-ES"/>
        </a:p>
      </dgm:t>
    </dgm:pt>
    <dgm:pt modelId="{357FDDCE-5CBF-474C-9DB2-FE73BAA58796}">
      <dgm:prSet phldrT="[Texto]" custT="1"/>
      <dgm:spPr/>
      <dgm:t>
        <a:bodyPr/>
        <a:lstStyle/>
        <a:p>
          <a:pPr algn="ctr"/>
          <a:r>
            <a:rPr lang="es-ES" sz="2400" b="1" smtClean="0"/>
            <a:t>Actividad turística </a:t>
          </a:r>
          <a:endParaRPr lang="es-ES" sz="2400" b="1" dirty="0"/>
        </a:p>
      </dgm:t>
    </dgm:pt>
    <dgm:pt modelId="{996192DD-BAC2-4F9B-82D5-684DCE4CC01B}" type="parTrans" cxnId="{9C5DDADF-241F-4B09-A868-289389E62BB2}">
      <dgm:prSet/>
      <dgm:spPr/>
      <dgm:t>
        <a:bodyPr/>
        <a:lstStyle/>
        <a:p>
          <a:endParaRPr lang="es-ES"/>
        </a:p>
      </dgm:t>
    </dgm:pt>
    <dgm:pt modelId="{F68E5D26-BEED-423C-A378-6E412986CD78}" type="sibTrans" cxnId="{9C5DDADF-241F-4B09-A868-289389E62BB2}">
      <dgm:prSet/>
      <dgm:spPr/>
      <dgm:t>
        <a:bodyPr/>
        <a:lstStyle/>
        <a:p>
          <a:endParaRPr lang="es-ES"/>
        </a:p>
      </dgm:t>
    </dgm:pt>
    <dgm:pt modelId="{015F1BE9-146E-4576-87CF-BE792A1C48D5}">
      <dgm:prSet phldrT="[Texto]" custT="1"/>
      <dgm:spPr/>
      <dgm:t>
        <a:bodyPr/>
        <a:lstStyle/>
        <a:p>
          <a:pPr algn="ctr"/>
          <a:r>
            <a:rPr lang="es-ES" sz="2400" b="1" smtClean="0"/>
            <a:t>Organización Mundial del Turismo </a:t>
          </a:r>
          <a:endParaRPr lang="es-ES" sz="2400" b="1" dirty="0"/>
        </a:p>
      </dgm:t>
    </dgm:pt>
    <dgm:pt modelId="{E068E7CD-E4FA-4B2C-94C9-20BD1ADD71A2}" type="sibTrans" cxnId="{2D97A324-2976-4FCB-8A52-0B5961A27B90}">
      <dgm:prSet/>
      <dgm:spPr/>
      <dgm:t>
        <a:bodyPr/>
        <a:lstStyle/>
        <a:p>
          <a:endParaRPr lang="es-ES"/>
        </a:p>
      </dgm:t>
    </dgm:pt>
    <dgm:pt modelId="{00ED1B92-2E50-481B-98ED-F9C627177B71}" type="parTrans" cxnId="{2D97A324-2976-4FCB-8A52-0B5961A27B90}">
      <dgm:prSet/>
      <dgm:spPr/>
      <dgm:t>
        <a:bodyPr/>
        <a:lstStyle/>
        <a:p>
          <a:endParaRPr lang="es-ES"/>
        </a:p>
      </dgm:t>
    </dgm:pt>
    <dgm:pt modelId="{F11E7925-75F0-46F6-B54D-BD57C6821E37}">
      <dgm:prSet custT="1"/>
      <dgm:spPr/>
      <dgm:t>
        <a:bodyPr/>
        <a:lstStyle/>
        <a:p>
          <a:r>
            <a:rPr lang="es-EC" sz="1800" dirty="0" smtClean="0"/>
            <a:t>El turismo genera múltiples beneficios</a:t>
          </a:r>
          <a:endParaRPr lang="es-ES" sz="1800" dirty="0"/>
        </a:p>
      </dgm:t>
    </dgm:pt>
    <dgm:pt modelId="{D555EE22-3009-4455-B1B9-78E59609559D}" type="parTrans" cxnId="{505973A5-2C81-435F-B81E-4927014E8061}">
      <dgm:prSet/>
      <dgm:spPr/>
      <dgm:t>
        <a:bodyPr/>
        <a:lstStyle/>
        <a:p>
          <a:endParaRPr lang="es-ES"/>
        </a:p>
      </dgm:t>
    </dgm:pt>
    <dgm:pt modelId="{B7CC748F-75E6-457F-9C76-422916BCE673}" type="sibTrans" cxnId="{505973A5-2C81-435F-B81E-4927014E8061}">
      <dgm:prSet/>
      <dgm:spPr/>
      <dgm:t>
        <a:bodyPr/>
        <a:lstStyle/>
        <a:p>
          <a:endParaRPr lang="es-ES"/>
        </a:p>
      </dgm:t>
    </dgm:pt>
    <dgm:pt modelId="{856C086A-85B9-4BAA-AFDA-96B9131BDEEB}">
      <dgm:prSet custT="1"/>
      <dgm:spPr/>
      <dgm:t>
        <a:bodyPr/>
        <a:lstStyle/>
        <a:p>
          <a:r>
            <a:rPr lang="es-EC" sz="2000" dirty="0" smtClean="0"/>
            <a:t>Desarrollo Sostenible</a:t>
          </a:r>
          <a:endParaRPr lang="es-ES" sz="2000" dirty="0"/>
        </a:p>
      </dgm:t>
    </dgm:pt>
    <dgm:pt modelId="{BF773943-E58E-49ED-B23B-3FE3CBCB63AE}" type="parTrans" cxnId="{6BD93F08-67DA-467F-B0C1-E31D9D1F390C}">
      <dgm:prSet/>
      <dgm:spPr/>
      <dgm:t>
        <a:bodyPr/>
        <a:lstStyle/>
        <a:p>
          <a:endParaRPr lang="es-ES"/>
        </a:p>
      </dgm:t>
    </dgm:pt>
    <dgm:pt modelId="{5FF0969D-F71F-45D6-9655-2EE846A8965C}" type="sibTrans" cxnId="{6BD93F08-67DA-467F-B0C1-E31D9D1F390C}">
      <dgm:prSet/>
      <dgm:spPr/>
      <dgm:t>
        <a:bodyPr/>
        <a:lstStyle/>
        <a:p>
          <a:endParaRPr lang="es-ES"/>
        </a:p>
      </dgm:t>
    </dgm:pt>
    <dgm:pt modelId="{112E4D63-5EBE-444C-B64B-8F1409B15DAC}">
      <dgm:prSet custT="1"/>
      <dgm:spPr/>
      <dgm:t>
        <a:bodyPr/>
        <a:lstStyle/>
        <a:p>
          <a:r>
            <a:rPr lang="es-ES" sz="1800" dirty="0" smtClean="0"/>
            <a:t>Impactos económicos </a:t>
          </a:r>
          <a:endParaRPr lang="es-ES" sz="1800" dirty="0"/>
        </a:p>
      </dgm:t>
    </dgm:pt>
    <dgm:pt modelId="{06E330A6-F9FE-4146-BD8B-6E75D6865D87}" type="parTrans" cxnId="{E98CC8F8-BB6C-4B35-B9A5-D28DF29C1C6C}">
      <dgm:prSet/>
      <dgm:spPr/>
      <dgm:t>
        <a:bodyPr/>
        <a:lstStyle/>
        <a:p>
          <a:endParaRPr lang="es-ES"/>
        </a:p>
      </dgm:t>
    </dgm:pt>
    <dgm:pt modelId="{8E00B295-FCEB-4C00-9867-ACE808CA3024}" type="sibTrans" cxnId="{E98CC8F8-BB6C-4B35-B9A5-D28DF29C1C6C}">
      <dgm:prSet/>
      <dgm:spPr/>
      <dgm:t>
        <a:bodyPr/>
        <a:lstStyle/>
        <a:p>
          <a:endParaRPr lang="es-ES"/>
        </a:p>
      </dgm:t>
    </dgm:pt>
    <dgm:pt modelId="{54AB19C3-6DC6-46FB-B9BF-F525309220F3}">
      <dgm:prSet custT="1"/>
      <dgm:spPr/>
      <dgm:t>
        <a:bodyPr/>
        <a:lstStyle/>
        <a:p>
          <a:r>
            <a:rPr lang="es-EC" sz="1800" dirty="0" smtClean="0"/>
            <a:t>Código Ético Mundial para el Turismo </a:t>
          </a:r>
          <a:endParaRPr lang="es-ES" sz="1800" dirty="0"/>
        </a:p>
      </dgm:t>
    </dgm:pt>
    <dgm:pt modelId="{BECB4D1B-2B29-46C1-8C0D-7CF4A2CF4590}" type="parTrans" cxnId="{B6FC24B8-F829-45CD-8289-6DB6E8041808}">
      <dgm:prSet/>
      <dgm:spPr/>
      <dgm:t>
        <a:bodyPr/>
        <a:lstStyle/>
        <a:p>
          <a:endParaRPr lang="es-CO"/>
        </a:p>
      </dgm:t>
    </dgm:pt>
    <dgm:pt modelId="{38DCF5D9-403A-485D-AC59-33360F5C008A}" type="sibTrans" cxnId="{B6FC24B8-F829-45CD-8289-6DB6E8041808}">
      <dgm:prSet/>
      <dgm:spPr/>
      <dgm:t>
        <a:bodyPr/>
        <a:lstStyle/>
        <a:p>
          <a:endParaRPr lang="es-CO"/>
        </a:p>
      </dgm:t>
    </dgm:pt>
    <dgm:pt modelId="{A34D8A21-03FA-47BD-A061-58028485401E}">
      <dgm:prSet custT="1"/>
      <dgm:spPr/>
      <dgm:t>
        <a:bodyPr/>
        <a:lstStyle/>
        <a:p>
          <a:endParaRPr lang="es-ES" sz="2000" dirty="0"/>
        </a:p>
      </dgm:t>
    </dgm:pt>
    <dgm:pt modelId="{395193F2-F0CC-44EF-BFC2-0BDD74AC42C9}" type="parTrans" cxnId="{FEBAF1D7-2B69-4B11-BC61-4894A8E9106D}">
      <dgm:prSet/>
      <dgm:spPr/>
      <dgm:t>
        <a:bodyPr/>
        <a:lstStyle/>
        <a:p>
          <a:endParaRPr lang="es-CO"/>
        </a:p>
      </dgm:t>
    </dgm:pt>
    <dgm:pt modelId="{8465D8B3-6424-4118-8440-78FA31B5C422}" type="sibTrans" cxnId="{FEBAF1D7-2B69-4B11-BC61-4894A8E9106D}">
      <dgm:prSet/>
      <dgm:spPr/>
      <dgm:t>
        <a:bodyPr/>
        <a:lstStyle/>
        <a:p>
          <a:endParaRPr lang="es-CO"/>
        </a:p>
      </dgm:t>
    </dgm:pt>
    <dgm:pt modelId="{F2FFEAB6-4F4E-4BA8-AFA5-96DCAE90EF39}">
      <dgm:prSet custT="1"/>
      <dgm:spPr/>
      <dgm:t>
        <a:bodyPr/>
        <a:lstStyle/>
        <a:p>
          <a:r>
            <a:rPr lang="es-ES" sz="1800" dirty="0" smtClean="0"/>
            <a:t>Impactos Socioculturales</a:t>
          </a:r>
          <a:endParaRPr lang="es-ES" sz="1800" dirty="0"/>
        </a:p>
      </dgm:t>
    </dgm:pt>
    <dgm:pt modelId="{D76AC844-E96E-47EA-88A4-F7B12B208488}" type="parTrans" cxnId="{9F314F31-D519-4E38-A27C-66A8710E8CFA}">
      <dgm:prSet/>
      <dgm:spPr/>
      <dgm:t>
        <a:bodyPr/>
        <a:lstStyle/>
        <a:p>
          <a:endParaRPr lang="es-CO"/>
        </a:p>
      </dgm:t>
    </dgm:pt>
    <dgm:pt modelId="{29E5F18E-AC75-4A06-914F-8BF1A842BF8D}" type="sibTrans" cxnId="{9F314F31-D519-4E38-A27C-66A8710E8CFA}">
      <dgm:prSet/>
      <dgm:spPr/>
      <dgm:t>
        <a:bodyPr/>
        <a:lstStyle/>
        <a:p>
          <a:endParaRPr lang="es-CO"/>
        </a:p>
      </dgm:t>
    </dgm:pt>
    <dgm:pt modelId="{9F3B3B7C-7931-46FC-9152-125923C52D4C}">
      <dgm:prSet custT="1"/>
      <dgm:spPr/>
      <dgm:t>
        <a:bodyPr/>
        <a:lstStyle/>
        <a:p>
          <a:r>
            <a:rPr lang="es-ES" sz="1800" dirty="0" smtClean="0"/>
            <a:t>Impactos Ambientales</a:t>
          </a:r>
          <a:endParaRPr lang="es-ES" sz="1800" dirty="0"/>
        </a:p>
      </dgm:t>
    </dgm:pt>
    <dgm:pt modelId="{E13751DD-A389-4EFC-9F65-D1A9E78DAB35}" type="parTrans" cxnId="{7301DF5B-8466-4E54-8ECC-E82C4A3A08D4}">
      <dgm:prSet/>
      <dgm:spPr/>
      <dgm:t>
        <a:bodyPr/>
        <a:lstStyle/>
        <a:p>
          <a:endParaRPr lang="es-CO"/>
        </a:p>
      </dgm:t>
    </dgm:pt>
    <dgm:pt modelId="{F415F385-D61B-41F9-8614-77DA502258BA}" type="sibTrans" cxnId="{7301DF5B-8466-4E54-8ECC-E82C4A3A08D4}">
      <dgm:prSet/>
      <dgm:spPr/>
      <dgm:t>
        <a:bodyPr/>
        <a:lstStyle/>
        <a:p>
          <a:endParaRPr lang="es-CO"/>
        </a:p>
      </dgm:t>
    </dgm:pt>
    <dgm:pt modelId="{0E0D4FB7-9B23-4CDE-A3E9-315627EFC4E3}" type="pres">
      <dgm:prSet presAssocID="{FD2BF84E-DA7B-4D4C-9BBD-DB530320DD6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B9E180A2-A554-4192-BC39-CBF9E4AB0845}" type="pres">
      <dgm:prSet presAssocID="{015F1BE9-146E-4576-87CF-BE792A1C48D5}" presName="compNode" presStyleCnt="0"/>
      <dgm:spPr/>
    </dgm:pt>
    <dgm:pt modelId="{8C68D51E-DA58-45FA-BF42-FA0986F5AD49}" type="pres">
      <dgm:prSet presAssocID="{015F1BE9-146E-4576-87CF-BE792A1C48D5}" presName="pictRect" presStyleLbl="nod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CO"/>
        </a:p>
      </dgm:t>
    </dgm:pt>
    <dgm:pt modelId="{A4119B03-16CD-4967-AE39-1D23E77774D0}" type="pres">
      <dgm:prSet presAssocID="{015F1BE9-146E-4576-87CF-BE792A1C48D5}" presName="textRect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58420E37-3E35-4F4C-A0C7-AEE781217ED7}" type="pres">
      <dgm:prSet presAssocID="{E068E7CD-E4FA-4B2C-94C9-20BD1ADD71A2}" presName="sibTrans" presStyleLbl="sibTrans2D1" presStyleIdx="0" presStyleCnt="0"/>
      <dgm:spPr/>
      <dgm:t>
        <a:bodyPr/>
        <a:lstStyle/>
        <a:p>
          <a:endParaRPr lang="es-CO"/>
        </a:p>
      </dgm:t>
    </dgm:pt>
    <dgm:pt modelId="{A9A7BB51-8913-4DF5-812A-BF93CE0B4403}" type="pres">
      <dgm:prSet presAssocID="{D5453C85-2C52-4FAB-B4B6-5D3E176BE4FF}" presName="compNode" presStyleCnt="0"/>
      <dgm:spPr/>
    </dgm:pt>
    <dgm:pt modelId="{E7EE4BA7-D2CC-4F51-AC7A-BE8D24511CBC}" type="pres">
      <dgm:prSet presAssocID="{D5453C85-2C52-4FAB-B4B6-5D3E176BE4FF}" presName="pictRect" presStyleLbl="nod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CO"/>
        </a:p>
      </dgm:t>
    </dgm:pt>
    <dgm:pt modelId="{0917814A-01D5-4571-9B5E-22594EC818E0}" type="pres">
      <dgm:prSet presAssocID="{D5453C85-2C52-4FAB-B4B6-5D3E176BE4FF}" presName="textRect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35C46113-85F0-44D8-82CB-8507FB4A9673}" type="pres">
      <dgm:prSet presAssocID="{DBFE3A82-30EB-4AAF-B3BB-1F200E31C6E9}" presName="sibTrans" presStyleLbl="sibTrans2D1" presStyleIdx="0" presStyleCnt="0"/>
      <dgm:spPr/>
      <dgm:t>
        <a:bodyPr/>
        <a:lstStyle/>
        <a:p>
          <a:endParaRPr lang="es-CO"/>
        </a:p>
      </dgm:t>
    </dgm:pt>
    <dgm:pt modelId="{89ABF580-4773-449D-B828-BA861445BCA6}" type="pres">
      <dgm:prSet presAssocID="{357FDDCE-5CBF-474C-9DB2-FE73BAA58796}" presName="compNode" presStyleCnt="0"/>
      <dgm:spPr/>
    </dgm:pt>
    <dgm:pt modelId="{00D2ED90-E85A-4626-A9B7-4DB106FD68E3}" type="pres">
      <dgm:prSet presAssocID="{357FDDCE-5CBF-474C-9DB2-FE73BAA58796}" presName="pictRect" presStyleLbl="nod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CO"/>
        </a:p>
      </dgm:t>
    </dgm:pt>
    <dgm:pt modelId="{AC742998-9D72-429F-8AD1-5B3A9BBC4759}" type="pres">
      <dgm:prSet presAssocID="{357FDDCE-5CBF-474C-9DB2-FE73BAA58796}" presName="textRect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36927E10-19B3-4131-8CF1-E201CFE24367}" type="presOf" srcId="{DBFE3A82-30EB-4AAF-B3BB-1F200E31C6E9}" destId="{35C46113-85F0-44D8-82CB-8507FB4A9673}" srcOrd="0" destOrd="0" presId="urn:microsoft.com/office/officeart/2005/8/layout/pList1"/>
    <dgm:cxn modelId="{F43CC27C-F9EE-4095-BE6E-AFAEF5AA96FD}" type="presOf" srcId="{F2FFEAB6-4F4E-4BA8-AFA5-96DCAE90EF39}" destId="{AC742998-9D72-429F-8AD1-5B3A9BBC4759}" srcOrd="0" destOrd="2" presId="urn:microsoft.com/office/officeart/2005/8/layout/pList1"/>
    <dgm:cxn modelId="{5F694E70-6D85-43AE-8A22-3EB5FDB8326E}" type="presOf" srcId="{A34D8A21-03FA-47BD-A061-58028485401E}" destId="{0917814A-01D5-4571-9B5E-22594EC818E0}" srcOrd="0" destOrd="1" presId="urn:microsoft.com/office/officeart/2005/8/layout/pList1"/>
    <dgm:cxn modelId="{62C96AC3-CF16-4F7A-B090-10206BE77915}" type="presOf" srcId="{112E4D63-5EBE-444C-B64B-8F1409B15DAC}" destId="{AC742998-9D72-429F-8AD1-5B3A9BBC4759}" srcOrd="0" destOrd="1" presId="urn:microsoft.com/office/officeart/2005/8/layout/pList1"/>
    <dgm:cxn modelId="{BD74DC9F-B8A7-47BB-B248-EE81BBD7E8B4}" type="presOf" srcId="{357FDDCE-5CBF-474C-9DB2-FE73BAA58796}" destId="{AC742998-9D72-429F-8AD1-5B3A9BBC4759}" srcOrd="0" destOrd="0" presId="urn:microsoft.com/office/officeart/2005/8/layout/pList1"/>
    <dgm:cxn modelId="{E98CC8F8-BB6C-4B35-B9A5-D28DF29C1C6C}" srcId="{357FDDCE-5CBF-474C-9DB2-FE73BAA58796}" destId="{112E4D63-5EBE-444C-B64B-8F1409B15DAC}" srcOrd="0" destOrd="0" parTransId="{06E330A6-F9FE-4146-BD8B-6E75D6865D87}" sibTransId="{8E00B295-FCEB-4C00-9867-ACE808CA3024}"/>
    <dgm:cxn modelId="{B6FC24B8-F829-45CD-8289-6DB6E8041808}" srcId="{015F1BE9-146E-4576-87CF-BE792A1C48D5}" destId="{54AB19C3-6DC6-46FB-B9BF-F525309220F3}" srcOrd="1" destOrd="0" parTransId="{BECB4D1B-2B29-46C1-8C0D-7CF4A2CF4590}" sibTransId="{38DCF5D9-403A-485D-AC59-33360F5C008A}"/>
    <dgm:cxn modelId="{1DCB53F4-DB1B-4D00-99BD-62B451A419B5}" srcId="{FD2BF84E-DA7B-4D4C-9BBD-DB530320DD6C}" destId="{D5453C85-2C52-4FAB-B4B6-5D3E176BE4FF}" srcOrd="1" destOrd="0" parTransId="{8C34207C-6D4D-4307-98E6-B0EB15425973}" sibTransId="{DBFE3A82-30EB-4AAF-B3BB-1F200E31C6E9}"/>
    <dgm:cxn modelId="{EC707FCC-A62C-446B-B064-56EA837C7785}" type="presOf" srcId="{D5453C85-2C52-4FAB-B4B6-5D3E176BE4FF}" destId="{0917814A-01D5-4571-9B5E-22594EC818E0}" srcOrd="0" destOrd="0" presId="urn:microsoft.com/office/officeart/2005/8/layout/pList1"/>
    <dgm:cxn modelId="{B4ECC253-B688-4B47-A19E-9E68296F18B8}" type="presOf" srcId="{9F3B3B7C-7931-46FC-9152-125923C52D4C}" destId="{AC742998-9D72-429F-8AD1-5B3A9BBC4759}" srcOrd="0" destOrd="3" presId="urn:microsoft.com/office/officeart/2005/8/layout/pList1"/>
    <dgm:cxn modelId="{9DA80560-3E5B-41FB-848A-990680221745}" type="presOf" srcId="{F11E7925-75F0-46F6-B54D-BD57C6821E37}" destId="{A4119B03-16CD-4967-AE39-1D23E77774D0}" srcOrd="0" destOrd="1" presId="urn:microsoft.com/office/officeart/2005/8/layout/pList1"/>
    <dgm:cxn modelId="{7301DF5B-8466-4E54-8ECC-E82C4A3A08D4}" srcId="{357FDDCE-5CBF-474C-9DB2-FE73BAA58796}" destId="{9F3B3B7C-7931-46FC-9152-125923C52D4C}" srcOrd="2" destOrd="0" parTransId="{E13751DD-A389-4EFC-9F65-D1A9E78DAB35}" sibTransId="{F415F385-D61B-41F9-8614-77DA502258BA}"/>
    <dgm:cxn modelId="{9F314F31-D519-4E38-A27C-66A8710E8CFA}" srcId="{357FDDCE-5CBF-474C-9DB2-FE73BAA58796}" destId="{F2FFEAB6-4F4E-4BA8-AFA5-96DCAE90EF39}" srcOrd="1" destOrd="0" parTransId="{D76AC844-E96E-47EA-88A4-F7B12B208488}" sibTransId="{29E5F18E-AC75-4A06-914F-8BF1A842BF8D}"/>
    <dgm:cxn modelId="{6BD93F08-67DA-467F-B0C1-E31D9D1F390C}" srcId="{D5453C85-2C52-4FAB-B4B6-5D3E176BE4FF}" destId="{856C086A-85B9-4BAA-AFDA-96B9131BDEEB}" srcOrd="1" destOrd="0" parTransId="{BF773943-E58E-49ED-B23B-3FE3CBCB63AE}" sibTransId="{5FF0969D-F71F-45D6-9655-2EE846A8965C}"/>
    <dgm:cxn modelId="{D305DD46-4963-4EF5-8224-8FF30C2180F6}" type="presOf" srcId="{E068E7CD-E4FA-4B2C-94C9-20BD1ADD71A2}" destId="{58420E37-3E35-4F4C-A0C7-AEE781217ED7}" srcOrd="0" destOrd="0" presId="urn:microsoft.com/office/officeart/2005/8/layout/pList1"/>
    <dgm:cxn modelId="{D3BC4CFD-1EEC-4880-9533-E48A540A0059}" type="presOf" srcId="{54AB19C3-6DC6-46FB-B9BF-F525309220F3}" destId="{A4119B03-16CD-4967-AE39-1D23E77774D0}" srcOrd="0" destOrd="2" presId="urn:microsoft.com/office/officeart/2005/8/layout/pList1"/>
    <dgm:cxn modelId="{B5C33546-D1DB-4A69-B148-1AFD2BF42865}" type="presOf" srcId="{FD2BF84E-DA7B-4D4C-9BBD-DB530320DD6C}" destId="{0E0D4FB7-9B23-4CDE-A3E9-315627EFC4E3}" srcOrd="0" destOrd="0" presId="urn:microsoft.com/office/officeart/2005/8/layout/pList1"/>
    <dgm:cxn modelId="{629212B2-F1A8-4B86-A31E-F6DFEFF75102}" type="presOf" srcId="{856C086A-85B9-4BAA-AFDA-96B9131BDEEB}" destId="{0917814A-01D5-4571-9B5E-22594EC818E0}" srcOrd="0" destOrd="2" presId="urn:microsoft.com/office/officeart/2005/8/layout/pList1"/>
    <dgm:cxn modelId="{9C5DDADF-241F-4B09-A868-289389E62BB2}" srcId="{FD2BF84E-DA7B-4D4C-9BBD-DB530320DD6C}" destId="{357FDDCE-5CBF-474C-9DB2-FE73BAA58796}" srcOrd="2" destOrd="0" parTransId="{996192DD-BAC2-4F9B-82D5-684DCE4CC01B}" sibTransId="{F68E5D26-BEED-423C-A378-6E412986CD78}"/>
    <dgm:cxn modelId="{09DAB2EC-B8BB-4A63-96DF-C9F68931B131}" type="presOf" srcId="{015F1BE9-146E-4576-87CF-BE792A1C48D5}" destId="{A4119B03-16CD-4967-AE39-1D23E77774D0}" srcOrd="0" destOrd="0" presId="urn:microsoft.com/office/officeart/2005/8/layout/pList1"/>
    <dgm:cxn modelId="{FEBAF1D7-2B69-4B11-BC61-4894A8E9106D}" srcId="{D5453C85-2C52-4FAB-B4B6-5D3E176BE4FF}" destId="{A34D8A21-03FA-47BD-A061-58028485401E}" srcOrd="0" destOrd="0" parTransId="{395193F2-F0CC-44EF-BFC2-0BDD74AC42C9}" sibTransId="{8465D8B3-6424-4118-8440-78FA31B5C422}"/>
    <dgm:cxn modelId="{505973A5-2C81-435F-B81E-4927014E8061}" srcId="{015F1BE9-146E-4576-87CF-BE792A1C48D5}" destId="{F11E7925-75F0-46F6-B54D-BD57C6821E37}" srcOrd="0" destOrd="0" parTransId="{D555EE22-3009-4455-B1B9-78E59609559D}" sibTransId="{B7CC748F-75E6-457F-9C76-422916BCE673}"/>
    <dgm:cxn modelId="{2D97A324-2976-4FCB-8A52-0B5961A27B90}" srcId="{FD2BF84E-DA7B-4D4C-9BBD-DB530320DD6C}" destId="{015F1BE9-146E-4576-87CF-BE792A1C48D5}" srcOrd="0" destOrd="0" parTransId="{00ED1B92-2E50-481B-98ED-F9C627177B71}" sibTransId="{E068E7CD-E4FA-4B2C-94C9-20BD1ADD71A2}"/>
    <dgm:cxn modelId="{D9F44EA4-C303-475D-A4CC-DBD8F9CE7D44}" type="presParOf" srcId="{0E0D4FB7-9B23-4CDE-A3E9-315627EFC4E3}" destId="{B9E180A2-A554-4192-BC39-CBF9E4AB0845}" srcOrd="0" destOrd="0" presId="urn:microsoft.com/office/officeart/2005/8/layout/pList1"/>
    <dgm:cxn modelId="{26CF1ACC-C9C4-4A65-A831-186E86736711}" type="presParOf" srcId="{B9E180A2-A554-4192-BC39-CBF9E4AB0845}" destId="{8C68D51E-DA58-45FA-BF42-FA0986F5AD49}" srcOrd="0" destOrd="0" presId="urn:microsoft.com/office/officeart/2005/8/layout/pList1"/>
    <dgm:cxn modelId="{818E87D8-2398-4B33-A387-5341D3A280BC}" type="presParOf" srcId="{B9E180A2-A554-4192-BC39-CBF9E4AB0845}" destId="{A4119B03-16CD-4967-AE39-1D23E77774D0}" srcOrd="1" destOrd="0" presId="urn:microsoft.com/office/officeart/2005/8/layout/pList1"/>
    <dgm:cxn modelId="{FA0E6326-69A9-45FB-8D70-8AC4ECA13C3D}" type="presParOf" srcId="{0E0D4FB7-9B23-4CDE-A3E9-315627EFC4E3}" destId="{58420E37-3E35-4F4C-A0C7-AEE781217ED7}" srcOrd="1" destOrd="0" presId="urn:microsoft.com/office/officeart/2005/8/layout/pList1"/>
    <dgm:cxn modelId="{D3844EFD-CBE2-43E4-82E2-5458CB8066D8}" type="presParOf" srcId="{0E0D4FB7-9B23-4CDE-A3E9-315627EFC4E3}" destId="{A9A7BB51-8913-4DF5-812A-BF93CE0B4403}" srcOrd="2" destOrd="0" presId="urn:microsoft.com/office/officeart/2005/8/layout/pList1"/>
    <dgm:cxn modelId="{9146781A-63FD-4C46-B828-E638C8886268}" type="presParOf" srcId="{A9A7BB51-8913-4DF5-812A-BF93CE0B4403}" destId="{E7EE4BA7-D2CC-4F51-AC7A-BE8D24511CBC}" srcOrd="0" destOrd="0" presId="urn:microsoft.com/office/officeart/2005/8/layout/pList1"/>
    <dgm:cxn modelId="{ECA4391F-8BEE-4732-B561-DA5C25EE581A}" type="presParOf" srcId="{A9A7BB51-8913-4DF5-812A-BF93CE0B4403}" destId="{0917814A-01D5-4571-9B5E-22594EC818E0}" srcOrd="1" destOrd="0" presId="urn:microsoft.com/office/officeart/2005/8/layout/pList1"/>
    <dgm:cxn modelId="{039D2F41-42E7-4CA2-9128-A8B727A28159}" type="presParOf" srcId="{0E0D4FB7-9B23-4CDE-A3E9-315627EFC4E3}" destId="{35C46113-85F0-44D8-82CB-8507FB4A9673}" srcOrd="3" destOrd="0" presId="urn:microsoft.com/office/officeart/2005/8/layout/pList1"/>
    <dgm:cxn modelId="{9F264AB7-41E6-4A6E-B947-F52996EC335C}" type="presParOf" srcId="{0E0D4FB7-9B23-4CDE-A3E9-315627EFC4E3}" destId="{89ABF580-4773-449D-B828-BA861445BCA6}" srcOrd="4" destOrd="0" presId="urn:microsoft.com/office/officeart/2005/8/layout/pList1"/>
    <dgm:cxn modelId="{F3CCDB30-E4E4-4A0F-A74D-25DA6674FB7F}" type="presParOf" srcId="{89ABF580-4773-449D-B828-BA861445BCA6}" destId="{00D2ED90-E85A-4626-A9B7-4DB106FD68E3}" srcOrd="0" destOrd="0" presId="urn:microsoft.com/office/officeart/2005/8/layout/pList1"/>
    <dgm:cxn modelId="{363ACDC8-80E2-4CAF-B3A6-7A9828D69F33}" type="presParOf" srcId="{89ABF580-4773-449D-B828-BA861445BCA6}" destId="{AC742998-9D72-429F-8AD1-5B3A9BBC4759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D3AF3C8-5DBF-472A-B197-189F8951F5FD}" type="doc">
      <dgm:prSet loTypeId="urn:microsoft.com/office/officeart/2005/8/layout/vList3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CO"/>
        </a:p>
      </dgm:t>
    </dgm:pt>
    <dgm:pt modelId="{8E59420E-C095-4B71-947A-C8AACEFDAEB7}">
      <dgm:prSet phldrT="[Texto]" custT="1"/>
      <dgm:spPr/>
      <dgm:t>
        <a:bodyPr/>
        <a:lstStyle/>
        <a:p>
          <a:pPr algn="ctr"/>
          <a:r>
            <a:rPr lang="es-CO" sz="2000" b="1" dirty="0" smtClean="0">
              <a:solidFill>
                <a:schemeClr val="tx1"/>
              </a:solidFill>
            </a:rPr>
            <a:t>Económico</a:t>
          </a:r>
          <a:endParaRPr lang="es-CO" sz="2000" b="1" dirty="0">
            <a:solidFill>
              <a:schemeClr val="tx1"/>
            </a:solidFill>
          </a:endParaRPr>
        </a:p>
      </dgm:t>
    </dgm:pt>
    <dgm:pt modelId="{58DAADEF-88F3-4AAB-B5DC-945D8822CC51}" type="parTrans" cxnId="{A34CF6B9-CC52-4597-8CAE-027E29F49D71}">
      <dgm:prSet/>
      <dgm:spPr/>
      <dgm:t>
        <a:bodyPr/>
        <a:lstStyle/>
        <a:p>
          <a:endParaRPr lang="es-CO" sz="2000" b="1">
            <a:solidFill>
              <a:schemeClr val="tx1"/>
            </a:solidFill>
          </a:endParaRPr>
        </a:p>
      </dgm:t>
    </dgm:pt>
    <dgm:pt modelId="{3FB7ECA4-438E-45DA-8596-DF8AFF953413}" type="sibTrans" cxnId="{A34CF6B9-CC52-4597-8CAE-027E29F49D71}">
      <dgm:prSet custT="1"/>
      <dgm:spPr/>
      <dgm:t>
        <a:bodyPr/>
        <a:lstStyle/>
        <a:p>
          <a:endParaRPr lang="es-CO" sz="2000" b="1" dirty="0">
            <a:solidFill>
              <a:schemeClr val="tx1"/>
            </a:solidFill>
          </a:endParaRPr>
        </a:p>
      </dgm:t>
    </dgm:pt>
    <dgm:pt modelId="{4A288475-EB93-4910-9962-69AA7183EB8A}">
      <dgm:prSet phldrT="[Texto]" custT="1"/>
      <dgm:spPr/>
      <dgm:t>
        <a:bodyPr/>
        <a:lstStyle/>
        <a:p>
          <a:pPr algn="ctr"/>
          <a:r>
            <a:rPr lang="es-CO" sz="2000" b="1" dirty="0" smtClean="0">
              <a:solidFill>
                <a:schemeClr val="tx1"/>
              </a:solidFill>
            </a:rPr>
            <a:t>Sociocultural</a:t>
          </a:r>
          <a:endParaRPr lang="es-CO" sz="2000" b="1" dirty="0">
            <a:solidFill>
              <a:schemeClr val="tx1"/>
            </a:solidFill>
          </a:endParaRPr>
        </a:p>
      </dgm:t>
    </dgm:pt>
    <dgm:pt modelId="{3EF1856C-B59F-4263-976A-2300CEC146A8}" type="parTrans" cxnId="{E886258A-5FDE-4D28-A4C3-5116B33B69B5}">
      <dgm:prSet/>
      <dgm:spPr/>
      <dgm:t>
        <a:bodyPr/>
        <a:lstStyle/>
        <a:p>
          <a:endParaRPr lang="es-CO" sz="2000" b="1">
            <a:solidFill>
              <a:schemeClr val="tx1"/>
            </a:solidFill>
          </a:endParaRPr>
        </a:p>
      </dgm:t>
    </dgm:pt>
    <dgm:pt modelId="{2C88D8BA-2ACE-49BC-ADB1-9A5DD4EE26DC}" type="sibTrans" cxnId="{E886258A-5FDE-4D28-A4C3-5116B33B69B5}">
      <dgm:prSet custT="1"/>
      <dgm:spPr/>
      <dgm:t>
        <a:bodyPr/>
        <a:lstStyle/>
        <a:p>
          <a:endParaRPr lang="es-CO" sz="2000" b="1">
            <a:solidFill>
              <a:schemeClr val="tx1"/>
            </a:solidFill>
          </a:endParaRPr>
        </a:p>
      </dgm:t>
    </dgm:pt>
    <dgm:pt modelId="{7EEF6574-B39B-4555-B6EE-94CAD209B2BE}">
      <dgm:prSet phldrT="[Texto]" custT="1"/>
      <dgm:spPr/>
      <dgm:t>
        <a:bodyPr/>
        <a:lstStyle/>
        <a:p>
          <a:r>
            <a:rPr lang="es-CO" sz="2000" b="1" dirty="0" smtClean="0">
              <a:solidFill>
                <a:schemeClr val="tx1"/>
              </a:solidFill>
            </a:rPr>
            <a:t>Legal</a:t>
          </a:r>
          <a:endParaRPr lang="es-CO" sz="2000" b="1" dirty="0">
            <a:solidFill>
              <a:schemeClr val="tx1"/>
            </a:solidFill>
          </a:endParaRPr>
        </a:p>
      </dgm:t>
    </dgm:pt>
    <dgm:pt modelId="{E5C43C82-96E7-4049-AFAB-875492E8B8BD}" type="parTrans" cxnId="{BC38722A-9236-4BE7-B612-E5F13999C576}">
      <dgm:prSet/>
      <dgm:spPr/>
      <dgm:t>
        <a:bodyPr/>
        <a:lstStyle/>
        <a:p>
          <a:endParaRPr lang="es-CO" sz="2000" b="1">
            <a:solidFill>
              <a:schemeClr val="tx1"/>
            </a:solidFill>
          </a:endParaRPr>
        </a:p>
      </dgm:t>
    </dgm:pt>
    <dgm:pt modelId="{0FB0E4FC-768D-46CB-A4A3-4227519A343D}" type="sibTrans" cxnId="{BC38722A-9236-4BE7-B612-E5F13999C576}">
      <dgm:prSet custT="1"/>
      <dgm:spPr/>
      <dgm:t>
        <a:bodyPr/>
        <a:lstStyle/>
        <a:p>
          <a:endParaRPr lang="es-CO" sz="2000" b="1">
            <a:solidFill>
              <a:schemeClr val="tx1"/>
            </a:solidFill>
          </a:endParaRPr>
        </a:p>
      </dgm:t>
    </dgm:pt>
    <dgm:pt modelId="{C1D0D305-5AA0-4257-BBE2-D7174B870CC9}">
      <dgm:prSet custT="1"/>
      <dgm:spPr/>
      <dgm:t>
        <a:bodyPr/>
        <a:lstStyle/>
        <a:p>
          <a:r>
            <a:rPr lang="es-CO" sz="2000" b="1" dirty="0" smtClean="0">
              <a:solidFill>
                <a:schemeClr val="tx1"/>
              </a:solidFill>
            </a:rPr>
            <a:t>Geográfico </a:t>
          </a:r>
          <a:endParaRPr lang="es-CO" sz="2000" b="1" dirty="0">
            <a:solidFill>
              <a:schemeClr val="tx1"/>
            </a:solidFill>
          </a:endParaRPr>
        </a:p>
      </dgm:t>
    </dgm:pt>
    <dgm:pt modelId="{9DE69B1A-939B-4170-9459-8F58683A6229}" type="parTrans" cxnId="{A4EF7D1A-37F8-42AD-A547-224AC868BE7F}">
      <dgm:prSet/>
      <dgm:spPr/>
      <dgm:t>
        <a:bodyPr/>
        <a:lstStyle/>
        <a:p>
          <a:endParaRPr lang="es-CO" sz="2000" b="1">
            <a:solidFill>
              <a:schemeClr val="tx1"/>
            </a:solidFill>
          </a:endParaRPr>
        </a:p>
      </dgm:t>
    </dgm:pt>
    <dgm:pt modelId="{9DF4C4D6-BE08-4301-B409-162471E19FC6}" type="sibTrans" cxnId="{A4EF7D1A-37F8-42AD-A547-224AC868BE7F}">
      <dgm:prSet custT="1"/>
      <dgm:spPr/>
      <dgm:t>
        <a:bodyPr/>
        <a:lstStyle/>
        <a:p>
          <a:endParaRPr lang="es-CO" sz="2000" b="1">
            <a:solidFill>
              <a:schemeClr val="tx1"/>
            </a:solidFill>
          </a:endParaRPr>
        </a:p>
      </dgm:t>
    </dgm:pt>
    <dgm:pt modelId="{C036D4B6-7290-442B-AAFA-E5FA5A3B0B75}">
      <dgm:prSet custT="1"/>
      <dgm:spPr/>
      <dgm:t>
        <a:bodyPr/>
        <a:lstStyle/>
        <a:p>
          <a:r>
            <a:rPr lang="es-CO" sz="2000" b="1" dirty="0" smtClean="0">
              <a:solidFill>
                <a:schemeClr val="tx1"/>
              </a:solidFill>
            </a:rPr>
            <a:t>Tecnológico </a:t>
          </a:r>
          <a:endParaRPr lang="es-CO" sz="2000" b="1" dirty="0">
            <a:solidFill>
              <a:schemeClr val="tx1"/>
            </a:solidFill>
          </a:endParaRPr>
        </a:p>
      </dgm:t>
    </dgm:pt>
    <dgm:pt modelId="{633838F1-EB88-4E01-B7CC-C0321BB91C95}" type="parTrans" cxnId="{30949804-134A-4741-9FD0-472320979181}">
      <dgm:prSet/>
      <dgm:spPr/>
      <dgm:t>
        <a:bodyPr/>
        <a:lstStyle/>
        <a:p>
          <a:endParaRPr lang="es-CO" sz="2000" b="1">
            <a:solidFill>
              <a:schemeClr val="tx1"/>
            </a:solidFill>
          </a:endParaRPr>
        </a:p>
      </dgm:t>
    </dgm:pt>
    <dgm:pt modelId="{C4EEF763-E1FB-4B88-9303-522E132B85EF}" type="sibTrans" cxnId="{30949804-134A-4741-9FD0-472320979181}">
      <dgm:prSet custT="1"/>
      <dgm:spPr/>
      <dgm:t>
        <a:bodyPr/>
        <a:lstStyle/>
        <a:p>
          <a:endParaRPr lang="es-CO" sz="2000" b="1">
            <a:solidFill>
              <a:schemeClr val="tx1"/>
            </a:solidFill>
          </a:endParaRPr>
        </a:p>
      </dgm:t>
    </dgm:pt>
    <dgm:pt modelId="{21893BDE-8F5F-4768-92BD-AFC078F6D31F}">
      <dgm:prSet custT="1"/>
      <dgm:spPr/>
      <dgm:t>
        <a:bodyPr/>
        <a:lstStyle/>
        <a:p>
          <a:r>
            <a:rPr lang="es-CO" sz="2000" b="1" dirty="0" smtClean="0">
              <a:solidFill>
                <a:schemeClr val="tx1"/>
              </a:solidFill>
            </a:rPr>
            <a:t>Político</a:t>
          </a:r>
          <a:endParaRPr lang="es-CO" sz="2000" b="1" dirty="0">
            <a:solidFill>
              <a:schemeClr val="tx1"/>
            </a:solidFill>
          </a:endParaRPr>
        </a:p>
      </dgm:t>
    </dgm:pt>
    <dgm:pt modelId="{27745194-6E44-42A5-918F-8F798FAC9E08}" type="parTrans" cxnId="{58885F95-2D9F-45B1-B2F7-A89FFF04CDB6}">
      <dgm:prSet/>
      <dgm:spPr/>
      <dgm:t>
        <a:bodyPr/>
        <a:lstStyle/>
        <a:p>
          <a:endParaRPr lang="es-CO" sz="2000" b="1">
            <a:solidFill>
              <a:schemeClr val="tx1"/>
            </a:solidFill>
          </a:endParaRPr>
        </a:p>
      </dgm:t>
    </dgm:pt>
    <dgm:pt modelId="{73FCDE2B-3248-455B-8534-BFD610AC0FB8}" type="sibTrans" cxnId="{58885F95-2D9F-45B1-B2F7-A89FFF04CDB6}">
      <dgm:prSet custT="1"/>
      <dgm:spPr/>
      <dgm:t>
        <a:bodyPr/>
        <a:lstStyle/>
        <a:p>
          <a:endParaRPr lang="es-CO" sz="2000" b="1">
            <a:solidFill>
              <a:schemeClr val="tx1"/>
            </a:solidFill>
          </a:endParaRPr>
        </a:p>
      </dgm:t>
    </dgm:pt>
    <dgm:pt modelId="{C26DA0AD-B0A5-45A4-AB46-C7B58DE723AD}" type="pres">
      <dgm:prSet presAssocID="{CD3AF3C8-5DBF-472A-B197-189F8951F5FD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544410C3-ED3C-4DF0-8B42-853F8E687661}" type="pres">
      <dgm:prSet presAssocID="{8E59420E-C095-4B71-947A-C8AACEFDAEB7}" presName="composite" presStyleCnt="0"/>
      <dgm:spPr/>
    </dgm:pt>
    <dgm:pt modelId="{6E978A8E-2B76-4692-8703-F2D6D49F3207}" type="pres">
      <dgm:prSet presAssocID="{8E59420E-C095-4B71-947A-C8AACEFDAEB7}" presName="imgShp" presStyleLbl="fgImgPlace1" presStyleIdx="0" presStyleCnt="6"/>
      <dgm:spPr/>
    </dgm:pt>
    <dgm:pt modelId="{16F1067F-5821-4D27-A36C-333D3775E25E}" type="pres">
      <dgm:prSet presAssocID="{8E59420E-C095-4B71-947A-C8AACEFDAEB7}" presName="txShp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21EF6174-D195-4F81-8952-9B249DD2889E}" type="pres">
      <dgm:prSet presAssocID="{3FB7ECA4-438E-45DA-8596-DF8AFF953413}" presName="spacing" presStyleCnt="0"/>
      <dgm:spPr/>
    </dgm:pt>
    <dgm:pt modelId="{D3978B6F-35D9-4744-9D1F-E6A7C8BAD164}" type="pres">
      <dgm:prSet presAssocID="{4A288475-EB93-4910-9962-69AA7183EB8A}" presName="composite" presStyleCnt="0"/>
      <dgm:spPr/>
    </dgm:pt>
    <dgm:pt modelId="{353FC0D2-4E58-4102-A8C0-5C67B3A550C1}" type="pres">
      <dgm:prSet presAssocID="{4A288475-EB93-4910-9962-69AA7183EB8A}" presName="imgShp" presStyleLbl="fgImgPlace1" presStyleIdx="1" presStyleCnt="6"/>
      <dgm:spPr/>
    </dgm:pt>
    <dgm:pt modelId="{1803307E-0D38-4DA5-BEFF-F04C2B8E6451}" type="pres">
      <dgm:prSet presAssocID="{4A288475-EB93-4910-9962-69AA7183EB8A}" presName="txShp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9B7CCC81-69D5-412E-84D3-E70BBB4C365C}" type="pres">
      <dgm:prSet presAssocID="{2C88D8BA-2ACE-49BC-ADB1-9A5DD4EE26DC}" presName="spacing" presStyleCnt="0"/>
      <dgm:spPr/>
    </dgm:pt>
    <dgm:pt modelId="{7ADC975D-B762-45BC-AD4B-31C38399ACDA}" type="pres">
      <dgm:prSet presAssocID="{C1D0D305-5AA0-4257-BBE2-D7174B870CC9}" presName="composite" presStyleCnt="0"/>
      <dgm:spPr/>
    </dgm:pt>
    <dgm:pt modelId="{B6513370-79AF-4BFC-8BC2-20189D75D770}" type="pres">
      <dgm:prSet presAssocID="{C1D0D305-5AA0-4257-BBE2-D7174B870CC9}" presName="imgShp" presStyleLbl="fgImgPlace1" presStyleIdx="2" presStyleCnt="6"/>
      <dgm:spPr/>
    </dgm:pt>
    <dgm:pt modelId="{FC24F8F7-3484-4D8D-95A0-754D890D7374}" type="pres">
      <dgm:prSet presAssocID="{C1D0D305-5AA0-4257-BBE2-D7174B870CC9}" presName="txShp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786B9D95-47B1-4359-8B15-BE36E3F9FFF2}" type="pres">
      <dgm:prSet presAssocID="{9DF4C4D6-BE08-4301-B409-162471E19FC6}" presName="spacing" presStyleCnt="0"/>
      <dgm:spPr/>
    </dgm:pt>
    <dgm:pt modelId="{C0412B0B-AC47-4B04-AA41-44184CA43A72}" type="pres">
      <dgm:prSet presAssocID="{C036D4B6-7290-442B-AAFA-E5FA5A3B0B75}" presName="composite" presStyleCnt="0"/>
      <dgm:spPr/>
    </dgm:pt>
    <dgm:pt modelId="{951BF85E-C69C-4623-BC9F-CC732E550C81}" type="pres">
      <dgm:prSet presAssocID="{C036D4B6-7290-442B-AAFA-E5FA5A3B0B75}" presName="imgShp" presStyleLbl="fgImgPlace1" presStyleIdx="3" presStyleCnt="6"/>
      <dgm:spPr/>
    </dgm:pt>
    <dgm:pt modelId="{7187571A-F778-4EE4-A837-BAD1F3A04A19}" type="pres">
      <dgm:prSet presAssocID="{C036D4B6-7290-442B-AAFA-E5FA5A3B0B75}" presName="txShp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EC7FF9B8-F60E-43EF-A4F6-696324C52059}" type="pres">
      <dgm:prSet presAssocID="{C4EEF763-E1FB-4B88-9303-522E132B85EF}" presName="spacing" presStyleCnt="0"/>
      <dgm:spPr/>
    </dgm:pt>
    <dgm:pt modelId="{411460AE-E3F7-480E-94A2-CB181B3FDC50}" type="pres">
      <dgm:prSet presAssocID="{21893BDE-8F5F-4768-92BD-AFC078F6D31F}" presName="composite" presStyleCnt="0"/>
      <dgm:spPr/>
    </dgm:pt>
    <dgm:pt modelId="{8F01E352-BF9B-4E33-9FE8-02F7F08A67D4}" type="pres">
      <dgm:prSet presAssocID="{21893BDE-8F5F-4768-92BD-AFC078F6D31F}" presName="imgShp" presStyleLbl="fgImgPlace1" presStyleIdx="4" presStyleCnt="6"/>
      <dgm:spPr/>
    </dgm:pt>
    <dgm:pt modelId="{F7EEAE22-16F2-429C-BA82-B1C44639E7D9}" type="pres">
      <dgm:prSet presAssocID="{21893BDE-8F5F-4768-92BD-AFC078F6D31F}" presName="txShp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2DCCA73E-933E-416E-BF42-CB055C1B74B5}" type="pres">
      <dgm:prSet presAssocID="{73FCDE2B-3248-455B-8534-BFD610AC0FB8}" presName="spacing" presStyleCnt="0"/>
      <dgm:spPr/>
    </dgm:pt>
    <dgm:pt modelId="{BBBC980A-7A3F-4BD3-BA5D-8C05408BAB54}" type="pres">
      <dgm:prSet presAssocID="{7EEF6574-B39B-4555-B6EE-94CAD209B2BE}" presName="composite" presStyleCnt="0"/>
      <dgm:spPr/>
    </dgm:pt>
    <dgm:pt modelId="{D6445244-8BB1-43F0-A7BA-49E334D0E224}" type="pres">
      <dgm:prSet presAssocID="{7EEF6574-B39B-4555-B6EE-94CAD209B2BE}" presName="imgShp" presStyleLbl="fgImgPlace1" presStyleIdx="5" presStyleCnt="6"/>
      <dgm:spPr/>
    </dgm:pt>
    <dgm:pt modelId="{46590375-DFA9-41E5-A5F1-72F7DA3448AA}" type="pres">
      <dgm:prSet presAssocID="{7EEF6574-B39B-4555-B6EE-94CAD209B2BE}" presName="txShp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734DCF87-169F-41DD-8FAD-E5D4DAD42006}" type="presOf" srcId="{8E59420E-C095-4B71-947A-C8AACEFDAEB7}" destId="{16F1067F-5821-4D27-A36C-333D3775E25E}" srcOrd="0" destOrd="0" presId="urn:microsoft.com/office/officeart/2005/8/layout/vList3"/>
    <dgm:cxn modelId="{2104B744-028F-4C78-9025-90A29A1EF8B1}" type="presOf" srcId="{C036D4B6-7290-442B-AAFA-E5FA5A3B0B75}" destId="{7187571A-F778-4EE4-A837-BAD1F3A04A19}" srcOrd="0" destOrd="0" presId="urn:microsoft.com/office/officeart/2005/8/layout/vList3"/>
    <dgm:cxn modelId="{966E5CB7-1CA7-404B-AE12-618D91349FA5}" type="presOf" srcId="{C1D0D305-5AA0-4257-BBE2-D7174B870CC9}" destId="{FC24F8F7-3484-4D8D-95A0-754D890D7374}" srcOrd="0" destOrd="0" presId="urn:microsoft.com/office/officeart/2005/8/layout/vList3"/>
    <dgm:cxn modelId="{58885F95-2D9F-45B1-B2F7-A89FFF04CDB6}" srcId="{CD3AF3C8-5DBF-472A-B197-189F8951F5FD}" destId="{21893BDE-8F5F-4768-92BD-AFC078F6D31F}" srcOrd="4" destOrd="0" parTransId="{27745194-6E44-42A5-918F-8F798FAC9E08}" sibTransId="{73FCDE2B-3248-455B-8534-BFD610AC0FB8}"/>
    <dgm:cxn modelId="{A4EF7D1A-37F8-42AD-A547-224AC868BE7F}" srcId="{CD3AF3C8-5DBF-472A-B197-189F8951F5FD}" destId="{C1D0D305-5AA0-4257-BBE2-D7174B870CC9}" srcOrd="2" destOrd="0" parTransId="{9DE69B1A-939B-4170-9459-8F58683A6229}" sibTransId="{9DF4C4D6-BE08-4301-B409-162471E19FC6}"/>
    <dgm:cxn modelId="{A34CF6B9-CC52-4597-8CAE-027E29F49D71}" srcId="{CD3AF3C8-5DBF-472A-B197-189F8951F5FD}" destId="{8E59420E-C095-4B71-947A-C8AACEFDAEB7}" srcOrd="0" destOrd="0" parTransId="{58DAADEF-88F3-4AAB-B5DC-945D8822CC51}" sibTransId="{3FB7ECA4-438E-45DA-8596-DF8AFF953413}"/>
    <dgm:cxn modelId="{E8217F9F-7EEC-472D-B14B-9AC343AE5279}" type="presOf" srcId="{7EEF6574-B39B-4555-B6EE-94CAD209B2BE}" destId="{46590375-DFA9-41E5-A5F1-72F7DA3448AA}" srcOrd="0" destOrd="0" presId="urn:microsoft.com/office/officeart/2005/8/layout/vList3"/>
    <dgm:cxn modelId="{28C0958A-0C5E-4140-BD15-7814E11BAAE8}" type="presOf" srcId="{CD3AF3C8-5DBF-472A-B197-189F8951F5FD}" destId="{C26DA0AD-B0A5-45A4-AB46-C7B58DE723AD}" srcOrd="0" destOrd="0" presId="urn:microsoft.com/office/officeart/2005/8/layout/vList3"/>
    <dgm:cxn modelId="{5F4690F1-729B-4BF6-A386-AE1AB76DFF50}" type="presOf" srcId="{21893BDE-8F5F-4768-92BD-AFC078F6D31F}" destId="{F7EEAE22-16F2-429C-BA82-B1C44639E7D9}" srcOrd="0" destOrd="0" presId="urn:microsoft.com/office/officeart/2005/8/layout/vList3"/>
    <dgm:cxn modelId="{E886258A-5FDE-4D28-A4C3-5116B33B69B5}" srcId="{CD3AF3C8-5DBF-472A-B197-189F8951F5FD}" destId="{4A288475-EB93-4910-9962-69AA7183EB8A}" srcOrd="1" destOrd="0" parTransId="{3EF1856C-B59F-4263-976A-2300CEC146A8}" sibTransId="{2C88D8BA-2ACE-49BC-ADB1-9A5DD4EE26DC}"/>
    <dgm:cxn modelId="{B2B2E1FD-9CC2-42BC-856F-EF11BB9697E9}" type="presOf" srcId="{4A288475-EB93-4910-9962-69AA7183EB8A}" destId="{1803307E-0D38-4DA5-BEFF-F04C2B8E6451}" srcOrd="0" destOrd="0" presId="urn:microsoft.com/office/officeart/2005/8/layout/vList3"/>
    <dgm:cxn modelId="{30949804-134A-4741-9FD0-472320979181}" srcId="{CD3AF3C8-5DBF-472A-B197-189F8951F5FD}" destId="{C036D4B6-7290-442B-AAFA-E5FA5A3B0B75}" srcOrd="3" destOrd="0" parTransId="{633838F1-EB88-4E01-B7CC-C0321BB91C95}" sibTransId="{C4EEF763-E1FB-4B88-9303-522E132B85EF}"/>
    <dgm:cxn modelId="{BC38722A-9236-4BE7-B612-E5F13999C576}" srcId="{CD3AF3C8-5DBF-472A-B197-189F8951F5FD}" destId="{7EEF6574-B39B-4555-B6EE-94CAD209B2BE}" srcOrd="5" destOrd="0" parTransId="{E5C43C82-96E7-4049-AFAB-875492E8B8BD}" sibTransId="{0FB0E4FC-768D-46CB-A4A3-4227519A343D}"/>
    <dgm:cxn modelId="{776C5E04-3DC4-4F1E-8761-D601C6CC62F2}" type="presParOf" srcId="{C26DA0AD-B0A5-45A4-AB46-C7B58DE723AD}" destId="{544410C3-ED3C-4DF0-8B42-853F8E687661}" srcOrd="0" destOrd="0" presId="urn:microsoft.com/office/officeart/2005/8/layout/vList3"/>
    <dgm:cxn modelId="{DB65F616-5E4A-479B-A7E0-E1D02E1C67AA}" type="presParOf" srcId="{544410C3-ED3C-4DF0-8B42-853F8E687661}" destId="{6E978A8E-2B76-4692-8703-F2D6D49F3207}" srcOrd="0" destOrd="0" presId="urn:microsoft.com/office/officeart/2005/8/layout/vList3"/>
    <dgm:cxn modelId="{8E211541-FCC4-4788-BF97-91015F1A646A}" type="presParOf" srcId="{544410C3-ED3C-4DF0-8B42-853F8E687661}" destId="{16F1067F-5821-4D27-A36C-333D3775E25E}" srcOrd="1" destOrd="0" presId="urn:microsoft.com/office/officeart/2005/8/layout/vList3"/>
    <dgm:cxn modelId="{87D49BBC-252C-45D4-A932-C581C15FC505}" type="presParOf" srcId="{C26DA0AD-B0A5-45A4-AB46-C7B58DE723AD}" destId="{21EF6174-D195-4F81-8952-9B249DD2889E}" srcOrd="1" destOrd="0" presId="urn:microsoft.com/office/officeart/2005/8/layout/vList3"/>
    <dgm:cxn modelId="{4EB1A580-1691-4ED0-9293-3B677B196FC4}" type="presParOf" srcId="{C26DA0AD-B0A5-45A4-AB46-C7B58DE723AD}" destId="{D3978B6F-35D9-4744-9D1F-E6A7C8BAD164}" srcOrd="2" destOrd="0" presId="urn:microsoft.com/office/officeart/2005/8/layout/vList3"/>
    <dgm:cxn modelId="{FA1316F0-ED5F-4FEE-86B0-621CCB25B87A}" type="presParOf" srcId="{D3978B6F-35D9-4744-9D1F-E6A7C8BAD164}" destId="{353FC0D2-4E58-4102-A8C0-5C67B3A550C1}" srcOrd="0" destOrd="0" presId="urn:microsoft.com/office/officeart/2005/8/layout/vList3"/>
    <dgm:cxn modelId="{868AC54D-393F-44D4-B8F2-56FB54E228C5}" type="presParOf" srcId="{D3978B6F-35D9-4744-9D1F-E6A7C8BAD164}" destId="{1803307E-0D38-4DA5-BEFF-F04C2B8E6451}" srcOrd="1" destOrd="0" presId="urn:microsoft.com/office/officeart/2005/8/layout/vList3"/>
    <dgm:cxn modelId="{0E87AEC5-8E93-4685-B42F-3B640B4E3D38}" type="presParOf" srcId="{C26DA0AD-B0A5-45A4-AB46-C7B58DE723AD}" destId="{9B7CCC81-69D5-412E-84D3-E70BBB4C365C}" srcOrd="3" destOrd="0" presId="urn:microsoft.com/office/officeart/2005/8/layout/vList3"/>
    <dgm:cxn modelId="{B30446DB-5C69-4804-8A7D-6E0D2C360F80}" type="presParOf" srcId="{C26DA0AD-B0A5-45A4-AB46-C7B58DE723AD}" destId="{7ADC975D-B762-45BC-AD4B-31C38399ACDA}" srcOrd="4" destOrd="0" presId="urn:microsoft.com/office/officeart/2005/8/layout/vList3"/>
    <dgm:cxn modelId="{3F4EE45D-B14E-4AB1-8A36-007CFAA13BCC}" type="presParOf" srcId="{7ADC975D-B762-45BC-AD4B-31C38399ACDA}" destId="{B6513370-79AF-4BFC-8BC2-20189D75D770}" srcOrd="0" destOrd="0" presId="urn:microsoft.com/office/officeart/2005/8/layout/vList3"/>
    <dgm:cxn modelId="{DC3A8FAC-19F1-48F5-9102-89C648AD2294}" type="presParOf" srcId="{7ADC975D-B762-45BC-AD4B-31C38399ACDA}" destId="{FC24F8F7-3484-4D8D-95A0-754D890D7374}" srcOrd="1" destOrd="0" presId="urn:microsoft.com/office/officeart/2005/8/layout/vList3"/>
    <dgm:cxn modelId="{46932490-C7CD-4DD6-8C57-D2FAAF277CF7}" type="presParOf" srcId="{C26DA0AD-B0A5-45A4-AB46-C7B58DE723AD}" destId="{786B9D95-47B1-4359-8B15-BE36E3F9FFF2}" srcOrd="5" destOrd="0" presId="urn:microsoft.com/office/officeart/2005/8/layout/vList3"/>
    <dgm:cxn modelId="{66B9CF18-DEA7-41B5-907B-4A1F4CD27DB6}" type="presParOf" srcId="{C26DA0AD-B0A5-45A4-AB46-C7B58DE723AD}" destId="{C0412B0B-AC47-4B04-AA41-44184CA43A72}" srcOrd="6" destOrd="0" presId="urn:microsoft.com/office/officeart/2005/8/layout/vList3"/>
    <dgm:cxn modelId="{C6B7C5B9-1DC8-4816-931C-1A09AD42D5CD}" type="presParOf" srcId="{C0412B0B-AC47-4B04-AA41-44184CA43A72}" destId="{951BF85E-C69C-4623-BC9F-CC732E550C81}" srcOrd="0" destOrd="0" presId="urn:microsoft.com/office/officeart/2005/8/layout/vList3"/>
    <dgm:cxn modelId="{C15F9CBB-9B87-4BAF-B5CD-2B880CD6FD1F}" type="presParOf" srcId="{C0412B0B-AC47-4B04-AA41-44184CA43A72}" destId="{7187571A-F778-4EE4-A837-BAD1F3A04A19}" srcOrd="1" destOrd="0" presId="urn:microsoft.com/office/officeart/2005/8/layout/vList3"/>
    <dgm:cxn modelId="{08F099E1-BCBB-4F83-B3D1-749B2CEABDCF}" type="presParOf" srcId="{C26DA0AD-B0A5-45A4-AB46-C7B58DE723AD}" destId="{EC7FF9B8-F60E-43EF-A4F6-696324C52059}" srcOrd="7" destOrd="0" presId="urn:microsoft.com/office/officeart/2005/8/layout/vList3"/>
    <dgm:cxn modelId="{3A550C7D-BB45-4B57-9DF8-16A604243F87}" type="presParOf" srcId="{C26DA0AD-B0A5-45A4-AB46-C7B58DE723AD}" destId="{411460AE-E3F7-480E-94A2-CB181B3FDC50}" srcOrd="8" destOrd="0" presId="urn:microsoft.com/office/officeart/2005/8/layout/vList3"/>
    <dgm:cxn modelId="{3A832B0E-4692-4CFF-9440-5BB20B6C1A03}" type="presParOf" srcId="{411460AE-E3F7-480E-94A2-CB181B3FDC50}" destId="{8F01E352-BF9B-4E33-9FE8-02F7F08A67D4}" srcOrd="0" destOrd="0" presId="urn:microsoft.com/office/officeart/2005/8/layout/vList3"/>
    <dgm:cxn modelId="{9A4825CB-E88C-4A63-83C7-7F82D1DF6CD8}" type="presParOf" srcId="{411460AE-E3F7-480E-94A2-CB181B3FDC50}" destId="{F7EEAE22-16F2-429C-BA82-B1C44639E7D9}" srcOrd="1" destOrd="0" presId="urn:microsoft.com/office/officeart/2005/8/layout/vList3"/>
    <dgm:cxn modelId="{E88FBD3D-8451-4DF8-9042-36D0F70FE2C5}" type="presParOf" srcId="{C26DA0AD-B0A5-45A4-AB46-C7B58DE723AD}" destId="{2DCCA73E-933E-416E-BF42-CB055C1B74B5}" srcOrd="9" destOrd="0" presId="urn:microsoft.com/office/officeart/2005/8/layout/vList3"/>
    <dgm:cxn modelId="{33E58D10-DB89-4110-8E47-4E5F2595C8AA}" type="presParOf" srcId="{C26DA0AD-B0A5-45A4-AB46-C7B58DE723AD}" destId="{BBBC980A-7A3F-4BD3-BA5D-8C05408BAB54}" srcOrd="10" destOrd="0" presId="urn:microsoft.com/office/officeart/2005/8/layout/vList3"/>
    <dgm:cxn modelId="{B6C15754-94A9-4334-B0CC-F8DD48AC1B9F}" type="presParOf" srcId="{BBBC980A-7A3F-4BD3-BA5D-8C05408BAB54}" destId="{D6445244-8BB1-43F0-A7BA-49E334D0E224}" srcOrd="0" destOrd="0" presId="urn:microsoft.com/office/officeart/2005/8/layout/vList3"/>
    <dgm:cxn modelId="{333F804A-027D-4B5B-87EB-E8EBE5EDC74C}" type="presParOf" srcId="{BBBC980A-7A3F-4BD3-BA5D-8C05408BAB54}" destId="{46590375-DFA9-41E5-A5F1-72F7DA3448AA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EAEF699-97C5-46B6-843D-A52FA508262D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CO"/>
        </a:p>
      </dgm:t>
    </dgm:pt>
    <dgm:pt modelId="{F2618D1E-4FB7-4AD2-8113-DF9913966019}">
      <dgm:prSet phldrT="[Texto]" custT="1"/>
      <dgm:spPr/>
      <dgm:t>
        <a:bodyPr/>
        <a:lstStyle/>
        <a:p>
          <a:r>
            <a:rPr lang="es-CO" sz="2600" dirty="0" smtClean="0">
              <a:solidFill>
                <a:schemeClr val="tx1"/>
              </a:solidFill>
            </a:rPr>
            <a:t>Cascada el Gallo de la peña(</a:t>
          </a:r>
          <a:r>
            <a:rPr lang="es-EC" sz="2600" dirty="0" smtClean="0">
              <a:solidFill>
                <a:schemeClr val="tx1"/>
              </a:solidFill>
            </a:rPr>
            <a:t> 15 metros de altura</a:t>
          </a:r>
          <a:r>
            <a:rPr lang="es-CO" sz="2600" dirty="0" smtClean="0">
              <a:solidFill>
                <a:schemeClr val="tx1"/>
              </a:solidFill>
            </a:rPr>
            <a:t>)</a:t>
          </a:r>
          <a:endParaRPr lang="es-CO" sz="2600" dirty="0">
            <a:solidFill>
              <a:schemeClr val="tx1"/>
            </a:solidFill>
          </a:endParaRPr>
        </a:p>
      </dgm:t>
    </dgm:pt>
    <dgm:pt modelId="{5B56DC05-4122-4A60-AAE5-AE669EB6D3B2}" type="parTrans" cxnId="{EA6BAD2F-E9E5-48E3-8B9B-E236DD2C7D6D}">
      <dgm:prSet/>
      <dgm:spPr/>
      <dgm:t>
        <a:bodyPr/>
        <a:lstStyle/>
        <a:p>
          <a:endParaRPr lang="es-CO" sz="2600">
            <a:solidFill>
              <a:schemeClr val="tx1"/>
            </a:solidFill>
          </a:endParaRPr>
        </a:p>
      </dgm:t>
    </dgm:pt>
    <dgm:pt modelId="{A21C16A2-15EC-4CAF-85A9-293B5BE749F3}" type="sibTrans" cxnId="{EA6BAD2F-E9E5-48E3-8B9B-E236DD2C7D6D}">
      <dgm:prSet custT="1"/>
      <dgm:spPr/>
      <dgm:t>
        <a:bodyPr/>
        <a:lstStyle/>
        <a:p>
          <a:endParaRPr lang="es-CO" sz="2600">
            <a:solidFill>
              <a:schemeClr val="tx1"/>
            </a:solidFill>
          </a:endParaRPr>
        </a:p>
      </dgm:t>
    </dgm:pt>
    <dgm:pt modelId="{FC62531B-95C2-4C6A-B289-755D0D0B66A5}">
      <dgm:prSet phldrT="[Texto]" custT="1"/>
      <dgm:spPr/>
      <dgm:t>
        <a:bodyPr/>
        <a:lstStyle/>
        <a:p>
          <a:r>
            <a:rPr lang="es-CO" sz="2600" dirty="0" smtClean="0">
              <a:solidFill>
                <a:schemeClr val="tx1"/>
              </a:solidFill>
            </a:rPr>
            <a:t>Cascada Baño de arena (</a:t>
          </a:r>
          <a:r>
            <a:rPr lang="es-EC" sz="2600" dirty="0" smtClean="0">
              <a:solidFill>
                <a:schemeClr val="tx1"/>
              </a:solidFill>
            </a:rPr>
            <a:t>20 metros de Altura</a:t>
          </a:r>
          <a:r>
            <a:rPr lang="es-CO" sz="2600" dirty="0" smtClean="0">
              <a:solidFill>
                <a:schemeClr val="tx1"/>
              </a:solidFill>
            </a:rPr>
            <a:t>)</a:t>
          </a:r>
          <a:endParaRPr lang="es-CO" sz="2600" dirty="0">
            <a:solidFill>
              <a:schemeClr val="tx1"/>
            </a:solidFill>
          </a:endParaRPr>
        </a:p>
      </dgm:t>
    </dgm:pt>
    <dgm:pt modelId="{CE4F78B3-B202-4940-9EDC-F6DA23A71396}" type="parTrans" cxnId="{8DE85C74-4C29-4B58-B05B-2BDFC13BD5A3}">
      <dgm:prSet/>
      <dgm:spPr/>
      <dgm:t>
        <a:bodyPr/>
        <a:lstStyle/>
        <a:p>
          <a:endParaRPr lang="es-CO" sz="2600">
            <a:solidFill>
              <a:schemeClr val="tx1"/>
            </a:solidFill>
          </a:endParaRPr>
        </a:p>
      </dgm:t>
    </dgm:pt>
    <dgm:pt modelId="{F54B078E-40AA-45C3-A41B-A51EE38A3049}" type="sibTrans" cxnId="{8DE85C74-4C29-4B58-B05B-2BDFC13BD5A3}">
      <dgm:prSet custT="1"/>
      <dgm:spPr/>
      <dgm:t>
        <a:bodyPr/>
        <a:lstStyle/>
        <a:p>
          <a:endParaRPr lang="es-CO" sz="2600">
            <a:solidFill>
              <a:schemeClr val="tx1"/>
            </a:solidFill>
          </a:endParaRPr>
        </a:p>
      </dgm:t>
    </dgm:pt>
    <dgm:pt modelId="{54B0476A-B0C8-48F2-8D7F-2B0708757107}">
      <dgm:prSet phldrT="[Texto]" custT="1"/>
      <dgm:spPr/>
      <dgm:t>
        <a:bodyPr/>
        <a:lstStyle/>
        <a:p>
          <a:r>
            <a:rPr lang="es-CO" sz="2600" dirty="0" smtClean="0">
              <a:solidFill>
                <a:schemeClr val="tx1"/>
              </a:solidFill>
            </a:rPr>
            <a:t>Cascada Shunguyacu(85 metros)</a:t>
          </a:r>
          <a:endParaRPr lang="es-CO" sz="2600" dirty="0">
            <a:solidFill>
              <a:schemeClr val="tx1"/>
            </a:solidFill>
          </a:endParaRPr>
        </a:p>
      </dgm:t>
    </dgm:pt>
    <dgm:pt modelId="{395989D3-E9EC-4AF2-BDAE-49C05445C1C2}" type="parTrans" cxnId="{805151A2-AECD-4C47-A6A2-0D8D4500A0EB}">
      <dgm:prSet/>
      <dgm:spPr/>
      <dgm:t>
        <a:bodyPr/>
        <a:lstStyle/>
        <a:p>
          <a:endParaRPr lang="es-CO" sz="2600">
            <a:solidFill>
              <a:schemeClr val="tx1"/>
            </a:solidFill>
          </a:endParaRPr>
        </a:p>
      </dgm:t>
    </dgm:pt>
    <dgm:pt modelId="{E2F0FE1F-29AD-4D0F-9A29-AA1C88A03AA7}" type="sibTrans" cxnId="{805151A2-AECD-4C47-A6A2-0D8D4500A0EB}">
      <dgm:prSet/>
      <dgm:spPr/>
      <dgm:t>
        <a:bodyPr/>
        <a:lstStyle/>
        <a:p>
          <a:endParaRPr lang="es-CO" sz="2600">
            <a:solidFill>
              <a:schemeClr val="tx1"/>
            </a:solidFill>
          </a:endParaRPr>
        </a:p>
      </dgm:t>
    </dgm:pt>
    <dgm:pt modelId="{8A4DB75A-1A27-4C69-BB5A-8B0FCAD10416}">
      <dgm:prSet/>
      <dgm:spPr/>
      <dgm:t>
        <a:bodyPr/>
        <a:lstStyle/>
        <a:p>
          <a:r>
            <a:rPr lang="es-CO" dirty="0" smtClean="0">
              <a:solidFill>
                <a:schemeClr val="tx1"/>
              </a:solidFill>
            </a:rPr>
            <a:t>Cascada Pacay(</a:t>
          </a:r>
          <a:r>
            <a:rPr lang="es-EC" dirty="0" smtClean="0">
              <a:solidFill>
                <a:schemeClr val="tx1"/>
              </a:solidFill>
            </a:rPr>
            <a:t>45 metros de Altura</a:t>
          </a:r>
          <a:r>
            <a:rPr lang="es-CO" dirty="0" smtClean="0">
              <a:solidFill>
                <a:schemeClr val="tx1"/>
              </a:solidFill>
            </a:rPr>
            <a:t>)</a:t>
          </a:r>
          <a:endParaRPr lang="es-CO" dirty="0"/>
        </a:p>
      </dgm:t>
    </dgm:pt>
    <dgm:pt modelId="{D7FE7B9F-8B83-4039-B2E6-C5A9FC27A555}" type="parTrans" cxnId="{46C1E871-0702-4DC0-AB28-3EF3989B5201}">
      <dgm:prSet/>
      <dgm:spPr/>
      <dgm:t>
        <a:bodyPr/>
        <a:lstStyle/>
        <a:p>
          <a:endParaRPr lang="es-CO"/>
        </a:p>
      </dgm:t>
    </dgm:pt>
    <dgm:pt modelId="{76203619-656C-4E1C-BE86-3B4DA46EEA68}" type="sibTrans" cxnId="{46C1E871-0702-4DC0-AB28-3EF3989B5201}">
      <dgm:prSet/>
      <dgm:spPr/>
      <dgm:t>
        <a:bodyPr/>
        <a:lstStyle/>
        <a:p>
          <a:endParaRPr lang="es-CO"/>
        </a:p>
      </dgm:t>
    </dgm:pt>
    <dgm:pt modelId="{5E55D4EB-A536-4F52-B073-7095F3A05169}" type="pres">
      <dgm:prSet presAssocID="{CEAEF699-97C5-46B6-843D-A52FA508262D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28A92621-A8C7-420F-8503-61C0E22F3AEB}" type="pres">
      <dgm:prSet presAssocID="{CEAEF699-97C5-46B6-843D-A52FA508262D}" presName="dummyMaxCanvas" presStyleCnt="0">
        <dgm:presLayoutVars/>
      </dgm:prSet>
      <dgm:spPr/>
    </dgm:pt>
    <dgm:pt modelId="{510899DB-25C2-4603-9BDC-0689EFD4312C}" type="pres">
      <dgm:prSet presAssocID="{CEAEF699-97C5-46B6-843D-A52FA508262D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ADD1F0F1-2497-4BF1-8400-0B2965027789}" type="pres">
      <dgm:prSet presAssocID="{CEAEF699-97C5-46B6-843D-A52FA508262D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C8FF98E9-23BD-4D32-8BB3-65E2BD7CBFB3}" type="pres">
      <dgm:prSet presAssocID="{CEAEF699-97C5-46B6-843D-A52FA508262D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AD4826E0-E5C2-43BC-BC6A-DC9ECD3A20BB}" type="pres">
      <dgm:prSet presAssocID="{CEAEF699-97C5-46B6-843D-A52FA508262D}" presName="FourNodes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1BFADD82-BF20-4893-AA85-773CEA2F46B4}" type="pres">
      <dgm:prSet presAssocID="{CEAEF699-97C5-46B6-843D-A52FA508262D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05D1579A-078A-4F23-BCD0-A51ED9EFD686}" type="pres">
      <dgm:prSet presAssocID="{CEAEF699-97C5-46B6-843D-A52FA508262D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F1E268C4-B24B-4F87-8C9F-312576404754}" type="pres">
      <dgm:prSet presAssocID="{CEAEF699-97C5-46B6-843D-A52FA508262D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E3BA4A65-EBAF-4E92-80C7-4A8D69D82ECB}" type="pres">
      <dgm:prSet presAssocID="{CEAEF699-97C5-46B6-843D-A52FA508262D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16E79109-BA89-4A7B-A335-AD005CC554E4}" type="pres">
      <dgm:prSet presAssocID="{CEAEF699-97C5-46B6-843D-A52FA508262D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37E07FBA-9C9A-4803-929D-BC3F88E08FF9}" type="pres">
      <dgm:prSet presAssocID="{CEAEF699-97C5-46B6-843D-A52FA508262D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A88E0DBA-5FC3-4D0B-89D9-3BB49F521D21}" type="pres">
      <dgm:prSet presAssocID="{CEAEF699-97C5-46B6-843D-A52FA508262D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95C7354B-F17F-40C7-AEC2-2A2E8563FB51}" type="presOf" srcId="{8A4DB75A-1A27-4C69-BB5A-8B0FCAD10416}" destId="{C8FF98E9-23BD-4D32-8BB3-65E2BD7CBFB3}" srcOrd="0" destOrd="0" presId="urn:microsoft.com/office/officeart/2005/8/layout/vProcess5"/>
    <dgm:cxn modelId="{A6D27C85-8EF9-482E-97BB-5A3C30188E16}" type="presOf" srcId="{F54B078E-40AA-45C3-A41B-A51EE38A3049}" destId="{05D1579A-078A-4F23-BCD0-A51ED9EFD686}" srcOrd="0" destOrd="0" presId="urn:microsoft.com/office/officeart/2005/8/layout/vProcess5"/>
    <dgm:cxn modelId="{11839116-5C6F-44B9-A36B-F59F66FCEEF8}" type="presOf" srcId="{FC62531B-95C2-4C6A-B289-755D0D0B66A5}" destId="{ADD1F0F1-2497-4BF1-8400-0B2965027789}" srcOrd="0" destOrd="0" presId="urn:microsoft.com/office/officeart/2005/8/layout/vProcess5"/>
    <dgm:cxn modelId="{2EB2EF4C-2320-4B9B-BFD4-859620F6E525}" type="presOf" srcId="{FC62531B-95C2-4C6A-B289-755D0D0B66A5}" destId="{16E79109-BA89-4A7B-A335-AD005CC554E4}" srcOrd="1" destOrd="0" presId="urn:microsoft.com/office/officeart/2005/8/layout/vProcess5"/>
    <dgm:cxn modelId="{217A8FA5-81D7-4892-8567-AF62DB9C57E9}" type="presOf" srcId="{54B0476A-B0C8-48F2-8D7F-2B0708757107}" destId="{A88E0DBA-5FC3-4D0B-89D9-3BB49F521D21}" srcOrd="1" destOrd="0" presId="urn:microsoft.com/office/officeart/2005/8/layout/vProcess5"/>
    <dgm:cxn modelId="{EA6BAD2F-E9E5-48E3-8B9B-E236DD2C7D6D}" srcId="{CEAEF699-97C5-46B6-843D-A52FA508262D}" destId="{F2618D1E-4FB7-4AD2-8113-DF9913966019}" srcOrd="0" destOrd="0" parTransId="{5B56DC05-4122-4A60-AAE5-AE669EB6D3B2}" sibTransId="{A21C16A2-15EC-4CAF-85A9-293B5BE749F3}"/>
    <dgm:cxn modelId="{6D5E8BF6-9C65-4F8D-99E6-9DAF02D5CE9F}" type="presOf" srcId="{54B0476A-B0C8-48F2-8D7F-2B0708757107}" destId="{AD4826E0-E5C2-43BC-BC6A-DC9ECD3A20BB}" srcOrd="0" destOrd="0" presId="urn:microsoft.com/office/officeart/2005/8/layout/vProcess5"/>
    <dgm:cxn modelId="{805151A2-AECD-4C47-A6A2-0D8D4500A0EB}" srcId="{CEAEF699-97C5-46B6-843D-A52FA508262D}" destId="{54B0476A-B0C8-48F2-8D7F-2B0708757107}" srcOrd="3" destOrd="0" parTransId="{395989D3-E9EC-4AF2-BDAE-49C05445C1C2}" sibTransId="{E2F0FE1F-29AD-4D0F-9A29-AA1C88A03AA7}"/>
    <dgm:cxn modelId="{FBE8877A-D625-46B5-BAEE-2C29E1E2AD8C}" type="presOf" srcId="{F2618D1E-4FB7-4AD2-8113-DF9913966019}" destId="{E3BA4A65-EBAF-4E92-80C7-4A8D69D82ECB}" srcOrd="1" destOrd="0" presId="urn:microsoft.com/office/officeart/2005/8/layout/vProcess5"/>
    <dgm:cxn modelId="{726B1E0A-0280-4CB6-BA4A-A237C4517449}" type="presOf" srcId="{A21C16A2-15EC-4CAF-85A9-293B5BE749F3}" destId="{1BFADD82-BF20-4893-AA85-773CEA2F46B4}" srcOrd="0" destOrd="0" presId="urn:microsoft.com/office/officeart/2005/8/layout/vProcess5"/>
    <dgm:cxn modelId="{8DE85C74-4C29-4B58-B05B-2BDFC13BD5A3}" srcId="{CEAEF699-97C5-46B6-843D-A52FA508262D}" destId="{FC62531B-95C2-4C6A-B289-755D0D0B66A5}" srcOrd="1" destOrd="0" parTransId="{CE4F78B3-B202-4940-9EDC-F6DA23A71396}" sibTransId="{F54B078E-40AA-45C3-A41B-A51EE38A3049}"/>
    <dgm:cxn modelId="{66BF624F-0275-40C8-8450-A868D507118E}" type="presOf" srcId="{F2618D1E-4FB7-4AD2-8113-DF9913966019}" destId="{510899DB-25C2-4603-9BDC-0689EFD4312C}" srcOrd="0" destOrd="0" presId="urn:microsoft.com/office/officeart/2005/8/layout/vProcess5"/>
    <dgm:cxn modelId="{F0C1F0C5-B70C-4121-9845-338ACD2600DD}" type="presOf" srcId="{76203619-656C-4E1C-BE86-3B4DA46EEA68}" destId="{F1E268C4-B24B-4F87-8C9F-312576404754}" srcOrd="0" destOrd="0" presId="urn:microsoft.com/office/officeart/2005/8/layout/vProcess5"/>
    <dgm:cxn modelId="{2FF97271-A7DB-487B-B675-56DB96719748}" type="presOf" srcId="{8A4DB75A-1A27-4C69-BB5A-8B0FCAD10416}" destId="{37E07FBA-9C9A-4803-929D-BC3F88E08FF9}" srcOrd="1" destOrd="0" presId="urn:microsoft.com/office/officeart/2005/8/layout/vProcess5"/>
    <dgm:cxn modelId="{46C1E871-0702-4DC0-AB28-3EF3989B5201}" srcId="{CEAEF699-97C5-46B6-843D-A52FA508262D}" destId="{8A4DB75A-1A27-4C69-BB5A-8B0FCAD10416}" srcOrd="2" destOrd="0" parTransId="{D7FE7B9F-8B83-4039-B2E6-C5A9FC27A555}" sibTransId="{76203619-656C-4E1C-BE86-3B4DA46EEA68}"/>
    <dgm:cxn modelId="{BF70E245-3AE6-44A7-AEFC-ED20BB021F03}" type="presOf" srcId="{CEAEF699-97C5-46B6-843D-A52FA508262D}" destId="{5E55D4EB-A536-4F52-B073-7095F3A05169}" srcOrd="0" destOrd="0" presId="urn:microsoft.com/office/officeart/2005/8/layout/vProcess5"/>
    <dgm:cxn modelId="{13533A76-D130-44B8-80B6-E718358A97FE}" type="presParOf" srcId="{5E55D4EB-A536-4F52-B073-7095F3A05169}" destId="{28A92621-A8C7-420F-8503-61C0E22F3AEB}" srcOrd="0" destOrd="0" presId="urn:microsoft.com/office/officeart/2005/8/layout/vProcess5"/>
    <dgm:cxn modelId="{92F8E516-9F9F-41AB-B8B0-83EF9F7D2F4E}" type="presParOf" srcId="{5E55D4EB-A536-4F52-B073-7095F3A05169}" destId="{510899DB-25C2-4603-9BDC-0689EFD4312C}" srcOrd="1" destOrd="0" presId="urn:microsoft.com/office/officeart/2005/8/layout/vProcess5"/>
    <dgm:cxn modelId="{8A79C3C4-E2F5-4FD1-A5F3-9E53D3139101}" type="presParOf" srcId="{5E55D4EB-A536-4F52-B073-7095F3A05169}" destId="{ADD1F0F1-2497-4BF1-8400-0B2965027789}" srcOrd="2" destOrd="0" presId="urn:microsoft.com/office/officeart/2005/8/layout/vProcess5"/>
    <dgm:cxn modelId="{AC6370FB-EB95-43A9-A128-988D757E5738}" type="presParOf" srcId="{5E55D4EB-A536-4F52-B073-7095F3A05169}" destId="{C8FF98E9-23BD-4D32-8BB3-65E2BD7CBFB3}" srcOrd="3" destOrd="0" presId="urn:microsoft.com/office/officeart/2005/8/layout/vProcess5"/>
    <dgm:cxn modelId="{C1800731-5471-4D24-8D83-3BA7F5B6F598}" type="presParOf" srcId="{5E55D4EB-A536-4F52-B073-7095F3A05169}" destId="{AD4826E0-E5C2-43BC-BC6A-DC9ECD3A20BB}" srcOrd="4" destOrd="0" presId="urn:microsoft.com/office/officeart/2005/8/layout/vProcess5"/>
    <dgm:cxn modelId="{786E6129-5FB6-4F6C-8A8F-29B960C29AC8}" type="presParOf" srcId="{5E55D4EB-A536-4F52-B073-7095F3A05169}" destId="{1BFADD82-BF20-4893-AA85-773CEA2F46B4}" srcOrd="5" destOrd="0" presId="urn:microsoft.com/office/officeart/2005/8/layout/vProcess5"/>
    <dgm:cxn modelId="{1E3C3BD4-8868-4955-A0F8-AE0DD6A54053}" type="presParOf" srcId="{5E55D4EB-A536-4F52-B073-7095F3A05169}" destId="{05D1579A-078A-4F23-BCD0-A51ED9EFD686}" srcOrd="6" destOrd="0" presId="urn:microsoft.com/office/officeart/2005/8/layout/vProcess5"/>
    <dgm:cxn modelId="{03135D84-CC2C-47DC-9A81-E3114A83B633}" type="presParOf" srcId="{5E55D4EB-A536-4F52-B073-7095F3A05169}" destId="{F1E268C4-B24B-4F87-8C9F-312576404754}" srcOrd="7" destOrd="0" presId="urn:microsoft.com/office/officeart/2005/8/layout/vProcess5"/>
    <dgm:cxn modelId="{AACA58F0-1531-496F-9222-99532DA0D8D2}" type="presParOf" srcId="{5E55D4EB-A536-4F52-B073-7095F3A05169}" destId="{E3BA4A65-EBAF-4E92-80C7-4A8D69D82ECB}" srcOrd="8" destOrd="0" presId="urn:microsoft.com/office/officeart/2005/8/layout/vProcess5"/>
    <dgm:cxn modelId="{6F34A47E-8134-4374-8D04-A6A165BE5BA1}" type="presParOf" srcId="{5E55D4EB-A536-4F52-B073-7095F3A05169}" destId="{16E79109-BA89-4A7B-A335-AD005CC554E4}" srcOrd="9" destOrd="0" presId="urn:microsoft.com/office/officeart/2005/8/layout/vProcess5"/>
    <dgm:cxn modelId="{12E457E3-727E-46DE-84FC-69B323B07440}" type="presParOf" srcId="{5E55D4EB-A536-4F52-B073-7095F3A05169}" destId="{37E07FBA-9C9A-4803-929D-BC3F88E08FF9}" srcOrd="10" destOrd="0" presId="urn:microsoft.com/office/officeart/2005/8/layout/vProcess5"/>
    <dgm:cxn modelId="{8A010730-85F0-4CFE-A18F-882DCEBE5D6C}" type="presParOf" srcId="{5E55D4EB-A536-4F52-B073-7095F3A05169}" destId="{A88E0DBA-5FC3-4D0B-89D9-3BB49F521D21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6257879-BC82-4692-82E8-DDD61A45AD94}" type="doc">
      <dgm:prSet loTypeId="urn:microsoft.com/office/officeart/2005/8/layout/hierarchy3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CO"/>
        </a:p>
      </dgm:t>
    </dgm:pt>
    <dgm:pt modelId="{0BF97EA6-370F-4EDD-93AB-6F5EB58C3C00}">
      <dgm:prSet phldrT="[Texto]" custT="1"/>
      <dgm:spPr/>
      <dgm:t>
        <a:bodyPr/>
        <a:lstStyle/>
        <a:p>
          <a:r>
            <a:rPr lang="es-CO" sz="1700" b="1" dirty="0" smtClean="0"/>
            <a:t>Senderos Altos </a:t>
          </a:r>
          <a:endParaRPr lang="es-CO" sz="1700" b="1" dirty="0"/>
        </a:p>
      </dgm:t>
    </dgm:pt>
    <dgm:pt modelId="{CDC244A4-4C76-467D-AE65-BB94351AD02A}" type="parTrans" cxnId="{0E5E9A76-6FE7-4AB0-8B84-A9A9BA39DDA2}">
      <dgm:prSet/>
      <dgm:spPr/>
      <dgm:t>
        <a:bodyPr/>
        <a:lstStyle/>
        <a:p>
          <a:endParaRPr lang="es-CO" sz="1500"/>
        </a:p>
      </dgm:t>
    </dgm:pt>
    <dgm:pt modelId="{BF90816C-918A-44E2-866B-9895D9307249}" type="sibTrans" cxnId="{0E5E9A76-6FE7-4AB0-8B84-A9A9BA39DDA2}">
      <dgm:prSet/>
      <dgm:spPr/>
      <dgm:t>
        <a:bodyPr/>
        <a:lstStyle/>
        <a:p>
          <a:endParaRPr lang="es-CO" sz="1500"/>
        </a:p>
      </dgm:t>
    </dgm:pt>
    <dgm:pt modelId="{1F32EF92-A1F4-43DF-AACE-F146166FB023}">
      <dgm:prSet phldrT="[Texto]" custT="1"/>
      <dgm:spPr/>
      <dgm:t>
        <a:bodyPr/>
        <a:lstStyle/>
        <a:p>
          <a:r>
            <a:rPr lang="es-CO" sz="1500" b="1" dirty="0" smtClean="0"/>
            <a:t>Pahuma</a:t>
          </a:r>
          <a:r>
            <a:rPr lang="es-CO" sz="1500" dirty="0" smtClean="0"/>
            <a:t>(300 metros)</a:t>
          </a:r>
          <a:endParaRPr lang="es-CO" sz="1500" dirty="0"/>
        </a:p>
      </dgm:t>
    </dgm:pt>
    <dgm:pt modelId="{B8ECF851-0C85-437A-B5BA-95A699EB4C1B}" type="parTrans" cxnId="{99ACCEAA-B04D-4F68-8577-9710D92F55A8}">
      <dgm:prSet/>
      <dgm:spPr/>
      <dgm:t>
        <a:bodyPr/>
        <a:lstStyle/>
        <a:p>
          <a:endParaRPr lang="es-CO" sz="1500"/>
        </a:p>
      </dgm:t>
    </dgm:pt>
    <dgm:pt modelId="{41F8317C-5E37-4837-B1C3-0BA79A9367A8}" type="sibTrans" cxnId="{99ACCEAA-B04D-4F68-8577-9710D92F55A8}">
      <dgm:prSet/>
      <dgm:spPr/>
      <dgm:t>
        <a:bodyPr/>
        <a:lstStyle/>
        <a:p>
          <a:endParaRPr lang="es-CO" sz="1500"/>
        </a:p>
      </dgm:t>
    </dgm:pt>
    <dgm:pt modelId="{F2FA584D-A42F-4B31-8642-3694152F8CB7}">
      <dgm:prSet phldrT="[Texto]" custT="1"/>
      <dgm:spPr/>
      <dgm:t>
        <a:bodyPr/>
        <a:lstStyle/>
        <a:p>
          <a:r>
            <a:rPr lang="es-CO" sz="1500" b="1" dirty="0" smtClean="0"/>
            <a:t>Oso de Anteojos </a:t>
          </a:r>
          <a:r>
            <a:rPr lang="es-CO" sz="1500" b="0" dirty="0" smtClean="0"/>
            <a:t>(1500 </a:t>
          </a:r>
          <a:r>
            <a:rPr lang="es-CO" sz="1500" dirty="0" smtClean="0"/>
            <a:t>metros)</a:t>
          </a:r>
          <a:endParaRPr lang="es-CO" sz="1500" dirty="0"/>
        </a:p>
      </dgm:t>
    </dgm:pt>
    <dgm:pt modelId="{9F5AB9D3-7126-4441-A065-24C07D327F41}" type="parTrans" cxnId="{D5C28D7D-D52F-42D8-A606-29E6F3F44078}">
      <dgm:prSet/>
      <dgm:spPr/>
      <dgm:t>
        <a:bodyPr/>
        <a:lstStyle/>
        <a:p>
          <a:endParaRPr lang="es-CO" sz="1500"/>
        </a:p>
      </dgm:t>
    </dgm:pt>
    <dgm:pt modelId="{85187C48-1314-46B5-A71E-8FFEC49045EA}" type="sibTrans" cxnId="{D5C28D7D-D52F-42D8-A606-29E6F3F44078}">
      <dgm:prSet/>
      <dgm:spPr/>
      <dgm:t>
        <a:bodyPr/>
        <a:lstStyle/>
        <a:p>
          <a:endParaRPr lang="es-CO" sz="1500"/>
        </a:p>
      </dgm:t>
    </dgm:pt>
    <dgm:pt modelId="{16D2F1C4-1EB7-4623-9C6B-1F020A86A877}">
      <dgm:prSet phldrT="[Texto]" custT="1"/>
      <dgm:spPr/>
      <dgm:t>
        <a:bodyPr/>
        <a:lstStyle/>
        <a:p>
          <a:r>
            <a:rPr lang="es-CO" sz="1700" b="1" dirty="0" smtClean="0"/>
            <a:t>Senderos Bajos</a:t>
          </a:r>
          <a:endParaRPr lang="es-CO" sz="1700" b="1" dirty="0"/>
        </a:p>
      </dgm:t>
    </dgm:pt>
    <dgm:pt modelId="{00B7AA41-5AFF-4CB5-B5C0-40A13286BD36}" type="parTrans" cxnId="{E7C91880-9F9D-441C-96EC-19B2C54B9ADA}">
      <dgm:prSet/>
      <dgm:spPr/>
      <dgm:t>
        <a:bodyPr/>
        <a:lstStyle/>
        <a:p>
          <a:endParaRPr lang="es-CO" sz="1500"/>
        </a:p>
      </dgm:t>
    </dgm:pt>
    <dgm:pt modelId="{6AC29438-B224-4182-9F95-0C47692D8D25}" type="sibTrans" cxnId="{E7C91880-9F9D-441C-96EC-19B2C54B9ADA}">
      <dgm:prSet/>
      <dgm:spPr/>
      <dgm:t>
        <a:bodyPr/>
        <a:lstStyle/>
        <a:p>
          <a:endParaRPr lang="es-CO" sz="1500"/>
        </a:p>
      </dgm:t>
    </dgm:pt>
    <dgm:pt modelId="{D340448D-C8F0-42B4-B8DE-A184C844E0D8}">
      <dgm:prSet phldrT="[Texto]" custT="1"/>
      <dgm:spPr/>
      <dgm:t>
        <a:bodyPr/>
        <a:lstStyle/>
        <a:p>
          <a:r>
            <a:rPr lang="es-EC" sz="1500" b="1" dirty="0" smtClean="0"/>
            <a:t>Las Orquídeas </a:t>
          </a:r>
          <a:r>
            <a:rPr lang="es-EC" sz="1500" b="0" dirty="0" smtClean="0"/>
            <a:t>(1550 metros)</a:t>
          </a:r>
          <a:endParaRPr lang="es-CO" sz="1500" b="0" dirty="0"/>
        </a:p>
      </dgm:t>
    </dgm:pt>
    <dgm:pt modelId="{16D15AA4-99C6-4541-8AC2-5064FF4BDE0A}" type="parTrans" cxnId="{93D4E420-1F47-43CD-9AB3-674CC688C108}">
      <dgm:prSet/>
      <dgm:spPr/>
      <dgm:t>
        <a:bodyPr/>
        <a:lstStyle/>
        <a:p>
          <a:endParaRPr lang="es-CO" sz="1500"/>
        </a:p>
      </dgm:t>
    </dgm:pt>
    <dgm:pt modelId="{463F500A-DDAB-4304-B42C-4191FED28566}" type="sibTrans" cxnId="{93D4E420-1F47-43CD-9AB3-674CC688C108}">
      <dgm:prSet/>
      <dgm:spPr/>
      <dgm:t>
        <a:bodyPr/>
        <a:lstStyle/>
        <a:p>
          <a:endParaRPr lang="es-CO" sz="1500"/>
        </a:p>
      </dgm:t>
    </dgm:pt>
    <dgm:pt modelId="{4E03726D-51CE-4785-925A-9C8E1A01590D}">
      <dgm:prSet phldrT="[Texto]" custT="1"/>
      <dgm:spPr/>
      <dgm:t>
        <a:bodyPr/>
        <a:lstStyle/>
        <a:p>
          <a:r>
            <a:rPr lang="es-CO" sz="1500" b="1" dirty="0" smtClean="0"/>
            <a:t>Jardín Botánico </a:t>
          </a:r>
          <a:r>
            <a:rPr lang="es-CO" sz="1500" dirty="0" smtClean="0"/>
            <a:t>(250 metros) </a:t>
          </a:r>
          <a:endParaRPr lang="es-CO" sz="1500" dirty="0"/>
        </a:p>
      </dgm:t>
    </dgm:pt>
    <dgm:pt modelId="{7EFA0FD6-E1DB-4DBE-8BB1-1035EF67653F}" type="parTrans" cxnId="{835A4626-ED2B-4165-8653-C1339E13E67F}">
      <dgm:prSet/>
      <dgm:spPr/>
      <dgm:t>
        <a:bodyPr/>
        <a:lstStyle/>
        <a:p>
          <a:endParaRPr lang="es-CO" sz="1500"/>
        </a:p>
      </dgm:t>
    </dgm:pt>
    <dgm:pt modelId="{974D4055-2794-477B-AC56-F6637C2443BC}" type="sibTrans" cxnId="{835A4626-ED2B-4165-8653-C1339E13E67F}">
      <dgm:prSet/>
      <dgm:spPr/>
      <dgm:t>
        <a:bodyPr/>
        <a:lstStyle/>
        <a:p>
          <a:endParaRPr lang="es-CO" sz="1500"/>
        </a:p>
      </dgm:t>
    </dgm:pt>
    <dgm:pt modelId="{3718BC85-E441-4174-A28A-4C6B26131F88}">
      <dgm:prSet custT="1"/>
      <dgm:spPr/>
      <dgm:t>
        <a:bodyPr/>
        <a:lstStyle/>
        <a:p>
          <a:r>
            <a:rPr lang="es-CO" sz="1500" b="1" dirty="0" smtClean="0"/>
            <a:t>Pacay</a:t>
          </a:r>
          <a:r>
            <a:rPr lang="es-CO" sz="1500" dirty="0" smtClean="0"/>
            <a:t>(1500 metros)</a:t>
          </a:r>
          <a:endParaRPr lang="es-CO" sz="1500" dirty="0"/>
        </a:p>
      </dgm:t>
    </dgm:pt>
    <dgm:pt modelId="{1758F101-B08A-44CD-823A-62D4F23A6331}" type="parTrans" cxnId="{7D6328FE-EB7D-4ED8-8980-7BD768EA13C6}">
      <dgm:prSet/>
      <dgm:spPr/>
      <dgm:t>
        <a:bodyPr/>
        <a:lstStyle/>
        <a:p>
          <a:endParaRPr lang="es-CO" sz="1500"/>
        </a:p>
      </dgm:t>
    </dgm:pt>
    <dgm:pt modelId="{7F04F725-816B-4CB0-AFA1-3417784CB70D}" type="sibTrans" cxnId="{7D6328FE-EB7D-4ED8-8980-7BD768EA13C6}">
      <dgm:prSet/>
      <dgm:spPr/>
      <dgm:t>
        <a:bodyPr/>
        <a:lstStyle/>
        <a:p>
          <a:endParaRPr lang="es-CO" sz="1500"/>
        </a:p>
      </dgm:t>
    </dgm:pt>
    <dgm:pt modelId="{254FDBB5-DD1F-4A63-9C34-43D3793CB0A2}">
      <dgm:prSet custT="1"/>
      <dgm:spPr/>
      <dgm:t>
        <a:bodyPr/>
        <a:lstStyle/>
        <a:p>
          <a:r>
            <a:rPr lang="es-CO" sz="1500" b="1" dirty="0" smtClean="0"/>
            <a:t>Gallo de la Peña </a:t>
          </a:r>
          <a:r>
            <a:rPr lang="es-CO" sz="1500" dirty="0" smtClean="0"/>
            <a:t>(300 metros)</a:t>
          </a:r>
          <a:endParaRPr lang="es-CO" sz="1500" dirty="0"/>
        </a:p>
      </dgm:t>
    </dgm:pt>
    <dgm:pt modelId="{7C0B12D4-24C0-4F78-8385-44C4D86D5130}" type="parTrans" cxnId="{9C1F3078-E486-4785-B13C-DE1378352CD6}">
      <dgm:prSet/>
      <dgm:spPr/>
      <dgm:t>
        <a:bodyPr/>
        <a:lstStyle/>
        <a:p>
          <a:endParaRPr lang="es-CO" sz="1500"/>
        </a:p>
      </dgm:t>
    </dgm:pt>
    <dgm:pt modelId="{0A655600-CEDF-4653-ADEA-2DF8DAC74F8E}" type="sibTrans" cxnId="{9C1F3078-E486-4785-B13C-DE1378352CD6}">
      <dgm:prSet/>
      <dgm:spPr/>
      <dgm:t>
        <a:bodyPr/>
        <a:lstStyle/>
        <a:p>
          <a:endParaRPr lang="es-CO" sz="1500"/>
        </a:p>
      </dgm:t>
    </dgm:pt>
    <dgm:pt modelId="{A055733C-090D-4684-805A-2B302AEF1C8E}" type="pres">
      <dgm:prSet presAssocID="{96257879-BC82-4692-82E8-DDD61A45AD94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CO"/>
        </a:p>
      </dgm:t>
    </dgm:pt>
    <dgm:pt modelId="{5AEC4B63-C74A-445D-B8A3-48E93B3522B6}" type="pres">
      <dgm:prSet presAssocID="{0BF97EA6-370F-4EDD-93AB-6F5EB58C3C00}" presName="root" presStyleCnt="0"/>
      <dgm:spPr/>
    </dgm:pt>
    <dgm:pt modelId="{9109C34C-2072-4CC9-B60B-F2280300FF4E}" type="pres">
      <dgm:prSet presAssocID="{0BF97EA6-370F-4EDD-93AB-6F5EB58C3C00}" presName="rootComposite" presStyleCnt="0"/>
      <dgm:spPr/>
    </dgm:pt>
    <dgm:pt modelId="{0D6118AD-D771-4AFB-AF77-89F99629505A}" type="pres">
      <dgm:prSet presAssocID="{0BF97EA6-370F-4EDD-93AB-6F5EB58C3C00}" presName="rootText" presStyleLbl="node1" presStyleIdx="0" presStyleCnt="2"/>
      <dgm:spPr/>
      <dgm:t>
        <a:bodyPr/>
        <a:lstStyle/>
        <a:p>
          <a:endParaRPr lang="es-CO"/>
        </a:p>
      </dgm:t>
    </dgm:pt>
    <dgm:pt modelId="{3E424C5A-8959-4757-9C39-382034BA152C}" type="pres">
      <dgm:prSet presAssocID="{0BF97EA6-370F-4EDD-93AB-6F5EB58C3C00}" presName="rootConnector" presStyleLbl="node1" presStyleIdx="0" presStyleCnt="2"/>
      <dgm:spPr/>
      <dgm:t>
        <a:bodyPr/>
        <a:lstStyle/>
        <a:p>
          <a:endParaRPr lang="es-CO"/>
        </a:p>
      </dgm:t>
    </dgm:pt>
    <dgm:pt modelId="{EE853A54-B5F4-4EBE-9969-5A7F03D65021}" type="pres">
      <dgm:prSet presAssocID="{0BF97EA6-370F-4EDD-93AB-6F5EB58C3C00}" presName="childShape" presStyleCnt="0"/>
      <dgm:spPr/>
    </dgm:pt>
    <dgm:pt modelId="{F6C33792-6E7E-4B43-8625-804A8B3D7E0C}" type="pres">
      <dgm:prSet presAssocID="{B8ECF851-0C85-437A-B5BA-95A699EB4C1B}" presName="Name13" presStyleLbl="parChTrans1D2" presStyleIdx="0" presStyleCnt="6"/>
      <dgm:spPr/>
      <dgm:t>
        <a:bodyPr/>
        <a:lstStyle/>
        <a:p>
          <a:endParaRPr lang="es-CO"/>
        </a:p>
      </dgm:t>
    </dgm:pt>
    <dgm:pt modelId="{56490EE6-69DD-4DF6-9454-BD2974D508BE}" type="pres">
      <dgm:prSet presAssocID="{1F32EF92-A1F4-43DF-AACE-F146166FB023}" presName="childText" presStyleLbl="bgAcc1" presStyleIdx="0" presStyleCnt="6" custScaleX="110111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646B0A5D-E101-4B4D-AE3A-0194B0B7D7F0}" type="pres">
      <dgm:prSet presAssocID="{9F5AB9D3-7126-4441-A065-24C07D327F41}" presName="Name13" presStyleLbl="parChTrans1D2" presStyleIdx="1" presStyleCnt="6"/>
      <dgm:spPr/>
      <dgm:t>
        <a:bodyPr/>
        <a:lstStyle/>
        <a:p>
          <a:endParaRPr lang="es-CO"/>
        </a:p>
      </dgm:t>
    </dgm:pt>
    <dgm:pt modelId="{0AF1477C-76A4-4A04-A643-BDD9951EB2FA}" type="pres">
      <dgm:prSet presAssocID="{F2FA584D-A42F-4B31-8642-3694152F8CB7}" presName="childText" presStyleLbl="bgAcc1" presStyleIdx="1" presStyleCnt="6" custScaleX="113997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38987542-BF60-4005-B420-C9C518152B27}" type="pres">
      <dgm:prSet presAssocID="{16D2F1C4-1EB7-4623-9C6B-1F020A86A877}" presName="root" presStyleCnt="0"/>
      <dgm:spPr/>
    </dgm:pt>
    <dgm:pt modelId="{AB4CD915-B3E6-4CD8-935F-6C7F58A540B5}" type="pres">
      <dgm:prSet presAssocID="{16D2F1C4-1EB7-4623-9C6B-1F020A86A877}" presName="rootComposite" presStyleCnt="0"/>
      <dgm:spPr/>
    </dgm:pt>
    <dgm:pt modelId="{B6DE1F77-B37E-4434-BE12-0939E515741E}" type="pres">
      <dgm:prSet presAssocID="{16D2F1C4-1EB7-4623-9C6B-1F020A86A877}" presName="rootText" presStyleLbl="node1" presStyleIdx="1" presStyleCnt="2"/>
      <dgm:spPr/>
      <dgm:t>
        <a:bodyPr/>
        <a:lstStyle/>
        <a:p>
          <a:endParaRPr lang="es-CO"/>
        </a:p>
      </dgm:t>
    </dgm:pt>
    <dgm:pt modelId="{B5423F1B-513A-4619-914F-3976A2159F7B}" type="pres">
      <dgm:prSet presAssocID="{16D2F1C4-1EB7-4623-9C6B-1F020A86A877}" presName="rootConnector" presStyleLbl="node1" presStyleIdx="1" presStyleCnt="2"/>
      <dgm:spPr/>
      <dgm:t>
        <a:bodyPr/>
        <a:lstStyle/>
        <a:p>
          <a:endParaRPr lang="es-CO"/>
        </a:p>
      </dgm:t>
    </dgm:pt>
    <dgm:pt modelId="{43E5BF9E-7F2A-42F2-94BB-91E5D7EDB316}" type="pres">
      <dgm:prSet presAssocID="{16D2F1C4-1EB7-4623-9C6B-1F020A86A877}" presName="childShape" presStyleCnt="0"/>
      <dgm:spPr/>
    </dgm:pt>
    <dgm:pt modelId="{D9A5A11E-E854-4B5F-99E6-8B5E75844B4D}" type="pres">
      <dgm:prSet presAssocID="{16D15AA4-99C6-4541-8AC2-5064FF4BDE0A}" presName="Name13" presStyleLbl="parChTrans1D2" presStyleIdx="2" presStyleCnt="6"/>
      <dgm:spPr/>
      <dgm:t>
        <a:bodyPr/>
        <a:lstStyle/>
        <a:p>
          <a:endParaRPr lang="es-CO"/>
        </a:p>
      </dgm:t>
    </dgm:pt>
    <dgm:pt modelId="{A66BB2E5-653C-4C88-8EA7-AB0AF7D3A8F5}" type="pres">
      <dgm:prSet presAssocID="{D340448D-C8F0-42B4-B8DE-A184C844E0D8}" presName="childText" presStyleLbl="bgAcc1" presStyleIdx="2" presStyleCnt="6" custScaleX="126729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FAEAA357-89BF-45E4-8B5C-EEA805DBDEAA}" type="pres">
      <dgm:prSet presAssocID="{1758F101-B08A-44CD-823A-62D4F23A6331}" presName="Name13" presStyleLbl="parChTrans1D2" presStyleIdx="3" presStyleCnt="6"/>
      <dgm:spPr/>
      <dgm:t>
        <a:bodyPr/>
        <a:lstStyle/>
        <a:p>
          <a:endParaRPr lang="es-CO"/>
        </a:p>
      </dgm:t>
    </dgm:pt>
    <dgm:pt modelId="{F4742CD9-0B15-4D64-B5BD-1A96AFB0928A}" type="pres">
      <dgm:prSet presAssocID="{3718BC85-E441-4174-A28A-4C6B26131F88}" presName="childText" presStyleLbl="bgAcc1" presStyleIdx="3" presStyleCnt="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F63E1680-D5AA-486F-99B7-2739C50B4E80}" type="pres">
      <dgm:prSet presAssocID="{7C0B12D4-24C0-4F78-8385-44C4D86D5130}" presName="Name13" presStyleLbl="parChTrans1D2" presStyleIdx="4" presStyleCnt="6"/>
      <dgm:spPr/>
      <dgm:t>
        <a:bodyPr/>
        <a:lstStyle/>
        <a:p>
          <a:endParaRPr lang="es-CO"/>
        </a:p>
      </dgm:t>
    </dgm:pt>
    <dgm:pt modelId="{B407A1DB-0E49-4DFC-9B08-6A79141F5B09}" type="pres">
      <dgm:prSet presAssocID="{254FDBB5-DD1F-4A63-9C34-43D3793CB0A2}" presName="childText" presStyleLbl="bgAcc1" presStyleIdx="4" presStyleCnt="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7F62CEF8-DD00-407D-B655-877B33D77AD5}" type="pres">
      <dgm:prSet presAssocID="{7EFA0FD6-E1DB-4DBE-8BB1-1035EF67653F}" presName="Name13" presStyleLbl="parChTrans1D2" presStyleIdx="5" presStyleCnt="6"/>
      <dgm:spPr/>
      <dgm:t>
        <a:bodyPr/>
        <a:lstStyle/>
        <a:p>
          <a:endParaRPr lang="es-CO"/>
        </a:p>
      </dgm:t>
    </dgm:pt>
    <dgm:pt modelId="{B4AF6B9E-066B-4C0D-9241-139B6F9035BE}" type="pres">
      <dgm:prSet presAssocID="{4E03726D-51CE-4785-925A-9C8E1A01590D}" presName="childText" presStyleLbl="bgAcc1" presStyleIdx="5" presStyleCnt="6" custScaleX="11629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7D6328FE-EB7D-4ED8-8980-7BD768EA13C6}" srcId="{16D2F1C4-1EB7-4623-9C6B-1F020A86A877}" destId="{3718BC85-E441-4174-A28A-4C6B26131F88}" srcOrd="1" destOrd="0" parTransId="{1758F101-B08A-44CD-823A-62D4F23A6331}" sibTransId="{7F04F725-816B-4CB0-AFA1-3417784CB70D}"/>
    <dgm:cxn modelId="{092A93D1-8A03-4E37-9423-8F3899BA7A56}" type="presOf" srcId="{254FDBB5-DD1F-4A63-9C34-43D3793CB0A2}" destId="{B407A1DB-0E49-4DFC-9B08-6A79141F5B09}" srcOrd="0" destOrd="0" presId="urn:microsoft.com/office/officeart/2005/8/layout/hierarchy3"/>
    <dgm:cxn modelId="{B792726C-8E2E-4D98-8B68-6DEFA1862B79}" type="presOf" srcId="{0BF97EA6-370F-4EDD-93AB-6F5EB58C3C00}" destId="{0D6118AD-D771-4AFB-AF77-89F99629505A}" srcOrd="0" destOrd="0" presId="urn:microsoft.com/office/officeart/2005/8/layout/hierarchy3"/>
    <dgm:cxn modelId="{B8373529-5C49-4B44-B1E6-DA8F454A5638}" type="presOf" srcId="{4E03726D-51CE-4785-925A-9C8E1A01590D}" destId="{B4AF6B9E-066B-4C0D-9241-139B6F9035BE}" srcOrd="0" destOrd="0" presId="urn:microsoft.com/office/officeart/2005/8/layout/hierarchy3"/>
    <dgm:cxn modelId="{843FB81C-C08C-49E0-BB1D-3E0DCAA91F7A}" type="presOf" srcId="{0BF97EA6-370F-4EDD-93AB-6F5EB58C3C00}" destId="{3E424C5A-8959-4757-9C39-382034BA152C}" srcOrd="1" destOrd="0" presId="urn:microsoft.com/office/officeart/2005/8/layout/hierarchy3"/>
    <dgm:cxn modelId="{0E5E9A76-6FE7-4AB0-8B84-A9A9BA39DDA2}" srcId="{96257879-BC82-4692-82E8-DDD61A45AD94}" destId="{0BF97EA6-370F-4EDD-93AB-6F5EB58C3C00}" srcOrd="0" destOrd="0" parTransId="{CDC244A4-4C76-467D-AE65-BB94351AD02A}" sibTransId="{BF90816C-918A-44E2-866B-9895D9307249}"/>
    <dgm:cxn modelId="{D5C28D7D-D52F-42D8-A606-29E6F3F44078}" srcId="{0BF97EA6-370F-4EDD-93AB-6F5EB58C3C00}" destId="{F2FA584D-A42F-4B31-8642-3694152F8CB7}" srcOrd="1" destOrd="0" parTransId="{9F5AB9D3-7126-4441-A065-24C07D327F41}" sibTransId="{85187C48-1314-46B5-A71E-8FFEC49045EA}"/>
    <dgm:cxn modelId="{BD537149-F768-4BA7-B4C4-21F27E8CCE15}" type="presOf" srcId="{16D15AA4-99C6-4541-8AC2-5064FF4BDE0A}" destId="{D9A5A11E-E854-4B5F-99E6-8B5E75844B4D}" srcOrd="0" destOrd="0" presId="urn:microsoft.com/office/officeart/2005/8/layout/hierarchy3"/>
    <dgm:cxn modelId="{99ACCEAA-B04D-4F68-8577-9710D92F55A8}" srcId="{0BF97EA6-370F-4EDD-93AB-6F5EB58C3C00}" destId="{1F32EF92-A1F4-43DF-AACE-F146166FB023}" srcOrd="0" destOrd="0" parTransId="{B8ECF851-0C85-437A-B5BA-95A699EB4C1B}" sibTransId="{41F8317C-5E37-4837-B1C3-0BA79A9367A8}"/>
    <dgm:cxn modelId="{836E1313-F4DD-482F-8200-7C65E6EE066E}" type="presOf" srcId="{B8ECF851-0C85-437A-B5BA-95A699EB4C1B}" destId="{F6C33792-6E7E-4B43-8625-804A8B3D7E0C}" srcOrd="0" destOrd="0" presId="urn:microsoft.com/office/officeart/2005/8/layout/hierarchy3"/>
    <dgm:cxn modelId="{676F0AB8-D7EB-41EF-82AF-897821A781BC}" type="presOf" srcId="{F2FA584D-A42F-4B31-8642-3694152F8CB7}" destId="{0AF1477C-76A4-4A04-A643-BDD9951EB2FA}" srcOrd="0" destOrd="0" presId="urn:microsoft.com/office/officeart/2005/8/layout/hierarchy3"/>
    <dgm:cxn modelId="{9C1F3078-E486-4785-B13C-DE1378352CD6}" srcId="{16D2F1C4-1EB7-4623-9C6B-1F020A86A877}" destId="{254FDBB5-DD1F-4A63-9C34-43D3793CB0A2}" srcOrd="2" destOrd="0" parTransId="{7C0B12D4-24C0-4F78-8385-44C4D86D5130}" sibTransId="{0A655600-CEDF-4653-ADEA-2DF8DAC74F8E}"/>
    <dgm:cxn modelId="{C6A1E206-C365-427E-A3CA-DF54F3FCB9DD}" type="presOf" srcId="{96257879-BC82-4692-82E8-DDD61A45AD94}" destId="{A055733C-090D-4684-805A-2B302AEF1C8E}" srcOrd="0" destOrd="0" presId="urn:microsoft.com/office/officeart/2005/8/layout/hierarchy3"/>
    <dgm:cxn modelId="{990EA0D8-493E-471F-A04E-58C18AA8EE4D}" type="presOf" srcId="{16D2F1C4-1EB7-4623-9C6B-1F020A86A877}" destId="{B5423F1B-513A-4619-914F-3976A2159F7B}" srcOrd="1" destOrd="0" presId="urn:microsoft.com/office/officeart/2005/8/layout/hierarchy3"/>
    <dgm:cxn modelId="{E7C91880-9F9D-441C-96EC-19B2C54B9ADA}" srcId="{96257879-BC82-4692-82E8-DDD61A45AD94}" destId="{16D2F1C4-1EB7-4623-9C6B-1F020A86A877}" srcOrd="1" destOrd="0" parTransId="{00B7AA41-5AFF-4CB5-B5C0-40A13286BD36}" sibTransId="{6AC29438-B224-4182-9F95-0C47692D8D25}"/>
    <dgm:cxn modelId="{93D4E420-1F47-43CD-9AB3-674CC688C108}" srcId="{16D2F1C4-1EB7-4623-9C6B-1F020A86A877}" destId="{D340448D-C8F0-42B4-B8DE-A184C844E0D8}" srcOrd="0" destOrd="0" parTransId="{16D15AA4-99C6-4541-8AC2-5064FF4BDE0A}" sibTransId="{463F500A-DDAB-4304-B42C-4191FED28566}"/>
    <dgm:cxn modelId="{59D18261-F759-4B89-A969-6F3FF6007EEA}" type="presOf" srcId="{7EFA0FD6-E1DB-4DBE-8BB1-1035EF67653F}" destId="{7F62CEF8-DD00-407D-B655-877B33D77AD5}" srcOrd="0" destOrd="0" presId="urn:microsoft.com/office/officeart/2005/8/layout/hierarchy3"/>
    <dgm:cxn modelId="{D01BB164-7775-493A-ACF0-F2CD5DD780BE}" type="presOf" srcId="{3718BC85-E441-4174-A28A-4C6B26131F88}" destId="{F4742CD9-0B15-4D64-B5BD-1A96AFB0928A}" srcOrd="0" destOrd="0" presId="urn:microsoft.com/office/officeart/2005/8/layout/hierarchy3"/>
    <dgm:cxn modelId="{D12065F6-7DDA-4CC4-A889-08C957973279}" type="presOf" srcId="{9F5AB9D3-7126-4441-A065-24C07D327F41}" destId="{646B0A5D-E101-4B4D-AE3A-0194B0B7D7F0}" srcOrd="0" destOrd="0" presId="urn:microsoft.com/office/officeart/2005/8/layout/hierarchy3"/>
    <dgm:cxn modelId="{835A4626-ED2B-4165-8653-C1339E13E67F}" srcId="{16D2F1C4-1EB7-4623-9C6B-1F020A86A877}" destId="{4E03726D-51CE-4785-925A-9C8E1A01590D}" srcOrd="3" destOrd="0" parTransId="{7EFA0FD6-E1DB-4DBE-8BB1-1035EF67653F}" sibTransId="{974D4055-2794-477B-AC56-F6637C2443BC}"/>
    <dgm:cxn modelId="{611241F6-CCDF-4316-AC7A-3C29A41E127D}" type="presOf" srcId="{7C0B12D4-24C0-4F78-8385-44C4D86D5130}" destId="{F63E1680-D5AA-486F-99B7-2739C50B4E80}" srcOrd="0" destOrd="0" presId="urn:microsoft.com/office/officeart/2005/8/layout/hierarchy3"/>
    <dgm:cxn modelId="{0F1A6634-07CC-48CD-8F3B-8BE35D59ACFF}" type="presOf" srcId="{1F32EF92-A1F4-43DF-AACE-F146166FB023}" destId="{56490EE6-69DD-4DF6-9454-BD2974D508BE}" srcOrd="0" destOrd="0" presId="urn:microsoft.com/office/officeart/2005/8/layout/hierarchy3"/>
    <dgm:cxn modelId="{3CCECE64-76FF-40B7-969D-99089EB73557}" type="presOf" srcId="{1758F101-B08A-44CD-823A-62D4F23A6331}" destId="{FAEAA357-89BF-45E4-8B5C-EEA805DBDEAA}" srcOrd="0" destOrd="0" presId="urn:microsoft.com/office/officeart/2005/8/layout/hierarchy3"/>
    <dgm:cxn modelId="{ABB0ABE4-1621-4F68-844D-93A89AA405C3}" type="presOf" srcId="{16D2F1C4-1EB7-4623-9C6B-1F020A86A877}" destId="{B6DE1F77-B37E-4434-BE12-0939E515741E}" srcOrd="0" destOrd="0" presId="urn:microsoft.com/office/officeart/2005/8/layout/hierarchy3"/>
    <dgm:cxn modelId="{F6D6B827-6D4E-46BD-A61E-2FE835C7D1B1}" type="presOf" srcId="{D340448D-C8F0-42B4-B8DE-A184C844E0D8}" destId="{A66BB2E5-653C-4C88-8EA7-AB0AF7D3A8F5}" srcOrd="0" destOrd="0" presId="urn:microsoft.com/office/officeart/2005/8/layout/hierarchy3"/>
    <dgm:cxn modelId="{EDC27798-3AE4-4651-90F6-396101467E0E}" type="presParOf" srcId="{A055733C-090D-4684-805A-2B302AEF1C8E}" destId="{5AEC4B63-C74A-445D-B8A3-48E93B3522B6}" srcOrd="0" destOrd="0" presId="urn:microsoft.com/office/officeart/2005/8/layout/hierarchy3"/>
    <dgm:cxn modelId="{9CBA5372-676B-4370-8964-723023033401}" type="presParOf" srcId="{5AEC4B63-C74A-445D-B8A3-48E93B3522B6}" destId="{9109C34C-2072-4CC9-B60B-F2280300FF4E}" srcOrd="0" destOrd="0" presId="urn:microsoft.com/office/officeart/2005/8/layout/hierarchy3"/>
    <dgm:cxn modelId="{EA4A5722-00F3-4A31-84DD-701D989753B6}" type="presParOf" srcId="{9109C34C-2072-4CC9-B60B-F2280300FF4E}" destId="{0D6118AD-D771-4AFB-AF77-89F99629505A}" srcOrd="0" destOrd="0" presId="urn:microsoft.com/office/officeart/2005/8/layout/hierarchy3"/>
    <dgm:cxn modelId="{58256CCF-2B97-4888-ABD0-9B6D7D721674}" type="presParOf" srcId="{9109C34C-2072-4CC9-B60B-F2280300FF4E}" destId="{3E424C5A-8959-4757-9C39-382034BA152C}" srcOrd="1" destOrd="0" presId="urn:microsoft.com/office/officeart/2005/8/layout/hierarchy3"/>
    <dgm:cxn modelId="{811462BB-7BE2-478C-AAFD-2046A277B650}" type="presParOf" srcId="{5AEC4B63-C74A-445D-B8A3-48E93B3522B6}" destId="{EE853A54-B5F4-4EBE-9969-5A7F03D65021}" srcOrd="1" destOrd="0" presId="urn:microsoft.com/office/officeart/2005/8/layout/hierarchy3"/>
    <dgm:cxn modelId="{A93FB571-981E-4656-8EA1-A16452B19CD2}" type="presParOf" srcId="{EE853A54-B5F4-4EBE-9969-5A7F03D65021}" destId="{F6C33792-6E7E-4B43-8625-804A8B3D7E0C}" srcOrd="0" destOrd="0" presId="urn:microsoft.com/office/officeart/2005/8/layout/hierarchy3"/>
    <dgm:cxn modelId="{317AF5F9-04CA-48E1-83DC-8D81582B92D3}" type="presParOf" srcId="{EE853A54-B5F4-4EBE-9969-5A7F03D65021}" destId="{56490EE6-69DD-4DF6-9454-BD2974D508BE}" srcOrd="1" destOrd="0" presId="urn:microsoft.com/office/officeart/2005/8/layout/hierarchy3"/>
    <dgm:cxn modelId="{CB607AB2-9099-41E0-9518-937D1D7863CA}" type="presParOf" srcId="{EE853A54-B5F4-4EBE-9969-5A7F03D65021}" destId="{646B0A5D-E101-4B4D-AE3A-0194B0B7D7F0}" srcOrd="2" destOrd="0" presId="urn:microsoft.com/office/officeart/2005/8/layout/hierarchy3"/>
    <dgm:cxn modelId="{33160984-4209-41A6-BEBB-33582526741E}" type="presParOf" srcId="{EE853A54-B5F4-4EBE-9969-5A7F03D65021}" destId="{0AF1477C-76A4-4A04-A643-BDD9951EB2FA}" srcOrd="3" destOrd="0" presId="urn:microsoft.com/office/officeart/2005/8/layout/hierarchy3"/>
    <dgm:cxn modelId="{26288C1A-FBB8-48F3-830C-A3BD7823A7CD}" type="presParOf" srcId="{A055733C-090D-4684-805A-2B302AEF1C8E}" destId="{38987542-BF60-4005-B420-C9C518152B27}" srcOrd="1" destOrd="0" presId="urn:microsoft.com/office/officeart/2005/8/layout/hierarchy3"/>
    <dgm:cxn modelId="{5FF9508B-32FC-4CF0-863C-5B7C98B35E77}" type="presParOf" srcId="{38987542-BF60-4005-B420-C9C518152B27}" destId="{AB4CD915-B3E6-4CD8-935F-6C7F58A540B5}" srcOrd="0" destOrd="0" presId="urn:microsoft.com/office/officeart/2005/8/layout/hierarchy3"/>
    <dgm:cxn modelId="{3C068BC7-9AE7-4B90-A542-8FF98B472A4C}" type="presParOf" srcId="{AB4CD915-B3E6-4CD8-935F-6C7F58A540B5}" destId="{B6DE1F77-B37E-4434-BE12-0939E515741E}" srcOrd="0" destOrd="0" presId="urn:microsoft.com/office/officeart/2005/8/layout/hierarchy3"/>
    <dgm:cxn modelId="{72633D7E-1EB6-461E-A31E-464D36CC2FC0}" type="presParOf" srcId="{AB4CD915-B3E6-4CD8-935F-6C7F58A540B5}" destId="{B5423F1B-513A-4619-914F-3976A2159F7B}" srcOrd="1" destOrd="0" presId="urn:microsoft.com/office/officeart/2005/8/layout/hierarchy3"/>
    <dgm:cxn modelId="{802159D4-5E17-4E56-ABAB-7A3F56085A8B}" type="presParOf" srcId="{38987542-BF60-4005-B420-C9C518152B27}" destId="{43E5BF9E-7F2A-42F2-94BB-91E5D7EDB316}" srcOrd="1" destOrd="0" presId="urn:microsoft.com/office/officeart/2005/8/layout/hierarchy3"/>
    <dgm:cxn modelId="{BB524BC3-7087-487F-A88F-F774F8AD6F97}" type="presParOf" srcId="{43E5BF9E-7F2A-42F2-94BB-91E5D7EDB316}" destId="{D9A5A11E-E854-4B5F-99E6-8B5E75844B4D}" srcOrd="0" destOrd="0" presId="urn:microsoft.com/office/officeart/2005/8/layout/hierarchy3"/>
    <dgm:cxn modelId="{40161DEF-CD0D-403A-8059-AC830C667A10}" type="presParOf" srcId="{43E5BF9E-7F2A-42F2-94BB-91E5D7EDB316}" destId="{A66BB2E5-653C-4C88-8EA7-AB0AF7D3A8F5}" srcOrd="1" destOrd="0" presId="urn:microsoft.com/office/officeart/2005/8/layout/hierarchy3"/>
    <dgm:cxn modelId="{2833D80B-A7CF-4F88-A544-E98F29047D8A}" type="presParOf" srcId="{43E5BF9E-7F2A-42F2-94BB-91E5D7EDB316}" destId="{FAEAA357-89BF-45E4-8B5C-EEA805DBDEAA}" srcOrd="2" destOrd="0" presId="urn:microsoft.com/office/officeart/2005/8/layout/hierarchy3"/>
    <dgm:cxn modelId="{A217C076-DC68-406B-844F-9DD18EDA4814}" type="presParOf" srcId="{43E5BF9E-7F2A-42F2-94BB-91E5D7EDB316}" destId="{F4742CD9-0B15-4D64-B5BD-1A96AFB0928A}" srcOrd="3" destOrd="0" presId="urn:microsoft.com/office/officeart/2005/8/layout/hierarchy3"/>
    <dgm:cxn modelId="{A3B7BF88-F468-4EBA-9281-92E6A9ED0755}" type="presParOf" srcId="{43E5BF9E-7F2A-42F2-94BB-91E5D7EDB316}" destId="{F63E1680-D5AA-486F-99B7-2739C50B4E80}" srcOrd="4" destOrd="0" presId="urn:microsoft.com/office/officeart/2005/8/layout/hierarchy3"/>
    <dgm:cxn modelId="{15F6837F-0052-4A45-8A0C-A067CA53301A}" type="presParOf" srcId="{43E5BF9E-7F2A-42F2-94BB-91E5D7EDB316}" destId="{B407A1DB-0E49-4DFC-9B08-6A79141F5B09}" srcOrd="5" destOrd="0" presId="urn:microsoft.com/office/officeart/2005/8/layout/hierarchy3"/>
    <dgm:cxn modelId="{1BF2D3E4-9F5C-4EFC-9462-CC22A559936C}" type="presParOf" srcId="{43E5BF9E-7F2A-42F2-94BB-91E5D7EDB316}" destId="{7F62CEF8-DD00-407D-B655-877B33D77AD5}" srcOrd="6" destOrd="0" presId="urn:microsoft.com/office/officeart/2005/8/layout/hierarchy3"/>
    <dgm:cxn modelId="{59381C8D-423C-484A-A3AA-C765499057F8}" type="presParOf" srcId="{43E5BF9E-7F2A-42F2-94BB-91E5D7EDB316}" destId="{B4AF6B9E-066B-4C0D-9241-139B6F9035BE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810B32F-E84A-4B7F-84C0-1BE3BBA6711F}" type="doc">
      <dgm:prSet loTypeId="urn:microsoft.com/office/officeart/2005/8/layout/pList2" loCatId="list" qsTypeId="urn:microsoft.com/office/officeart/2005/8/quickstyle/simple1" qsCatId="simple" csTypeId="urn:microsoft.com/office/officeart/2005/8/colors/colorful5" csCatId="colorful" phldr="1"/>
      <dgm:spPr/>
    </dgm:pt>
    <dgm:pt modelId="{FDEA266D-B7EE-4EA4-9206-7F41BEFD68E8}">
      <dgm:prSet phldrT="[Texto]" custT="1"/>
      <dgm:spPr/>
      <dgm:t>
        <a:bodyPr/>
        <a:lstStyle/>
        <a:p>
          <a:r>
            <a:rPr lang="es-CO" sz="2200" b="1" dirty="0" smtClean="0"/>
            <a:t>ECONÓMICOS</a:t>
          </a:r>
          <a:endParaRPr lang="es-CO" sz="2200" b="1" dirty="0"/>
        </a:p>
      </dgm:t>
    </dgm:pt>
    <dgm:pt modelId="{D1DD3AA5-0F3D-464C-805F-509F58B966C4}" type="parTrans" cxnId="{5B80BEF3-0356-4336-93A6-20721F94824B}">
      <dgm:prSet/>
      <dgm:spPr/>
      <dgm:t>
        <a:bodyPr/>
        <a:lstStyle/>
        <a:p>
          <a:endParaRPr lang="es-CO" sz="2200" b="1"/>
        </a:p>
      </dgm:t>
    </dgm:pt>
    <dgm:pt modelId="{10A1DD4E-E578-4B3D-8D4E-A823931A0E1E}" type="sibTrans" cxnId="{5B80BEF3-0356-4336-93A6-20721F94824B}">
      <dgm:prSet/>
      <dgm:spPr/>
      <dgm:t>
        <a:bodyPr/>
        <a:lstStyle/>
        <a:p>
          <a:endParaRPr lang="es-CO" sz="2200" b="1"/>
        </a:p>
      </dgm:t>
    </dgm:pt>
    <dgm:pt modelId="{CEA11687-B80C-4E3E-88F5-D6F827B875D4}">
      <dgm:prSet phldrT="[Texto]" custT="1"/>
      <dgm:spPr/>
      <dgm:t>
        <a:bodyPr/>
        <a:lstStyle/>
        <a:p>
          <a:r>
            <a:rPr lang="es-CO" sz="2200" b="1" dirty="0" smtClean="0"/>
            <a:t>FINANCIEROS </a:t>
          </a:r>
          <a:endParaRPr lang="es-CO" sz="2200" b="1" dirty="0"/>
        </a:p>
      </dgm:t>
    </dgm:pt>
    <dgm:pt modelId="{0E6C0ADD-D5EF-47D4-B343-E75F7DB2E0E1}" type="parTrans" cxnId="{94541430-3572-435F-93B4-EBDFC0AE166F}">
      <dgm:prSet/>
      <dgm:spPr/>
      <dgm:t>
        <a:bodyPr/>
        <a:lstStyle/>
        <a:p>
          <a:endParaRPr lang="es-CO" sz="2200" b="1"/>
        </a:p>
      </dgm:t>
    </dgm:pt>
    <dgm:pt modelId="{ADDD4264-E349-4E93-A455-5909F1486C7B}" type="sibTrans" cxnId="{94541430-3572-435F-93B4-EBDFC0AE166F}">
      <dgm:prSet/>
      <dgm:spPr/>
      <dgm:t>
        <a:bodyPr/>
        <a:lstStyle/>
        <a:p>
          <a:endParaRPr lang="es-CO" sz="2200" b="1"/>
        </a:p>
      </dgm:t>
    </dgm:pt>
    <dgm:pt modelId="{F7558A47-32DF-4DAD-8338-DFBC3C19E67A}">
      <dgm:prSet phldrT="[Texto]" custT="1"/>
      <dgm:spPr/>
      <dgm:t>
        <a:bodyPr/>
        <a:lstStyle/>
        <a:p>
          <a:r>
            <a:rPr lang="es-CO" sz="2200" b="1" dirty="0" smtClean="0"/>
            <a:t>TECNOLÓGICOS  </a:t>
          </a:r>
          <a:endParaRPr lang="es-CO" sz="2200" b="1" dirty="0"/>
        </a:p>
      </dgm:t>
    </dgm:pt>
    <dgm:pt modelId="{B9B9421B-915C-4B71-969F-3434420D5C66}" type="parTrans" cxnId="{06A00E1E-8B16-4954-B043-19C3EB378777}">
      <dgm:prSet/>
      <dgm:spPr/>
      <dgm:t>
        <a:bodyPr/>
        <a:lstStyle/>
        <a:p>
          <a:endParaRPr lang="es-CO" sz="2200" b="1"/>
        </a:p>
      </dgm:t>
    </dgm:pt>
    <dgm:pt modelId="{496C8800-06DE-4346-AB4C-07FE4CD45E07}" type="sibTrans" cxnId="{06A00E1E-8B16-4954-B043-19C3EB378777}">
      <dgm:prSet/>
      <dgm:spPr/>
      <dgm:t>
        <a:bodyPr/>
        <a:lstStyle/>
        <a:p>
          <a:endParaRPr lang="es-CO" sz="2200" b="1"/>
        </a:p>
      </dgm:t>
    </dgm:pt>
    <dgm:pt modelId="{4C16B5C8-8F90-43B5-9AC0-B5F50F1F8CD9}">
      <dgm:prSet custT="1"/>
      <dgm:spPr/>
      <dgm:t>
        <a:bodyPr/>
        <a:lstStyle/>
        <a:p>
          <a:r>
            <a:rPr lang="es-CO" sz="2200" b="1" dirty="0" smtClean="0"/>
            <a:t>FÍSICOS </a:t>
          </a:r>
          <a:endParaRPr lang="es-CO" sz="2200" b="1" dirty="0"/>
        </a:p>
      </dgm:t>
    </dgm:pt>
    <dgm:pt modelId="{9B87CC3C-DDDF-405F-A071-CD19D41E7FAC}" type="parTrans" cxnId="{4111A474-3856-4046-864B-240A111F7C48}">
      <dgm:prSet/>
      <dgm:spPr/>
      <dgm:t>
        <a:bodyPr/>
        <a:lstStyle/>
        <a:p>
          <a:endParaRPr lang="es-CO" sz="2200" b="1"/>
        </a:p>
      </dgm:t>
    </dgm:pt>
    <dgm:pt modelId="{1668DF3B-3AFD-40A1-90C7-A34F0C012472}" type="sibTrans" cxnId="{4111A474-3856-4046-864B-240A111F7C48}">
      <dgm:prSet/>
      <dgm:spPr/>
      <dgm:t>
        <a:bodyPr/>
        <a:lstStyle/>
        <a:p>
          <a:endParaRPr lang="es-CO" sz="2200" b="1"/>
        </a:p>
      </dgm:t>
    </dgm:pt>
    <dgm:pt modelId="{5D8D019C-8F66-4FB1-8D45-C8BD71E24ADC}" type="pres">
      <dgm:prSet presAssocID="{1810B32F-E84A-4B7F-84C0-1BE3BBA6711F}" presName="Name0" presStyleCnt="0">
        <dgm:presLayoutVars>
          <dgm:dir/>
          <dgm:resizeHandles val="exact"/>
        </dgm:presLayoutVars>
      </dgm:prSet>
      <dgm:spPr/>
    </dgm:pt>
    <dgm:pt modelId="{8B5D371B-034A-488F-96A2-F56E379ABC0A}" type="pres">
      <dgm:prSet presAssocID="{1810B32F-E84A-4B7F-84C0-1BE3BBA6711F}" presName="bkgdShp" presStyleLbl="alignAccFollowNode1" presStyleIdx="0" presStyleCnt="1"/>
      <dgm:spPr/>
    </dgm:pt>
    <dgm:pt modelId="{86E1BEA4-2A8F-4793-B04F-8DB7BC3436BD}" type="pres">
      <dgm:prSet presAssocID="{1810B32F-E84A-4B7F-84C0-1BE3BBA6711F}" presName="linComp" presStyleCnt="0"/>
      <dgm:spPr/>
    </dgm:pt>
    <dgm:pt modelId="{8FB92985-ECE1-4FDC-A3D7-B6759878550A}" type="pres">
      <dgm:prSet presAssocID="{FDEA266D-B7EE-4EA4-9206-7F41BEFD68E8}" presName="compNode" presStyleCnt="0"/>
      <dgm:spPr/>
    </dgm:pt>
    <dgm:pt modelId="{D323C613-A27A-4669-897B-E790114CCCB0}" type="pres">
      <dgm:prSet presAssocID="{FDEA266D-B7EE-4EA4-9206-7F41BEFD68E8}" presName="node" presStyleLbl="node1" presStyleIdx="0" presStyleCnt="4" custScaleX="122678" custScaleY="29241" custLinFactNeighborX="-7798" custLinFactNeighborY="0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BC8BC16A-A41C-4CC1-9802-BBA225A02C22}" type="pres">
      <dgm:prSet presAssocID="{FDEA266D-B7EE-4EA4-9206-7F41BEFD68E8}" presName="invisiNode" presStyleLbl="node1" presStyleIdx="0" presStyleCnt="4"/>
      <dgm:spPr/>
    </dgm:pt>
    <dgm:pt modelId="{E91EED64-CBED-4EE0-9227-63156E5408B0}" type="pres">
      <dgm:prSet presAssocID="{FDEA266D-B7EE-4EA4-9206-7F41BEFD68E8}" presName="imagNode" presStyleLbl="fgImgPlace1" presStyleIdx="0" presStyleCnt="4" custScaleX="125750" custScaleY="209712" custLinFactNeighborX="-4213" custLinFactNeighborY="1072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65300FC4-5609-4DCD-9DA3-5642FDC54A2E}" type="pres">
      <dgm:prSet presAssocID="{10A1DD4E-E578-4B3D-8D4E-A823931A0E1E}" presName="sibTrans" presStyleLbl="sibTrans2D1" presStyleIdx="0" presStyleCnt="0"/>
      <dgm:spPr/>
      <dgm:t>
        <a:bodyPr/>
        <a:lstStyle/>
        <a:p>
          <a:endParaRPr lang="es-CO"/>
        </a:p>
      </dgm:t>
    </dgm:pt>
    <dgm:pt modelId="{E872E8C5-13BA-453F-837B-53BAD992C271}" type="pres">
      <dgm:prSet presAssocID="{CEA11687-B80C-4E3E-88F5-D6F827B875D4}" presName="compNode" presStyleCnt="0"/>
      <dgm:spPr/>
    </dgm:pt>
    <dgm:pt modelId="{50CFF094-6C2F-4136-BBCA-B231D5594F01}" type="pres">
      <dgm:prSet presAssocID="{CEA11687-B80C-4E3E-88F5-D6F827B875D4}" presName="node" presStyleLbl="node1" presStyleIdx="1" presStyleCnt="4" custScaleX="114961" custScaleY="36693" custLinFactNeighborX="725" custLinFactNeighborY="1045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7BFE8446-80CA-47EB-A180-C552E62E3DC8}" type="pres">
      <dgm:prSet presAssocID="{CEA11687-B80C-4E3E-88F5-D6F827B875D4}" presName="invisiNode" presStyleLbl="node1" presStyleIdx="1" presStyleCnt="4"/>
      <dgm:spPr/>
    </dgm:pt>
    <dgm:pt modelId="{FBBDF57D-70B5-417F-B046-9363309304F0}" type="pres">
      <dgm:prSet presAssocID="{CEA11687-B80C-4E3E-88F5-D6F827B875D4}" presName="imagNode" presStyleLbl="fgImgPlace1" presStyleIdx="1" presStyleCnt="4" custScaleX="112835" custScaleY="221097" custLinFactNeighborX="674" custLinFactNeighborY="5360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4FDDF035-14F9-4869-831F-00088720F5F3}" type="pres">
      <dgm:prSet presAssocID="{ADDD4264-E349-4E93-A455-5909F1486C7B}" presName="sibTrans" presStyleLbl="sibTrans2D1" presStyleIdx="0" presStyleCnt="0"/>
      <dgm:spPr/>
      <dgm:t>
        <a:bodyPr/>
        <a:lstStyle/>
        <a:p>
          <a:endParaRPr lang="es-CO"/>
        </a:p>
      </dgm:t>
    </dgm:pt>
    <dgm:pt modelId="{2C3DAE3D-C975-4614-B0AB-9EF2461DFC42}" type="pres">
      <dgm:prSet presAssocID="{4C16B5C8-8F90-43B5-9AC0-B5F50F1F8CD9}" presName="compNode" presStyleCnt="0"/>
      <dgm:spPr/>
    </dgm:pt>
    <dgm:pt modelId="{DA59032A-CE1A-4B53-8AD9-7D6E73C35C1E}" type="pres">
      <dgm:prSet presAssocID="{4C16B5C8-8F90-43B5-9AC0-B5F50F1F8CD9}" presName="node" presStyleLbl="node1" presStyleIdx="2" presStyleCnt="4" custScaleY="33771" custLinFactNeighborX="5935" custLinFactNeighborY="7237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EA14DCCA-83E9-4C19-8C5E-895B4D2F3E79}" type="pres">
      <dgm:prSet presAssocID="{4C16B5C8-8F90-43B5-9AC0-B5F50F1F8CD9}" presName="invisiNode" presStyleLbl="node1" presStyleIdx="2" presStyleCnt="4"/>
      <dgm:spPr/>
    </dgm:pt>
    <dgm:pt modelId="{3B2EF3EA-3F3E-4ED5-89B1-B8FB4BC17BF6}" type="pres">
      <dgm:prSet presAssocID="{4C16B5C8-8F90-43B5-9AC0-B5F50F1F8CD9}" presName="imagNode" presStyleLbl="fgImgPlace1" presStyleIdx="2" presStyleCnt="4" custScaleX="116479" custScaleY="229734" custLinFactNeighborX="672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85DF235B-69A9-41F6-BCFC-827C583766F8}" type="pres">
      <dgm:prSet presAssocID="{1668DF3B-3AFD-40A1-90C7-A34F0C012472}" presName="sibTrans" presStyleLbl="sibTrans2D1" presStyleIdx="0" presStyleCnt="0"/>
      <dgm:spPr/>
      <dgm:t>
        <a:bodyPr/>
        <a:lstStyle/>
        <a:p>
          <a:endParaRPr lang="es-CO"/>
        </a:p>
      </dgm:t>
    </dgm:pt>
    <dgm:pt modelId="{2C766ECE-B0FB-4C92-9461-57C0DE7DFE59}" type="pres">
      <dgm:prSet presAssocID="{F7558A47-32DF-4DAD-8338-DFBC3C19E67A}" presName="compNode" presStyleCnt="0"/>
      <dgm:spPr/>
    </dgm:pt>
    <dgm:pt modelId="{FF720153-A442-4F23-9551-95571C2A484B}" type="pres">
      <dgm:prSet presAssocID="{F7558A47-32DF-4DAD-8338-DFBC3C19E67A}" presName="node" presStyleLbl="node1" presStyleIdx="3" presStyleCnt="4" custScaleX="141172" custScaleY="35085" custLinFactNeighborX="4168" custLinFactNeighborY="884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3740A9D2-E2B7-4A9F-9CC5-75C07545F8AE}" type="pres">
      <dgm:prSet presAssocID="{F7558A47-32DF-4DAD-8338-DFBC3C19E67A}" presName="invisiNode" presStyleLbl="node1" presStyleIdx="3" presStyleCnt="4"/>
      <dgm:spPr/>
    </dgm:pt>
    <dgm:pt modelId="{079A2F19-8C32-4F99-8DD7-0FA94CF02899}" type="pres">
      <dgm:prSet presAssocID="{F7558A47-32DF-4DAD-8338-DFBC3C19E67A}" presName="imagNode" presStyleLbl="fgImgPlace1" presStyleIdx="3" presStyleCnt="4" custScaleX="129573" custScaleY="227361" custLinFactNeighborX="5849" custLinFactNeighborY="0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EDCAF7A7-BCFE-4162-8878-7FD7DF50F57F}" type="presOf" srcId="{ADDD4264-E349-4E93-A455-5909F1486C7B}" destId="{4FDDF035-14F9-4869-831F-00088720F5F3}" srcOrd="0" destOrd="0" presId="urn:microsoft.com/office/officeart/2005/8/layout/pList2"/>
    <dgm:cxn modelId="{33F1E278-8E4B-46FF-B2B0-EC010A23BB9E}" type="presOf" srcId="{FDEA266D-B7EE-4EA4-9206-7F41BEFD68E8}" destId="{D323C613-A27A-4669-897B-E790114CCCB0}" srcOrd="0" destOrd="0" presId="urn:microsoft.com/office/officeart/2005/8/layout/pList2"/>
    <dgm:cxn modelId="{81E94D5D-960A-451F-AB89-C8B292B9E763}" type="presOf" srcId="{1668DF3B-3AFD-40A1-90C7-A34F0C012472}" destId="{85DF235B-69A9-41F6-BCFC-827C583766F8}" srcOrd="0" destOrd="0" presId="urn:microsoft.com/office/officeart/2005/8/layout/pList2"/>
    <dgm:cxn modelId="{EECEDF24-99B3-4B58-BA5F-4A334D524425}" type="presOf" srcId="{10A1DD4E-E578-4B3D-8D4E-A823931A0E1E}" destId="{65300FC4-5609-4DCD-9DA3-5642FDC54A2E}" srcOrd="0" destOrd="0" presId="urn:microsoft.com/office/officeart/2005/8/layout/pList2"/>
    <dgm:cxn modelId="{50D9CB6B-1007-4F90-AD6C-D17713B60F5C}" type="presOf" srcId="{1810B32F-E84A-4B7F-84C0-1BE3BBA6711F}" destId="{5D8D019C-8F66-4FB1-8D45-C8BD71E24ADC}" srcOrd="0" destOrd="0" presId="urn:microsoft.com/office/officeart/2005/8/layout/pList2"/>
    <dgm:cxn modelId="{77A1FB8A-36AA-4D08-ACBE-A1AB10A98AAF}" type="presOf" srcId="{CEA11687-B80C-4E3E-88F5-D6F827B875D4}" destId="{50CFF094-6C2F-4136-BBCA-B231D5594F01}" srcOrd="0" destOrd="0" presId="urn:microsoft.com/office/officeart/2005/8/layout/pList2"/>
    <dgm:cxn modelId="{7E6BCA61-01A9-4F3E-89B1-75F07A3A1871}" type="presOf" srcId="{F7558A47-32DF-4DAD-8338-DFBC3C19E67A}" destId="{FF720153-A442-4F23-9551-95571C2A484B}" srcOrd="0" destOrd="0" presId="urn:microsoft.com/office/officeart/2005/8/layout/pList2"/>
    <dgm:cxn modelId="{39CE2039-34B9-4584-9987-885604212ACC}" type="presOf" srcId="{4C16B5C8-8F90-43B5-9AC0-B5F50F1F8CD9}" destId="{DA59032A-CE1A-4B53-8AD9-7D6E73C35C1E}" srcOrd="0" destOrd="0" presId="urn:microsoft.com/office/officeart/2005/8/layout/pList2"/>
    <dgm:cxn modelId="{94541430-3572-435F-93B4-EBDFC0AE166F}" srcId="{1810B32F-E84A-4B7F-84C0-1BE3BBA6711F}" destId="{CEA11687-B80C-4E3E-88F5-D6F827B875D4}" srcOrd="1" destOrd="0" parTransId="{0E6C0ADD-D5EF-47D4-B343-E75F7DB2E0E1}" sibTransId="{ADDD4264-E349-4E93-A455-5909F1486C7B}"/>
    <dgm:cxn modelId="{4111A474-3856-4046-864B-240A111F7C48}" srcId="{1810B32F-E84A-4B7F-84C0-1BE3BBA6711F}" destId="{4C16B5C8-8F90-43B5-9AC0-B5F50F1F8CD9}" srcOrd="2" destOrd="0" parTransId="{9B87CC3C-DDDF-405F-A071-CD19D41E7FAC}" sibTransId="{1668DF3B-3AFD-40A1-90C7-A34F0C012472}"/>
    <dgm:cxn modelId="{5B80BEF3-0356-4336-93A6-20721F94824B}" srcId="{1810B32F-E84A-4B7F-84C0-1BE3BBA6711F}" destId="{FDEA266D-B7EE-4EA4-9206-7F41BEFD68E8}" srcOrd="0" destOrd="0" parTransId="{D1DD3AA5-0F3D-464C-805F-509F58B966C4}" sibTransId="{10A1DD4E-E578-4B3D-8D4E-A823931A0E1E}"/>
    <dgm:cxn modelId="{06A00E1E-8B16-4954-B043-19C3EB378777}" srcId="{1810B32F-E84A-4B7F-84C0-1BE3BBA6711F}" destId="{F7558A47-32DF-4DAD-8338-DFBC3C19E67A}" srcOrd="3" destOrd="0" parTransId="{B9B9421B-915C-4B71-969F-3434420D5C66}" sibTransId="{496C8800-06DE-4346-AB4C-07FE4CD45E07}"/>
    <dgm:cxn modelId="{D9711854-20E0-4449-98BB-4AE594876278}" type="presParOf" srcId="{5D8D019C-8F66-4FB1-8D45-C8BD71E24ADC}" destId="{8B5D371B-034A-488F-96A2-F56E379ABC0A}" srcOrd="0" destOrd="0" presId="urn:microsoft.com/office/officeart/2005/8/layout/pList2"/>
    <dgm:cxn modelId="{386C093A-20EF-4DD8-8E07-4F7AB7D9241C}" type="presParOf" srcId="{5D8D019C-8F66-4FB1-8D45-C8BD71E24ADC}" destId="{86E1BEA4-2A8F-4793-B04F-8DB7BC3436BD}" srcOrd="1" destOrd="0" presId="urn:microsoft.com/office/officeart/2005/8/layout/pList2"/>
    <dgm:cxn modelId="{773B26EA-5678-461F-B16B-17ABC1D31549}" type="presParOf" srcId="{86E1BEA4-2A8F-4793-B04F-8DB7BC3436BD}" destId="{8FB92985-ECE1-4FDC-A3D7-B6759878550A}" srcOrd="0" destOrd="0" presId="urn:microsoft.com/office/officeart/2005/8/layout/pList2"/>
    <dgm:cxn modelId="{A02CC7EC-A504-4CEC-A5AE-4ABAA7A74E48}" type="presParOf" srcId="{8FB92985-ECE1-4FDC-A3D7-B6759878550A}" destId="{D323C613-A27A-4669-897B-E790114CCCB0}" srcOrd="0" destOrd="0" presId="urn:microsoft.com/office/officeart/2005/8/layout/pList2"/>
    <dgm:cxn modelId="{AE25DF2E-3245-4697-B128-825C6791D873}" type="presParOf" srcId="{8FB92985-ECE1-4FDC-A3D7-B6759878550A}" destId="{BC8BC16A-A41C-4CC1-9802-BBA225A02C22}" srcOrd="1" destOrd="0" presId="urn:microsoft.com/office/officeart/2005/8/layout/pList2"/>
    <dgm:cxn modelId="{4F85C8FE-431E-4B4C-A5FC-6B4217F2EA0C}" type="presParOf" srcId="{8FB92985-ECE1-4FDC-A3D7-B6759878550A}" destId="{E91EED64-CBED-4EE0-9227-63156E5408B0}" srcOrd="2" destOrd="0" presId="urn:microsoft.com/office/officeart/2005/8/layout/pList2"/>
    <dgm:cxn modelId="{D119A2A4-5FF3-4785-8922-90491EF554E0}" type="presParOf" srcId="{86E1BEA4-2A8F-4793-B04F-8DB7BC3436BD}" destId="{65300FC4-5609-4DCD-9DA3-5642FDC54A2E}" srcOrd="1" destOrd="0" presId="urn:microsoft.com/office/officeart/2005/8/layout/pList2"/>
    <dgm:cxn modelId="{2CF8A66D-89C2-42DB-A4F5-ACB793F0311E}" type="presParOf" srcId="{86E1BEA4-2A8F-4793-B04F-8DB7BC3436BD}" destId="{E872E8C5-13BA-453F-837B-53BAD992C271}" srcOrd="2" destOrd="0" presId="urn:microsoft.com/office/officeart/2005/8/layout/pList2"/>
    <dgm:cxn modelId="{C7A7A4FB-1496-4BBD-9C13-C7E8F240D3A6}" type="presParOf" srcId="{E872E8C5-13BA-453F-837B-53BAD992C271}" destId="{50CFF094-6C2F-4136-BBCA-B231D5594F01}" srcOrd="0" destOrd="0" presId="urn:microsoft.com/office/officeart/2005/8/layout/pList2"/>
    <dgm:cxn modelId="{A1288E2D-BBB5-405F-9F11-9B9C1B67370B}" type="presParOf" srcId="{E872E8C5-13BA-453F-837B-53BAD992C271}" destId="{7BFE8446-80CA-47EB-A180-C552E62E3DC8}" srcOrd="1" destOrd="0" presId="urn:microsoft.com/office/officeart/2005/8/layout/pList2"/>
    <dgm:cxn modelId="{6625778D-8242-45C1-9FD3-6398F202F110}" type="presParOf" srcId="{E872E8C5-13BA-453F-837B-53BAD992C271}" destId="{FBBDF57D-70B5-417F-B046-9363309304F0}" srcOrd="2" destOrd="0" presId="urn:microsoft.com/office/officeart/2005/8/layout/pList2"/>
    <dgm:cxn modelId="{E2498713-462D-4689-8465-62E4B5E2038D}" type="presParOf" srcId="{86E1BEA4-2A8F-4793-B04F-8DB7BC3436BD}" destId="{4FDDF035-14F9-4869-831F-00088720F5F3}" srcOrd="3" destOrd="0" presId="urn:microsoft.com/office/officeart/2005/8/layout/pList2"/>
    <dgm:cxn modelId="{C9E4C123-8400-49E0-B7A5-B1BA45E79FF6}" type="presParOf" srcId="{86E1BEA4-2A8F-4793-B04F-8DB7BC3436BD}" destId="{2C3DAE3D-C975-4614-B0AB-9EF2461DFC42}" srcOrd="4" destOrd="0" presId="urn:microsoft.com/office/officeart/2005/8/layout/pList2"/>
    <dgm:cxn modelId="{AF67C09D-B9CB-4E2A-BAA9-998BB4FAFBD0}" type="presParOf" srcId="{2C3DAE3D-C975-4614-B0AB-9EF2461DFC42}" destId="{DA59032A-CE1A-4B53-8AD9-7D6E73C35C1E}" srcOrd="0" destOrd="0" presId="urn:microsoft.com/office/officeart/2005/8/layout/pList2"/>
    <dgm:cxn modelId="{2614D798-939A-4059-A793-2787ED4DA836}" type="presParOf" srcId="{2C3DAE3D-C975-4614-B0AB-9EF2461DFC42}" destId="{EA14DCCA-83E9-4C19-8C5E-895B4D2F3E79}" srcOrd="1" destOrd="0" presId="urn:microsoft.com/office/officeart/2005/8/layout/pList2"/>
    <dgm:cxn modelId="{A479CE12-19D5-4DDE-BDEC-540333B41963}" type="presParOf" srcId="{2C3DAE3D-C975-4614-B0AB-9EF2461DFC42}" destId="{3B2EF3EA-3F3E-4ED5-89B1-B8FB4BC17BF6}" srcOrd="2" destOrd="0" presId="urn:microsoft.com/office/officeart/2005/8/layout/pList2"/>
    <dgm:cxn modelId="{8E9F5EF3-B4D6-45E6-9B77-C12D8D49E3E7}" type="presParOf" srcId="{86E1BEA4-2A8F-4793-B04F-8DB7BC3436BD}" destId="{85DF235B-69A9-41F6-BCFC-827C583766F8}" srcOrd="5" destOrd="0" presId="urn:microsoft.com/office/officeart/2005/8/layout/pList2"/>
    <dgm:cxn modelId="{BD9803E9-E17E-479A-B808-0DDA20398179}" type="presParOf" srcId="{86E1BEA4-2A8F-4793-B04F-8DB7BC3436BD}" destId="{2C766ECE-B0FB-4C92-9461-57C0DE7DFE59}" srcOrd="6" destOrd="0" presId="urn:microsoft.com/office/officeart/2005/8/layout/pList2"/>
    <dgm:cxn modelId="{F2889166-EC47-4BA1-8061-5F01A8CF3DCA}" type="presParOf" srcId="{2C766ECE-B0FB-4C92-9461-57C0DE7DFE59}" destId="{FF720153-A442-4F23-9551-95571C2A484B}" srcOrd="0" destOrd="0" presId="urn:microsoft.com/office/officeart/2005/8/layout/pList2"/>
    <dgm:cxn modelId="{D00EAA07-9B27-45A2-BA62-14A78BB36ADD}" type="presParOf" srcId="{2C766ECE-B0FB-4C92-9461-57C0DE7DFE59}" destId="{3740A9D2-E2B7-4A9F-9CC5-75C07545F8AE}" srcOrd="1" destOrd="0" presId="urn:microsoft.com/office/officeart/2005/8/layout/pList2"/>
    <dgm:cxn modelId="{1CD12516-F1B2-4B92-8266-E70AB072714C}" type="presParOf" srcId="{2C766ECE-B0FB-4C92-9461-57C0DE7DFE59}" destId="{079A2F19-8C32-4F99-8DD7-0FA94CF02899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B4407CC-1B5B-418D-8F3B-48BC905C30EB}" type="doc">
      <dgm:prSet loTypeId="urn:microsoft.com/office/officeart/2005/8/layout/orgChart1" loCatId="hierarchy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CO"/>
        </a:p>
      </dgm:t>
    </dgm:pt>
    <dgm:pt modelId="{471F9A43-BB02-468A-AFE7-C31BE10C0BE8}">
      <dgm:prSet phldrT="[Texto]" custT="1"/>
      <dgm:spPr/>
      <dgm:t>
        <a:bodyPr/>
        <a:lstStyle/>
        <a:p>
          <a:r>
            <a:rPr lang="es-CO" sz="1400">
              <a:solidFill>
                <a:schemeClr val="tx1"/>
              </a:solidFill>
            </a:rPr>
            <a:t>Gerente General</a:t>
          </a:r>
        </a:p>
      </dgm:t>
    </dgm:pt>
    <dgm:pt modelId="{7D60DEA2-CFBD-4420-B6C8-81867F832AAA}" type="parTrans" cxnId="{051B2662-F963-4CDE-B3FA-B90BB5BBC5A6}">
      <dgm:prSet/>
      <dgm:spPr/>
      <dgm:t>
        <a:bodyPr/>
        <a:lstStyle/>
        <a:p>
          <a:endParaRPr lang="es-CO" sz="1400">
            <a:solidFill>
              <a:schemeClr val="tx1"/>
            </a:solidFill>
          </a:endParaRPr>
        </a:p>
      </dgm:t>
    </dgm:pt>
    <dgm:pt modelId="{6D4F432F-47A7-44E7-B450-FDC74104D339}" type="sibTrans" cxnId="{051B2662-F963-4CDE-B3FA-B90BB5BBC5A6}">
      <dgm:prSet/>
      <dgm:spPr/>
      <dgm:t>
        <a:bodyPr/>
        <a:lstStyle/>
        <a:p>
          <a:endParaRPr lang="es-CO" sz="1400">
            <a:solidFill>
              <a:schemeClr val="tx1"/>
            </a:solidFill>
          </a:endParaRPr>
        </a:p>
      </dgm:t>
    </dgm:pt>
    <dgm:pt modelId="{84EA06B9-E242-4B24-B0E7-6B977ACC396F}" type="asst">
      <dgm:prSet phldrT="[Texto]" custT="1"/>
      <dgm:spPr/>
      <dgm:t>
        <a:bodyPr/>
        <a:lstStyle/>
        <a:p>
          <a:r>
            <a:rPr lang="es-CO" sz="1400">
              <a:solidFill>
                <a:schemeClr val="tx1"/>
              </a:solidFill>
            </a:rPr>
            <a:t>Administrador </a:t>
          </a:r>
        </a:p>
      </dgm:t>
    </dgm:pt>
    <dgm:pt modelId="{43B1D48F-0E81-4FBA-A086-91537891F350}" type="parTrans" cxnId="{DFCCD1C7-6D8F-43A9-ACA1-30E4258D3D5E}">
      <dgm:prSet/>
      <dgm:spPr/>
      <dgm:t>
        <a:bodyPr/>
        <a:lstStyle/>
        <a:p>
          <a:endParaRPr lang="es-CO" sz="1400">
            <a:solidFill>
              <a:schemeClr val="tx1"/>
            </a:solidFill>
          </a:endParaRPr>
        </a:p>
      </dgm:t>
    </dgm:pt>
    <dgm:pt modelId="{9A3EB7CD-FC0E-462E-BFB6-8ADC411BE761}" type="sibTrans" cxnId="{DFCCD1C7-6D8F-43A9-ACA1-30E4258D3D5E}">
      <dgm:prSet/>
      <dgm:spPr/>
      <dgm:t>
        <a:bodyPr/>
        <a:lstStyle/>
        <a:p>
          <a:endParaRPr lang="es-CO" sz="1400">
            <a:solidFill>
              <a:schemeClr val="tx1"/>
            </a:solidFill>
          </a:endParaRPr>
        </a:p>
      </dgm:t>
    </dgm:pt>
    <dgm:pt modelId="{1AB2D450-9881-45AC-81B6-E3E496EC2307}">
      <dgm:prSet phldrT="[Texto]" custT="1"/>
      <dgm:spPr/>
      <dgm:t>
        <a:bodyPr/>
        <a:lstStyle/>
        <a:p>
          <a:r>
            <a:rPr lang="es-CO" sz="1400">
              <a:solidFill>
                <a:schemeClr val="tx1"/>
              </a:solidFill>
            </a:rPr>
            <a:t>Área de Centro de Interpretación y Jardín Botánico</a:t>
          </a:r>
        </a:p>
      </dgm:t>
    </dgm:pt>
    <dgm:pt modelId="{49B6EFF5-9C05-4266-B16F-9DABDE6374E5}" type="parTrans" cxnId="{22544D9E-DC7F-4085-BD87-DEEBC3BC8416}">
      <dgm:prSet/>
      <dgm:spPr/>
      <dgm:t>
        <a:bodyPr/>
        <a:lstStyle/>
        <a:p>
          <a:endParaRPr lang="es-CO" sz="1400">
            <a:solidFill>
              <a:schemeClr val="tx1"/>
            </a:solidFill>
          </a:endParaRPr>
        </a:p>
      </dgm:t>
    </dgm:pt>
    <dgm:pt modelId="{FB1F975B-3911-4EC3-AC48-B1A2D25BC703}" type="sibTrans" cxnId="{22544D9E-DC7F-4085-BD87-DEEBC3BC8416}">
      <dgm:prSet/>
      <dgm:spPr/>
      <dgm:t>
        <a:bodyPr/>
        <a:lstStyle/>
        <a:p>
          <a:endParaRPr lang="es-CO" sz="1400">
            <a:solidFill>
              <a:schemeClr val="tx1"/>
            </a:solidFill>
          </a:endParaRPr>
        </a:p>
      </dgm:t>
    </dgm:pt>
    <dgm:pt modelId="{972044D9-3CA0-4777-B9DE-82C814F8676E}">
      <dgm:prSet phldrT="[Texto]" custT="1"/>
      <dgm:spPr/>
      <dgm:t>
        <a:bodyPr/>
        <a:lstStyle/>
        <a:p>
          <a:r>
            <a:rPr lang="es-CO" sz="1400">
              <a:solidFill>
                <a:schemeClr val="tx1"/>
              </a:solidFill>
            </a:rPr>
            <a:t>Área de Alojamiento </a:t>
          </a:r>
        </a:p>
      </dgm:t>
    </dgm:pt>
    <dgm:pt modelId="{DD5E1D47-BCBC-4A5D-95E1-EAD83174BCF5}" type="parTrans" cxnId="{679827C3-A65E-4071-B12F-D66F87106896}">
      <dgm:prSet/>
      <dgm:spPr/>
      <dgm:t>
        <a:bodyPr/>
        <a:lstStyle/>
        <a:p>
          <a:endParaRPr lang="es-CO" sz="1400">
            <a:solidFill>
              <a:schemeClr val="tx1"/>
            </a:solidFill>
          </a:endParaRPr>
        </a:p>
      </dgm:t>
    </dgm:pt>
    <dgm:pt modelId="{24CF40C2-33F6-458F-B0C1-123136DD93EB}" type="sibTrans" cxnId="{679827C3-A65E-4071-B12F-D66F87106896}">
      <dgm:prSet/>
      <dgm:spPr/>
      <dgm:t>
        <a:bodyPr/>
        <a:lstStyle/>
        <a:p>
          <a:endParaRPr lang="es-CO" sz="1400">
            <a:solidFill>
              <a:schemeClr val="tx1"/>
            </a:solidFill>
          </a:endParaRPr>
        </a:p>
      </dgm:t>
    </dgm:pt>
    <dgm:pt modelId="{1EEE4454-69D0-4694-81B7-F74CF3C8750B}">
      <dgm:prSet phldrT="[Texto]" custT="1"/>
      <dgm:spPr/>
      <dgm:t>
        <a:bodyPr/>
        <a:lstStyle/>
        <a:p>
          <a:r>
            <a:rPr lang="es-CO" sz="1400">
              <a:solidFill>
                <a:schemeClr val="tx1"/>
              </a:solidFill>
            </a:rPr>
            <a:t>Área Mantenimiento y Seguridad</a:t>
          </a:r>
        </a:p>
      </dgm:t>
    </dgm:pt>
    <dgm:pt modelId="{B5522945-699E-4398-9DF5-AC1EC17A7C28}" type="parTrans" cxnId="{94E6A440-FEAC-439C-9D87-29B1E13943A5}">
      <dgm:prSet/>
      <dgm:spPr/>
      <dgm:t>
        <a:bodyPr/>
        <a:lstStyle/>
        <a:p>
          <a:endParaRPr lang="es-CO" sz="1400">
            <a:solidFill>
              <a:schemeClr val="tx1"/>
            </a:solidFill>
          </a:endParaRPr>
        </a:p>
      </dgm:t>
    </dgm:pt>
    <dgm:pt modelId="{90B7FF70-F820-403B-8375-D247C629C11B}" type="sibTrans" cxnId="{94E6A440-FEAC-439C-9D87-29B1E13943A5}">
      <dgm:prSet/>
      <dgm:spPr/>
      <dgm:t>
        <a:bodyPr/>
        <a:lstStyle/>
        <a:p>
          <a:endParaRPr lang="es-CO" sz="1400">
            <a:solidFill>
              <a:schemeClr val="tx1"/>
            </a:solidFill>
          </a:endParaRPr>
        </a:p>
      </dgm:t>
    </dgm:pt>
    <dgm:pt modelId="{D3A8AE4A-C581-4E3B-9BCB-5285FE5D99EC}">
      <dgm:prSet custT="1"/>
      <dgm:spPr/>
      <dgm:t>
        <a:bodyPr/>
        <a:lstStyle/>
        <a:p>
          <a:r>
            <a:rPr lang="es-CO" sz="1400">
              <a:solidFill>
                <a:schemeClr val="tx1"/>
              </a:solidFill>
            </a:rPr>
            <a:t>Guía de Planta</a:t>
          </a:r>
        </a:p>
      </dgm:t>
    </dgm:pt>
    <dgm:pt modelId="{6721A4F4-61B2-4317-BEB7-9342CDBA0E91}" type="parTrans" cxnId="{24D2B0D7-C80B-4EF9-9451-7886B8168CA1}">
      <dgm:prSet/>
      <dgm:spPr/>
      <dgm:t>
        <a:bodyPr/>
        <a:lstStyle/>
        <a:p>
          <a:endParaRPr lang="es-CO" sz="1400">
            <a:solidFill>
              <a:schemeClr val="tx1"/>
            </a:solidFill>
          </a:endParaRPr>
        </a:p>
      </dgm:t>
    </dgm:pt>
    <dgm:pt modelId="{DC08C73F-6E99-4A14-B3B4-9517CBFF6CBB}" type="sibTrans" cxnId="{24D2B0D7-C80B-4EF9-9451-7886B8168CA1}">
      <dgm:prSet/>
      <dgm:spPr/>
      <dgm:t>
        <a:bodyPr/>
        <a:lstStyle/>
        <a:p>
          <a:endParaRPr lang="es-CO" sz="1400">
            <a:solidFill>
              <a:schemeClr val="tx1"/>
            </a:solidFill>
          </a:endParaRPr>
        </a:p>
      </dgm:t>
    </dgm:pt>
    <dgm:pt modelId="{790C84ED-919D-4285-A486-65CD2EB6B117}">
      <dgm:prSet custT="1"/>
      <dgm:spPr/>
      <dgm:t>
        <a:bodyPr/>
        <a:lstStyle/>
        <a:p>
          <a:r>
            <a:rPr lang="es-CO" sz="1400">
              <a:solidFill>
                <a:schemeClr val="tx1"/>
              </a:solidFill>
            </a:rPr>
            <a:t>Guias Auxiliar</a:t>
          </a:r>
        </a:p>
      </dgm:t>
    </dgm:pt>
    <dgm:pt modelId="{AC9866DA-8A29-4031-A37B-DEFB1FC5E017}" type="parTrans" cxnId="{236EA4B2-8AF5-46A0-ADEA-15512FB8009F}">
      <dgm:prSet/>
      <dgm:spPr/>
      <dgm:t>
        <a:bodyPr/>
        <a:lstStyle/>
        <a:p>
          <a:endParaRPr lang="es-CO" sz="1400">
            <a:solidFill>
              <a:schemeClr val="tx1"/>
            </a:solidFill>
          </a:endParaRPr>
        </a:p>
      </dgm:t>
    </dgm:pt>
    <dgm:pt modelId="{3E8C1BEF-197A-47CC-A798-5764A19A4E97}" type="sibTrans" cxnId="{236EA4B2-8AF5-46A0-ADEA-15512FB8009F}">
      <dgm:prSet/>
      <dgm:spPr/>
      <dgm:t>
        <a:bodyPr/>
        <a:lstStyle/>
        <a:p>
          <a:endParaRPr lang="es-CO" sz="1400">
            <a:solidFill>
              <a:schemeClr val="tx1"/>
            </a:solidFill>
          </a:endParaRPr>
        </a:p>
      </dgm:t>
    </dgm:pt>
    <dgm:pt modelId="{90C5673B-9E8C-4128-BAD2-75F66B482B85}">
      <dgm:prSet custT="1"/>
      <dgm:spPr/>
      <dgm:t>
        <a:bodyPr/>
        <a:lstStyle/>
        <a:p>
          <a:r>
            <a:rPr lang="es-CO" sz="1400">
              <a:solidFill>
                <a:schemeClr val="tx1"/>
              </a:solidFill>
            </a:rPr>
            <a:t>Guardaparques </a:t>
          </a:r>
        </a:p>
      </dgm:t>
    </dgm:pt>
    <dgm:pt modelId="{DA682073-4E8B-429C-97FB-4C0B2BC60C55}" type="parTrans" cxnId="{94EF7478-124F-4825-A368-8894475E5236}">
      <dgm:prSet/>
      <dgm:spPr/>
      <dgm:t>
        <a:bodyPr/>
        <a:lstStyle/>
        <a:p>
          <a:endParaRPr lang="es-CO" sz="1400">
            <a:solidFill>
              <a:schemeClr val="tx1"/>
            </a:solidFill>
          </a:endParaRPr>
        </a:p>
      </dgm:t>
    </dgm:pt>
    <dgm:pt modelId="{F04F1A7A-E9E2-4D70-A11F-0E46BB8F41E8}" type="sibTrans" cxnId="{94EF7478-124F-4825-A368-8894475E5236}">
      <dgm:prSet/>
      <dgm:spPr/>
      <dgm:t>
        <a:bodyPr/>
        <a:lstStyle/>
        <a:p>
          <a:endParaRPr lang="es-CO" sz="1400">
            <a:solidFill>
              <a:schemeClr val="tx1"/>
            </a:solidFill>
          </a:endParaRPr>
        </a:p>
      </dgm:t>
    </dgm:pt>
    <dgm:pt modelId="{9D2C6483-59C6-4CC1-867A-E1D977D7C5B2}">
      <dgm:prSet custT="1"/>
      <dgm:spPr/>
      <dgm:t>
        <a:bodyPr/>
        <a:lstStyle/>
        <a:p>
          <a:r>
            <a:rPr lang="es-CO" sz="1400">
              <a:solidFill>
                <a:schemeClr val="tx1"/>
              </a:solidFill>
            </a:rPr>
            <a:t>Área de restaurante </a:t>
          </a:r>
        </a:p>
      </dgm:t>
    </dgm:pt>
    <dgm:pt modelId="{EA28EB56-A5DE-4893-A743-76697DAE1CD7}" type="parTrans" cxnId="{AA35A350-F413-4226-999E-8D69F6B5CB45}">
      <dgm:prSet/>
      <dgm:spPr/>
      <dgm:t>
        <a:bodyPr/>
        <a:lstStyle/>
        <a:p>
          <a:endParaRPr lang="es-CO" sz="1400">
            <a:solidFill>
              <a:schemeClr val="tx1"/>
            </a:solidFill>
          </a:endParaRPr>
        </a:p>
      </dgm:t>
    </dgm:pt>
    <dgm:pt modelId="{A4DDDEA0-6B6A-4B94-8F48-24C5C2D20362}" type="sibTrans" cxnId="{AA35A350-F413-4226-999E-8D69F6B5CB45}">
      <dgm:prSet/>
      <dgm:spPr/>
      <dgm:t>
        <a:bodyPr/>
        <a:lstStyle/>
        <a:p>
          <a:endParaRPr lang="es-CO" sz="1400">
            <a:solidFill>
              <a:schemeClr val="tx1"/>
            </a:solidFill>
          </a:endParaRPr>
        </a:p>
      </dgm:t>
    </dgm:pt>
    <dgm:pt modelId="{E68B142A-6E62-4B88-BD1D-692F0331E740}">
      <dgm:prSet custT="1"/>
      <dgm:spPr/>
      <dgm:t>
        <a:bodyPr/>
        <a:lstStyle/>
        <a:p>
          <a:r>
            <a:rPr lang="es-CO" sz="1400">
              <a:solidFill>
                <a:schemeClr val="tx1"/>
              </a:solidFill>
            </a:rPr>
            <a:t>Cocinera </a:t>
          </a:r>
        </a:p>
      </dgm:t>
    </dgm:pt>
    <dgm:pt modelId="{E279FF45-D6EB-4C86-AB7B-151E501AE03A}" type="parTrans" cxnId="{A803ED5C-1ADE-415F-85D8-04F6B3F9A5A6}">
      <dgm:prSet/>
      <dgm:spPr/>
      <dgm:t>
        <a:bodyPr/>
        <a:lstStyle/>
        <a:p>
          <a:endParaRPr lang="es-CO" sz="1400">
            <a:solidFill>
              <a:schemeClr val="tx1"/>
            </a:solidFill>
          </a:endParaRPr>
        </a:p>
      </dgm:t>
    </dgm:pt>
    <dgm:pt modelId="{32A9813F-AFB2-4C4D-8C3F-6A1A018F0443}" type="sibTrans" cxnId="{A803ED5C-1ADE-415F-85D8-04F6B3F9A5A6}">
      <dgm:prSet/>
      <dgm:spPr/>
      <dgm:t>
        <a:bodyPr/>
        <a:lstStyle/>
        <a:p>
          <a:endParaRPr lang="es-CO" sz="1400">
            <a:solidFill>
              <a:schemeClr val="tx1"/>
            </a:solidFill>
          </a:endParaRPr>
        </a:p>
      </dgm:t>
    </dgm:pt>
    <dgm:pt modelId="{FEF98B4B-8374-4AFF-AFFD-3475DB723B17}">
      <dgm:prSet custT="1"/>
      <dgm:spPr/>
      <dgm:t>
        <a:bodyPr/>
        <a:lstStyle/>
        <a:p>
          <a:r>
            <a:rPr lang="es-CO" sz="1400">
              <a:solidFill>
                <a:schemeClr val="tx1"/>
              </a:solidFill>
            </a:rPr>
            <a:t>Empleado Polifuncional </a:t>
          </a:r>
        </a:p>
      </dgm:t>
    </dgm:pt>
    <dgm:pt modelId="{C770DC05-D85F-4FE3-BA09-10208F2F21E6}" type="parTrans" cxnId="{18922C31-1DF2-4CE7-B909-B3184119FE4F}">
      <dgm:prSet/>
      <dgm:spPr/>
      <dgm:t>
        <a:bodyPr/>
        <a:lstStyle/>
        <a:p>
          <a:endParaRPr lang="es-CO" sz="1400">
            <a:solidFill>
              <a:schemeClr val="tx1"/>
            </a:solidFill>
          </a:endParaRPr>
        </a:p>
      </dgm:t>
    </dgm:pt>
    <dgm:pt modelId="{088E1F9D-63C4-425B-85A1-E8A05B675E5B}" type="sibTrans" cxnId="{18922C31-1DF2-4CE7-B909-B3184119FE4F}">
      <dgm:prSet/>
      <dgm:spPr/>
      <dgm:t>
        <a:bodyPr/>
        <a:lstStyle/>
        <a:p>
          <a:endParaRPr lang="es-CO" sz="1400">
            <a:solidFill>
              <a:schemeClr val="tx1"/>
            </a:solidFill>
          </a:endParaRPr>
        </a:p>
      </dgm:t>
    </dgm:pt>
    <dgm:pt modelId="{9D5EBB17-00AC-446D-A144-C2B9FED1DBDF}" type="pres">
      <dgm:prSet presAssocID="{EB4407CC-1B5B-418D-8F3B-48BC905C30E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CO"/>
        </a:p>
      </dgm:t>
    </dgm:pt>
    <dgm:pt modelId="{C0C73821-4945-4F8F-B027-AC3F9ED5D4C2}" type="pres">
      <dgm:prSet presAssocID="{471F9A43-BB02-468A-AFE7-C31BE10C0BE8}" presName="hierRoot1" presStyleCnt="0">
        <dgm:presLayoutVars>
          <dgm:hierBranch val="init"/>
        </dgm:presLayoutVars>
      </dgm:prSet>
      <dgm:spPr/>
      <dgm:t>
        <a:bodyPr/>
        <a:lstStyle/>
        <a:p>
          <a:endParaRPr lang="es-CO"/>
        </a:p>
      </dgm:t>
    </dgm:pt>
    <dgm:pt modelId="{137067E4-37BF-4518-B485-D28DE486C619}" type="pres">
      <dgm:prSet presAssocID="{471F9A43-BB02-468A-AFE7-C31BE10C0BE8}" presName="rootComposite1" presStyleCnt="0"/>
      <dgm:spPr/>
      <dgm:t>
        <a:bodyPr/>
        <a:lstStyle/>
        <a:p>
          <a:endParaRPr lang="es-CO"/>
        </a:p>
      </dgm:t>
    </dgm:pt>
    <dgm:pt modelId="{11E84BEC-54DD-4272-9BD1-2B8DA535C9B7}" type="pres">
      <dgm:prSet presAssocID="{471F9A43-BB02-468A-AFE7-C31BE10C0BE8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4FB5636B-5D73-4C92-B260-4E954775E74A}" type="pres">
      <dgm:prSet presAssocID="{471F9A43-BB02-468A-AFE7-C31BE10C0BE8}" presName="rootConnector1" presStyleLbl="node1" presStyleIdx="0" presStyleCnt="0"/>
      <dgm:spPr/>
      <dgm:t>
        <a:bodyPr/>
        <a:lstStyle/>
        <a:p>
          <a:endParaRPr lang="es-CO"/>
        </a:p>
      </dgm:t>
    </dgm:pt>
    <dgm:pt modelId="{4D8F0F10-79AB-4B3D-BFD4-C25D814446D9}" type="pres">
      <dgm:prSet presAssocID="{471F9A43-BB02-468A-AFE7-C31BE10C0BE8}" presName="hierChild2" presStyleCnt="0"/>
      <dgm:spPr/>
      <dgm:t>
        <a:bodyPr/>
        <a:lstStyle/>
        <a:p>
          <a:endParaRPr lang="es-CO"/>
        </a:p>
      </dgm:t>
    </dgm:pt>
    <dgm:pt modelId="{48EB23E2-F183-41D7-8F9E-51DEF93D5000}" type="pres">
      <dgm:prSet presAssocID="{49B6EFF5-9C05-4266-B16F-9DABDE6374E5}" presName="Name37" presStyleLbl="parChTrans1D2" presStyleIdx="0" presStyleCnt="5"/>
      <dgm:spPr/>
      <dgm:t>
        <a:bodyPr/>
        <a:lstStyle/>
        <a:p>
          <a:endParaRPr lang="es-CO"/>
        </a:p>
      </dgm:t>
    </dgm:pt>
    <dgm:pt modelId="{8D8B6AEF-1E74-4FE8-BEF1-9CA236219958}" type="pres">
      <dgm:prSet presAssocID="{1AB2D450-9881-45AC-81B6-E3E496EC2307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CO"/>
        </a:p>
      </dgm:t>
    </dgm:pt>
    <dgm:pt modelId="{4978827A-77D8-4C7B-B253-DEA41B6766C6}" type="pres">
      <dgm:prSet presAssocID="{1AB2D450-9881-45AC-81B6-E3E496EC2307}" presName="rootComposite" presStyleCnt="0"/>
      <dgm:spPr/>
      <dgm:t>
        <a:bodyPr/>
        <a:lstStyle/>
        <a:p>
          <a:endParaRPr lang="es-CO"/>
        </a:p>
      </dgm:t>
    </dgm:pt>
    <dgm:pt modelId="{536A6DB4-4E09-465D-93D7-10DBAF69C207}" type="pres">
      <dgm:prSet presAssocID="{1AB2D450-9881-45AC-81B6-E3E496EC2307}" presName="rootText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C4BA5E0B-6AB6-42D9-97CB-DA03E20EEE27}" type="pres">
      <dgm:prSet presAssocID="{1AB2D450-9881-45AC-81B6-E3E496EC2307}" presName="rootConnector" presStyleLbl="node2" presStyleIdx="0" presStyleCnt="4"/>
      <dgm:spPr/>
      <dgm:t>
        <a:bodyPr/>
        <a:lstStyle/>
        <a:p>
          <a:endParaRPr lang="es-CO"/>
        </a:p>
      </dgm:t>
    </dgm:pt>
    <dgm:pt modelId="{BB6F51B4-C8E6-4EA3-8A2F-7B75AF4BCB83}" type="pres">
      <dgm:prSet presAssocID="{1AB2D450-9881-45AC-81B6-E3E496EC2307}" presName="hierChild4" presStyleCnt="0"/>
      <dgm:spPr/>
      <dgm:t>
        <a:bodyPr/>
        <a:lstStyle/>
        <a:p>
          <a:endParaRPr lang="es-CO"/>
        </a:p>
      </dgm:t>
    </dgm:pt>
    <dgm:pt modelId="{D360F329-2EF8-4D07-854E-2CC1DEF49947}" type="pres">
      <dgm:prSet presAssocID="{6721A4F4-61B2-4317-BEB7-9342CDBA0E91}" presName="Name37" presStyleLbl="parChTrans1D3" presStyleIdx="0" presStyleCnt="4"/>
      <dgm:spPr/>
      <dgm:t>
        <a:bodyPr/>
        <a:lstStyle/>
        <a:p>
          <a:endParaRPr lang="es-CO"/>
        </a:p>
      </dgm:t>
    </dgm:pt>
    <dgm:pt modelId="{48243101-5732-4573-9796-74D5EB6FFF7A}" type="pres">
      <dgm:prSet presAssocID="{D3A8AE4A-C581-4E3B-9BCB-5285FE5D99EC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CO"/>
        </a:p>
      </dgm:t>
    </dgm:pt>
    <dgm:pt modelId="{3B74DB31-FDD0-4AD2-BCA7-0730D2BD2A3C}" type="pres">
      <dgm:prSet presAssocID="{D3A8AE4A-C581-4E3B-9BCB-5285FE5D99EC}" presName="rootComposite" presStyleCnt="0"/>
      <dgm:spPr/>
      <dgm:t>
        <a:bodyPr/>
        <a:lstStyle/>
        <a:p>
          <a:endParaRPr lang="es-CO"/>
        </a:p>
      </dgm:t>
    </dgm:pt>
    <dgm:pt modelId="{875D3A65-DCF5-4C3C-A205-C8A7DD937E7D}" type="pres">
      <dgm:prSet presAssocID="{D3A8AE4A-C581-4E3B-9BCB-5285FE5D99EC}" presName="rootText" presStyleLbl="node3" presStyleIdx="0" presStyleCnt="4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0E864AA7-2702-4835-9B29-9ED799A24D43}" type="pres">
      <dgm:prSet presAssocID="{D3A8AE4A-C581-4E3B-9BCB-5285FE5D99EC}" presName="rootConnector" presStyleLbl="node3" presStyleIdx="0" presStyleCnt="4"/>
      <dgm:spPr/>
      <dgm:t>
        <a:bodyPr/>
        <a:lstStyle/>
        <a:p>
          <a:endParaRPr lang="es-CO"/>
        </a:p>
      </dgm:t>
    </dgm:pt>
    <dgm:pt modelId="{74FED34A-B033-443D-912B-4263A8B951C4}" type="pres">
      <dgm:prSet presAssocID="{D3A8AE4A-C581-4E3B-9BCB-5285FE5D99EC}" presName="hierChild4" presStyleCnt="0"/>
      <dgm:spPr/>
      <dgm:t>
        <a:bodyPr/>
        <a:lstStyle/>
        <a:p>
          <a:endParaRPr lang="es-CO"/>
        </a:p>
      </dgm:t>
    </dgm:pt>
    <dgm:pt modelId="{06A57FD6-9904-4D77-95BD-B3DBA8F828F5}" type="pres">
      <dgm:prSet presAssocID="{D3A8AE4A-C581-4E3B-9BCB-5285FE5D99EC}" presName="hierChild5" presStyleCnt="0"/>
      <dgm:spPr/>
      <dgm:t>
        <a:bodyPr/>
        <a:lstStyle/>
        <a:p>
          <a:endParaRPr lang="es-CO"/>
        </a:p>
      </dgm:t>
    </dgm:pt>
    <dgm:pt modelId="{9439C989-1614-4362-A6A5-ACD0AC843D16}" type="pres">
      <dgm:prSet presAssocID="{1AB2D450-9881-45AC-81B6-E3E496EC2307}" presName="hierChild5" presStyleCnt="0"/>
      <dgm:spPr/>
      <dgm:t>
        <a:bodyPr/>
        <a:lstStyle/>
        <a:p>
          <a:endParaRPr lang="es-CO"/>
        </a:p>
      </dgm:t>
    </dgm:pt>
    <dgm:pt modelId="{0F121BF4-60E9-466A-83B0-E16BAA493163}" type="pres">
      <dgm:prSet presAssocID="{DD5E1D47-BCBC-4A5D-95E1-EAD83174BCF5}" presName="Name37" presStyleLbl="parChTrans1D2" presStyleIdx="1" presStyleCnt="5"/>
      <dgm:spPr/>
      <dgm:t>
        <a:bodyPr/>
        <a:lstStyle/>
        <a:p>
          <a:endParaRPr lang="es-CO"/>
        </a:p>
      </dgm:t>
    </dgm:pt>
    <dgm:pt modelId="{F8A50CD4-1F82-45F1-896C-11A0FBBB36FA}" type="pres">
      <dgm:prSet presAssocID="{972044D9-3CA0-4777-B9DE-82C814F8676E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CO"/>
        </a:p>
      </dgm:t>
    </dgm:pt>
    <dgm:pt modelId="{CF8A6565-1E8E-4058-A315-A37E21A4B862}" type="pres">
      <dgm:prSet presAssocID="{972044D9-3CA0-4777-B9DE-82C814F8676E}" presName="rootComposite" presStyleCnt="0"/>
      <dgm:spPr/>
      <dgm:t>
        <a:bodyPr/>
        <a:lstStyle/>
        <a:p>
          <a:endParaRPr lang="es-CO"/>
        </a:p>
      </dgm:t>
    </dgm:pt>
    <dgm:pt modelId="{CE97E306-388F-478E-8A90-8704F52DDD07}" type="pres">
      <dgm:prSet presAssocID="{972044D9-3CA0-4777-B9DE-82C814F8676E}" presName="rootText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1523C589-E85F-4D07-896E-759D16E51723}" type="pres">
      <dgm:prSet presAssocID="{972044D9-3CA0-4777-B9DE-82C814F8676E}" presName="rootConnector" presStyleLbl="node2" presStyleIdx="1" presStyleCnt="4"/>
      <dgm:spPr/>
      <dgm:t>
        <a:bodyPr/>
        <a:lstStyle/>
        <a:p>
          <a:endParaRPr lang="es-CO"/>
        </a:p>
      </dgm:t>
    </dgm:pt>
    <dgm:pt modelId="{33B895BC-0E6D-462F-87F8-F66495678F0B}" type="pres">
      <dgm:prSet presAssocID="{972044D9-3CA0-4777-B9DE-82C814F8676E}" presName="hierChild4" presStyleCnt="0"/>
      <dgm:spPr/>
      <dgm:t>
        <a:bodyPr/>
        <a:lstStyle/>
        <a:p>
          <a:endParaRPr lang="es-CO"/>
        </a:p>
      </dgm:t>
    </dgm:pt>
    <dgm:pt modelId="{80FF782D-BB27-497B-823B-59D87CAFE6AF}" type="pres">
      <dgm:prSet presAssocID="{AC9866DA-8A29-4031-A37B-DEFB1FC5E017}" presName="Name37" presStyleLbl="parChTrans1D3" presStyleIdx="1" presStyleCnt="4"/>
      <dgm:spPr/>
      <dgm:t>
        <a:bodyPr/>
        <a:lstStyle/>
        <a:p>
          <a:endParaRPr lang="es-CO"/>
        </a:p>
      </dgm:t>
    </dgm:pt>
    <dgm:pt modelId="{C3D23BC2-99A3-46D7-A31D-8A81E0113216}" type="pres">
      <dgm:prSet presAssocID="{790C84ED-919D-4285-A486-65CD2EB6B117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CO"/>
        </a:p>
      </dgm:t>
    </dgm:pt>
    <dgm:pt modelId="{8D2F60B0-738D-4814-9FFE-076D420E13B7}" type="pres">
      <dgm:prSet presAssocID="{790C84ED-919D-4285-A486-65CD2EB6B117}" presName="rootComposite" presStyleCnt="0"/>
      <dgm:spPr/>
      <dgm:t>
        <a:bodyPr/>
        <a:lstStyle/>
        <a:p>
          <a:endParaRPr lang="es-CO"/>
        </a:p>
      </dgm:t>
    </dgm:pt>
    <dgm:pt modelId="{C26C7CD3-824C-4555-A925-F259F0382BB6}" type="pres">
      <dgm:prSet presAssocID="{790C84ED-919D-4285-A486-65CD2EB6B117}" presName="rootText" presStyleLbl="node3" presStyleIdx="1" presStyleCnt="4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61A11AE6-C0B7-4A76-8755-D9E256A5D37F}" type="pres">
      <dgm:prSet presAssocID="{790C84ED-919D-4285-A486-65CD2EB6B117}" presName="rootConnector" presStyleLbl="node3" presStyleIdx="1" presStyleCnt="4"/>
      <dgm:spPr/>
      <dgm:t>
        <a:bodyPr/>
        <a:lstStyle/>
        <a:p>
          <a:endParaRPr lang="es-CO"/>
        </a:p>
      </dgm:t>
    </dgm:pt>
    <dgm:pt modelId="{9E343E6D-874E-45A0-A8E2-A92D6C9ED5B3}" type="pres">
      <dgm:prSet presAssocID="{790C84ED-919D-4285-A486-65CD2EB6B117}" presName="hierChild4" presStyleCnt="0"/>
      <dgm:spPr/>
      <dgm:t>
        <a:bodyPr/>
        <a:lstStyle/>
        <a:p>
          <a:endParaRPr lang="es-CO"/>
        </a:p>
      </dgm:t>
    </dgm:pt>
    <dgm:pt modelId="{F99CAE61-92CC-4F80-B6FF-4442DA4CCDC7}" type="pres">
      <dgm:prSet presAssocID="{790C84ED-919D-4285-A486-65CD2EB6B117}" presName="hierChild5" presStyleCnt="0"/>
      <dgm:spPr/>
      <dgm:t>
        <a:bodyPr/>
        <a:lstStyle/>
        <a:p>
          <a:endParaRPr lang="es-CO"/>
        </a:p>
      </dgm:t>
    </dgm:pt>
    <dgm:pt modelId="{3655F8F0-6B2B-418D-9C4B-E8FF3188B0DF}" type="pres">
      <dgm:prSet presAssocID="{972044D9-3CA0-4777-B9DE-82C814F8676E}" presName="hierChild5" presStyleCnt="0"/>
      <dgm:spPr/>
      <dgm:t>
        <a:bodyPr/>
        <a:lstStyle/>
        <a:p>
          <a:endParaRPr lang="es-CO"/>
        </a:p>
      </dgm:t>
    </dgm:pt>
    <dgm:pt modelId="{B5B05F64-1A44-4BB8-AE93-A6A07E6B68DB}" type="pres">
      <dgm:prSet presAssocID="{B5522945-699E-4398-9DF5-AC1EC17A7C28}" presName="Name37" presStyleLbl="parChTrans1D2" presStyleIdx="2" presStyleCnt="5"/>
      <dgm:spPr/>
      <dgm:t>
        <a:bodyPr/>
        <a:lstStyle/>
        <a:p>
          <a:endParaRPr lang="es-CO"/>
        </a:p>
      </dgm:t>
    </dgm:pt>
    <dgm:pt modelId="{9C20894D-44F5-4908-B574-2CD31A56A78D}" type="pres">
      <dgm:prSet presAssocID="{1EEE4454-69D0-4694-81B7-F74CF3C8750B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CO"/>
        </a:p>
      </dgm:t>
    </dgm:pt>
    <dgm:pt modelId="{D4925182-5E1D-426F-814E-1A2ADA7BB18B}" type="pres">
      <dgm:prSet presAssocID="{1EEE4454-69D0-4694-81B7-F74CF3C8750B}" presName="rootComposite" presStyleCnt="0"/>
      <dgm:spPr/>
      <dgm:t>
        <a:bodyPr/>
        <a:lstStyle/>
        <a:p>
          <a:endParaRPr lang="es-CO"/>
        </a:p>
      </dgm:t>
    </dgm:pt>
    <dgm:pt modelId="{C80D8DE2-2F3B-48FA-B9C9-BF2D0CF87F2B}" type="pres">
      <dgm:prSet presAssocID="{1EEE4454-69D0-4694-81B7-F74CF3C8750B}" presName="rootText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088AABAD-C502-4C90-ACD5-274B9B4A2304}" type="pres">
      <dgm:prSet presAssocID="{1EEE4454-69D0-4694-81B7-F74CF3C8750B}" presName="rootConnector" presStyleLbl="node2" presStyleIdx="2" presStyleCnt="4"/>
      <dgm:spPr/>
      <dgm:t>
        <a:bodyPr/>
        <a:lstStyle/>
        <a:p>
          <a:endParaRPr lang="es-CO"/>
        </a:p>
      </dgm:t>
    </dgm:pt>
    <dgm:pt modelId="{A61073A6-1F84-49BD-92B1-54D38F2474A7}" type="pres">
      <dgm:prSet presAssocID="{1EEE4454-69D0-4694-81B7-F74CF3C8750B}" presName="hierChild4" presStyleCnt="0"/>
      <dgm:spPr/>
      <dgm:t>
        <a:bodyPr/>
        <a:lstStyle/>
        <a:p>
          <a:endParaRPr lang="es-CO"/>
        </a:p>
      </dgm:t>
    </dgm:pt>
    <dgm:pt modelId="{081EF0CA-15F8-4CB6-993E-3096C7D5A482}" type="pres">
      <dgm:prSet presAssocID="{DA682073-4E8B-429C-97FB-4C0B2BC60C55}" presName="Name37" presStyleLbl="parChTrans1D3" presStyleIdx="2" presStyleCnt="4"/>
      <dgm:spPr/>
      <dgm:t>
        <a:bodyPr/>
        <a:lstStyle/>
        <a:p>
          <a:endParaRPr lang="es-CO"/>
        </a:p>
      </dgm:t>
    </dgm:pt>
    <dgm:pt modelId="{795DE9CB-42AA-4230-9CD7-D81B81A29999}" type="pres">
      <dgm:prSet presAssocID="{90C5673B-9E8C-4128-BAD2-75F66B482B85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CO"/>
        </a:p>
      </dgm:t>
    </dgm:pt>
    <dgm:pt modelId="{36912893-3472-48F8-8D73-10576FDCD40D}" type="pres">
      <dgm:prSet presAssocID="{90C5673B-9E8C-4128-BAD2-75F66B482B85}" presName="rootComposite" presStyleCnt="0"/>
      <dgm:spPr/>
      <dgm:t>
        <a:bodyPr/>
        <a:lstStyle/>
        <a:p>
          <a:endParaRPr lang="es-CO"/>
        </a:p>
      </dgm:t>
    </dgm:pt>
    <dgm:pt modelId="{6BCEB2AD-43B8-4A34-BDAF-3282338D27C4}" type="pres">
      <dgm:prSet presAssocID="{90C5673B-9E8C-4128-BAD2-75F66B482B85}" presName="rootText" presStyleLbl="node3" presStyleIdx="2" presStyleCnt="4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D33AB13F-0610-48CC-81EF-4BE410E44B02}" type="pres">
      <dgm:prSet presAssocID="{90C5673B-9E8C-4128-BAD2-75F66B482B85}" presName="rootConnector" presStyleLbl="node3" presStyleIdx="2" presStyleCnt="4"/>
      <dgm:spPr/>
      <dgm:t>
        <a:bodyPr/>
        <a:lstStyle/>
        <a:p>
          <a:endParaRPr lang="es-CO"/>
        </a:p>
      </dgm:t>
    </dgm:pt>
    <dgm:pt modelId="{5970A47B-CF53-432D-B780-68E4BCB1F39A}" type="pres">
      <dgm:prSet presAssocID="{90C5673B-9E8C-4128-BAD2-75F66B482B85}" presName="hierChild4" presStyleCnt="0"/>
      <dgm:spPr/>
      <dgm:t>
        <a:bodyPr/>
        <a:lstStyle/>
        <a:p>
          <a:endParaRPr lang="es-CO"/>
        </a:p>
      </dgm:t>
    </dgm:pt>
    <dgm:pt modelId="{875930AA-6BF3-48AC-93A1-C5769EF1D7E3}" type="pres">
      <dgm:prSet presAssocID="{90C5673B-9E8C-4128-BAD2-75F66B482B85}" presName="hierChild5" presStyleCnt="0"/>
      <dgm:spPr/>
      <dgm:t>
        <a:bodyPr/>
        <a:lstStyle/>
        <a:p>
          <a:endParaRPr lang="es-CO"/>
        </a:p>
      </dgm:t>
    </dgm:pt>
    <dgm:pt modelId="{CA2E033B-392D-46BF-A76C-036878B63E58}" type="pres">
      <dgm:prSet presAssocID="{1EEE4454-69D0-4694-81B7-F74CF3C8750B}" presName="hierChild5" presStyleCnt="0"/>
      <dgm:spPr/>
      <dgm:t>
        <a:bodyPr/>
        <a:lstStyle/>
        <a:p>
          <a:endParaRPr lang="es-CO"/>
        </a:p>
      </dgm:t>
    </dgm:pt>
    <dgm:pt modelId="{AD01487D-A53A-4B77-86BF-855E466CC9FF}" type="pres">
      <dgm:prSet presAssocID="{EA28EB56-A5DE-4893-A743-76697DAE1CD7}" presName="Name37" presStyleLbl="parChTrans1D2" presStyleIdx="3" presStyleCnt="5"/>
      <dgm:spPr/>
      <dgm:t>
        <a:bodyPr/>
        <a:lstStyle/>
        <a:p>
          <a:endParaRPr lang="es-CO"/>
        </a:p>
      </dgm:t>
    </dgm:pt>
    <dgm:pt modelId="{FBCD36FE-641E-4413-A726-F04ADABDE5A1}" type="pres">
      <dgm:prSet presAssocID="{9D2C6483-59C6-4CC1-867A-E1D977D7C5B2}" presName="hierRoot2" presStyleCnt="0">
        <dgm:presLayoutVars>
          <dgm:hierBranch val="init"/>
        </dgm:presLayoutVars>
      </dgm:prSet>
      <dgm:spPr/>
    </dgm:pt>
    <dgm:pt modelId="{A8F72292-C924-467D-8CAB-90E963E15622}" type="pres">
      <dgm:prSet presAssocID="{9D2C6483-59C6-4CC1-867A-E1D977D7C5B2}" presName="rootComposite" presStyleCnt="0"/>
      <dgm:spPr/>
    </dgm:pt>
    <dgm:pt modelId="{6BAC352C-2B5E-4CE5-A53D-93C8C1164007}" type="pres">
      <dgm:prSet presAssocID="{9D2C6483-59C6-4CC1-867A-E1D977D7C5B2}" presName="rootText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3BB5C16D-4C32-4D58-A342-7D1A2BECF4EC}" type="pres">
      <dgm:prSet presAssocID="{9D2C6483-59C6-4CC1-867A-E1D977D7C5B2}" presName="rootConnector" presStyleLbl="node2" presStyleIdx="3" presStyleCnt="4"/>
      <dgm:spPr/>
      <dgm:t>
        <a:bodyPr/>
        <a:lstStyle/>
        <a:p>
          <a:endParaRPr lang="es-CO"/>
        </a:p>
      </dgm:t>
    </dgm:pt>
    <dgm:pt modelId="{B8F39749-3373-4D6F-9A24-452A27C151DB}" type="pres">
      <dgm:prSet presAssocID="{9D2C6483-59C6-4CC1-867A-E1D977D7C5B2}" presName="hierChild4" presStyleCnt="0"/>
      <dgm:spPr/>
    </dgm:pt>
    <dgm:pt modelId="{92019A7A-0FDD-41C5-B83E-AD9285B417AF}" type="pres">
      <dgm:prSet presAssocID="{E279FF45-D6EB-4C86-AB7B-151E501AE03A}" presName="Name37" presStyleLbl="parChTrans1D3" presStyleIdx="3" presStyleCnt="4"/>
      <dgm:spPr/>
      <dgm:t>
        <a:bodyPr/>
        <a:lstStyle/>
        <a:p>
          <a:endParaRPr lang="es-CO"/>
        </a:p>
      </dgm:t>
    </dgm:pt>
    <dgm:pt modelId="{38884724-E1EF-4615-B461-138D3C32CAA0}" type="pres">
      <dgm:prSet presAssocID="{E68B142A-6E62-4B88-BD1D-692F0331E740}" presName="hierRoot2" presStyleCnt="0">
        <dgm:presLayoutVars>
          <dgm:hierBranch val="init"/>
        </dgm:presLayoutVars>
      </dgm:prSet>
      <dgm:spPr/>
    </dgm:pt>
    <dgm:pt modelId="{EF00D552-91EF-46FE-A78D-9A6ECDCD9B0D}" type="pres">
      <dgm:prSet presAssocID="{E68B142A-6E62-4B88-BD1D-692F0331E740}" presName="rootComposite" presStyleCnt="0"/>
      <dgm:spPr/>
    </dgm:pt>
    <dgm:pt modelId="{F9F31D8F-79BF-4A93-82DF-63BF61A86E3D}" type="pres">
      <dgm:prSet presAssocID="{E68B142A-6E62-4B88-BD1D-692F0331E740}" presName="rootText" presStyleLbl="node3" presStyleIdx="3" presStyleCnt="4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9AD10FB6-7451-444C-897B-9360BCE7637E}" type="pres">
      <dgm:prSet presAssocID="{E68B142A-6E62-4B88-BD1D-692F0331E740}" presName="rootConnector" presStyleLbl="node3" presStyleIdx="3" presStyleCnt="4"/>
      <dgm:spPr/>
      <dgm:t>
        <a:bodyPr/>
        <a:lstStyle/>
        <a:p>
          <a:endParaRPr lang="es-CO"/>
        </a:p>
      </dgm:t>
    </dgm:pt>
    <dgm:pt modelId="{9D055AA4-6DF6-4BEE-BF00-61E409DD5C78}" type="pres">
      <dgm:prSet presAssocID="{E68B142A-6E62-4B88-BD1D-692F0331E740}" presName="hierChild4" presStyleCnt="0"/>
      <dgm:spPr/>
    </dgm:pt>
    <dgm:pt modelId="{52454148-476B-464D-8A9F-F6D7856412D3}" type="pres">
      <dgm:prSet presAssocID="{C770DC05-D85F-4FE3-BA09-10208F2F21E6}" presName="Name37" presStyleLbl="parChTrans1D4" presStyleIdx="0" presStyleCnt="1"/>
      <dgm:spPr/>
      <dgm:t>
        <a:bodyPr/>
        <a:lstStyle/>
        <a:p>
          <a:endParaRPr lang="es-CO"/>
        </a:p>
      </dgm:t>
    </dgm:pt>
    <dgm:pt modelId="{65181A20-1DC9-43AA-87CF-B8AE386354A7}" type="pres">
      <dgm:prSet presAssocID="{FEF98B4B-8374-4AFF-AFFD-3475DB723B17}" presName="hierRoot2" presStyleCnt="0">
        <dgm:presLayoutVars>
          <dgm:hierBranch val="init"/>
        </dgm:presLayoutVars>
      </dgm:prSet>
      <dgm:spPr/>
    </dgm:pt>
    <dgm:pt modelId="{99E1DE04-4017-4F7C-96B3-B38E5EACFFCA}" type="pres">
      <dgm:prSet presAssocID="{FEF98B4B-8374-4AFF-AFFD-3475DB723B17}" presName="rootComposite" presStyleCnt="0"/>
      <dgm:spPr/>
    </dgm:pt>
    <dgm:pt modelId="{EC3B2351-6581-467B-A9DD-5E50513C5EE0}" type="pres">
      <dgm:prSet presAssocID="{FEF98B4B-8374-4AFF-AFFD-3475DB723B17}" presName="rootText" presStyleLbl="node4" presStyleIdx="0" presStyleCnt="1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D10FBE62-C114-4196-88E2-C50803E56F93}" type="pres">
      <dgm:prSet presAssocID="{FEF98B4B-8374-4AFF-AFFD-3475DB723B17}" presName="rootConnector" presStyleLbl="node4" presStyleIdx="0" presStyleCnt="1"/>
      <dgm:spPr/>
      <dgm:t>
        <a:bodyPr/>
        <a:lstStyle/>
        <a:p>
          <a:endParaRPr lang="es-CO"/>
        </a:p>
      </dgm:t>
    </dgm:pt>
    <dgm:pt modelId="{CB679C07-9FB4-45AA-BCCD-522CB7019E95}" type="pres">
      <dgm:prSet presAssocID="{FEF98B4B-8374-4AFF-AFFD-3475DB723B17}" presName="hierChild4" presStyleCnt="0"/>
      <dgm:spPr/>
    </dgm:pt>
    <dgm:pt modelId="{6B791CCE-F437-4CC1-AEA4-370A80A07D37}" type="pres">
      <dgm:prSet presAssocID="{FEF98B4B-8374-4AFF-AFFD-3475DB723B17}" presName="hierChild5" presStyleCnt="0"/>
      <dgm:spPr/>
    </dgm:pt>
    <dgm:pt modelId="{FBFBA881-91D7-430B-99B4-E4018365FAFB}" type="pres">
      <dgm:prSet presAssocID="{E68B142A-6E62-4B88-BD1D-692F0331E740}" presName="hierChild5" presStyleCnt="0"/>
      <dgm:spPr/>
    </dgm:pt>
    <dgm:pt modelId="{124505DA-BE76-4540-91E0-BAF066BACDDC}" type="pres">
      <dgm:prSet presAssocID="{9D2C6483-59C6-4CC1-867A-E1D977D7C5B2}" presName="hierChild5" presStyleCnt="0"/>
      <dgm:spPr/>
    </dgm:pt>
    <dgm:pt modelId="{AD61FD9B-6D55-475C-A67D-777F54A3FB53}" type="pres">
      <dgm:prSet presAssocID="{471F9A43-BB02-468A-AFE7-C31BE10C0BE8}" presName="hierChild3" presStyleCnt="0"/>
      <dgm:spPr/>
      <dgm:t>
        <a:bodyPr/>
        <a:lstStyle/>
        <a:p>
          <a:endParaRPr lang="es-CO"/>
        </a:p>
      </dgm:t>
    </dgm:pt>
    <dgm:pt modelId="{DF8166E4-5577-4D08-8742-7D50812C952F}" type="pres">
      <dgm:prSet presAssocID="{43B1D48F-0E81-4FBA-A086-91537891F350}" presName="Name111" presStyleLbl="parChTrans1D2" presStyleIdx="4" presStyleCnt="5"/>
      <dgm:spPr/>
      <dgm:t>
        <a:bodyPr/>
        <a:lstStyle/>
        <a:p>
          <a:endParaRPr lang="es-CO"/>
        </a:p>
      </dgm:t>
    </dgm:pt>
    <dgm:pt modelId="{F33C04EC-A19D-4A85-AE91-B614E99B00FE}" type="pres">
      <dgm:prSet presAssocID="{84EA06B9-E242-4B24-B0E7-6B977ACC396F}" presName="hierRoot3" presStyleCnt="0">
        <dgm:presLayoutVars>
          <dgm:hierBranch val="init"/>
        </dgm:presLayoutVars>
      </dgm:prSet>
      <dgm:spPr/>
      <dgm:t>
        <a:bodyPr/>
        <a:lstStyle/>
        <a:p>
          <a:endParaRPr lang="es-CO"/>
        </a:p>
      </dgm:t>
    </dgm:pt>
    <dgm:pt modelId="{71100E70-F4E2-497D-98CF-3A8B26C889D4}" type="pres">
      <dgm:prSet presAssocID="{84EA06B9-E242-4B24-B0E7-6B977ACC396F}" presName="rootComposite3" presStyleCnt="0"/>
      <dgm:spPr/>
      <dgm:t>
        <a:bodyPr/>
        <a:lstStyle/>
        <a:p>
          <a:endParaRPr lang="es-CO"/>
        </a:p>
      </dgm:t>
    </dgm:pt>
    <dgm:pt modelId="{768621BC-3884-4F43-BB95-AFF13A8E8794}" type="pres">
      <dgm:prSet presAssocID="{84EA06B9-E242-4B24-B0E7-6B977ACC396F}" presName="rootText3" presStyleLbl="asst1" presStyleIdx="0" presStyleCnt="1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03B8A383-E153-4525-ADEC-181E6A1518C0}" type="pres">
      <dgm:prSet presAssocID="{84EA06B9-E242-4B24-B0E7-6B977ACC396F}" presName="rootConnector3" presStyleLbl="asst1" presStyleIdx="0" presStyleCnt="1"/>
      <dgm:spPr/>
      <dgm:t>
        <a:bodyPr/>
        <a:lstStyle/>
        <a:p>
          <a:endParaRPr lang="es-CO"/>
        </a:p>
      </dgm:t>
    </dgm:pt>
    <dgm:pt modelId="{56AA496E-382C-4345-880F-34E249790A91}" type="pres">
      <dgm:prSet presAssocID="{84EA06B9-E242-4B24-B0E7-6B977ACC396F}" presName="hierChild6" presStyleCnt="0"/>
      <dgm:spPr/>
      <dgm:t>
        <a:bodyPr/>
        <a:lstStyle/>
        <a:p>
          <a:endParaRPr lang="es-CO"/>
        </a:p>
      </dgm:t>
    </dgm:pt>
    <dgm:pt modelId="{511DA312-351F-464B-A81A-4E0B24ED5D51}" type="pres">
      <dgm:prSet presAssocID="{84EA06B9-E242-4B24-B0E7-6B977ACC396F}" presName="hierChild7" presStyleCnt="0"/>
      <dgm:spPr/>
      <dgm:t>
        <a:bodyPr/>
        <a:lstStyle/>
        <a:p>
          <a:endParaRPr lang="es-CO"/>
        </a:p>
      </dgm:t>
    </dgm:pt>
  </dgm:ptLst>
  <dgm:cxnLst>
    <dgm:cxn modelId="{AA35A350-F413-4226-999E-8D69F6B5CB45}" srcId="{471F9A43-BB02-468A-AFE7-C31BE10C0BE8}" destId="{9D2C6483-59C6-4CC1-867A-E1D977D7C5B2}" srcOrd="4" destOrd="0" parTransId="{EA28EB56-A5DE-4893-A743-76697DAE1CD7}" sibTransId="{A4DDDEA0-6B6A-4B94-8F48-24C5C2D20362}"/>
    <dgm:cxn modelId="{B319332D-D024-4D08-A6C8-6F6D059B85FD}" type="presOf" srcId="{B5522945-699E-4398-9DF5-AC1EC17A7C28}" destId="{B5B05F64-1A44-4BB8-AE93-A6A07E6B68DB}" srcOrd="0" destOrd="0" presId="urn:microsoft.com/office/officeart/2005/8/layout/orgChart1"/>
    <dgm:cxn modelId="{908553CB-C8ED-41AD-A2D9-FDF918075F5B}" type="presOf" srcId="{84EA06B9-E242-4B24-B0E7-6B977ACC396F}" destId="{768621BC-3884-4F43-BB95-AFF13A8E8794}" srcOrd="0" destOrd="0" presId="urn:microsoft.com/office/officeart/2005/8/layout/orgChart1"/>
    <dgm:cxn modelId="{A803ED5C-1ADE-415F-85D8-04F6B3F9A5A6}" srcId="{9D2C6483-59C6-4CC1-867A-E1D977D7C5B2}" destId="{E68B142A-6E62-4B88-BD1D-692F0331E740}" srcOrd="0" destOrd="0" parTransId="{E279FF45-D6EB-4C86-AB7B-151E501AE03A}" sibTransId="{32A9813F-AFB2-4C4D-8C3F-6A1A018F0443}"/>
    <dgm:cxn modelId="{BDEF2958-9BFD-4124-89E2-F09A4AFEC447}" type="presOf" srcId="{972044D9-3CA0-4777-B9DE-82C814F8676E}" destId="{1523C589-E85F-4D07-896E-759D16E51723}" srcOrd="1" destOrd="0" presId="urn:microsoft.com/office/officeart/2005/8/layout/orgChart1"/>
    <dgm:cxn modelId="{F22228C7-7D59-4731-8D9C-B30D84476AE0}" type="presOf" srcId="{1EEE4454-69D0-4694-81B7-F74CF3C8750B}" destId="{088AABAD-C502-4C90-ACD5-274B9B4A2304}" srcOrd="1" destOrd="0" presId="urn:microsoft.com/office/officeart/2005/8/layout/orgChart1"/>
    <dgm:cxn modelId="{5F153CA7-F79D-46FE-9F3E-EEF0A6B333C1}" type="presOf" srcId="{EB4407CC-1B5B-418D-8F3B-48BC905C30EB}" destId="{9D5EBB17-00AC-446D-A144-C2B9FED1DBDF}" srcOrd="0" destOrd="0" presId="urn:microsoft.com/office/officeart/2005/8/layout/orgChart1"/>
    <dgm:cxn modelId="{B48CDA45-54E4-41F6-96DF-30D69FC8D80D}" type="presOf" srcId="{9D2C6483-59C6-4CC1-867A-E1D977D7C5B2}" destId="{3BB5C16D-4C32-4D58-A342-7D1A2BECF4EC}" srcOrd="1" destOrd="0" presId="urn:microsoft.com/office/officeart/2005/8/layout/orgChart1"/>
    <dgm:cxn modelId="{18922C31-1DF2-4CE7-B909-B3184119FE4F}" srcId="{E68B142A-6E62-4B88-BD1D-692F0331E740}" destId="{FEF98B4B-8374-4AFF-AFFD-3475DB723B17}" srcOrd="0" destOrd="0" parTransId="{C770DC05-D85F-4FE3-BA09-10208F2F21E6}" sibTransId="{088E1F9D-63C4-425B-85A1-E8A05B675E5B}"/>
    <dgm:cxn modelId="{BB9D88E7-B431-43B6-8748-8011E08F4832}" type="presOf" srcId="{90C5673B-9E8C-4128-BAD2-75F66B482B85}" destId="{D33AB13F-0610-48CC-81EF-4BE410E44B02}" srcOrd="1" destOrd="0" presId="urn:microsoft.com/office/officeart/2005/8/layout/orgChart1"/>
    <dgm:cxn modelId="{A2AEB028-06B3-4CAD-B95A-A397B803B4E7}" type="presOf" srcId="{1AB2D450-9881-45AC-81B6-E3E496EC2307}" destId="{536A6DB4-4E09-465D-93D7-10DBAF69C207}" srcOrd="0" destOrd="0" presId="urn:microsoft.com/office/officeart/2005/8/layout/orgChart1"/>
    <dgm:cxn modelId="{575B8392-95F0-4273-8C28-17434689C4A9}" type="presOf" srcId="{DD5E1D47-BCBC-4A5D-95E1-EAD83174BCF5}" destId="{0F121BF4-60E9-466A-83B0-E16BAA493163}" srcOrd="0" destOrd="0" presId="urn:microsoft.com/office/officeart/2005/8/layout/orgChart1"/>
    <dgm:cxn modelId="{B982C657-EDEF-4703-83E8-2171365D4625}" type="presOf" srcId="{DA682073-4E8B-429C-97FB-4C0B2BC60C55}" destId="{081EF0CA-15F8-4CB6-993E-3096C7D5A482}" srcOrd="0" destOrd="0" presId="urn:microsoft.com/office/officeart/2005/8/layout/orgChart1"/>
    <dgm:cxn modelId="{94E6A440-FEAC-439C-9D87-29B1E13943A5}" srcId="{471F9A43-BB02-468A-AFE7-C31BE10C0BE8}" destId="{1EEE4454-69D0-4694-81B7-F74CF3C8750B}" srcOrd="3" destOrd="0" parTransId="{B5522945-699E-4398-9DF5-AC1EC17A7C28}" sibTransId="{90B7FF70-F820-403B-8375-D247C629C11B}"/>
    <dgm:cxn modelId="{056D2FC0-A356-4DC5-A13E-B4B0499A085D}" type="presOf" srcId="{FEF98B4B-8374-4AFF-AFFD-3475DB723B17}" destId="{D10FBE62-C114-4196-88E2-C50803E56F93}" srcOrd="1" destOrd="0" presId="urn:microsoft.com/office/officeart/2005/8/layout/orgChart1"/>
    <dgm:cxn modelId="{236EA4B2-8AF5-46A0-ADEA-15512FB8009F}" srcId="{972044D9-3CA0-4777-B9DE-82C814F8676E}" destId="{790C84ED-919D-4285-A486-65CD2EB6B117}" srcOrd="0" destOrd="0" parTransId="{AC9866DA-8A29-4031-A37B-DEFB1FC5E017}" sibTransId="{3E8C1BEF-197A-47CC-A798-5764A19A4E97}"/>
    <dgm:cxn modelId="{6147C717-0C53-4394-9EE7-1FF62907B5A6}" type="presOf" srcId="{471F9A43-BB02-468A-AFE7-C31BE10C0BE8}" destId="{11E84BEC-54DD-4272-9BD1-2B8DA535C9B7}" srcOrd="0" destOrd="0" presId="urn:microsoft.com/office/officeart/2005/8/layout/orgChart1"/>
    <dgm:cxn modelId="{051B2662-F963-4CDE-B3FA-B90BB5BBC5A6}" srcId="{EB4407CC-1B5B-418D-8F3B-48BC905C30EB}" destId="{471F9A43-BB02-468A-AFE7-C31BE10C0BE8}" srcOrd="0" destOrd="0" parTransId="{7D60DEA2-CFBD-4420-B6C8-81867F832AAA}" sibTransId="{6D4F432F-47A7-44E7-B450-FDC74104D339}"/>
    <dgm:cxn modelId="{45B12538-79F6-4BA6-B859-EF1C6FD6A034}" type="presOf" srcId="{90C5673B-9E8C-4128-BAD2-75F66B482B85}" destId="{6BCEB2AD-43B8-4A34-BDAF-3282338D27C4}" srcOrd="0" destOrd="0" presId="urn:microsoft.com/office/officeart/2005/8/layout/orgChart1"/>
    <dgm:cxn modelId="{94EF7478-124F-4825-A368-8894475E5236}" srcId="{1EEE4454-69D0-4694-81B7-F74CF3C8750B}" destId="{90C5673B-9E8C-4128-BAD2-75F66B482B85}" srcOrd="0" destOrd="0" parTransId="{DA682073-4E8B-429C-97FB-4C0B2BC60C55}" sibTransId="{F04F1A7A-E9E2-4D70-A11F-0E46BB8F41E8}"/>
    <dgm:cxn modelId="{A2A050D5-DF14-44CE-8E91-548AAB5028CE}" type="presOf" srcId="{EA28EB56-A5DE-4893-A743-76697DAE1CD7}" destId="{AD01487D-A53A-4B77-86BF-855E466CC9FF}" srcOrd="0" destOrd="0" presId="urn:microsoft.com/office/officeart/2005/8/layout/orgChart1"/>
    <dgm:cxn modelId="{568FD90D-E3C7-4F5F-BBF8-CD684D8118A6}" type="presOf" srcId="{1AB2D450-9881-45AC-81B6-E3E496EC2307}" destId="{C4BA5E0B-6AB6-42D9-97CB-DA03E20EEE27}" srcOrd="1" destOrd="0" presId="urn:microsoft.com/office/officeart/2005/8/layout/orgChart1"/>
    <dgm:cxn modelId="{DFCCD1C7-6D8F-43A9-ACA1-30E4258D3D5E}" srcId="{471F9A43-BB02-468A-AFE7-C31BE10C0BE8}" destId="{84EA06B9-E242-4B24-B0E7-6B977ACC396F}" srcOrd="0" destOrd="0" parTransId="{43B1D48F-0E81-4FBA-A086-91537891F350}" sibTransId="{9A3EB7CD-FC0E-462E-BFB6-8ADC411BE761}"/>
    <dgm:cxn modelId="{D78CB6A5-E372-425A-892D-CBE5B149D399}" type="presOf" srcId="{E68B142A-6E62-4B88-BD1D-692F0331E740}" destId="{F9F31D8F-79BF-4A93-82DF-63BF61A86E3D}" srcOrd="0" destOrd="0" presId="urn:microsoft.com/office/officeart/2005/8/layout/orgChart1"/>
    <dgm:cxn modelId="{D9599ADF-9552-48E0-81D4-9D23998BF1C1}" type="presOf" srcId="{49B6EFF5-9C05-4266-B16F-9DABDE6374E5}" destId="{48EB23E2-F183-41D7-8F9E-51DEF93D5000}" srcOrd="0" destOrd="0" presId="urn:microsoft.com/office/officeart/2005/8/layout/orgChart1"/>
    <dgm:cxn modelId="{BEA6207F-031C-4438-8767-99F477ED69B2}" type="presOf" srcId="{790C84ED-919D-4285-A486-65CD2EB6B117}" destId="{61A11AE6-C0B7-4A76-8755-D9E256A5D37F}" srcOrd="1" destOrd="0" presId="urn:microsoft.com/office/officeart/2005/8/layout/orgChart1"/>
    <dgm:cxn modelId="{315AAFE4-48BC-4060-94F1-296073036E46}" type="presOf" srcId="{C770DC05-D85F-4FE3-BA09-10208F2F21E6}" destId="{52454148-476B-464D-8A9F-F6D7856412D3}" srcOrd="0" destOrd="0" presId="urn:microsoft.com/office/officeart/2005/8/layout/orgChart1"/>
    <dgm:cxn modelId="{3B2B63A4-9200-4B46-B36E-A324938D25E6}" type="presOf" srcId="{43B1D48F-0E81-4FBA-A086-91537891F350}" destId="{DF8166E4-5577-4D08-8742-7D50812C952F}" srcOrd="0" destOrd="0" presId="urn:microsoft.com/office/officeart/2005/8/layout/orgChart1"/>
    <dgm:cxn modelId="{24D2B0D7-C80B-4EF9-9451-7886B8168CA1}" srcId="{1AB2D450-9881-45AC-81B6-E3E496EC2307}" destId="{D3A8AE4A-C581-4E3B-9BCB-5285FE5D99EC}" srcOrd="0" destOrd="0" parTransId="{6721A4F4-61B2-4317-BEB7-9342CDBA0E91}" sibTransId="{DC08C73F-6E99-4A14-B3B4-9517CBFF6CBB}"/>
    <dgm:cxn modelId="{41E4FB6C-817D-4E2F-8863-D8B53F0F4D5F}" type="presOf" srcId="{D3A8AE4A-C581-4E3B-9BCB-5285FE5D99EC}" destId="{875D3A65-DCF5-4C3C-A205-C8A7DD937E7D}" srcOrd="0" destOrd="0" presId="urn:microsoft.com/office/officeart/2005/8/layout/orgChart1"/>
    <dgm:cxn modelId="{679827C3-A65E-4071-B12F-D66F87106896}" srcId="{471F9A43-BB02-468A-AFE7-C31BE10C0BE8}" destId="{972044D9-3CA0-4777-B9DE-82C814F8676E}" srcOrd="2" destOrd="0" parTransId="{DD5E1D47-BCBC-4A5D-95E1-EAD83174BCF5}" sibTransId="{24CF40C2-33F6-458F-B0C1-123136DD93EB}"/>
    <dgm:cxn modelId="{6CD262F0-996D-4E46-B69F-40362875D073}" type="presOf" srcId="{9D2C6483-59C6-4CC1-867A-E1D977D7C5B2}" destId="{6BAC352C-2B5E-4CE5-A53D-93C8C1164007}" srcOrd="0" destOrd="0" presId="urn:microsoft.com/office/officeart/2005/8/layout/orgChart1"/>
    <dgm:cxn modelId="{4543DAC1-2B7E-4752-813D-A10827B499D1}" type="presOf" srcId="{E279FF45-D6EB-4C86-AB7B-151E501AE03A}" destId="{92019A7A-0FDD-41C5-B83E-AD9285B417AF}" srcOrd="0" destOrd="0" presId="urn:microsoft.com/office/officeart/2005/8/layout/orgChart1"/>
    <dgm:cxn modelId="{0D2264FE-2CEE-450E-BEBB-0956160208E1}" type="presOf" srcId="{D3A8AE4A-C581-4E3B-9BCB-5285FE5D99EC}" destId="{0E864AA7-2702-4835-9B29-9ED799A24D43}" srcOrd="1" destOrd="0" presId="urn:microsoft.com/office/officeart/2005/8/layout/orgChart1"/>
    <dgm:cxn modelId="{6922F91A-A269-48AE-8AC4-924C5A995AAA}" type="presOf" srcId="{972044D9-3CA0-4777-B9DE-82C814F8676E}" destId="{CE97E306-388F-478E-8A90-8704F52DDD07}" srcOrd="0" destOrd="0" presId="urn:microsoft.com/office/officeart/2005/8/layout/orgChart1"/>
    <dgm:cxn modelId="{06B271E9-1E2D-4032-8D65-FCBF953705A3}" type="presOf" srcId="{1EEE4454-69D0-4694-81B7-F74CF3C8750B}" destId="{C80D8DE2-2F3B-48FA-B9C9-BF2D0CF87F2B}" srcOrd="0" destOrd="0" presId="urn:microsoft.com/office/officeart/2005/8/layout/orgChart1"/>
    <dgm:cxn modelId="{EEFAFE8A-F245-4A30-8F3C-DBBC6D038366}" type="presOf" srcId="{471F9A43-BB02-468A-AFE7-C31BE10C0BE8}" destId="{4FB5636B-5D73-4C92-B260-4E954775E74A}" srcOrd="1" destOrd="0" presId="urn:microsoft.com/office/officeart/2005/8/layout/orgChart1"/>
    <dgm:cxn modelId="{C1121D9E-FF6E-48C8-A959-B5D3739D7D9F}" type="presOf" srcId="{790C84ED-919D-4285-A486-65CD2EB6B117}" destId="{C26C7CD3-824C-4555-A925-F259F0382BB6}" srcOrd="0" destOrd="0" presId="urn:microsoft.com/office/officeart/2005/8/layout/orgChart1"/>
    <dgm:cxn modelId="{49C9AD3C-ED9D-42EF-AE16-EA3DB1105FAA}" type="presOf" srcId="{6721A4F4-61B2-4317-BEB7-9342CDBA0E91}" destId="{D360F329-2EF8-4D07-854E-2CC1DEF49947}" srcOrd="0" destOrd="0" presId="urn:microsoft.com/office/officeart/2005/8/layout/orgChart1"/>
    <dgm:cxn modelId="{EED2480C-66D9-4179-9752-88C0A48BD943}" type="presOf" srcId="{FEF98B4B-8374-4AFF-AFFD-3475DB723B17}" destId="{EC3B2351-6581-467B-A9DD-5E50513C5EE0}" srcOrd="0" destOrd="0" presId="urn:microsoft.com/office/officeart/2005/8/layout/orgChart1"/>
    <dgm:cxn modelId="{99F06733-9467-40A2-83C0-C091B970D599}" type="presOf" srcId="{84EA06B9-E242-4B24-B0E7-6B977ACC396F}" destId="{03B8A383-E153-4525-ADEC-181E6A1518C0}" srcOrd="1" destOrd="0" presId="urn:microsoft.com/office/officeart/2005/8/layout/orgChart1"/>
    <dgm:cxn modelId="{8AE01675-CFD5-4F1D-B5AF-071213B5A5F9}" type="presOf" srcId="{E68B142A-6E62-4B88-BD1D-692F0331E740}" destId="{9AD10FB6-7451-444C-897B-9360BCE7637E}" srcOrd="1" destOrd="0" presId="urn:microsoft.com/office/officeart/2005/8/layout/orgChart1"/>
    <dgm:cxn modelId="{8D89A1A9-2095-4143-B482-0F3C5ACCC474}" type="presOf" srcId="{AC9866DA-8A29-4031-A37B-DEFB1FC5E017}" destId="{80FF782D-BB27-497B-823B-59D87CAFE6AF}" srcOrd="0" destOrd="0" presId="urn:microsoft.com/office/officeart/2005/8/layout/orgChart1"/>
    <dgm:cxn modelId="{22544D9E-DC7F-4085-BD87-DEEBC3BC8416}" srcId="{471F9A43-BB02-468A-AFE7-C31BE10C0BE8}" destId="{1AB2D450-9881-45AC-81B6-E3E496EC2307}" srcOrd="1" destOrd="0" parTransId="{49B6EFF5-9C05-4266-B16F-9DABDE6374E5}" sibTransId="{FB1F975B-3911-4EC3-AC48-B1A2D25BC703}"/>
    <dgm:cxn modelId="{422F6A2A-5C6C-4CB3-A160-8F1DBD7C0FB9}" type="presParOf" srcId="{9D5EBB17-00AC-446D-A144-C2B9FED1DBDF}" destId="{C0C73821-4945-4F8F-B027-AC3F9ED5D4C2}" srcOrd="0" destOrd="0" presId="urn:microsoft.com/office/officeart/2005/8/layout/orgChart1"/>
    <dgm:cxn modelId="{AA572F2D-6D2F-4567-94C3-45730F14118F}" type="presParOf" srcId="{C0C73821-4945-4F8F-B027-AC3F9ED5D4C2}" destId="{137067E4-37BF-4518-B485-D28DE486C619}" srcOrd="0" destOrd="0" presId="urn:microsoft.com/office/officeart/2005/8/layout/orgChart1"/>
    <dgm:cxn modelId="{8832FCB1-D7B7-4687-9461-9E6DE61137AC}" type="presParOf" srcId="{137067E4-37BF-4518-B485-D28DE486C619}" destId="{11E84BEC-54DD-4272-9BD1-2B8DA535C9B7}" srcOrd="0" destOrd="0" presId="urn:microsoft.com/office/officeart/2005/8/layout/orgChart1"/>
    <dgm:cxn modelId="{12F18E09-063C-48E9-B8E5-D7C48FE05D2B}" type="presParOf" srcId="{137067E4-37BF-4518-B485-D28DE486C619}" destId="{4FB5636B-5D73-4C92-B260-4E954775E74A}" srcOrd="1" destOrd="0" presId="urn:microsoft.com/office/officeart/2005/8/layout/orgChart1"/>
    <dgm:cxn modelId="{04519FF6-83DF-408B-9B09-72DC257D5D11}" type="presParOf" srcId="{C0C73821-4945-4F8F-B027-AC3F9ED5D4C2}" destId="{4D8F0F10-79AB-4B3D-BFD4-C25D814446D9}" srcOrd="1" destOrd="0" presId="urn:microsoft.com/office/officeart/2005/8/layout/orgChart1"/>
    <dgm:cxn modelId="{71A8EADE-E4B1-4BD8-A64F-D013F8236398}" type="presParOf" srcId="{4D8F0F10-79AB-4B3D-BFD4-C25D814446D9}" destId="{48EB23E2-F183-41D7-8F9E-51DEF93D5000}" srcOrd="0" destOrd="0" presId="urn:microsoft.com/office/officeart/2005/8/layout/orgChart1"/>
    <dgm:cxn modelId="{F6AB50AB-228F-4F53-A7C0-A459F7188751}" type="presParOf" srcId="{4D8F0F10-79AB-4B3D-BFD4-C25D814446D9}" destId="{8D8B6AEF-1E74-4FE8-BEF1-9CA236219958}" srcOrd="1" destOrd="0" presId="urn:microsoft.com/office/officeart/2005/8/layout/orgChart1"/>
    <dgm:cxn modelId="{C844FFD6-49DD-443A-A2B2-058650388B48}" type="presParOf" srcId="{8D8B6AEF-1E74-4FE8-BEF1-9CA236219958}" destId="{4978827A-77D8-4C7B-B253-DEA41B6766C6}" srcOrd="0" destOrd="0" presId="urn:microsoft.com/office/officeart/2005/8/layout/orgChart1"/>
    <dgm:cxn modelId="{4F538966-4332-49F4-B2CB-69801B1527EF}" type="presParOf" srcId="{4978827A-77D8-4C7B-B253-DEA41B6766C6}" destId="{536A6DB4-4E09-465D-93D7-10DBAF69C207}" srcOrd="0" destOrd="0" presId="urn:microsoft.com/office/officeart/2005/8/layout/orgChart1"/>
    <dgm:cxn modelId="{0914A335-EA6E-4C80-A012-ECE58FE854AA}" type="presParOf" srcId="{4978827A-77D8-4C7B-B253-DEA41B6766C6}" destId="{C4BA5E0B-6AB6-42D9-97CB-DA03E20EEE27}" srcOrd="1" destOrd="0" presId="urn:microsoft.com/office/officeart/2005/8/layout/orgChart1"/>
    <dgm:cxn modelId="{9567E3F7-DDB4-4EDE-BDA2-4F64410AA027}" type="presParOf" srcId="{8D8B6AEF-1E74-4FE8-BEF1-9CA236219958}" destId="{BB6F51B4-C8E6-4EA3-8A2F-7B75AF4BCB83}" srcOrd="1" destOrd="0" presId="urn:microsoft.com/office/officeart/2005/8/layout/orgChart1"/>
    <dgm:cxn modelId="{2D3679D7-309E-4883-A7F6-E6E58CB98D01}" type="presParOf" srcId="{BB6F51B4-C8E6-4EA3-8A2F-7B75AF4BCB83}" destId="{D360F329-2EF8-4D07-854E-2CC1DEF49947}" srcOrd="0" destOrd="0" presId="urn:microsoft.com/office/officeart/2005/8/layout/orgChart1"/>
    <dgm:cxn modelId="{DEEB4C3D-C926-4C8D-AF00-0E0EDA0E16AE}" type="presParOf" srcId="{BB6F51B4-C8E6-4EA3-8A2F-7B75AF4BCB83}" destId="{48243101-5732-4573-9796-74D5EB6FFF7A}" srcOrd="1" destOrd="0" presId="urn:microsoft.com/office/officeart/2005/8/layout/orgChart1"/>
    <dgm:cxn modelId="{151522A5-72C5-43E6-BD82-ED049A48C29F}" type="presParOf" srcId="{48243101-5732-4573-9796-74D5EB6FFF7A}" destId="{3B74DB31-FDD0-4AD2-BCA7-0730D2BD2A3C}" srcOrd="0" destOrd="0" presId="urn:microsoft.com/office/officeart/2005/8/layout/orgChart1"/>
    <dgm:cxn modelId="{9290F276-8ED0-49EA-A7AB-AF2D5F0B87BC}" type="presParOf" srcId="{3B74DB31-FDD0-4AD2-BCA7-0730D2BD2A3C}" destId="{875D3A65-DCF5-4C3C-A205-C8A7DD937E7D}" srcOrd="0" destOrd="0" presId="urn:microsoft.com/office/officeart/2005/8/layout/orgChart1"/>
    <dgm:cxn modelId="{431B4F46-F17D-41C9-94A1-5E41E894DFD7}" type="presParOf" srcId="{3B74DB31-FDD0-4AD2-BCA7-0730D2BD2A3C}" destId="{0E864AA7-2702-4835-9B29-9ED799A24D43}" srcOrd="1" destOrd="0" presId="urn:microsoft.com/office/officeart/2005/8/layout/orgChart1"/>
    <dgm:cxn modelId="{68DFDD57-CFFB-4289-82C4-0DCCBA572B35}" type="presParOf" srcId="{48243101-5732-4573-9796-74D5EB6FFF7A}" destId="{74FED34A-B033-443D-912B-4263A8B951C4}" srcOrd="1" destOrd="0" presId="urn:microsoft.com/office/officeart/2005/8/layout/orgChart1"/>
    <dgm:cxn modelId="{403D2113-0245-4580-B869-47377F52D575}" type="presParOf" srcId="{48243101-5732-4573-9796-74D5EB6FFF7A}" destId="{06A57FD6-9904-4D77-95BD-B3DBA8F828F5}" srcOrd="2" destOrd="0" presId="urn:microsoft.com/office/officeart/2005/8/layout/orgChart1"/>
    <dgm:cxn modelId="{876A97A6-B16C-4A64-B421-971203CCDF38}" type="presParOf" srcId="{8D8B6AEF-1E74-4FE8-BEF1-9CA236219958}" destId="{9439C989-1614-4362-A6A5-ACD0AC843D16}" srcOrd="2" destOrd="0" presId="urn:microsoft.com/office/officeart/2005/8/layout/orgChart1"/>
    <dgm:cxn modelId="{3187D2BE-71FE-4E06-8311-E5BD9230FBCE}" type="presParOf" srcId="{4D8F0F10-79AB-4B3D-BFD4-C25D814446D9}" destId="{0F121BF4-60E9-466A-83B0-E16BAA493163}" srcOrd="2" destOrd="0" presId="urn:microsoft.com/office/officeart/2005/8/layout/orgChart1"/>
    <dgm:cxn modelId="{9E38C2AE-C84C-43EE-8332-492CF2F398AA}" type="presParOf" srcId="{4D8F0F10-79AB-4B3D-BFD4-C25D814446D9}" destId="{F8A50CD4-1F82-45F1-896C-11A0FBBB36FA}" srcOrd="3" destOrd="0" presId="urn:microsoft.com/office/officeart/2005/8/layout/orgChart1"/>
    <dgm:cxn modelId="{4AD063EB-BEF8-4BFB-A8D4-97F00D25F745}" type="presParOf" srcId="{F8A50CD4-1F82-45F1-896C-11A0FBBB36FA}" destId="{CF8A6565-1E8E-4058-A315-A37E21A4B862}" srcOrd="0" destOrd="0" presId="urn:microsoft.com/office/officeart/2005/8/layout/orgChart1"/>
    <dgm:cxn modelId="{B26F6319-F5BA-44C8-B942-5EA9C9BC67A8}" type="presParOf" srcId="{CF8A6565-1E8E-4058-A315-A37E21A4B862}" destId="{CE97E306-388F-478E-8A90-8704F52DDD07}" srcOrd="0" destOrd="0" presId="urn:microsoft.com/office/officeart/2005/8/layout/orgChart1"/>
    <dgm:cxn modelId="{338E03FC-23B1-4F4E-9969-C40104657F73}" type="presParOf" srcId="{CF8A6565-1E8E-4058-A315-A37E21A4B862}" destId="{1523C589-E85F-4D07-896E-759D16E51723}" srcOrd="1" destOrd="0" presId="urn:microsoft.com/office/officeart/2005/8/layout/orgChart1"/>
    <dgm:cxn modelId="{FF03922A-AA66-474A-B3AE-5D8E23B27316}" type="presParOf" srcId="{F8A50CD4-1F82-45F1-896C-11A0FBBB36FA}" destId="{33B895BC-0E6D-462F-87F8-F66495678F0B}" srcOrd="1" destOrd="0" presId="urn:microsoft.com/office/officeart/2005/8/layout/orgChart1"/>
    <dgm:cxn modelId="{EFADF70C-44E1-4E46-B6F9-372F645823E2}" type="presParOf" srcId="{33B895BC-0E6D-462F-87F8-F66495678F0B}" destId="{80FF782D-BB27-497B-823B-59D87CAFE6AF}" srcOrd="0" destOrd="0" presId="urn:microsoft.com/office/officeart/2005/8/layout/orgChart1"/>
    <dgm:cxn modelId="{47D70942-02EC-4B36-A4F3-74778FE62D16}" type="presParOf" srcId="{33B895BC-0E6D-462F-87F8-F66495678F0B}" destId="{C3D23BC2-99A3-46D7-A31D-8A81E0113216}" srcOrd="1" destOrd="0" presId="urn:microsoft.com/office/officeart/2005/8/layout/orgChart1"/>
    <dgm:cxn modelId="{DF9F805C-5FE7-404A-A5FE-51FB641BAAE3}" type="presParOf" srcId="{C3D23BC2-99A3-46D7-A31D-8A81E0113216}" destId="{8D2F60B0-738D-4814-9FFE-076D420E13B7}" srcOrd="0" destOrd="0" presId="urn:microsoft.com/office/officeart/2005/8/layout/orgChart1"/>
    <dgm:cxn modelId="{95B5DDD4-A3A9-4004-A46E-27241494357A}" type="presParOf" srcId="{8D2F60B0-738D-4814-9FFE-076D420E13B7}" destId="{C26C7CD3-824C-4555-A925-F259F0382BB6}" srcOrd="0" destOrd="0" presId="urn:microsoft.com/office/officeart/2005/8/layout/orgChart1"/>
    <dgm:cxn modelId="{12EA7DB3-B998-4453-81AB-19D9ED28E597}" type="presParOf" srcId="{8D2F60B0-738D-4814-9FFE-076D420E13B7}" destId="{61A11AE6-C0B7-4A76-8755-D9E256A5D37F}" srcOrd="1" destOrd="0" presId="urn:microsoft.com/office/officeart/2005/8/layout/orgChart1"/>
    <dgm:cxn modelId="{7CED263D-A856-4ACE-A900-81DFFA731496}" type="presParOf" srcId="{C3D23BC2-99A3-46D7-A31D-8A81E0113216}" destId="{9E343E6D-874E-45A0-A8E2-A92D6C9ED5B3}" srcOrd="1" destOrd="0" presId="urn:microsoft.com/office/officeart/2005/8/layout/orgChart1"/>
    <dgm:cxn modelId="{04AE3825-138C-45F0-A08A-6261B4A0539D}" type="presParOf" srcId="{C3D23BC2-99A3-46D7-A31D-8A81E0113216}" destId="{F99CAE61-92CC-4F80-B6FF-4442DA4CCDC7}" srcOrd="2" destOrd="0" presId="urn:microsoft.com/office/officeart/2005/8/layout/orgChart1"/>
    <dgm:cxn modelId="{6155070A-A51E-4CBE-B18C-5D7457AF7AAF}" type="presParOf" srcId="{F8A50CD4-1F82-45F1-896C-11A0FBBB36FA}" destId="{3655F8F0-6B2B-418D-9C4B-E8FF3188B0DF}" srcOrd="2" destOrd="0" presId="urn:microsoft.com/office/officeart/2005/8/layout/orgChart1"/>
    <dgm:cxn modelId="{4CE71CFD-F528-48CD-87ED-BA0737644C4D}" type="presParOf" srcId="{4D8F0F10-79AB-4B3D-BFD4-C25D814446D9}" destId="{B5B05F64-1A44-4BB8-AE93-A6A07E6B68DB}" srcOrd="4" destOrd="0" presId="urn:microsoft.com/office/officeart/2005/8/layout/orgChart1"/>
    <dgm:cxn modelId="{E5CAC04A-D3A1-4935-BECE-567AB66E9480}" type="presParOf" srcId="{4D8F0F10-79AB-4B3D-BFD4-C25D814446D9}" destId="{9C20894D-44F5-4908-B574-2CD31A56A78D}" srcOrd="5" destOrd="0" presId="urn:microsoft.com/office/officeart/2005/8/layout/orgChart1"/>
    <dgm:cxn modelId="{B89DE85C-B4F8-415D-ACB6-A1F367C15137}" type="presParOf" srcId="{9C20894D-44F5-4908-B574-2CD31A56A78D}" destId="{D4925182-5E1D-426F-814E-1A2ADA7BB18B}" srcOrd="0" destOrd="0" presId="urn:microsoft.com/office/officeart/2005/8/layout/orgChart1"/>
    <dgm:cxn modelId="{3137748A-2124-41D6-994D-0A8C0E13AC25}" type="presParOf" srcId="{D4925182-5E1D-426F-814E-1A2ADA7BB18B}" destId="{C80D8DE2-2F3B-48FA-B9C9-BF2D0CF87F2B}" srcOrd="0" destOrd="0" presId="urn:microsoft.com/office/officeart/2005/8/layout/orgChart1"/>
    <dgm:cxn modelId="{A5725AF5-D7D5-4D79-8638-E2F0017A27BC}" type="presParOf" srcId="{D4925182-5E1D-426F-814E-1A2ADA7BB18B}" destId="{088AABAD-C502-4C90-ACD5-274B9B4A2304}" srcOrd="1" destOrd="0" presId="urn:microsoft.com/office/officeart/2005/8/layout/orgChart1"/>
    <dgm:cxn modelId="{A76EDD4B-5DAB-45EC-B802-F8B65B6019F2}" type="presParOf" srcId="{9C20894D-44F5-4908-B574-2CD31A56A78D}" destId="{A61073A6-1F84-49BD-92B1-54D38F2474A7}" srcOrd="1" destOrd="0" presId="urn:microsoft.com/office/officeart/2005/8/layout/orgChart1"/>
    <dgm:cxn modelId="{F92C2B6C-8543-431E-92A3-F06DE03383AF}" type="presParOf" srcId="{A61073A6-1F84-49BD-92B1-54D38F2474A7}" destId="{081EF0CA-15F8-4CB6-993E-3096C7D5A482}" srcOrd="0" destOrd="0" presId="urn:microsoft.com/office/officeart/2005/8/layout/orgChart1"/>
    <dgm:cxn modelId="{ADFD697C-50D5-4250-9E64-94C35949B247}" type="presParOf" srcId="{A61073A6-1F84-49BD-92B1-54D38F2474A7}" destId="{795DE9CB-42AA-4230-9CD7-D81B81A29999}" srcOrd="1" destOrd="0" presId="urn:microsoft.com/office/officeart/2005/8/layout/orgChart1"/>
    <dgm:cxn modelId="{12B0FFDE-ACA7-4516-BEF8-CC73681AC460}" type="presParOf" srcId="{795DE9CB-42AA-4230-9CD7-D81B81A29999}" destId="{36912893-3472-48F8-8D73-10576FDCD40D}" srcOrd="0" destOrd="0" presId="urn:microsoft.com/office/officeart/2005/8/layout/orgChart1"/>
    <dgm:cxn modelId="{C54375D5-0B16-4C12-ABB4-A70D46639513}" type="presParOf" srcId="{36912893-3472-48F8-8D73-10576FDCD40D}" destId="{6BCEB2AD-43B8-4A34-BDAF-3282338D27C4}" srcOrd="0" destOrd="0" presId="urn:microsoft.com/office/officeart/2005/8/layout/orgChart1"/>
    <dgm:cxn modelId="{4184EBBA-7035-4A0A-9CAC-07FD21C2EAB0}" type="presParOf" srcId="{36912893-3472-48F8-8D73-10576FDCD40D}" destId="{D33AB13F-0610-48CC-81EF-4BE410E44B02}" srcOrd="1" destOrd="0" presId="urn:microsoft.com/office/officeart/2005/8/layout/orgChart1"/>
    <dgm:cxn modelId="{6EA35FCF-4CE1-46FA-B6F9-49A7582A7737}" type="presParOf" srcId="{795DE9CB-42AA-4230-9CD7-D81B81A29999}" destId="{5970A47B-CF53-432D-B780-68E4BCB1F39A}" srcOrd="1" destOrd="0" presId="urn:microsoft.com/office/officeart/2005/8/layout/orgChart1"/>
    <dgm:cxn modelId="{FA87CE79-B247-4012-BF54-34A236E254F1}" type="presParOf" srcId="{795DE9CB-42AA-4230-9CD7-D81B81A29999}" destId="{875930AA-6BF3-48AC-93A1-C5769EF1D7E3}" srcOrd="2" destOrd="0" presId="urn:microsoft.com/office/officeart/2005/8/layout/orgChart1"/>
    <dgm:cxn modelId="{AAC12B7E-6F32-4A5B-97BF-DDF007730DA6}" type="presParOf" srcId="{9C20894D-44F5-4908-B574-2CD31A56A78D}" destId="{CA2E033B-392D-46BF-A76C-036878B63E58}" srcOrd="2" destOrd="0" presId="urn:microsoft.com/office/officeart/2005/8/layout/orgChart1"/>
    <dgm:cxn modelId="{12060976-B232-44C3-ABBB-A36AC7FF79A6}" type="presParOf" srcId="{4D8F0F10-79AB-4B3D-BFD4-C25D814446D9}" destId="{AD01487D-A53A-4B77-86BF-855E466CC9FF}" srcOrd="6" destOrd="0" presId="urn:microsoft.com/office/officeart/2005/8/layout/orgChart1"/>
    <dgm:cxn modelId="{648DCE81-A69B-4AD4-88BB-AD79C7C1E7BF}" type="presParOf" srcId="{4D8F0F10-79AB-4B3D-BFD4-C25D814446D9}" destId="{FBCD36FE-641E-4413-A726-F04ADABDE5A1}" srcOrd="7" destOrd="0" presId="urn:microsoft.com/office/officeart/2005/8/layout/orgChart1"/>
    <dgm:cxn modelId="{9911C084-C589-45C6-BB32-DA0ECA3D6F87}" type="presParOf" srcId="{FBCD36FE-641E-4413-A726-F04ADABDE5A1}" destId="{A8F72292-C924-467D-8CAB-90E963E15622}" srcOrd="0" destOrd="0" presId="urn:microsoft.com/office/officeart/2005/8/layout/orgChart1"/>
    <dgm:cxn modelId="{54685DC3-BA18-4209-BF30-41DB3C12F4FD}" type="presParOf" srcId="{A8F72292-C924-467D-8CAB-90E963E15622}" destId="{6BAC352C-2B5E-4CE5-A53D-93C8C1164007}" srcOrd="0" destOrd="0" presId="urn:microsoft.com/office/officeart/2005/8/layout/orgChart1"/>
    <dgm:cxn modelId="{DE801D22-EF5E-454D-B8A4-2E3DE02BA291}" type="presParOf" srcId="{A8F72292-C924-467D-8CAB-90E963E15622}" destId="{3BB5C16D-4C32-4D58-A342-7D1A2BECF4EC}" srcOrd="1" destOrd="0" presId="urn:microsoft.com/office/officeart/2005/8/layout/orgChart1"/>
    <dgm:cxn modelId="{1EF65D46-309F-4E92-BF4C-71C94B29FC95}" type="presParOf" srcId="{FBCD36FE-641E-4413-A726-F04ADABDE5A1}" destId="{B8F39749-3373-4D6F-9A24-452A27C151DB}" srcOrd="1" destOrd="0" presId="urn:microsoft.com/office/officeart/2005/8/layout/orgChart1"/>
    <dgm:cxn modelId="{97B00351-3BAE-46BA-B386-6046A3BF4E34}" type="presParOf" srcId="{B8F39749-3373-4D6F-9A24-452A27C151DB}" destId="{92019A7A-0FDD-41C5-B83E-AD9285B417AF}" srcOrd="0" destOrd="0" presId="urn:microsoft.com/office/officeart/2005/8/layout/orgChart1"/>
    <dgm:cxn modelId="{10B67BA8-ABB9-43DA-8CED-D92290CF42FC}" type="presParOf" srcId="{B8F39749-3373-4D6F-9A24-452A27C151DB}" destId="{38884724-E1EF-4615-B461-138D3C32CAA0}" srcOrd="1" destOrd="0" presId="urn:microsoft.com/office/officeart/2005/8/layout/orgChart1"/>
    <dgm:cxn modelId="{8200DC0A-909A-4E7E-8437-FC348F9E366C}" type="presParOf" srcId="{38884724-E1EF-4615-B461-138D3C32CAA0}" destId="{EF00D552-91EF-46FE-A78D-9A6ECDCD9B0D}" srcOrd="0" destOrd="0" presId="urn:microsoft.com/office/officeart/2005/8/layout/orgChart1"/>
    <dgm:cxn modelId="{934BA863-4BA4-4D85-BFDA-A2FD2E23143B}" type="presParOf" srcId="{EF00D552-91EF-46FE-A78D-9A6ECDCD9B0D}" destId="{F9F31D8F-79BF-4A93-82DF-63BF61A86E3D}" srcOrd="0" destOrd="0" presId="urn:microsoft.com/office/officeart/2005/8/layout/orgChart1"/>
    <dgm:cxn modelId="{5CC70BC3-F234-4969-9255-5A458BA1FEA3}" type="presParOf" srcId="{EF00D552-91EF-46FE-A78D-9A6ECDCD9B0D}" destId="{9AD10FB6-7451-444C-897B-9360BCE7637E}" srcOrd="1" destOrd="0" presId="urn:microsoft.com/office/officeart/2005/8/layout/orgChart1"/>
    <dgm:cxn modelId="{B64F77BB-2E62-4668-B26B-0F027EA55F0C}" type="presParOf" srcId="{38884724-E1EF-4615-B461-138D3C32CAA0}" destId="{9D055AA4-6DF6-4BEE-BF00-61E409DD5C78}" srcOrd="1" destOrd="0" presId="urn:microsoft.com/office/officeart/2005/8/layout/orgChart1"/>
    <dgm:cxn modelId="{43E29AEC-0CC9-46C5-AF4D-AB051DA1B76E}" type="presParOf" srcId="{9D055AA4-6DF6-4BEE-BF00-61E409DD5C78}" destId="{52454148-476B-464D-8A9F-F6D7856412D3}" srcOrd="0" destOrd="0" presId="urn:microsoft.com/office/officeart/2005/8/layout/orgChart1"/>
    <dgm:cxn modelId="{572DDE7B-6360-4102-BB8D-270A53DEA7C0}" type="presParOf" srcId="{9D055AA4-6DF6-4BEE-BF00-61E409DD5C78}" destId="{65181A20-1DC9-43AA-87CF-B8AE386354A7}" srcOrd="1" destOrd="0" presId="urn:microsoft.com/office/officeart/2005/8/layout/orgChart1"/>
    <dgm:cxn modelId="{E76D4FD2-20EF-4FB8-94E9-E81409C86294}" type="presParOf" srcId="{65181A20-1DC9-43AA-87CF-B8AE386354A7}" destId="{99E1DE04-4017-4F7C-96B3-B38E5EACFFCA}" srcOrd="0" destOrd="0" presId="urn:microsoft.com/office/officeart/2005/8/layout/orgChart1"/>
    <dgm:cxn modelId="{C82C2610-E707-4EB7-A2A0-C79D3790607D}" type="presParOf" srcId="{99E1DE04-4017-4F7C-96B3-B38E5EACFFCA}" destId="{EC3B2351-6581-467B-A9DD-5E50513C5EE0}" srcOrd="0" destOrd="0" presId="urn:microsoft.com/office/officeart/2005/8/layout/orgChart1"/>
    <dgm:cxn modelId="{3F5BAA7D-B2CC-4B29-9DA2-E340EBD62F73}" type="presParOf" srcId="{99E1DE04-4017-4F7C-96B3-B38E5EACFFCA}" destId="{D10FBE62-C114-4196-88E2-C50803E56F93}" srcOrd="1" destOrd="0" presId="urn:microsoft.com/office/officeart/2005/8/layout/orgChart1"/>
    <dgm:cxn modelId="{B345955D-F03A-4782-8588-07A82A73FE08}" type="presParOf" srcId="{65181A20-1DC9-43AA-87CF-B8AE386354A7}" destId="{CB679C07-9FB4-45AA-BCCD-522CB7019E95}" srcOrd="1" destOrd="0" presId="urn:microsoft.com/office/officeart/2005/8/layout/orgChart1"/>
    <dgm:cxn modelId="{5A110F7C-05D5-4620-ABA3-FB1F2839AADD}" type="presParOf" srcId="{65181A20-1DC9-43AA-87CF-B8AE386354A7}" destId="{6B791CCE-F437-4CC1-AEA4-370A80A07D37}" srcOrd="2" destOrd="0" presId="urn:microsoft.com/office/officeart/2005/8/layout/orgChart1"/>
    <dgm:cxn modelId="{579E7E92-3C76-4E45-9430-CB13C1CBDBA2}" type="presParOf" srcId="{38884724-E1EF-4615-B461-138D3C32CAA0}" destId="{FBFBA881-91D7-430B-99B4-E4018365FAFB}" srcOrd="2" destOrd="0" presId="urn:microsoft.com/office/officeart/2005/8/layout/orgChart1"/>
    <dgm:cxn modelId="{7FD54CF9-AED3-478A-B028-937311657BED}" type="presParOf" srcId="{FBCD36FE-641E-4413-A726-F04ADABDE5A1}" destId="{124505DA-BE76-4540-91E0-BAF066BACDDC}" srcOrd="2" destOrd="0" presId="urn:microsoft.com/office/officeart/2005/8/layout/orgChart1"/>
    <dgm:cxn modelId="{0CA6CCDC-E6E2-4F7E-9202-FB3317C66D0F}" type="presParOf" srcId="{C0C73821-4945-4F8F-B027-AC3F9ED5D4C2}" destId="{AD61FD9B-6D55-475C-A67D-777F54A3FB53}" srcOrd="2" destOrd="0" presId="urn:microsoft.com/office/officeart/2005/8/layout/orgChart1"/>
    <dgm:cxn modelId="{E14817ED-99D7-43C7-911C-538538266EBA}" type="presParOf" srcId="{AD61FD9B-6D55-475C-A67D-777F54A3FB53}" destId="{DF8166E4-5577-4D08-8742-7D50812C952F}" srcOrd="0" destOrd="0" presId="urn:microsoft.com/office/officeart/2005/8/layout/orgChart1"/>
    <dgm:cxn modelId="{80D2F12F-085F-4047-B43A-7ED586E10D86}" type="presParOf" srcId="{AD61FD9B-6D55-475C-A67D-777F54A3FB53}" destId="{F33C04EC-A19D-4A85-AE91-B614E99B00FE}" srcOrd="1" destOrd="0" presId="urn:microsoft.com/office/officeart/2005/8/layout/orgChart1"/>
    <dgm:cxn modelId="{1DB741FB-9640-4CE0-B81B-D21B83B59820}" type="presParOf" srcId="{F33C04EC-A19D-4A85-AE91-B614E99B00FE}" destId="{71100E70-F4E2-497D-98CF-3A8B26C889D4}" srcOrd="0" destOrd="0" presId="urn:microsoft.com/office/officeart/2005/8/layout/orgChart1"/>
    <dgm:cxn modelId="{EFB24F10-7B46-495A-85DD-531CDC83CA4C}" type="presParOf" srcId="{71100E70-F4E2-497D-98CF-3A8B26C889D4}" destId="{768621BC-3884-4F43-BB95-AFF13A8E8794}" srcOrd="0" destOrd="0" presId="urn:microsoft.com/office/officeart/2005/8/layout/orgChart1"/>
    <dgm:cxn modelId="{6E81B3B0-DB05-4596-9686-EA7834DABE13}" type="presParOf" srcId="{71100E70-F4E2-497D-98CF-3A8B26C889D4}" destId="{03B8A383-E153-4525-ADEC-181E6A1518C0}" srcOrd="1" destOrd="0" presId="urn:microsoft.com/office/officeart/2005/8/layout/orgChart1"/>
    <dgm:cxn modelId="{F723428A-D864-49BC-ADF2-5362E3CE1BDA}" type="presParOf" srcId="{F33C04EC-A19D-4A85-AE91-B614E99B00FE}" destId="{56AA496E-382C-4345-880F-34E249790A91}" srcOrd="1" destOrd="0" presId="urn:microsoft.com/office/officeart/2005/8/layout/orgChart1"/>
    <dgm:cxn modelId="{F384C6E3-513B-4AD7-93B2-89890A570680}" type="presParOf" srcId="{F33C04EC-A19D-4A85-AE91-B614E99B00FE}" destId="{511DA312-351F-464B-A81A-4E0B24ED5D51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BF8BBD-2982-49CD-915E-A4E151A8BFD7}">
      <dsp:nvSpPr>
        <dsp:cNvPr id="0" name=""/>
        <dsp:cNvSpPr/>
      </dsp:nvSpPr>
      <dsp:spPr>
        <a:xfrm>
          <a:off x="-6125176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4B1AA4-9616-4B24-B42F-9E0FF2AB62DD}">
      <dsp:nvSpPr>
        <dsp:cNvPr id="0" name=""/>
        <dsp:cNvSpPr/>
      </dsp:nvSpPr>
      <dsp:spPr>
        <a:xfrm>
          <a:off x="752110" y="541866"/>
          <a:ext cx="8744977" cy="108373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0213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400" kern="1200" dirty="0" smtClean="0">
              <a:solidFill>
                <a:schemeClr val="tx1"/>
              </a:solidFill>
            </a:rPr>
            <a:t>La Actividad turística genera impactos: Económicos, Socio Cultural y Ambiental</a:t>
          </a:r>
          <a:endParaRPr lang="es-CO" sz="2400" kern="1200" dirty="0">
            <a:solidFill>
              <a:schemeClr val="tx1"/>
            </a:solidFill>
          </a:endParaRPr>
        </a:p>
      </dsp:txBody>
      <dsp:txXfrm>
        <a:off x="752110" y="541866"/>
        <a:ext cx="8744977" cy="1083733"/>
      </dsp:txXfrm>
    </dsp:sp>
    <dsp:sp modelId="{5CBC43BA-D454-40AE-95FB-227F42A924BB}">
      <dsp:nvSpPr>
        <dsp:cNvPr id="0" name=""/>
        <dsp:cNvSpPr/>
      </dsp:nvSpPr>
      <dsp:spPr>
        <a:xfrm>
          <a:off x="74777" y="406400"/>
          <a:ext cx="1354666" cy="1354666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182350-59AD-4FFD-B6D0-C5694CF4C25B}">
      <dsp:nvSpPr>
        <dsp:cNvPr id="0" name=""/>
        <dsp:cNvSpPr/>
      </dsp:nvSpPr>
      <dsp:spPr>
        <a:xfrm>
          <a:off x="1146048" y="2167466"/>
          <a:ext cx="8351040" cy="108373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0213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>
              <a:solidFill>
                <a:schemeClr val="tx1"/>
              </a:solidFill>
            </a:rPr>
            <a:t>Desarrollo Sostenible </a:t>
          </a:r>
          <a:endParaRPr lang="es-CO" sz="2400" kern="1200" dirty="0">
            <a:solidFill>
              <a:schemeClr val="tx1"/>
            </a:solidFill>
          </a:endParaRPr>
        </a:p>
      </dsp:txBody>
      <dsp:txXfrm>
        <a:off x="1146048" y="2167466"/>
        <a:ext cx="8351040" cy="1083733"/>
      </dsp:txXfrm>
    </dsp:sp>
    <dsp:sp modelId="{C84DB5D6-B19F-483D-84C8-76320FFAB38D}">
      <dsp:nvSpPr>
        <dsp:cNvPr id="0" name=""/>
        <dsp:cNvSpPr/>
      </dsp:nvSpPr>
      <dsp:spPr>
        <a:xfrm>
          <a:off x="468714" y="2032000"/>
          <a:ext cx="1354666" cy="1354666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587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ACDBE3-DC1E-4D69-80BA-BE9F3F066713}">
      <dsp:nvSpPr>
        <dsp:cNvPr id="0" name=""/>
        <dsp:cNvSpPr/>
      </dsp:nvSpPr>
      <dsp:spPr>
        <a:xfrm>
          <a:off x="752110" y="3793066"/>
          <a:ext cx="8744977" cy="108373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0213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400" kern="1200" dirty="0" smtClean="0">
              <a:solidFill>
                <a:schemeClr val="tx1"/>
              </a:solidFill>
            </a:rPr>
            <a:t>Interés Académico y Profesional</a:t>
          </a:r>
          <a:endParaRPr lang="es-CO" sz="2400" kern="1200" dirty="0">
            <a:solidFill>
              <a:schemeClr val="tx1"/>
            </a:solidFill>
          </a:endParaRPr>
        </a:p>
      </dsp:txBody>
      <dsp:txXfrm>
        <a:off x="752110" y="3793066"/>
        <a:ext cx="8744977" cy="1083733"/>
      </dsp:txXfrm>
    </dsp:sp>
    <dsp:sp modelId="{98A2C9CF-9785-418B-A11A-C7D0E1D385A6}">
      <dsp:nvSpPr>
        <dsp:cNvPr id="0" name=""/>
        <dsp:cNvSpPr/>
      </dsp:nvSpPr>
      <dsp:spPr>
        <a:xfrm>
          <a:off x="74777" y="3657600"/>
          <a:ext cx="1354666" cy="1354666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587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77823C-7E04-4E02-B28E-DCA945915311}">
      <dsp:nvSpPr>
        <dsp:cNvPr id="0" name=""/>
        <dsp:cNvSpPr/>
      </dsp:nvSpPr>
      <dsp:spPr>
        <a:xfrm>
          <a:off x="3095624" y="232"/>
          <a:ext cx="1936750" cy="125888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lvl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5000" kern="1200" dirty="0" smtClean="0"/>
            <a:t>1975</a:t>
          </a:r>
          <a:endParaRPr lang="es-CO" sz="5000" kern="1200" dirty="0"/>
        </a:p>
      </dsp:txBody>
      <dsp:txXfrm>
        <a:off x="3157078" y="61686"/>
        <a:ext cx="1813842" cy="1135979"/>
      </dsp:txXfrm>
    </dsp:sp>
    <dsp:sp modelId="{78AEC7D8-140D-4A08-A998-CD847BD15E91}">
      <dsp:nvSpPr>
        <dsp:cNvPr id="0" name=""/>
        <dsp:cNvSpPr/>
      </dsp:nvSpPr>
      <dsp:spPr>
        <a:xfrm>
          <a:off x="1984342" y="629676"/>
          <a:ext cx="4159314" cy="4159314"/>
        </a:xfrm>
        <a:custGeom>
          <a:avLst/>
          <a:gdLst/>
          <a:ahLst/>
          <a:cxnLst/>
          <a:rect l="0" t="0" r="0" b="0"/>
          <a:pathLst>
            <a:path>
              <a:moveTo>
                <a:pt x="3315338" y="406915"/>
              </a:moveTo>
              <a:arcTo wR="2079657" hR="2079657" stAng="18387232" swAng="1633569"/>
            </a:path>
          </a:pathLst>
        </a:custGeom>
        <a:noFill/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p3d z="-25400" prstMaterial="plastic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4E5DAF-DCBC-47EF-87C7-E551B22B1FEF}">
      <dsp:nvSpPr>
        <dsp:cNvPr id="0" name=""/>
        <dsp:cNvSpPr/>
      </dsp:nvSpPr>
      <dsp:spPr>
        <a:xfrm>
          <a:off x="5175282" y="2079889"/>
          <a:ext cx="1936750" cy="1258887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lvl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5000" kern="1200" dirty="0" smtClean="0"/>
            <a:t>1988</a:t>
          </a:r>
          <a:endParaRPr lang="es-CO" sz="5000" kern="1200" dirty="0"/>
        </a:p>
      </dsp:txBody>
      <dsp:txXfrm>
        <a:off x="5236736" y="2141343"/>
        <a:ext cx="1813842" cy="1135979"/>
      </dsp:txXfrm>
    </dsp:sp>
    <dsp:sp modelId="{76325DE1-76FE-4184-B343-5455CF5BFEF4}">
      <dsp:nvSpPr>
        <dsp:cNvPr id="0" name=""/>
        <dsp:cNvSpPr/>
      </dsp:nvSpPr>
      <dsp:spPr>
        <a:xfrm>
          <a:off x="1984342" y="629676"/>
          <a:ext cx="4159314" cy="4159314"/>
        </a:xfrm>
        <a:custGeom>
          <a:avLst/>
          <a:gdLst/>
          <a:ahLst/>
          <a:cxnLst/>
          <a:rect l="0" t="0" r="0" b="0"/>
          <a:pathLst>
            <a:path>
              <a:moveTo>
                <a:pt x="3943720" y="3001743"/>
              </a:moveTo>
              <a:arcTo wR="2079657" hR="2079657" stAng="1579199" swAng="1633569"/>
            </a:path>
          </a:pathLst>
        </a:custGeom>
        <a:noFill/>
        <a:ln w="95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p3d z="-25400" prstMaterial="plastic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2B0246-8F53-4C4C-8BFD-009458DB4565}">
      <dsp:nvSpPr>
        <dsp:cNvPr id="0" name=""/>
        <dsp:cNvSpPr/>
      </dsp:nvSpPr>
      <dsp:spPr>
        <a:xfrm>
          <a:off x="3095625" y="4159546"/>
          <a:ext cx="1936750" cy="1258887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lvl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5000" kern="1200" dirty="0" smtClean="0"/>
            <a:t>2000</a:t>
          </a:r>
          <a:endParaRPr lang="es-CO" sz="5000" kern="1200" dirty="0"/>
        </a:p>
      </dsp:txBody>
      <dsp:txXfrm>
        <a:off x="3157079" y="4221000"/>
        <a:ext cx="1813842" cy="1135979"/>
      </dsp:txXfrm>
    </dsp:sp>
    <dsp:sp modelId="{3CC243EC-EC01-43D6-9EC5-C5D03D31E912}">
      <dsp:nvSpPr>
        <dsp:cNvPr id="0" name=""/>
        <dsp:cNvSpPr/>
      </dsp:nvSpPr>
      <dsp:spPr>
        <a:xfrm>
          <a:off x="1984342" y="629676"/>
          <a:ext cx="4159314" cy="4159314"/>
        </a:xfrm>
        <a:custGeom>
          <a:avLst/>
          <a:gdLst/>
          <a:ahLst/>
          <a:cxnLst/>
          <a:rect l="0" t="0" r="0" b="0"/>
          <a:pathLst>
            <a:path>
              <a:moveTo>
                <a:pt x="843976" y="3752399"/>
              </a:moveTo>
              <a:arcTo wR="2079657" hR="2079657" stAng="7587232" swAng="1633569"/>
            </a:path>
          </a:pathLst>
        </a:custGeom>
        <a:noFill/>
        <a:ln w="95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p3d z="-25400" prstMaterial="plastic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324BCC-53AE-4549-A304-DCD04E6DC9DF}">
      <dsp:nvSpPr>
        <dsp:cNvPr id="0" name=""/>
        <dsp:cNvSpPr/>
      </dsp:nvSpPr>
      <dsp:spPr>
        <a:xfrm>
          <a:off x="1015967" y="2079889"/>
          <a:ext cx="1936750" cy="1258887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lvl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5000" kern="1200" dirty="0" smtClean="0"/>
            <a:t>2010</a:t>
          </a:r>
          <a:endParaRPr lang="es-CO" sz="5000" kern="1200" dirty="0"/>
        </a:p>
      </dsp:txBody>
      <dsp:txXfrm>
        <a:off x="1077421" y="2141343"/>
        <a:ext cx="1813842" cy="1135979"/>
      </dsp:txXfrm>
    </dsp:sp>
    <dsp:sp modelId="{FD503B9E-54E3-472A-9336-14661D4CDCF6}">
      <dsp:nvSpPr>
        <dsp:cNvPr id="0" name=""/>
        <dsp:cNvSpPr/>
      </dsp:nvSpPr>
      <dsp:spPr>
        <a:xfrm>
          <a:off x="1984342" y="629676"/>
          <a:ext cx="4159314" cy="4159314"/>
        </a:xfrm>
        <a:custGeom>
          <a:avLst/>
          <a:gdLst/>
          <a:ahLst/>
          <a:cxnLst/>
          <a:rect l="0" t="0" r="0" b="0"/>
          <a:pathLst>
            <a:path>
              <a:moveTo>
                <a:pt x="215594" y="1157570"/>
              </a:moveTo>
              <a:arcTo wR="2079657" hR="2079657" stAng="12379199" swAng="1633569"/>
            </a:path>
          </a:pathLst>
        </a:custGeom>
        <a:noFill/>
        <a:ln w="95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p3d z="-25400" prstMaterial="plastic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A58E24-B912-4658-8802-432AA1CBAE49}">
      <dsp:nvSpPr>
        <dsp:cNvPr id="0" name=""/>
        <dsp:cNvSpPr/>
      </dsp:nvSpPr>
      <dsp:spPr>
        <a:xfrm rot="5400000">
          <a:off x="303" y="238656"/>
          <a:ext cx="3947503" cy="3948109"/>
        </a:xfrm>
        <a:prstGeom prst="blockArc">
          <a:avLst>
            <a:gd name="adj1" fmla="val 13500000"/>
            <a:gd name="adj2" fmla="val 18900000"/>
            <a:gd name="adj3" fmla="val 496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394DD5-CE14-4FFF-98EC-A8BEBA47278C}">
      <dsp:nvSpPr>
        <dsp:cNvPr id="0" name=""/>
        <dsp:cNvSpPr/>
      </dsp:nvSpPr>
      <dsp:spPr>
        <a:xfrm rot="16200000">
          <a:off x="4063093" y="238656"/>
          <a:ext cx="3947503" cy="3948109"/>
        </a:xfrm>
        <a:prstGeom prst="blockArc">
          <a:avLst>
            <a:gd name="adj1" fmla="val 13500000"/>
            <a:gd name="adj2" fmla="val 18900000"/>
            <a:gd name="adj3" fmla="val 4960"/>
          </a:avLst>
        </a:prstGeom>
        <a:solidFill>
          <a:schemeClr val="accent5">
            <a:hueOff val="1602711"/>
            <a:satOff val="-3255"/>
            <a:lumOff val="2092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660450-B8DC-435C-8CE1-C7B8782D0A6C}">
      <dsp:nvSpPr>
        <dsp:cNvPr id="0" name=""/>
        <dsp:cNvSpPr/>
      </dsp:nvSpPr>
      <dsp:spPr>
        <a:xfrm>
          <a:off x="4529873" y="3667976"/>
          <a:ext cx="2997218" cy="7897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200" b="1" kern="1200" dirty="0" smtClean="0"/>
            <a:t>PARTICIPANTES </a:t>
          </a:r>
          <a:endParaRPr lang="es-CO" sz="2200" b="1" kern="1200" dirty="0"/>
        </a:p>
      </dsp:txBody>
      <dsp:txXfrm>
        <a:off x="4529873" y="3667976"/>
        <a:ext cx="2997218" cy="789753"/>
      </dsp:txXfrm>
    </dsp:sp>
    <dsp:sp modelId="{C2AA9D36-8BC1-44A3-A6EA-B512B62B0ACA}">
      <dsp:nvSpPr>
        <dsp:cNvPr id="0" name=""/>
        <dsp:cNvSpPr/>
      </dsp:nvSpPr>
      <dsp:spPr>
        <a:xfrm rot="5400000">
          <a:off x="3936467" y="238656"/>
          <a:ext cx="3947503" cy="3948109"/>
        </a:xfrm>
        <a:prstGeom prst="blockArc">
          <a:avLst>
            <a:gd name="adj1" fmla="val 13500000"/>
            <a:gd name="adj2" fmla="val 18900000"/>
            <a:gd name="adj3" fmla="val 4960"/>
          </a:avLst>
        </a:prstGeom>
        <a:solidFill>
          <a:schemeClr val="accent5">
            <a:hueOff val="3205422"/>
            <a:satOff val="-6509"/>
            <a:lumOff val="4183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B3403A-F9AB-4F4A-A7C3-EB4E39200C5A}">
      <dsp:nvSpPr>
        <dsp:cNvPr id="0" name=""/>
        <dsp:cNvSpPr/>
      </dsp:nvSpPr>
      <dsp:spPr>
        <a:xfrm rot="16200000">
          <a:off x="7998062" y="238656"/>
          <a:ext cx="3947503" cy="3948109"/>
        </a:xfrm>
        <a:prstGeom prst="blockArc">
          <a:avLst>
            <a:gd name="adj1" fmla="val 13500000"/>
            <a:gd name="adj2" fmla="val 18900000"/>
            <a:gd name="adj3" fmla="val 4960"/>
          </a:avLst>
        </a:prstGeom>
        <a:solidFill>
          <a:schemeClr val="accent5">
            <a:hueOff val="4808133"/>
            <a:satOff val="-9764"/>
            <a:lumOff val="6275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6DE4F6-68A7-49C1-AB93-73A8F1F4BAC2}">
      <dsp:nvSpPr>
        <dsp:cNvPr id="0" name=""/>
        <dsp:cNvSpPr/>
      </dsp:nvSpPr>
      <dsp:spPr>
        <a:xfrm>
          <a:off x="8176947" y="3667976"/>
          <a:ext cx="2997218" cy="7897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b="1" kern="1200" dirty="0" smtClean="0"/>
            <a:t>INSTRUMENTO</a:t>
          </a:r>
          <a:endParaRPr lang="es-CO" sz="2200" kern="1200" dirty="0"/>
        </a:p>
      </dsp:txBody>
      <dsp:txXfrm>
        <a:off x="8176947" y="3667976"/>
        <a:ext cx="2997218" cy="789753"/>
      </dsp:txXfrm>
    </dsp:sp>
    <dsp:sp modelId="{44526280-38F6-4741-8E2E-79A2786C21A3}">
      <dsp:nvSpPr>
        <dsp:cNvPr id="0" name=""/>
        <dsp:cNvSpPr/>
      </dsp:nvSpPr>
      <dsp:spPr>
        <a:xfrm>
          <a:off x="4948402" y="847296"/>
          <a:ext cx="2210333" cy="1974655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kern="1200" dirty="0" smtClean="0"/>
            <a:t>Personal de la Reserva Orquideológica Pahuma</a:t>
          </a:r>
          <a:endParaRPr lang="es-CO" sz="1600" kern="1200" dirty="0"/>
        </a:p>
      </dsp:txBody>
      <dsp:txXfrm>
        <a:off x="5243113" y="1192861"/>
        <a:ext cx="1620911" cy="888594"/>
      </dsp:txXfrm>
    </dsp:sp>
    <dsp:sp modelId="{81907B4F-86EC-487E-8F27-45E48B114F27}">
      <dsp:nvSpPr>
        <dsp:cNvPr id="0" name=""/>
        <dsp:cNvSpPr/>
      </dsp:nvSpPr>
      <dsp:spPr>
        <a:xfrm>
          <a:off x="5831760" y="2068158"/>
          <a:ext cx="1662279" cy="1662279"/>
        </a:xfrm>
        <a:prstGeom prst="ellipse">
          <a:avLst/>
        </a:prstGeom>
        <a:solidFill>
          <a:schemeClr val="accent5">
            <a:alpha val="50000"/>
            <a:hueOff val="686876"/>
            <a:satOff val="-1395"/>
            <a:lumOff val="896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kern="1200" dirty="0" smtClean="0"/>
            <a:t>Pasante </a:t>
          </a:r>
          <a:endParaRPr lang="es-CO" sz="1600" kern="1200" dirty="0"/>
        </a:p>
      </dsp:txBody>
      <dsp:txXfrm>
        <a:off x="6340140" y="2497580"/>
        <a:ext cx="997367" cy="914253"/>
      </dsp:txXfrm>
    </dsp:sp>
    <dsp:sp modelId="{BE48F91F-DAC0-4140-BF48-871353F82B17}">
      <dsp:nvSpPr>
        <dsp:cNvPr id="0" name=""/>
        <dsp:cNvSpPr/>
      </dsp:nvSpPr>
      <dsp:spPr>
        <a:xfrm>
          <a:off x="4494802" y="2042409"/>
          <a:ext cx="1917921" cy="1662279"/>
        </a:xfrm>
        <a:prstGeom prst="ellipse">
          <a:avLst/>
        </a:prstGeom>
        <a:solidFill>
          <a:schemeClr val="accent5">
            <a:alpha val="50000"/>
            <a:hueOff val="1373752"/>
            <a:satOff val="-2790"/>
            <a:lumOff val="1793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kern="1200" dirty="0" smtClean="0"/>
            <a:t>Miembros de GAD´s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kern="1200" dirty="0" smtClean="0"/>
            <a:t>(Mindo, Nanegalito,Nono)</a:t>
          </a:r>
          <a:endParaRPr lang="es-CO" sz="1600" kern="1200" dirty="0"/>
        </a:p>
      </dsp:txBody>
      <dsp:txXfrm>
        <a:off x="4675406" y="2471831"/>
        <a:ext cx="1150753" cy="914253"/>
      </dsp:txXfrm>
    </dsp:sp>
    <dsp:sp modelId="{F2CA9604-218B-4B1B-9DBE-18847888A8CB}">
      <dsp:nvSpPr>
        <dsp:cNvPr id="0" name=""/>
        <dsp:cNvSpPr/>
      </dsp:nvSpPr>
      <dsp:spPr>
        <a:xfrm>
          <a:off x="749683" y="616338"/>
          <a:ext cx="1868034" cy="1605370"/>
        </a:xfrm>
        <a:prstGeom prst="ellipse">
          <a:avLst/>
        </a:prstGeom>
        <a:solidFill>
          <a:schemeClr val="accent5">
            <a:alpha val="50000"/>
            <a:hueOff val="2060628"/>
            <a:satOff val="-4185"/>
            <a:lumOff val="2689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kern="1200" dirty="0" smtClean="0"/>
            <a:t>Cualitativo </a:t>
          </a:r>
          <a:endParaRPr lang="es-CO" sz="1600" kern="1200" dirty="0"/>
        </a:p>
      </dsp:txBody>
      <dsp:txXfrm>
        <a:off x="1023250" y="851439"/>
        <a:ext cx="1320900" cy="1135168"/>
      </dsp:txXfrm>
    </dsp:sp>
    <dsp:sp modelId="{D08AF8FC-4494-4B1D-AEDD-9F2A904E6888}">
      <dsp:nvSpPr>
        <dsp:cNvPr id="0" name=""/>
        <dsp:cNvSpPr/>
      </dsp:nvSpPr>
      <dsp:spPr>
        <a:xfrm>
          <a:off x="630111" y="1904018"/>
          <a:ext cx="649200" cy="649141"/>
        </a:xfrm>
        <a:prstGeom prst="ellipse">
          <a:avLst/>
        </a:prstGeom>
        <a:solidFill>
          <a:schemeClr val="accent5">
            <a:alpha val="50000"/>
            <a:hueOff val="2747504"/>
            <a:satOff val="-5579"/>
            <a:lumOff val="3586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E977D104-6807-41F6-8098-3DE5BF11D490}">
      <dsp:nvSpPr>
        <dsp:cNvPr id="0" name=""/>
        <dsp:cNvSpPr/>
      </dsp:nvSpPr>
      <dsp:spPr>
        <a:xfrm>
          <a:off x="2548155" y="1058931"/>
          <a:ext cx="377697" cy="377810"/>
        </a:xfrm>
        <a:prstGeom prst="ellipse">
          <a:avLst/>
        </a:prstGeom>
        <a:solidFill>
          <a:schemeClr val="accent5">
            <a:alpha val="50000"/>
            <a:hueOff val="3434381"/>
            <a:satOff val="-6974"/>
            <a:lumOff val="4482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527714D9-2055-4D25-8D46-B60A885110D0}">
      <dsp:nvSpPr>
        <dsp:cNvPr id="0" name=""/>
        <dsp:cNvSpPr/>
      </dsp:nvSpPr>
      <dsp:spPr>
        <a:xfrm>
          <a:off x="1430539" y="1744688"/>
          <a:ext cx="2145234" cy="1572173"/>
        </a:xfrm>
        <a:prstGeom prst="ellipse">
          <a:avLst/>
        </a:prstGeom>
        <a:solidFill>
          <a:schemeClr val="accent5">
            <a:alpha val="50000"/>
            <a:hueOff val="4121256"/>
            <a:satOff val="-8369"/>
            <a:lumOff val="5379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kern="1200" dirty="0" smtClean="0"/>
            <a:t>Cuantitativo</a:t>
          </a:r>
          <a:endParaRPr lang="es-CO" sz="1600" kern="1200" dirty="0"/>
        </a:p>
      </dsp:txBody>
      <dsp:txXfrm>
        <a:off x="1744701" y="1974927"/>
        <a:ext cx="1516910" cy="1111695"/>
      </dsp:txXfrm>
    </dsp:sp>
    <dsp:sp modelId="{4A1972EF-C544-4C50-B74F-836C4AB087A2}">
      <dsp:nvSpPr>
        <dsp:cNvPr id="0" name=""/>
        <dsp:cNvSpPr/>
      </dsp:nvSpPr>
      <dsp:spPr>
        <a:xfrm>
          <a:off x="2061909" y="3354247"/>
          <a:ext cx="377697" cy="377810"/>
        </a:xfrm>
        <a:prstGeom prst="ellipse">
          <a:avLst/>
        </a:prstGeom>
        <a:solidFill>
          <a:schemeClr val="accent5">
            <a:alpha val="50000"/>
            <a:hueOff val="4808133"/>
            <a:satOff val="-9764"/>
            <a:lumOff val="6275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E2E17A7A-50EB-4121-BB3F-12FF9B05C390}">
      <dsp:nvSpPr>
        <dsp:cNvPr id="0" name=""/>
        <dsp:cNvSpPr/>
      </dsp:nvSpPr>
      <dsp:spPr>
        <a:xfrm>
          <a:off x="8517404" y="1054870"/>
          <a:ext cx="2305552" cy="2305135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b="1" kern="1200" dirty="0" smtClean="0">
              <a:solidFill>
                <a:schemeClr val="tx1"/>
              </a:solidFill>
            </a:rPr>
            <a:t>Entrevista</a:t>
          </a:r>
          <a:r>
            <a:rPr lang="es-CO" sz="1600" kern="1200" dirty="0" smtClean="0">
              <a:solidFill>
                <a:schemeClr val="tx1"/>
              </a:solidFill>
            </a:rPr>
            <a:t> </a:t>
          </a:r>
          <a:endParaRPr lang="es-CO" sz="1600" kern="1200" dirty="0">
            <a:solidFill>
              <a:schemeClr val="tx1"/>
            </a:solidFill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kern="1200" dirty="0" smtClean="0">
              <a:solidFill>
                <a:schemeClr val="tx1"/>
              </a:solidFill>
            </a:rPr>
            <a:t>6 partes, además de los datos del Entrevistado </a:t>
          </a:r>
          <a:endParaRPr lang="es-CO" sz="1600" kern="1200" dirty="0">
            <a:solidFill>
              <a:schemeClr val="tx1"/>
            </a:solidFill>
          </a:endParaRPr>
        </a:p>
      </dsp:txBody>
      <dsp:txXfrm>
        <a:off x="8855044" y="1392449"/>
        <a:ext cx="1630272" cy="1629977"/>
      </dsp:txXfrm>
    </dsp:sp>
    <dsp:sp modelId="{23B6D444-57B5-4BF5-B326-ACF0DC3FBD64}">
      <dsp:nvSpPr>
        <dsp:cNvPr id="0" name=""/>
        <dsp:cNvSpPr/>
      </dsp:nvSpPr>
      <dsp:spPr>
        <a:xfrm>
          <a:off x="741838" y="3667976"/>
          <a:ext cx="2997218" cy="7897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200" b="1" kern="1200" dirty="0" smtClean="0"/>
            <a:t>ENFOQUE</a:t>
          </a:r>
          <a:r>
            <a:rPr lang="es-CO" sz="2000" b="1" kern="1200" dirty="0" smtClean="0"/>
            <a:t> </a:t>
          </a:r>
          <a:endParaRPr lang="es-CO" sz="2000" b="1" kern="1200" dirty="0"/>
        </a:p>
      </dsp:txBody>
      <dsp:txXfrm>
        <a:off x="741838" y="3667976"/>
        <a:ext cx="2997218" cy="789753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EA48A4-DC8E-4732-9A6C-619B78A0336F}">
      <dsp:nvSpPr>
        <dsp:cNvPr id="0" name=""/>
        <dsp:cNvSpPr/>
      </dsp:nvSpPr>
      <dsp:spPr>
        <a:xfrm>
          <a:off x="2707281" y="1241339"/>
          <a:ext cx="59083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90837" y="45720"/>
              </a:lnTo>
            </a:path>
          </a:pathLst>
        </a:custGeom>
        <a:noFill/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2200" kern="1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987163" y="1283951"/>
        <a:ext cx="31071" cy="6214"/>
      </dsp:txXfrm>
    </dsp:sp>
    <dsp:sp modelId="{39C34E4E-32D2-4832-8638-F7D97B4E047A}">
      <dsp:nvSpPr>
        <dsp:cNvPr id="0" name=""/>
        <dsp:cNvSpPr/>
      </dsp:nvSpPr>
      <dsp:spPr>
        <a:xfrm>
          <a:off x="7177" y="476488"/>
          <a:ext cx="2701903" cy="162114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200" b="1" kern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Etapa 1. 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200" b="0" kern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Revisión bibliográfica</a:t>
          </a:r>
          <a:endParaRPr lang="es-CO" sz="2200" b="0" kern="1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177" y="476488"/>
        <a:ext cx="2701903" cy="1621142"/>
      </dsp:txXfrm>
    </dsp:sp>
    <dsp:sp modelId="{F54587A6-1201-47FD-BBF3-5286F92420E1}">
      <dsp:nvSpPr>
        <dsp:cNvPr id="0" name=""/>
        <dsp:cNvSpPr/>
      </dsp:nvSpPr>
      <dsp:spPr>
        <a:xfrm>
          <a:off x="6030622" y="1241339"/>
          <a:ext cx="59083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90837" y="45720"/>
              </a:lnTo>
            </a:path>
          </a:pathLst>
        </a:custGeom>
        <a:noFill/>
        <a:ln w="95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2200" kern="1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310505" y="1283951"/>
        <a:ext cx="31071" cy="6214"/>
      </dsp:txXfrm>
    </dsp:sp>
    <dsp:sp modelId="{CC7D0EEF-77B2-403A-9152-574D9C6C9413}">
      <dsp:nvSpPr>
        <dsp:cNvPr id="0" name=""/>
        <dsp:cNvSpPr/>
      </dsp:nvSpPr>
      <dsp:spPr>
        <a:xfrm>
          <a:off x="3330518" y="476488"/>
          <a:ext cx="2701903" cy="162114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200" b="1" kern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Etapa 2. 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200" b="0" kern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Elaboración del instrumento</a:t>
          </a:r>
          <a:endParaRPr lang="es-CO" sz="2200" b="0" kern="1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330518" y="476488"/>
        <a:ext cx="2701903" cy="1621142"/>
      </dsp:txXfrm>
    </dsp:sp>
    <dsp:sp modelId="{E5464316-12E8-4624-BA1E-6D362C8AB32D}">
      <dsp:nvSpPr>
        <dsp:cNvPr id="0" name=""/>
        <dsp:cNvSpPr/>
      </dsp:nvSpPr>
      <dsp:spPr>
        <a:xfrm>
          <a:off x="1358129" y="2095830"/>
          <a:ext cx="6646682" cy="590837"/>
        </a:xfrm>
        <a:custGeom>
          <a:avLst/>
          <a:gdLst/>
          <a:ahLst/>
          <a:cxnLst/>
          <a:rect l="0" t="0" r="0" b="0"/>
          <a:pathLst>
            <a:path>
              <a:moveTo>
                <a:pt x="6646682" y="0"/>
              </a:moveTo>
              <a:lnTo>
                <a:pt x="6646682" y="312518"/>
              </a:lnTo>
              <a:lnTo>
                <a:pt x="0" y="312518"/>
              </a:lnTo>
              <a:lnTo>
                <a:pt x="0" y="590837"/>
              </a:lnTo>
            </a:path>
          </a:pathLst>
        </a:custGeom>
        <a:noFill/>
        <a:ln w="95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2200" kern="1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514578" y="2388141"/>
        <a:ext cx="333783" cy="6214"/>
      </dsp:txXfrm>
    </dsp:sp>
    <dsp:sp modelId="{E4328E00-6D50-4726-95A8-8C65F060BD8C}">
      <dsp:nvSpPr>
        <dsp:cNvPr id="0" name=""/>
        <dsp:cNvSpPr/>
      </dsp:nvSpPr>
      <dsp:spPr>
        <a:xfrm>
          <a:off x="6653859" y="476488"/>
          <a:ext cx="2701903" cy="162114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200" b="1" kern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Etapa 3.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200" b="1" kern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_tradnl" sz="2200" b="0" kern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Selección de los participantes</a:t>
          </a:r>
          <a:endParaRPr lang="es-CO" sz="2200" b="0" kern="1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653859" y="476488"/>
        <a:ext cx="2701903" cy="1621142"/>
      </dsp:txXfrm>
    </dsp:sp>
    <dsp:sp modelId="{9FF4530D-3564-40A3-8FCB-13F60A7239AC}">
      <dsp:nvSpPr>
        <dsp:cNvPr id="0" name=""/>
        <dsp:cNvSpPr/>
      </dsp:nvSpPr>
      <dsp:spPr>
        <a:xfrm>
          <a:off x="2707281" y="3483918"/>
          <a:ext cx="59083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90837" y="45720"/>
              </a:lnTo>
            </a:path>
          </a:pathLst>
        </a:custGeom>
        <a:noFill/>
        <a:ln w="95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2200" kern="1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987163" y="3526531"/>
        <a:ext cx="31071" cy="6214"/>
      </dsp:txXfrm>
    </dsp:sp>
    <dsp:sp modelId="{FBFE9CD5-DDB9-4E69-9C91-7BF619F6AC2C}">
      <dsp:nvSpPr>
        <dsp:cNvPr id="0" name=""/>
        <dsp:cNvSpPr/>
      </dsp:nvSpPr>
      <dsp:spPr>
        <a:xfrm>
          <a:off x="7177" y="2719067"/>
          <a:ext cx="2701903" cy="162114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200" b="1" kern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Etapa 4. 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200" b="0" kern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Aplicación del instrumento</a:t>
          </a:r>
          <a:endParaRPr lang="es-CO" sz="2200" b="0" kern="1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177" y="2719067"/>
        <a:ext cx="2701903" cy="1621142"/>
      </dsp:txXfrm>
    </dsp:sp>
    <dsp:sp modelId="{584F8020-7800-4D66-9E78-0398931EDBA5}">
      <dsp:nvSpPr>
        <dsp:cNvPr id="0" name=""/>
        <dsp:cNvSpPr/>
      </dsp:nvSpPr>
      <dsp:spPr>
        <a:xfrm>
          <a:off x="6030622" y="3483918"/>
          <a:ext cx="59083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90837" y="45720"/>
              </a:lnTo>
            </a:path>
          </a:pathLst>
        </a:custGeom>
        <a:noFill/>
        <a:ln w="952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2200" kern="1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310505" y="3526531"/>
        <a:ext cx="31071" cy="6214"/>
      </dsp:txXfrm>
    </dsp:sp>
    <dsp:sp modelId="{F34455D2-1C9E-4BFE-9FB6-A2D810804236}">
      <dsp:nvSpPr>
        <dsp:cNvPr id="0" name=""/>
        <dsp:cNvSpPr/>
      </dsp:nvSpPr>
      <dsp:spPr>
        <a:xfrm>
          <a:off x="3330518" y="2719067"/>
          <a:ext cx="2701903" cy="1621142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200" b="1" kern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Etapa 5. 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200" b="0" kern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Sistematización y análisis de resultados</a:t>
          </a:r>
          <a:endParaRPr lang="es-CO" sz="2200" kern="1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330518" y="2719067"/>
        <a:ext cx="2701903" cy="1621142"/>
      </dsp:txXfrm>
    </dsp:sp>
    <dsp:sp modelId="{F6A55841-C8B8-4559-A15B-93A4A76250F5}">
      <dsp:nvSpPr>
        <dsp:cNvPr id="0" name=""/>
        <dsp:cNvSpPr/>
      </dsp:nvSpPr>
      <dsp:spPr>
        <a:xfrm>
          <a:off x="6653859" y="2719067"/>
          <a:ext cx="2701903" cy="162114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200" b="1" kern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Etapa 6. 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200" b="0" kern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Discusión de resultados</a:t>
          </a:r>
          <a:endParaRPr lang="es-CO" sz="2200" b="0" kern="1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653859" y="2719067"/>
        <a:ext cx="2701903" cy="1621142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A65832-98A8-48AB-9675-DB889D873BE5}">
      <dsp:nvSpPr>
        <dsp:cNvPr id="0" name=""/>
        <dsp:cNvSpPr/>
      </dsp:nvSpPr>
      <dsp:spPr>
        <a:xfrm>
          <a:off x="420426" y="1759861"/>
          <a:ext cx="1459769" cy="1459769"/>
        </a:xfrm>
        <a:prstGeom prst="donut">
          <a:avLst>
            <a:gd name="adj" fmla="val 2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B02FE7-57D4-431F-91BB-4736C346F6E0}">
      <dsp:nvSpPr>
        <dsp:cNvPr id="0" name=""/>
        <dsp:cNvSpPr/>
      </dsp:nvSpPr>
      <dsp:spPr>
        <a:xfrm rot="17700000">
          <a:off x="934783" y="569851"/>
          <a:ext cx="1814655" cy="8745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880" tIns="0" rIns="0" bIns="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200" kern="1200" dirty="0" smtClean="0"/>
            <a:t>Condiciones de vida </a:t>
          </a:r>
          <a:endParaRPr lang="es-CO" sz="2200" kern="1200" dirty="0"/>
        </a:p>
      </dsp:txBody>
      <dsp:txXfrm>
        <a:off x="934783" y="569851"/>
        <a:ext cx="1814655" cy="874523"/>
      </dsp:txXfrm>
    </dsp:sp>
    <dsp:sp modelId="{FAED6E8D-8611-45B5-B2AA-253EE056FE1A}">
      <dsp:nvSpPr>
        <dsp:cNvPr id="0" name=""/>
        <dsp:cNvSpPr/>
      </dsp:nvSpPr>
      <dsp:spPr>
        <a:xfrm>
          <a:off x="1990150" y="2110890"/>
          <a:ext cx="757712" cy="75771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AF422E-D148-43BF-B966-369E4232C3E1}">
      <dsp:nvSpPr>
        <dsp:cNvPr id="0" name=""/>
        <dsp:cNvSpPr/>
      </dsp:nvSpPr>
      <dsp:spPr>
        <a:xfrm rot="17700000">
          <a:off x="1092743" y="3165506"/>
          <a:ext cx="1569762" cy="756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55880" bIns="0" numCol="1" spcCol="1270" anchor="ctr" anchorCtr="0">
          <a:noAutofit/>
        </a:bodyPr>
        <a:lstStyle/>
        <a:p>
          <a:pPr lvl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2200" kern="1200" dirty="0"/>
        </a:p>
      </dsp:txBody>
      <dsp:txXfrm>
        <a:off x="1092743" y="3165506"/>
        <a:ext cx="1569762" cy="756880"/>
      </dsp:txXfrm>
    </dsp:sp>
    <dsp:sp modelId="{BCBEB63A-FC72-49E1-BF1E-A3FF8C435D34}">
      <dsp:nvSpPr>
        <dsp:cNvPr id="0" name=""/>
        <dsp:cNvSpPr/>
      </dsp:nvSpPr>
      <dsp:spPr>
        <a:xfrm rot="17700000">
          <a:off x="2075508" y="1057105"/>
          <a:ext cx="1569762" cy="756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85BEC8-AD5D-4B8B-B283-F58326A185B7}">
      <dsp:nvSpPr>
        <dsp:cNvPr id="0" name=""/>
        <dsp:cNvSpPr/>
      </dsp:nvSpPr>
      <dsp:spPr>
        <a:xfrm>
          <a:off x="2857702" y="2110890"/>
          <a:ext cx="757712" cy="75771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377008-9462-4410-BAF2-09C5796B89FE}">
      <dsp:nvSpPr>
        <dsp:cNvPr id="0" name=""/>
        <dsp:cNvSpPr/>
      </dsp:nvSpPr>
      <dsp:spPr>
        <a:xfrm rot="17700000">
          <a:off x="1960295" y="3165506"/>
          <a:ext cx="1569762" cy="756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55880" bIns="0" numCol="1" spcCol="1270" anchor="ctr" anchorCtr="0">
          <a:noAutofit/>
        </a:bodyPr>
        <a:lstStyle/>
        <a:p>
          <a:pPr lvl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2200" kern="1200" dirty="0"/>
        </a:p>
      </dsp:txBody>
      <dsp:txXfrm>
        <a:off x="1960295" y="3165506"/>
        <a:ext cx="1569762" cy="756880"/>
      </dsp:txXfrm>
    </dsp:sp>
    <dsp:sp modelId="{9F9ECF86-DEDC-4849-BCCB-53FFFA72752D}">
      <dsp:nvSpPr>
        <dsp:cNvPr id="0" name=""/>
        <dsp:cNvSpPr/>
      </dsp:nvSpPr>
      <dsp:spPr>
        <a:xfrm rot="17700000">
          <a:off x="2943059" y="1057105"/>
          <a:ext cx="1569762" cy="756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A9CA10-BEEE-4935-BD20-542351658BEA}">
      <dsp:nvSpPr>
        <dsp:cNvPr id="0" name=""/>
        <dsp:cNvSpPr/>
      </dsp:nvSpPr>
      <dsp:spPr>
        <a:xfrm>
          <a:off x="3725370" y="1759861"/>
          <a:ext cx="1459769" cy="1459769"/>
        </a:xfrm>
        <a:prstGeom prst="donut">
          <a:avLst>
            <a:gd name="adj" fmla="val 2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DC13C2-37C3-480E-8BFD-D4A336142F71}">
      <dsp:nvSpPr>
        <dsp:cNvPr id="0" name=""/>
        <dsp:cNvSpPr/>
      </dsp:nvSpPr>
      <dsp:spPr>
        <a:xfrm rot="17700000">
          <a:off x="4239727" y="569851"/>
          <a:ext cx="1814655" cy="8745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880" tIns="0" rIns="0" bIns="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200" kern="1200" dirty="0" smtClean="0"/>
            <a:t>Generación  de Empleo </a:t>
          </a:r>
          <a:endParaRPr lang="es-CO" sz="2200" kern="1200" dirty="0"/>
        </a:p>
      </dsp:txBody>
      <dsp:txXfrm>
        <a:off x="4239727" y="569851"/>
        <a:ext cx="1814655" cy="874523"/>
      </dsp:txXfrm>
    </dsp:sp>
    <dsp:sp modelId="{32BBC231-519C-4A8C-B2C7-5389999D0CDD}">
      <dsp:nvSpPr>
        <dsp:cNvPr id="0" name=""/>
        <dsp:cNvSpPr/>
      </dsp:nvSpPr>
      <dsp:spPr>
        <a:xfrm>
          <a:off x="5295094" y="2110890"/>
          <a:ext cx="757712" cy="75771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644AE0-7295-4B5B-B77E-585F8F966AF5}">
      <dsp:nvSpPr>
        <dsp:cNvPr id="0" name=""/>
        <dsp:cNvSpPr/>
      </dsp:nvSpPr>
      <dsp:spPr>
        <a:xfrm rot="17700000">
          <a:off x="4397687" y="3165506"/>
          <a:ext cx="1569762" cy="756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55880" bIns="0" numCol="1" spcCol="1270" anchor="ctr" anchorCtr="0">
          <a:noAutofit/>
        </a:bodyPr>
        <a:lstStyle/>
        <a:p>
          <a:pPr lvl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2200" kern="1200" dirty="0"/>
        </a:p>
      </dsp:txBody>
      <dsp:txXfrm>
        <a:off x="4397687" y="3165506"/>
        <a:ext cx="1569762" cy="756880"/>
      </dsp:txXfrm>
    </dsp:sp>
    <dsp:sp modelId="{811963FB-A155-4F0E-BB7B-55F0F54E65A9}">
      <dsp:nvSpPr>
        <dsp:cNvPr id="0" name=""/>
        <dsp:cNvSpPr/>
      </dsp:nvSpPr>
      <dsp:spPr>
        <a:xfrm rot="17700000">
          <a:off x="5380452" y="1057105"/>
          <a:ext cx="1569762" cy="756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AAA2DB-60B6-4A4F-B48C-C7CBC5679200}">
      <dsp:nvSpPr>
        <dsp:cNvPr id="0" name=""/>
        <dsp:cNvSpPr/>
      </dsp:nvSpPr>
      <dsp:spPr>
        <a:xfrm>
          <a:off x="6162646" y="2110890"/>
          <a:ext cx="757712" cy="757712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042D94-0F42-4DFC-A455-C3155E64903D}">
      <dsp:nvSpPr>
        <dsp:cNvPr id="0" name=""/>
        <dsp:cNvSpPr/>
      </dsp:nvSpPr>
      <dsp:spPr>
        <a:xfrm rot="17700000">
          <a:off x="5265239" y="3165506"/>
          <a:ext cx="1569762" cy="756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55880" bIns="0" numCol="1" spcCol="1270" anchor="ctr" anchorCtr="0">
          <a:noAutofit/>
        </a:bodyPr>
        <a:lstStyle/>
        <a:p>
          <a:pPr lvl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2200" kern="1200" dirty="0"/>
        </a:p>
      </dsp:txBody>
      <dsp:txXfrm>
        <a:off x="5265239" y="3165506"/>
        <a:ext cx="1569762" cy="756880"/>
      </dsp:txXfrm>
    </dsp:sp>
    <dsp:sp modelId="{7EFEF6E5-8380-4F2B-B2FF-F4FE9689FB40}">
      <dsp:nvSpPr>
        <dsp:cNvPr id="0" name=""/>
        <dsp:cNvSpPr/>
      </dsp:nvSpPr>
      <dsp:spPr>
        <a:xfrm rot="17700000">
          <a:off x="6248003" y="1057105"/>
          <a:ext cx="1569762" cy="756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157177-E25E-4356-96BF-10BFE97F7D89}">
      <dsp:nvSpPr>
        <dsp:cNvPr id="0" name=""/>
        <dsp:cNvSpPr/>
      </dsp:nvSpPr>
      <dsp:spPr>
        <a:xfrm>
          <a:off x="270447" y="920"/>
          <a:ext cx="3363860" cy="1345544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13970" rIns="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200" kern="1200" dirty="0" smtClean="0">
              <a:solidFill>
                <a:schemeClr val="tx1"/>
              </a:solidFill>
            </a:rPr>
            <a:t>Valoración de tradiciones locales </a:t>
          </a:r>
          <a:endParaRPr lang="es-CO" sz="2200" kern="1200" dirty="0">
            <a:solidFill>
              <a:schemeClr val="tx1"/>
            </a:solidFill>
          </a:endParaRPr>
        </a:p>
      </dsp:txBody>
      <dsp:txXfrm>
        <a:off x="943219" y="920"/>
        <a:ext cx="2018316" cy="1345544"/>
      </dsp:txXfrm>
    </dsp:sp>
    <dsp:sp modelId="{0F788FDC-AD0C-45BB-B884-8A184E4BC0A1}">
      <dsp:nvSpPr>
        <dsp:cNvPr id="0" name=""/>
        <dsp:cNvSpPr/>
      </dsp:nvSpPr>
      <dsp:spPr>
        <a:xfrm>
          <a:off x="270447" y="1534841"/>
          <a:ext cx="3363860" cy="1345544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13970" rIns="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200" u="none" kern="1200" dirty="0" smtClean="0">
              <a:solidFill>
                <a:schemeClr val="tx1"/>
              </a:solidFill>
            </a:rPr>
            <a:t>El positivo intercambio cultural </a:t>
          </a:r>
          <a:endParaRPr lang="es-CO" sz="2200" kern="1200" dirty="0">
            <a:solidFill>
              <a:schemeClr val="tx1"/>
            </a:solidFill>
          </a:endParaRPr>
        </a:p>
      </dsp:txBody>
      <dsp:txXfrm>
        <a:off x="943219" y="1534841"/>
        <a:ext cx="2018316" cy="1345544"/>
      </dsp:txXfrm>
    </dsp:sp>
    <dsp:sp modelId="{28077AA8-CFCA-4A76-8C10-6C5C3A04B66C}">
      <dsp:nvSpPr>
        <dsp:cNvPr id="0" name=""/>
        <dsp:cNvSpPr/>
      </dsp:nvSpPr>
      <dsp:spPr>
        <a:xfrm>
          <a:off x="3197006" y="1649212"/>
          <a:ext cx="2792004" cy="1116801"/>
        </a:xfrm>
        <a:prstGeom prst="chevron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400" kern="1200" dirty="0" smtClean="0">
              <a:solidFill>
                <a:schemeClr val="tx1"/>
              </a:solidFill>
            </a:rPr>
            <a:t>Fundación CEIBA  </a:t>
          </a:r>
          <a:endParaRPr lang="es-CO" sz="2400" kern="1200" dirty="0">
            <a:solidFill>
              <a:schemeClr val="tx1"/>
            </a:solidFill>
          </a:endParaRPr>
        </a:p>
      </dsp:txBody>
      <dsp:txXfrm>
        <a:off x="3755407" y="1649212"/>
        <a:ext cx="1675203" cy="1116801"/>
      </dsp:txXfrm>
    </dsp:sp>
    <dsp:sp modelId="{22CF50E6-7747-421C-8A9B-71DBA662722B}">
      <dsp:nvSpPr>
        <dsp:cNvPr id="0" name=""/>
        <dsp:cNvSpPr/>
      </dsp:nvSpPr>
      <dsp:spPr>
        <a:xfrm>
          <a:off x="270447" y="3068761"/>
          <a:ext cx="3363860" cy="1345544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800" u="none" kern="1200" dirty="0" smtClean="0">
              <a:solidFill>
                <a:schemeClr val="tx1"/>
              </a:solidFill>
            </a:rPr>
            <a:t>Mejoramiento del equipamiento de los atractivos de la Reserva</a:t>
          </a:r>
          <a:endParaRPr lang="es-CO" sz="1800" u="none" kern="1200" dirty="0">
            <a:solidFill>
              <a:schemeClr val="tx1"/>
            </a:solidFill>
          </a:endParaRPr>
        </a:p>
      </dsp:txBody>
      <dsp:txXfrm>
        <a:off x="943219" y="3068761"/>
        <a:ext cx="2018316" cy="1345544"/>
      </dsp:txXfrm>
    </dsp:sp>
    <dsp:sp modelId="{850CBA32-D365-4318-B2E6-D80878595EF3}">
      <dsp:nvSpPr>
        <dsp:cNvPr id="0" name=""/>
        <dsp:cNvSpPr/>
      </dsp:nvSpPr>
      <dsp:spPr>
        <a:xfrm>
          <a:off x="3197006" y="3183133"/>
          <a:ext cx="2792004" cy="1116801"/>
        </a:xfrm>
        <a:prstGeom prst="chevron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13970" rIns="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200" kern="1200" dirty="0" smtClean="0">
              <a:solidFill>
                <a:schemeClr val="tx1"/>
              </a:solidFill>
            </a:rPr>
            <a:t>Área de Alojamiento </a:t>
          </a:r>
          <a:endParaRPr lang="es-CO" sz="2200" kern="1200" dirty="0">
            <a:solidFill>
              <a:schemeClr val="tx1"/>
            </a:solidFill>
          </a:endParaRPr>
        </a:p>
      </dsp:txBody>
      <dsp:txXfrm>
        <a:off x="3755407" y="3183133"/>
        <a:ext cx="1675203" cy="1116801"/>
      </dsp:txXfrm>
    </dsp:sp>
    <dsp:sp modelId="{35CBDA5E-3610-4C68-BE73-F762F36F1902}">
      <dsp:nvSpPr>
        <dsp:cNvPr id="0" name=""/>
        <dsp:cNvSpPr/>
      </dsp:nvSpPr>
      <dsp:spPr>
        <a:xfrm>
          <a:off x="5598130" y="3183133"/>
          <a:ext cx="3280409" cy="1116801"/>
        </a:xfrm>
        <a:prstGeom prst="chevron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13970" rIns="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200" kern="1200" dirty="0" smtClean="0">
              <a:solidFill>
                <a:schemeClr val="tx1"/>
              </a:solidFill>
            </a:rPr>
            <a:t>Restaurante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200" kern="1200" dirty="0" smtClean="0">
              <a:solidFill>
                <a:schemeClr val="tx1"/>
              </a:solidFill>
            </a:rPr>
            <a:t>Centro de Interpretación </a:t>
          </a:r>
          <a:endParaRPr lang="es-CO" sz="2200" kern="1200" dirty="0">
            <a:solidFill>
              <a:schemeClr val="tx1"/>
            </a:solidFill>
          </a:endParaRPr>
        </a:p>
      </dsp:txBody>
      <dsp:txXfrm>
        <a:off x="6156531" y="3183133"/>
        <a:ext cx="2163608" cy="1116801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EACD90-48FE-432F-8901-373DF9CB97C6}">
      <dsp:nvSpPr>
        <dsp:cNvPr id="0" name=""/>
        <dsp:cNvSpPr/>
      </dsp:nvSpPr>
      <dsp:spPr>
        <a:xfrm>
          <a:off x="201578" y="1313430"/>
          <a:ext cx="3019806" cy="9951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200" u="none" kern="1200" dirty="0" smtClean="0"/>
            <a:t>Acciones para reducir el impacto de la actividad turística:</a:t>
          </a:r>
          <a:endParaRPr lang="es-CO" sz="2200" u="none" kern="1200" dirty="0"/>
        </a:p>
      </dsp:txBody>
      <dsp:txXfrm>
        <a:off x="201578" y="1313430"/>
        <a:ext cx="3019806" cy="995163"/>
      </dsp:txXfrm>
    </dsp:sp>
    <dsp:sp modelId="{84AA1A95-B16F-43C9-AAAA-CEC6E9812E08}">
      <dsp:nvSpPr>
        <dsp:cNvPr id="0" name=""/>
        <dsp:cNvSpPr/>
      </dsp:nvSpPr>
      <dsp:spPr>
        <a:xfrm>
          <a:off x="198146" y="1010763"/>
          <a:ext cx="240211" cy="240211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E1D557-0C5D-4B0B-A3EB-4DD69EA4645F}">
      <dsp:nvSpPr>
        <dsp:cNvPr id="0" name=""/>
        <dsp:cNvSpPr/>
      </dsp:nvSpPr>
      <dsp:spPr>
        <a:xfrm>
          <a:off x="366295" y="674466"/>
          <a:ext cx="240211" cy="240211"/>
        </a:xfrm>
        <a:prstGeom prst="ellipse">
          <a:avLst/>
        </a:prstGeom>
        <a:solidFill>
          <a:schemeClr val="accent5">
            <a:hueOff val="267118"/>
            <a:satOff val="-542"/>
            <a:lumOff val="349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54A360-BC58-425B-83F4-1EA1C30B77BD}">
      <dsp:nvSpPr>
        <dsp:cNvPr id="0" name=""/>
        <dsp:cNvSpPr/>
      </dsp:nvSpPr>
      <dsp:spPr>
        <a:xfrm>
          <a:off x="769851" y="741725"/>
          <a:ext cx="377475" cy="377475"/>
        </a:xfrm>
        <a:prstGeom prst="ellipse">
          <a:avLst/>
        </a:prstGeom>
        <a:solidFill>
          <a:schemeClr val="accent5">
            <a:hueOff val="534237"/>
            <a:satOff val="-1085"/>
            <a:lumOff val="697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127DD4-4375-48B9-9F6F-53DC6ECC9DAA}">
      <dsp:nvSpPr>
        <dsp:cNvPr id="0" name=""/>
        <dsp:cNvSpPr/>
      </dsp:nvSpPr>
      <dsp:spPr>
        <a:xfrm>
          <a:off x="1106147" y="371799"/>
          <a:ext cx="240211" cy="240211"/>
        </a:xfrm>
        <a:prstGeom prst="ellipse">
          <a:avLst/>
        </a:prstGeom>
        <a:solidFill>
          <a:schemeClr val="accent5">
            <a:hueOff val="801355"/>
            <a:satOff val="-1627"/>
            <a:lumOff val="1046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6BB69E-FFEE-4815-967C-2D2EC3EBE1A4}">
      <dsp:nvSpPr>
        <dsp:cNvPr id="0" name=""/>
        <dsp:cNvSpPr/>
      </dsp:nvSpPr>
      <dsp:spPr>
        <a:xfrm>
          <a:off x="1543333" y="237280"/>
          <a:ext cx="240211" cy="240211"/>
        </a:xfrm>
        <a:prstGeom prst="ellipse">
          <a:avLst/>
        </a:prstGeom>
        <a:solidFill>
          <a:schemeClr val="accent5">
            <a:hueOff val="1068474"/>
            <a:satOff val="-2170"/>
            <a:lumOff val="1394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A03B16-3C61-4A3B-A92D-4FE891794D58}">
      <dsp:nvSpPr>
        <dsp:cNvPr id="0" name=""/>
        <dsp:cNvSpPr/>
      </dsp:nvSpPr>
      <dsp:spPr>
        <a:xfrm>
          <a:off x="2081407" y="472688"/>
          <a:ext cx="240211" cy="240211"/>
        </a:xfrm>
        <a:prstGeom prst="ellipse">
          <a:avLst/>
        </a:prstGeom>
        <a:solidFill>
          <a:schemeClr val="accent5">
            <a:hueOff val="1335592"/>
            <a:satOff val="-2712"/>
            <a:lumOff val="1743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EBDFC9-DAA6-4626-A49B-FAC3364E84CC}">
      <dsp:nvSpPr>
        <dsp:cNvPr id="0" name=""/>
        <dsp:cNvSpPr/>
      </dsp:nvSpPr>
      <dsp:spPr>
        <a:xfrm>
          <a:off x="2417704" y="640836"/>
          <a:ext cx="377475" cy="377475"/>
        </a:xfrm>
        <a:prstGeom prst="ellipse">
          <a:avLst/>
        </a:prstGeom>
        <a:solidFill>
          <a:schemeClr val="accent5">
            <a:hueOff val="1602711"/>
            <a:satOff val="-3255"/>
            <a:lumOff val="2092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FBDFBB-E484-4594-86F6-4C4FB4B0CD1A}">
      <dsp:nvSpPr>
        <dsp:cNvPr id="0" name=""/>
        <dsp:cNvSpPr/>
      </dsp:nvSpPr>
      <dsp:spPr>
        <a:xfrm>
          <a:off x="2888519" y="1010763"/>
          <a:ext cx="240211" cy="240211"/>
        </a:xfrm>
        <a:prstGeom prst="ellipse">
          <a:avLst/>
        </a:prstGeom>
        <a:solidFill>
          <a:schemeClr val="accent5">
            <a:hueOff val="1869829"/>
            <a:satOff val="-3797"/>
            <a:lumOff val="244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4A65A1-E0E5-4F39-93DB-4DB9383AFAC5}">
      <dsp:nvSpPr>
        <dsp:cNvPr id="0" name=""/>
        <dsp:cNvSpPr/>
      </dsp:nvSpPr>
      <dsp:spPr>
        <a:xfrm>
          <a:off x="3090297" y="1380689"/>
          <a:ext cx="240211" cy="240211"/>
        </a:xfrm>
        <a:prstGeom prst="ellipse">
          <a:avLst/>
        </a:prstGeom>
        <a:solidFill>
          <a:schemeClr val="accent5">
            <a:hueOff val="2136948"/>
            <a:satOff val="-4340"/>
            <a:lumOff val="2789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4011C5-EB3D-4DF2-BD18-02595BF15E59}">
      <dsp:nvSpPr>
        <dsp:cNvPr id="0" name=""/>
        <dsp:cNvSpPr/>
      </dsp:nvSpPr>
      <dsp:spPr>
        <a:xfrm>
          <a:off x="1341555" y="674466"/>
          <a:ext cx="617687" cy="617687"/>
        </a:xfrm>
        <a:prstGeom prst="ellipse">
          <a:avLst/>
        </a:prstGeom>
        <a:solidFill>
          <a:schemeClr val="accent5">
            <a:hueOff val="2404066"/>
            <a:satOff val="-4882"/>
            <a:lumOff val="3137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8FAE8A-4FB1-4BF3-8F16-5039BD7D5FC7}">
      <dsp:nvSpPr>
        <dsp:cNvPr id="0" name=""/>
        <dsp:cNvSpPr/>
      </dsp:nvSpPr>
      <dsp:spPr>
        <a:xfrm>
          <a:off x="29998" y="1952393"/>
          <a:ext cx="240211" cy="240211"/>
        </a:xfrm>
        <a:prstGeom prst="ellipse">
          <a:avLst/>
        </a:prstGeom>
        <a:solidFill>
          <a:schemeClr val="accent5">
            <a:hueOff val="2671185"/>
            <a:satOff val="-5424"/>
            <a:lumOff val="3486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259555-EF86-4616-8B69-3FC8A17D4D4B}">
      <dsp:nvSpPr>
        <dsp:cNvPr id="0" name=""/>
        <dsp:cNvSpPr/>
      </dsp:nvSpPr>
      <dsp:spPr>
        <a:xfrm>
          <a:off x="231776" y="2255060"/>
          <a:ext cx="377475" cy="377475"/>
        </a:xfrm>
        <a:prstGeom prst="ellipse">
          <a:avLst/>
        </a:prstGeom>
        <a:solidFill>
          <a:schemeClr val="accent5">
            <a:hueOff val="2938303"/>
            <a:satOff val="-5967"/>
            <a:lumOff val="3835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F73614-6CBC-482F-8BD8-68EC44BBE8C2}">
      <dsp:nvSpPr>
        <dsp:cNvPr id="0" name=""/>
        <dsp:cNvSpPr/>
      </dsp:nvSpPr>
      <dsp:spPr>
        <a:xfrm>
          <a:off x="736221" y="2524098"/>
          <a:ext cx="549055" cy="549055"/>
        </a:xfrm>
        <a:prstGeom prst="ellipse">
          <a:avLst/>
        </a:prstGeom>
        <a:solidFill>
          <a:schemeClr val="accent5">
            <a:hueOff val="3205422"/>
            <a:satOff val="-6509"/>
            <a:lumOff val="4183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1CFC26-5781-4DA9-B7F0-535416BC18AC}">
      <dsp:nvSpPr>
        <dsp:cNvPr id="0" name=""/>
        <dsp:cNvSpPr/>
      </dsp:nvSpPr>
      <dsp:spPr>
        <a:xfrm>
          <a:off x="1442444" y="2961283"/>
          <a:ext cx="240211" cy="240211"/>
        </a:xfrm>
        <a:prstGeom prst="ellipse">
          <a:avLst/>
        </a:prstGeom>
        <a:solidFill>
          <a:schemeClr val="accent5">
            <a:hueOff val="3472540"/>
            <a:satOff val="-7052"/>
            <a:lumOff val="4532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062F01-69CB-4471-AE92-46B9F12F9E4D}">
      <dsp:nvSpPr>
        <dsp:cNvPr id="0" name=""/>
        <dsp:cNvSpPr/>
      </dsp:nvSpPr>
      <dsp:spPr>
        <a:xfrm>
          <a:off x="1576962" y="2524098"/>
          <a:ext cx="377475" cy="377475"/>
        </a:xfrm>
        <a:prstGeom prst="ellipse">
          <a:avLst/>
        </a:prstGeom>
        <a:solidFill>
          <a:schemeClr val="accent5">
            <a:hueOff val="3739659"/>
            <a:satOff val="-7594"/>
            <a:lumOff val="4881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A0C4C8-6F1A-4E1A-B87E-4917E67BE7A9}">
      <dsp:nvSpPr>
        <dsp:cNvPr id="0" name=""/>
        <dsp:cNvSpPr/>
      </dsp:nvSpPr>
      <dsp:spPr>
        <a:xfrm>
          <a:off x="1913259" y="2994913"/>
          <a:ext cx="240211" cy="240211"/>
        </a:xfrm>
        <a:prstGeom prst="ellipse">
          <a:avLst/>
        </a:prstGeom>
        <a:solidFill>
          <a:schemeClr val="accent5">
            <a:hueOff val="4006777"/>
            <a:satOff val="-8137"/>
            <a:lumOff val="5229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3C4708-3F64-4C3D-9B29-535C061DC69B}">
      <dsp:nvSpPr>
        <dsp:cNvPr id="0" name=""/>
        <dsp:cNvSpPr/>
      </dsp:nvSpPr>
      <dsp:spPr>
        <a:xfrm>
          <a:off x="2215926" y="2456838"/>
          <a:ext cx="549055" cy="549055"/>
        </a:xfrm>
        <a:prstGeom prst="ellipse">
          <a:avLst/>
        </a:prstGeom>
        <a:solidFill>
          <a:schemeClr val="accent5">
            <a:hueOff val="4273896"/>
            <a:satOff val="-8679"/>
            <a:lumOff val="5578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00863F-A878-4ECA-BE1E-A14A1484D6EA}">
      <dsp:nvSpPr>
        <dsp:cNvPr id="0" name=""/>
        <dsp:cNvSpPr/>
      </dsp:nvSpPr>
      <dsp:spPr>
        <a:xfrm>
          <a:off x="2955779" y="2322320"/>
          <a:ext cx="377475" cy="377475"/>
        </a:xfrm>
        <a:prstGeom prst="ellipse">
          <a:avLst/>
        </a:prstGeom>
        <a:solidFill>
          <a:schemeClr val="accent5">
            <a:hueOff val="4541014"/>
            <a:satOff val="-9222"/>
            <a:lumOff val="5926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DC4864-58D0-405C-9E52-231FD2613FD9}">
      <dsp:nvSpPr>
        <dsp:cNvPr id="0" name=""/>
        <dsp:cNvSpPr/>
      </dsp:nvSpPr>
      <dsp:spPr>
        <a:xfrm>
          <a:off x="3333255" y="741166"/>
          <a:ext cx="1108592" cy="2116424"/>
        </a:xfrm>
        <a:prstGeom prst="chevron">
          <a:avLst>
            <a:gd name="adj" fmla="val 623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26DFC9-AC65-4636-A91C-5073FCEE2534}">
      <dsp:nvSpPr>
        <dsp:cNvPr id="0" name=""/>
        <dsp:cNvSpPr/>
      </dsp:nvSpPr>
      <dsp:spPr>
        <a:xfrm>
          <a:off x="4441847" y="742194"/>
          <a:ext cx="3023434" cy="21164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800" u="none" kern="1200" dirty="0" smtClean="0"/>
            <a:t>sobre el medio ambiente</a:t>
          </a:r>
          <a:endParaRPr lang="es-CO" sz="1800" kern="1200" dirty="0"/>
        </a:p>
      </dsp:txBody>
      <dsp:txXfrm>
        <a:off x="4441847" y="742194"/>
        <a:ext cx="3023434" cy="2116404"/>
      </dsp:txXfrm>
    </dsp:sp>
    <dsp:sp modelId="{CDF5498B-8CC7-477D-AF83-F4426613015B}">
      <dsp:nvSpPr>
        <dsp:cNvPr id="0" name=""/>
        <dsp:cNvSpPr/>
      </dsp:nvSpPr>
      <dsp:spPr>
        <a:xfrm>
          <a:off x="6950130" y="677991"/>
          <a:ext cx="1108592" cy="2116424"/>
        </a:xfrm>
        <a:prstGeom prst="chevron">
          <a:avLst>
            <a:gd name="adj" fmla="val 62310"/>
          </a:avLst>
        </a:prstGeom>
        <a:solidFill>
          <a:schemeClr val="accent5">
            <a:hueOff val="4808133"/>
            <a:satOff val="-9764"/>
            <a:lumOff val="627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C3F295-A9F5-4E2C-A03E-32CAD7132096}">
      <dsp:nvSpPr>
        <dsp:cNvPr id="0" name=""/>
        <dsp:cNvSpPr/>
      </dsp:nvSpPr>
      <dsp:spPr>
        <a:xfrm>
          <a:off x="8148486" y="391853"/>
          <a:ext cx="2747989" cy="2688675"/>
        </a:xfrm>
        <a:prstGeom prst="ellipse">
          <a:avLst/>
        </a:prstGeom>
        <a:solidFill>
          <a:schemeClr val="accent5">
            <a:hueOff val="4808133"/>
            <a:satOff val="-9764"/>
            <a:lumOff val="6275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400" b="1" u="none" kern="1200" dirty="0" smtClean="0">
              <a:solidFill>
                <a:schemeClr val="tx1"/>
              </a:solidFill>
            </a:rPr>
            <a:t>Sobrecarga Turística</a:t>
          </a:r>
          <a:endParaRPr lang="es-CO" sz="2400" b="1" kern="1200" dirty="0">
            <a:solidFill>
              <a:schemeClr val="tx1"/>
            </a:solidFill>
          </a:endParaRPr>
        </a:p>
      </dsp:txBody>
      <dsp:txXfrm>
        <a:off x="8550920" y="785600"/>
        <a:ext cx="1943121" cy="1901181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A65832-98A8-48AB-9675-DB889D873BE5}">
      <dsp:nvSpPr>
        <dsp:cNvPr id="0" name=""/>
        <dsp:cNvSpPr/>
      </dsp:nvSpPr>
      <dsp:spPr>
        <a:xfrm>
          <a:off x="179891" y="1911189"/>
          <a:ext cx="1536261" cy="1536261"/>
        </a:xfrm>
        <a:prstGeom prst="donut">
          <a:avLst>
            <a:gd name="adj" fmla="val 2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B02FE7-57D4-431F-91BB-4736C346F6E0}">
      <dsp:nvSpPr>
        <dsp:cNvPr id="0" name=""/>
        <dsp:cNvSpPr/>
      </dsp:nvSpPr>
      <dsp:spPr>
        <a:xfrm rot="17700000">
          <a:off x="721201" y="658822"/>
          <a:ext cx="1909744" cy="9203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0" rIns="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000" u="none" kern="1200" dirty="0" smtClean="0"/>
            <a:t>Aumento en el costo de vida</a:t>
          </a:r>
          <a:endParaRPr lang="es-CO" sz="2000" u="none" kern="1200" dirty="0"/>
        </a:p>
      </dsp:txBody>
      <dsp:txXfrm>
        <a:off x="721201" y="658822"/>
        <a:ext cx="1909744" cy="920349"/>
      </dsp:txXfrm>
    </dsp:sp>
    <dsp:sp modelId="{FAED6E8D-8611-45B5-B2AA-253EE056FE1A}">
      <dsp:nvSpPr>
        <dsp:cNvPr id="0" name=""/>
        <dsp:cNvSpPr/>
      </dsp:nvSpPr>
      <dsp:spPr>
        <a:xfrm>
          <a:off x="1857323" y="2382434"/>
          <a:ext cx="797417" cy="79741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AF422E-D148-43BF-B966-369E4232C3E1}">
      <dsp:nvSpPr>
        <dsp:cNvPr id="0" name=""/>
        <dsp:cNvSpPr/>
      </dsp:nvSpPr>
      <dsp:spPr>
        <a:xfrm rot="17700000">
          <a:off x="887438" y="3390490"/>
          <a:ext cx="1652018" cy="7965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50800" bIns="0" numCol="1" spcCol="1270" anchor="ctr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2000" kern="1200" dirty="0"/>
        </a:p>
      </dsp:txBody>
      <dsp:txXfrm>
        <a:off x="887438" y="3390490"/>
        <a:ext cx="1652018" cy="796541"/>
      </dsp:txXfrm>
    </dsp:sp>
    <dsp:sp modelId="{BCBEB63A-FC72-49E1-BF1E-A3FF8C435D34}">
      <dsp:nvSpPr>
        <dsp:cNvPr id="0" name=""/>
        <dsp:cNvSpPr/>
      </dsp:nvSpPr>
      <dsp:spPr>
        <a:xfrm rot="17700000">
          <a:off x="1921700" y="1171609"/>
          <a:ext cx="1652018" cy="7965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85BEC8-AD5D-4B8B-B283-F58326A185B7}">
      <dsp:nvSpPr>
        <dsp:cNvPr id="0" name=""/>
        <dsp:cNvSpPr/>
      </dsp:nvSpPr>
      <dsp:spPr>
        <a:xfrm>
          <a:off x="2756434" y="1704169"/>
          <a:ext cx="797417" cy="79741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377008-9462-4410-BAF2-09C5796B89FE}">
      <dsp:nvSpPr>
        <dsp:cNvPr id="0" name=""/>
        <dsp:cNvSpPr/>
      </dsp:nvSpPr>
      <dsp:spPr>
        <a:xfrm rot="17700000">
          <a:off x="1768239" y="2969501"/>
          <a:ext cx="1914881" cy="8929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50800" bIns="0" numCol="1" spcCol="1270" anchor="ctr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000" kern="1200" dirty="0" smtClean="0"/>
            <a:t>Alimentación</a:t>
          </a:r>
          <a:endParaRPr lang="es-CO" sz="2000" kern="1200" dirty="0"/>
        </a:p>
      </dsp:txBody>
      <dsp:txXfrm>
        <a:off x="1768239" y="2969501"/>
        <a:ext cx="1914881" cy="892923"/>
      </dsp:txXfrm>
    </dsp:sp>
    <dsp:sp modelId="{9F9ECF86-DEDC-4849-BCCB-53FFFA72752D}">
      <dsp:nvSpPr>
        <dsp:cNvPr id="0" name=""/>
        <dsp:cNvSpPr/>
      </dsp:nvSpPr>
      <dsp:spPr>
        <a:xfrm rot="17700000">
          <a:off x="2933932" y="798810"/>
          <a:ext cx="1652018" cy="7965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A9CA10-BEEE-4935-BD20-542351658BEA}">
      <dsp:nvSpPr>
        <dsp:cNvPr id="0" name=""/>
        <dsp:cNvSpPr/>
      </dsp:nvSpPr>
      <dsp:spPr>
        <a:xfrm>
          <a:off x="3757236" y="1911189"/>
          <a:ext cx="1536261" cy="1536261"/>
        </a:xfrm>
        <a:prstGeom prst="donut">
          <a:avLst>
            <a:gd name="adj" fmla="val 2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DC13C2-37C3-480E-8BFD-D4A336142F71}">
      <dsp:nvSpPr>
        <dsp:cNvPr id="0" name=""/>
        <dsp:cNvSpPr/>
      </dsp:nvSpPr>
      <dsp:spPr>
        <a:xfrm rot="17700000">
          <a:off x="4298545" y="658822"/>
          <a:ext cx="1909744" cy="9203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0" rIns="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000" u="none" kern="1200" dirty="0" smtClean="0"/>
            <a:t>Aumento el valor del precio de la tierra</a:t>
          </a:r>
          <a:endParaRPr lang="es-CO" sz="2000" u="none" kern="1200" dirty="0"/>
        </a:p>
      </dsp:txBody>
      <dsp:txXfrm>
        <a:off x="4298545" y="658822"/>
        <a:ext cx="1909744" cy="920349"/>
      </dsp:txXfrm>
    </dsp:sp>
    <dsp:sp modelId="{32BBC231-519C-4A8C-B2C7-5389999D0CDD}">
      <dsp:nvSpPr>
        <dsp:cNvPr id="0" name=""/>
        <dsp:cNvSpPr/>
      </dsp:nvSpPr>
      <dsp:spPr>
        <a:xfrm>
          <a:off x="5409215" y="2280612"/>
          <a:ext cx="797417" cy="797417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644AE0-7295-4B5B-B77E-585F8F966AF5}">
      <dsp:nvSpPr>
        <dsp:cNvPr id="0" name=""/>
        <dsp:cNvSpPr/>
      </dsp:nvSpPr>
      <dsp:spPr>
        <a:xfrm rot="17700000">
          <a:off x="4464783" y="3390490"/>
          <a:ext cx="1652018" cy="7965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50800" bIns="0" numCol="1" spcCol="1270" anchor="ctr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2000" kern="1200" dirty="0"/>
        </a:p>
      </dsp:txBody>
      <dsp:txXfrm>
        <a:off x="4464783" y="3390490"/>
        <a:ext cx="1652018" cy="796541"/>
      </dsp:txXfrm>
    </dsp:sp>
    <dsp:sp modelId="{811963FB-A155-4F0E-BB7B-55F0F54E65A9}">
      <dsp:nvSpPr>
        <dsp:cNvPr id="0" name=""/>
        <dsp:cNvSpPr/>
      </dsp:nvSpPr>
      <dsp:spPr>
        <a:xfrm rot="17700000">
          <a:off x="5499045" y="1171609"/>
          <a:ext cx="1652018" cy="7965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AAA2DB-60B6-4A4F-B48C-C7CBC5679200}">
      <dsp:nvSpPr>
        <dsp:cNvPr id="0" name=""/>
        <dsp:cNvSpPr/>
      </dsp:nvSpPr>
      <dsp:spPr>
        <a:xfrm>
          <a:off x="6282985" y="1606104"/>
          <a:ext cx="797417" cy="797417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042D94-0F42-4DFC-A455-C3155E64903D}">
      <dsp:nvSpPr>
        <dsp:cNvPr id="0" name=""/>
        <dsp:cNvSpPr/>
      </dsp:nvSpPr>
      <dsp:spPr>
        <a:xfrm rot="17700000">
          <a:off x="6213758" y="2745368"/>
          <a:ext cx="1680103" cy="7834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50800" bIns="0" numCol="1" spcCol="1270" anchor="ctr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000" kern="1200" dirty="0" smtClean="0"/>
            <a:t>gran potencial turístico </a:t>
          </a:r>
          <a:endParaRPr lang="es-CO" sz="2000" kern="1200" dirty="0"/>
        </a:p>
      </dsp:txBody>
      <dsp:txXfrm>
        <a:off x="6213758" y="2745368"/>
        <a:ext cx="1680103" cy="783445"/>
      </dsp:txXfrm>
    </dsp:sp>
    <dsp:sp modelId="{7EFEF6E5-8380-4F2B-B2FF-F4FE9689FB40}">
      <dsp:nvSpPr>
        <dsp:cNvPr id="0" name=""/>
        <dsp:cNvSpPr/>
      </dsp:nvSpPr>
      <dsp:spPr>
        <a:xfrm rot="17700000">
          <a:off x="6412056" y="519301"/>
          <a:ext cx="1652018" cy="7965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157177-E25E-4356-96BF-10BFE97F7D89}">
      <dsp:nvSpPr>
        <dsp:cNvPr id="0" name=""/>
        <dsp:cNvSpPr/>
      </dsp:nvSpPr>
      <dsp:spPr>
        <a:xfrm>
          <a:off x="2599715" y="2279"/>
          <a:ext cx="4114058" cy="1645623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13970" rIns="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200" kern="1200" dirty="0" smtClean="0">
              <a:solidFill>
                <a:schemeClr val="tx1"/>
              </a:solidFill>
            </a:rPr>
            <a:t>Inseguridad </a:t>
          </a:r>
          <a:endParaRPr lang="es-CO" sz="2200" kern="1200" dirty="0">
            <a:solidFill>
              <a:schemeClr val="tx1"/>
            </a:solidFill>
          </a:endParaRPr>
        </a:p>
      </dsp:txBody>
      <dsp:txXfrm>
        <a:off x="3422527" y="2279"/>
        <a:ext cx="2468435" cy="1645623"/>
      </dsp:txXfrm>
    </dsp:sp>
    <dsp:sp modelId="{0F788FDC-AD0C-45BB-B884-8A184E4BC0A1}">
      <dsp:nvSpPr>
        <dsp:cNvPr id="0" name=""/>
        <dsp:cNvSpPr/>
      </dsp:nvSpPr>
      <dsp:spPr>
        <a:xfrm>
          <a:off x="2599715" y="1878290"/>
          <a:ext cx="4114058" cy="1645623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13970" rIns="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200" u="none" kern="1200" dirty="0" smtClean="0">
              <a:solidFill>
                <a:schemeClr val="tx1"/>
              </a:solidFill>
            </a:rPr>
            <a:t>Migración interna </a:t>
          </a:r>
          <a:endParaRPr lang="es-CO" sz="2200" u="none" kern="1200" dirty="0">
            <a:solidFill>
              <a:schemeClr val="tx1"/>
            </a:solidFill>
          </a:endParaRPr>
        </a:p>
      </dsp:txBody>
      <dsp:txXfrm>
        <a:off x="3422527" y="1878290"/>
        <a:ext cx="2468435" cy="1645623"/>
      </dsp:txXfrm>
    </dsp:sp>
    <dsp:sp modelId="{28077AA8-CFCA-4A76-8C10-6C5C3A04B66C}">
      <dsp:nvSpPr>
        <dsp:cNvPr id="0" name=""/>
        <dsp:cNvSpPr/>
      </dsp:nvSpPr>
      <dsp:spPr>
        <a:xfrm>
          <a:off x="6178946" y="2018168"/>
          <a:ext cx="3414668" cy="1365867"/>
        </a:xfrm>
        <a:prstGeom prst="chevron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17145" rIns="0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700" kern="1200" dirty="0" smtClean="0">
              <a:solidFill>
                <a:schemeClr val="tx1"/>
              </a:solidFill>
            </a:rPr>
            <a:t>Crisis económica </a:t>
          </a:r>
          <a:endParaRPr lang="es-CO" sz="2700" kern="1200" dirty="0">
            <a:solidFill>
              <a:schemeClr val="tx1"/>
            </a:solidFill>
          </a:endParaRPr>
        </a:p>
      </dsp:txBody>
      <dsp:txXfrm>
        <a:off x="6861880" y="2018168"/>
        <a:ext cx="2048801" cy="1365867"/>
      </dsp:txXfrm>
    </dsp:sp>
    <dsp:sp modelId="{2D9D70A2-FE58-4DDE-8BA5-448987D610DA}">
      <dsp:nvSpPr>
        <dsp:cNvPr id="0" name=""/>
        <dsp:cNvSpPr/>
      </dsp:nvSpPr>
      <dsp:spPr>
        <a:xfrm>
          <a:off x="2599715" y="3754300"/>
          <a:ext cx="4114058" cy="1645623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16510" rIns="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600" u="none" kern="1200" dirty="0" smtClean="0">
              <a:solidFill>
                <a:schemeClr val="tx1"/>
              </a:solidFill>
            </a:rPr>
            <a:t>Regular conservación de los Recursos de la Reserva</a:t>
          </a:r>
          <a:endParaRPr lang="es-CO" sz="2600" u="none" kern="1200" dirty="0">
            <a:solidFill>
              <a:schemeClr val="tx1"/>
            </a:solidFill>
          </a:endParaRPr>
        </a:p>
      </dsp:txBody>
      <dsp:txXfrm>
        <a:off x="3422527" y="3754300"/>
        <a:ext cx="2468435" cy="1645623"/>
      </dsp:txXfrm>
    </dsp:sp>
    <dsp:sp modelId="{528F40AB-9AD7-48B8-90C3-1E7CC01AA29C}">
      <dsp:nvSpPr>
        <dsp:cNvPr id="0" name=""/>
        <dsp:cNvSpPr/>
      </dsp:nvSpPr>
      <dsp:spPr>
        <a:xfrm>
          <a:off x="6178946" y="3894178"/>
          <a:ext cx="3414668" cy="1365867"/>
        </a:xfrm>
        <a:prstGeom prst="chevron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17145" rIns="0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700" kern="1200" dirty="0" smtClean="0"/>
            <a:t>Falta de apoyo económico</a:t>
          </a:r>
          <a:endParaRPr lang="es-CO" sz="2700" kern="1200" dirty="0"/>
        </a:p>
      </dsp:txBody>
      <dsp:txXfrm>
        <a:off x="6861880" y="3894178"/>
        <a:ext cx="2048801" cy="1365867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A58E24-B912-4658-8802-432AA1CBAE49}">
      <dsp:nvSpPr>
        <dsp:cNvPr id="0" name=""/>
        <dsp:cNvSpPr/>
      </dsp:nvSpPr>
      <dsp:spPr>
        <a:xfrm rot="5400000">
          <a:off x="303" y="238656"/>
          <a:ext cx="3947503" cy="3948109"/>
        </a:xfrm>
        <a:prstGeom prst="blockArc">
          <a:avLst>
            <a:gd name="adj1" fmla="val 13500000"/>
            <a:gd name="adj2" fmla="val 18900000"/>
            <a:gd name="adj3" fmla="val 496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394DD5-CE14-4FFF-98EC-A8BEBA47278C}">
      <dsp:nvSpPr>
        <dsp:cNvPr id="0" name=""/>
        <dsp:cNvSpPr/>
      </dsp:nvSpPr>
      <dsp:spPr>
        <a:xfrm rot="16200000">
          <a:off x="4063093" y="238656"/>
          <a:ext cx="3947503" cy="3948109"/>
        </a:xfrm>
        <a:prstGeom prst="blockArc">
          <a:avLst>
            <a:gd name="adj1" fmla="val 13500000"/>
            <a:gd name="adj2" fmla="val 18900000"/>
            <a:gd name="adj3" fmla="val 4960"/>
          </a:avLst>
        </a:prstGeom>
        <a:solidFill>
          <a:schemeClr val="accent5">
            <a:hueOff val="1602711"/>
            <a:satOff val="-3255"/>
            <a:lumOff val="2092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660450-B8DC-435C-8CE1-C7B8782D0A6C}">
      <dsp:nvSpPr>
        <dsp:cNvPr id="0" name=""/>
        <dsp:cNvSpPr/>
      </dsp:nvSpPr>
      <dsp:spPr>
        <a:xfrm>
          <a:off x="4529873" y="3667976"/>
          <a:ext cx="2997218" cy="7897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200" b="1" u="none" kern="1200" dirty="0" smtClean="0"/>
            <a:t>Alteración del hábitat</a:t>
          </a:r>
          <a:r>
            <a:rPr lang="es-CO" sz="2200" b="1" u="none" kern="1200" dirty="0" smtClean="0"/>
            <a:t> </a:t>
          </a:r>
          <a:endParaRPr lang="es-CO" sz="2200" b="1" u="none" kern="1200" dirty="0"/>
        </a:p>
      </dsp:txBody>
      <dsp:txXfrm>
        <a:off x="4529873" y="3667976"/>
        <a:ext cx="2997218" cy="789753"/>
      </dsp:txXfrm>
    </dsp:sp>
    <dsp:sp modelId="{C2AA9D36-8BC1-44A3-A6EA-B512B62B0ACA}">
      <dsp:nvSpPr>
        <dsp:cNvPr id="0" name=""/>
        <dsp:cNvSpPr/>
      </dsp:nvSpPr>
      <dsp:spPr>
        <a:xfrm rot="5400000">
          <a:off x="3936467" y="238656"/>
          <a:ext cx="3947503" cy="3948109"/>
        </a:xfrm>
        <a:prstGeom prst="blockArc">
          <a:avLst>
            <a:gd name="adj1" fmla="val 13500000"/>
            <a:gd name="adj2" fmla="val 18900000"/>
            <a:gd name="adj3" fmla="val 4960"/>
          </a:avLst>
        </a:prstGeom>
        <a:solidFill>
          <a:schemeClr val="accent5">
            <a:hueOff val="3205422"/>
            <a:satOff val="-6509"/>
            <a:lumOff val="4183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B3403A-F9AB-4F4A-A7C3-EB4E39200C5A}">
      <dsp:nvSpPr>
        <dsp:cNvPr id="0" name=""/>
        <dsp:cNvSpPr/>
      </dsp:nvSpPr>
      <dsp:spPr>
        <a:xfrm rot="16200000">
          <a:off x="7998062" y="238656"/>
          <a:ext cx="3947503" cy="3948109"/>
        </a:xfrm>
        <a:prstGeom prst="blockArc">
          <a:avLst>
            <a:gd name="adj1" fmla="val 13500000"/>
            <a:gd name="adj2" fmla="val 18900000"/>
            <a:gd name="adj3" fmla="val 4960"/>
          </a:avLst>
        </a:prstGeom>
        <a:solidFill>
          <a:schemeClr val="accent5">
            <a:hueOff val="4808133"/>
            <a:satOff val="-9764"/>
            <a:lumOff val="6275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6DE4F6-68A7-49C1-AB93-73A8F1F4BAC2}">
      <dsp:nvSpPr>
        <dsp:cNvPr id="0" name=""/>
        <dsp:cNvSpPr/>
      </dsp:nvSpPr>
      <dsp:spPr>
        <a:xfrm>
          <a:off x="8176947" y="3667976"/>
          <a:ext cx="2997218" cy="7897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200" b="1" u="none" kern="1200" dirty="0" smtClean="0"/>
            <a:t>Erosión del Suelo</a:t>
          </a:r>
          <a:endParaRPr lang="es-CO" sz="2200" b="1" u="none" kern="1200" dirty="0"/>
        </a:p>
      </dsp:txBody>
      <dsp:txXfrm>
        <a:off x="8176947" y="3667976"/>
        <a:ext cx="2997218" cy="789753"/>
      </dsp:txXfrm>
    </dsp:sp>
    <dsp:sp modelId="{44526280-38F6-4741-8E2E-79A2786C21A3}">
      <dsp:nvSpPr>
        <dsp:cNvPr id="0" name=""/>
        <dsp:cNvSpPr/>
      </dsp:nvSpPr>
      <dsp:spPr>
        <a:xfrm>
          <a:off x="4284487" y="1201725"/>
          <a:ext cx="2404965" cy="2148534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600" kern="1200" dirty="0" smtClean="0"/>
            <a:t>Migración de especies</a:t>
          </a:r>
          <a:endParaRPr lang="es-CO" sz="1600" kern="1200" dirty="0"/>
        </a:p>
      </dsp:txBody>
      <dsp:txXfrm>
        <a:off x="4620316" y="1455084"/>
        <a:ext cx="1386646" cy="1641817"/>
      </dsp:txXfrm>
    </dsp:sp>
    <dsp:sp modelId="{7AB6C0CF-ED89-4BAD-890C-DDA7EB7DBAB3}">
      <dsp:nvSpPr>
        <dsp:cNvPr id="0" name=""/>
        <dsp:cNvSpPr/>
      </dsp:nvSpPr>
      <dsp:spPr>
        <a:xfrm>
          <a:off x="5886177" y="1371666"/>
          <a:ext cx="1808652" cy="1808652"/>
        </a:xfrm>
        <a:prstGeom prst="ellipse">
          <a:avLst/>
        </a:prstGeom>
        <a:solidFill>
          <a:schemeClr val="accent5">
            <a:alpha val="50000"/>
            <a:hueOff val="801355"/>
            <a:satOff val="-1627"/>
            <a:lumOff val="1046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kern="1200" dirty="0" smtClean="0"/>
            <a:t>Cambio de Conducta</a:t>
          </a:r>
          <a:endParaRPr lang="es-CO" sz="1600" kern="1200" dirty="0"/>
        </a:p>
      </dsp:txBody>
      <dsp:txXfrm>
        <a:off x="6399443" y="1584945"/>
        <a:ext cx="1042826" cy="1382094"/>
      </dsp:txXfrm>
    </dsp:sp>
    <dsp:sp modelId="{F2CA9604-218B-4B1B-9DBE-18847888A8CB}">
      <dsp:nvSpPr>
        <dsp:cNvPr id="0" name=""/>
        <dsp:cNvSpPr/>
      </dsp:nvSpPr>
      <dsp:spPr>
        <a:xfrm>
          <a:off x="749683" y="616338"/>
          <a:ext cx="1868034" cy="1605370"/>
        </a:xfrm>
        <a:prstGeom prst="ellipse">
          <a:avLst/>
        </a:prstGeom>
        <a:solidFill>
          <a:schemeClr val="accent5">
            <a:alpha val="50000"/>
            <a:hueOff val="1602711"/>
            <a:satOff val="-3255"/>
            <a:lumOff val="2092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600" kern="1200" dirty="0" smtClean="0"/>
            <a:t>Deficiente</a:t>
          </a:r>
          <a:r>
            <a:rPr lang="es-CO" sz="1600" kern="1200" dirty="0" smtClean="0"/>
            <a:t> </a:t>
          </a:r>
          <a:endParaRPr lang="es-CO" sz="1600" kern="1200" dirty="0"/>
        </a:p>
      </dsp:txBody>
      <dsp:txXfrm>
        <a:off x="1023250" y="851439"/>
        <a:ext cx="1320900" cy="1135168"/>
      </dsp:txXfrm>
    </dsp:sp>
    <dsp:sp modelId="{D08AF8FC-4494-4B1D-AEDD-9F2A904E6888}">
      <dsp:nvSpPr>
        <dsp:cNvPr id="0" name=""/>
        <dsp:cNvSpPr/>
      </dsp:nvSpPr>
      <dsp:spPr>
        <a:xfrm>
          <a:off x="630111" y="1904018"/>
          <a:ext cx="649200" cy="649141"/>
        </a:xfrm>
        <a:prstGeom prst="ellipse">
          <a:avLst/>
        </a:prstGeom>
        <a:solidFill>
          <a:schemeClr val="accent5">
            <a:alpha val="50000"/>
            <a:hueOff val="2404066"/>
            <a:satOff val="-4882"/>
            <a:lumOff val="3137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E977D104-6807-41F6-8098-3DE5BF11D490}">
      <dsp:nvSpPr>
        <dsp:cNvPr id="0" name=""/>
        <dsp:cNvSpPr/>
      </dsp:nvSpPr>
      <dsp:spPr>
        <a:xfrm>
          <a:off x="2548155" y="1058931"/>
          <a:ext cx="377697" cy="377810"/>
        </a:xfrm>
        <a:prstGeom prst="ellipse">
          <a:avLst/>
        </a:prstGeom>
        <a:solidFill>
          <a:schemeClr val="accent5">
            <a:alpha val="50000"/>
            <a:hueOff val="3205422"/>
            <a:satOff val="-6509"/>
            <a:lumOff val="4183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527714D9-2055-4D25-8D46-B60A885110D0}">
      <dsp:nvSpPr>
        <dsp:cNvPr id="0" name=""/>
        <dsp:cNvSpPr/>
      </dsp:nvSpPr>
      <dsp:spPr>
        <a:xfrm>
          <a:off x="1430539" y="1744688"/>
          <a:ext cx="2145234" cy="1572173"/>
        </a:xfrm>
        <a:prstGeom prst="ellipse">
          <a:avLst/>
        </a:prstGeom>
        <a:solidFill>
          <a:schemeClr val="accent5">
            <a:alpha val="50000"/>
            <a:hueOff val="4006777"/>
            <a:satOff val="-8137"/>
            <a:lumOff val="5229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600" kern="1200" dirty="0" smtClean="0"/>
            <a:t>Sistema de recolección</a:t>
          </a:r>
          <a:endParaRPr lang="es-CO" sz="1600" kern="1200" dirty="0"/>
        </a:p>
      </dsp:txBody>
      <dsp:txXfrm>
        <a:off x="1744701" y="1974927"/>
        <a:ext cx="1516910" cy="1111695"/>
      </dsp:txXfrm>
    </dsp:sp>
    <dsp:sp modelId="{4A1972EF-C544-4C50-B74F-836C4AB087A2}">
      <dsp:nvSpPr>
        <dsp:cNvPr id="0" name=""/>
        <dsp:cNvSpPr/>
      </dsp:nvSpPr>
      <dsp:spPr>
        <a:xfrm>
          <a:off x="2061909" y="3354247"/>
          <a:ext cx="377697" cy="377810"/>
        </a:xfrm>
        <a:prstGeom prst="ellipse">
          <a:avLst/>
        </a:prstGeom>
        <a:solidFill>
          <a:schemeClr val="accent5">
            <a:alpha val="50000"/>
            <a:hueOff val="4808133"/>
            <a:satOff val="-9764"/>
            <a:lumOff val="6275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E2E17A7A-50EB-4121-BB3F-12FF9B05C390}">
      <dsp:nvSpPr>
        <dsp:cNvPr id="0" name=""/>
        <dsp:cNvSpPr/>
      </dsp:nvSpPr>
      <dsp:spPr>
        <a:xfrm>
          <a:off x="8517404" y="1054870"/>
          <a:ext cx="2305552" cy="2305135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600" kern="1200" dirty="0" smtClean="0">
              <a:solidFill>
                <a:schemeClr val="tx1"/>
              </a:solidFill>
            </a:rPr>
            <a:t>Producto del uso de las instalaciones</a:t>
          </a:r>
          <a:endParaRPr lang="es-CO" sz="1600" kern="1200" dirty="0">
            <a:solidFill>
              <a:schemeClr val="tx1"/>
            </a:solidFill>
          </a:endParaRPr>
        </a:p>
      </dsp:txBody>
      <dsp:txXfrm>
        <a:off x="8855044" y="1392449"/>
        <a:ext cx="1630272" cy="1629977"/>
      </dsp:txXfrm>
    </dsp:sp>
    <dsp:sp modelId="{23B6D444-57B5-4BF5-B326-ACF0DC3FBD64}">
      <dsp:nvSpPr>
        <dsp:cNvPr id="0" name=""/>
        <dsp:cNvSpPr/>
      </dsp:nvSpPr>
      <dsp:spPr>
        <a:xfrm>
          <a:off x="741838" y="3667976"/>
          <a:ext cx="2997218" cy="7897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200" b="1" u="none" kern="1200" dirty="0" smtClean="0"/>
            <a:t>Contaminación por desechos sólidos</a:t>
          </a:r>
          <a:r>
            <a:rPr lang="es-CO" sz="2000" b="1" u="none" kern="1200" dirty="0" smtClean="0"/>
            <a:t> </a:t>
          </a:r>
          <a:endParaRPr lang="es-CO" sz="2000" b="1" u="none" kern="1200" dirty="0"/>
        </a:p>
      </dsp:txBody>
      <dsp:txXfrm>
        <a:off x="741838" y="3667976"/>
        <a:ext cx="2997218" cy="789753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EACD90-48FE-432F-8901-373DF9CB97C6}">
      <dsp:nvSpPr>
        <dsp:cNvPr id="0" name=""/>
        <dsp:cNvSpPr/>
      </dsp:nvSpPr>
      <dsp:spPr>
        <a:xfrm>
          <a:off x="201578" y="1313430"/>
          <a:ext cx="3019806" cy="9951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200" u="none" kern="1200" dirty="0" smtClean="0"/>
            <a:t>Contaminación por ruido y aire </a:t>
          </a:r>
          <a:endParaRPr lang="es-CO" sz="2200" u="none" kern="1200" dirty="0"/>
        </a:p>
      </dsp:txBody>
      <dsp:txXfrm>
        <a:off x="201578" y="1313430"/>
        <a:ext cx="3019806" cy="995163"/>
      </dsp:txXfrm>
    </dsp:sp>
    <dsp:sp modelId="{84AA1A95-B16F-43C9-AAAA-CEC6E9812E08}">
      <dsp:nvSpPr>
        <dsp:cNvPr id="0" name=""/>
        <dsp:cNvSpPr/>
      </dsp:nvSpPr>
      <dsp:spPr>
        <a:xfrm>
          <a:off x="198146" y="1010763"/>
          <a:ext cx="240211" cy="240211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E1D557-0C5D-4B0B-A3EB-4DD69EA4645F}">
      <dsp:nvSpPr>
        <dsp:cNvPr id="0" name=""/>
        <dsp:cNvSpPr/>
      </dsp:nvSpPr>
      <dsp:spPr>
        <a:xfrm>
          <a:off x="366295" y="674466"/>
          <a:ext cx="240211" cy="240211"/>
        </a:xfrm>
        <a:prstGeom prst="ellipse">
          <a:avLst/>
        </a:prstGeom>
        <a:solidFill>
          <a:schemeClr val="accent5">
            <a:hueOff val="267118"/>
            <a:satOff val="-542"/>
            <a:lumOff val="349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54A360-BC58-425B-83F4-1EA1C30B77BD}">
      <dsp:nvSpPr>
        <dsp:cNvPr id="0" name=""/>
        <dsp:cNvSpPr/>
      </dsp:nvSpPr>
      <dsp:spPr>
        <a:xfrm>
          <a:off x="769851" y="741725"/>
          <a:ext cx="377475" cy="377475"/>
        </a:xfrm>
        <a:prstGeom prst="ellipse">
          <a:avLst/>
        </a:prstGeom>
        <a:solidFill>
          <a:schemeClr val="accent5">
            <a:hueOff val="534237"/>
            <a:satOff val="-1085"/>
            <a:lumOff val="697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127DD4-4375-48B9-9F6F-53DC6ECC9DAA}">
      <dsp:nvSpPr>
        <dsp:cNvPr id="0" name=""/>
        <dsp:cNvSpPr/>
      </dsp:nvSpPr>
      <dsp:spPr>
        <a:xfrm>
          <a:off x="1106147" y="371799"/>
          <a:ext cx="240211" cy="240211"/>
        </a:xfrm>
        <a:prstGeom prst="ellipse">
          <a:avLst/>
        </a:prstGeom>
        <a:solidFill>
          <a:schemeClr val="accent5">
            <a:hueOff val="801355"/>
            <a:satOff val="-1627"/>
            <a:lumOff val="1046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6BB69E-FFEE-4815-967C-2D2EC3EBE1A4}">
      <dsp:nvSpPr>
        <dsp:cNvPr id="0" name=""/>
        <dsp:cNvSpPr/>
      </dsp:nvSpPr>
      <dsp:spPr>
        <a:xfrm>
          <a:off x="1543333" y="237280"/>
          <a:ext cx="240211" cy="240211"/>
        </a:xfrm>
        <a:prstGeom prst="ellipse">
          <a:avLst/>
        </a:prstGeom>
        <a:solidFill>
          <a:schemeClr val="accent5">
            <a:hueOff val="1068474"/>
            <a:satOff val="-2170"/>
            <a:lumOff val="1394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A03B16-3C61-4A3B-A92D-4FE891794D58}">
      <dsp:nvSpPr>
        <dsp:cNvPr id="0" name=""/>
        <dsp:cNvSpPr/>
      </dsp:nvSpPr>
      <dsp:spPr>
        <a:xfrm>
          <a:off x="2081407" y="472688"/>
          <a:ext cx="240211" cy="240211"/>
        </a:xfrm>
        <a:prstGeom prst="ellipse">
          <a:avLst/>
        </a:prstGeom>
        <a:solidFill>
          <a:schemeClr val="accent5">
            <a:hueOff val="1335592"/>
            <a:satOff val="-2712"/>
            <a:lumOff val="1743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EBDFC9-DAA6-4626-A49B-FAC3364E84CC}">
      <dsp:nvSpPr>
        <dsp:cNvPr id="0" name=""/>
        <dsp:cNvSpPr/>
      </dsp:nvSpPr>
      <dsp:spPr>
        <a:xfrm>
          <a:off x="2417704" y="640836"/>
          <a:ext cx="377475" cy="377475"/>
        </a:xfrm>
        <a:prstGeom prst="ellipse">
          <a:avLst/>
        </a:prstGeom>
        <a:solidFill>
          <a:schemeClr val="accent5">
            <a:hueOff val="1602711"/>
            <a:satOff val="-3255"/>
            <a:lumOff val="2092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FBDFBB-E484-4594-86F6-4C4FB4B0CD1A}">
      <dsp:nvSpPr>
        <dsp:cNvPr id="0" name=""/>
        <dsp:cNvSpPr/>
      </dsp:nvSpPr>
      <dsp:spPr>
        <a:xfrm>
          <a:off x="2888519" y="1010763"/>
          <a:ext cx="240211" cy="240211"/>
        </a:xfrm>
        <a:prstGeom prst="ellipse">
          <a:avLst/>
        </a:prstGeom>
        <a:solidFill>
          <a:schemeClr val="accent5">
            <a:hueOff val="1869829"/>
            <a:satOff val="-3797"/>
            <a:lumOff val="244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4A65A1-E0E5-4F39-93DB-4DB9383AFAC5}">
      <dsp:nvSpPr>
        <dsp:cNvPr id="0" name=""/>
        <dsp:cNvSpPr/>
      </dsp:nvSpPr>
      <dsp:spPr>
        <a:xfrm>
          <a:off x="3090297" y="1380689"/>
          <a:ext cx="240211" cy="240211"/>
        </a:xfrm>
        <a:prstGeom prst="ellipse">
          <a:avLst/>
        </a:prstGeom>
        <a:solidFill>
          <a:schemeClr val="accent5">
            <a:hueOff val="2136948"/>
            <a:satOff val="-4340"/>
            <a:lumOff val="2789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4011C5-EB3D-4DF2-BD18-02595BF15E59}">
      <dsp:nvSpPr>
        <dsp:cNvPr id="0" name=""/>
        <dsp:cNvSpPr/>
      </dsp:nvSpPr>
      <dsp:spPr>
        <a:xfrm>
          <a:off x="1341555" y="674466"/>
          <a:ext cx="617687" cy="617687"/>
        </a:xfrm>
        <a:prstGeom prst="ellipse">
          <a:avLst/>
        </a:prstGeom>
        <a:solidFill>
          <a:schemeClr val="accent5">
            <a:hueOff val="2404066"/>
            <a:satOff val="-4882"/>
            <a:lumOff val="3137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8FAE8A-4FB1-4BF3-8F16-5039BD7D5FC7}">
      <dsp:nvSpPr>
        <dsp:cNvPr id="0" name=""/>
        <dsp:cNvSpPr/>
      </dsp:nvSpPr>
      <dsp:spPr>
        <a:xfrm>
          <a:off x="29998" y="1952393"/>
          <a:ext cx="240211" cy="240211"/>
        </a:xfrm>
        <a:prstGeom prst="ellipse">
          <a:avLst/>
        </a:prstGeom>
        <a:solidFill>
          <a:schemeClr val="accent5">
            <a:hueOff val="2671185"/>
            <a:satOff val="-5424"/>
            <a:lumOff val="3486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259555-EF86-4616-8B69-3FC8A17D4D4B}">
      <dsp:nvSpPr>
        <dsp:cNvPr id="0" name=""/>
        <dsp:cNvSpPr/>
      </dsp:nvSpPr>
      <dsp:spPr>
        <a:xfrm>
          <a:off x="231776" y="2255060"/>
          <a:ext cx="377475" cy="377475"/>
        </a:xfrm>
        <a:prstGeom prst="ellipse">
          <a:avLst/>
        </a:prstGeom>
        <a:solidFill>
          <a:schemeClr val="accent5">
            <a:hueOff val="2938303"/>
            <a:satOff val="-5967"/>
            <a:lumOff val="3835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F73614-6CBC-482F-8BD8-68EC44BBE8C2}">
      <dsp:nvSpPr>
        <dsp:cNvPr id="0" name=""/>
        <dsp:cNvSpPr/>
      </dsp:nvSpPr>
      <dsp:spPr>
        <a:xfrm>
          <a:off x="736221" y="2524098"/>
          <a:ext cx="549055" cy="549055"/>
        </a:xfrm>
        <a:prstGeom prst="ellipse">
          <a:avLst/>
        </a:prstGeom>
        <a:solidFill>
          <a:schemeClr val="accent5">
            <a:hueOff val="3205422"/>
            <a:satOff val="-6509"/>
            <a:lumOff val="4183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1CFC26-5781-4DA9-B7F0-535416BC18AC}">
      <dsp:nvSpPr>
        <dsp:cNvPr id="0" name=""/>
        <dsp:cNvSpPr/>
      </dsp:nvSpPr>
      <dsp:spPr>
        <a:xfrm>
          <a:off x="1442444" y="2961283"/>
          <a:ext cx="240211" cy="240211"/>
        </a:xfrm>
        <a:prstGeom prst="ellipse">
          <a:avLst/>
        </a:prstGeom>
        <a:solidFill>
          <a:schemeClr val="accent5">
            <a:hueOff val="3472540"/>
            <a:satOff val="-7052"/>
            <a:lumOff val="4532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062F01-69CB-4471-AE92-46B9F12F9E4D}">
      <dsp:nvSpPr>
        <dsp:cNvPr id="0" name=""/>
        <dsp:cNvSpPr/>
      </dsp:nvSpPr>
      <dsp:spPr>
        <a:xfrm>
          <a:off x="1576962" y="2524098"/>
          <a:ext cx="377475" cy="377475"/>
        </a:xfrm>
        <a:prstGeom prst="ellipse">
          <a:avLst/>
        </a:prstGeom>
        <a:solidFill>
          <a:schemeClr val="accent5">
            <a:hueOff val="3739659"/>
            <a:satOff val="-7594"/>
            <a:lumOff val="4881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A0C4C8-6F1A-4E1A-B87E-4917E67BE7A9}">
      <dsp:nvSpPr>
        <dsp:cNvPr id="0" name=""/>
        <dsp:cNvSpPr/>
      </dsp:nvSpPr>
      <dsp:spPr>
        <a:xfrm>
          <a:off x="1913259" y="2994913"/>
          <a:ext cx="240211" cy="240211"/>
        </a:xfrm>
        <a:prstGeom prst="ellipse">
          <a:avLst/>
        </a:prstGeom>
        <a:solidFill>
          <a:schemeClr val="accent5">
            <a:hueOff val="4006777"/>
            <a:satOff val="-8137"/>
            <a:lumOff val="5229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3C4708-3F64-4C3D-9B29-535C061DC69B}">
      <dsp:nvSpPr>
        <dsp:cNvPr id="0" name=""/>
        <dsp:cNvSpPr/>
      </dsp:nvSpPr>
      <dsp:spPr>
        <a:xfrm>
          <a:off x="2215926" y="2456838"/>
          <a:ext cx="549055" cy="549055"/>
        </a:xfrm>
        <a:prstGeom prst="ellipse">
          <a:avLst/>
        </a:prstGeom>
        <a:solidFill>
          <a:schemeClr val="accent5">
            <a:hueOff val="4273896"/>
            <a:satOff val="-8679"/>
            <a:lumOff val="5578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00863F-A878-4ECA-BE1E-A14A1484D6EA}">
      <dsp:nvSpPr>
        <dsp:cNvPr id="0" name=""/>
        <dsp:cNvSpPr/>
      </dsp:nvSpPr>
      <dsp:spPr>
        <a:xfrm>
          <a:off x="2955779" y="2322320"/>
          <a:ext cx="377475" cy="377475"/>
        </a:xfrm>
        <a:prstGeom prst="ellipse">
          <a:avLst/>
        </a:prstGeom>
        <a:solidFill>
          <a:schemeClr val="accent5">
            <a:hueOff val="4541014"/>
            <a:satOff val="-9222"/>
            <a:lumOff val="5926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DC4864-58D0-405C-9E52-231FD2613FD9}">
      <dsp:nvSpPr>
        <dsp:cNvPr id="0" name=""/>
        <dsp:cNvSpPr/>
      </dsp:nvSpPr>
      <dsp:spPr>
        <a:xfrm>
          <a:off x="3333255" y="741166"/>
          <a:ext cx="1108592" cy="2116424"/>
        </a:xfrm>
        <a:prstGeom prst="chevron">
          <a:avLst>
            <a:gd name="adj" fmla="val 623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26DFC9-AC65-4636-A91C-5073FCEE2534}">
      <dsp:nvSpPr>
        <dsp:cNvPr id="0" name=""/>
        <dsp:cNvSpPr/>
      </dsp:nvSpPr>
      <dsp:spPr>
        <a:xfrm>
          <a:off x="4441847" y="742194"/>
          <a:ext cx="3023434" cy="21164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800" u="none" kern="1200" dirty="0" smtClean="0"/>
            <a:t>sobre el  ambiente</a:t>
          </a:r>
          <a:endParaRPr lang="es-CO" sz="1800" kern="1200" dirty="0"/>
        </a:p>
      </dsp:txBody>
      <dsp:txXfrm>
        <a:off x="4441847" y="742194"/>
        <a:ext cx="3023434" cy="2116404"/>
      </dsp:txXfrm>
    </dsp:sp>
    <dsp:sp modelId="{CDF5498B-8CC7-477D-AF83-F4426613015B}">
      <dsp:nvSpPr>
        <dsp:cNvPr id="0" name=""/>
        <dsp:cNvSpPr/>
      </dsp:nvSpPr>
      <dsp:spPr>
        <a:xfrm>
          <a:off x="6950130" y="677991"/>
          <a:ext cx="1108592" cy="2116424"/>
        </a:xfrm>
        <a:prstGeom prst="chevron">
          <a:avLst>
            <a:gd name="adj" fmla="val 62310"/>
          </a:avLst>
        </a:prstGeom>
        <a:solidFill>
          <a:schemeClr val="accent5">
            <a:hueOff val="4808133"/>
            <a:satOff val="-9764"/>
            <a:lumOff val="627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C3F295-A9F5-4E2C-A03E-32CAD7132096}">
      <dsp:nvSpPr>
        <dsp:cNvPr id="0" name=""/>
        <dsp:cNvSpPr/>
      </dsp:nvSpPr>
      <dsp:spPr>
        <a:xfrm>
          <a:off x="8148486" y="391853"/>
          <a:ext cx="2747989" cy="2688675"/>
        </a:xfrm>
        <a:prstGeom prst="ellipse">
          <a:avLst/>
        </a:prstGeom>
        <a:solidFill>
          <a:schemeClr val="accent5">
            <a:hueOff val="4808133"/>
            <a:satOff val="-9764"/>
            <a:lumOff val="6275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400" b="1" kern="1200" dirty="0" smtClean="0"/>
            <a:t>Vulnerable debido a su ubicación </a:t>
          </a:r>
          <a:endParaRPr lang="es-CO" sz="2400" b="1" kern="1200" dirty="0">
            <a:solidFill>
              <a:schemeClr val="tx1"/>
            </a:solidFill>
          </a:endParaRPr>
        </a:p>
      </dsp:txBody>
      <dsp:txXfrm>
        <a:off x="8550920" y="785600"/>
        <a:ext cx="1943121" cy="190118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9194D8-387F-4AD8-960A-0DDDBAF0B77E}">
      <dsp:nvSpPr>
        <dsp:cNvPr id="0" name=""/>
        <dsp:cNvSpPr/>
      </dsp:nvSpPr>
      <dsp:spPr>
        <a:xfrm>
          <a:off x="2857672" y="681878"/>
          <a:ext cx="4565301" cy="4565301"/>
        </a:xfrm>
        <a:prstGeom prst="blockArc">
          <a:avLst>
            <a:gd name="adj1" fmla="val 10796328"/>
            <a:gd name="adj2" fmla="val 16358917"/>
            <a:gd name="adj3" fmla="val 4637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7B8AD3-6A05-47AE-AB69-6DFC1DF05B0E}">
      <dsp:nvSpPr>
        <dsp:cNvPr id="0" name=""/>
        <dsp:cNvSpPr/>
      </dsp:nvSpPr>
      <dsp:spPr>
        <a:xfrm>
          <a:off x="2857672" y="686642"/>
          <a:ext cx="4565301" cy="4565301"/>
        </a:xfrm>
        <a:prstGeom prst="blockArc">
          <a:avLst>
            <a:gd name="adj1" fmla="val 5241083"/>
            <a:gd name="adj2" fmla="val 10803672"/>
            <a:gd name="adj3" fmla="val 4637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FA868B-BB0C-4C66-8942-87F535A2BBD8}">
      <dsp:nvSpPr>
        <dsp:cNvPr id="0" name=""/>
        <dsp:cNvSpPr/>
      </dsp:nvSpPr>
      <dsp:spPr>
        <a:xfrm>
          <a:off x="3063746" y="686642"/>
          <a:ext cx="4565301" cy="4565301"/>
        </a:xfrm>
        <a:prstGeom prst="blockArc">
          <a:avLst>
            <a:gd name="adj1" fmla="val 21596328"/>
            <a:gd name="adj2" fmla="val 5558917"/>
            <a:gd name="adj3" fmla="val 4637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9DD26C-73CC-4A1D-84F0-E598E1819AE3}">
      <dsp:nvSpPr>
        <dsp:cNvPr id="0" name=""/>
        <dsp:cNvSpPr/>
      </dsp:nvSpPr>
      <dsp:spPr>
        <a:xfrm>
          <a:off x="3063746" y="681878"/>
          <a:ext cx="4565301" cy="4565301"/>
        </a:xfrm>
        <a:prstGeom prst="blockArc">
          <a:avLst>
            <a:gd name="adj1" fmla="val 16041083"/>
            <a:gd name="adj2" fmla="val 3672"/>
            <a:gd name="adj3" fmla="val 4637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E52CD8-33AF-4543-A1BA-1E19A5007E01}">
      <dsp:nvSpPr>
        <dsp:cNvPr id="0" name=""/>
        <dsp:cNvSpPr/>
      </dsp:nvSpPr>
      <dsp:spPr>
        <a:xfrm>
          <a:off x="3898456" y="1812577"/>
          <a:ext cx="2689808" cy="230866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b="1" kern="1200" dirty="0" smtClean="0"/>
            <a:t>RESERVA ORQUIDEOLÓGICA PAHUMA </a:t>
          </a:r>
          <a:endParaRPr lang="es-CO" sz="1600" b="1" kern="1200" dirty="0"/>
        </a:p>
      </dsp:txBody>
      <dsp:txXfrm>
        <a:off x="4292369" y="2150673"/>
        <a:ext cx="1901982" cy="1632475"/>
      </dsp:txXfrm>
    </dsp:sp>
    <dsp:sp modelId="{4304566D-63CC-4776-AD1F-D54F04CAAA3F}">
      <dsp:nvSpPr>
        <dsp:cNvPr id="0" name=""/>
        <dsp:cNvSpPr/>
      </dsp:nvSpPr>
      <dsp:spPr>
        <a:xfrm>
          <a:off x="4508296" y="2121"/>
          <a:ext cx="1470127" cy="147012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Su actividad turística genera impactos </a:t>
          </a:r>
          <a:endParaRPr lang="es-CO" sz="1400" kern="1200" dirty="0"/>
        </a:p>
      </dsp:txBody>
      <dsp:txXfrm>
        <a:off x="4723591" y="217416"/>
        <a:ext cx="1039537" cy="1039537"/>
      </dsp:txXfrm>
    </dsp:sp>
    <dsp:sp modelId="{53133257-3EEA-40A3-B413-5402BE04AA9D}">
      <dsp:nvSpPr>
        <dsp:cNvPr id="0" name=""/>
        <dsp:cNvSpPr/>
      </dsp:nvSpPr>
      <dsp:spPr>
        <a:xfrm>
          <a:off x="6688106" y="2224702"/>
          <a:ext cx="1776031" cy="148441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400" kern="1200" dirty="0" smtClean="0"/>
            <a:t>Inestabilidad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1400" kern="1200" dirty="0"/>
        </a:p>
      </dsp:txBody>
      <dsp:txXfrm>
        <a:off x="6948200" y="2442090"/>
        <a:ext cx="1255843" cy="1049641"/>
      </dsp:txXfrm>
    </dsp:sp>
    <dsp:sp modelId="{B9D5B623-5D85-4862-B9DD-218315C8CFD3}">
      <dsp:nvSpPr>
        <dsp:cNvPr id="0" name=""/>
        <dsp:cNvSpPr/>
      </dsp:nvSpPr>
      <dsp:spPr>
        <a:xfrm>
          <a:off x="4508296" y="4461573"/>
          <a:ext cx="1470127" cy="1470127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400" kern="1200" dirty="0" smtClean="0"/>
            <a:t>Presente y Futuro </a:t>
          </a:r>
          <a:endParaRPr lang="es-CO" sz="1400" kern="1200" dirty="0"/>
        </a:p>
      </dsp:txBody>
      <dsp:txXfrm>
        <a:off x="4723591" y="4676868"/>
        <a:ext cx="1039537" cy="1039537"/>
      </dsp:txXfrm>
    </dsp:sp>
    <dsp:sp modelId="{403AF784-8692-4606-9999-70C6192F9196}">
      <dsp:nvSpPr>
        <dsp:cNvPr id="0" name=""/>
        <dsp:cNvSpPr/>
      </dsp:nvSpPr>
      <dsp:spPr>
        <a:xfrm>
          <a:off x="2052176" y="2231847"/>
          <a:ext cx="1716844" cy="1470127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400" kern="1200" dirty="0" smtClean="0"/>
            <a:t>Estudio de impactos, generar estrategias </a:t>
          </a:r>
          <a:endParaRPr lang="es-CO" sz="1400" kern="1200" dirty="0"/>
        </a:p>
      </dsp:txBody>
      <dsp:txXfrm>
        <a:off x="2303602" y="2447142"/>
        <a:ext cx="1213992" cy="1039537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380730-98AC-4F8E-BF98-B5250AD048EE}">
      <dsp:nvSpPr>
        <dsp:cNvPr id="0" name=""/>
        <dsp:cNvSpPr/>
      </dsp:nvSpPr>
      <dsp:spPr>
        <a:xfrm>
          <a:off x="150417" y="0"/>
          <a:ext cx="8105582" cy="5065989"/>
        </a:xfrm>
        <a:prstGeom prst="swooshArrow">
          <a:avLst>
            <a:gd name="adj1" fmla="val 25000"/>
            <a:gd name="adj2" fmla="val 25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6DD2D9-494F-4544-A0FF-4CEE0E322FB1}">
      <dsp:nvSpPr>
        <dsp:cNvPr id="0" name=""/>
        <dsp:cNvSpPr/>
      </dsp:nvSpPr>
      <dsp:spPr>
        <a:xfrm>
          <a:off x="2034965" y="2760964"/>
          <a:ext cx="283695" cy="28369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63D389-98E3-472A-A9FA-16E6A006872F}">
      <dsp:nvSpPr>
        <dsp:cNvPr id="0" name=""/>
        <dsp:cNvSpPr/>
      </dsp:nvSpPr>
      <dsp:spPr>
        <a:xfrm>
          <a:off x="2176812" y="2902811"/>
          <a:ext cx="2634314" cy="21631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0324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800" kern="1200" dirty="0" smtClean="0"/>
            <a:t>Establecer precios equitativos</a:t>
          </a:r>
          <a:endParaRPr lang="es-CO" sz="1800" kern="1200" dirty="0"/>
        </a:p>
      </dsp:txBody>
      <dsp:txXfrm>
        <a:off x="2176812" y="2902811"/>
        <a:ext cx="2634314" cy="2163177"/>
      </dsp:txXfrm>
    </dsp:sp>
    <dsp:sp modelId="{6A515C42-543A-4F71-A8AF-11B5E8835146}">
      <dsp:nvSpPr>
        <dsp:cNvPr id="0" name=""/>
        <dsp:cNvSpPr/>
      </dsp:nvSpPr>
      <dsp:spPr>
        <a:xfrm>
          <a:off x="4649015" y="1469136"/>
          <a:ext cx="486334" cy="486334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1690F3-E369-4AE5-B25C-F123607AA335}">
      <dsp:nvSpPr>
        <dsp:cNvPr id="0" name=""/>
        <dsp:cNvSpPr/>
      </dsp:nvSpPr>
      <dsp:spPr>
        <a:xfrm>
          <a:off x="4892183" y="1712304"/>
          <a:ext cx="2634314" cy="3353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7699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800" kern="1200" dirty="0" smtClean="0"/>
            <a:t>Reclamos correspondientes en las entidades pertinentes</a:t>
          </a:r>
          <a:endParaRPr lang="es-CO" sz="1800" kern="1200" dirty="0"/>
        </a:p>
      </dsp:txBody>
      <dsp:txXfrm>
        <a:off x="4892183" y="1712304"/>
        <a:ext cx="2634314" cy="3353684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380730-98AC-4F8E-BF98-B5250AD048EE}">
      <dsp:nvSpPr>
        <dsp:cNvPr id="0" name=""/>
        <dsp:cNvSpPr/>
      </dsp:nvSpPr>
      <dsp:spPr>
        <a:xfrm>
          <a:off x="720470" y="0"/>
          <a:ext cx="8105582" cy="5065989"/>
        </a:xfrm>
        <a:prstGeom prst="swooshArrow">
          <a:avLst>
            <a:gd name="adj1" fmla="val 25000"/>
            <a:gd name="adj2" fmla="val 25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D62FE3-3BC0-4D70-875E-97EDD540E321}">
      <dsp:nvSpPr>
        <dsp:cNvPr id="0" name=""/>
        <dsp:cNvSpPr/>
      </dsp:nvSpPr>
      <dsp:spPr>
        <a:xfrm>
          <a:off x="1749879" y="3496545"/>
          <a:ext cx="210745" cy="21074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C5A89E-EEA6-4B9C-975C-7BEB812629C5}">
      <dsp:nvSpPr>
        <dsp:cNvPr id="0" name=""/>
        <dsp:cNvSpPr/>
      </dsp:nvSpPr>
      <dsp:spPr>
        <a:xfrm>
          <a:off x="1945338" y="3569503"/>
          <a:ext cx="2359391" cy="14640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669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800" kern="1200" dirty="0" smtClean="0"/>
            <a:t>Capacitar el personal periódicamente</a:t>
          </a:r>
          <a:endParaRPr lang="es-CO" sz="1800" kern="1200" dirty="0"/>
        </a:p>
      </dsp:txBody>
      <dsp:txXfrm>
        <a:off x="1945338" y="3569503"/>
        <a:ext cx="2359391" cy="1464070"/>
      </dsp:txXfrm>
    </dsp:sp>
    <dsp:sp modelId="{7F3AD96C-FAA8-40C2-84CA-6A5DCEE9608B}">
      <dsp:nvSpPr>
        <dsp:cNvPr id="0" name=""/>
        <dsp:cNvSpPr/>
      </dsp:nvSpPr>
      <dsp:spPr>
        <a:xfrm>
          <a:off x="3610110" y="2119609"/>
          <a:ext cx="380962" cy="38096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744AEC-417B-4C07-B8D8-13A179C9CD84}">
      <dsp:nvSpPr>
        <dsp:cNvPr id="0" name=""/>
        <dsp:cNvSpPr/>
      </dsp:nvSpPr>
      <dsp:spPr>
        <a:xfrm>
          <a:off x="3800591" y="2310090"/>
          <a:ext cx="1945339" cy="27558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1864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800" kern="1200" dirty="0" smtClean="0"/>
            <a:t>Alarma comunitaria con UPC más cercano</a:t>
          </a:r>
          <a:endParaRPr lang="es-CO" sz="1800" kern="1200" dirty="0"/>
        </a:p>
      </dsp:txBody>
      <dsp:txXfrm>
        <a:off x="3800591" y="2310090"/>
        <a:ext cx="1945339" cy="2755898"/>
      </dsp:txXfrm>
    </dsp:sp>
    <dsp:sp modelId="{5D8BE117-1FD9-4087-95ED-883AB6A108EC}">
      <dsp:nvSpPr>
        <dsp:cNvPr id="0" name=""/>
        <dsp:cNvSpPr/>
      </dsp:nvSpPr>
      <dsp:spPr>
        <a:xfrm>
          <a:off x="5847251" y="1281695"/>
          <a:ext cx="526862" cy="52686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5F3A9D-EC88-4D99-8FED-237A3EC5E0D2}">
      <dsp:nvSpPr>
        <dsp:cNvPr id="0" name=""/>
        <dsp:cNvSpPr/>
      </dsp:nvSpPr>
      <dsp:spPr>
        <a:xfrm>
          <a:off x="6302726" y="1529634"/>
          <a:ext cx="2646128" cy="35208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174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800" kern="1200" dirty="0" smtClean="0"/>
            <a:t>Fomentar el trabajo en la zona mediante diversos proyectos ambientales en la Reserva</a:t>
          </a:r>
          <a:endParaRPr lang="es-CO" sz="1800" kern="1200" dirty="0"/>
        </a:p>
      </dsp:txBody>
      <dsp:txXfrm>
        <a:off x="6302726" y="1529634"/>
        <a:ext cx="2646128" cy="3520862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380730-98AC-4F8E-BF98-B5250AD048EE}">
      <dsp:nvSpPr>
        <dsp:cNvPr id="0" name=""/>
        <dsp:cNvSpPr/>
      </dsp:nvSpPr>
      <dsp:spPr>
        <a:xfrm>
          <a:off x="720470" y="0"/>
          <a:ext cx="8105582" cy="5065989"/>
        </a:xfrm>
        <a:prstGeom prst="swooshArrow">
          <a:avLst>
            <a:gd name="adj1" fmla="val 25000"/>
            <a:gd name="adj2" fmla="val 25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D62FE3-3BC0-4D70-875E-97EDD540E321}">
      <dsp:nvSpPr>
        <dsp:cNvPr id="0" name=""/>
        <dsp:cNvSpPr/>
      </dsp:nvSpPr>
      <dsp:spPr>
        <a:xfrm>
          <a:off x="1749879" y="3496545"/>
          <a:ext cx="210745" cy="21074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C5A89E-EEA6-4B9C-975C-7BEB812629C5}">
      <dsp:nvSpPr>
        <dsp:cNvPr id="0" name=""/>
        <dsp:cNvSpPr/>
      </dsp:nvSpPr>
      <dsp:spPr>
        <a:xfrm>
          <a:off x="1945338" y="3569503"/>
          <a:ext cx="2359391" cy="14640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669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800" kern="1200" dirty="0" smtClean="0"/>
            <a:t>Reciclar la basura, utilizando el concepto de” Basura Cero”.</a:t>
          </a:r>
          <a:endParaRPr lang="es-CO" sz="1800" kern="1200" dirty="0"/>
        </a:p>
      </dsp:txBody>
      <dsp:txXfrm>
        <a:off x="1945338" y="3569503"/>
        <a:ext cx="2359391" cy="1464070"/>
      </dsp:txXfrm>
    </dsp:sp>
    <dsp:sp modelId="{7F3AD96C-FAA8-40C2-84CA-6A5DCEE9608B}">
      <dsp:nvSpPr>
        <dsp:cNvPr id="0" name=""/>
        <dsp:cNvSpPr/>
      </dsp:nvSpPr>
      <dsp:spPr>
        <a:xfrm>
          <a:off x="3610110" y="2119609"/>
          <a:ext cx="380962" cy="38096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744AEC-417B-4C07-B8D8-13A179C9CD84}">
      <dsp:nvSpPr>
        <dsp:cNvPr id="0" name=""/>
        <dsp:cNvSpPr/>
      </dsp:nvSpPr>
      <dsp:spPr>
        <a:xfrm>
          <a:off x="3800591" y="2310090"/>
          <a:ext cx="1945339" cy="27558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1864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Plantación de flora propia del bosque húmedo.</a:t>
          </a:r>
          <a:endParaRPr lang="es-CO" sz="1800" kern="1200" dirty="0"/>
        </a:p>
      </dsp:txBody>
      <dsp:txXfrm>
        <a:off x="3800591" y="2310090"/>
        <a:ext cx="1945339" cy="2755898"/>
      </dsp:txXfrm>
    </dsp:sp>
    <dsp:sp modelId="{5D8BE117-1FD9-4087-95ED-883AB6A108EC}">
      <dsp:nvSpPr>
        <dsp:cNvPr id="0" name=""/>
        <dsp:cNvSpPr/>
      </dsp:nvSpPr>
      <dsp:spPr>
        <a:xfrm>
          <a:off x="5847251" y="1281695"/>
          <a:ext cx="526862" cy="52686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5F3A9D-EC88-4D99-8FED-237A3EC5E0D2}">
      <dsp:nvSpPr>
        <dsp:cNvPr id="0" name=""/>
        <dsp:cNvSpPr/>
      </dsp:nvSpPr>
      <dsp:spPr>
        <a:xfrm>
          <a:off x="6302726" y="1529634"/>
          <a:ext cx="2646128" cy="35208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174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800" kern="1200" dirty="0" smtClean="0"/>
            <a:t>Delimitar Senderos </a:t>
          </a:r>
          <a:endParaRPr lang="es-CO" sz="1800" kern="1200" dirty="0"/>
        </a:p>
      </dsp:txBody>
      <dsp:txXfrm>
        <a:off x="6302726" y="1529634"/>
        <a:ext cx="2646128" cy="3520862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380730-98AC-4F8E-BF98-B5250AD048EE}">
      <dsp:nvSpPr>
        <dsp:cNvPr id="0" name=""/>
        <dsp:cNvSpPr/>
      </dsp:nvSpPr>
      <dsp:spPr>
        <a:xfrm>
          <a:off x="694532" y="0"/>
          <a:ext cx="8963369" cy="5602106"/>
        </a:xfrm>
        <a:prstGeom prst="swooshArrow">
          <a:avLst>
            <a:gd name="adj1" fmla="val 25000"/>
            <a:gd name="adj2" fmla="val 25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D62FE3-3BC0-4D70-875E-97EDD540E321}">
      <dsp:nvSpPr>
        <dsp:cNvPr id="0" name=""/>
        <dsp:cNvSpPr/>
      </dsp:nvSpPr>
      <dsp:spPr>
        <a:xfrm>
          <a:off x="1832880" y="3866573"/>
          <a:ext cx="233047" cy="233047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C5A89E-EEA6-4B9C-975C-7BEB812629C5}">
      <dsp:nvSpPr>
        <dsp:cNvPr id="0" name=""/>
        <dsp:cNvSpPr/>
      </dsp:nvSpPr>
      <dsp:spPr>
        <a:xfrm>
          <a:off x="2049024" y="3947252"/>
          <a:ext cx="2609077" cy="1619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487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Moderación  en la práctica de deportes extremos en la Reserva.</a:t>
          </a:r>
          <a:endParaRPr lang="es-CO" sz="1800" kern="1200" dirty="0"/>
        </a:p>
      </dsp:txBody>
      <dsp:txXfrm>
        <a:off x="2049024" y="3947252"/>
        <a:ext cx="2609077" cy="1619008"/>
      </dsp:txXfrm>
    </dsp:sp>
    <dsp:sp modelId="{7F3AD96C-FAA8-40C2-84CA-6A5DCEE9608B}">
      <dsp:nvSpPr>
        <dsp:cNvPr id="0" name=""/>
        <dsp:cNvSpPr/>
      </dsp:nvSpPr>
      <dsp:spPr>
        <a:xfrm>
          <a:off x="3889973" y="2343921"/>
          <a:ext cx="421278" cy="421278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744AEC-417B-4C07-B8D8-13A179C9CD84}">
      <dsp:nvSpPr>
        <dsp:cNvPr id="0" name=""/>
        <dsp:cNvSpPr/>
      </dsp:nvSpPr>
      <dsp:spPr>
        <a:xfrm>
          <a:off x="4233826" y="2554560"/>
          <a:ext cx="2947349" cy="30475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3227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800" kern="1200" dirty="0" smtClean="0"/>
            <a:t>Concientizar al turista mediante charlas al inicio de su visita. </a:t>
          </a:r>
          <a:endParaRPr lang="es-CO" sz="1800" kern="1200" dirty="0"/>
        </a:p>
      </dsp:txBody>
      <dsp:txXfrm>
        <a:off x="4233826" y="2554560"/>
        <a:ext cx="2947349" cy="3047545"/>
      </dsp:txXfrm>
    </dsp:sp>
    <dsp:sp modelId="{5D8BE117-1FD9-4087-95ED-883AB6A108EC}">
      <dsp:nvSpPr>
        <dsp:cNvPr id="0" name=""/>
        <dsp:cNvSpPr/>
      </dsp:nvSpPr>
      <dsp:spPr>
        <a:xfrm>
          <a:off x="6363863" y="1417332"/>
          <a:ext cx="582619" cy="582619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5F3A9D-EC88-4D99-8FED-237A3EC5E0D2}">
      <dsp:nvSpPr>
        <dsp:cNvPr id="0" name=""/>
        <dsp:cNvSpPr/>
      </dsp:nvSpPr>
      <dsp:spPr>
        <a:xfrm>
          <a:off x="6867540" y="1485858"/>
          <a:ext cx="2926160" cy="38934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8718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800" kern="1200" dirty="0" smtClean="0"/>
            <a:t>Evitar la planeación de flora en la entrada de la Reserva. </a:t>
          </a:r>
          <a:endParaRPr lang="es-CO" sz="1800" kern="1200" dirty="0"/>
        </a:p>
      </dsp:txBody>
      <dsp:txXfrm>
        <a:off x="6867540" y="1485858"/>
        <a:ext cx="2926160" cy="3893463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4BB280-4EA6-4BC3-BA1C-68B3E54FE3BE}">
      <dsp:nvSpPr>
        <dsp:cNvPr id="0" name=""/>
        <dsp:cNvSpPr/>
      </dsp:nvSpPr>
      <dsp:spPr>
        <a:xfrm>
          <a:off x="2592172" y="2834683"/>
          <a:ext cx="176064" cy="17606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8BE18B-3CA1-47B6-A003-96696C06144B}">
      <dsp:nvSpPr>
        <dsp:cNvPr id="0" name=""/>
        <dsp:cNvSpPr/>
      </dsp:nvSpPr>
      <dsp:spPr>
        <a:xfrm>
          <a:off x="2437939" y="3081849"/>
          <a:ext cx="176064" cy="17606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0E24E8-52C4-4B21-BB80-8026B1D9854E}">
      <dsp:nvSpPr>
        <dsp:cNvPr id="0" name=""/>
        <dsp:cNvSpPr/>
      </dsp:nvSpPr>
      <dsp:spPr>
        <a:xfrm>
          <a:off x="2254127" y="3295841"/>
          <a:ext cx="176064" cy="17606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87EC72-9697-4B0E-AEA1-03447893DCDC}">
      <dsp:nvSpPr>
        <dsp:cNvPr id="0" name=""/>
        <dsp:cNvSpPr/>
      </dsp:nvSpPr>
      <dsp:spPr>
        <a:xfrm>
          <a:off x="2473856" y="347137"/>
          <a:ext cx="176064" cy="17606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0C4790-F6C8-48ED-803E-D74270071884}">
      <dsp:nvSpPr>
        <dsp:cNvPr id="0" name=""/>
        <dsp:cNvSpPr/>
      </dsp:nvSpPr>
      <dsp:spPr>
        <a:xfrm>
          <a:off x="2709079" y="206967"/>
          <a:ext cx="176064" cy="17606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901B01-FE9E-4892-9607-3F62EA87AFD5}">
      <dsp:nvSpPr>
        <dsp:cNvPr id="0" name=""/>
        <dsp:cNvSpPr/>
      </dsp:nvSpPr>
      <dsp:spPr>
        <a:xfrm>
          <a:off x="2943597" y="66797"/>
          <a:ext cx="176064" cy="17606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299E7A-2B41-494E-8A72-8D62D075AE5E}">
      <dsp:nvSpPr>
        <dsp:cNvPr id="0" name=""/>
        <dsp:cNvSpPr/>
      </dsp:nvSpPr>
      <dsp:spPr>
        <a:xfrm>
          <a:off x="3178116" y="206967"/>
          <a:ext cx="176064" cy="17606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B844DB-6A4E-427A-92EC-3F95BEF95C30}">
      <dsp:nvSpPr>
        <dsp:cNvPr id="0" name=""/>
        <dsp:cNvSpPr/>
      </dsp:nvSpPr>
      <dsp:spPr>
        <a:xfrm>
          <a:off x="3413339" y="347137"/>
          <a:ext cx="176064" cy="17606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B1242C-7CC6-475E-83BC-A8FDB3F9C7DE}">
      <dsp:nvSpPr>
        <dsp:cNvPr id="0" name=""/>
        <dsp:cNvSpPr/>
      </dsp:nvSpPr>
      <dsp:spPr>
        <a:xfrm>
          <a:off x="2943597" y="362556"/>
          <a:ext cx="176064" cy="17606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DF6881-EB0A-4627-B59A-DAA705AF5C55}">
      <dsp:nvSpPr>
        <dsp:cNvPr id="0" name=""/>
        <dsp:cNvSpPr/>
      </dsp:nvSpPr>
      <dsp:spPr>
        <a:xfrm>
          <a:off x="2943597" y="658314"/>
          <a:ext cx="176064" cy="17606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58C49A-0D44-4B30-B59B-E26EC15F5A35}">
      <dsp:nvSpPr>
        <dsp:cNvPr id="0" name=""/>
        <dsp:cNvSpPr/>
      </dsp:nvSpPr>
      <dsp:spPr>
        <a:xfrm>
          <a:off x="1511134" y="3938946"/>
          <a:ext cx="3797367" cy="101856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3776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800" b="1" kern="1200" dirty="0" smtClean="0">
              <a:solidFill>
                <a:schemeClr val="tx1"/>
              </a:solidFill>
            </a:rPr>
            <a:t>Realizar acciones para proteger su flora endémica</a:t>
          </a:r>
          <a:endParaRPr lang="es-CO" sz="1800" b="1" kern="1200" dirty="0">
            <a:solidFill>
              <a:schemeClr val="tx1"/>
            </a:solidFill>
          </a:endParaRPr>
        </a:p>
      </dsp:txBody>
      <dsp:txXfrm>
        <a:off x="1560856" y="3988668"/>
        <a:ext cx="3697923" cy="919122"/>
      </dsp:txXfrm>
    </dsp:sp>
    <dsp:sp modelId="{984511C5-8BBF-4B59-B91F-46001A7A45BB}">
      <dsp:nvSpPr>
        <dsp:cNvPr id="0" name=""/>
        <dsp:cNvSpPr/>
      </dsp:nvSpPr>
      <dsp:spPr>
        <a:xfrm>
          <a:off x="458266" y="2940937"/>
          <a:ext cx="1760648" cy="1760532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A80B45-694B-458B-A772-364B5BF0B560}">
      <dsp:nvSpPr>
        <dsp:cNvPr id="0" name=""/>
        <dsp:cNvSpPr/>
      </dsp:nvSpPr>
      <dsp:spPr>
        <a:xfrm>
          <a:off x="3116141" y="1946666"/>
          <a:ext cx="3797367" cy="101856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3776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800" b="1" kern="1200" dirty="0" smtClean="0">
              <a:solidFill>
                <a:schemeClr val="tx1"/>
              </a:solidFill>
            </a:rPr>
            <a:t>Mediante proyectos ambientales</a:t>
          </a:r>
          <a:endParaRPr lang="es-CO" sz="1800" b="1" kern="1200" dirty="0">
            <a:solidFill>
              <a:schemeClr val="tx1"/>
            </a:solidFill>
          </a:endParaRPr>
        </a:p>
      </dsp:txBody>
      <dsp:txXfrm>
        <a:off x="3165863" y="1996388"/>
        <a:ext cx="3697923" cy="919122"/>
      </dsp:txXfrm>
    </dsp:sp>
    <dsp:sp modelId="{B88C9F0A-188A-4836-8270-3BE53AE98FB2}">
      <dsp:nvSpPr>
        <dsp:cNvPr id="0" name=""/>
        <dsp:cNvSpPr/>
      </dsp:nvSpPr>
      <dsp:spPr>
        <a:xfrm>
          <a:off x="2063273" y="948658"/>
          <a:ext cx="1760648" cy="1760532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EA2467-4604-4A03-9241-069A5283F44F}">
      <dsp:nvSpPr>
        <dsp:cNvPr id="0" name=""/>
        <dsp:cNvSpPr/>
      </dsp:nvSpPr>
      <dsp:spPr>
        <a:xfrm>
          <a:off x="2835992" y="3793982"/>
          <a:ext cx="138720" cy="138720"/>
        </a:xfrm>
        <a:prstGeom prst="ellipse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3B71E0-6FB6-4F48-81AB-41A209937646}">
      <dsp:nvSpPr>
        <dsp:cNvPr id="0" name=""/>
        <dsp:cNvSpPr/>
      </dsp:nvSpPr>
      <dsp:spPr>
        <a:xfrm>
          <a:off x="2574504" y="3919860"/>
          <a:ext cx="138720" cy="138720"/>
        </a:xfrm>
        <a:prstGeom prst="ellipse">
          <a:avLst/>
        </a:prstGeom>
        <a:solidFill>
          <a:schemeClr val="accent2">
            <a:shade val="80000"/>
            <a:hueOff val="-57825"/>
            <a:satOff val="-1520"/>
            <a:lumOff val="2874"/>
            <a:alphaOff val="0"/>
          </a:schemeClr>
        </a:solidFill>
        <a:ln w="15875" cap="rnd" cmpd="sng" algn="ctr">
          <a:solidFill>
            <a:schemeClr val="accent2">
              <a:shade val="80000"/>
              <a:hueOff val="-57825"/>
              <a:satOff val="-1520"/>
              <a:lumOff val="287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606744-BDCF-4F41-A175-17E11CC0A851}">
      <dsp:nvSpPr>
        <dsp:cNvPr id="0" name=""/>
        <dsp:cNvSpPr/>
      </dsp:nvSpPr>
      <dsp:spPr>
        <a:xfrm>
          <a:off x="2300531" y="4019289"/>
          <a:ext cx="138720" cy="138720"/>
        </a:xfrm>
        <a:prstGeom prst="ellipse">
          <a:avLst/>
        </a:prstGeom>
        <a:solidFill>
          <a:schemeClr val="accent2">
            <a:shade val="80000"/>
            <a:hueOff val="-115649"/>
            <a:satOff val="-3039"/>
            <a:lumOff val="5747"/>
            <a:alphaOff val="0"/>
          </a:schemeClr>
        </a:solidFill>
        <a:ln w="15875" cap="rnd" cmpd="sng" algn="ctr">
          <a:solidFill>
            <a:schemeClr val="accent2">
              <a:shade val="80000"/>
              <a:hueOff val="-115649"/>
              <a:satOff val="-3039"/>
              <a:lumOff val="574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CBDAE9-A582-45B9-9AC2-258880A0DF94}">
      <dsp:nvSpPr>
        <dsp:cNvPr id="0" name=""/>
        <dsp:cNvSpPr/>
      </dsp:nvSpPr>
      <dsp:spPr>
        <a:xfrm>
          <a:off x="4091412" y="2336835"/>
          <a:ext cx="138720" cy="138720"/>
        </a:xfrm>
        <a:prstGeom prst="ellipse">
          <a:avLst/>
        </a:prstGeom>
        <a:solidFill>
          <a:schemeClr val="accent2">
            <a:shade val="80000"/>
            <a:hueOff val="-173474"/>
            <a:satOff val="-4559"/>
            <a:lumOff val="8621"/>
            <a:alphaOff val="0"/>
          </a:schemeClr>
        </a:solidFill>
        <a:ln w="15875" cap="rnd" cmpd="sng" algn="ctr">
          <a:solidFill>
            <a:schemeClr val="accent2">
              <a:shade val="80000"/>
              <a:hueOff val="-173474"/>
              <a:satOff val="-4559"/>
              <a:lumOff val="862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400662-BD31-43DA-821B-699D3195C1D6}">
      <dsp:nvSpPr>
        <dsp:cNvPr id="0" name=""/>
        <dsp:cNvSpPr/>
      </dsp:nvSpPr>
      <dsp:spPr>
        <a:xfrm>
          <a:off x="3985984" y="2592999"/>
          <a:ext cx="138720" cy="138720"/>
        </a:xfrm>
        <a:prstGeom prst="ellipse">
          <a:avLst/>
        </a:prstGeom>
        <a:solidFill>
          <a:schemeClr val="accent2">
            <a:shade val="80000"/>
            <a:hueOff val="-231299"/>
            <a:satOff val="-6078"/>
            <a:lumOff val="11495"/>
            <a:alphaOff val="0"/>
          </a:schemeClr>
        </a:solidFill>
        <a:ln w="15875" cap="rnd" cmpd="sng" algn="ctr">
          <a:solidFill>
            <a:schemeClr val="accent2">
              <a:shade val="80000"/>
              <a:hueOff val="-231299"/>
              <a:satOff val="-6078"/>
              <a:lumOff val="1149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0612C6-2885-4858-A359-4356095F18AB}">
      <dsp:nvSpPr>
        <dsp:cNvPr id="0" name=""/>
        <dsp:cNvSpPr/>
      </dsp:nvSpPr>
      <dsp:spPr>
        <a:xfrm>
          <a:off x="3911075" y="408502"/>
          <a:ext cx="138720" cy="138720"/>
        </a:xfrm>
        <a:prstGeom prst="ellipse">
          <a:avLst/>
        </a:prstGeom>
        <a:solidFill>
          <a:schemeClr val="accent2">
            <a:shade val="80000"/>
            <a:hueOff val="-289124"/>
            <a:satOff val="-7598"/>
            <a:lumOff val="14368"/>
            <a:alphaOff val="0"/>
          </a:schemeClr>
        </a:solidFill>
        <a:ln w="15875" cap="rnd" cmpd="sng" algn="ctr">
          <a:solidFill>
            <a:schemeClr val="accent2">
              <a:shade val="80000"/>
              <a:hueOff val="-289124"/>
              <a:satOff val="-7598"/>
              <a:lumOff val="1436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BFD642-92A7-4C21-BF80-D6F71F3F32E0}">
      <dsp:nvSpPr>
        <dsp:cNvPr id="0" name=""/>
        <dsp:cNvSpPr/>
      </dsp:nvSpPr>
      <dsp:spPr>
        <a:xfrm>
          <a:off x="4103896" y="286053"/>
          <a:ext cx="138720" cy="138720"/>
        </a:xfrm>
        <a:prstGeom prst="ellipse">
          <a:avLst/>
        </a:prstGeom>
        <a:solidFill>
          <a:schemeClr val="accent2">
            <a:shade val="80000"/>
            <a:hueOff val="-346948"/>
            <a:satOff val="-9117"/>
            <a:lumOff val="17242"/>
            <a:alphaOff val="0"/>
          </a:schemeClr>
        </a:solidFill>
        <a:ln w="15875" cap="rnd" cmpd="sng" algn="ctr">
          <a:solidFill>
            <a:schemeClr val="accent2">
              <a:shade val="80000"/>
              <a:hueOff val="-346948"/>
              <a:satOff val="-9117"/>
              <a:lumOff val="1724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858604-C885-4E12-AD19-9238106C371C}">
      <dsp:nvSpPr>
        <dsp:cNvPr id="0" name=""/>
        <dsp:cNvSpPr/>
      </dsp:nvSpPr>
      <dsp:spPr>
        <a:xfrm>
          <a:off x="4296718" y="163603"/>
          <a:ext cx="138720" cy="138720"/>
        </a:xfrm>
        <a:prstGeom prst="ellipse">
          <a:avLst/>
        </a:prstGeom>
        <a:solidFill>
          <a:schemeClr val="accent2">
            <a:shade val="80000"/>
            <a:hueOff val="-404773"/>
            <a:satOff val="-10637"/>
            <a:lumOff val="20115"/>
            <a:alphaOff val="0"/>
          </a:schemeClr>
        </a:solidFill>
        <a:ln w="15875" cap="rnd" cmpd="sng" algn="ctr">
          <a:solidFill>
            <a:schemeClr val="accent2">
              <a:shade val="80000"/>
              <a:hueOff val="-404773"/>
              <a:satOff val="-10637"/>
              <a:lumOff val="2011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0AAA72-695B-4E3C-9673-8742056F26F1}">
      <dsp:nvSpPr>
        <dsp:cNvPr id="0" name=""/>
        <dsp:cNvSpPr/>
      </dsp:nvSpPr>
      <dsp:spPr>
        <a:xfrm>
          <a:off x="4489539" y="286053"/>
          <a:ext cx="138720" cy="138720"/>
        </a:xfrm>
        <a:prstGeom prst="ellipse">
          <a:avLst/>
        </a:prstGeom>
        <a:solidFill>
          <a:schemeClr val="accent2">
            <a:shade val="80000"/>
            <a:hueOff val="-462598"/>
            <a:satOff val="-12156"/>
            <a:lumOff val="22989"/>
            <a:alphaOff val="0"/>
          </a:schemeClr>
        </a:solidFill>
        <a:ln w="15875" cap="rnd" cmpd="sng" algn="ctr">
          <a:solidFill>
            <a:schemeClr val="accent2">
              <a:shade val="80000"/>
              <a:hueOff val="-462598"/>
              <a:satOff val="-12156"/>
              <a:lumOff val="2298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3B3AC6-2328-485A-B880-C537F4D31FAF}">
      <dsp:nvSpPr>
        <dsp:cNvPr id="0" name=""/>
        <dsp:cNvSpPr/>
      </dsp:nvSpPr>
      <dsp:spPr>
        <a:xfrm>
          <a:off x="4682361" y="408502"/>
          <a:ext cx="138720" cy="138720"/>
        </a:xfrm>
        <a:prstGeom prst="ellipse">
          <a:avLst/>
        </a:prstGeom>
        <a:solidFill>
          <a:schemeClr val="accent2">
            <a:shade val="80000"/>
            <a:hueOff val="-520423"/>
            <a:satOff val="-13676"/>
            <a:lumOff val="25863"/>
            <a:alphaOff val="0"/>
          </a:schemeClr>
        </a:solidFill>
        <a:ln w="15875" cap="rnd" cmpd="sng" algn="ctr">
          <a:solidFill>
            <a:schemeClr val="accent2">
              <a:shade val="80000"/>
              <a:hueOff val="-520423"/>
              <a:satOff val="-13676"/>
              <a:lumOff val="2586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9F5FA7-5FD0-4B72-B223-0EA53F75DDC3}">
      <dsp:nvSpPr>
        <dsp:cNvPr id="0" name=""/>
        <dsp:cNvSpPr/>
      </dsp:nvSpPr>
      <dsp:spPr>
        <a:xfrm>
          <a:off x="4296718" y="421727"/>
          <a:ext cx="138720" cy="138720"/>
        </a:xfrm>
        <a:prstGeom prst="ellipse">
          <a:avLst/>
        </a:prstGeom>
        <a:solidFill>
          <a:schemeClr val="accent2">
            <a:shade val="80000"/>
            <a:hueOff val="-578247"/>
            <a:satOff val="-15195"/>
            <a:lumOff val="28736"/>
            <a:alphaOff val="0"/>
          </a:schemeClr>
        </a:solidFill>
        <a:ln w="15875" cap="rnd" cmpd="sng" algn="ctr">
          <a:solidFill>
            <a:schemeClr val="accent2">
              <a:shade val="80000"/>
              <a:hueOff val="-578247"/>
              <a:satOff val="-15195"/>
              <a:lumOff val="2873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0C5A2F-0E6F-4F3D-938B-B54AF2A2593D}">
      <dsp:nvSpPr>
        <dsp:cNvPr id="0" name=""/>
        <dsp:cNvSpPr/>
      </dsp:nvSpPr>
      <dsp:spPr>
        <a:xfrm>
          <a:off x="4296718" y="680340"/>
          <a:ext cx="138720" cy="138720"/>
        </a:xfrm>
        <a:prstGeom prst="ellipse">
          <a:avLst/>
        </a:prstGeom>
        <a:solidFill>
          <a:schemeClr val="accent2">
            <a:shade val="80000"/>
            <a:hueOff val="-636072"/>
            <a:satOff val="-16715"/>
            <a:lumOff val="31610"/>
            <a:alphaOff val="0"/>
          </a:schemeClr>
        </a:solidFill>
        <a:ln w="15875" cap="rnd" cmpd="sng" algn="ctr">
          <a:solidFill>
            <a:schemeClr val="accent2">
              <a:shade val="80000"/>
              <a:hueOff val="-636072"/>
              <a:satOff val="-16715"/>
              <a:lumOff val="3161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78D019-749B-4CA6-84AE-03F477BA6597}">
      <dsp:nvSpPr>
        <dsp:cNvPr id="0" name=""/>
        <dsp:cNvSpPr/>
      </dsp:nvSpPr>
      <dsp:spPr>
        <a:xfrm>
          <a:off x="1624269" y="4314445"/>
          <a:ext cx="2992199" cy="802288"/>
        </a:xfrm>
        <a:prstGeom prst="round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3349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b="1" kern="1200" dirty="0" smtClean="0">
              <a:solidFill>
                <a:schemeClr val="tx1"/>
              </a:solidFill>
            </a:rPr>
            <a:t>Inducciones llamativas para concientizar al turista</a:t>
          </a:r>
          <a:endParaRPr lang="es-CO" sz="1400" b="1" kern="1200" dirty="0">
            <a:solidFill>
              <a:schemeClr val="tx1"/>
            </a:solidFill>
          </a:endParaRPr>
        </a:p>
      </dsp:txBody>
      <dsp:txXfrm>
        <a:off x="1663433" y="4353609"/>
        <a:ext cx="2913871" cy="723960"/>
      </dsp:txXfrm>
    </dsp:sp>
    <dsp:sp modelId="{3AC6A24D-07E7-4DB9-BD32-BB8FFA4E4DD7}">
      <dsp:nvSpPr>
        <dsp:cNvPr id="0" name=""/>
        <dsp:cNvSpPr/>
      </dsp:nvSpPr>
      <dsp:spPr>
        <a:xfrm>
          <a:off x="794721" y="3527831"/>
          <a:ext cx="1387204" cy="1387106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059372-4E2A-4C75-BAB3-DB3F656A8E7F}">
      <dsp:nvSpPr>
        <dsp:cNvPr id="0" name=""/>
        <dsp:cNvSpPr/>
      </dsp:nvSpPr>
      <dsp:spPr>
        <a:xfrm>
          <a:off x="3549015" y="3272646"/>
          <a:ext cx="2992199" cy="802288"/>
        </a:xfrm>
        <a:prstGeom prst="roundRect">
          <a:avLst/>
        </a:prstGeom>
        <a:solidFill>
          <a:schemeClr val="accent2">
            <a:shade val="80000"/>
            <a:hueOff val="-318036"/>
            <a:satOff val="-8358"/>
            <a:lumOff val="15805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3349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b="1" kern="1200" dirty="0" smtClean="0">
              <a:solidFill>
                <a:schemeClr val="tx1"/>
              </a:solidFill>
            </a:rPr>
            <a:t>Utilizar el sendero de los “Yumbos” por importancia cultural</a:t>
          </a:r>
          <a:endParaRPr lang="es-CO" sz="1400" b="1" kern="1200" dirty="0">
            <a:solidFill>
              <a:schemeClr val="tx1"/>
            </a:solidFill>
          </a:endParaRPr>
        </a:p>
      </dsp:txBody>
      <dsp:txXfrm>
        <a:off x="3588179" y="3311810"/>
        <a:ext cx="2913871" cy="723960"/>
      </dsp:txXfrm>
    </dsp:sp>
    <dsp:sp modelId="{03572A3C-0B1B-44E4-9895-EC5739CCA23F}">
      <dsp:nvSpPr>
        <dsp:cNvPr id="0" name=""/>
        <dsp:cNvSpPr/>
      </dsp:nvSpPr>
      <dsp:spPr>
        <a:xfrm>
          <a:off x="2719467" y="2486032"/>
          <a:ext cx="1387204" cy="1387106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C04235-73D6-4E02-AC16-0FDA472F03EC}">
      <dsp:nvSpPr>
        <dsp:cNvPr id="0" name=""/>
        <dsp:cNvSpPr/>
      </dsp:nvSpPr>
      <dsp:spPr>
        <a:xfrm>
          <a:off x="4432664" y="1692560"/>
          <a:ext cx="2992199" cy="802288"/>
        </a:xfrm>
        <a:prstGeom prst="roundRect">
          <a:avLst/>
        </a:prstGeom>
        <a:solidFill>
          <a:schemeClr val="accent2">
            <a:shade val="80000"/>
            <a:hueOff val="-636072"/>
            <a:satOff val="-16715"/>
            <a:lumOff val="3161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3349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b="1" kern="1200" dirty="0" smtClean="0">
              <a:solidFill>
                <a:schemeClr val="tx1"/>
              </a:solidFill>
            </a:rPr>
            <a:t>Remodelar la infraestructura con el reciclaje de materiales</a:t>
          </a:r>
          <a:endParaRPr lang="es-CO" sz="1400" b="1" kern="1200" dirty="0">
            <a:solidFill>
              <a:schemeClr val="tx1"/>
            </a:solidFill>
          </a:endParaRPr>
        </a:p>
      </dsp:txBody>
      <dsp:txXfrm>
        <a:off x="4471828" y="1731724"/>
        <a:ext cx="2913871" cy="723960"/>
      </dsp:txXfrm>
    </dsp:sp>
    <dsp:sp modelId="{37C2C76F-B2ED-470C-9F2F-33EBE809460C}">
      <dsp:nvSpPr>
        <dsp:cNvPr id="0" name=""/>
        <dsp:cNvSpPr/>
      </dsp:nvSpPr>
      <dsp:spPr>
        <a:xfrm>
          <a:off x="3603116" y="905945"/>
          <a:ext cx="1387204" cy="1387106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FEBEBD-442A-4E44-A144-268C8EC07A67}">
      <dsp:nvSpPr>
        <dsp:cNvPr id="0" name=""/>
        <dsp:cNvSpPr/>
      </dsp:nvSpPr>
      <dsp:spPr>
        <a:xfrm>
          <a:off x="3235623" y="2681336"/>
          <a:ext cx="153871" cy="153871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BC1CFD-0A8E-4B34-BF5B-55FEACCD3E26}">
      <dsp:nvSpPr>
        <dsp:cNvPr id="0" name=""/>
        <dsp:cNvSpPr/>
      </dsp:nvSpPr>
      <dsp:spPr>
        <a:xfrm>
          <a:off x="3100832" y="2897346"/>
          <a:ext cx="153871" cy="153871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D22769-B87D-4995-9819-0ADC8CE37AA5}">
      <dsp:nvSpPr>
        <dsp:cNvPr id="0" name=""/>
        <dsp:cNvSpPr/>
      </dsp:nvSpPr>
      <dsp:spPr>
        <a:xfrm>
          <a:off x="2940191" y="3084363"/>
          <a:ext cx="153871" cy="153871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933052-7363-4184-84EF-9F30C828F6BF}">
      <dsp:nvSpPr>
        <dsp:cNvPr id="0" name=""/>
        <dsp:cNvSpPr/>
      </dsp:nvSpPr>
      <dsp:spPr>
        <a:xfrm>
          <a:off x="3132222" y="507357"/>
          <a:ext cx="153871" cy="153871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782362-21AE-4FCB-ABC9-3F17F2272C7B}">
      <dsp:nvSpPr>
        <dsp:cNvPr id="0" name=""/>
        <dsp:cNvSpPr/>
      </dsp:nvSpPr>
      <dsp:spPr>
        <a:xfrm>
          <a:off x="3337794" y="384856"/>
          <a:ext cx="153871" cy="153871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18989E-9653-45E5-945F-0C1FF4544C95}">
      <dsp:nvSpPr>
        <dsp:cNvPr id="0" name=""/>
        <dsp:cNvSpPr/>
      </dsp:nvSpPr>
      <dsp:spPr>
        <a:xfrm>
          <a:off x="3542750" y="262356"/>
          <a:ext cx="153871" cy="153871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34C8AD-3D11-41BC-B340-E5E1D41DC2F5}">
      <dsp:nvSpPr>
        <dsp:cNvPr id="0" name=""/>
        <dsp:cNvSpPr/>
      </dsp:nvSpPr>
      <dsp:spPr>
        <a:xfrm>
          <a:off x="3747706" y="384856"/>
          <a:ext cx="153871" cy="153871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523618-703F-448E-A25B-6DBEBAFE296D}">
      <dsp:nvSpPr>
        <dsp:cNvPr id="0" name=""/>
        <dsp:cNvSpPr/>
      </dsp:nvSpPr>
      <dsp:spPr>
        <a:xfrm>
          <a:off x="3953278" y="507357"/>
          <a:ext cx="153871" cy="153871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76727C-AEF8-4F12-8DD9-EFB67CA6282F}">
      <dsp:nvSpPr>
        <dsp:cNvPr id="0" name=""/>
        <dsp:cNvSpPr/>
      </dsp:nvSpPr>
      <dsp:spPr>
        <a:xfrm>
          <a:off x="3542750" y="520832"/>
          <a:ext cx="153871" cy="153871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FFFB32-7DE1-426B-805F-97847653097F}">
      <dsp:nvSpPr>
        <dsp:cNvPr id="0" name=""/>
        <dsp:cNvSpPr/>
      </dsp:nvSpPr>
      <dsp:spPr>
        <a:xfrm>
          <a:off x="3542750" y="779309"/>
          <a:ext cx="153871" cy="153871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AA6309-4FC8-4BBF-BF61-62EBF711977A}">
      <dsp:nvSpPr>
        <dsp:cNvPr id="0" name=""/>
        <dsp:cNvSpPr/>
      </dsp:nvSpPr>
      <dsp:spPr>
        <a:xfrm>
          <a:off x="2290855" y="3646402"/>
          <a:ext cx="3318691" cy="890171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02456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100" b="1" kern="1200" dirty="0" smtClean="0">
              <a:solidFill>
                <a:schemeClr val="tx1"/>
              </a:solidFill>
            </a:rPr>
            <a:t>Controlar el ingreso de Turistas</a:t>
          </a:r>
          <a:endParaRPr lang="es-CO" sz="2100" b="1" kern="1200" dirty="0">
            <a:solidFill>
              <a:schemeClr val="tx1"/>
            </a:solidFill>
          </a:endParaRPr>
        </a:p>
      </dsp:txBody>
      <dsp:txXfrm>
        <a:off x="2334310" y="3689857"/>
        <a:ext cx="3231781" cy="803261"/>
      </dsp:txXfrm>
    </dsp:sp>
    <dsp:sp modelId="{776C83B7-76D8-47C7-9DA8-C7DFDABA567E}">
      <dsp:nvSpPr>
        <dsp:cNvPr id="0" name=""/>
        <dsp:cNvSpPr/>
      </dsp:nvSpPr>
      <dsp:spPr>
        <a:xfrm>
          <a:off x="1370706" y="2774197"/>
          <a:ext cx="1538710" cy="1538608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5FCB17-4FEA-478A-BBA9-EE15C17ED16D}">
      <dsp:nvSpPr>
        <dsp:cNvPr id="0" name=""/>
        <dsp:cNvSpPr/>
      </dsp:nvSpPr>
      <dsp:spPr>
        <a:xfrm>
          <a:off x="3693544" y="1905258"/>
          <a:ext cx="3318691" cy="890171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02456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100" b="1" kern="1200" dirty="0" smtClean="0">
              <a:solidFill>
                <a:schemeClr val="tx1"/>
              </a:solidFill>
            </a:rPr>
            <a:t>De manera permanente</a:t>
          </a:r>
          <a:endParaRPr lang="es-CO" sz="2100" b="1" kern="1200" dirty="0">
            <a:solidFill>
              <a:schemeClr val="tx1"/>
            </a:solidFill>
          </a:endParaRPr>
        </a:p>
      </dsp:txBody>
      <dsp:txXfrm>
        <a:off x="3736999" y="1948713"/>
        <a:ext cx="3231781" cy="803261"/>
      </dsp:txXfrm>
    </dsp:sp>
    <dsp:sp modelId="{C98A4D64-4B3C-4BE0-9DE1-780F758015B7}">
      <dsp:nvSpPr>
        <dsp:cNvPr id="0" name=""/>
        <dsp:cNvSpPr/>
      </dsp:nvSpPr>
      <dsp:spPr>
        <a:xfrm>
          <a:off x="2773395" y="1033054"/>
          <a:ext cx="1538710" cy="1538608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43303C-688C-457C-8F94-7B221415E9E9}">
      <dsp:nvSpPr>
        <dsp:cNvPr id="0" name=""/>
        <dsp:cNvSpPr/>
      </dsp:nvSpPr>
      <dsp:spPr>
        <a:xfrm rot="21300000">
          <a:off x="12882" y="1501905"/>
          <a:ext cx="4172188" cy="477778"/>
        </a:xfrm>
        <a:prstGeom prst="mathMinus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B59321-7EB6-4604-BE08-A7C80168A97A}">
      <dsp:nvSpPr>
        <dsp:cNvPr id="0" name=""/>
        <dsp:cNvSpPr/>
      </dsp:nvSpPr>
      <dsp:spPr>
        <a:xfrm>
          <a:off x="503754" y="174079"/>
          <a:ext cx="1259385" cy="1392635"/>
        </a:xfrm>
        <a:prstGeom prst="downArrow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AAF3C0-EB57-4DC1-903A-B1A2EAC62524}">
      <dsp:nvSpPr>
        <dsp:cNvPr id="0" name=""/>
        <dsp:cNvSpPr/>
      </dsp:nvSpPr>
      <dsp:spPr>
        <a:xfrm>
          <a:off x="2149016" y="0"/>
          <a:ext cx="1495142" cy="14622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b="1" kern="1200" dirty="0" smtClean="0">
              <a:solidFill>
                <a:schemeClr val="tx1"/>
              </a:solidFill>
            </a:rPr>
            <a:t>Medidas para combatir</a:t>
          </a:r>
          <a:endParaRPr lang="es-CO" sz="1800" b="1" kern="1200" dirty="0">
            <a:solidFill>
              <a:schemeClr val="tx1"/>
            </a:solidFill>
          </a:endParaRPr>
        </a:p>
      </dsp:txBody>
      <dsp:txXfrm>
        <a:off x="2149016" y="0"/>
        <a:ext cx="1495142" cy="1462267"/>
      </dsp:txXfrm>
    </dsp:sp>
    <dsp:sp modelId="{5C6D780A-E125-4C20-A59A-B08E1D449512}">
      <dsp:nvSpPr>
        <dsp:cNvPr id="0" name=""/>
        <dsp:cNvSpPr/>
      </dsp:nvSpPr>
      <dsp:spPr>
        <a:xfrm>
          <a:off x="2434812" y="1914873"/>
          <a:ext cx="1259385" cy="1392635"/>
        </a:xfrm>
        <a:prstGeom prst="upArrow">
          <a:avLst/>
        </a:prstGeom>
        <a:solidFill>
          <a:schemeClr val="accent5">
            <a:hueOff val="4808133"/>
            <a:satOff val="-9764"/>
            <a:lumOff val="6275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3C15A2-1687-4B7F-8FF3-179CE0F8478D}">
      <dsp:nvSpPr>
        <dsp:cNvPr id="0" name=""/>
        <dsp:cNvSpPr/>
      </dsp:nvSpPr>
      <dsp:spPr>
        <a:xfrm>
          <a:off x="452519" y="2019321"/>
          <a:ext cx="1697692" cy="14622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b="1" kern="1200" dirty="0" smtClean="0">
              <a:solidFill>
                <a:schemeClr val="tx1"/>
              </a:solidFill>
            </a:rPr>
            <a:t>Medidas para potencializar</a:t>
          </a:r>
          <a:endParaRPr lang="es-CO" sz="1800" b="1" kern="1200" dirty="0">
            <a:solidFill>
              <a:schemeClr val="tx1"/>
            </a:solidFill>
          </a:endParaRPr>
        </a:p>
      </dsp:txBody>
      <dsp:txXfrm>
        <a:off x="452519" y="2019321"/>
        <a:ext cx="1697692" cy="1462267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0C9782-7940-46F5-AE03-40A8DC6330FC}">
      <dsp:nvSpPr>
        <dsp:cNvPr id="0" name=""/>
        <dsp:cNvSpPr/>
      </dsp:nvSpPr>
      <dsp:spPr>
        <a:xfrm>
          <a:off x="0" y="0"/>
          <a:ext cx="3653369" cy="4779613"/>
        </a:xfrm>
        <a:prstGeom prst="triangl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39B78B9-D6FA-455C-84DE-CF59B796454F}">
      <dsp:nvSpPr>
        <dsp:cNvPr id="0" name=""/>
        <dsp:cNvSpPr/>
      </dsp:nvSpPr>
      <dsp:spPr>
        <a:xfrm>
          <a:off x="1826684" y="480528"/>
          <a:ext cx="2374690" cy="1131424"/>
        </a:xfrm>
        <a:prstGeom prst="round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600" kern="1200" dirty="0" smtClean="0"/>
            <a:t>Impacto  Económico</a:t>
          </a:r>
          <a:endParaRPr lang="es-CO" sz="2600" kern="1200" dirty="0"/>
        </a:p>
      </dsp:txBody>
      <dsp:txXfrm>
        <a:off x="1881916" y="535760"/>
        <a:ext cx="2264226" cy="1020960"/>
      </dsp:txXfrm>
    </dsp:sp>
    <dsp:sp modelId="{607AE00C-6C62-4DA7-8F75-BD98E6FF7F49}">
      <dsp:nvSpPr>
        <dsp:cNvPr id="0" name=""/>
        <dsp:cNvSpPr/>
      </dsp:nvSpPr>
      <dsp:spPr>
        <a:xfrm>
          <a:off x="1826684" y="1753380"/>
          <a:ext cx="2374690" cy="1131424"/>
        </a:xfrm>
        <a:prstGeom prst="round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600" kern="1200" dirty="0" smtClean="0"/>
            <a:t>Impacto Sociocultural</a:t>
          </a:r>
          <a:endParaRPr lang="es-CO" sz="2600" kern="1200" dirty="0"/>
        </a:p>
      </dsp:txBody>
      <dsp:txXfrm>
        <a:off x="1881916" y="1808612"/>
        <a:ext cx="2264226" cy="1020960"/>
      </dsp:txXfrm>
    </dsp:sp>
    <dsp:sp modelId="{86752C00-CE93-4F50-AE71-362BD45934FD}">
      <dsp:nvSpPr>
        <dsp:cNvPr id="0" name=""/>
        <dsp:cNvSpPr/>
      </dsp:nvSpPr>
      <dsp:spPr>
        <a:xfrm>
          <a:off x="1826684" y="3026232"/>
          <a:ext cx="2374690" cy="1131424"/>
        </a:xfrm>
        <a:prstGeom prst="round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600" kern="1200" dirty="0" smtClean="0"/>
            <a:t>Impacto Ambiental </a:t>
          </a:r>
          <a:endParaRPr lang="es-CO" sz="2600" kern="1200" dirty="0"/>
        </a:p>
      </dsp:txBody>
      <dsp:txXfrm>
        <a:off x="1881916" y="3081464"/>
        <a:ext cx="2264226" cy="102096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71AF9D-52E1-46C2-842B-811240B4DA69}">
      <dsp:nvSpPr>
        <dsp:cNvPr id="0" name=""/>
        <dsp:cNvSpPr/>
      </dsp:nvSpPr>
      <dsp:spPr>
        <a:xfrm>
          <a:off x="0" y="260200"/>
          <a:ext cx="2116272" cy="126976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Identificar la información </a:t>
          </a:r>
          <a:endParaRPr lang="es-CO" sz="2400" kern="1200" dirty="0"/>
        </a:p>
      </dsp:txBody>
      <dsp:txXfrm>
        <a:off x="37190" y="297390"/>
        <a:ext cx="2041892" cy="1195383"/>
      </dsp:txXfrm>
    </dsp:sp>
    <dsp:sp modelId="{41C187F3-4F51-4D30-B730-9AD6C82E30D8}">
      <dsp:nvSpPr>
        <dsp:cNvPr id="0" name=""/>
        <dsp:cNvSpPr/>
      </dsp:nvSpPr>
      <dsp:spPr>
        <a:xfrm>
          <a:off x="2329109" y="632664"/>
          <a:ext cx="451215" cy="52483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1900" kern="1200"/>
        </a:p>
      </dsp:txBody>
      <dsp:txXfrm>
        <a:off x="2329109" y="737631"/>
        <a:ext cx="315851" cy="314901"/>
      </dsp:txXfrm>
    </dsp:sp>
    <dsp:sp modelId="{7EF9D1F0-A6A9-4DBD-B238-EC6C10B835B9}">
      <dsp:nvSpPr>
        <dsp:cNvPr id="0" name=""/>
        <dsp:cNvSpPr/>
      </dsp:nvSpPr>
      <dsp:spPr>
        <a:xfrm>
          <a:off x="2967621" y="260200"/>
          <a:ext cx="2116272" cy="12697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Determinar el marco situacional </a:t>
          </a:r>
          <a:endParaRPr lang="es-CO" sz="2400" kern="1200" dirty="0"/>
        </a:p>
      </dsp:txBody>
      <dsp:txXfrm>
        <a:off x="3004811" y="297390"/>
        <a:ext cx="2041892" cy="1195383"/>
      </dsp:txXfrm>
    </dsp:sp>
    <dsp:sp modelId="{FF8F71F1-616A-43E7-9DE0-1211316183BC}">
      <dsp:nvSpPr>
        <dsp:cNvPr id="0" name=""/>
        <dsp:cNvSpPr/>
      </dsp:nvSpPr>
      <dsp:spPr>
        <a:xfrm rot="21586794">
          <a:off x="5322530" y="626711"/>
          <a:ext cx="505915" cy="524835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1900" kern="1200"/>
        </a:p>
      </dsp:txBody>
      <dsp:txXfrm>
        <a:off x="5322531" y="731970"/>
        <a:ext cx="354141" cy="314901"/>
      </dsp:txXfrm>
    </dsp:sp>
    <dsp:sp modelId="{D876279D-542B-4342-A0EF-CE98BBF3397E}">
      <dsp:nvSpPr>
        <dsp:cNvPr id="0" name=""/>
        <dsp:cNvSpPr/>
      </dsp:nvSpPr>
      <dsp:spPr>
        <a:xfrm>
          <a:off x="6038444" y="248404"/>
          <a:ext cx="2116272" cy="126976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Aplicar entrevistas</a:t>
          </a:r>
          <a:endParaRPr lang="es-CO" sz="2400" kern="1200" dirty="0"/>
        </a:p>
      </dsp:txBody>
      <dsp:txXfrm>
        <a:off x="6075634" y="285594"/>
        <a:ext cx="2041892" cy="1195383"/>
      </dsp:txXfrm>
    </dsp:sp>
    <dsp:sp modelId="{DAD3FE72-A54F-4C4D-BF7A-E546578832B6}">
      <dsp:nvSpPr>
        <dsp:cNvPr id="0" name=""/>
        <dsp:cNvSpPr/>
      </dsp:nvSpPr>
      <dsp:spPr>
        <a:xfrm rot="14181">
          <a:off x="8255150" y="626812"/>
          <a:ext cx="564741" cy="524835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1900" kern="1200"/>
        </a:p>
      </dsp:txBody>
      <dsp:txXfrm>
        <a:off x="8255151" y="731454"/>
        <a:ext cx="407291" cy="314901"/>
      </dsp:txXfrm>
    </dsp:sp>
    <dsp:sp modelId="{E10C1479-6283-4B6E-AF1E-9D3F9F0A7708}">
      <dsp:nvSpPr>
        <dsp:cNvPr id="0" name=""/>
        <dsp:cNvSpPr/>
      </dsp:nvSpPr>
      <dsp:spPr>
        <a:xfrm>
          <a:off x="8898025" y="260200"/>
          <a:ext cx="2116272" cy="126976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Determinar estrategias </a:t>
          </a:r>
          <a:endParaRPr lang="es-CO" sz="2400" kern="1200" dirty="0"/>
        </a:p>
      </dsp:txBody>
      <dsp:txXfrm>
        <a:off x="8935215" y="297390"/>
        <a:ext cx="2041892" cy="119538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68D51E-DA58-45FA-BF42-FA0986F5AD49}">
      <dsp:nvSpPr>
        <dsp:cNvPr id="0" name=""/>
        <dsp:cNvSpPr/>
      </dsp:nvSpPr>
      <dsp:spPr>
        <a:xfrm>
          <a:off x="2131" y="1241120"/>
          <a:ext cx="3382221" cy="2330350"/>
        </a:xfrm>
        <a:prstGeom prst="round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119B03-16CD-4967-AE39-1D23E77774D0}">
      <dsp:nvSpPr>
        <dsp:cNvPr id="0" name=""/>
        <dsp:cNvSpPr/>
      </dsp:nvSpPr>
      <dsp:spPr>
        <a:xfrm>
          <a:off x="2131" y="3571471"/>
          <a:ext cx="3382221" cy="12548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0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smtClean="0"/>
            <a:t>Organización Mundial del Turismo </a:t>
          </a:r>
          <a:endParaRPr lang="es-ES" sz="2400" b="1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/>
            <a:t>El turismo genera múltiples beneficios</a:t>
          </a:r>
          <a:endParaRPr lang="es-E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/>
            <a:t>Código Ético Mundial para el Turismo </a:t>
          </a:r>
          <a:endParaRPr lang="es-ES" sz="1800" kern="1200" dirty="0"/>
        </a:p>
      </dsp:txBody>
      <dsp:txXfrm>
        <a:off x="2131" y="3571471"/>
        <a:ext cx="3382221" cy="1254804"/>
      </dsp:txXfrm>
    </dsp:sp>
    <dsp:sp modelId="{E7EE4BA7-D2CC-4F51-AC7A-BE8D24511CBC}">
      <dsp:nvSpPr>
        <dsp:cNvPr id="0" name=""/>
        <dsp:cNvSpPr/>
      </dsp:nvSpPr>
      <dsp:spPr>
        <a:xfrm>
          <a:off x="3722717" y="1241120"/>
          <a:ext cx="3382221" cy="2330350"/>
        </a:xfrm>
        <a:prstGeom prst="round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17814A-01D5-4571-9B5E-22594EC818E0}">
      <dsp:nvSpPr>
        <dsp:cNvPr id="0" name=""/>
        <dsp:cNvSpPr/>
      </dsp:nvSpPr>
      <dsp:spPr>
        <a:xfrm>
          <a:off x="3722717" y="3571471"/>
          <a:ext cx="3382221" cy="12548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0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1" kern="1200" smtClean="0"/>
            <a:t>Informe Brundtland</a:t>
          </a:r>
          <a:endParaRPr lang="es-ES" sz="2400" b="1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000" kern="1200" dirty="0" smtClean="0"/>
            <a:t>Desarrollo Sostenible</a:t>
          </a:r>
          <a:endParaRPr lang="es-ES" sz="2000" kern="1200" dirty="0"/>
        </a:p>
      </dsp:txBody>
      <dsp:txXfrm>
        <a:off x="3722717" y="3571471"/>
        <a:ext cx="3382221" cy="1254804"/>
      </dsp:txXfrm>
    </dsp:sp>
    <dsp:sp modelId="{00D2ED90-E85A-4626-A9B7-4DB106FD68E3}">
      <dsp:nvSpPr>
        <dsp:cNvPr id="0" name=""/>
        <dsp:cNvSpPr/>
      </dsp:nvSpPr>
      <dsp:spPr>
        <a:xfrm>
          <a:off x="7443303" y="1241120"/>
          <a:ext cx="3382221" cy="2330350"/>
        </a:xfrm>
        <a:prstGeom prst="round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742998-9D72-429F-8AD1-5B3A9BBC4759}">
      <dsp:nvSpPr>
        <dsp:cNvPr id="0" name=""/>
        <dsp:cNvSpPr/>
      </dsp:nvSpPr>
      <dsp:spPr>
        <a:xfrm>
          <a:off x="7443303" y="3571471"/>
          <a:ext cx="3382221" cy="12548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0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smtClean="0"/>
            <a:t>Actividad turística </a:t>
          </a:r>
          <a:endParaRPr lang="es-ES" sz="2400" b="1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/>
            <a:t>Impactos económicos </a:t>
          </a:r>
          <a:endParaRPr lang="es-E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/>
            <a:t>Impactos Socioculturales</a:t>
          </a:r>
          <a:endParaRPr lang="es-E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/>
            <a:t>Impactos Ambientales</a:t>
          </a:r>
          <a:endParaRPr lang="es-ES" sz="1800" kern="1200" dirty="0"/>
        </a:p>
      </dsp:txBody>
      <dsp:txXfrm>
        <a:off x="7443303" y="3571471"/>
        <a:ext cx="3382221" cy="125480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F1067F-5821-4D27-A36C-333D3775E25E}">
      <dsp:nvSpPr>
        <dsp:cNvPr id="0" name=""/>
        <dsp:cNvSpPr/>
      </dsp:nvSpPr>
      <dsp:spPr>
        <a:xfrm rot="10800000">
          <a:off x="1513906" y="2113"/>
          <a:ext cx="5408928" cy="606028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7242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000" b="1" kern="1200" dirty="0" smtClean="0">
              <a:solidFill>
                <a:schemeClr val="tx1"/>
              </a:solidFill>
            </a:rPr>
            <a:t>Económico</a:t>
          </a:r>
          <a:endParaRPr lang="es-CO" sz="2000" b="1" kern="1200" dirty="0">
            <a:solidFill>
              <a:schemeClr val="tx1"/>
            </a:solidFill>
          </a:endParaRPr>
        </a:p>
      </dsp:txBody>
      <dsp:txXfrm rot="10800000">
        <a:off x="1665413" y="2113"/>
        <a:ext cx="5257421" cy="606028"/>
      </dsp:txXfrm>
    </dsp:sp>
    <dsp:sp modelId="{6E978A8E-2B76-4692-8703-F2D6D49F3207}">
      <dsp:nvSpPr>
        <dsp:cNvPr id="0" name=""/>
        <dsp:cNvSpPr/>
      </dsp:nvSpPr>
      <dsp:spPr>
        <a:xfrm>
          <a:off x="1210892" y="2113"/>
          <a:ext cx="606028" cy="606028"/>
        </a:xfrm>
        <a:prstGeom prst="ellipse">
          <a:avLst/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03307E-0D38-4DA5-BEFF-F04C2B8E6451}">
      <dsp:nvSpPr>
        <dsp:cNvPr id="0" name=""/>
        <dsp:cNvSpPr/>
      </dsp:nvSpPr>
      <dsp:spPr>
        <a:xfrm rot="10800000">
          <a:off x="1513906" y="789045"/>
          <a:ext cx="5408928" cy="606028"/>
        </a:xfrm>
        <a:prstGeom prst="homePlat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7242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000" b="1" kern="1200" dirty="0" smtClean="0">
              <a:solidFill>
                <a:schemeClr val="tx1"/>
              </a:solidFill>
            </a:rPr>
            <a:t>Sociocultural</a:t>
          </a:r>
          <a:endParaRPr lang="es-CO" sz="2000" b="1" kern="1200" dirty="0">
            <a:solidFill>
              <a:schemeClr val="tx1"/>
            </a:solidFill>
          </a:endParaRPr>
        </a:p>
      </dsp:txBody>
      <dsp:txXfrm rot="10800000">
        <a:off x="1665413" y="789045"/>
        <a:ext cx="5257421" cy="606028"/>
      </dsp:txXfrm>
    </dsp:sp>
    <dsp:sp modelId="{353FC0D2-4E58-4102-A8C0-5C67B3A550C1}">
      <dsp:nvSpPr>
        <dsp:cNvPr id="0" name=""/>
        <dsp:cNvSpPr/>
      </dsp:nvSpPr>
      <dsp:spPr>
        <a:xfrm>
          <a:off x="1210892" y="789045"/>
          <a:ext cx="606028" cy="606028"/>
        </a:xfrm>
        <a:prstGeom prst="ellipse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24F8F7-3484-4D8D-95A0-754D890D7374}">
      <dsp:nvSpPr>
        <dsp:cNvPr id="0" name=""/>
        <dsp:cNvSpPr/>
      </dsp:nvSpPr>
      <dsp:spPr>
        <a:xfrm rot="10800000">
          <a:off x="1513906" y="1575977"/>
          <a:ext cx="5408928" cy="606028"/>
        </a:xfrm>
        <a:prstGeom prst="homePlat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7242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000" b="1" kern="1200" dirty="0" smtClean="0">
              <a:solidFill>
                <a:schemeClr val="tx1"/>
              </a:solidFill>
            </a:rPr>
            <a:t>Geográfico </a:t>
          </a:r>
          <a:endParaRPr lang="es-CO" sz="2000" b="1" kern="1200" dirty="0">
            <a:solidFill>
              <a:schemeClr val="tx1"/>
            </a:solidFill>
          </a:endParaRPr>
        </a:p>
      </dsp:txBody>
      <dsp:txXfrm rot="10800000">
        <a:off x="1665413" y="1575977"/>
        <a:ext cx="5257421" cy="606028"/>
      </dsp:txXfrm>
    </dsp:sp>
    <dsp:sp modelId="{B6513370-79AF-4BFC-8BC2-20189D75D770}">
      <dsp:nvSpPr>
        <dsp:cNvPr id="0" name=""/>
        <dsp:cNvSpPr/>
      </dsp:nvSpPr>
      <dsp:spPr>
        <a:xfrm>
          <a:off x="1210892" y="1575977"/>
          <a:ext cx="606028" cy="606028"/>
        </a:xfrm>
        <a:prstGeom prst="ellipse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87571A-F778-4EE4-A837-BAD1F3A04A19}">
      <dsp:nvSpPr>
        <dsp:cNvPr id="0" name=""/>
        <dsp:cNvSpPr/>
      </dsp:nvSpPr>
      <dsp:spPr>
        <a:xfrm rot="10800000">
          <a:off x="1513906" y="2362909"/>
          <a:ext cx="5408928" cy="606028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7242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000" b="1" kern="1200" dirty="0" smtClean="0">
              <a:solidFill>
                <a:schemeClr val="tx1"/>
              </a:solidFill>
            </a:rPr>
            <a:t>Tecnológico </a:t>
          </a:r>
          <a:endParaRPr lang="es-CO" sz="2000" b="1" kern="1200" dirty="0">
            <a:solidFill>
              <a:schemeClr val="tx1"/>
            </a:solidFill>
          </a:endParaRPr>
        </a:p>
      </dsp:txBody>
      <dsp:txXfrm rot="10800000">
        <a:off x="1665413" y="2362909"/>
        <a:ext cx="5257421" cy="606028"/>
      </dsp:txXfrm>
    </dsp:sp>
    <dsp:sp modelId="{951BF85E-C69C-4623-BC9F-CC732E550C81}">
      <dsp:nvSpPr>
        <dsp:cNvPr id="0" name=""/>
        <dsp:cNvSpPr/>
      </dsp:nvSpPr>
      <dsp:spPr>
        <a:xfrm>
          <a:off x="1210892" y="2362909"/>
          <a:ext cx="606028" cy="606028"/>
        </a:xfrm>
        <a:prstGeom prst="ellipse">
          <a:avLst/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EEAE22-16F2-429C-BA82-B1C44639E7D9}">
      <dsp:nvSpPr>
        <dsp:cNvPr id="0" name=""/>
        <dsp:cNvSpPr/>
      </dsp:nvSpPr>
      <dsp:spPr>
        <a:xfrm rot="10800000">
          <a:off x="1513906" y="3149842"/>
          <a:ext cx="5408928" cy="606028"/>
        </a:xfrm>
        <a:prstGeom prst="homePlat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7242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000" b="1" kern="1200" dirty="0" smtClean="0">
              <a:solidFill>
                <a:schemeClr val="tx1"/>
              </a:solidFill>
            </a:rPr>
            <a:t>Político</a:t>
          </a:r>
          <a:endParaRPr lang="es-CO" sz="2000" b="1" kern="1200" dirty="0">
            <a:solidFill>
              <a:schemeClr val="tx1"/>
            </a:solidFill>
          </a:endParaRPr>
        </a:p>
      </dsp:txBody>
      <dsp:txXfrm rot="10800000">
        <a:off x="1665413" y="3149842"/>
        <a:ext cx="5257421" cy="606028"/>
      </dsp:txXfrm>
    </dsp:sp>
    <dsp:sp modelId="{8F01E352-BF9B-4E33-9FE8-02F7F08A67D4}">
      <dsp:nvSpPr>
        <dsp:cNvPr id="0" name=""/>
        <dsp:cNvSpPr/>
      </dsp:nvSpPr>
      <dsp:spPr>
        <a:xfrm>
          <a:off x="1210892" y="3149842"/>
          <a:ext cx="606028" cy="606028"/>
        </a:xfrm>
        <a:prstGeom prst="ellipse">
          <a:avLst/>
        </a:prstGeom>
        <a:solidFill>
          <a:schemeClr val="accent6">
            <a:tint val="5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590375-DFA9-41E5-A5F1-72F7DA3448AA}">
      <dsp:nvSpPr>
        <dsp:cNvPr id="0" name=""/>
        <dsp:cNvSpPr/>
      </dsp:nvSpPr>
      <dsp:spPr>
        <a:xfrm rot="10800000">
          <a:off x="1513906" y="3936774"/>
          <a:ext cx="5408928" cy="606028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7242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000" b="1" kern="1200" dirty="0" smtClean="0">
              <a:solidFill>
                <a:schemeClr val="tx1"/>
              </a:solidFill>
            </a:rPr>
            <a:t>Legal</a:t>
          </a:r>
          <a:endParaRPr lang="es-CO" sz="2000" b="1" kern="1200" dirty="0">
            <a:solidFill>
              <a:schemeClr val="tx1"/>
            </a:solidFill>
          </a:endParaRPr>
        </a:p>
      </dsp:txBody>
      <dsp:txXfrm rot="10800000">
        <a:off x="1665413" y="3936774"/>
        <a:ext cx="5257421" cy="606028"/>
      </dsp:txXfrm>
    </dsp:sp>
    <dsp:sp modelId="{D6445244-8BB1-43F0-A7BA-49E334D0E224}">
      <dsp:nvSpPr>
        <dsp:cNvPr id="0" name=""/>
        <dsp:cNvSpPr/>
      </dsp:nvSpPr>
      <dsp:spPr>
        <a:xfrm>
          <a:off x="1210892" y="3936774"/>
          <a:ext cx="606028" cy="606028"/>
        </a:xfrm>
        <a:prstGeom prst="ellipse">
          <a:avLst/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0899DB-25C2-4603-9BDC-0689EFD4312C}">
      <dsp:nvSpPr>
        <dsp:cNvPr id="0" name=""/>
        <dsp:cNvSpPr/>
      </dsp:nvSpPr>
      <dsp:spPr>
        <a:xfrm>
          <a:off x="0" y="0"/>
          <a:ext cx="6502400" cy="90667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600" kern="1200" dirty="0" smtClean="0">
              <a:solidFill>
                <a:schemeClr val="tx1"/>
              </a:solidFill>
            </a:rPr>
            <a:t>Cascada el Gallo de la peña(</a:t>
          </a:r>
          <a:r>
            <a:rPr lang="es-EC" sz="2600" kern="1200" dirty="0" smtClean="0">
              <a:solidFill>
                <a:schemeClr val="tx1"/>
              </a:solidFill>
            </a:rPr>
            <a:t> 15 metros de altura</a:t>
          </a:r>
          <a:r>
            <a:rPr lang="es-CO" sz="2600" kern="1200" dirty="0" smtClean="0">
              <a:solidFill>
                <a:schemeClr val="tx1"/>
              </a:solidFill>
            </a:rPr>
            <a:t>)</a:t>
          </a:r>
          <a:endParaRPr lang="es-CO" sz="2600" kern="1200" dirty="0">
            <a:solidFill>
              <a:schemeClr val="tx1"/>
            </a:solidFill>
          </a:endParaRPr>
        </a:p>
      </dsp:txBody>
      <dsp:txXfrm>
        <a:off x="26556" y="26556"/>
        <a:ext cx="5447414" cy="853560"/>
      </dsp:txXfrm>
    </dsp:sp>
    <dsp:sp modelId="{ADD1F0F1-2497-4BF1-8400-0B2965027789}">
      <dsp:nvSpPr>
        <dsp:cNvPr id="0" name=""/>
        <dsp:cNvSpPr/>
      </dsp:nvSpPr>
      <dsp:spPr>
        <a:xfrm>
          <a:off x="544575" y="1071522"/>
          <a:ext cx="6502400" cy="90667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600" kern="1200" dirty="0" smtClean="0">
              <a:solidFill>
                <a:schemeClr val="tx1"/>
              </a:solidFill>
            </a:rPr>
            <a:t>Cascada Baño de arena (</a:t>
          </a:r>
          <a:r>
            <a:rPr lang="es-EC" sz="2600" kern="1200" dirty="0" smtClean="0">
              <a:solidFill>
                <a:schemeClr val="tx1"/>
              </a:solidFill>
            </a:rPr>
            <a:t>20 metros de Altura</a:t>
          </a:r>
          <a:r>
            <a:rPr lang="es-CO" sz="2600" kern="1200" dirty="0" smtClean="0">
              <a:solidFill>
                <a:schemeClr val="tx1"/>
              </a:solidFill>
            </a:rPr>
            <a:t>)</a:t>
          </a:r>
          <a:endParaRPr lang="es-CO" sz="2600" kern="1200" dirty="0">
            <a:solidFill>
              <a:schemeClr val="tx1"/>
            </a:solidFill>
          </a:endParaRPr>
        </a:p>
      </dsp:txBody>
      <dsp:txXfrm>
        <a:off x="571131" y="1098078"/>
        <a:ext cx="5315374" cy="853560"/>
      </dsp:txXfrm>
    </dsp:sp>
    <dsp:sp modelId="{C8FF98E9-23BD-4D32-8BB3-65E2BD7CBFB3}">
      <dsp:nvSpPr>
        <dsp:cNvPr id="0" name=""/>
        <dsp:cNvSpPr/>
      </dsp:nvSpPr>
      <dsp:spPr>
        <a:xfrm>
          <a:off x="1081024" y="2143044"/>
          <a:ext cx="6502400" cy="90667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300" kern="1200" dirty="0" smtClean="0">
              <a:solidFill>
                <a:schemeClr val="tx1"/>
              </a:solidFill>
            </a:rPr>
            <a:t>Cascada Pacay(</a:t>
          </a:r>
          <a:r>
            <a:rPr lang="es-EC" sz="2300" kern="1200" dirty="0" smtClean="0">
              <a:solidFill>
                <a:schemeClr val="tx1"/>
              </a:solidFill>
            </a:rPr>
            <a:t>45 metros de Altura</a:t>
          </a:r>
          <a:r>
            <a:rPr lang="es-CO" sz="2300" kern="1200" dirty="0" smtClean="0">
              <a:solidFill>
                <a:schemeClr val="tx1"/>
              </a:solidFill>
            </a:rPr>
            <a:t>)</a:t>
          </a:r>
          <a:endParaRPr lang="es-CO" sz="2300" kern="1200" dirty="0"/>
        </a:p>
      </dsp:txBody>
      <dsp:txXfrm>
        <a:off x="1107580" y="2169600"/>
        <a:ext cx="5323502" cy="853560"/>
      </dsp:txXfrm>
    </dsp:sp>
    <dsp:sp modelId="{AD4826E0-E5C2-43BC-BC6A-DC9ECD3A20BB}">
      <dsp:nvSpPr>
        <dsp:cNvPr id="0" name=""/>
        <dsp:cNvSpPr/>
      </dsp:nvSpPr>
      <dsp:spPr>
        <a:xfrm>
          <a:off x="1625599" y="3214567"/>
          <a:ext cx="6502400" cy="90667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600" kern="1200" dirty="0" smtClean="0">
              <a:solidFill>
                <a:schemeClr val="tx1"/>
              </a:solidFill>
            </a:rPr>
            <a:t>Cascada Shunguyacu(85 metros)</a:t>
          </a:r>
          <a:endParaRPr lang="es-CO" sz="2600" kern="1200" dirty="0">
            <a:solidFill>
              <a:schemeClr val="tx1"/>
            </a:solidFill>
          </a:endParaRPr>
        </a:p>
      </dsp:txBody>
      <dsp:txXfrm>
        <a:off x="1652155" y="3241123"/>
        <a:ext cx="5315374" cy="853560"/>
      </dsp:txXfrm>
    </dsp:sp>
    <dsp:sp modelId="{1BFADD82-BF20-4893-AA85-773CEA2F46B4}">
      <dsp:nvSpPr>
        <dsp:cNvPr id="0" name=""/>
        <dsp:cNvSpPr/>
      </dsp:nvSpPr>
      <dsp:spPr>
        <a:xfrm>
          <a:off x="5913062" y="694428"/>
          <a:ext cx="589337" cy="589337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2600" kern="1200">
            <a:solidFill>
              <a:schemeClr val="tx1"/>
            </a:solidFill>
          </a:endParaRPr>
        </a:p>
      </dsp:txBody>
      <dsp:txXfrm>
        <a:off x="6045663" y="694428"/>
        <a:ext cx="324135" cy="443476"/>
      </dsp:txXfrm>
    </dsp:sp>
    <dsp:sp modelId="{05D1579A-078A-4F23-BCD0-A51ED9EFD686}">
      <dsp:nvSpPr>
        <dsp:cNvPr id="0" name=""/>
        <dsp:cNvSpPr/>
      </dsp:nvSpPr>
      <dsp:spPr>
        <a:xfrm>
          <a:off x="6457638" y="1765951"/>
          <a:ext cx="589337" cy="589337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2600" kern="1200">
            <a:solidFill>
              <a:schemeClr val="tx1"/>
            </a:solidFill>
          </a:endParaRPr>
        </a:p>
      </dsp:txBody>
      <dsp:txXfrm>
        <a:off x="6590239" y="1765951"/>
        <a:ext cx="324135" cy="443476"/>
      </dsp:txXfrm>
    </dsp:sp>
    <dsp:sp modelId="{F1E268C4-B24B-4F87-8C9F-312576404754}">
      <dsp:nvSpPr>
        <dsp:cNvPr id="0" name=""/>
        <dsp:cNvSpPr/>
      </dsp:nvSpPr>
      <dsp:spPr>
        <a:xfrm>
          <a:off x="6994086" y="2837473"/>
          <a:ext cx="589337" cy="589337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2600" kern="1200"/>
        </a:p>
      </dsp:txBody>
      <dsp:txXfrm>
        <a:off x="7126687" y="2837473"/>
        <a:ext cx="324135" cy="44347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6118AD-D771-4AFB-AF77-89F99629505A}">
      <dsp:nvSpPr>
        <dsp:cNvPr id="0" name=""/>
        <dsp:cNvSpPr/>
      </dsp:nvSpPr>
      <dsp:spPr>
        <a:xfrm>
          <a:off x="2975018" y="1339"/>
          <a:ext cx="1542597" cy="77129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700" b="1" kern="1200" dirty="0" smtClean="0"/>
            <a:t>Senderos Altos </a:t>
          </a:r>
          <a:endParaRPr lang="es-CO" sz="1700" b="1" kern="1200" dirty="0"/>
        </a:p>
      </dsp:txBody>
      <dsp:txXfrm>
        <a:off x="2997609" y="23930"/>
        <a:ext cx="1497415" cy="726116"/>
      </dsp:txXfrm>
    </dsp:sp>
    <dsp:sp modelId="{F6C33792-6E7E-4B43-8625-804A8B3D7E0C}">
      <dsp:nvSpPr>
        <dsp:cNvPr id="0" name=""/>
        <dsp:cNvSpPr/>
      </dsp:nvSpPr>
      <dsp:spPr>
        <a:xfrm>
          <a:off x="3129278" y="772637"/>
          <a:ext cx="154259" cy="5784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8473"/>
              </a:lnTo>
              <a:lnTo>
                <a:pt x="154259" y="578473"/>
              </a:lnTo>
            </a:path>
          </a:pathLst>
        </a:custGeom>
        <a:noFill/>
        <a:ln w="1587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490EE6-69DD-4DF6-9454-BD2974D508BE}">
      <dsp:nvSpPr>
        <dsp:cNvPr id="0" name=""/>
        <dsp:cNvSpPr/>
      </dsp:nvSpPr>
      <dsp:spPr>
        <a:xfrm>
          <a:off x="3283538" y="965462"/>
          <a:ext cx="1358855" cy="77129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500" b="1" kern="1200" dirty="0" smtClean="0"/>
            <a:t>Pahuma</a:t>
          </a:r>
          <a:r>
            <a:rPr lang="es-CO" sz="1500" kern="1200" dirty="0" smtClean="0"/>
            <a:t>(300 metros)</a:t>
          </a:r>
          <a:endParaRPr lang="es-CO" sz="1500" kern="1200" dirty="0"/>
        </a:p>
      </dsp:txBody>
      <dsp:txXfrm>
        <a:off x="3306129" y="988053"/>
        <a:ext cx="1313673" cy="726116"/>
      </dsp:txXfrm>
    </dsp:sp>
    <dsp:sp modelId="{646B0A5D-E101-4B4D-AE3A-0194B0B7D7F0}">
      <dsp:nvSpPr>
        <dsp:cNvPr id="0" name=""/>
        <dsp:cNvSpPr/>
      </dsp:nvSpPr>
      <dsp:spPr>
        <a:xfrm>
          <a:off x="3129278" y="772637"/>
          <a:ext cx="154259" cy="15425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42597"/>
              </a:lnTo>
              <a:lnTo>
                <a:pt x="154259" y="1542597"/>
              </a:lnTo>
            </a:path>
          </a:pathLst>
        </a:custGeom>
        <a:noFill/>
        <a:ln w="1587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F1477C-76A4-4A04-A643-BDD9951EB2FA}">
      <dsp:nvSpPr>
        <dsp:cNvPr id="0" name=""/>
        <dsp:cNvSpPr/>
      </dsp:nvSpPr>
      <dsp:spPr>
        <a:xfrm>
          <a:off x="3283538" y="1929585"/>
          <a:ext cx="1406811" cy="77129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90633"/>
              <a:satOff val="-9599"/>
              <a:lumOff val="-23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500" b="1" kern="1200" dirty="0" smtClean="0"/>
            <a:t>Oso de Anteojos </a:t>
          </a:r>
          <a:r>
            <a:rPr lang="es-CO" sz="1500" b="0" kern="1200" dirty="0" smtClean="0"/>
            <a:t>(1500 </a:t>
          </a:r>
          <a:r>
            <a:rPr lang="es-CO" sz="1500" kern="1200" dirty="0" smtClean="0"/>
            <a:t>metros)</a:t>
          </a:r>
          <a:endParaRPr lang="es-CO" sz="1500" kern="1200" dirty="0"/>
        </a:p>
      </dsp:txBody>
      <dsp:txXfrm>
        <a:off x="3306129" y="1952176"/>
        <a:ext cx="1361629" cy="726116"/>
      </dsp:txXfrm>
    </dsp:sp>
    <dsp:sp modelId="{B6DE1F77-B37E-4434-BE12-0939E515741E}">
      <dsp:nvSpPr>
        <dsp:cNvPr id="0" name=""/>
        <dsp:cNvSpPr/>
      </dsp:nvSpPr>
      <dsp:spPr>
        <a:xfrm>
          <a:off x="4903265" y="1339"/>
          <a:ext cx="1542597" cy="771298"/>
        </a:xfrm>
        <a:prstGeom prst="roundRect">
          <a:avLst>
            <a:gd name="adj" fmla="val 10000"/>
          </a:avLst>
        </a:prstGeom>
        <a:solidFill>
          <a:schemeClr val="accent2">
            <a:hueOff val="453165"/>
            <a:satOff val="-47993"/>
            <a:lumOff val="-1176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700" b="1" kern="1200" dirty="0" smtClean="0"/>
            <a:t>Senderos Bajos</a:t>
          </a:r>
          <a:endParaRPr lang="es-CO" sz="1700" b="1" kern="1200" dirty="0"/>
        </a:p>
      </dsp:txBody>
      <dsp:txXfrm>
        <a:off x="4925856" y="23930"/>
        <a:ext cx="1497415" cy="726116"/>
      </dsp:txXfrm>
    </dsp:sp>
    <dsp:sp modelId="{D9A5A11E-E854-4B5F-99E6-8B5E75844B4D}">
      <dsp:nvSpPr>
        <dsp:cNvPr id="0" name=""/>
        <dsp:cNvSpPr/>
      </dsp:nvSpPr>
      <dsp:spPr>
        <a:xfrm>
          <a:off x="5057525" y="772637"/>
          <a:ext cx="154259" cy="5784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8473"/>
              </a:lnTo>
              <a:lnTo>
                <a:pt x="154259" y="578473"/>
              </a:lnTo>
            </a:path>
          </a:pathLst>
        </a:custGeom>
        <a:noFill/>
        <a:ln w="1587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6BB2E5-653C-4C88-8EA7-AB0AF7D3A8F5}">
      <dsp:nvSpPr>
        <dsp:cNvPr id="0" name=""/>
        <dsp:cNvSpPr/>
      </dsp:nvSpPr>
      <dsp:spPr>
        <a:xfrm>
          <a:off x="5211784" y="965462"/>
          <a:ext cx="1563934" cy="77129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181266"/>
              <a:satOff val="-19197"/>
              <a:lumOff val="-47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b="1" kern="1200" dirty="0" smtClean="0"/>
            <a:t>Las Orquídeas </a:t>
          </a:r>
          <a:r>
            <a:rPr lang="es-EC" sz="1500" b="0" kern="1200" dirty="0" smtClean="0"/>
            <a:t>(1550 metros)</a:t>
          </a:r>
          <a:endParaRPr lang="es-CO" sz="1500" b="0" kern="1200" dirty="0"/>
        </a:p>
      </dsp:txBody>
      <dsp:txXfrm>
        <a:off x="5234375" y="988053"/>
        <a:ext cx="1518752" cy="726116"/>
      </dsp:txXfrm>
    </dsp:sp>
    <dsp:sp modelId="{FAEAA357-89BF-45E4-8B5C-EEA805DBDEAA}">
      <dsp:nvSpPr>
        <dsp:cNvPr id="0" name=""/>
        <dsp:cNvSpPr/>
      </dsp:nvSpPr>
      <dsp:spPr>
        <a:xfrm>
          <a:off x="5057525" y="772637"/>
          <a:ext cx="154259" cy="15425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42597"/>
              </a:lnTo>
              <a:lnTo>
                <a:pt x="154259" y="1542597"/>
              </a:lnTo>
            </a:path>
          </a:pathLst>
        </a:custGeom>
        <a:noFill/>
        <a:ln w="1587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742CD9-0B15-4D64-B5BD-1A96AFB0928A}">
      <dsp:nvSpPr>
        <dsp:cNvPr id="0" name=""/>
        <dsp:cNvSpPr/>
      </dsp:nvSpPr>
      <dsp:spPr>
        <a:xfrm>
          <a:off x="5211784" y="1929585"/>
          <a:ext cx="1234077" cy="77129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271899"/>
              <a:satOff val="-28796"/>
              <a:lumOff val="-70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500" b="1" kern="1200" dirty="0" smtClean="0"/>
            <a:t>Pacay</a:t>
          </a:r>
          <a:r>
            <a:rPr lang="es-CO" sz="1500" kern="1200" dirty="0" smtClean="0"/>
            <a:t>(1500 metros)</a:t>
          </a:r>
          <a:endParaRPr lang="es-CO" sz="1500" kern="1200" dirty="0"/>
        </a:p>
      </dsp:txBody>
      <dsp:txXfrm>
        <a:off x="5234375" y="1952176"/>
        <a:ext cx="1188895" cy="726116"/>
      </dsp:txXfrm>
    </dsp:sp>
    <dsp:sp modelId="{F63E1680-D5AA-486F-99B7-2739C50B4E80}">
      <dsp:nvSpPr>
        <dsp:cNvPr id="0" name=""/>
        <dsp:cNvSpPr/>
      </dsp:nvSpPr>
      <dsp:spPr>
        <a:xfrm>
          <a:off x="5057525" y="772637"/>
          <a:ext cx="154259" cy="25067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06720"/>
              </a:lnTo>
              <a:lnTo>
                <a:pt x="154259" y="2506720"/>
              </a:lnTo>
            </a:path>
          </a:pathLst>
        </a:custGeom>
        <a:noFill/>
        <a:ln w="1587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07A1DB-0E49-4DFC-9B08-6A79141F5B09}">
      <dsp:nvSpPr>
        <dsp:cNvPr id="0" name=""/>
        <dsp:cNvSpPr/>
      </dsp:nvSpPr>
      <dsp:spPr>
        <a:xfrm>
          <a:off x="5211784" y="2893708"/>
          <a:ext cx="1234077" cy="77129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362532"/>
              <a:satOff val="-38394"/>
              <a:lumOff val="-94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500" b="1" kern="1200" dirty="0" smtClean="0"/>
            <a:t>Gallo de la Peña </a:t>
          </a:r>
          <a:r>
            <a:rPr lang="es-CO" sz="1500" kern="1200" dirty="0" smtClean="0"/>
            <a:t>(300 metros)</a:t>
          </a:r>
          <a:endParaRPr lang="es-CO" sz="1500" kern="1200" dirty="0"/>
        </a:p>
      </dsp:txBody>
      <dsp:txXfrm>
        <a:off x="5234375" y="2916299"/>
        <a:ext cx="1188895" cy="726116"/>
      </dsp:txXfrm>
    </dsp:sp>
    <dsp:sp modelId="{7F62CEF8-DD00-407D-B655-877B33D77AD5}">
      <dsp:nvSpPr>
        <dsp:cNvPr id="0" name=""/>
        <dsp:cNvSpPr/>
      </dsp:nvSpPr>
      <dsp:spPr>
        <a:xfrm>
          <a:off x="5057525" y="772637"/>
          <a:ext cx="154259" cy="34708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70843"/>
              </a:lnTo>
              <a:lnTo>
                <a:pt x="154259" y="3470843"/>
              </a:lnTo>
            </a:path>
          </a:pathLst>
        </a:custGeom>
        <a:noFill/>
        <a:ln w="1587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AF6B9E-066B-4C0D-9241-139B6F9035BE}">
      <dsp:nvSpPr>
        <dsp:cNvPr id="0" name=""/>
        <dsp:cNvSpPr/>
      </dsp:nvSpPr>
      <dsp:spPr>
        <a:xfrm>
          <a:off x="5211784" y="3857832"/>
          <a:ext cx="1435146" cy="77129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453165"/>
              <a:satOff val="-47993"/>
              <a:lumOff val="-117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500" b="1" kern="1200" dirty="0" smtClean="0"/>
            <a:t>Jardín Botánico </a:t>
          </a:r>
          <a:r>
            <a:rPr lang="es-CO" sz="1500" kern="1200" dirty="0" smtClean="0"/>
            <a:t>(250 metros) </a:t>
          </a:r>
          <a:endParaRPr lang="es-CO" sz="1500" kern="1200" dirty="0"/>
        </a:p>
      </dsp:txBody>
      <dsp:txXfrm>
        <a:off x="5234375" y="3880423"/>
        <a:ext cx="1389964" cy="72611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5D371B-034A-488F-96A2-F56E379ABC0A}">
      <dsp:nvSpPr>
        <dsp:cNvPr id="0" name=""/>
        <dsp:cNvSpPr/>
      </dsp:nvSpPr>
      <dsp:spPr>
        <a:xfrm>
          <a:off x="0" y="20435"/>
          <a:ext cx="11143089" cy="1310479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1EED64-CBED-4EE0-9227-63156E5408B0}">
      <dsp:nvSpPr>
        <dsp:cNvPr id="0" name=""/>
        <dsp:cNvSpPr/>
      </dsp:nvSpPr>
      <dsp:spPr>
        <a:xfrm>
          <a:off x="252323" y="230579"/>
          <a:ext cx="2492201" cy="201537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23C613-A27A-4669-897B-E790114CCCB0}">
      <dsp:nvSpPr>
        <dsp:cNvPr id="0" name=""/>
        <dsp:cNvSpPr/>
      </dsp:nvSpPr>
      <dsp:spPr>
        <a:xfrm rot="10800000">
          <a:off x="211715" y="2357145"/>
          <a:ext cx="2431318" cy="468352"/>
        </a:xfrm>
        <a:prstGeom prst="round2SameRect">
          <a:avLst>
            <a:gd name="adj1" fmla="val 10500"/>
            <a:gd name="adj2" fmla="val 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t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200" b="1" kern="1200" dirty="0" smtClean="0"/>
            <a:t>ECONÓMICOS</a:t>
          </a:r>
          <a:endParaRPr lang="es-CO" sz="2200" b="1" kern="1200" dirty="0"/>
        </a:p>
      </dsp:txBody>
      <dsp:txXfrm rot="10800000">
        <a:off x="226118" y="2357145"/>
        <a:ext cx="2402512" cy="453949"/>
      </dsp:txXfrm>
    </dsp:sp>
    <dsp:sp modelId="{FBBDF57D-70B5-417F-B046-9363309304F0}">
      <dsp:nvSpPr>
        <dsp:cNvPr id="0" name=""/>
        <dsp:cNvSpPr/>
      </dsp:nvSpPr>
      <dsp:spPr>
        <a:xfrm>
          <a:off x="3060633" y="121866"/>
          <a:ext cx="2236243" cy="212478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CFF094-6C2F-4136-BBCA-B231D5594F01}">
      <dsp:nvSpPr>
        <dsp:cNvPr id="0" name=""/>
        <dsp:cNvSpPr/>
      </dsp:nvSpPr>
      <dsp:spPr>
        <a:xfrm rot="10800000">
          <a:off x="3040577" y="2324465"/>
          <a:ext cx="2278377" cy="587710"/>
        </a:xfrm>
        <a:prstGeom prst="round2SameRect">
          <a:avLst>
            <a:gd name="adj1" fmla="val 10500"/>
            <a:gd name="adj2" fmla="val 0"/>
          </a:avLst>
        </a:prstGeom>
        <a:solidFill>
          <a:schemeClr val="accent5">
            <a:hueOff val="1602711"/>
            <a:satOff val="-3255"/>
            <a:lumOff val="2092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t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200" b="1" kern="1200" dirty="0" smtClean="0"/>
            <a:t>FINANCIEROS </a:t>
          </a:r>
          <a:endParaRPr lang="es-CO" sz="2200" b="1" kern="1200" dirty="0"/>
        </a:p>
      </dsp:txBody>
      <dsp:txXfrm rot="10800000">
        <a:off x="3058651" y="2324465"/>
        <a:ext cx="2242229" cy="569636"/>
      </dsp:txXfrm>
    </dsp:sp>
    <dsp:sp modelId="{3B2EF3EA-3F3E-4ED5-89B1-B8FB4BC17BF6}">
      <dsp:nvSpPr>
        <dsp:cNvPr id="0" name=""/>
        <dsp:cNvSpPr/>
      </dsp:nvSpPr>
      <dsp:spPr>
        <a:xfrm>
          <a:off x="5636014" y="61305"/>
          <a:ext cx="2308462" cy="220778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59032A-CE1A-4B53-8AD9-7D6E73C35C1E}">
      <dsp:nvSpPr>
        <dsp:cNvPr id="0" name=""/>
        <dsp:cNvSpPr/>
      </dsp:nvSpPr>
      <dsp:spPr>
        <a:xfrm rot="10800000">
          <a:off x="5783693" y="2371266"/>
          <a:ext cx="1981870" cy="540909"/>
        </a:xfrm>
        <a:prstGeom prst="round2SameRect">
          <a:avLst>
            <a:gd name="adj1" fmla="val 10500"/>
            <a:gd name="adj2" fmla="val 0"/>
          </a:avLst>
        </a:prstGeom>
        <a:solidFill>
          <a:schemeClr val="accent5">
            <a:hueOff val="3205422"/>
            <a:satOff val="-6509"/>
            <a:lumOff val="4183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t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200" b="1" kern="1200" dirty="0" smtClean="0"/>
            <a:t>FÍSICOS </a:t>
          </a:r>
          <a:endParaRPr lang="es-CO" sz="2200" b="1" kern="1200" dirty="0"/>
        </a:p>
      </dsp:txBody>
      <dsp:txXfrm rot="10800000">
        <a:off x="5800328" y="2371266"/>
        <a:ext cx="1948600" cy="524274"/>
      </dsp:txXfrm>
    </dsp:sp>
    <dsp:sp modelId="{079A2F19-8C32-4F99-8DD7-0FA94CF02899}">
      <dsp:nvSpPr>
        <dsp:cNvPr id="0" name=""/>
        <dsp:cNvSpPr/>
      </dsp:nvSpPr>
      <dsp:spPr>
        <a:xfrm>
          <a:off x="8240281" y="61745"/>
          <a:ext cx="2567968" cy="218498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720153-A442-4F23-9551-95571C2A484B}">
      <dsp:nvSpPr>
        <dsp:cNvPr id="0" name=""/>
        <dsp:cNvSpPr/>
      </dsp:nvSpPr>
      <dsp:spPr>
        <a:xfrm rot="10800000">
          <a:off x="8092027" y="2350220"/>
          <a:ext cx="2797845" cy="561955"/>
        </a:xfrm>
        <a:prstGeom prst="round2SameRect">
          <a:avLst>
            <a:gd name="adj1" fmla="val 10500"/>
            <a:gd name="adj2" fmla="val 0"/>
          </a:avLst>
        </a:prstGeom>
        <a:solidFill>
          <a:schemeClr val="accent5">
            <a:hueOff val="4808133"/>
            <a:satOff val="-9764"/>
            <a:lumOff val="6275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t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200" b="1" kern="1200" dirty="0" smtClean="0"/>
            <a:t>TECNOLÓGICOS  </a:t>
          </a:r>
          <a:endParaRPr lang="es-CO" sz="2200" b="1" kern="1200" dirty="0"/>
        </a:p>
      </dsp:txBody>
      <dsp:txXfrm rot="10800000">
        <a:off x="8109309" y="2350220"/>
        <a:ext cx="2763281" cy="54467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8166E4-5577-4D08-8742-7D50812C952F}">
      <dsp:nvSpPr>
        <dsp:cNvPr id="0" name=""/>
        <dsp:cNvSpPr/>
      </dsp:nvSpPr>
      <dsp:spPr>
        <a:xfrm>
          <a:off x="3863520" y="834582"/>
          <a:ext cx="173509" cy="760137"/>
        </a:xfrm>
        <a:custGeom>
          <a:avLst/>
          <a:gdLst/>
          <a:ahLst/>
          <a:cxnLst/>
          <a:rect l="0" t="0" r="0" b="0"/>
          <a:pathLst>
            <a:path>
              <a:moveTo>
                <a:pt x="173509" y="0"/>
              </a:moveTo>
              <a:lnTo>
                <a:pt x="173509" y="760137"/>
              </a:lnTo>
              <a:lnTo>
                <a:pt x="0" y="760137"/>
              </a:lnTo>
            </a:path>
          </a:pathLst>
        </a:custGeom>
        <a:noFill/>
        <a:ln w="1587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454148-476B-464D-8A9F-F6D7856412D3}">
      <dsp:nvSpPr>
        <dsp:cNvPr id="0" name=""/>
        <dsp:cNvSpPr/>
      </dsp:nvSpPr>
      <dsp:spPr>
        <a:xfrm>
          <a:off x="6581837" y="4354347"/>
          <a:ext cx="247870" cy="7601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60137"/>
              </a:lnTo>
              <a:lnTo>
                <a:pt x="247870" y="760137"/>
              </a:lnTo>
            </a:path>
          </a:pathLst>
        </a:custGeom>
        <a:noFill/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019A7A-0FDD-41C5-B83E-AD9285B417AF}">
      <dsp:nvSpPr>
        <dsp:cNvPr id="0" name=""/>
        <dsp:cNvSpPr/>
      </dsp:nvSpPr>
      <dsp:spPr>
        <a:xfrm>
          <a:off x="7197106" y="3181092"/>
          <a:ext cx="91440" cy="34701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47019"/>
              </a:lnTo>
            </a:path>
          </a:pathLst>
        </a:custGeom>
        <a:noFill/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01487D-A53A-4B77-86BF-855E466CC9FF}">
      <dsp:nvSpPr>
        <dsp:cNvPr id="0" name=""/>
        <dsp:cNvSpPr/>
      </dsp:nvSpPr>
      <dsp:spPr>
        <a:xfrm>
          <a:off x="4037030" y="834582"/>
          <a:ext cx="3205795" cy="15202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46764"/>
              </a:lnTo>
              <a:lnTo>
                <a:pt x="3205795" y="1346764"/>
              </a:lnTo>
              <a:lnTo>
                <a:pt x="3205795" y="1520274"/>
              </a:lnTo>
            </a:path>
          </a:pathLst>
        </a:custGeom>
        <a:noFill/>
        <a:ln w="1587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1EF0CA-15F8-4CB6-993E-3096C7D5A482}">
      <dsp:nvSpPr>
        <dsp:cNvPr id="0" name=""/>
        <dsp:cNvSpPr/>
      </dsp:nvSpPr>
      <dsp:spPr>
        <a:xfrm>
          <a:off x="4169228" y="3181092"/>
          <a:ext cx="247870" cy="7601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60137"/>
              </a:lnTo>
              <a:lnTo>
                <a:pt x="247870" y="760137"/>
              </a:lnTo>
            </a:path>
          </a:pathLst>
        </a:custGeom>
        <a:noFill/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B05F64-1A44-4BB8-AE93-A6A07E6B68DB}">
      <dsp:nvSpPr>
        <dsp:cNvPr id="0" name=""/>
        <dsp:cNvSpPr/>
      </dsp:nvSpPr>
      <dsp:spPr>
        <a:xfrm>
          <a:off x="4037030" y="834582"/>
          <a:ext cx="793186" cy="15202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46764"/>
              </a:lnTo>
              <a:lnTo>
                <a:pt x="793186" y="1346764"/>
              </a:lnTo>
              <a:lnTo>
                <a:pt x="793186" y="1520274"/>
              </a:lnTo>
            </a:path>
          </a:pathLst>
        </a:custGeom>
        <a:noFill/>
        <a:ln w="1587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FF782D-BB27-497B-823B-59D87CAFE6AF}">
      <dsp:nvSpPr>
        <dsp:cNvPr id="0" name=""/>
        <dsp:cNvSpPr/>
      </dsp:nvSpPr>
      <dsp:spPr>
        <a:xfrm>
          <a:off x="2169737" y="3181092"/>
          <a:ext cx="247870" cy="7601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60137"/>
              </a:lnTo>
              <a:lnTo>
                <a:pt x="247870" y="760137"/>
              </a:lnTo>
            </a:path>
          </a:pathLst>
        </a:custGeom>
        <a:noFill/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121BF4-60E9-466A-83B0-E16BAA493163}">
      <dsp:nvSpPr>
        <dsp:cNvPr id="0" name=""/>
        <dsp:cNvSpPr/>
      </dsp:nvSpPr>
      <dsp:spPr>
        <a:xfrm>
          <a:off x="2830725" y="834582"/>
          <a:ext cx="1206304" cy="1520274"/>
        </a:xfrm>
        <a:custGeom>
          <a:avLst/>
          <a:gdLst/>
          <a:ahLst/>
          <a:cxnLst/>
          <a:rect l="0" t="0" r="0" b="0"/>
          <a:pathLst>
            <a:path>
              <a:moveTo>
                <a:pt x="1206304" y="0"/>
              </a:moveTo>
              <a:lnTo>
                <a:pt x="1206304" y="1346764"/>
              </a:lnTo>
              <a:lnTo>
                <a:pt x="0" y="1346764"/>
              </a:lnTo>
              <a:lnTo>
                <a:pt x="0" y="1520274"/>
              </a:lnTo>
            </a:path>
          </a:pathLst>
        </a:custGeom>
        <a:noFill/>
        <a:ln w="1587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60F329-2EF8-4D07-854E-2CC1DEF49947}">
      <dsp:nvSpPr>
        <dsp:cNvPr id="0" name=""/>
        <dsp:cNvSpPr/>
      </dsp:nvSpPr>
      <dsp:spPr>
        <a:xfrm>
          <a:off x="170246" y="3181092"/>
          <a:ext cx="247870" cy="7601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60137"/>
              </a:lnTo>
              <a:lnTo>
                <a:pt x="247870" y="760137"/>
              </a:lnTo>
            </a:path>
          </a:pathLst>
        </a:custGeom>
        <a:noFill/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EB23E2-F183-41D7-8F9E-51DEF93D5000}">
      <dsp:nvSpPr>
        <dsp:cNvPr id="0" name=""/>
        <dsp:cNvSpPr/>
      </dsp:nvSpPr>
      <dsp:spPr>
        <a:xfrm>
          <a:off x="831234" y="834582"/>
          <a:ext cx="3205795" cy="1520274"/>
        </a:xfrm>
        <a:custGeom>
          <a:avLst/>
          <a:gdLst/>
          <a:ahLst/>
          <a:cxnLst/>
          <a:rect l="0" t="0" r="0" b="0"/>
          <a:pathLst>
            <a:path>
              <a:moveTo>
                <a:pt x="3205795" y="0"/>
              </a:moveTo>
              <a:lnTo>
                <a:pt x="3205795" y="1346764"/>
              </a:lnTo>
              <a:lnTo>
                <a:pt x="0" y="1346764"/>
              </a:lnTo>
              <a:lnTo>
                <a:pt x="0" y="1520274"/>
              </a:lnTo>
            </a:path>
          </a:pathLst>
        </a:custGeom>
        <a:noFill/>
        <a:ln w="1587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E84BEC-54DD-4272-9BD1-2B8DA535C9B7}">
      <dsp:nvSpPr>
        <dsp:cNvPr id="0" name=""/>
        <dsp:cNvSpPr/>
      </dsp:nvSpPr>
      <dsp:spPr>
        <a:xfrm>
          <a:off x="3210794" y="8346"/>
          <a:ext cx="1652471" cy="826235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400" kern="1200">
              <a:solidFill>
                <a:schemeClr val="tx1"/>
              </a:solidFill>
            </a:rPr>
            <a:t>Gerente General</a:t>
          </a:r>
        </a:p>
      </dsp:txBody>
      <dsp:txXfrm>
        <a:off x="3210794" y="8346"/>
        <a:ext cx="1652471" cy="826235"/>
      </dsp:txXfrm>
    </dsp:sp>
    <dsp:sp modelId="{536A6DB4-4E09-465D-93D7-10DBAF69C207}">
      <dsp:nvSpPr>
        <dsp:cNvPr id="0" name=""/>
        <dsp:cNvSpPr/>
      </dsp:nvSpPr>
      <dsp:spPr>
        <a:xfrm>
          <a:off x="4998" y="2354856"/>
          <a:ext cx="1652471" cy="826235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400" kern="1200">
              <a:solidFill>
                <a:schemeClr val="tx1"/>
              </a:solidFill>
            </a:rPr>
            <a:t>Área de Centro de Interpretación y Jardín Botánico</a:t>
          </a:r>
        </a:p>
      </dsp:txBody>
      <dsp:txXfrm>
        <a:off x="4998" y="2354856"/>
        <a:ext cx="1652471" cy="826235"/>
      </dsp:txXfrm>
    </dsp:sp>
    <dsp:sp modelId="{875D3A65-DCF5-4C3C-A205-C8A7DD937E7D}">
      <dsp:nvSpPr>
        <dsp:cNvPr id="0" name=""/>
        <dsp:cNvSpPr/>
      </dsp:nvSpPr>
      <dsp:spPr>
        <a:xfrm>
          <a:off x="418116" y="3528111"/>
          <a:ext cx="1652471" cy="82623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400" kern="1200">
              <a:solidFill>
                <a:schemeClr val="tx1"/>
              </a:solidFill>
            </a:rPr>
            <a:t>Guía de Planta</a:t>
          </a:r>
        </a:p>
      </dsp:txBody>
      <dsp:txXfrm>
        <a:off x="418116" y="3528111"/>
        <a:ext cx="1652471" cy="826235"/>
      </dsp:txXfrm>
    </dsp:sp>
    <dsp:sp modelId="{CE97E306-388F-478E-8A90-8704F52DDD07}">
      <dsp:nvSpPr>
        <dsp:cNvPr id="0" name=""/>
        <dsp:cNvSpPr/>
      </dsp:nvSpPr>
      <dsp:spPr>
        <a:xfrm>
          <a:off x="2004489" y="2354856"/>
          <a:ext cx="1652471" cy="826235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400" kern="1200">
              <a:solidFill>
                <a:schemeClr val="tx1"/>
              </a:solidFill>
            </a:rPr>
            <a:t>Área de Alojamiento </a:t>
          </a:r>
        </a:p>
      </dsp:txBody>
      <dsp:txXfrm>
        <a:off x="2004489" y="2354856"/>
        <a:ext cx="1652471" cy="826235"/>
      </dsp:txXfrm>
    </dsp:sp>
    <dsp:sp modelId="{C26C7CD3-824C-4555-A925-F259F0382BB6}">
      <dsp:nvSpPr>
        <dsp:cNvPr id="0" name=""/>
        <dsp:cNvSpPr/>
      </dsp:nvSpPr>
      <dsp:spPr>
        <a:xfrm>
          <a:off x="2417607" y="3528111"/>
          <a:ext cx="1652471" cy="82623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400" kern="1200">
              <a:solidFill>
                <a:schemeClr val="tx1"/>
              </a:solidFill>
            </a:rPr>
            <a:t>Guias Auxiliar</a:t>
          </a:r>
        </a:p>
      </dsp:txBody>
      <dsp:txXfrm>
        <a:off x="2417607" y="3528111"/>
        <a:ext cx="1652471" cy="826235"/>
      </dsp:txXfrm>
    </dsp:sp>
    <dsp:sp modelId="{C80D8DE2-2F3B-48FA-B9C9-BF2D0CF87F2B}">
      <dsp:nvSpPr>
        <dsp:cNvPr id="0" name=""/>
        <dsp:cNvSpPr/>
      </dsp:nvSpPr>
      <dsp:spPr>
        <a:xfrm>
          <a:off x="4003981" y="2354856"/>
          <a:ext cx="1652471" cy="826235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400" kern="1200">
              <a:solidFill>
                <a:schemeClr val="tx1"/>
              </a:solidFill>
            </a:rPr>
            <a:t>Área Mantenimiento y Seguridad</a:t>
          </a:r>
        </a:p>
      </dsp:txBody>
      <dsp:txXfrm>
        <a:off x="4003981" y="2354856"/>
        <a:ext cx="1652471" cy="826235"/>
      </dsp:txXfrm>
    </dsp:sp>
    <dsp:sp modelId="{6BCEB2AD-43B8-4A34-BDAF-3282338D27C4}">
      <dsp:nvSpPr>
        <dsp:cNvPr id="0" name=""/>
        <dsp:cNvSpPr/>
      </dsp:nvSpPr>
      <dsp:spPr>
        <a:xfrm>
          <a:off x="4417099" y="3528111"/>
          <a:ext cx="1652471" cy="82623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400" kern="1200">
              <a:solidFill>
                <a:schemeClr val="tx1"/>
              </a:solidFill>
            </a:rPr>
            <a:t>Guardaparques </a:t>
          </a:r>
        </a:p>
      </dsp:txBody>
      <dsp:txXfrm>
        <a:off x="4417099" y="3528111"/>
        <a:ext cx="1652471" cy="826235"/>
      </dsp:txXfrm>
    </dsp:sp>
    <dsp:sp modelId="{6BAC352C-2B5E-4CE5-A53D-93C8C1164007}">
      <dsp:nvSpPr>
        <dsp:cNvPr id="0" name=""/>
        <dsp:cNvSpPr/>
      </dsp:nvSpPr>
      <dsp:spPr>
        <a:xfrm>
          <a:off x="6416590" y="2354856"/>
          <a:ext cx="1652471" cy="826235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400" kern="1200">
              <a:solidFill>
                <a:schemeClr val="tx1"/>
              </a:solidFill>
            </a:rPr>
            <a:t>Área de restaurante </a:t>
          </a:r>
        </a:p>
      </dsp:txBody>
      <dsp:txXfrm>
        <a:off x="6416590" y="2354856"/>
        <a:ext cx="1652471" cy="826235"/>
      </dsp:txXfrm>
    </dsp:sp>
    <dsp:sp modelId="{F9F31D8F-79BF-4A93-82DF-63BF61A86E3D}">
      <dsp:nvSpPr>
        <dsp:cNvPr id="0" name=""/>
        <dsp:cNvSpPr/>
      </dsp:nvSpPr>
      <dsp:spPr>
        <a:xfrm>
          <a:off x="6416590" y="3528111"/>
          <a:ext cx="1652471" cy="82623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400" kern="1200">
              <a:solidFill>
                <a:schemeClr val="tx1"/>
              </a:solidFill>
            </a:rPr>
            <a:t>Cocinera </a:t>
          </a:r>
        </a:p>
      </dsp:txBody>
      <dsp:txXfrm>
        <a:off x="6416590" y="3528111"/>
        <a:ext cx="1652471" cy="826235"/>
      </dsp:txXfrm>
    </dsp:sp>
    <dsp:sp modelId="{EC3B2351-6581-467B-A9DD-5E50513C5EE0}">
      <dsp:nvSpPr>
        <dsp:cNvPr id="0" name=""/>
        <dsp:cNvSpPr/>
      </dsp:nvSpPr>
      <dsp:spPr>
        <a:xfrm>
          <a:off x="6829708" y="4701366"/>
          <a:ext cx="1652471" cy="82623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400" kern="1200">
              <a:solidFill>
                <a:schemeClr val="tx1"/>
              </a:solidFill>
            </a:rPr>
            <a:t>Empleado Polifuncional </a:t>
          </a:r>
        </a:p>
      </dsp:txBody>
      <dsp:txXfrm>
        <a:off x="6829708" y="4701366"/>
        <a:ext cx="1652471" cy="826235"/>
      </dsp:txXfrm>
    </dsp:sp>
    <dsp:sp modelId="{768621BC-3884-4F43-BB95-AFF13A8E8794}">
      <dsp:nvSpPr>
        <dsp:cNvPr id="0" name=""/>
        <dsp:cNvSpPr/>
      </dsp:nvSpPr>
      <dsp:spPr>
        <a:xfrm>
          <a:off x="2211048" y="1181601"/>
          <a:ext cx="1652471" cy="826235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400" kern="1200">
              <a:solidFill>
                <a:schemeClr val="tx1"/>
              </a:solidFill>
            </a:rPr>
            <a:t>Administrador </a:t>
          </a:r>
        </a:p>
      </dsp:txBody>
      <dsp:txXfrm>
        <a:off x="2211048" y="1181601"/>
        <a:ext cx="1652471" cy="8262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9/3/layout/PhasedProcess">
  <dgm:title val=""/>
  <dgm:desc val=""/>
  <dgm:catLst>
    <dgm:cat type="process" pri="1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6" srcId="10" destId="11" srcOrd="0" destOrd="0"/>
        <dgm:cxn modelId="17" srcId="10" destId="12" srcOrd="1" destOrd="0"/>
        <dgm:cxn modelId="18" srcId="10" destId="13" srcOrd="2" destOrd="0"/>
        <dgm:cxn modelId="50" srcId="0" destId="20" srcOrd="1" destOrd="0"/>
        <dgm:cxn modelId="60" srcId="0" destId="30" srcOrd="2" destOrd="0"/>
        <dgm:cxn modelId="32" srcId="30" destId="31" srcOrd="0" destOrd="0"/>
        <dgm:cxn modelId="26" srcId="20" destId="21" srcOrd="0" destOrd="0"/>
        <dgm:cxn modelId="27" srcId="20" destId="2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6" srcId="10" destId="11" srcOrd="0" destOrd="0"/>
        <dgm:cxn modelId="17" srcId="10" destId="12" srcOrd="1" destOrd="0"/>
        <dgm:cxn modelId="18" srcId="10" destId="13" srcOrd="2" destOrd="0"/>
        <dgm:cxn modelId="50" srcId="0" destId="20" srcOrd="1" destOrd="0"/>
        <dgm:cxn modelId="60" srcId="0" destId="30" srcOrd="2" destOrd="0"/>
        <dgm:cxn modelId="32" srcId="30" destId="31" srcOrd="0" destOrd="0"/>
        <dgm:cxn modelId="26" srcId="20" destId="21" srcOrd="0" destOrd="0"/>
        <dgm:cxn modelId="27" srcId="20" destId="2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6" srcId="10" destId="11" srcOrd="0" destOrd="0"/>
        <dgm:cxn modelId="17" srcId="10" destId="12" srcOrd="1" destOrd="0"/>
        <dgm:cxn modelId="18" srcId="10" destId="13" srcOrd="2" destOrd="0"/>
        <dgm:cxn modelId="50" srcId="0" destId="20" srcOrd="1" destOrd="0"/>
        <dgm:cxn modelId="60" srcId="0" destId="30" srcOrd="2" destOrd="0"/>
        <dgm:cxn modelId="32" srcId="30" destId="31" srcOrd="0" destOrd="0"/>
        <dgm:cxn modelId="26" srcId="20" destId="21" srcOrd="0" destOrd="0"/>
        <dgm:cxn modelId="27" srcId="20" destId="22" srcOrd="1" destOrd="0"/>
      </dgm:cxnLst>
      <dgm:bg/>
      <dgm:whole/>
    </dgm:dataModel>
  </dgm:clrData>
  <dgm:layoutNode name="Name0">
    <dgm:varLst>
      <dgm:chMax val="3"/>
      <dgm:chPref val="3"/>
      <dgm:bulletEnabled val="1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gte" val="3">
        <dgm:alg type="composite">
          <dgm:param type="ar" val="2.8316"/>
        </dgm:alg>
        <dgm:choose name="Name3">
          <dgm:if name="Name4" func="var" arg="dir" op="equ" val="norm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parentText3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rightChild" refType="primFontSz" refFor="des" refForName="parentText1" op="lte"/>
              <dgm:constr type="primFontSz" for="des" forName="rightChild" refType="primFontSz" refFor="des" refForName="parentText2" op="lte"/>
              <dgm:constr type="primFontSz" for="des" forName="rightChild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0567"/>
              <dgm:constr type="t" for="ch" forName="leftComposite" refType="h" fact="0.1159"/>
              <dgm:constr type="w" for="ch" forName="leftComposite" refType="w" fact="0.2455"/>
              <dgm:constr type="h" for="ch" forName="leftComposite" refType="h" fact="0.6953"/>
              <dgm:constr type="l" for="ch" forName="middleComposite" refType="w" fact="0.365"/>
              <dgm:constr type="t" for="ch" forName="middleComposite" refType="h" fact="0.1545"/>
              <dgm:constr type="w" for="ch" forName="middleComposite" refType="w" fact="0.2728"/>
              <dgm:constr type="h" for="ch" forName="middleComposite" refType="h" fact="0.6567"/>
              <dgm:constr type="l" for="ch" forName="arc1" refType="w" fact="0"/>
              <dgm:constr type="t" for="ch" forName="arc1" refType="h" fact="0"/>
              <dgm:constr type="w" for="ch" forName="arc1" refType="w" fact="0.3305"/>
              <dgm:constr type="h" for="ch" forName="arc1" refType="h" fact="0.9357"/>
              <dgm:constr type="l" for="ch" forName="arc2" refType="w" fact="0.3295"/>
              <dgm:constr type="t" for="ch" forName="arc2" refType="h" fact="0"/>
              <dgm:constr type="w" for="ch" forName="arc2" refType="w" fact="0.3305"/>
              <dgm:constr type="h" for="ch" forName="arc2" refType="h" fact="0.9357"/>
              <dgm:constr type="l" for="ch" forName="arc3" refType="w" fact="0.3401"/>
              <dgm:constr type="t" for="ch" forName="arc3" refType="h" fact="0"/>
              <dgm:constr type="w" for="ch" forName="arc3" refType="w" fact="0.3305"/>
              <dgm:constr type="h" for="ch" forName="arc3" refType="h" fact="0.9357"/>
              <dgm:constr type="l" for="ch" forName="arc4" refType="w" fact="0.6695"/>
              <dgm:constr type="t" for="ch" forName="arc4" refType="h" fact="0"/>
              <dgm:constr type="w" for="ch" forName="arc4" refType="w" fact="0.3305"/>
              <dgm:constr type="h" for="ch" forName="arc4" refType="h" fact="0.9357"/>
              <dgm:constr type="l" for="ch" forName="rightChild" refType="w" fact="0.713"/>
              <dgm:constr type="t" for="ch" forName="rightChild" refType="h" fact="0.1934"/>
              <dgm:constr type="w" for="ch" forName="rightChild" refType="w" fact="0.193"/>
              <dgm:constr type="h" for="ch" forName="rightChild" refType="h" fact="0.5464"/>
              <dgm:constr type="l" for="ch" forName="parentText1" refType="w" fact="0.0621"/>
              <dgm:constr type="t" for="ch" forName="parentText1" refType="h" fact="0.8128"/>
              <dgm:constr type="w" for="ch" forName="parentText1" refType="w" fact="0.2509"/>
              <dgm:constr type="h" for="ch" forName="parentText1" refType="h" fact="0.1872"/>
              <dgm:constr type="l" for="ch" forName="parentText2" refType="w" fact="0.3792"/>
              <dgm:constr type="t" for="ch" forName="parentText2" refType="h" fact="0.8128"/>
              <dgm:constr type="w" for="ch" forName="parentText2" refType="w" fact="0.2509"/>
              <dgm:constr type="h" for="ch" forName="parentText2" refType="h" fact="0.1872"/>
              <dgm:constr type="l" for="ch" forName="parentText3" refType="w" fact="0.6845"/>
              <dgm:constr type="t" for="ch" forName="parentText3" refType="h" fact="0.8128"/>
              <dgm:constr type="w" for="ch" forName="parentText3" refType="w" fact="0.2509"/>
              <dgm:constr type="h" for="ch" forName="parentText3" refType="h" fact="0.1872"/>
            </dgm:constrLst>
          </dgm:if>
          <dgm:else name="Name5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parentText3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rightChild" refType="primFontSz" refFor="des" refForName="parentText1" op="lte"/>
              <dgm:constr type="primFontSz" for="des" forName="rightChild" refType="primFontSz" refFor="des" refForName="parentText2" op="lte"/>
              <dgm:constr type="primFontSz" for="des" forName="rightChild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72"/>
              <dgm:constr type="t" for="ch" forName="leftComposite" refType="h" fact="0.1159"/>
              <dgm:constr type="w" for="ch" forName="leftComposite" refType="w" fact="0.2455"/>
              <dgm:constr type="h" for="ch" forName="leftComposite" refType="h" fact="0.6953"/>
              <dgm:constr type="l" for="ch" forName="middleComposite" refType="w" fact="0.365"/>
              <dgm:constr type="t" for="ch" forName="middleComposite" refType="h" fact="0.1545"/>
              <dgm:constr type="w" for="ch" forName="middleComposite" refType="w" fact="0.2728"/>
              <dgm:constr type="h" for="ch" forName="middleComposite" refType="h" fact="0.6567"/>
              <dgm:constr type="l" for="ch" forName="rightChild" refType="w" fact="0.09"/>
              <dgm:constr type="t" for="ch" forName="rightChild" refType="h" fact="0.1934"/>
              <dgm:constr type="w" for="ch" forName="rightChild" refType="w" fact="0.193"/>
              <dgm:constr type="h" for="ch" forName="rightChild" refType="h" fact="0.5464"/>
              <dgm:constr type="l" for="ch" forName="arc1" refType="w" fact="0"/>
              <dgm:constr type="t" for="ch" forName="arc1" refType="h" fact="0"/>
              <dgm:constr type="w" for="ch" forName="arc1" refType="w" fact="0.3305"/>
              <dgm:constr type="h" for="ch" forName="arc1" refType="h" fact="0.9357"/>
              <dgm:constr type="l" for="ch" forName="arc2" refType="w" fact="0.3295"/>
              <dgm:constr type="t" for="ch" forName="arc2" refType="h" fact="0"/>
              <dgm:constr type="w" for="ch" forName="arc2" refType="w" fact="0.3305"/>
              <dgm:constr type="h" for="ch" forName="arc2" refType="h" fact="0.9357"/>
              <dgm:constr type="l" for="ch" forName="arc3" refType="w" fact="0.3401"/>
              <dgm:constr type="t" for="ch" forName="arc3" refType="h" fact="0"/>
              <dgm:constr type="w" for="ch" forName="arc3" refType="w" fact="0.3305"/>
              <dgm:constr type="h" for="ch" forName="arc3" refType="h" fact="0.9357"/>
              <dgm:constr type="l" for="ch" forName="arc4" refType="w" fact="0.6695"/>
              <dgm:constr type="t" for="ch" forName="arc4" refType="h" fact="0"/>
              <dgm:constr type="w" for="ch" forName="arc4" refType="w" fact="0.3305"/>
              <dgm:constr type="h" for="ch" forName="arc4" refType="h" fact="0.9357"/>
              <dgm:constr type="l" for="ch" forName="parentText1" refType="w" fact="0.7"/>
              <dgm:constr type="t" for="ch" forName="parentText1" refType="h" fact="0.8128"/>
              <dgm:constr type="w" for="ch" forName="parentText1" refType="w" fact="0.2509"/>
              <dgm:constr type="h" for="ch" forName="parentText1" refType="h" fact="0.1872"/>
              <dgm:constr type="l" for="ch" forName="parentText2" refType="w" fact="0.3792"/>
              <dgm:constr type="t" for="ch" forName="parentText2" refType="h" fact="0.8128"/>
              <dgm:constr type="w" for="ch" forName="parentText2" refType="w" fact="0.2509"/>
              <dgm:constr type="h" for="ch" forName="parentText2" refType="h" fact="0.1872"/>
              <dgm:constr type="l" for="ch" forName="parentText3" refType="w" fact="0.062"/>
              <dgm:constr type="t" for="ch" forName="parentText3" refType="h" fact="0.8128"/>
              <dgm:constr type="w" for="ch" forName="parentText3" refType="w" fact="0.2509"/>
              <dgm:constr type="h" for="ch" forName="parentText3" refType="h" fact="0.1872"/>
            </dgm:constrLst>
          </dgm:else>
        </dgm:choose>
      </dgm:if>
      <dgm:if name="Name6" axis="ch" ptType="node" func="cnt" op="gte" val="2">
        <dgm:alg type="composite">
          <dgm:param type="ar" val="1.8986"/>
        </dgm:alg>
        <dgm:choose name="Name7">
          <dgm:if name="Name8" func="var" arg="dir" op="equ" val="norm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0941"/>
              <dgm:constr type="t" for="ch" forName="leftComposite" refType="h" fact="0.1159"/>
              <dgm:constr type="w" for="ch" forName="leftComposite" refType="w" fact="0.3469"/>
              <dgm:constr type="h" for="ch" forName="leftComposite" refType="h" fact="0.6953"/>
              <dgm:constr type="l" for="ch" forName="middleComposite" refType="w" fact="0.5782"/>
              <dgm:constr type="t" for="ch" forName="middleComposite" refType="h" fact="0.1159"/>
              <dgm:constr type="w" for="ch" forName="middleComposite" refType="w" fact="0.3389"/>
              <dgm:constr type="h" for="ch" forName="middleComposite" refType="h" fact="0.6567"/>
              <dgm:constr type="l" for="ch" forName="arc1" refType="w" fact="0"/>
              <dgm:constr type="t" for="ch" forName="arc1" refType="h" fact="0"/>
              <dgm:constr type="w" for="ch" forName="arc1" refType="w" fact="0.4928"/>
              <dgm:constr type="h" for="ch" forName="arc1" refType="h" fact="0.9357"/>
              <dgm:constr type="l" for="ch" forName="arc3" refType="w" fact="0.5072"/>
              <dgm:constr type="t" for="ch" forName="arc3" refType="h" fact="0"/>
              <dgm:constr type="w" for="ch" forName="arc3" refType="w" fact="0.4928"/>
              <dgm:constr type="h" for="ch" forName="arc3" refType="h" fact="0.9357"/>
              <dgm:constr type="l" for="ch" forName="parentText1" refType="w" fact="0.0926"/>
              <dgm:constr type="t" for="ch" forName="parentText1" refType="h" fact="0.8128"/>
              <dgm:constr type="w" for="ch" forName="parentText1" refType="w" fact="0.3742"/>
              <dgm:constr type="h" for="ch" forName="parentText1" refType="h" fact="0.1872"/>
              <dgm:constr type="l" for="ch" forName="parentText2" refType="w" fact="0.5655"/>
              <dgm:constr type="t" for="ch" forName="parentText2" refType="h" fact="0.8128"/>
              <dgm:constr type="w" for="ch" forName="parentText2" refType="w" fact="0.3742"/>
              <dgm:constr type="h" for="ch" forName="parentText2" refType="h" fact="0.1872"/>
            </dgm:constrLst>
          </dgm:if>
          <dgm:else name="Name9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592"/>
              <dgm:constr type="t" for="ch" forName="leftComposite" refType="h" fact="0.1159"/>
              <dgm:constr type="w" for="ch" forName="leftComposite" refType="w" fact="0.3469"/>
              <dgm:constr type="h" for="ch" forName="leftComposite" refType="h" fact="0.6953"/>
              <dgm:constr type="l" for="ch" forName="middleComposite" refType="w" fact="0.0941"/>
              <dgm:constr type="t" for="ch" forName="middleComposite" refType="h" fact="0.1159"/>
              <dgm:constr type="w" for="ch" forName="middleComposite" refType="w" fact="0.3389"/>
              <dgm:constr type="h" for="ch" forName="middleComposite" refType="h" fact="0.6567"/>
              <dgm:constr type="l" for="ch" forName="arc1" refType="w" fact="0"/>
              <dgm:constr type="t" for="ch" forName="arc1" refType="h" fact="0"/>
              <dgm:constr type="w" for="ch" forName="arc1" refType="w" fact="0.4928"/>
              <dgm:constr type="h" for="ch" forName="arc1" refType="h" fact="0.9357"/>
              <dgm:constr type="l" for="ch" forName="arc3" refType="w" fact="0.5072"/>
              <dgm:constr type="t" for="ch" forName="arc3" refType="h" fact="0"/>
              <dgm:constr type="w" for="ch" forName="arc3" refType="w" fact="0.4928"/>
              <dgm:constr type="h" for="ch" forName="arc3" refType="h" fact="0.9357"/>
              <dgm:constr type="l" for="ch" forName="parentText2" refType="w" fact="0.0926"/>
              <dgm:constr type="t" for="ch" forName="parentText2" refType="h" fact="0.8128"/>
              <dgm:constr type="w" for="ch" forName="parentText2" refType="w" fact="0.3742"/>
              <dgm:constr type="h" for="ch" forName="parentText2" refType="h" fact="0.1872"/>
              <dgm:constr type="l" for="ch" forName="parentText1" refType="w" fact="0.5655"/>
              <dgm:constr type="t" for="ch" forName="parentText1" refType="h" fact="0.8128"/>
              <dgm:constr type="w" for="ch" forName="parentText1" refType="w" fact="0.3742"/>
              <dgm:constr type="h" for="ch" forName="parentText1" refType="h" fact="0.1872"/>
            </dgm:constrLst>
          </dgm:else>
        </dgm:choose>
      </dgm:if>
      <dgm:else name="Name10">
        <dgm:alg type="composite">
          <dgm:param type="ar" val="0.8036"/>
        </dgm:alg>
        <dgm:constrLst>
          <dgm:constr type="primFontSz" for="des" forName="parentText1" val="65"/>
          <dgm:constr type="primFontSz" for="des" forName="childText1_1" val="65"/>
          <dgm:constr type="primFontSz" for="des" forName="childText1_1" refType="primFontSz" refFor="des" refForName="parentText1" op="lte"/>
          <dgm:constr type="primFontSz" for="des" forName="childText1_2" refType="primFontSz" refFor="des" refForName="parentText1" op="lte"/>
          <dgm:constr type="primFontSz" for="des" forName="childText1_3" refType="primFontSz" refFor="des" refForName="parentText1" op="lte"/>
          <dgm:constr type="primFontSz" for="des" forName="childText1_4" refType="primFontSz" refFor="des" refForName="parentText1" op="lte"/>
          <dgm:constr type="primFontSz" for="des" forName="childText1_1" refType="primFontSz" refFor="des" refForName="parentText2" op="lte"/>
          <dgm:constr type="primFontSz" for="des" forName="childText1_2" refType="primFontSz" refFor="des" refForName="parentText2" op="lte"/>
          <dgm:constr type="primFontSz" for="des" forName="childText1_3" refType="primFontSz" refFor="des" refForName="parentText2" op="lte"/>
          <dgm:constr type="primFontSz" for="des" forName="childText1_4" refType="primFontSz" refFor="des" refForName="parentText2" op="lte"/>
          <dgm:constr type="primFontSz" for="des" forName="childText1_1" refType="primFontSz" refFor="des" refForName="parentText3" op="lte"/>
          <dgm:constr type="primFontSz" for="des" forName="childText1_2" refType="primFontSz" refFor="des" refForName="parentText3" op="lte"/>
          <dgm:constr type="primFontSz" for="des" forName="childText1_3" refType="primFontSz" refFor="des" refForName="parentText3" op="lte"/>
          <dgm:constr type="primFontSz" for="des" forName="childText1_4" refType="primFontSz" refFor="des" refForName="parentText3" op="lte"/>
          <dgm:constr type="primFontSz" for="des" forName="childText1_2" refType="primFontSz" refFor="des" refForName="childText1_1" op="equ"/>
          <dgm:constr type="primFontSz" for="des" forName="childText1_3" refType="primFontSz" refFor="des" refForName="childText1_1" op="equ"/>
          <dgm:constr type="primFontSz" for="des" forName="childText1_4" refType="primFontSz" refFor="des" refForName="childText1_1" op="equ"/>
          <dgm:constr type="l" for="ch" forName="leftComposite" refType="w" fact="0"/>
          <dgm:constr type="t" for="ch" forName="leftComposite" refType="h" fact="0.1159"/>
          <dgm:constr type="w" for="ch" forName="leftComposite" refType="w"/>
          <dgm:constr type="h" for="ch" forName="leftComposite" refType="h" fact="0.6953"/>
          <dgm:constr type="l" for="ch" forName="parentText1" refType="w" fact="0"/>
          <dgm:constr type="t" for="ch" forName="parentText1" refType="h" fact="0.8128"/>
          <dgm:constr type="w" for="ch" forName="parentText1" refType="w"/>
          <dgm:constr type="h" for="ch" forName="parentText1" refType="h" fact="0.1872"/>
        </dgm:constrLst>
      </dgm:else>
    </dgm:choose>
    <dgm:choose name="Name11">
      <dgm:if name="Name12" axis="ch" ptType="node" func="cnt" op="gte" val="1">
        <dgm:choose name="Name13">
          <dgm:if name="Name14" axis="ch" ptType="node" func="cnt" op="gte" val="2">
            <dgm:layoutNode name="arc1">
              <dgm:alg type="sp"/>
              <dgm:shape xmlns:r="http://schemas.openxmlformats.org/officeDocument/2006/relationships" rot="9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arc3">
              <dgm:alg type="sp"/>
              <dgm:shape xmlns:r="http://schemas.openxmlformats.org/officeDocument/2006/relationships" rot="27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parentText2" styleLbl="revTx">
              <dgm:varLst>
                <dgm:chMax val="4"/>
                <dgm:chPref val="3"/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ch 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15"/>
        </dgm:choose>
        <dgm:choose name="Name16">
          <dgm:if name="Name17" axis="ch" ptType="node" func="cnt" op="gte" val="3">
            <dgm:layoutNode name="arc2">
              <dgm:alg type="sp"/>
              <dgm:shape xmlns:r="http://schemas.openxmlformats.org/officeDocument/2006/relationships" rot="9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arc4">
              <dgm:alg type="sp"/>
              <dgm:shape xmlns:r="http://schemas.openxmlformats.org/officeDocument/2006/relationships" rot="27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parentText3" styleLbl="revTx">
              <dgm:varLst>
                <dgm:chMax val="1"/>
                <dgm:chPref val="1"/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ch self" ptType="node node" st="3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18"/>
        </dgm:choose>
      </dgm:if>
      <dgm:else name="Name19"/>
    </dgm:choose>
    <dgm:layoutNode name="middleComposite">
      <dgm:choose name="Name20">
        <dgm:if name="Name21" axis="ch ch" ptType="node node" st="2 1" cnt="1 0" func="cnt" op="lte" val="1">
          <dgm:alg type="composite">
            <dgm:param type="ar" val="1"/>
          </dgm:alg>
        </dgm:if>
        <dgm:if name="Name22" axis="ch ch" ptType="node node" st="2 1" cnt="1 0" func="cnt" op="equ" val="2">
          <dgm:alg type="composite">
            <dgm:param type="ar" val="1.792"/>
          </dgm:alg>
        </dgm:if>
        <dgm:if name="Name23" axis="ch ch" ptType="node node" st="2 1" cnt="1 0" func="cnt" op="equ" val="3">
          <dgm:alg type="composite">
            <dgm:param type="ar" val="1"/>
          </dgm:alg>
        </dgm:if>
        <dgm:else name="Name24">
          <dgm:alg type="composite">
            <dgm:param type="ar" val="1"/>
          </dgm:alg>
        </dgm:else>
      </dgm:choose>
      <dgm:shape xmlns:r="http://schemas.openxmlformats.org/officeDocument/2006/relationships" r:blip="">
        <dgm:adjLst/>
      </dgm:shape>
      <dgm:presOf/>
      <dgm:choose name="Name25">
        <dgm:if name="Name26" axis="ch ch" ptType="node node" st="2 1" cnt="1 0" func="cnt" op="lte" val="1">
          <dgm:constrLst>
            <dgm:constr type="ctrX" for="ch" forName="circ1" refType="w" fact="0.5"/>
            <dgm:constr type="ctrY" for="ch" forName="circ1" refType="h" fact="0.5"/>
            <dgm:constr type="w" for="ch" forName="circ1" refType="w"/>
            <dgm:constr type="h" for="ch" forName="circ1" refType="h"/>
            <dgm:constr type="l" for="ch" forName="circ1Tx" refType="w" fact="0.2"/>
            <dgm:constr type="t" for="ch" forName="circ1Tx" refType="h" fact="0.1"/>
            <dgm:constr type="w" for="ch" forName="circ1Tx" refType="w" fact="0.6"/>
            <dgm:constr type="h" for="ch" forName="circ1Tx" refType="h" fact="0.8"/>
          </dgm:constrLst>
        </dgm:if>
        <dgm:if name="Name27" axis="ch ch" ptType="node node" st="2 1" cnt="1 0" func="cnt" op="equ" val="2">
          <dgm:constrLst>
            <dgm:constr type="ctrX" for="ch" forName="circ1" refType="w" fact="0.3"/>
            <dgm:constr type="ctrY" for="ch" forName="circ1" refType="h" fact="0.5"/>
            <dgm:constr type="w" for="ch" forName="circ1" refType="w" fact="0.555"/>
            <dgm:constr type="h" for="ch" forName="circ1" refType="h" fact="0.99456"/>
            <dgm:constr type="l" for="ch" forName="circ1Tx" refType="w" fact="0.1"/>
            <dgm:constr type="t" for="ch" forName="circ1Tx" refType="h" fact="0.12"/>
            <dgm:constr type="w" for="ch" forName="circ1Tx" refType="w" fact="0.32"/>
            <dgm:constr type="h" for="ch" forName="circ1Tx" refType="h" fact="0.76"/>
            <dgm:constr type="ctrX" for="ch" forName="circ2" refType="w" fact="0.7"/>
            <dgm:constr type="ctrY" for="ch" forName="circ2" refType="h" fact="0.5"/>
            <dgm:constr type="w" for="ch" forName="circ2" refType="w" fact="0.555"/>
            <dgm:constr type="h" for="ch" forName="circ2" refType="h" fact="0.99456"/>
            <dgm:constr type="l" for="ch" forName="circ2Tx" refType="w" fact="0.58"/>
            <dgm:constr type="t" for="ch" forName="circ2Tx" refType="h" fact="0.12"/>
            <dgm:constr type="w" for="ch" forName="circ2Tx" refType="w" fact="0.32"/>
            <dgm:constr type="h" for="ch" forName="circ2Tx" refType="h" fact="0.76"/>
          </dgm:constrLst>
        </dgm:if>
        <dgm:if name="Name28" axis="ch ch" ptType="node node" st="2 1" cnt="1 0" func="cnt" op="equ" val="3">
          <dgm:constrLst>
            <dgm:constr type="ctrX" for="ch" forName="circ1" refType="w" fact="0.5"/>
            <dgm:constr type="ctrY" for="ch" forName="circ1" refType="w" fact="0.25"/>
            <dgm:constr type="w" for="ch" forName="circ1" refType="w" fact="0.6"/>
            <dgm:constr type="h" for="ch" forName="circ1" refType="h" fact="0.6"/>
            <dgm:constr type="l" for="ch" forName="circ1Tx" refType="w" fact="0.28"/>
            <dgm:constr type="t" for="ch" forName="circ1Tx" refType="h" fact="0.055"/>
            <dgm:constr type="w" for="ch" forName="circ1Tx" refType="w" fact="0.44"/>
            <dgm:constr type="h" for="ch" forName="circ1Tx" refType="h" fact="0.27"/>
            <dgm:constr type="ctrX" for="ch" forName="circ2" refType="w" fact="0.7165"/>
            <dgm:constr type="ctrY" for="ch" forName="circ2" refType="w" fact="0.625"/>
            <dgm:constr type="w" for="ch" forName="circ2" refType="w" fact="0.6"/>
            <dgm:constr type="h" for="ch" forName="circ2" refType="h" fact="0.6"/>
            <dgm:constr type="l" for="ch" forName="circ2Tx" refType="w" fact="0.6"/>
            <dgm:constr type="t" for="ch" forName="circ2Tx" refType="h" fact="0.48"/>
            <dgm:constr type="w" for="ch" forName="circ2Tx" refType="w" fact="0.36"/>
            <dgm:constr type="h" for="ch" forName="circ2Tx" refType="h" fact="0.33"/>
            <dgm:constr type="ctrX" for="ch" forName="circ3" refType="w" fact="0.2835"/>
            <dgm:constr type="ctrY" for="ch" forName="circ3" refType="w" fact="0.625"/>
            <dgm:constr type="w" for="ch" forName="circ3" refType="w" fact="0.6"/>
            <dgm:constr type="h" for="ch" forName="circ3" refType="h" fact="0.6"/>
            <dgm:constr type="l" for="ch" forName="circ3Tx" refType="w" fact="0.04"/>
            <dgm:constr type="t" for="ch" forName="circ3Tx" refType="h" fact="0.48"/>
            <dgm:constr type="w" for="ch" forName="circ3Tx" refType="w" fact="0.36"/>
            <dgm:constr type="h" for="ch" forName="circ3Tx" refType="h" fact="0.33"/>
          </dgm:constrLst>
        </dgm:if>
        <dgm:else name="Name29">
          <dgm:constrLst>
            <dgm:constr type="ctrX" for="ch" forName="circ1" refType="w" fact="0.5"/>
            <dgm:constr type="ctrY" for="ch" forName="circ1" refType="w" fact="0.27"/>
            <dgm:constr type="w" for="ch" forName="circ1" refType="w" fact="0.52"/>
            <dgm:constr type="h" for="ch" forName="circ1" refType="h" fact="0.52"/>
            <dgm:constr type="l" for="ch" forName="circ1Tx" refType="w" fact="0.3"/>
            <dgm:constr type="t" for="ch" forName="circ1Tx" refType="h" fact="0.08"/>
            <dgm:constr type="w" for="ch" forName="circ1Tx" refType="w" fact="0.4"/>
            <dgm:constr type="h" for="ch" forName="circ1Tx" refType="h" fact="0.165"/>
            <dgm:constr type="ctrX" for="ch" forName="circ2" refType="w" fact="0.73"/>
            <dgm:constr type="ctrY" for="ch" forName="circ2" refType="w" fact="0.5"/>
            <dgm:constr type="w" for="ch" forName="circ2" refType="w" fact="0.52"/>
            <dgm:constr type="h" for="ch" forName="circ2" refType="h" fact="0.52"/>
            <dgm:constr type="r" for="ch" forName="circ2Tx" refType="w" fact="0.95"/>
            <dgm:constr type="t" for="ch" forName="circ2Tx" refType="h" fact="0.3"/>
            <dgm:constr type="w" for="ch" forName="circ2Tx" refType="w" fact="0.2"/>
            <dgm:constr type="h" for="ch" forName="circ2Tx" refType="h" fact="0.4"/>
            <dgm:constr type="ctrX" for="ch" forName="circ3" refType="w" fact="0.5"/>
            <dgm:constr type="ctrY" for="ch" forName="circ3" refType="w" fact="0.73"/>
            <dgm:constr type="w" for="ch" forName="circ3" refType="w" fact="0.52"/>
            <dgm:constr type="h" for="ch" forName="circ3" refType="h" fact="0.52"/>
            <dgm:constr type="l" for="ch" forName="circ3Tx" refType="w" fact="0.3"/>
            <dgm:constr type="b" for="ch" forName="circ3Tx" refType="h" fact="0.92"/>
            <dgm:constr type="w" for="ch" forName="circ3Tx" refType="w" fact="0.4"/>
            <dgm:constr type="h" for="ch" forName="circ3Tx" refType="h" fact="0.165"/>
            <dgm:constr type="ctrX" for="ch" forName="circ4" refType="w" fact="0.27"/>
            <dgm:constr type="ctrY" for="ch" forName="circ4" refType="h" fact="0.5"/>
            <dgm:constr type="w" for="ch" forName="circ4" refType="w" fact="0.52"/>
            <dgm:constr type="h" for="ch" forName="circ4" refType="h" fact="0.52"/>
            <dgm:constr type="l" for="ch" forName="circ4Tx" refType="w" fact="0.05"/>
            <dgm:constr type="t" for="ch" forName="circ4Tx" refType="h" fact="0.3"/>
            <dgm:constr type="w" for="ch" forName="circ4Tx" refType="w" fact="0.2"/>
            <dgm:constr type="h" for="ch" forName="circ4Tx" refType="h" fact="0.4"/>
          </dgm:constrLst>
        </dgm:else>
      </dgm:choose>
      <dgm:ruleLst/>
      <dgm:forEach name="Name30" axis="ch ch" ptType="node node" st="2 1" cnt="1 1">
        <dgm:layoutNode name="circ1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1Tx" styleLbl="revTx">
          <dgm:varLst>
            <dgm:chMax val="0"/>
            <dgm:chPref val="0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  <dgm:forEach name="Name31" axis="ch ch" ptType="node node" st="2 2" cnt="1 1">
        <dgm:layoutNode name="circ2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2Tx" styleLbl="revTx">
          <dgm:varLst>
            <dgm:chMax val="0"/>
            <dgm:chPref val="0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  <dgm:forEach name="Name32" axis="ch ch" ptType="node node" st="2 3" cnt="1 1">
        <dgm:layoutNode name="circ3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3Tx" styleLbl="revTx">
          <dgm:varLst>
            <dgm:chMax val="0"/>
            <dgm:chPref val="0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  <dgm:forEach name="Name33" axis="ch ch" ptType="node node" st="2 4" cnt="1 1">
        <dgm:layoutNode name="circ4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4Tx" styleLbl="revTx">
          <dgm:varLst>
            <dgm:chMax val="0"/>
            <dgm:chPref val="0"/>
            <dgm:bulletEnabled val="1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</dgm:layoutNode>
    <dgm:layoutNode name="leftComposite">
      <dgm:choose name="Name34">
        <dgm:if name="Name35" axis="ch ch" ptType="node node" st="1 1" cnt="1 0" func="cnt" op="lte" val="1">
          <dgm:alg type="composite">
            <dgm:param type="ar" val="1.3085"/>
          </dgm:alg>
          <dgm:constrLst>
            <dgm:constr type="l" for="ch" forName="childText1_1" refType="w" fact="0.2124"/>
            <dgm:constr type="t" for="ch" forName="childText1_1" refType="h" fact="0"/>
            <dgm:constr type="w" for="ch" forName="childText1_1" refType="w" fact="0.5759"/>
            <dgm:constr type="h" for="ch" forName="childText1_1" refType="h" fact="0.7535"/>
            <dgm:constr type="l" for="ch" forName="ellipse1" refType="w" fact="0"/>
            <dgm:constr type="t" for="ch" forName="ellipse1" refType="h" fact="0.63"/>
            <dgm:constr type="w" for="ch" forName="ellipse1" refType="w" fact="0.2828"/>
            <dgm:constr type="h" for="ch" forName="ellipse1" refType="h" fact="0.37"/>
            <dgm:constr type="l" for="ch" forName="ellipse2" refType="w" fact="0.82"/>
            <dgm:constr type="t" for="ch" forName="ellipse2" refType="h" fact="0.17"/>
            <dgm:constr type="w" for="ch" forName="ellipse2" refType="w" fact="0.1645"/>
            <dgm:constr type="h" for="ch" forName="ellipse2" refType="h" fact="0.2153"/>
          </dgm:constrLst>
        </dgm:if>
        <dgm:if name="Name36" axis="ch ch" ptType="node node" st="1 1" cnt="1 0" func="cnt" op="equ" val="2">
          <dgm:alg type="composite">
            <dgm:param type="ar" val="0.8917"/>
          </dgm:alg>
          <dgm:constrLst>
            <dgm:constr type="l" for="ch" forName="childText1_1" refType="w" fact="0.1864"/>
            <dgm:constr type="t" for="ch" forName="childText1_1" refType="h" fact="0"/>
            <dgm:constr type="w" for="ch" forName="childText1_1" refType="w" fact="0.5055"/>
            <dgm:constr type="h" for="ch" forName="childText1_1" refType="h" fact="0.4507"/>
            <dgm:constr type="l" for="ch" forName="childText1_2" refType="w" fact="0.4945"/>
            <dgm:constr type="t" for="ch" forName="childText1_2" refType="h" fact="0.3929"/>
            <dgm:constr type="w" for="ch" forName="childText1_2" refType="w" fact="0.5055"/>
            <dgm:constr type="h" for="ch" forName="childText1_2" refType="h" fact="0.4507"/>
            <dgm:constr type="l" for="ch" forName="ellipse1" refType="w" fact="0"/>
            <dgm:constr type="t" for="ch" forName="ellipse1" refType="h" fact="0.3768"/>
            <dgm:constr type="w" for="ch" forName="ellipse1" refType="w" fact="0.2482"/>
            <dgm:constr type="h" for="ch" forName="ellipse1" refType="h" fact="0.2213"/>
            <dgm:constr type="l" for="ch" forName="ellipse3" refType="w" fact="0.5474"/>
            <dgm:constr type="t" for="ch" forName="ellipse3" refType="h" fact="0.8712"/>
            <dgm:constr type="w" for="ch" forName="ellipse3" refType="w" fact="0.1444"/>
            <dgm:constr type="h" for="ch" forName="ellipse3" refType="h" fact="0.1288"/>
            <dgm:constr type="l" for="ch" forName="ellipse2" refType="w" fact="0.7333"/>
            <dgm:constr type="t" for="ch" forName="ellipse2" refType="h" fact="0.0887"/>
            <dgm:constr type="w" for="ch" forName="ellipse2" refType="w" fact="0.1444"/>
            <dgm:constr type="h" for="ch" forName="ellipse2" refType="h" fact="0.1288"/>
          </dgm:constrLst>
        </dgm:if>
        <dgm:if name="Name37" axis="ch ch" ptType="node node" st="1 1" cnt="1 0" func="cnt" op="equ" val="3">
          <dgm:alg type="composite">
            <dgm:param type="ar" val="1.0811"/>
          </dgm:alg>
          <dgm:constrLst>
            <dgm:constr type="l" for="ch" forName="childText1_3" refType="w" fact="0.1649"/>
            <dgm:constr type="t" for="ch" forName="childText1_3" refType="h" fact="0.5389"/>
            <dgm:constr type="w" for="ch" forName="childText1_3" refType="w" fact="0.4265"/>
            <dgm:constr type="h" for="ch" forName="childText1_3" refType="h" fact="0.4611"/>
            <dgm:constr type="l" for="ch" forName="childText1_1" refType="w" fact="0.1573"/>
            <dgm:constr type="t" for="ch" forName="childText1_1" refType="h" fact="0"/>
            <dgm:constr type="w" for="ch" forName="childText1_1" refType="w" fact="0.4265"/>
            <dgm:constr type="h" for="ch" forName="childText1_1" refType="h" fact="0.4611"/>
            <dgm:constr type="l" for="ch" forName="childText1_2" refType="w" fact="0.5735"/>
            <dgm:constr type="t" for="ch" forName="childText1_2" refType="h" fact="0.2754"/>
            <dgm:constr type="w" for="ch" forName="childText1_2" refType="w" fact="0.4265"/>
            <dgm:constr type="h" for="ch" forName="childText1_2" refType="h" fact="0.4611"/>
            <dgm:constr type="l" for="ch" forName="ellipse1" refType="w" fact="0"/>
            <dgm:constr type="t" for="ch" forName="ellipse1" refType="h" fact="0.3855"/>
            <dgm:constr type="w" for="ch" forName="ellipse1" refType="w" fact="0.2095"/>
            <dgm:constr type="h" for="ch" forName="ellipse1" refType="h" fact="0.2264"/>
            <dgm:constr type="l" for="ch" forName="ellipse3" refType="w" fact="0.6181"/>
            <dgm:constr type="t" for="ch" forName="ellipse3" refType="h" fact="0.7647"/>
            <dgm:constr type="w" for="ch" forName="ellipse3" refType="w" fact="0.1219"/>
            <dgm:constr type="h" for="ch" forName="ellipse3" refType="h" fact="0.1317"/>
            <dgm:constr type="l" for="ch" forName="ellipse2" refType="w" fact="0.6188"/>
            <dgm:constr type="t" for="ch" forName="ellipse2" refType="h" fact="0.0907"/>
            <dgm:constr type="w" for="ch" forName="ellipse2" refType="w" fact="0.1219"/>
            <dgm:constr type="h" for="ch" forName="ellipse2" refType="h" fact="0.1317"/>
          </dgm:constrLst>
        </dgm:if>
        <dgm:else name="Name38">
          <dgm:alg type="composite">
            <dgm:param type="ar" val="0.9472"/>
          </dgm:alg>
          <dgm:constrLst>
            <dgm:constr type="l" for="ch" forName="childText1_3" refType="w" fact="0"/>
            <dgm:constr type="t" for="ch" forName="childText1_3" refType="h" fact="0.6035"/>
            <dgm:constr type="w" for="ch" forName="childText1_3" refType="w" fact="0.4186"/>
            <dgm:constr type="h" for="ch" forName="childText1_3" refType="h" fact="0.3965"/>
            <dgm:constr type="l" for="ch" forName="childText1_1" refType="w" fact="0.0981"/>
            <dgm:constr type="t" for="ch" forName="childText1_1" refType="h" fact="0"/>
            <dgm:constr type="w" for="ch" forName="childText1_1" refType="w" fact="0.4186"/>
            <dgm:constr type="h" for="ch" forName="childText1_1" refType="h" fact="0.3965"/>
            <dgm:constr type="l" for="ch" forName="childText1_2" refType="w" fact="0.5385"/>
            <dgm:constr type="t" for="ch" forName="childText1_2" refType="h" fact="0.1304"/>
            <dgm:constr type="w" for="ch" forName="childText1_2" refType="w" fact="0.4186"/>
            <dgm:constr type="h" for="ch" forName="childText1_2" refType="h" fact="0.3965"/>
            <dgm:constr type="l" for="ch" forName="ellipse4" refType="w" fact="0.3222"/>
            <dgm:constr type="t" for="ch" forName="ellipse4" refType="h" fact="0.4232"/>
            <dgm:constr type="w" for="ch" forName="ellipse4" refType="w" fact="0.2056"/>
            <dgm:constr type="h" for="ch" forName="ellipse4" refType="h" fact="0.1947"/>
            <dgm:constr type="l" for="ch" forName="ellipse1" refType="w" fact="0.1489"/>
            <dgm:constr type="t" for="ch" forName="ellipse1" refType="h" fact="0.4502"/>
            <dgm:constr type="w" for="ch" forName="ellipse1" refType="w" fact="0.1196"/>
            <dgm:constr type="h" for="ch" forName="ellipse1" refType="h" fact="0.1133"/>
            <dgm:constr type="l" for="ch" forName="ellipse2" refType="w" fact="0.5384"/>
            <dgm:constr type="t" for="ch" forName="ellipse2" refType="h" fact="0.0124"/>
            <dgm:constr type="w" for="ch" forName="ellipse2" refType="w" fact="0.1196"/>
            <dgm:constr type="h" for="ch" forName="ellipse2" refType="h" fact="0.1133"/>
            <dgm:constr type="l" for="ch" forName="childText1_4" refType="w" fact="0.4625"/>
            <dgm:constr type="t" for="ch" forName="childText1_4" refType="h" fact="0.5719"/>
            <dgm:constr type="w" for="ch" forName="childText1_4" refType="w" fact="0.4186"/>
            <dgm:constr type="h" for="ch" forName="childText1_4" refType="h" fact="0.3965"/>
            <dgm:constr type="l" for="ch" forName="ellipse3" refType="w" fact="0.8804"/>
            <dgm:constr type="t" for="ch" forName="ellipse3" refType="h" fact="0.5329"/>
            <dgm:constr type="w" for="ch" forName="ellipse3" refType="w" fact="0.1196"/>
            <dgm:constr type="h" for="ch" forName="ellipse3" refType="h" fact="0.1133"/>
            <dgm:constr type="l" for="ch" forName="ellipse5" refType="w" fact="0.0146"/>
            <dgm:constr type="t" for="ch" forName="ellipse5" refType="h" fact="0.5228"/>
            <dgm:constr type="w" for="ch" forName="ellipse5" refType="w" fact="0.0899"/>
            <dgm:constr type="h" for="ch" forName="ellipse5" refType="h" fact="0.0851"/>
          </dgm:constrLst>
        </dgm:else>
      </dgm:choose>
      <dgm:forEach name="Name39" axis="ch ch" ptType="node node" st="1 1" cnt="1 1">
        <dgm:layoutNode name="childText1_1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ellipse1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ellipse2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Name40" axis="ch ch" ptType="node node" st="1 2" cnt="1 1">
        <dgm:layoutNode name="childText1_2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ellipse3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Name41" axis="ch ch" ptType="node node" st="1 3" cnt="1 1">
        <dgm:layoutNode name="childText1_3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forEach>
      <dgm:forEach name="Name42" axis="ch ch" ptType="node node" st="1 4" cnt="1 1">
        <dgm:layoutNode name="childText1_4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ellipse4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ellipse5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layoutNode>
    <dgm:choose name="Name43">
      <dgm:if name="Name44" axis="ch ch" ptType="node node" st="3 1" cnt="1 0" func="cnt" op="gte" val="1">
        <dgm:layoutNode name="rightChild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ch des" ptType="node node" st="3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45"/>
    </dgm:choose>
    <dgm:layoutNode name="parentText1" styleLbl="revTx">
      <dgm:varLst>
        <dgm:chMax val="4"/>
        <dgm:chPref val="3"/>
        <dgm:bulletEnabled val="1"/>
      </dgm:varLst>
      <dgm:alg type="tx"/>
      <dgm:shape xmlns:r="http://schemas.openxmlformats.org/officeDocument/2006/relationships" type="rect" r:blip="">
        <dgm:adjLst/>
      </dgm:shape>
      <dgm:presOf axis="ch self" ptType="node node" st="1 1" cnt="1 0"/>
      <dgm:constrLst>
        <dgm:constr type="lMarg" refType="primFontSz" fact="0.3"/>
        <dgm:constr type="rMarg" refType="primFontSz" fact="0.3"/>
        <dgm:constr type="tMarg" refType="primFontSz" fact="0.3"/>
        <dgm:constr type="bMarg" refType="primFontSz" fact="0.3"/>
      </dgm:constrLst>
      <dgm:ruleLst>
        <dgm:rule type="primFontSz" val="5" fact="NaN" max="NaN"/>
      </dgm:ruleLst>
    </dgm:layoutNod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CircleAccentTimeline">
  <dgm:title val=""/>
  <dgm:desc val=""/>
  <dgm:catLst>
    <dgm:cat type="process" pri="7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fallback" val="2D"/>
          <dgm:param type="nodeVertAlign" val="b"/>
        </dgm:alg>
      </dgm:if>
      <dgm:else name="Name3">
        <dgm:alg type="lin">
          <dgm:param type="fallback" val="2D"/>
          <dgm:param type="nodeVertAlign" val="b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h" for="ch" forName="parComposite" refType="h"/>
      <dgm:constr type="w" for="ch" forName="parComposite" refType="h" refFor="ch" refForName="parComposite" fact="0.4986"/>
      <dgm:constr type="h" for="ch" forName="desComposite" refType="h" fact="0.8722"/>
      <dgm:constr type="w" for="ch" forName="desComposite" refType="h" refFor="ch" refForName="desComposite" fact="0.6056"/>
      <dgm:constr type="w" for="ch" forName="parBackupNorm" refType="w" refFor="ch" refForName="parComposite" fact="-0.3369"/>
      <dgm:constr type="w" for="ch" forName="parBackupRTL" refType="w" refFor="ch" refForName="parComposite" fact="-0.3369"/>
      <dgm:constr type="w" for="ch" forName="parBackupRev" refType="w" refFor="ch" refForName="parComposite" fact="0"/>
      <dgm:constr type="w" for="ch" forName="desBackupLeftNorm" refType="w" refFor="ch" refForName="desComposite" fact="-0.3376"/>
      <dgm:constr type="w" for="ch" forName="desBackupLeftRev" refType="w" refFor="ch" refForName="desComposite" fact="-0.3376"/>
      <dgm:constr type="w" for="ch" forName="desBackupRightNorm" refType="w" refFor="ch" refForName="desComposite" fact="-0.3376"/>
      <dgm:constr type="w" for="ch" forName="desBackupRightRev" refType="w" refFor="ch" refForName="desComposite" fact="-0.3376"/>
      <dgm:constr type="w" for="ch" forName="parSpace" refType="w" refFor="ch" refForName="parComposite" fact="0.05"/>
      <dgm:constr type="w" for="ch" forName="desSpace" refType="w" refFor="ch" refForName="parComposite" fact="0.05"/>
      <dgm:constr type="primFontSz" for="des" forName="parTx" op="equ" val="65"/>
      <dgm:constr type="primFontSz" for="des" forName="chTx" refType="primFontSz" refFor="des" refForName="parTx" op="lte" val="65"/>
      <dgm:constr type="primFontSz" for="des" forName="desTx" refType="primFontSz" refFor="des" refForName="chTx" op="lte" val="65"/>
      <dgm:constr type="primFontSz" for="des" forName="desTx" refType="primFontSz" refFor="des" refForName="parTx" op="lte"/>
    </dgm:constrLst>
    <dgm:forEach name="Name4" axis="ch" ptType="node">
      <dgm:layoutNode name="parComposite">
        <dgm:alg type="composite"/>
        <dgm:shape xmlns:r="http://schemas.openxmlformats.org/officeDocument/2006/relationships" r:blip="">
          <dgm:adjLst/>
        </dgm:shape>
        <dgm:choose name="Name5">
          <dgm:if name="Name6" func="var" arg="dir" op="equ" val="norm">
            <dgm:constrLst>
              <dgm:constr type="l" for="ch" forName="parBigCircle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r" for="ch" forName="parTx" refType="w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l" for="ch" forName="bSpace"/>
              <dgm:constr type="w" for="ch" forName="bSpace" val="1"/>
            </dgm:constrLst>
          </dgm:if>
          <dgm:else name="Name7">
            <dgm:constrLst>
              <dgm:constr type="r" for="ch" forName="parBigCircle" refType="w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l" for="ch" forName="parTx" fact="0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r" for="ch" forName="bSpace"/>
              <dgm:constr type="w" for="ch" forName="bSpace" val="1"/>
            </dgm:constrLst>
          </dgm:else>
        </dgm:choose>
        <dgm:layoutNode name="parBigCircle" styleLbl="node0">
          <dgm:alg type="sp"/>
          <dgm:shape xmlns:r="http://schemas.openxmlformats.org/officeDocument/2006/relationships" type="donut" r:blip="">
            <dgm:adjLst>
              <dgm:adj idx="1" val="0.2"/>
            </dgm:adjLst>
          </dgm:shape>
          <dgm:presOf/>
          <dgm:constrLst>
            <dgm:constr type="h" refType="w" op="equ"/>
          </dgm:constrLst>
        </dgm:layoutNode>
        <dgm:layoutNode name="parTx" styleLbl="revTx">
          <dgm:choose name="Name8">
            <dgm:if name="Name9" func="var" arg="dir" op="equ" val="norm">
              <dgm:alg type="tx">
                <dgm:param type="autoTxRot" val="grav"/>
                <dgm:param type="parTxLTRAlign" val="l"/>
              </dgm:alg>
              <dgm:shape xmlns:r="http://schemas.openxmlformats.org/officeDocument/2006/relationships" rot="295" type="rect" r:blip="">
                <dgm:adjLst/>
              </dgm:shape>
              <dgm:presOf axis="self" ptType="node"/>
              <dgm:constrLst>
                <dgm:constr type="lMarg" refType="primFontSz" fact="0.2"/>
                <dgm:constr type="rMarg"/>
                <dgm:constr type="tMarg"/>
                <dgm:constr type="bMarg"/>
              </dgm:constrLst>
            </dgm:if>
            <dgm:else name="Name10">
              <dgm:alg type="tx">
                <dgm:param type="autoTxRot" val="grav"/>
                <dgm:param type="parTxLTRAlign" val="r"/>
              </dgm:alg>
              <dgm:shape xmlns:r="http://schemas.openxmlformats.org/officeDocument/2006/relationships" rot="65" type="rect" r:blip="">
                <dgm:adjLst/>
              </dgm:shape>
              <dgm:presOf axis="self" ptType="node"/>
              <dgm:constrLst>
                <dgm:constr type="lMarg"/>
                <dgm:constr type="rMarg" refType="primFontSz" fact="0.2"/>
                <dgm:constr type="tMarg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layoutNode name="bSpace">
          <dgm:alg type="sp"/>
          <dgm:shape xmlns:r="http://schemas.openxmlformats.org/officeDocument/2006/relationships" r:blip="">
            <dgm:adjLst/>
          </dgm:shape>
          <dgm:presOf/>
        </dgm:layoutNode>
      </dgm:layoutNode>
      <dgm:choose name="Name11">
        <dgm:if name="Name12" func="var" arg="dir" op="equ" val="norm">
          <dgm:layoutNode name="parBackupNorm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13">
          <dgm:layoutNode name="parBackupRTL">
            <dgm:alg type="sp"/>
            <dgm:shape xmlns:r="http://schemas.openxmlformats.org/officeDocument/2006/relationships" r:blip="">
              <dgm:adjLst/>
            </dgm:shape>
            <dgm:presOf/>
          </dgm:layoutNode>
        </dgm:else>
      </dgm:choose>
      <dgm:forEach name="Name14" axis="followSib" ptType="sibTrans" hideLastTrans="0" cnt="1">
        <dgm:layoutNode name="parSpace">
          <dgm:alg type="sp"/>
          <dgm:shape xmlns:r="http://schemas.openxmlformats.org/officeDocument/2006/relationships" r:blip="">
            <dgm:adjLst/>
          </dgm:shape>
          <dgm:presOf/>
        </dgm:layoutNode>
      </dgm:forEach>
      <dgm:forEach name="Name15" axis="ch" ptType="node">
        <dgm:choose name="Name16">
          <dgm:if name="Name17" func="var" arg="dir" op="equ" val="norm">
            <dgm:layoutNode name="desBackupLeftNorm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if>
          <dgm:else name="Name18">
            <dgm:choose name="Name19">
              <dgm:if name="Name20" axis="self" ptType="node" func="pos" op="equ" val="1">
                <dgm:layoutNode name="desBackupRigh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21"/>
            </dgm:choose>
          </dgm:else>
        </dgm:choose>
        <dgm:layoutNode name="desComposite">
          <dgm:alg type="composite"/>
          <dgm:shape xmlns:r="http://schemas.openxmlformats.org/officeDocument/2006/relationships" r:blip="">
            <dgm:adjLst/>
          </dgm:shape>
          <dgm:choose name="Name22">
            <dgm:if name="Name23" func="var" arg="dir" op="equ" val="norm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l" for="ch" forName="chTx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r" for="ch" forName="desTx" refType="w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if>
            <dgm:else name="Name24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r" for="ch" forName="chTx" refType="w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l" for="ch" forName="desTx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else>
          </dgm:choose>
          <dgm:layoutNode name="desCircle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>
              <dgm:constr type="h" refType="w" op="equ"/>
            </dgm:constrLst>
          </dgm:layoutNode>
          <dgm:layoutNode name="chTx" styleLbl="revTx">
            <dgm:choose name="Name25">
              <dgm:if name="Name26" func="var" arg="dir" op="equ" val="norm">
                <dgm:alg type="tx">
                  <dgm:param type="autoTxRot" val="grav"/>
                  <dgm:param type="parTxLTRAlign" val="r"/>
                  <dgm:param type="txAnchorVert" val="mid"/>
                  <dgm:param type="txAnchorVertCh" val="mid"/>
                </dgm:alg>
                <dgm:shape xmlns:r="http://schemas.openxmlformats.org/officeDocument/2006/relationships" rot="295" type="rect" r:blip="">
                  <dgm:adjLst/>
                </dgm:shape>
                <dgm:presOf axis="self" ptType="node"/>
              </dgm:if>
              <dgm:else name="Name27">
                <dgm:alg type="tx">
                  <dgm:param type="autoTxRot" val="grav"/>
                  <dgm:param type="parTxLTRAlign" val="l"/>
                  <dgm:param type="txAnchorVert" val="mid"/>
                  <dgm:param type="txAnchorVertCh" val="mid"/>
                </dgm:alg>
                <dgm:shape xmlns:r="http://schemas.openxmlformats.org/officeDocument/2006/relationships" rot="65" type="rect" r:blip="">
                  <dgm:adjLst/>
                </dgm:shape>
                <dgm:presOf axis="self" ptType="node"/>
              </dgm:else>
            </dgm:choose>
            <dgm:choose name="Name28">
              <dgm:if name="Name29" func="var" arg="dir" op="equ" val="norm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if>
              <dgm:else name="Name30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  <dgm:layoutNode name="desTx" styleLbl="revTx">
            <dgm:varLst>
              <dgm:bulletEnabled val="1"/>
            </dgm:varLst>
            <dgm:choose name="Name31">
              <dgm:if name="Name32" func="var" arg="dir" op="equ" val="norm">
                <dgm:alg type="tx">
                  <dgm:param type="autoTxRot" val="grav"/>
                  <dgm:param type="parTxLTRAlign" val="l"/>
                  <dgm:param type="shpTxLTRAlignCh" val="l"/>
                  <dgm:param type="stBulletLvl" val="1"/>
                  <dgm:param type="txAnchorVert" val="mid"/>
                </dgm:alg>
                <dgm:shape xmlns:r="http://schemas.openxmlformats.org/officeDocument/2006/relationships" rot="295" type="rect" r:blip="">
                  <dgm:adjLst/>
                </dgm:shape>
                <dgm:presOf axis="des" ptType="node"/>
              </dgm:if>
              <dgm:else name="Name33">
                <dgm:alg type="tx">
                  <dgm:param type="autoTxRot" val="grav"/>
                  <dgm:param type="parTxLTRAlign" val="r"/>
                  <dgm:param type="shpTxLTRAlignCh" val="r"/>
                  <dgm:param type="stBulletLvl" val="1"/>
                  <dgm:param type="txAnchorVert" val="mid"/>
                </dgm:alg>
                <dgm:shape xmlns:r="http://schemas.openxmlformats.org/officeDocument/2006/relationships" rot="65" type="rect" r:blip="">
                  <dgm:adjLst/>
                </dgm:shape>
                <dgm:presOf axis="des" ptType="node"/>
              </dgm:else>
            </dgm:choose>
            <dgm:choose name="Name34">
              <dgm:if name="Name35" func="var" arg="dir" op="equ" val="norm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if>
              <dgm:else name="Name36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layoutNode name="desBackupRightNorm">
          <dgm:alg type="sp"/>
          <dgm:shape xmlns:r="http://schemas.openxmlformats.org/officeDocument/2006/relationships" r:blip="">
            <dgm:adjLst/>
          </dgm:shape>
          <dgm:presOf/>
        </dgm:layoutNode>
        <dgm:choose name="Name37">
          <dgm:if name="Name38" func="var" arg="dir" op="neq" val="norm">
            <dgm:choose name="Name39">
              <dgm:if name="Name40" axis="self" ptType="node" func="revPos" op="neq" val="1">
                <dgm:layoutNode name="desBackupLef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41"/>
            </dgm:choose>
          </dgm:if>
          <dgm:else name="Name42"/>
        </dgm:choose>
        <dgm:forEach name="Name43" axis="followSib" ptType="sibTrans" hideLastTrans="0" cnt="1">
          <dgm:layoutNode name="desSpace">
            <dgm:alg type="sp"/>
            <dgm:shape xmlns:r="http://schemas.openxmlformats.org/officeDocument/2006/relationships" r:blip="">
              <dgm:adjLst/>
            </dgm:shape>
            <dgm:presOf/>
          </dgm:layoutNode>
        </dgm:forEach>
      </dgm:forEach>
      <dgm:choose name="Name44">
        <dgm:if name="Name45" func="var" arg="dir" op="neq" val="norm">
          <dgm:layoutNode name="parBackupRev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46"/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8/layout/CircleAccentTimeline">
  <dgm:title val=""/>
  <dgm:desc val=""/>
  <dgm:catLst>
    <dgm:cat type="process" pri="7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fallback" val="2D"/>
          <dgm:param type="nodeVertAlign" val="b"/>
        </dgm:alg>
      </dgm:if>
      <dgm:else name="Name3">
        <dgm:alg type="lin">
          <dgm:param type="fallback" val="2D"/>
          <dgm:param type="nodeVertAlign" val="b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h" for="ch" forName="parComposite" refType="h"/>
      <dgm:constr type="w" for="ch" forName="parComposite" refType="h" refFor="ch" refForName="parComposite" fact="0.4986"/>
      <dgm:constr type="h" for="ch" forName="desComposite" refType="h" fact="0.8722"/>
      <dgm:constr type="w" for="ch" forName="desComposite" refType="h" refFor="ch" refForName="desComposite" fact="0.6056"/>
      <dgm:constr type="w" for="ch" forName="parBackupNorm" refType="w" refFor="ch" refForName="parComposite" fact="-0.3369"/>
      <dgm:constr type="w" for="ch" forName="parBackupRTL" refType="w" refFor="ch" refForName="parComposite" fact="-0.3369"/>
      <dgm:constr type="w" for="ch" forName="parBackupRev" refType="w" refFor="ch" refForName="parComposite" fact="0"/>
      <dgm:constr type="w" for="ch" forName="desBackupLeftNorm" refType="w" refFor="ch" refForName="desComposite" fact="-0.3376"/>
      <dgm:constr type="w" for="ch" forName="desBackupLeftRev" refType="w" refFor="ch" refForName="desComposite" fact="-0.3376"/>
      <dgm:constr type="w" for="ch" forName="desBackupRightNorm" refType="w" refFor="ch" refForName="desComposite" fact="-0.3376"/>
      <dgm:constr type="w" for="ch" forName="desBackupRightRev" refType="w" refFor="ch" refForName="desComposite" fact="-0.3376"/>
      <dgm:constr type="w" for="ch" forName="parSpace" refType="w" refFor="ch" refForName="parComposite" fact="0.05"/>
      <dgm:constr type="w" for="ch" forName="desSpace" refType="w" refFor="ch" refForName="parComposite" fact="0.05"/>
      <dgm:constr type="primFontSz" for="des" forName="parTx" op="equ" val="65"/>
      <dgm:constr type="primFontSz" for="des" forName="chTx" refType="primFontSz" refFor="des" refForName="parTx" op="lte" val="65"/>
      <dgm:constr type="primFontSz" for="des" forName="desTx" refType="primFontSz" refFor="des" refForName="chTx" op="lte" val="65"/>
      <dgm:constr type="primFontSz" for="des" forName="desTx" refType="primFontSz" refFor="des" refForName="parTx" op="lte"/>
    </dgm:constrLst>
    <dgm:forEach name="Name4" axis="ch" ptType="node">
      <dgm:layoutNode name="parComposite">
        <dgm:alg type="composite"/>
        <dgm:shape xmlns:r="http://schemas.openxmlformats.org/officeDocument/2006/relationships" r:blip="">
          <dgm:adjLst/>
        </dgm:shape>
        <dgm:choose name="Name5">
          <dgm:if name="Name6" func="var" arg="dir" op="equ" val="norm">
            <dgm:constrLst>
              <dgm:constr type="l" for="ch" forName="parBigCircle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r" for="ch" forName="parTx" refType="w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l" for="ch" forName="bSpace"/>
              <dgm:constr type="w" for="ch" forName="bSpace" val="1"/>
            </dgm:constrLst>
          </dgm:if>
          <dgm:else name="Name7">
            <dgm:constrLst>
              <dgm:constr type="r" for="ch" forName="parBigCircle" refType="w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l" for="ch" forName="parTx" fact="0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r" for="ch" forName="bSpace"/>
              <dgm:constr type="w" for="ch" forName="bSpace" val="1"/>
            </dgm:constrLst>
          </dgm:else>
        </dgm:choose>
        <dgm:layoutNode name="parBigCircle" styleLbl="node0">
          <dgm:alg type="sp"/>
          <dgm:shape xmlns:r="http://schemas.openxmlformats.org/officeDocument/2006/relationships" type="donut" r:blip="">
            <dgm:adjLst>
              <dgm:adj idx="1" val="0.2"/>
            </dgm:adjLst>
          </dgm:shape>
          <dgm:presOf/>
          <dgm:constrLst>
            <dgm:constr type="h" refType="w" op="equ"/>
          </dgm:constrLst>
        </dgm:layoutNode>
        <dgm:layoutNode name="parTx" styleLbl="revTx">
          <dgm:choose name="Name8">
            <dgm:if name="Name9" func="var" arg="dir" op="equ" val="norm">
              <dgm:alg type="tx">
                <dgm:param type="autoTxRot" val="grav"/>
                <dgm:param type="parTxLTRAlign" val="l"/>
              </dgm:alg>
              <dgm:shape xmlns:r="http://schemas.openxmlformats.org/officeDocument/2006/relationships" rot="295" type="rect" r:blip="">
                <dgm:adjLst/>
              </dgm:shape>
              <dgm:presOf axis="self" ptType="node"/>
              <dgm:constrLst>
                <dgm:constr type="lMarg" refType="primFontSz" fact="0.2"/>
                <dgm:constr type="rMarg"/>
                <dgm:constr type="tMarg"/>
                <dgm:constr type="bMarg"/>
              </dgm:constrLst>
            </dgm:if>
            <dgm:else name="Name10">
              <dgm:alg type="tx">
                <dgm:param type="autoTxRot" val="grav"/>
                <dgm:param type="parTxLTRAlign" val="r"/>
              </dgm:alg>
              <dgm:shape xmlns:r="http://schemas.openxmlformats.org/officeDocument/2006/relationships" rot="65" type="rect" r:blip="">
                <dgm:adjLst/>
              </dgm:shape>
              <dgm:presOf axis="self" ptType="node"/>
              <dgm:constrLst>
                <dgm:constr type="lMarg"/>
                <dgm:constr type="rMarg" refType="primFontSz" fact="0.2"/>
                <dgm:constr type="tMarg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layoutNode name="bSpace">
          <dgm:alg type="sp"/>
          <dgm:shape xmlns:r="http://schemas.openxmlformats.org/officeDocument/2006/relationships" r:blip="">
            <dgm:adjLst/>
          </dgm:shape>
          <dgm:presOf/>
        </dgm:layoutNode>
      </dgm:layoutNode>
      <dgm:choose name="Name11">
        <dgm:if name="Name12" func="var" arg="dir" op="equ" val="norm">
          <dgm:layoutNode name="parBackupNorm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13">
          <dgm:layoutNode name="parBackupRTL">
            <dgm:alg type="sp"/>
            <dgm:shape xmlns:r="http://schemas.openxmlformats.org/officeDocument/2006/relationships" r:blip="">
              <dgm:adjLst/>
            </dgm:shape>
            <dgm:presOf/>
          </dgm:layoutNode>
        </dgm:else>
      </dgm:choose>
      <dgm:forEach name="Name14" axis="followSib" ptType="sibTrans" hideLastTrans="0" cnt="1">
        <dgm:layoutNode name="parSpace">
          <dgm:alg type="sp"/>
          <dgm:shape xmlns:r="http://schemas.openxmlformats.org/officeDocument/2006/relationships" r:blip="">
            <dgm:adjLst/>
          </dgm:shape>
          <dgm:presOf/>
        </dgm:layoutNode>
      </dgm:forEach>
      <dgm:forEach name="Name15" axis="ch" ptType="node">
        <dgm:choose name="Name16">
          <dgm:if name="Name17" func="var" arg="dir" op="equ" val="norm">
            <dgm:layoutNode name="desBackupLeftNorm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if>
          <dgm:else name="Name18">
            <dgm:choose name="Name19">
              <dgm:if name="Name20" axis="self" ptType="node" func="pos" op="equ" val="1">
                <dgm:layoutNode name="desBackupRigh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21"/>
            </dgm:choose>
          </dgm:else>
        </dgm:choose>
        <dgm:layoutNode name="desComposite">
          <dgm:alg type="composite"/>
          <dgm:shape xmlns:r="http://schemas.openxmlformats.org/officeDocument/2006/relationships" r:blip="">
            <dgm:adjLst/>
          </dgm:shape>
          <dgm:choose name="Name22">
            <dgm:if name="Name23" func="var" arg="dir" op="equ" val="norm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l" for="ch" forName="chTx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r" for="ch" forName="desTx" refType="w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if>
            <dgm:else name="Name24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r" for="ch" forName="chTx" refType="w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l" for="ch" forName="desTx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else>
          </dgm:choose>
          <dgm:layoutNode name="desCircle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>
              <dgm:constr type="h" refType="w" op="equ"/>
            </dgm:constrLst>
          </dgm:layoutNode>
          <dgm:layoutNode name="chTx" styleLbl="revTx">
            <dgm:choose name="Name25">
              <dgm:if name="Name26" func="var" arg="dir" op="equ" val="norm">
                <dgm:alg type="tx">
                  <dgm:param type="autoTxRot" val="grav"/>
                  <dgm:param type="parTxLTRAlign" val="r"/>
                  <dgm:param type="txAnchorVert" val="mid"/>
                  <dgm:param type="txAnchorVertCh" val="mid"/>
                </dgm:alg>
                <dgm:shape xmlns:r="http://schemas.openxmlformats.org/officeDocument/2006/relationships" rot="295" type="rect" r:blip="">
                  <dgm:adjLst/>
                </dgm:shape>
                <dgm:presOf axis="self" ptType="node"/>
              </dgm:if>
              <dgm:else name="Name27">
                <dgm:alg type="tx">
                  <dgm:param type="autoTxRot" val="grav"/>
                  <dgm:param type="parTxLTRAlign" val="l"/>
                  <dgm:param type="txAnchorVert" val="mid"/>
                  <dgm:param type="txAnchorVertCh" val="mid"/>
                </dgm:alg>
                <dgm:shape xmlns:r="http://schemas.openxmlformats.org/officeDocument/2006/relationships" rot="65" type="rect" r:blip="">
                  <dgm:adjLst/>
                </dgm:shape>
                <dgm:presOf axis="self" ptType="node"/>
              </dgm:else>
            </dgm:choose>
            <dgm:choose name="Name28">
              <dgm:if name="Name29" func="var" arg="dir" op="equ" val="norm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if>
              <dgm:else name="Name30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  <dgm:layoutNode name="desTx" styleLbl="revTx">
            <dgm:varLst>
              <dgm:bulletEnabled val="1"/>
            </dgm:varLst>
            <dgm:choose name="Name31">
              <dgm:if name="Name32" func="var" arg="dir" op="equ" val="norm">
                <dgm:alg type="tx">
                  <dgm:param type="autoTxRot" val="grav"/>
                  <dgm:param type="parTxLTRAlign" val="l"/>
                  <dgm:param type="shpTxLTRAlignCh" val="l"/>
                  <dgm:param type="stBulletLvl" val="1"/>
                  <dgm:param type="txAnchorVert" val="mid"/>
                </dgm:alg>
                <dgm:shape xmlns:r="http://schemas.openxmlformats.org/officeDocument/2006/relationships" rot="295" type="rect" r:blip="">
                  <dgm:adjLst/>
                </dgm:shape>
                <dgm:presOf axis="des" ptType="node"/>
              </dgm:if>
              <dgm:else name="Name33">
                <dgm:alg type="tx">
                  <dgm:param type="autoTxRot" val="grav"/>
                  <dgm:param type="parTxLTRAlign" val="r"/>
                  <dgm:param type="shpTxLTRAlignCh" val="r"/>
                  <dgm:param type="stBulletLvl" val="1"/>
                  <dgm:param type="txAnchorVert" val="mid"/>
                </dgm:alg>
                <dgm:shape xmlns:r="http://schemas.openxmlformats.org/officeDocument/2006/relationships" rot="65" type="rect" r:blip="">
                  <dgm:adjLst/>
                </dgm:shape>
                <dgm:presOf axis="des" ptType="node"/>
              </dgm:else>
            </dgm:choose>
            <dgm:choose name="Name34">
              <dgm:if name="Name35" func="var" arg="dir" op="equ" val="norm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if>
              <dgm:else name="Name36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layoutNode name="desBackupRightNorm">
          <dgm:alg type="sp"/>
          <dgm:shape xmlns:r="http://schemas.openxmlformats.org/officeDocument/2006/relationships" r:blip="">
            <dgm:adjLst/>
          </dgm:shape>
          <dgm:presOf/>
        </dgm:layoutNode>
        <dgm:choose name="Name37">
          <dgm:if name="Name38" func="var" arg="dir" op="neq" val="norm">
            <dgm:choose name="Name39">
              <dgm:if name="Name40" axis="self" ptType="node" func="revPos" op="neq" val="1">
                <dgm:layoutNode name="desBackupLef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41"/>
            </dgm:choose>
          </dgm:if>
          <dgm:else name="Name42"/>
        </dgm:choose>
        <dgm:forEach name="Name43" axis="followSib" ptType="sibTrans" hideLastTrans="0" cnt="1">
          <dgm:layoutNode name="desSpace">
            <dgm:alg type="sp"/>
            <dgm:shape xmlns:r="http://schemas.openxmlformats.org/officeDocument/2006/relationships" r:blip="">
              <dgm:adjLst/>
            </dgm:shape>
            <dgm:presOf/>
          </dgm:layoutNode>
        </dgm:forEach>
      </dgm:forEach>
      <dgm:choose name="Name44">
        <dgm:if name="Name45" func="var" arg="dir" op="neq" val="norm">
          <dgm:layoutNode name="parBackupRev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46"/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9/3/layout/PhasedProcess">
  <dgm:title val=""/>
  <dgm:desc val=""/>
  <dgm:catLst>
    <dgm:cat type="process" pri="1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6" srcId="10" destId="11" srcOrd="0" destOrd="0"/>
        <dgm:cxn modelId="17" srcId="10" destId="12" srcOrd="1" destOrd="0"/>
        <dgm:cxn modelId="18" srcId="10" destId="13" srcOrd="2" destOrd="0"/>
        <dgm:cxn modelId="50" srcId="0" destId="20" srcOrd="1" destOrd="0"/>
        <dgm:cxn modelId="60" srcId="0" destId="30" srcOrd="2" destOrd="0"/>
        <dgm:cxn modelId="32" srcId="30" destId="31" srcOrd="0" destOrd="0"/>
        <dgm:cxn modelId="26" srcId="20" destId="21" srcOrd="0" destOrd="0"/>
        <dgm:cxn modelId="27" srcId="20" destId="2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6" srcId="10" destId="11" srcOrd="0" destOrd="0"/>
        <dgm:cxn modelId="17" srcId="10" destId="12" srcOrd="1" destOrd="0"/>
        <dgm:cxn modelId="18" srcId="10" destId="13" srcOrd="2" destOrd="0"/>
        <dgm:cxn modelId="50" srcId="0" destId="20" srcOrd="1" destOrd="0"/>
        <dgm:cxn modelId="60" srcId="0" destId="30" srcOrd="2" destOrd="0"/>
        <dgm:cxn modelId="32" srcId="30" destId="31" srcOrd="0" destOrd="0"/>
        <dgm:cxn modelId="26" srcId="20" destId="21" srcOrd="0" destOrd="0"/>
        <dgm:cxn modelId="27" srcId="20" destId="2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6" srcId="10" destId="11" srcOrd="0" destOrd="0"/>
        <dgm:cxn modelId="17" srcId="10" destId="12" srcOrd="1" destOrd="0"/>
        <dgm:cxn modelId="18" srcId="10" destId="13" srcOrd="2" destOrd="0"/>
        <dgm:cxn modelId="50" srcId="0" destId="20" srcOrd="1" destOrd="0"/>
        <dgm:cxn modelId="60" srcId="0" destId="30" srcOrd="2" destOrd="0"/>
        <dgm:cxn modelId="32" srcId="30" destId="31" srcOrd="0" destOrd="0"/>
        <dgm:cxn modelId="26" srcId="20" destId="21" srcOrd="0" destOrd="0"/>
        <dgm:cxn modelId="27" srcId="20" destId="22" srcOrd="1" destOrd="0"/>
      </dgm:cxnLst>
      <dgm:bg/>
      <dgm:whole/>
    </dgm:dataModel>
  </dgm:clrData>
  <dgm:layoutNode name="Name0">
    <dgm:varLst>
      <dgm:chMax val="3"/>
      <dgm:chPref val="3"/>
      <dgm:bulletEnabled val="1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gte" val="3">
        <dgm:alg type="composite">
          <dgm:param type="ar" val="2.8316"/>
        </dgm:alg>
        <dgm:choose name="Name3">
          <dgm:if name="Name4" func="var" arg="dir" op="equ" val="norm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parentText3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rightChild" refType="primFontSz" refFor="des" refForName="parentText1" op="lte"/>
              <dgm:constr type="primFontSz" for="des" forName="rightChild" refType="primFontSz" refFor="des" refForName="parentText2" op="lte"/>
              <dgm:constr type="primFontSz" for="des" forName="rightChild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0567"/>
              <dgm:constr type="t" for="ch" forName="leftComposite" refType="h" fact="0.1159"/>
              <dgm:constr type="w" for="ch" forName="leftComposite" refType="w" fact="0.2455"/>
              <dgm:constr type="h" for="ch" forName="leftComposite" refType="h" fact="0.6953"/>
              <dgm:constr type="l" for="ch" forName="middleComposite" refType="w" fact="0.365"/>
              <dgm:constr type="t" for="ch" forName="middleComposite" refType="h" fact="0.1545"/>
              <dgm:constr type="w" for="ch" forName="middleComposite" refType="w" fact="0.2728"/>
              <dgm:constr type="h" for="ch" forName="middleComposite" refType="h" fact="0.6567"/>
              <dgm:constr type="l" for="ch" forName="arc1" refType="w" fact="0"/>
              <dgm:constr type="t" for="ch" forName="arc1" refType="h" fact="0"/>
              <dgm:constr type="w" for="ch" forName="arc1" refType="w" fact="0.3305"/>
              <dgm:constr type="h" for="ch" forName="arc1" refType="h" fact="0.9357"/>
              <dgm:constr type="l" for="ch" forName="arc2" refType="w" fact="0.3295"/>
              <dgm:constr type="t" for="ch" forName="arc2" refType="h" fact="0"/>
              <dgm:constr type="w" for="ch" forName="arc2" refType="w" fact="0.3305"/>
              <dgm:constr type="h" for="ch" forName="arc2" refType="h" fact="0.9357"/>
              <dgm:constr type="l" for="ch" forName="arc3" refType="w" fact="0.3401"/>
              <dgm:constr type="t" for="ch" forName="arc3" refType="h" fact="0"/>
              <dgm:constr type="w" for="ch" forName="arc3" refType="w" fact="0.3305"/>
              <dgm:constr type="h" for="ch" forName="arc3" refType="h" fact="0.9357"/>
              <dgm:constr type="l" for="ch" forName="arc4" refType="w" fact="0.6695"/>
              <dgm:constr type="t" for="ch" forName="arc4" refType="h" fact="0"/>
              <dgm:constr type="w" for="ch" forName="arc4" refType="w" fact="0.3305"/>
              <dgm:constr type="h" for="ch" forName="arc4" refType="h" fact="0.9357"/>
              <dgm:constr type="l" for="ch" forName="rightChild" refType="w" fact="0.713"/>
              <dgm:constr type="t" for="ch" forName="rightChild" refType="h" fact="0.1934"/>
              <dgm:constr type="w" for="ch" forName="rightChild" refType="w" fact="0.193"/>
              <dgm:constr type="h" for="ch" forName="rightChild" refType="h" fact="0.5464"/>
              <dgm:constr type="l" for="ch" forName="parentText1" refType="w" fact="0.0621"/>
              <dgm:constr type="t" for="ch" forName="parentText1" refType="h" fact="0.8128"/>
              <dgm:constr type="w" for="ch" forName="parentText1" refType="w" fact="0.2509"/>
              <dgm:constr type="h" for="ch" forName="parentText1" refType="h" fact="0.1872"/>
              <dgm:constr type="l" for="ch" forName="parentText2" refType="w" fact="0.3792"/>
              <dgm:constr type="t" for="ch" forName="parentText2" refType="h" fact="0.8128"/>
              <dgm:constr type="w" for="ch" forName="parentText2" refType="w" fact="0.2509"/>
              <dgm:constr type="h" for="ch" forName="parentText2" refType="h" fact="0.1872"/>
              <dgm:constr type="l" for="ch" forName="parentText3" refType="w" fact="0.6845"/>
              <dgm:constr type="t" for="ch" forName="parentText3" refType="h" fact="0.8128"/>
              <dgm:constr type="w" for="ch" forName="parentText3" refType="w" fact="0.2509"/>
              <dgm:constr type="h" for="ch" forName="parentText3" refType="h" fact="0.1872"/>
            </dgm:constrLst>
          </dgm:if>
          <dgm:else name="Name5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parentText3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rightChild" refType="primFontSz" refFor="des" refForName="parentText1" op="lte"/>
              <dgm:constr type="primFontSz" for="des" forName="rightChild" refType="primFontSz" refFor="des" refForName="parentText2" op="lte"/>
              <dgm:constr type="primFontSz" for="des" forName="rightChild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72"/>
              <dgm:constr type="t" for="ch" forName="leftComposite" refType="h" fact="0.1159"/>
              <dgm:constr type="w" for="ch" forName="leftComposite" refType="w" fact="0.2455"/>
              <dgm:constr type="h" for="ch" forName="leftComposite" refType="h" fact="0.6953"/>
              <dgm:constr type="l" for="ch" forName="middleComposite" refType="w" fact="0.365"/>
              <dgm:constr type="t" for="ch" forName="middleComposite" refType="h" fact="0.1545"/>
              <dgm:constr type="w" for="ch" forName="middleComposite" refType="w" fact="0.2728"/>
              <dgm:constr type="h" for="ch" forName="middleComposite" refType="h" fact="0.6567"/>
              <dgm:constr type="l" for="ch" forName="rightChild" refType="w" fact="0.09"/>
              <dgm:constr type="t" for="ch" forName="rightChild" refType="h" fact="0.1934"/>
              <dgm:constr type="w" for="ch" forName="rightChild" refType="w" fact="0.193"/>
              <dgm:constr type="h" for="ch" forName="rightChild" refType="h" fact="0.5464"/>
              <dgm:constr type="l" for="ch" forName="arc1" refType="w" fact="0"/>
              <dgm:constr type="t" for="ch" forName="arc1" refType="h" fact="0"/>
              <dgm:constr type="w" for="ch" forName="arc1" refType="w" fact="0.3305"/>
              <dgm:constr type="h" for="ch" forName="arc1" refType="h" fact="0.9357"/>
              <dgm:constr type="l" for="ch" forName="arc2" refType="w" fact="0.3295"/>
              <dgm:constr type="t" for="ch" forName="arc2" refType="h" fact="0"/>
              <dgm:constr type="w" for="ch" forName="arc2" refType="w" fact="0.3305"/>
              <dgm:constr type="h" for="ch" forName="arc2" refType="h" fact="0.9357"/>
              <dgm:constr type="l" for="ch" forName="arc3" refType="w" fact="0.3401"/>
              <dgm:constr type="t" for="ch" forName="arc3" refType="h" fact="0"/>
              <dgm:constr type="w" for="ch" forName="arc3" refType="w" fact="0.3305"/>
              <dgm:constr type="h" for="ch" forName="arc3" refType="h" fact="0.9357"/>
              <dgm:constr type="l" for="ch" forName="arc4" refType="w" fact="0.6695"/>
              <dgm:constr type="t" for="ch" forName="arc4" refType="h" fact="0"/>
              <dgm:constr type="w" for="ch" forName="arc4" refType="w" fact="0.3305"/>
              <dgm:constr type="h" for="ch" forName="arc4" refType="h" fact="0.9357"/>
              <dgm:constr type="l" for="ch" forName="parentText1" refType="w" fact="0.7"/>
              <dgm:constr type="t" for="ch" forName="parentText1" refType="h" fact="0.8128"/>
              <dgm:constr type="w" for="ch" forName="parentText1" refType="w" fact="0.2509"/>
              <dgm:constr type="h" for="ch" forName="parentText1" refType="h" fact="0.1872"/>
              <dgm:constr type="l" for="ch" forName="parentText2" refType="w" fact="0.3792"/>
              <dgm:constr type="t" for="ch" forName="parentText2" refType="h" fact="0.8128"/>
              <dgm:constr type="w" for="ch" forName="parentText2" refType="w" fact="0.2509"/>
              <dgm:constr type="h" for="ch" forName="parentText2" refType="h" fact="0.1872"/>
              <dgm:constr type="l" for="ch" forName="parentText3" refType="w" fact="0.062"/>
              <dgm:constr type="t" for="ch" forName="parentText3" refType="h" fact="0.8128"/>
              <dgm:constr type="w" for="ch" forName="parentText3" refType="w" fact="0.2509"/>
              <dgm:constr type="h" for="ch" forName="parentText3" refType="h" fact="0.1872"/>
            </dgm:constrLst>
          </dgm:else>
        </dgm:choose>
      </dgm:if>
      <dgm:if name="Name6" axis="ch" ptType="node" func="cnt" op="gte" val="2">
        <dgm:alg type="composite">
          <dgm:param type="ar" val="1.8986"/>
        </dgm:alg>
        <dgm:choose name="Name7">
          <dgm:if name="Name8" func="var" arg="dir" op="equ" val="norm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0941"/>
              <dgm:constr type="t" for="ch" forName="leftComposite" refType="h" fact="0.1159"/>
              <dgm:constr type="w" for="ch" forName="leftComposite" refType="w" fact="0.3469"/>
              <dgm:constr type="h" for="ch" forName="leftComposite" refType="h" fact="0.6953"/>
              <dgm:constr type="l" for="ch" forName="middleComposite" refType="w" fact="0.5782"/>
              <dgm:constr type="t" for="ch" forName="middleComposite" refType="h" fact="0.1159"/>
              <dgm:constr type="w" for="ch" forName="middleComposite" refType="w" fact="0.3389"/>
              <dgm:constr type="h" for="ch" forName="middleComposite" refType="h" fact="0.6567"/>
              <dgm:constr type="l" for="ch" forName="arc1" refType="w" fact="0"/>
              <dgm:constr type="t" for="ch" forName="arc1" refType="h" fact="0"/>
              <dgm:constr type="w" for="ch" forName="arc1" refType="w" fact="0.4928"/>
              <dgm:constr type="h" for="ch" forName="arc1" refType="h" fact="0.9357"/>
              <dgm:constr type="l" for="ch" forName="arc3" refType="w" fact="0.5072"/>
              <dgm:constr type="t" for="ch" forName="arc3" refType="h" fact="0"/>
              <dgm:constr type="w" for="ch" forName="arc3" refType="w" fact="0.4928"/>
              <dgm:constr type="h" for="ch" forName="arc3" refType="h" fact="0.9357"/>
              <dgm:constr type="l" for="ch" forName="parentText1" refType="w" fact="0.0926"/>
              <dgm:constr type="t" for="ch" forName="parentText1" refType="h" fact="0.8128"/>
              <dgm:constr type="w" for="ch" forName="parentText1" refType="w" fact="0.3742"/>
              <dgm:constr type="h" for="ch" forName="parentText1" refType="h" fact="0.1872"/>
              <dgm:constr type="l" for="ch" forName="parentText2" refType="w" fact="0.5655"/>
              <dgm:constr type="t" for="ch" forName="parentText2" refType="h" fact="0.8128"/>
              <dgm:constr type="w" for="ch" forName="parentText2" refType="w" fact="0.3742"/>
              <dgm:constr type="h" for="ch" forName="parentText2" refType="h" fact="0.1872"/>
            </dgm:constrLst>
          </dgm:if>
          <dgm:else name="Name9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592"/>
              <dgm:constr type="t" for="ch" forName="leftComposite" refType="h" fact="0.1159"/>
              <dgm:constr type="w" for="ch" forName="leftComposite" refType="w" fact="0.3469"/>
              <dgm:constr type="h" for="ch" forName="leftComposite" refType="h" fact="0.6953"/>
              <dgm:constr type="l" for="ch" forName="middleComposite" refType="w" fact="0.0941"/>
              <dgm:constr type="t" for="ch" forName="middleComposite" refType="h" fact="0.1159"/>
              <dgm:constr type="w" for="ch" forName="middleComposite" refType="w" fact="0.3389"/>
              <dgm:constr type="h" for="ch" forName="middleComposite" refType="h" fact="0.6567"/>
              <dgm:constr type="l" for="ch" forName="arc1" refType="w" fact="0"/>
              <dgm:constr type="t" for="ch" forName="arc1" refType="h" fact="0"/>
              <dgm:constr type="w" for="ch" forName="arc1" refType="w" fact="0.4928"/>
              <dgm:constr type="h" for="ch" forName="arc1" refType="h" fact="0.9357"/>
              <dgm:constr type="l" for="ch" forName="arc3" refType="w" fact="0.5072"/>
              <dgm:constr type="t" for="ch" forName="arc3" refType="h" fact="0"/>
              <dgm:constr type="w" for="ch" forName="arc3" refType="w" fact="0.4928"/>
              <dgm:constr type="h" for="ch" forName="arc3" refType="h" fact="0.9357"/>
              <dgm:constr type="l" for="ch" forName="parentText2" refType="w" fact="0.0926"/>
              <dgm:constr type="t" for="ch" forName="parentText2" refType="h" fact="0.8128"/>
              <dgm:constr type="w" for="ch" forName="parentText2" refType="w" fact="0.3742"/>
              <dgm:constr type="h" for="ch" forName="parentText2" refType="h" fact="0.1872"/>
              <dgm:constr type="l" for="ch" forName="parentText1" refType="w" fact="0.5655"/>
              <dgm:constr type="t" for="ch" forName="parentText1" refType="h" fact="0.8128"/>
              <dgm:constr type="w" for="ch" forName="parentText1" refType="w" fact="0.3742"/>
              <dgm:constr type="h" for="ch" forName="parentText1" refType="h" fact="0.1872"/>
            </dgm:constrLst>
          </dgm:else>
        </dgm:choose>
      </dgm:if>
      <dgm:else name="Name10">
        <dgm:alg type="composite">
          <dgm:param type="ar" val="0.8036"/>
        </dgm:alg>
        <dgm:constrLst>
          <dgm:constr type="primFontSz" for="des" forName="parentText1" val="65"/>
          <dgm:constr type="primFontSz" for="des" forName="childText1_1" val="65"/>
          <dgm:constr type="primFontSz" for="des" forName="childText1_1" refType="primFontSz" refFor="des" refForName="parentText1" op="lte"/>
          <dgm:constr type="primFontSz" for="des" forName="childText1_2" refType="primFontSz" refFor="des" refForName="parentText1" op="lte"/>
          <dgm:constr type="primFontSz" for="des" forName="childText1_3" refType="primFontSz" refFor="des" refForName="parentText1" op="lte"/>
          <dgm:constr type="primFontSz" for="des" forName="childText1_4" refType="primFontSz" refFor="des" refForName="parentText1" op="lte"/>
          <dgm:constr type="primFontSz" for="des" forName="childText1_1" refType="primFontSz" refFor="des" refForName="parentText2" op="lte"/>
          <dgm:constr type="primFontSz" for="des" forName="childText1_2" refType="primFontSz" refFor="des" refForName="parentText2" op="lte"/>
          <dgm:constr type="primFontSz" for="des" forName="childText1_3" refType="primFontSz" refFor="des" refForName="parentText2" op="lte"/>
          <dgm:constr type="primFontSz" for="des" forName="childText1_4" refType="primFontSz" refFor="des" refForName="parentText2" op="lte"/>
          <dgm:constr type="primFontSz" for="des" forName="childText1_1" refType="primFontSz" refFor="des" refForName="parentText3" op="lte"/>
          <dgm:constr type="primFontSz" for="des" forName="childText1_2" refType="primFontSz" refFor="des" refForName="parentText3" op="lte"/>
          <dgm:constr type="primFontSz" for="des" forName="childText1_3" refType="primFontSz" refFor="des" refForName="parentText3" op="lte"/>
          <dgm:constr type="primFontSz" for="des" forName="childText1_4" refType="primFontSz" refFor="des" refForName="parentText3" op="lte"/>
          <dgm:constr type="primFontSz" for="des" forName="childText1_2" refType="primFontSz" refFor="des" refForName="childText1_1" op="equ"/>
          <dgm:constr type="primFontSz" for="des" forName="childText1_3" refType="primFontSz" refFor="des" refForName="childText1_1" op="equ"/>
          <dgm:constr type="primFontSz" for="des" forName="childText1_4" refType="primFontSz" refFor="des" refForName="childText1_1" op="equ"/>
          <dgm:constr type="l" for="ch" forName="leftComposite" refType="w" fact="0"/>
          <dgm:constr type="t" for="ch" forName="leftComposite" refType="h" fact="0.1159"/>
          <dgm:constr type="w" for="ch" forName="leftComposite" refType="w"/>
          <dgm:constr type="h" for="ch" forName="leftComposite" refType="h" fact="0.6953"/>
          <dgm:constr type="l" for="ch" forName="parentText1" refType="w" fact="0"/>
          <dgm:constr type="t" for="ch" forName="parentText1" refType="h" fact="0.8128"/>
          <dgm:constr type="w" for="ch" forName="parentText1" refType="w"/>
          <dgm:constr type="h" for="ch" forName="parentText1" refType="h" fact="0.1872"/>
        </dgm:constrLst>
      </dgm:else>
    </dgm:choose>
    <dgm:choose name="Name11">
      <dgm:if name="Name12" axis="ch" ptType="node" func="cnt" op="gte" val="1">
        <dgm:choose name="Name13">
          <dgm:if name="Name14" axis="ch" ptType="node" func="cnt" op="gte" val="2">
            <dgm:layoutNode name="arc1">
              <dgm:alg type="sp"/>
              <dgm:shape xmlns:r="http://schemas.openxmlformats.org/officeDocument/2006/relationships" rot="9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arc3">
              <dgm:alg type="sp"/>
              <dgm:shape xmlns:r="http://schemas.openxmlformats.org/officeDocument/2006/relationships" rot="27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parentText2" styleLbl="revTx">
              <dgm:varLst>
                <dgm:chMax val="4"/>
                <dgm:chPref val="3"/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ch 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15"/>
        </dgm:choose>
        <dgm:choose name="Name16">
          <dgm:if name="Name17" axis="ch" ptType="node" func="cnt" op="gte" val="3">
            <dgm:layoutNode name="arc2">
              <dgm:alg type="sp"/>
              <dgm:shape xmlns:r="http://schemas.openxmlformats.org/officeDocument/2006/relationships" rot="9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arc4">
              <dgm:alg type="sp"/>
              <dgm:shape xmlns:r="http://schemas.openxmlformats.org/officeDocument/2006/relationships" rot="27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parentText3" styleLbl="revTx">
              <dgm:varLst>
                <dgm:chMax val="1"/>
                <dgm:chPref val="1"/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ch self" ptType="node node" st="3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18"/>
        </dgm:choose>
      </dgm:if>
      <dgm:else name="Name19"/>
    </dgm:choose>
    <dgm:layoutNode name="middleComposite">
      <dgm:choose name="Name20">
        <dgm:if name="Name21" axis="ch ch" ptType="node node" st="2 1" cnt="1 0" func="cnt" op="lte" val="1">
          <dgm:alg type="composite">
            <dgm:param type="ar" val="1"/>
          </dgm:alg>
        </dgm:if>
        <dgm:if name="Name22" axis="ch ch" ptType="node node" st="2 1" cnt="1 0" func="cnt" op="equ" val="2">
          <dgm:alg type="composite">
            <dgm:param type="ar" val="1.792"/>
          </dgm:alg>
        </dgm:if>
        <dgm:if name="Name23" axis="ch ch" ptType="node node" st="2 1" cnt="1 0" func="cnt" op="equ" val="3">
          <dgm:alg type="composite">
            <dgm:param type="ar" val="1"/>
          </dgm:alg>
        </dgm:if>
        <dgm:else name="Name24">
          <dgm:alg type="composite">
            <dgm:param type="ar" val="1"/>
          </dgm:alg>
        </dgm:else>
      </dgm:choose>
      <dgm:shape xmlns:r="http://schemas.openxmlformats.org/officeDocument/2006/relationships" r:blip="">
        <dgm:adjLst/>
      </dgm:shape>
      <dgm:presOf/>
      <dgm:choose name="Name25">
        <dgm:if name="Name26" axis="ch ch" ptType="node node" st="2 1" cnt="1 0" func="cnt" op="lte" val="1">
          <dgm:constrLst>
            <dgm:constr type="ctrX" for="ch" forName="circ1" refType="w" fact="0.5"/>
            <dgm:constr type="ctrY" for="ch" forName="circ1" refType="h" fact="0.5"/>
            <dgm:constr type="w" for="ch" forName="circ1" refType="w"/>
            <dgm:constr type="h" for="ch" forName="circ1" refType="h"/>
            <dgm:constr type="l" for="ch" forName="circ1Tx" refType="w" fact="0.2"/>
            <dgm:constr type="t" for="ch" forName="circ1Tx" refType="h" fact="0.1"/>
            <dgm:constr type="w" for="ch" forName="circ1Tx" refType="w" fact="0.6"/>
            <dgm:constr type="h" for="ch" forName="circ1Tx" refType="h" fact="0.8"/>
          </dgm:constrLst>
        </dgm:if>
        <dgm:if name="Name27" axis="ch ch" ptType="node node" st="2 1" cnt="1 0" func="cnt" op="equ" val="2">
          <dgm:constrLst>
            <dgm:constr type="ctrX" for="ch" forName="circ1" refType="w" fact="0.3"/>
            <dgm:constr type="ctrY" for="ch" forName="circ1" refType="h" fact="0.5"/>
            <dgm:constr type="w" for="ch" forName="circ1" refType="w" fact="0.555"/>
            <dgm:constr type="h" for="ch" forName="circ1" refType="h" fact="0.99456"/>
            <dgm:constr type="l" for="ch" forName="circ1Tx" refType="w" fact="0.1"/>
            <dgm:constr type="t" for="ch" forName="circ1Tx" refType="h" fact="0.12"/>
            <dgm:constr type="w" for="ch" forName="circ1Tx" refType="w" fact="0.32"/>
            <dgm:constr type="h" for="ch" forName="circ1Tx" refType="h" fact="0.76"/>
            <dgm:constr type="ctrX" for="ch" forName="circ2" refType="w" fact="0.7"/>
            <dgm:constr type="ctrY" for="ch" forName="circ2" refType="h" fact="0.5"/>
            <dgm:constr type="w" for="ch" forName="circ2" refType="w" fact="0.555"/>
            <dgm:constr type="h" for="ch" forName="circ2" refType="h" fact="0.99456"/>
            <dgm:constr type="l" for="ch" forName="circ2Tx" refType="w" fact="0.58"/>
            <dgm:constr type="t" for="ch" forName="circ2Tx" refType="h" fact="0.12"/>
            <dgm:constr type="w" for="ch" forName="circ2Tx" refType="w" fact="0.32"/>
            <dgm:constr type="h" for="ch" forName="circ2Tx" refType="h" fact="0.76"/>
          </dgm:constrLst>
        </dgm:if>
        <dgm:if name="Name28" axis="ch ch" ptType="node node" st="2 1" cnt="1 0" func="cnt" op="equ" val="3">
          <dgm:constrLst>
            <dgm:constr type="ctrX" for="ch" forName="circ1" refType="w" fact="0.5"/>
            <dgm:constr type="ctrY" for="ch" forName="circ1" refType="w" fact="0.25"/>
            <dgm:constr type="w" for="ch" forName="circ1" refType="w" fact="0.6"/>
            <dgm:constr type="h" for="ch" forName="circ1" refType="h" fact="0.6"/>
            <dgm:constr type="l" for="ch" forName="circ1Tx" refType="w" fact="0.28"/>
            <dgm:constr type="t" for="ch" forName="circ1Tx" refType="h" fact="0.055"/>
            <dgm:constr type="w" for="ch" forName="circ1Tx" refType="w" fact="0.44"/>
            <dgm:constr type="h" for="ch" forName="circ1Tx" refType="h" fact="0.27"/>
            <dgm:constr type="ctrX" for="ch" forName="circ2" refType="w" fact="0.7165"/>
            <dgm:constr type="ctrY" for="ch" forName="circ2" refType="w" fact="0.625"/>
            <dgm:constr type="w" for="ch" forName="circ2" refType="w" fact="0.6"/>
            <dgm:constr type="h" for="ch" forName="circ2" refType="h" fact="0.6"/>
            <dgm:constr type="l" for="ch" forName="circ2Tx" refType="w" fact="0.6"/>
            <dgm:constr type="t" for="ch" forName="circ2Tx" refType="h" fact="0.48"/>
            <dgm:constr type="w" for="ch" forName="circ2Tx" refType="w" fact="0.36"/>
            <dgm:constr type="h" for="ch" forName="circ2Tx" refType="h" fact="0.33"/>
            <dgm:constr type="ctrX" for="ch" forName="circ3" refType="w" fact="0.2835"/>
            <dgm:constr type="ctrY" for="ch" forName="circ3" refType="w" fact="0.625"/>
            <dgm:constr type="w" for="ch" forName="circ3" refType="w" fact="0.6"/>
            <dgm:constr type="h" for="ch" forName="circ3" refType="h" fact="0.6"/>
            <dgm:constr type="l" for="ch" forName="circ3Tx" refType="w" fact="0.04"/>
            <dgm:constr type="t" for="ch" forName="circ3Tx" refType="h" fact="0.48"/>
            <dgm:constr type="w" for="ch" forName="circ3Tx" refType="w" fact="0.36"/>
            <dgm:constr type="h" for="ch" forName="circ3Tx" refType="h" fact="0.33"/>
          </dgm:constrLst>
        </dgm:if>
        <dgm:else name="Name29">
          <dgm:constrLst>
            <dgm:constr type="ctrX" for="ch" forName="circ1" refType="w" fact="0.5"/>
            <dgm:constr type="ctrY" for="ch" forName="circ1" refType="w" fact="0.27"/>
            <dgm:constr type="w" for="ch" forName="circ1" refType="w" fact="0.52"/>
            <dgm:constr type="h" for="ch" forName="circ1" refType="h" fact="0.52"/>
            <dgm:constr type="l" for="ch" forName="circ1Tx" refType="w" fact="0.3"/>
            <dgm:constr type="t" for="ch" forName="circ1Tx" refType="h" fact="0.08"/>
            <dgm:constr type="w" for="ch" forName="circ1Tx" refType="w" fact="0.4"/>
            <dgm:constr type="h" for="ch" forName="circ1Tx" refType="h" fact="0.165"/>
            <dgm:constr type="ctrX" for="ch" forName="circ2" refType="w" fact="0.73"/>
            <dgm:constr type="ctrY" for="ch" forName="circ2" refType="w" fact="0.5"/>
            <dgm:constr type="w" for="ch" forName="circ2" refType="w" fact="0.52"/>
            <dgm:constr type="h" for="ch" forName="circ2" refType="h" fact="0.52"/>
            <dgm:constr type="r" for="ch" forName="circ2Tx" refType="w" fact="0.95"/>
            <dgm:constr type="t" for="ch" forName="circ2Tx" refType="h" fact="0.3"/>
            <dgm:constr type="w" for="ch" forName="circ2Tx" refType="w" fact="0.2"/>
            <dgm:constr type="h" for="ch" forName="circ2Tx" refType="h" fact="0.4"/>
            <dgm:constr type="ctrX" for="ch" forName="circ3" refType="w" fact="0.5"/>
            <dgm:constr type="ctrY" for="ch" forName="circ3" refType="w" fact="0.73"/>
            <dgm:constr type="w" for="ch" forName="circ3" refType="w" fact="0.52"/>
            <dgm:constr type="h" for="ch" forName="circ3" refType="h" fact="0.52"/>
            <dgm:constr type="l" for="ch" forName="circ3Tx" refType="w" fact="0.3"/>
            <dgm:constr type="b" for="ch" forName="circ3Tx" refType="h" fact="0.92"/>
            <dgm:constr type="w" for="ch" forName="circ3Tx" refType="w" fact="0.4"/>
            <dgm:constr type="h" for="ch" forName="circ3Tx" refType="h" fact="0.165"/>
            <dgm:constr type="ctrX" for="ch" forName="circ4" refType="w" fact="0.27"/>
            <dgm:constr type="ctrY" for="ch" forName="circ4" refType="h" fact="0.5"/>
            <dgm:constr type="w" for="ch" forName="circ4" refType="w" fact="0.52"/>
            <dgm:constr type="h" for="ch" forName="circ4" refType="h" fact="0.52"/>
            <dgm:constr type="l" for="ch" forName="circ4Tx" refType="w" fact="0.05"/>
            <dgm:constr type="t" for="ch" forName="circ4Tx" refType="h" fact="0.3"/>
            <dgm:constr type="w" for="ch" forName="circ4Tx" refType="w" fact="0.2"/>
            <dgm:constr type="h" for="ch" forName="circ4Tx" refType="h" fact="0.4"/>
          </dgm:constrLst>
        </dgm:else>
      </dgm:choose>
      <dgm:ruleLst/>
      <dgm:forEach name="Name30" axis="ch ch" ptType="node node" st="2 1" cnt="1 1">
        <dgm:layoutNode name="circ1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1Tx" styleLbl="revTx">
          <dgm:varLst>
            <dgm:chMax val="0"/>
            <dgm:chPref val="0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  <dgm:forEach name="Name31" axis="ch ch" ptType="node node" st="2 2" cnt="1 1">
        <dgm:layoutNode name="circ2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2Tx" styleLbl="revTx">
          <dgm:varLst>
            <dgm:chMax val="0"/>
            <dgm:chPref val="0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  <dgm:forEach name="Name32" axis="ch ch" ptType="node node" st="2 3" cnt="1 1">
        <dgm:layoutNode name="circ3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3Tx" styleLbl="revTx">
          <dgm:varLst>
            <dgm:chMax val="0"/>
            <dgm:chPref val="0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  <dgm:forEach name="Name33" axis="ch ch" ptType="node node" st="2 4" cnt="1 1">
        <dgm:layoutNode name="circ4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4Tx" styleLbl="revTx">
          <dgm:varLst>
            <dgm:chMax val="0"/>
            <dgm:chPref val="0"/>
            <dgm:bulletEnabled val="1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</dgm:layoutNode>
    <dgm:layoutNode name="leftComposite">
      <dgm:choose name="Name34">
        <dgm:if name="Name35" axis="ch ch" ptType="node node" st="1 1" cnt="1 0" func="cnt" op="lte" val="1">
          <dgm:alg type="composite">
            <dgm:param type="ar" val="1.3085"/>
          </dgm:alg>
          <dgm:constrLst>
            <dgm:constr type="l" for="ch" forName="childText1_1" refType="w" fact="0.2124"/>
            <dgm:constr type="t" for="ch" forName="childText1_1" refType="h" fact="0"/>
            <dgm:constr type="w" for="ch" forName="childText1_1" refType="w" fact="0.5759"/>
            <dgm:constr type="h" for="ch" forName="childText1_1" refType="h" fact="0.7535"/>
            <dgm:constr type="l" for="ch" forName="ellipse1" refType="w" fact="0"/>
            <dgm:constr type="t" for="ch" forName="ellipse1" refType="h" fact="0.63"/>
            <dgm:constr type="w" for="ch" forName="ellipse1" refType="w" fact="0.2828"/>
            <dgm:constr type="h" for="ch" forName="ellipse1" refType="h" fact="0.37"/>
            <dgm:constr type="l" for="ch" forName="ellipse2" refType="w" fact="0.82"/>
            <dgm:constr type="t" for="ch" forName="ellipse2" refType="h" fact="0.17"/>
            <dgm:constr type="w" for="ch" forName="ellipse2" refType="w" fact="0.1645"/>
            <dgm:constr type="h" for="ch" forName="ellipse2" refType="h" fact="0.2153"/>
          </dgm:constrLst>
        </dgm:if>
        <dgm:if name="Name36" axis="ch ch" ptType="node node" st="1 1" cnt="1 0" func="cnt" op="equ" val="2">
          <dgm:alg type="composite">
            <dgm:param type="ar" val="0.8917"/>
          </dgm:alg>
          <dgm:constrLst>
            <dgm:constr type="l" for="ch" forName="childText1_1" refType="w" fact="0.1864"/>
            <dgm:constr type="t" for="ch" forName="childText1_1" refType="h" fact="0"/>
            <dgm:constr type="w" for="ch" forName="childText1_1" refType="w" fact="0.5055"/>
            <dgm:constr type="h" for="ch" forName="childText1_1" refType="h" fact="0.4507"/>
            <dgm:constr type="l" for="ch" forName="childText1_2" refType="w" fact="0.4945"/>
            <dgm:constr type="t" for="ch" forName="childText1_2" refType="h" fact="0.3929"/>
            <dgm:constr type="w" for="ch" forName="childText1_2" refType="w" fact="0.5055"/>
            <dgm:constr type="h" for="ch" forName="childText1_2" refType="h" fact="0.4507"/>
            <dgm:constr type="l" for="ch" forName="ellipse1" refType="w" fact="0"/>
            <dgm:constr type="t" for="ch" forName="ellipse1" refType="h" fact="0.3768"/>
            <dgm:constr type="w" for="ch" forName="ellipse1" refType="w" fact="0.2482"/>
            <dgm:constr type="h" for="ch" forName="ellipse1" refType="h" fact="0.2213"/>
            <dgm:constr type="l" for="ch" forName="ellipse3" refType="w" fact="0.5474"/>
            <dgm:constr type="t" for="ch" forName="ellipse3" refType="h" fact="0.8712"/>
            <dgm:constr type="w" for="ch" forName="ellipse3" refType="w" fact="0.1444"/>
            <dgm:constr type="h" for="ch" forName="ellipse3" refType="h" fact="0.1288"/>
            <dgm:constr type="l" for="ch" forName="ellipse2" refType="w" fact="0.7333"/>
            <dgm:constr type="t" for="ch" forName="ellipse2" refType="h" fact="0.0887"/>
            <dgm:constr type="w" for="ch" forName="ellipse2" refType="w" fact="0.1444"/>
            <dgm:constr type="h" for="ch" forName="ellipse2" refType="h" fact="0.1288"/>
          </dgm:constrLst>
        </dgm:if>
        <dgm:if name="Name37" axis="ch ch" ptType="node node" st="1 1" cnt="1 0" func="cnt" op="equ" val="3">
          <dgm:alg type="composite">
            <dgm:param type="ar" val="1.0811"/>
          </dgm:alg>
          <dgm:constrLst>
            <dgm:constr type="l" for="ch" forName="childText1_3" refType="w" fact="0.1649"/>
            <dgm:constr type="t" for="ch" forName="childText1_3" refType="h" fact="0.5389"/>
            <dgm:constr type="w" for="ch" forName="childText1_3" refType="w" fact="0.4265"/>
            <dgm:constr type="h" for="ch" forName="childText1_3" refType="h" fact="0.4611"/>
            <dgm:constr type="l" for="ch" forName="childText1_1" refType="w" fact="0.1573"/>
            <dgm:constr type="t" for="ch" forName="childText1_1" refType="h" fact="0"/>
            <dgm:constr type="w" for="ch" forName="childText1_1" refType="w" fact="0.4265"/>
            <dgm:constr type="h" for="ch" forName="childText1_1" refType="h" fact="0.4611"/>
            <dgm:constr type="l" for="ch" forName="childText1_2" refType="w" fact="0.5735"/>
            <dgm:constr type="t" for="ch" forName="childText1_2" refType="h" fact="0.2754"/>
            <dgm:constr type="w" for="ch" forName="childText1_2" refType="w" fact="0.4265"/>
            <dgm:constr type="h" for="ch" forName="childText1_2" refType="h" fact="0.4611"/>
            <dgm:constr type="l" for="ch" forName="ellipse1" refType="w" fact="0"/>
            <dgm:constr type="t" for="ch" forName="ellipse1" refType="h" fact="0.3855"/>
            <dgm:constr type="w" for="ch" forName="ellipse1" refType="w" fact="0.2095"/>
            <dgm:constr type="h" for="ch" forName="ellipse1" refType="h" fact="0.2264"/>
            <dgm:constr type="l" for="ch" forName="ellipse3" refType="w" fact="0.6181"/>
            <dgm:constr type="t" for="ch" forName="ellipse3" refType="h" fact="0.7647"/>
            <dgm:constr type="w" for="ch" forName="ellipse3" refType="w" fact="0.1219"/>
            <dgm:constr type="h" for="ch" forName="ellipse3" refType="h" fact="0.1317"/>
            <dgm:constr type="l" for="ch" forName="ellipse2" refType="w" fact="0.6188"/>
            <dgm:constr type="t" for="ch" forName="ellipse2" refType="h" fact="0.0907"/>
            <dgm:constr type="w" for="ch" forName="ellipse2" refType="w" fact="0.1219"/>
            <dgm:constr type="h" for="ch" forName="ellipse2" refType="h" fact="0.1317"/>
          </dgm:constrLst>
        </dgm:if>
        <dgm:else name="Name38">
          <dgm:alg type="composite">
            <dgm:param type="ar" val="0.9472"/>
          </dgm:alg>
          <dgm:constrLst>
            <dgm:constr type="l" for="ch" forName="childText1_3" refType="w" fact="0"/>
            <dgm:constr type="t" for="ch" forName="childText1_3" refType="h" fact="0.6035"/>
            <dgm:constr type="w" for="ch" forName="childText1_3" refType="w" fact="0.4186"/>
            <dgm:constr type="h" for="ch" forName="childText1_3" refType="h" fact="0.3965"/>
            <dgm:constr type="l" for="ch" forName="childText1_1" refType="w" fact="0.0981"/>
            <dgm:constr type="t" for="ch" forName="childText1_1" refType="h" fact="0"/>
            <dgm:constr type="w" for="ch" forName="childText1_1" refType="w" fact="0.4186"/>
            <dgm:constr type="h" for="ch" forName="childText1_1" refType="h" fact="0.3965"/>
            <dgm:constr type="l" for="ch" forName="childText1_2" refType="w" fact="0.5385"/>
            <dgm:constr type="t" for="ch" forName="childText1_2" refType="h" fact="0.1304"/>
            <dgm:constr type="w" for="ch" forName="childText1_2" refType="w" fact="0.4186"/>
            <dgm:constr type="h" for="ch" forName="childText1_2" refType="h" fact="0.3965"/>
            <dgm:constr type="l" for="ch" forName="ellipse4" refType="w" fact="0.3222"/>
            <dgm:constr type="t" for="ch" forName="ellipse4" refType="h" fact="0.4232"/>
            <dgm:constr type="w" for="ch" forName="ellipse4" refType="w" fact="0.2056"/>
            <dgm:constr type="h" for="ch" forName="ellipse4" refType="h" fact="0.1947"/>
            <dgm:constr type="l" for="ch" forName="ellipse1" refType="w" fact="0.1489"/>
            <dgm:constr type="t" for="ch" forName="ellipse1" refType="h" fact="0.4502"/>
            <dgm:constr type="w" for="ch" forName="ellipse1" refType="w" fact="0.1196"/>
            <dgm:constr type="h" for="ch" forName="ellipse1" refType="h" fact="0.1133"/>
            <dgm:constr type="l" for="ch" forName="ellipse2" refType="w" fact="0.5384"/>
            <dgm:constr type="t" for="ch" forName="ellipse2" refType="h" fact="0.0124"/>
            <dgm:constr type="w" for="ch" forName="ellipse2" refType="w" fact="0.1196"/>
            <dgm:constr type="h" for="ch" forName="ellipse2" refType="h" fact="0.1133"/>
            <dgm:constr type="l" for="ch" forName="childText1_4" refType="w" fact="0.4625"/>
            <dgm:constr type="t" for="ch" forName="childText1_4" refType="h" fact="0.5719"/>
            <dgm:constr type="w" for="ch" forName="childText1_4" refType="w" fact="0.4186"/>
            <dgm:constr type="h" for="ch" forName="childText1_4" refType="h" fact="0.3965"/>
            <dgm:constr type="l" for="ch" forName="ellipse3" refType="w" fact="0.8804"/>
            <dgm:constr type="t" for="ch" forName="ellipse3" refType="h" fact="0.5329"/>
            <dgm:constr type="w" for="ch" forName="ellipse3" refType="w" fact="0.1196"/>
            <dgm:constr type="h" for="ch" forName="ellipse3" refType="h" fact="0.1133"/>
            <dgm:constr type="l" for="ch" forName="ellipse5" refType="w" fact="0.0146"/>
            <dgm:constr type="t" for="ch" forName="ellipse5" refType="h" fact="0.5228"/>
            <dgm:constr type="w" for="ch" forName="ellipse5" refType="w" fact="0.0899"/>
            <dgm:constr type="h" for="ch" forName="ellipse5" refType="h" fact="0.0851"/>
          </dgm:constrLst>
        </dgm:else>
      </dgm:choose>
      <dgm:forEach name="Name39" axis="ch ch" ptType="node node" st="1 1" cnt="1 1">
        <dgm:layoutNode name="childText1_1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ellipse1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ellipse2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Name40" axis="ch ch" ptType="node node" st="1 2" cnt="1 1">
        <dgm:layoutNode name="childText1_2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ellipse3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Name41" axis="ch ch" ptType="node node" st="1 3" cnt="1 1">
        <dgm:layoutNode name="childText1_3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forEach>
      <dgm:forEach name="Name42" axis="ch ch" ptType="node node" st="1 4" cnt="1 1">
        <dgm:layoutNode name="childText1_4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ellipse4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ellipse5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layoutNode>
    <dgm:choose name="Name43">
      <dgm:if name="Name44" axis="ch ch" ptType="node node" st="3 1" cnt="1 0" func="cnt" op="gte" val="1">
        <dgm:layoutNode name="rightChild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ch des" ptType="node node" st="3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45"/>
    </dgm:choose>
    <dgm:layoutNode name="parentText1" styleLbl="revTx">
      <dgm:varLst>
        <dgm:chMax val="4"/>
        <dgm:chPref val="3"/>
        <dgm:bulletEnabled val="1"/>
      </dgm:varLst>
      <dgm:alg type="tx"/>
      <dgm:shape xmlns:r="http://schemas.openxmlformats.org/officeDocument/2006/relationships" type="rect" r:blip="">
        <dgm:adjLst/>
      </dgm:shape>
      <dgm:presOf axis="ch self" ptType="node node" st="1 1" cnt="1 0"/>
      <dgm:constrLst>
        <dgm:constr type="lMarg" refType="primFontSz" fact="0.3"/>
        <dgm:constr type="rMarg" refType="primFontSz" fact="0.3"/>
        <dgm:constr type="tMarg" refType="primFontSz" fact="0.3"/>
        <dgm:constr type="bMarg" refType="primFontSz" fact="0.3"/>
      </dgm:constrLst>
      <dgm:ruleLst>
        <dgm:rule type="primFontSz" val="5" fact="NaN" max="NaN"/>
      </dgm:ruleLst>
    </dgm:layoutNod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5AD129-41C8-4431-9CAE-06505945B603}" type="datetimeFigureOut">
              <a:rPr lang="es-CO" smtClean="0"/>
              <a:t>22/02/2016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1A9DD5-8758-49CA-9644-49A1B496ABE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44102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D73C2-AE2F-442C-B237-699B303C09EC}" type="datetimeFigureOut">
              <a:rPr lang="es-CO" smtClean="0"/>
              <a:t>22/02/2016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83FE5FF3-89D7-4B8C-93C0-1B11DE59573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64383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D73C2-AE2F-442C-B237-699B303C09EC}" type="datetimeFigureOut">
              <a:rPr lang="es-CO" smtClean="0"/>
              <a:t>22/02/2016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3FE5FF3-89D7-4B8C-93C0-1B11DE59573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10514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D73C2-AE2F-442C-B237-699B303C09EC}" type="datetimeFigureOut">
              <a:rPr lang="es-CO" smtClean="0"/>
              <a:t>22/02/2016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3FE5FF3-89D7-4B8C-93C0-1B11DE59573B}" type="slidenum">
              <a:rPr lang="es-CO" smtClean="0"/>
              <a:t>‹Nº›</a:t>
            </a:fld>
            <a:endParaRPr lang="es-CO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144097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D73C2-AE2F-442C-B237-699B303C09EC}" type="datetimeFigureOut">
              <a:rPr lang="es-CO" smtClean="0"/>
              <a:t>22/02/2016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3FE5FF3-89D7-4B8C-93C0-1B11DE59573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364223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D73C2-AE2F-442C-B237-699B303C09EC}" type="datetimeFigureOut">
              <a:rPr lang="es-CO" smtClean="0"/>
              <a:t>22/02/2016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3FE5FF3-89D7-4B8C-93C0-1B11DE59573B}" type="slidenum">
              <a:rPr lang="es-CO" smtClean="0"/>
              <a:t>‹Nº›</a:t>
            </a:fld>
            <a:endParaRPr lang="es-CO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156710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D73C2-AE2F-442C-B237-699B303C09EC}" type="datetimeFigureOut">
              <a:rPr lang="es-CO" smtClean="0"/>
              <a:t>22/02/2016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3FE5FF3-89D7-4B8C-93C0-1B11DE59573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448039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D73C2-AE2F-442C-B237-699B303C09EC}" type="datetimeFigureOut">
              <a:rPr lang="es-CO" smtClean="0"/>
              <a:t>22/02/2016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E5FF3-89D7-4B8C-93C0-1B11DE59573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258191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D73C2-AE2F-442C-B237-699B303C09EC}" type="datetimeFigureOut">
              <a:rPr lang="es-CO" smtClean="0"/>
              <a:t>22/02/2016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E5FF3-89D7-4B8C-93C0-1B11DE59573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13549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D73C2-AE2F-442C-B237-699B303C09EC}" type="datetimeFigureOut">
              <a:rPr lang="es-CO" smtClean="0"/>
              <a:t>22/02/2016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E5FF3-89D7-4B8C-93C0-1B11DE59573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30548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D73C2-AE2F-442C-B237-699B303C09EC}" type="datetimeFigureOut">
              <a:rPr lang="es-CO" smtClean="0"/>
              <a:t>22/02/2016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3FE5FF3-89D7-4B8C-93C0-1B11DE59573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8234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D73C2-AE2F-442C-B237-699B303C09EC}" type="datetimeFigureOut">
              <a:rPr lang="es-CO" smtClean="0"/>
              <a:t>22/02/2016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83FE5FF3-89D7-4B8C-93C0-1B11DE59573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36752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D73C2-AE2F-442C-B237-699B303C09EC}" type="datetimeFigureOut">
              <a:rPr lang="es-CO" smtClean="0"/>
              <a:t>22/02/2016</a:t>
            </a:fld>
            <a:endParaRPr lang="es-C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83FE5FF3-89D7-4B8C-93C0-1B11DE59573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53811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D73C2-AE2F-442C-B237-699B303C09EC}" type="datetimeFigureOut">
              <a:rPr lang="es-CO" smtClean="0"/>
              <a:t>22/02/2016</a:t>
            </a:fld>
            <a:endParaRPr lang="es-C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E5FF3-89D7-4B8C-93C0-1B11DE59573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09995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D73C2-AE2F-442C-B237-699B303C09EC}" type="datetimeFigureOut">
              <a:rPr lang="es-CO" smtClean="0"/>
              <a:t>22/02/2016</a:t>
            </a:fld>
            <a:endParaRPr lang="es-C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E5FF3-89D7-4B8C-93C0-1B11DE59573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90526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D73C2-AE2F-442C-B237-699B303C09EC}" type="datetimeFigureOut">
              <a:rPr lang="es-CO" smtClean="0"/>
              <a:t>22/02/2016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E5FF3-89D7-4B8C-93C0-1B11DE59573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951538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D73C2-AE2F-442C-B237-699B303C09EC}" type="datetimeFigureOut">
              <a:rPr lang="es-CO" smtClean="0"/>
              <a:t>22/02/2016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3FE5FF3-89D7-4B8C-93C0-1B11DE59573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59709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3D73C2-AE2F-442C-B237-699B303C09EC}" type="datetimeFigureOut">
              <a:rPr lang="es-CO" smtClean="0"/>
              <a:t>22/02/2016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83FE5FF3-89D7-4B8C-93C0-1B11DE59573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13251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7" r:id="rId1"/>
    <p:sldLayoutId id="2147484078" r:id="rId2"/>
    <p:sldLayoutId id="2147484079" r:id="rId3"/>
    <p:sldLayoutId id="2147484080" r:id="rId4"/>
    <p:sldLayoutId id="2147484081" r:id="rId5"/>
    <p:sldLayoutId id="2147484082" r:id="rId6"/>
    <p:sldLayoutId id="2147484083" r:id="rId7"/>
    <p:sldLayoutId id="2147484084" r:id="rId8"/>
    <p:sldLayoutId id="2147484085" r:id="rId9"/>
    <p:sldLayoutId id="2147484086" r:id="rId10"/>
    <p:sldLayoutId id="2147484087" r:id="rId11"/>
    <p:sldLayoutId id="2147484088" r:id="rId12"/>
    <p:sldLayoutId id="2147484089" r:id="rId13"/>
    <p:sldLayoutId id="2147484090" r:id="rId14"/>
    <p:sldLayoutId id="2147484091" r:id="rId15"/>
    <p:sldLayoutId id="214748409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Relationship Id="rId9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diagramLayout" Target="../diagrams/layout8.xml"/><Relationship Id="rId7" Type="http://schemas.openxmlformats.org/officeDocument/2006/relationships/image" Target="../media/image27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10" Type="http://schemas.openxmlformats.org/officeDocument/2006/relationships/image" Target="../media/image30.gif"/><Relationship Id="rId4" Type="http://schemas.openxmlformats.org/officeDocument/2006/relationships/diagramQuickStyle" Target="../diagrams/quickStyle8.xml"/><Relationship Id="rId9" Type="http://schemas.openxmlformats.org/officeDocument/2006/relationships/image" Target="../media/image29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Relationship Id="rId9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7" Type="http://schemas.openxmlformats.org/officeDocument/2006/relationships/image" Target="../media/image3.pn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Relationship Id="rId9" Type="http://schemas.openxmlformats.org/officeDocument/2006/relationships/image" Target="../media/image37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Relationship Id="rId9" Type="http://schemas.openxmlformats.org/officeDocument/2006/relationships/image" Target="../media/image39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10" Type="http://schemas.openxmlformats.org/officeDocument/2006/relationships/image" Target="../media/image42.gif"/><Relationship Id="rId4" Type="http://schemas.openxmlformats.org/officeDocument/2006/relationships/diagramLayout" Target="../diagrams/layout17.xml"/><Relationship Id="rId9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8.xml"/><Relationship Id="rId5" Type="http://schemas.openxmlformats.org/officeDocument/2006/relationships/diagramQuickStyle" Target="../diagrams/quickStyle18.xml"/><Relationship Id="rId4" Type="http://schemas.openxmlformats.org/officeDocument/2006/relationships/diagramLayout" Target="../diagrams/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0.xml"/><Relationship Id="rId7" Type="http://schemas.microsoft.com/office/2007/relationships/diagramDrawing" Target="../diagrams/drawing20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0.xml"/><Relationship Id="rId5" Type="http://schemas.openxmlformats.org/officeDocument/2006/relationships/diagramQuickStyle" Target="../diagrams/quickStyle20.xml"/><Relationship Id="rId4" Type="http://schemas.openxmlformats.org/officeDocument/2006/relationships/diagramLayout" Target="../diagrams/layout2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1.xml"/><Relationship Id="rId7" Type="http://schemas.microsoft.com/office/2007/relationships/diagramDrawing" Target="../diagrams/drawing2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1.xml"/><Relationship Id="rId5" Type="http://schemas.openxmlformats.org/officeDocument/2006/relationships/diagramQuickStyle" Target="../diagrams/quickStyle21.xml"/><Relationship Id="rId4" Type="http://schemas.openxmlformats.org/officeDocument/2006/relationships/diagramLayout" Target="../diagrams/layout2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2.xml"/><Relationship Id="rId7" Type="http://schemas.microsoft.com/office/2007/relationships/diagramDrawing" Target="../diagrams/drawing2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2.xml"/><Relationship Id="rId5" Type="http://schemas.openxmlformats.org/officeDocument/2006/relationships/diagramQuickStyle" Target="../diagrams/quickStyle22.xml"/><Relationship Id="rId4" Type="http://schemas.openxmlformats.org/officeDocument/2006/relationships/diagramLayout" Target="../diagrams/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3.xml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4.xml"/><Relationship Id="rId7" Type="http://schemas.microsoft.com/office/2007/relationships/diagramDrawing" Target="../diagrams/drawing24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4.xml"/><Relationship Id="rId5" Type="http://schemas.openxmlformats.org/officeDocument/2006/relationships/diagramQuickStyle" Target="../diagrams/quickStyle24.xml"/><Relationship Id="rId4" Type="http://schemas.openxmlformats.org/officeDocument/2006/relationships/diagramLayout" Target="../diagrams/layout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5.xml"/><Relationship Id="rId7" Type="http://schemas.microsoft.com/office/2007/relationships/diagramDrawing" Target="../diagrams/drawing25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5.xml"/><Relationship Id="rId5" Type="http://schemas.openxmlformats.org/officeDocument/2006/relationships/diagramQuickStyle" Target="../diagrams/quickStyle25.xml"/><Relationship Id="rId4" Type="http://schemas.openxmlformats.org/officeDocument/2006/relationships/diagramLayout" Target="../diagrams/layout2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6.xml"/><Relationship Id="rId7" Type="http://schemas.microsoft.com/office/2007/relationships/diagramDrawing" Target="../diagrams/drawing26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6.xml"/><Relationship Id="rId5" Type="http://schemas.openxmlformats.org/officeDocument/2006/relationships/diagramQuickStyle" Target="../diagrams/quickStyle26.xml"/><Relationship Id="rId4" Type="http://schemas.openxmlformats.org/officeDocument/2006/relationships/diagramLayout" Target="../diagrams/layout2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5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11.jpeg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10.png"/><Relationship Id="rId4" Type="http://schemas.openxmlformats.org/officeDocument/2006/relationships/diagramLayout" Target="../diagrams/layout3.xml"/><Relationship Id="rId9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gi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gi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8.xml"/><Relationship Id="rId3" Type="http://schemas.openxmlformats.org/officeDocument/2006/relationships/diagramLayout" Target="../diagrams/layout27.xml"/><Relationship Id="rId7" Type="http://schemas.openxmlformats.org/officeDocument/2006/relationships/diagramData" Target="../diagrams/data28.xml"/><Relationship Id="rId12" Type="http://schemas.openxmlformats.org/officeDocument/2006/relationships/image" Target="../media/image3.png"/><Relationship Id="rId2" Type="http://schemas.openxmlformats.org/officeDocument/2006/relationships/diagramData" Target="../diagrams/data2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7.xml"/><Relationship Id="rId11" Type="http://schemas.microsoft.com/office/2007/relationships/diagramDrawing" Target="../diagrams/drawing28.xml"/><Relationship Id="rId5" Type="http://schemas.openxmlformats.org/officeDocument/2006/relationships/diagramColors" Target="../diagrams/colors27.xml"/><Relationship Id="rId10" Type="http://schemas.openxmlformats.org/officeDocument/2006/relationships/diagramColors" Target="../diagrams/colors28.xml"/><Relationship Id="rId4" Type="http://schemas.openxmlformats.org/officeDocument/2006/relationships/diagramQuickStyle" Target="../diagrams/quickStyle27.xml"/><Relationship Id="rId9" Type="http://schemas.openxmlformats.org/officeDocument/2006/relationships/diagramQuickStyle" Target="../diagrams/quickStyle2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3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3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gif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0488" y="-14288"/>
            <a:ext cx="12372975" cy="6886575"/>
          </a:xfrm>
          <a:prstGeom prst="rect">
            <a:avLst/>
          </a:prstGeom>
        </p:spPr>
      </p:pic>
      <p:pic>
        <p:nvPicPr>
          <p:cNvPr id="5" name="6 Imagen" descr="C:\Users\Usuario\Desktop\logotipo ESP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753" y="409213"/>
            <a:ext cx="4518132" cy="1087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4 Rectángulo"/>
          <p:cNvSpPr>
            <a:spLocks noChangeArrowheads="1"/>
          </p:cNvSpPr>
          <p:nvPr/>
        </p:nvSpPr>
        <p:spPr bwMode="auto">
          <a:xfrm>
            <a:off x="1524000" y="1499919"/>
            <a:ext cx="9935570" cy="3754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sz="2800" b="1" dirty="0" smtClean="0"/>
              <a:t>CARRERA DE INGENIERÍA EN ADMINISTRACIÓN TURÍSTICA Y HOTELERA</a:t>
            </a:r>
            <a:br>
              <a:rPr lang="es-ES_tradnl" sz="2800" b="1" dirty="0" smtClean="0"/>
            </a:br>
            <a:r>
              <a:rPr lang="es-ES_tradnl" sz="2800" b="1" dirty="0" smtClean="0"/>
              <a:t/>
            </a:r>
            <a:br>
              <a:rPr lang="es-ES_tradnl" sz="2800" b="1" dirty="0" smtClean="0"/>
            </a:br>
            <a:r>
              <a:rPr lang="es-ES_tradnl" sz="2000" b="1" dirty="0" smtClean="0"/>
              <a:t>TEMA: ESTUDIO DE LOS IMPACTOS GENERADOS POR LA ACTIVIDAD TURISTICA DE LA RESERVA ORQUIDEOLÓGICA PAHUMA, UBICADA EN EL KILÓMETRO 43 DE LA VÍA CALACAÍ- LA INDEPENDENCIA AL NOROCCIDENTE DE LA PROVINCIA DE PICHINCHA Y LA INCIDENCIA EN SU ZONA DE INFLUENCIA, PARA UN DESARROLLO SOSTENIBLE.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800" dirty="0">
                <a:latin typeface="Arial" panose="020B0604020202020204" pitchFamily="34" charset="0"/>
              </a:rPr>
              <a:t>  </a:t>
            </a:r>
            <a:endParaRPr lang="es-EC" altLang="es-ES" sz="2800" dirty="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C" altLang="es-ES" sz="2800" dirty="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1800" dirty="0">
                <a:latin typeface="Arial" panose="020B0604020202020204" pitchFamily="34" charset="0"/>
              </a:rPr>
              <a:t> </a:t>
            </a:r>
            <a:endParaRPr lang="es-EC" altLang="es-ES" sz="1800" dirty="0">
              <a:latin typeface="Arial" panose="020B0604020202020204" pitchFamily="34" charset="0"/>
            </a:endParaRPr>
          </a:p>
        </p:txBody>
      </p:sp>
      <p:sp>
        <p:nvSpPr>
          <p:cNvPr id="9" name="5 CuadroTexto"/>
          <p:cNvSpPr txBox="1">
            <a:spLocks noChangeArrowheads="1"/>
          </p:cNvSpPr>
          <p:nvPr/>
        </p:nvSpPr>
        <p:spPr bwMode="auto">
          <a:xfrm>
            <a:off x="4057010" y="4555811"/>
            <a:ext cx="4714875" cy="1588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C" altLang="es-ES" sz="1800" dirty="0" smtClean="0"/>
              <a:t>SOLEDAD ALENCASTRO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C" altLang="es-ES" sz="1800" dirty="0"/>
          </a:p>
          <a:p>
            <a:pPr algn="ctr"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es-ES_tradnl" sz="1800" dirty="0"/>
              <a:t>SANGOLQUÍ</a:t>
            </a:r>
            <a:endParaRPr lang="es-ES" sz="1800" dirty="0"/>
          </a:p>
          <a:p>
            <a:pPr algn="ctr"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es-ES_tradnl" sz="1800" dirty="0"/>
              <a:t> 2016</a:t>
            </a:r>
            <a:endParaRPr lang="es-ES" sz="18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C" altLang="es-ES" sz="1800" dirty="0"/>
          </a:p>
        </p:txBody>
      </p:sp>
      <p:pic>
        <p:nvPicPr>
          <p:cNvPr id="11" name="Imagen 1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574" y="4591910"/>
            <a:ext cx="2752787" cy="16775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59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6131" y="5628068"/>
            <a:ext cx="1785869" cy="122993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704284" y="1298907"/>
            <a:ext cx="2970747" cy="456058"/>
          </a:xfrm>
        </p:spPr>
        <p:txBody>
          <a:bodyPr>
            <a:normAutofit fontScale="85000" lnSpcReduction="10000"/>
          </a:bodyPr>
          <a:lstStyle/>
          <a:p>
            <a:pPr lvl="0"/>
            <a:r>
              <a:rPr lang="es-EC" sz="2800" b="1" dirty="0"/>
              <a:t>Jardín Botánico</a:t>
            </a:r>
            <a:endParaRPr lang="es-CO" sz="2800" b="1" dirty="0"/>
          </a:p>
          <a:p>
            <a:pPr marL="0" indent="0">
              <a:buNone/>
            </a:pPr>
            <a:endParaRPr lang="es-CO" dirty="0"/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1704284" y="546378"/>
            <a:ext cx="3704843" cy="406660"/>
          </a:xfrm>
        </p:spPr>
        <p:txBody>
          <a:bodyPr>
            <a:normAutofit fontScale="90000"/>
          </a:bodyPr>
          <a:lstStyle/>
          <a:p>
            <a:pPr lvl="2" algn="l" defTabSz="457200" rtl="0">
              <a:spcBef>
                <a:spcPct val="0"/>
              </a:spcBef>
            </a:pPr>
            <a:r>
              <a:rPr lang="es-EC" sz="2900" b="1" dirty="0">
                <a:solidFill>
                  <a:schemeClr val="tx1"/>
                </a:solidFill>
              </a:rPr>
              <a:t>Atractivos Turísticos</a:t>
            </a:r>
            <a:r>
              <a:rPr lang="es-CO" sz="2900" dirty="0"/>
              <a:t/>
            </a:r>
            <a:br>
              <a:rPr lang="es-CO" sz="2900" dirty="0"/>
            </a:br>
            <a:endParaRPr lang="es-CO" sz="2900" dirty="0"/>
          </a:p>
        </p:txBody>
      </p:sp>
      <p:pic>
        <p:nvPicPr>
          <p:cNvPr id="16386" name="Picture 2" descr="https://scontent-mia1-1.xx.fbcdn.net/hphotos-xpa1/v/t1.0-9/164462_134280853410260_892269321_n.jpg?oh=c41fd9c7f7b7b77647eebbedc8ae16fd&amp;oe=5767A9E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693" y="1844776"/>
            <a:ext cx="3014102" cy="22605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3247568" y="4105353"/>
            <a:ext cx="228200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CO" dirty="0" smtClean="0"/>
              <a:t>Dráculas </a:t>
            </a:r>
            <a:endParaRPr lang="es-CO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781" y="2397609"/>
            <a:ext cx="2523213" cy="18924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CuadroTexto 7"/>
          <p:cNvSpPr txBox="1"/>
          <p:nvPr/>
        </p:nvSpPr>
        <p:spPr>
          <a:xfrm>
            <a:off x="6588754" y="4290019"/>
            <a:ext cx="228200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CO" dirty="0" smtClean="0"/>
              <a:t>Torito </a:t>
            </a:r>
            <a:endParaRPr lang="es-CO" dirty="0"/>
          </a:p>
        </p:txBody>
      </p:sp>
      <p:sp>
        <p:nvSpPr>
          <p:cNvPr id="7" name="Rectángulo 6"/>
          <p:cNvSpPr/>
          <p:nvPr/>
        </p:nvSpPr>
        <p:spPr>
          <a:xfrm>
            <a:off x="9206123" y="4802678"/>
            <a:ext cx="24000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dirty="0" err="1"/>
              <a:t>Masdevalia</a:t>
            </a:r>
            <a:r>
              <a:rPr lang="es-CO" dirty="0"/>
              <a:t> Nidifica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967" y="2895380"/>
            <a:ext cx="2351961" cy="17639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CuadroTexto 10"/>
          <p:cNvSpPr txBox="1"/>
          <p:nvPr/>
        </p:nvSpPr>
        <p:spPr>
          <a:xfrm>
            <a:off x="1275010" y="5973937"/>
            <a:ext cx="9131121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CO" b="1" i="1" dirty="0" smtClean="0"/>
              <a:t>En el 2000 existían alrededor de 150 especies, pero en el 2015 han reducido a  20 especies  </a:t>
            </a:r>
            <a:endParaRPr lang="es-CO" b="1" i="1" dirty="0"/>
          </a:p>
        </p:txBody>
      </p:sp>
    </p:spTree>
    <p:extLst>
      <p:ext uri="{BB962C8B-B14F-4D97-AF65-F5344CB8AC3E}">
        <p14:creationId xmlns:p14="http://schemas.microsoft.com/office/powerpoint/2010/main" val="2822485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6131" y="5628068"/>
            <a:ext cx="1785869" cy="122993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Marcador de contenido 4"/>
          <p:cNvSpPr>
            <a:spLocks noGrp="1"/>
          </p:cNvSpPr>
          <p:nvPr>
            <p:ph idx="1"/>
          </p:nvPr>
        </p:nvSpPr>
        <p:spPr>
          <a:xfrm>
            <a:off x="1764964" y="678287"/>
            <a:ext cx="2575216" cy="570964"/>
          </a:xfrm>
        </p:spPr>
        <p:txBody>
          <a:bodyPr>
            <a:normAutofit/>
          </a:bodyPr>
          <a:lstStyle/>
          <a:p>
            <a:pPr lvl="0"/>
            <a:r>
              <a:rPr lang="es-CO" sz="2800" b="1" dirty="0" smtClean="0"/>
              <a:t>Cascadas </a:t>
            </a:r>
            <a:endParaRPr lang="es-CO" sz="2800" b="1" dirty="0"/>
          </a:p>
          <a:p>
            <a:pPr marL="0" indent="0">
              <a:buNone/>
            </a:pPr>
            <a:endParaRPr lang="es-CO" dirty="0"/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3420169360"/>
              </p:ext>
            </p:extLst>
          </p:nvPr>
        </p:nvGraphicFramePr>
        <p:xfrm>
          <a:off x="4064000" y="1352282"/>
          <a:ext cx="8128000" cy="4121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Imagen 7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74" y="1528159"/>
            <a:ext cx="3362325" cy="4714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CuadroTexto 8"/>
          <p:cNvSpPr txBox="1"/>
          <p:nvPr/>
        </p:nvSpPr>
        <p:spPr>
          <a:xfrm>
            <a:off x="1199827" y="6243034"/>
            <a:ext cx="228200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CO" dirty="0" smtClean="0"/>
              <a:t>Cascada PACAY 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990577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6131" y="5628068"/>
            <a:ext cx="1785869" cy="122993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Marcador de contenido 4"/>
          <p:cNvSpPr txBox="1">
            <a:spLocks/>
          </p:cNvSpPr>
          <p:nvPr/>
        </p:nvSpPr>
        <p:spPr>
          <a:xfrm>
            <a:off x="1764964" y="678287"/>
            <a:ext cx="2575216" cy="570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2800" b="1" dirty="0" smtClean="0"/>
              <a:t>Senderos  </a:t>
            </a:r>
          </a:p>
          <a:p>
            <a:pPr marL="0" indent="0">
              <a:buFont typeface="Wingdings 3" charset="2"/>
              <a:buNone/>
            </a:pPr>
            <a:endParaRPr lang="es-CO" dirty="0"/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297871383"/>
              </p:ext>
            </p:extLst>
          </p:nvPr>
        </p:nvGraphicFramePr>
        <p:xfrm>
          <a:off x="1325093" y="1551389"/>
          <a:ext cx="9750738" cy="46304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Imagen 7" descr="https://scontent-mia1-1.xx.fbcdn.net/hphotos-xap1/v/t1.0-9/200089_107042126134133_1628722307_n.jpg?oh=41379e54dce394c780dabd93fece01ef&amp;oe=573236DF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089" y="1770330"/>
            <a:ext cx="3532232" cy="27630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4" name="Picture 2" descr="https://fbcdn-sphotos-h-a.akamaihd.net/hphotos-ak-xfp1/v/t1.0-9/11034257_397483937089949_2962319180396236332_n.jpg?oh=d31c9c4b52a2d54a42aae57d07c74d65&amp;oe=575A4CAA&amp;__gda__=1466395171_69e2b811cc27f12dbd06acc806ceb42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78" y="3126089"/>
            <a:ext cx="3813577" cy="34059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7758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6131" y="5628068"/>
            <a:ext cx="1785869" cy="122993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4662710" y="6151809"/>
            <a:ext cx="3811588" cy="429296"/>
          </a:xfrm>
        </p:spPr>
        <p:txBody>
          <a:bodyPr/>
          <a:lstStyle/>
          <a:p>
            <a:r>
              <a:rPr lang="es-CO" dirty="0" smtClean="0"/>
              <a:t>EMPRESA UNIPERSONAL</a:t>
            </a:r>
            <a:endParaRPr lang="es-CO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791176" y="1078684"/>
            <a:ext cx="5236914" cy="556933"/>
          </a:xfrm>
        </p:spPr>
        <p:txBody>
          <a:bodyPr>
            <a:normAutofit fontScale="90000"/>
          </a:bodyPr>
          <a:lstStyle/>
          <a:p>
            <a:pPr lvl="1" algn="ctr" defTabSz="457200" rtl="0">
              <a:spcBef>
                <a:spcPct val="0"/>
              </a:spcBef>
            </a:pPr>
            <a:r>
              <a:rPr lang="es-EC" sz="2800" b="1" dirty="0" smtClean="0">
                <a:solidFill>
                  <a:schemeClr val="tx1"/>
                </a:solidFill>
              </a:rPr>
              <a:t>CONSTITUCIÓN LEGAL</a:t>
            </a:r>
            <a:r>
              <a:rPr lang="es-CO" sz="1600" dirty="0"/>
              <a:t/>
            </a:r>
            <a:br>
              <a:rPr lang="es-CO" sz="1600" dirty="0"/>
            </a:br>
            <a:r>
              <a:rPr lang="es-CO" sz="1600" dirty="0"/>
              <a:t/>
            </a:r>
            <a:br>
              <a:rPr lang="es-CO" sz="1600" dirty="0"/>
            </a:br>
            <a:endParaRPr lang="es-CO" dirty="0"/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1665914" y="345666"/>
            <a:ext cx="4155337" cy="4964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lvl="1" defTabSz="457200">
              <a:spcBef>
                <a:spcPct val="0"/>
              </a:spcBef>
            </a:pPr>
            <a:r>
              <a:rPr lang="es-EC" altLang="es-ES" sz="3000" b="1" dirty="0" smtClean="0"/>
              <a:t>ANALÍSIS INTERNO</a:t>
            </a:r>
            <a:br>
              <a:rPr lang="es-EC" altLang="es-ES" sz="3000" b="1" dirty="0" smtClean="0"/>
            </a:br>
            <a:endParaRPr lang="es-CO" sz="3000" kern="0" dirty="0"/>
          </a:p>
        </p:txBody>
      </p:sp>
      <p:pic>
        <p:nvPicPr>
          <p:cNvPr id="4100" name="Picture 4" descr="http://www.foroz.org/wp-content/uploads/2009/12/hombre-pensando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779" y="2024534"/>
            <a:ext cx="33337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7207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035392" y="482442"/>
            <a:ext cx="4709396" cy="496352"/>
          </a:xfrm>
        </p:spPr>
        <p:txBody>
          <a:bodyPr>
            <a:normAutofit/>
          </a:bodyPr>
          <a:lstStyle/>
          <a:p>
            <a:pPr algn="ctr"/>
            <a:r>
              <a:rPr lang="es-CO" sz="2600" b="1" dirty="0" smtClean="0"/>
              <a:t>RECURSOS Y CAPACIDADES</a:t>
            </a:r>
            <a:endParaRPr lang="es-CO" sz="2600" b="1" dirty="0"/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830797816"/>
              </p:ext>
            </p:extLst>
          </p:nvPr>
        </p:nvGraphicFramePr>
        <p:xfrm>
          <a:off x="615322" y="1646946"/>
          <a:ext cx="11143089" cy="2912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magen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9097" y="4802747"/>
            <a:ext cx="1812835" cy="1812835"/>
          </a:xfrm>
          <a:prstGeom prst="rect">
            <a:avLst/>
          </a:prstGeom>
        </p:spPr>
      </p:pic>
      <p:pic>
        <p:nvPicPr>
          <p:cNvPr id="5122" name="Picture 2" descr="http://www.ahiva.info/Gifs-Animados/Dinero/Monedas/Monedas-34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392" y="5032889"/>
            <a:ext cx="1502523" cy="1502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gifmania.com/Gif-Animados-Plantas/Imagenes-Flores/Orquideas/Orquideas-52234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866" y="5032889"/>
            <a:ext cx="2734354" cy="10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i258.photobucket.com/albums/hh262/AVEBLANCA/hombre20secre.gif?t=1226512125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4455" y="4616254"/>
            <a:ext cx="2047741" cy="1222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3474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00" y="15875"/>
            <a:ext cx="12004100" cy="6852304"/>
          </a:xfrm>
        </p:spPr>
      </p:pic>
      <p:cxnSp>
        <p:nvCxnSpPr>
          <p:cNvPr id="6" name="Conector recto de flecha 5"/>
          <p:cNvCxnSpPr/>
          <p:nvPr/>
        </p:nvCxnSpPr>
        <p:spPr>
          <a:xfrm>
            <a:off x="4327301" y="2614411"/>
            <a:ext cx="1249251" cy="540913"/>
          </a:xfrm>
          <a:prstGeom prst="straightConnector1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uadroTexto 9"/>
          <p:cNvSpPr txBox="1"/>
          <p:nvPr/>
        </p:nvSpPr>
        <p:spPr>
          <a:xfrm>
            <a:off x="2847862" y="1905000"/>
            <a:ext cx="1867437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CO" dirty="0" smtClean="0">
                <a:solidFill>
                  <a:schemeClr val="bg1"/>
                </a:solidFill>
              </a:rPr>
              <a:t>Cascada Shunguyacu 85 m.</a:t>
            </a:r>
            <a:endParaRPr lang="es-CO" dirty="0">
              <a:solidFill>
                <a:schemeClr val="bg1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3084489" y="3438262"/>
            <a:ext cx="1867437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CO" dirty="0" smtClean="0">
                <a:solidFill>
                  <a:schemeClr val="bg1"/>
                </a:solidFill>
              </a:rPr>
              <a:t>Cascada Pacay 45 m.</a:t>
            </a:r>
            <a:endParaRPr lang="es-CO" dirty="0">
              <a:solidFill>
                <a:schemeClr val="bg1"/>
              </a:solidFill>
            </a:endParaRPr>
          </a:p>
        </p:txBody>
      </p:sp>
      <p:cxnSp>
        <p:nvCxnSpPr>
          <p:cNvPr id="12" name="Conector recto de flecha 11"/>
          <p:cNvCxnSpPr/>
          <p:nvPr/>
        </p:nvCxnSpPr>
        <p:spPr>
          <a:xfrm>
            <a:off x="4715299" y="3740258"/>
            <a:ext cx="861253" cy="124477"/>
          </a:xfrm>
          <a:prstGeom prst="straightConnector1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uadroTexto 19"/>
          <p:cNvSpPr txBox="1"/>
          <p:nvPr/>
        </p:nvSpPr>
        <p:spPr>
          <a:xfrm>
            <a:off x="2328907" y="4341454"/>
            <a:ext cx="2141693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CO" dirty="0" smtClean="0">
                <a:solidFill>
                  <a:schemeClr val="bg1"/>
                </a:solidFill>
              </a:rPr>
              <a:t>Cascada Gallo de la Peña </a:t>
            </a:r>
            <a:r>
              <a:rPr lang="es-CO" dirty="0">
                <a:solidFill>
                  <a:schemeClr val="bg1"/>
                </a:solidFill>
              </a:rPr>
              <a:t>1</a:t>
            </a:r>
            <a:r>
              <a:rPr lang="es-CO" dirty="0" smtClean="0">
                <a:solidFill>
                  <a:schemeClr val="bg1"/>
                </a:solidFill>
              </a:rPr>
              <a:t>5 m.</a:t>
            </a:r>
            <a:endParaRPr lang="es-CO" dirty="0">
              <a:solidFill>
                <a:schemeClr val="bg1"/>
              </a:solidFill>
            </a:endParaRPr>
          </a:p>
        </p:txBody>
      </p:sp>
      <p:cxnSp>
        <p:nvCxnSpPr>
          <p:cNvPr id="21" name="Conector recto de flecha 20"/>
          <p:cNvCxnSpPr/>
          <p:nvPr/>
        </p:nvCxnSpPr>
        <p:spPr>
          <a:xfrm flipV="1">
            <a:off x="4233972" y="4485942"/>
            <a:ext cx="495837" cy="40783"/>
          </a:xfrm>
          <a:prstGeom prst="straightConnector1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 descr="http://www.gsp.edu.ec/aves2/images/stories/aves/pena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318" y="3975425"/>
            <a:ext cx="1415754" cy="10618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765" y="5353814"/>
            <a:ext cx="877324" cy="10688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" name="CuadroTexto 26"/>
          <p:cNvSpPr txBox="1"/>
          <p:nvPr/>
        </p:nvSpPr>
        <p:spPr>
          <a:xfrm>
            <a:off x="3315525" y="5597717"/>
            <a:ext cx="214169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CO" dirty="0" smtClean="0">
                <a:solidFill>
                  <a:schemeClr val="bg1"/>
                </a:solidFill>
              </a:rPr>
              <a:t>Jardín Botánico</a:t>
            </a:r>
            <a:endParaRPr lang="es-CO" dirty="0">
              <a:solidFill>
                <a:schemeClr val="bg1"/>
              </a:solidFill>
            </a:endParaRPr>
          </a:p>
        </p:txBody>
      </p:sp>
      <p:cxnSp>
        <p:nvCxnSpPr>
          <p:cNvPr id="28" name="Conector recto de flecha 27"/>
          <p:cNvCxnSpPr/>
          <p:nvPr/>
        </p:nvCxnSpPr>
        <p:spPr>
          <a:xfrm flipV="1">
            <a:off x="4481890" y="5298587"/>
            <a:ext cx="1532544" cy="267337"/>
          </a:xfrm>
          <a:prstGeom prst="straightConnector1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uadroTexto 29"/>
          <p:cNvSpPr txBox="1"/>
          <p:nvPr/>
        </p:nvSpPr>
        <p:spPr>
          <a:xfrm>
            <a:off x="4715299" y="6107360"/>
            <a:ext cx="2141693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CO" dirty="0" smtClean="0">
                <a:solidFill>
                  <a:schemeClr val="bg1"/>
                </a:solidFill>
              </a:rPr>
              <a:t>Restaurante y Parqueadero</a:t>
            </a:r>
            <a:endParaRPr lang="es-CO" dirty="0">
              <a:solidFill>
                <a:schemeClr val="bg1"/>
              </a:solidFill>
            </a:endParaRPr>
          </a:p>
        </p:txBody>
      </p:sp>
      <p:cxnSp>
        <p:nvCxnSpPr>
          <p:cNvPr id="31" name="Conector recto de flecha 30"/>
          <p:cNvCxnSpPr/>
          <p:nvPr/>
        </p:nvCxnSpPr>
        <p:spPr>
          <a:xfrm flipV="1">
            <a:off x="5723792" y="5802663"/>
            <a:ext cx="978688" cy="328771"/>
          </a:xfrm>
          <a:prstGeom prst="straightConnector1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uadroTexto 32"/>
          <p:cNvSpPr txBox="1"/>
          <p:nvPr/>
        </p:nvSpPr>
        <p:spPr>
          <a:xfrm>
            <a:off x="9353546" y="6164326"/>
            <a:ext cx="283845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CO" dirty="0" smtClean="0">
                <a:solidFill>
                  <a:schemeClr val="bg1"/>
                </a:solidFill>
              </a:rPr>
              <a:t>Vía Calacalí – la Independencia km 43</a:t>
            </a:r>
            <a:endParaRPr lang="es-CO" dirty="0">
              <a:solidFill>
                <a:schemeClr val="bg1"/>
              </a:solidFill>
            </a:endParaRPr>
          </a:p>
        </p:txBody>
      </p:sp>
      <p:cxnSp>
        <p:nvCxnSpPr>
          <p:cNvPr id="34" name="Conector recto de flecha 33"/>
          <p:cNvCxnSpPr/>
          <p:nvPr/>
        </p:nvCxnSpPr>
        <p:spPr>
          <a:xfrm flipH="1" flipV="1">
            <a:off x="8667482" y="6131434"/>
            <a:ext cx="579549" cy="356057"/>
          </a:xfrm>
          <a:prstGeom prst="straightConnector1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CuadroTexto 38"/>
          <p:cNvSpPr txBox="1"/>
          <p:nvPr/>
        </p:nvSpPr>
        <p:spPr>
          <a:xfrm>
            <a:off x="9355447" y="4495575"/>
            <a:ext cx="283845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CO" dirty="0" smtClean="0">
                <a:solidFill>
                  <a:schemeClr val="bg1"/>
                </a:solidFill>
              </a:rPr>
              <a:t>Centro de Interpretación </a:t>
            </a:r>
            <a:endParaRPr lang="es-CO" dirty="0">
              <a:solidFill>
                <a:schemeClr val="bg1"/>
              </a:solidFill>
            </a:endParaRPr>
          </a:p>
        </p:txBody>
      </p:sp>
      <p:cxnSp>
        <p:nvCxnSpPr>
          <p:cNvPr id="40" name="Conector recto de flecha 39"/>
          <p:cNvCxnSpPr/>
          <p:nvPr/>
        </p:nvCxnSpPr>
        <p:spPr>
          <a:xfrm flipH="1">
            <a:off x="6964007" y="4987785"/>
            <a:ext cx="2283024" cy="367071"/>
          </a:xfrm>
          <a:prstGeom prst="straightConnector1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CuadroTexto 46"/>
          <p:cNvSpPr txBox="1"/>
          <p:nvPr/>
        </p:nvSpPr>
        <p:spPr>
          <a:xfrm>
            <a:off x="8667482" y="3112635"/>
            <a:ext cx="2229523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CO" dirty="0" smtClean="0">
                <a:solidFill>
                  <a:schemeClr val="bg1"/>
                </a:solidFill>
              </a:rPr>
              <a:t>Refugio Oso de Anteojos</a:t>
            </a:r>
            <a:endParaRPr lang="es-CO" dirty="0">
              <a:solidFill>
                <a:schemeClr val="bg1"/>
              </a:solidFill>
            </a:endParaRPr>
          </a:p>
        </p:txBody>
      </p:sp>
      <p:cxnSp>
        <p:nvCxnSpPr>
          <p:cNvPr id="58" name="Conector recto de flecha 57"/>
          <p:cNvCxnSpPr/>
          <p:nvPr/>
        </p:nvCxnSpPr>
        <p:spPr>
          <a:xfrm flipH="1">
            <a:off x="7952704" y="3383700"/>
            <a:ext cx="714778" cy="251086"/>
          </a:xfrm>
          <a:prstGeom prst="straightConnector1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Picture 2" descr="http://2.bp.blogspot.com/-L1LBqsXtb-8/T5sL47wmopI/AAAAAAAAAhg/dh1A6Xu0Zdg/s1600/oso+de+anteojos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4700" y="1819371"/>
            <a:ext cx="1652670" cy="12395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Imagen 63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99" y="0"/>
            <a:ext cx="2158073" cy="14221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029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6131" y="5628068"/>
            <a:ext cx="1785869" cy="122993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2798987" y="379411"/>
            <a:ext cx="7439717" cy="562712"/>
          </a:xfrm>
        </p:spPr>
        <p:txBody>
          <a:bodyPr>
            <a:normAutofit fontScale="90000"/>
          </a:bodyPr>
          <a:lstStyle/>
          <a:p>
            <a:pPr lvl="3" algn="ctr"/>
            <a:r>
              <a:rPr lang="es-EC" sz="2600" b="1" dirty="0" smtClean="0">
                <a:solidFill>
                  <a:schemeClr val="tx1"/>
                </a:solidFill>
              </a:rPr>
              <a:t>ESTRUCTURA ORGANIZACIONAL </a:t>
            </a:r>
            <a:r>
              <a:rPr lang="es-CO" sz="1600" dirty="0"/>
              <a:t/>
            </a:r>
            <a:br>
              <a:rPr lang="es-CO" sz="1600" dirty="0"/>
            </a:br>
            <a:r>
              <a:rPr lang="es-EC" dirty="0"/>
              <a:t> </a:t>
            </a:r>
            <a:r>
              <a:rPr lang="es-CO" sz="1600" dirty="0"/>
              <a:t/>
            </a:r>
            <a:br>
              <a:rPr lang="es-CO" sz="1600" dirty="0"/>
            </a:br>
            <a:endParaRPr lang="es-CO" dirty="0"/>
          </a:p>
        </p:txBody>
      </p:sp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3793012489"/>
              </p:ext>
            </p:extLst>
          </p:nvPr>
        </p:nvGraphicFramePr>
        <p:xfrm>
          <a:off x="1918952" y="942123"/>
          <a:ext cx="8487179" cy="55359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94168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7641" y="3139522"/>
            <a:ext cx="1785869" cy="122993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1987618" y="375420"/>
            <a:ext cx="8911687" cy="562712"/>
          </a:xfrm>
        </p:spPr>
        <p:txBody>
          <a:bodyPr>
            <a:normAutofit fontScale="90000"/>
          </a:bodyPr>
          <a:lstStyle/>
          <a:p>
            <a:pPr lvl="3" algn="ctr" defTabSz="457200" rtl="0">
              <a:spcBef>
                <a:spcPct val="0"/>
              </a:spcBef>
            </a:pPr>
            <a:r>
              <a:rPr lang="es-EC" sz="2600" b="1" dirty="0" smtClean="0">
                <a:solidFill>
                  <a:schemeClr val="tx1"/>
                </a:solidFill>
              </a:rPr>
              <a:t>PRESTIGIO Y RECONOCIMIENTO</a:t>
            </a:r>
            <a:r>
              <a:rPr lang="es-CO" sz="1600" dirty="0"/>
              <a:t/>
            </a:r>
            <a:br>
              <a:rPr lang="es-CO" sz="1600" dirty="0"/>
            </a:br>
            <a:endParaRPr lang="es-CO" dirty="0"/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4292939889"/>
              </p:ext>
            </p:extLst>
          </p:nvPr>
        </p:nvGraphicFramePr>
        <p:xfrm>
          <a:off x="2200238" y="877731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194" name="Picture 2" descr="http://www.ceiba.org/images/icon-cftc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448" y="5430295"/>
            <a:ext cx="1390917" cy="1303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www.elciudadano.gob.ec/wp-content/uploads/2014/05/sociobosque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768" y="3214414"/>
            <a:ext cx="1480066" cy="1080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7011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6131" y="5628068"/>
            <a:ext cx="1785869" cy="122993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1667813" y="319349"/>
            <a:ext cx="10354613" cy="6404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lvl="1" defTabSz="457200">
              <a:spcBef>
                <a:spcPct val="0"/>
              </a:spcBef>
            </a:pPr>
            <a:r>
              <a:rPr lang="es-EC" altLang="es-ES" sz="4000" b="1" dirty="0" smtClean="0"/>
              <a:t>CAPÍTULO III: ESTUDIO DE INVESTIGACIÓN </a:t>
            </a:r>
            <a:br>
              <a:rPr lang="es-EC" altLang="es-ES" sz="4000" b="1" dirty="0" smtClean="0"/>
            </a:br>
            <a:endParaRPr lang="es-CO" sz="3800" kern="0" dirty="0"/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1667813" y="730599"/>
            <a:ext cx="10354613" cy="4964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lvl="1" defTabSz="457200">
              <a:spcBef>
                <a:spcPct val="0"/>
              </a:spcBef>
            </a:pPr>
            <a:r>
              <a:rPr lang="es-EC" altLang="es-ES" sz="3000" b="1" dirty="0" smtClean="0"/>
              <a:t/>
            </a:r>
            <a:br>
              <a:rPr lang="es-EC" altLang="es-ES" sz="3000" b="1" dirty="0" smtClean="0"/>
            </a:br>
            <a:endParaRPr lang="es-CO" sz="3000" kern="0" dirty="0"/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1199704722"/>
              </p:ext>
            </p:extLst>
          </p:nvPr>
        </p:nvGraphicFramePr>
        <p:xfrm>
          <a:off x="246131" y="1227025"/>
          <a:ext cx="11945869" cy="46966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97817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07314" y="727141"/>
            <a:ext cx="8911687" cy="586504"/>
          </a:xfrm>
        </p:spPr>
        <p:txBody>
          <a:bodyPr>
            <a:normAutofit fontScale="90000"/>
          </a:bodyPr>
          <a:lstStyle/>
          <a:p>
            <a:pPr lvl="0"/>
            <a:r>
              <a:rPr lang="es-ES_tradnl" sz="3000" b="1" dirty="0"/>
              <a:t>PROCEDIMIENTO</a:t>
            </a:r>
            <a:r>
              <a:rPr lang="es-CO" dirty="0"/>
              <a:t/>
            </a:r>
            <a:br>
              <a:rPr lang="es-CO" dirty="0"/>
            </a:br>
            <a:endParaRPr lang="es-CO" dirty="0"/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35988797"/>
              </p:ext>
            </p:extLst>
          </p:nvPr>
        </p:nvGraphicFramePr>
        <p:xfrm>
          <a:off x="1581686" y="1184856"/>
          <a:ext cx="9362941" cy="48166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n 4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6131" y="5628068"/>
            <a:ext cx="1785869" cy="12299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9683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14131" y="835990"/>
            <a:ext cx="3369994" cy="638020"/>
          </a:xfrm>
        </p:spPr>
        <p:txBody>
          <a:bodyPr>
            <a:normAutofit fontScale="90000"/>
          </a:bodyPr>
          <a:lstStyle/>
          <a:p>
            <a:r>
              <a:rPr lang="es-CO" b="1" dirty="0" smtClean="0"/>
              <a:t>INTRODUCCIÓN</a:t>
            </a:r>
            <a:r>
              <a:rPr lang="es-CO" dirty="0" smtClean="0"/>
              <a:t> </a:t>
            </a:r>
            <a:endParaRPr lang="es-CO" dirty="0"/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1242991266"/>
              </p:ext>
            </p:extLst>
          </p:nvPr>
        </p:nvGraphicFramePr>
        <p:xfrm>
          <a:off x="1169113" y="1564162"/>
          <a:ext cx="9571866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n 4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8857" y="5477214"/>
            <a:ext cx="1685702" cy="119070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4331573" y="131151"/>
            <a:ext cx="5520764" cy="6404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lvl="1" algn="l" defTabSz="457200" rtl="0">
              <a:spcBef>
                <a:spcPct val="0"/>
              </a:spcBef>
            </a:pPr>
            <a:r>
              <a:rPr lang="es-EC" sz="3800" b="1" kern="0" dirty="0" smtClean="0"/>
              <a:t>CAPÍTULO I</a:t>
            </a:r>
            <a:r>
              <a:rPr lang="es-CO" sz="3800" kern="0" dirty="0" smtClean="0"/>
              <a:t/>
            </a:r>
            <a:br>
              <a:rPr lang="es-CO" sz="3800" kern="0" dirty="0" smtClean="0"/>
            </a:br>
            <a:endParaRPr lang="es-CO" sz="3800" kern="0" dirty="0"/>
          </a:p>
        </p:txBody>
      </p:sp>
    </p:spTree>
    <p:extLst>
      <p:ext uri="{BB962C8B-B14F-4D97-AF65-F5344CB8AC3E}">
        <p14:creationId xmlns:p14="http://schemas.microsoft.com/office/powerpoint/2010/main" val="358635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62617" y="611230"/>
            <a:ext cx="3138174" cy="650898"/>
          </a:xfrm>
        </p:spPr>
        <p:txBody>
          <a:bodyPr/>
          <a:lstStyle/>
          <a:p>
            <a:r>
              <a:rPr lang="es-CO" b="1" dirty="0" smtClean="0">
                <a:solidFill>
                  <a:srgbClr val="C00000"/>
                </a:solidFill>
              </a:rPr>
              <a:t>RESULTADOS</a:t>
            </a:r>
            <a:endParaRPr lang="es-CO" b="1" dirty="0">
              <a:solidFill>
                <a:srgbClr val="C000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777842" y="1889715"/>
            <a:ext cx="8915400" cy="583842"/>
          </a:xfrm>
        </p:spPr>
        <p:txBody>
          <a:bodyPr/>
          <a:lstStyle/>
          <a:p>
            <a:pPr marL="342900" lvl="1" indent="-342900"/>
            <a:r>
              <a:rPr lang="es-CO" sz="2000" b="1" dirty="0" smtClean="0"/>
              <a:t>Ámbito Económico </a:t>
            </a:r>
            <a:endParaRPr lang="es-CO" sz="2000" dirty="0"/>
          </a:p>
          <a:p>
            <a:pPr marL="0" indent="0">
              <a:buNone/>
            </a:pPr>
            <a:endParaRPr lang="es-CO" dirty="0"/>
          </a:p>
        </p:txBody>
      </p:sp>
      <p:pic>
        <p:nvPicPr>
          <p:cNvPr id="4" name="Imagen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6131" y="5628068"/>
            <a:ext cx="1785869" cy="122993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1562617" y="1430368"/>
            <a:ext cx="3369992" cy="87494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5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_tradnl" sz="4200" b="1" dirty="0" smtClean="0"/>
              <a:t>IMPACTOS POSITIVOS </a:t>
            </a:r>
            <a:r>
              <a:rPr lang="es-CO" dirty="0" smtClean="0"/>
              <a:t/>
            </a:r>
            <a:br>
              <a:rPr lang="es-CO" dirty="0" smtClean="0"/>
            </a:br>
            <a:endParaRPr lang="es-CO" dirty="0"/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366873529"/>
              </p:ext>
            </p:extLst>
          </p:nvPr>
        </p:nvGraphicFramePr>
        <p:xfrm>
          <a:off x="3247613" y="2439294"/>
          <a:ext cx="8128000" cy="44152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218" name="Picture 2" descr="http://www.canalgif.net/Gifs-animados/Personas/Familias/Imagen-animada-Familia-05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90" y="3887991"/>
            <a:ext cx="3521673" cy="272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www.todotracker.com.ve/img/corriendo.jpg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3611" y="2013843"/>
            <a:ext cx="2650195" cy="2650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818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687691" y="728810"/>
            <a:ext cx="8915400" cy="583842"/>
          </a:xfrm>
        </p:spPr>
        <p:txBody>
          <a:bodyPr/>
          <a:lstStyle/>
          <a:p>
            <a:pPr marL="342900" lvl="1" indent="-342900"/>
            <a:r>
              <a:rPr lang="es-CO" sz="2000" b="1" dirty="0" smtClean="0"/>
              <a:t>Ámbito Socio-Cultural  </a:t>
            </a:r>
            <a:endParaRPr lang="es-CO" sz="2000" dirty="0"/>
          </a:p>
          <a:p>
            <a:pPr marL="0" indent="0">
              <a:buNone/>
            </a:pPr>
            <a:endParaRPr lang="es-CO" dirty="0"/>
          </a:p>
        </p:txBody>
      </p:sp>
      <p:pic>
        <p:nvPicPr>
          <p:cNvPr id="4" name="Imagen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6131" y="5628068"/>
            <a:ext cx="1785869" cy="122993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198705531"/>
              </p:ext>
            </p:extLst>
          </p:nvPr>
        </p:nvGraphicFramePr>
        <p:xfrm>
          <a:off x="1939722" y="1505835"/>
          <a:ext cx="9148987" cy="44152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92280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636175" y="769254"/>
            <a:ext cx="8915400" cy="583842"/>
          </a:xfrm>
        </p:spPr>
        <p:txBody>
          <a:bodyPr/>
          <a:lstStyle/>
          <a:p>
            <a:pPr marL="342900" lvl="1" indent="-342900"/>
            <a:r>
              <a:rPr lang="es-CO" sz="2000" b="1" dirty="0" smtClean="0"/>
              <a:t>Ámbito Ambiental   </a:t>
            </a:r>
            <a:endParaRPr lang="es-CO" sz="2000" dirty="0"/>
          </a:p>
          <a:p>
            <a:pPr marL="0" indent="0">
              <a:buNone/>
            </a:pPr>
            <a:endParaRPr lang="es-CO" dirty="0"/>
          </a:p>
        </p:txBody>
      </p:sp>
      <p:pic>
        <p:nvPicPr>
          <p:cNvPr id="4" name="Imagen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6131" y="5628068"/>
            <a:ext cx="1785869" cy="122993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1205273796"/>
              </p:ext>
            </p:extLst>
          </p:nvPr>
        </p:nvGraphicFramePr>
        <p:xfrm>
          <a:off x="922291" y="1772495"/>
          <a:ext cx="11415668" cy="34724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42" name="Picture 2" descr="http://www.canalgif.net/Gifs-animados/Personas/Turistas/Imagen-animada-Turista-10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1636" y="209025"/>
            <a:ext cx="2047429" cy="2006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s://aquitania808.files.wordpress.com/2010/11/gifs-animados-naturaleza-102.gif?w=416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0152" y="4048423"/>
            <a:ext cx="2759947" cy="275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7842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777842" y="1369452"/>
            <a:ext cx="8915400" cy="583842"/>
          </a:xfrm>
        </p:spPr>
        <p:txBody>
          <a:bodyPr/>
          <a:lstStyle/>
          <a:p>
            <a:pPr marL="342900" lvl="1" indent="-342900"/>
            <a:r>
              <a:rPr lang="es-CO" sz="2000" b="1" dirty="0" smtClean="0"/>
              <a:t>Ámbito Económico </a:t>
            </a:r>
            <a:endParaRPr lang="es-CO" sz="2000" dirty="0"/>
          </a:p>
          <a:p>
            <a:pPr marL="0" indent="0">
              <a:buNone/>
            </a:pPr>
            <a:endParaRPr lang="es-CO" dirty="0"/>
          </a:p>
        </p:txBody>
      </p:sp>
      <p:pic>
        <p:nvPicPr>
          <p:cNvPr id="4" name="Imagen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6131" y="5628068"/>
            <a:ext cx="1785869" cy="122993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1777842" y="786424"/>
            <a:ext cx="3369992" cy="87494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5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_tradnl" sz="4200" b="1" dirty="0" smtClean="0"/>
              <a:t>IMPACTOS NEGATIVOS  </a:t>
            </a:r>
            <a:r>
              <a:rPr lang="es-CO" dirty="0" smtClean="0"/>
              <a:t/>
            </a:r>
            <a:br>
              <a:rPr lang="es-CO" dirty="0" smtClean="0"/>
            </a:br>
            <a:endParaRPr lang="es-CO" dirty="0"/>
          </a:p>
        </p:txBody>
      </p:sp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3577513125"/>
              </p:ext>
            </p:extLst>
          </p:nvPr>
        </p:nvGraphicFramePr>
        <p:xfrm>
          <a:off x="2278131" y="1953295"/>
          <a:ext cx="8128000" cy="47063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65718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620676" y="478486"/>
            <a:ext cx="8915400" cy="583842"/>
          </a:xfrm>
        </p:spPr>
        <p:txBody>
          <a:bodyPr/>
          <a:lstStyle/>
          <a:p>
            <a:pPr marL="342900" lvl="1" indent="-342900"/>
            <a:r>
              <a:rPr lang="es-CO" sz="2000" b="1" dirty="0" smtClean="0"/>
              <a:t>Ámbito Socio-Cultural  </a:t>
            </a:r>
            <a:endParaRPr lang="es-CO" sz="2000" dirty="0"/>
          </a:p>
          <a:p>
            <a:pPr marL="0" indent="0">
              <a:buNone/>
            </a:pPr>
            <a:endParaRPr lang="es-CO" dirty="0"/>
          </a:p>
        </p:txBody>
      </p:sp>
      <p:pic>
        <p:nvPicPr>
          <p:cNvPr id="4" name="Imagen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6131" y="5628068"/>
            <a:ext cx="1785869" cy="122993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3140824062"/>
              </p:ext>
            </p:extLst>
          </p:nvPr>
        </p:nvGraphicFramePr>
        <p:xfrm>
          <a:off x="-492111" y="1062328"/>
          <a:ext cx="12193331" cy="54022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2290" name="Picture 2" descr="http://www.gifss.com/profesiones/policias/gif-policia-4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282" y="671803"/>
            <a:ext cx="1892345" cy="1892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upload.wikimedia.org/wikipedia/commons/thumb/d/d5/No_sign.svg/2000px-No_sign.svg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706" y="947912"/>
            <a:ext cx="1340128" cy="134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http://i42.tinypic.com/x22j6b.jpg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5320" y="3264425"/>
            <a:ext cx="2361511" cy="197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2218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636175" y="769254"/>
            <a:ext cx="8915400" cy="583842"/>
          </a:xfrm>
        </p:spPr>
        <p:txBody>
          <a:bodyPr/>
          <a:lstStyle/>
          <a:p>
            <a:pPr marL="342900" lvl="1" indent="-342900"/>
            <a:r>
              <a:rPr lang="es-CO" sz="2000" b="1" dirty="0" smtClean="0"/>
              <a:t>Ámbito Ambiental </a:t>
            </a:r>
            <a:endParaRPr lang="es-CO" sz="2000" dirty="0"/>
          </a:p>
          <a:p>
            <a:pPr marL="0" indent="0">
              <a:buNone/>
            </a:pPr>
            <a:endParaRPr lang="es-CO" dirty="0"/>
          </a:p>
        </p:txBody>
      </p:sp>
      <p:pic>
        <p:nvPicPr>
          <p:cNvPr id="4" name="Imagen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6131" y="5628068"/>
            <a:ext cx="1785869" cy="122993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1414504082"/>
              </p:ext>
            </p:extLst>
          </p:nvPr>
        </p:nvGraphicFramePr>
        <p:xfrm>
          <a:off x="246131" y="1227025"/>
          <a:ext cx="11945869" cy="46966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90681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3977950637"/>
              </p:ext>
            </p:extLst>
          </p:nvPr>
        </p:nvGraphicFramePr>
        <p:xfrm>
          <a:off x="922291" y="1772495"/>
          <a:ext cx="11415668" cy="34724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07180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6131" y="5628068"/>
            <a:ext cx="1785869" cy="122993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1676635" y="1039834"/>
            <a:ext cx="8911687" cy="6404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 algn="ctr"/>
            <a:r>
              <a:rPr lang="es-ES_tradnl" sz="3300" b="1" dirty="0"/>
              <a:t>MEDIDAS </a:t>
            </a:r>
            <a:r>
              <a:rPr lang="es-ES_tradnl" sz="3300" b="1" dirty="0" smtClean="0"/>
              <a:t>PARA COMBATIR</a:t>
            </a:r>
            <a:endParaRPr lang="es-CO" sz="3300" dirty="0"/>
          </a:p>
          <a:p>
            <a:r>
              <a:rPr lang="es-CO" sz="3300" b="1" dirty="0" smtClean="0"/>
              <a:t> </a:t>
            </a:r>
            <a:endParaRPr lang="es-CO" sz="3300" b="1" dirty="0"/>
          </a:p>
        </p:txBody>
      </p:sp>
      <p:sp>
        <p:nvSpPr>
          <p:cNvPr id="8" name="Marcador de contenido 2"/>
          <p:cNvSpPr>
            <a:spLocks noGrp="1"/>
          </p:cNvSpPr>
          <p:nvPr>
            <p:ph idx="1"/>
          </p:nvPr>
        </p:nvSpPr>
        <p:spPr>
          <a:xfrm>
            <a:off x="1016243" y="1967054"/>
            <a:ext cx="8915400" cy="583842"/>
          </a:xfrm>
        </p:spPr>
        <p:txBody>
          <a:bodyPr/>
          <a:lstStyle/>
          <a:p>
            <a:pPr marL="342900" lvl="1" indent="-342900"/>
            <a:r>
              <a:rPr lang="es-CO" sz="2600" b="1" dirty="0" smtClean="0"/>
              <a:t>Impacto Económico</a:t>
            </a:r>
            <a:endParaRPr lang="es-CO" sz="2600" dirty="0"/>
          </a:p>
          <a:p>
            <a:pPr marL="0" indent="0">
              <a:buNone/>
            </a:pPr>
            <a:endParaRPr lang="es-CO" dirty="0"/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2891526775"/>
              </p:ext>
            </p:extLst>
          </p:nvPr>
        </p:nvGraphicFramePr>
        <p:xfrm>
          <a:off x="2632960" y="1792011"/>
          <a:ext cx="8406417" cy="50659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ítulo 1"/>
          <p:cNvSpPr txBox="1">
            <a:spLocks/>
          </p:cNvSpPr>
          <p:nvPr/>
        </p:nvSpPr>
        <p:spPr>
          <a:xfrm>
            <a:off x="2914895" y="112614"/>
            <a:ext cx="6435165" cy="6404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lvl="1" defTabSz="457200">
              <a:spcBef>
                <a:spcPct val="0"/>
              </a:spcBef>
            </a:pPr>
            <a:r>
              <a:rPr lang="es-EC" altLang="es-ES" sz="4000" b="1" dirty="0" smtClean="0"/>
              <a:t>CAPÍTULO IV: PROPUESTA</a:t>
            </a:r>
            <a:br>
              <a:rPr lang="es-EC" altLang="es-ES" sz="4000" b="1" dirty="0" smtClean="0"/>
            </a:br>
            <a:endParaRPr lang="es-CO" sz="3800" kern="0" dirty="0"/>
          </a:p>
        </p:txBody>
      </p:sp>
    </p:spTree>
    <p:extLst>
      <p:ext uri="{BB962C8B-B14F-4D97-AF65-F5344CB8AC3E}">
        <p14:creationId xmlns:p14="http://schemas.microsoft.com/office/powerpoint/2010/main" val="3525438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6131" y="5628068"/>
            <a:ext cx="1785869" cy="122993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Marcador de contenido 2"/>
          <p:cNvSpPr>
            <a:spLocks noGrp="1"/>
          </p:cNvSpPr>
          <p:nvPr>
            <p:ph idx="1"/>
          </p:nvPr>
        </p:nvSpPr>
        <p:spPr>
          <a:xfrm>
            <a:off x="1651674" y="742688"/>
            <a:ext cx="8915400" cy="583842"/>
          </a:xfrm>
        </p:spPr>
        <p:txBody>
          <a:bodyPr/>
          <a:lstStyle/>
          <a:p>
            <a:pPr marL="342900" lvl="1" indent="-342900"/>
            <a:r>
              <a:rPr lang="es-CO" sz="2600" b="1" dirty="0" smtClean="0"/>
              <a:t>Impacto Sociocultural</a:t>
            </a:r>
            <a:endParaRPr lang="es-CO" sz="2600" dirty="0"/>
          </a:p>
          <a:p>
            <a:pPr marL="0" indent="0">
              <a:buNone/>
            </a:pPr>
            <a:endParaRPr lang="es-CO" dirty="0"/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1871602955"/>
              </p:ext>
            </p:extLst>
          </p:nvPr>
        </p:nvGraphicFramePr>
        <p:xfrm>
          <a:off x="1999714" y="1326530"/>
          <a:ext cx="9546523" cy="50659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18538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6131" y="5628068"/>
            <a:ext cx="1785869" cy="122993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Marcador de contenido 2"/>
          <p:cNvSpPr>
            <a:spLocks noGrp="1"/>
          </p:cNvSpPr>
          <p:nvPr>
            <p:ph idx="1"/>
          </p:nvPr>
        </p:nvSpPr>
        <p:spPr>
          <a:xfrm>
            <a:off x="1651674" y="742688"/>
            <a:ext cx="8915400" cy="583842"/>
          </a:xfrm>
        </p:spPr>
        <p:txBody>
          <a:bodyPr/>
          <a:lstStyle/>
          <a:p>
            <a:pPr marL="342900" lvl="1" indent="-342900"/>
            <a:r>
              <a:rPr lang="es-CO" sz="2600" b="1" dirty="0" smtClean="0"/>
              <a:t>Impacto Ambiental</a:t>
            </a:r>
            <a:endParaRPr lang="es-CO" sz="2600" dirty="0"/>
          </a:p>
          <a:p>
            <a:pPr marL="0" indent="0">
              <a:buNone/>
            </a:pPr>
            <a:endParaRPr lang="es-CO" dirty="0"/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4028276378"/>
              </p:ext>
            </p:extLst>
          </p:nvPr>
        </p:nvGraphicFramePr>
        <p:xfrm>
          <a:off x="1999714" y="1326530"/>
          <a:ext cx="9546523" cy="50659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39517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62615" y="199107"/>
            <a:ext cx="5816980" cy="638019"/>
          </a:xfrm>
        </p:spPr>
        <p:txBody>
          <a:bodyPr>
            <a:normAutofit fontScale="90000"/>
          </a:bodyPr>
          <a:lstStyle/>
          <a:p>
            <a:pPr lvl="0"/>
            <a:r>
              <a:rPr lang="es-EC" b="1" dirty="0"/>
              <a:t>DEFINICIÓN DEL PROBLEMA</a:t>
            </a:r>
            <a:r>
              <a:rPr lang="es-CO" dirty="0"/>
              <a:t/>
            </a:r>
            <a:br>
              <a:rPr lang="es-CO" dirty="0"/>
            </a:br>
            <a:endParaRPr lang="es-CO" dirty="0"/>
          </a:p>
        </p:txBody>
      </p:sp>
      <p:pic>
        <p:nvPicPr>
          <p:cNvPr id="4" name="Imagen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8857" y="5477214"/>
            <a:ext cx="1685702" cy="119070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3053953517"/>
              </p:ext>
            </p:extLst>
          </p:nvPr>
        </p:nvGraphicFramePr>
        <p:xfrm>
          <a:off x="1139065" y="837126"/>
          <a:ext cx="10516315" cy="59338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24794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Elipse"/>
          <p:cNvSpPr/>
          <p:nvPr/>
        </p:nvSpPr>
        <p:spPr>
          <a:xfrm>
            <a:off x="5407617" y="1636797"/>
            <a:ext cx="1143000" cy="1074420"/>
          </a:xfrm>
          <a:prstGeom prst="ellipse">
            <a:avLst/>
          </a:prstGeom>
          <a:solidFill>
            <a:srgbClr val="00B050"/>
          </a:solidFill>
          <a:ln w="38100">
            <a:solidFill>
              <a:srgbClr val="00B050"/>
            </a:solidFill>
            <a:headEnd type="none"/>
            <a:tailEnd type="triangle"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" name="2 Elipse"/>
          <p:cNvSpPr/>
          <p:nvPr/>
        </p:nvSpPr>
        <p:spPr>
          <a:xfrm>
            <a:off x="5407617" y="4232736"/>
            <a:ext cx="1143000" cy="1074420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noFill/>
            <a:headEnd type="none"/>
            <a:tailEnd type="triangle"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3 Elipse"/>
          <p:cNvSpPr/>
          <p:nvPr/>
        </p:nvSpPr>
        <p:spPr>
          <a:xfrm>
            <a:off x="5439474" y="2905758"/>
            <a:ext cx="1143000" cy="1074420"/>
          </a:xfrm>
          <a:prstGeom prst="ellipse">
            <a:avLst/>
          </a:prstGeom>
          <a:solidFill>
            <a:srgbClr val="0070C0"/>
          </a:solidFill>
          <a:ln w="38100">
            <a:noFill/>
            <a:headEnd type="none"/>
            <a:tailEnd type="triangle"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" name="4 CuadroTexto"/>
          <p:cNvSpPr txBox="1"/>
          <p:nvPr/>
        </p:nvSpPr>
        <p:spPr>
          <a:xfrm>
            <a:off x="1714500" y="662940"/>
            <a:ext cx="6128601" cy="584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s-ES_tradnl" sz="3200" dirty="0"/>
              <a:t>T</a:t>
            </a:r>
            <a:r>
              <a:rPr lang="es-ES_tradnl" sz="3200" dirty="0" smtClean="0"/>
              <a:t>achos </a:t>
            </a:r>
            <a:r>
              <a:rPr lang="es-ES_tradnl" sz="3200" dirty="0"/>
              <a:t>de basura ecológicos </a:t>
            </a:r>
            <a:endParaRPr lang="es-EC" sz="3000" b="1" dirty="0"/>
          </a:p>
        </p:txBody>
      </p:sp>
      <p:sp>
        <p:nvSpPr>
          <p:cNvPr id="7" name="6 CuadroTexto"/>
          <p:cNvSpPr txBox="1"/>
          <p:nvPr/>
        </p:nvSpPr>
        <p:spPr>
          <a:xfrm>
            <a:off x="6550617" y="1987422"/>
            <a:ext cx="3169457" cy="523220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none" rtlCol="0">
            <a:spAutoFit/>
          </a:bodyPr>
          <a:lstStyle/>
          <a:p>
            <a:r>
              <a:rPr lang="es-EC" sz="2800" b="1" dirty="0" smtClean="0"/>
              <a:t>Cristales y vidrios</a:t>
            </a:r>
            <a:endParaRPr lang="es-EC" sz="2800" b="1" dirty="0"/>
          </a:p>
        </p:txBody>
      </p:sp>
      <p:sp>
        <p:nvSpPr>
          <p:cNvPr id="8" name="7 CuadroTexto"/>
          <p:cNvSpPr txBox="1"/>
          <p:nvPr/>
        </p:nvSpPr>
        <p:spPr>
          <a:xfrm>
            <a:off x="6550617" y="3081071"/>
            <a:ext cx="2770310" cy="523220"/>
          </a:xfrm>
          <a:prstGeom prst="rect">
            <a:avLst/>
          </a:prstGeom>
          <a:ln w="57150">
            <a:noFill/>
          </a:ln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none" rtlCol="0">
            <a:spAutoFit/>
          </a:bodyPr>
          <a:lstStyle/>
          <a:p>
            <a:r>
              <a:rPr lang="es-EC" sz="2800" b="1" dirty="0" smtClean="0"/>
              <a:t>Cartón y Papel</a:t>
            </a:r>
            <a:endParaRPr lang="es-EC" sz="2800" b="1" dirty="0"/>
          </a:p>
        </p:txBody>
      </p:sp>
      <p:sp>
        <p:nvSpPr>
          <p:cNvPr id="11" name="10 CuadroTexto"/>
          <p:cNvSpPr txBox="1"/>
          <p:nvPr/>
        </p:nvSpPr>
        <p:spPr>
          <a:xfrm>
            <a:off x="6550617" y="4174720"/>
            <a:ext cx="3661002" cy="1384995"/>
          </a:xfrm>
          <a:prstGeom prst="rect">
            <a:avLst/>
          </a:prstGeom>
          <a:ln w="57150">
            <a:noFill/>
          </a:ln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none" rtlCol="0">
            <a:spAutoFit/>
          </a:bodyPr>
          <a:lstStyle/>
          <a:p>
            <a:pPr lvl="0"/>
            <a:r>
              <a:rPr lang="es-ES_tradnl" sz="2800" b="1" dirty="0">
                <a:latin typeface="Arial "/>
              </a:rPr>
              <a:t>Residuos de origen </a:t>
            </a:r>
            <a:endParaRPr lang="es-ES_tradnl" sz="2800" b="1" dirty="0" smtClean="0">
              <a:latin typeface="Arial "/>
            </a:endParaRPr>
          </a:p>
          <a:p>
            <a:pPr lvl="0"/>
            <a:r>
              <a:rPr lang="es-ES_tradnl" sz="2800" b="1" dirty="0" smtClean="0">
                <a:latin typeface="Arial "/>
              </a:rPr>
              <a:t>orgánico</a:t>
            </a:r>
            <a:r>
              <a:rPr lang="es-ES_tradnl" sz="2800" b="1" dirty="0">
                <a:latin typeface="Arial "/>
              </a:rPr>
              <a:t>, </a:t>
            </a:r>
            <a:r>
              <a:rPr lang="es-ES_tradnl" sz="2800" b="1" dirty="0" smtClean="0">
                <a:latin typeface="Arial "/>
              </a:rPr>
              <a:t>Vegetales </a:t>
            </a:r>
          </a:p>
          <a:p>
            <a:pPr lvl="0"/>
            <a:r>
              <a:rPr lang="es-ES_tradnl" sz="2800" b="1" dirty="0" smtClean="0">
                <a:latin typeface="Arial "/>
              </a:rPr>
              <a:t>o cárnicos</a:t>
            </a:r>
            <a:endParaRPr lang="es-CO" sz="2800" dirty="0"/>
          </a:p>
        </p:txBody>
      </p:sp>
      <p:sp>
        <p:nvSpPr>
          <p:cNvPr id="9" name="2 Elipse"/>
          <p:cNvSpPr/>
          <p:nvPr/>
        </p:nvSpPr>
        <p:spPr>
          <a:xfrm>
            <a:off x="5407617" y="5559715"/>
            <a:ext cx="1143000" cy="1074420"/>
          </a:xfrm>
          <a:prstGeom prst="ellipse">
            <a:avLst/>
          </a:prstGeom>
          <a:solidFill>
            <a:srgbClr val="FFFF00"/>
          </a:solidFill>
          <a:ln w="38100">
            <a:noFill/>
            <a:headEnd type="none"/>
            <a:tailEnd type="triangle"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10 CuadroTexto"/>
          <p:cNvSpPr txBox="1"/>
          <p:nvPr/>
        </p:nvSpPr>
        <p:spPr>
          <a:xfrm>
            <a:off x="6663932" y="5680028"/>
            <a:ext cx="3169457" cy="954107"/>
          </a:xfrm>
          <a:prstGeom prst="rect">
            <a:avLst/>
          </a:prstGeom>
          <a:ln w="57150">
            <a:noFill/>
          </a:ln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lvl="0"/>
            <a:r>
              <a:rPr lang="es-CO" sz="2800" b="1" dirty="0" smtClean="0"/>
              <a:t>Plásticos, conservas y latas </a:t>
            </a:r>
            <a:endParaRPr lang="es-CO" sz="2800" b="1" dirty="0"/>
          </a:p>
        </p:txBody>
      </p:sp>
      <p:pic>
        <p:nvPicPr>
          <p:cNvPr id="12" name="Picture 2" descr="http://mujeresvozyaccion.com/wp-content/uploads/2014/11/tur-responsab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84" y="2905758"/>
            <a:ext cx="4629317" cy="1543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8662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xit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2" dur="1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4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2" presetClass="entr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2" grpId="3" animBg="1"/>
      <p:bldP spid="3" grpId="0" animBg="1"/>
      <p:bldP spid="3" grpId="1" animBg="1"/>
      <p:bldP spid="3" grpId="2" animBg="1"/>
      <p:bldP spid="3" grpId="3" animBg="1"/>
      <p:bldP spid="4" grpId="0" animBg="1"/>
      <p:bldP spid="4" grpId="1" animBg="1"/>
      <p:bldP spid="4" grpId="2" animBg="1"/>
      <p:bldP spid="4" grpId="3" animBg="1"/>
      <p:bldP spid="5" grpId="0" animBg="1"/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  <p:bldP spid="11" grpId="0" animBg="1"/>
      <p:bldP spid="11" grpId="1" animBg="1"/>
      <p:bldP spid="11" grpId="2" animBg="1"/>
      <p:bldP spid="9" grpId="0" animBg="1"/>
      <p:bldP spid="9" grpId="1" animBg="1"/>
      <p:bldP spid="9" grpId="2" animBg="1"/>
      <p:bldP spid="9" grpId="3" animBg="1"/>
      <p:bldP spid="10" grpId="0" animBg="1"/>
      <p:bldP spid="10" grpId="1" animBg="1"/>
      <p:bldP spid="10" grpId="2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1327338562"/>
              </p:ext>
            </p:extLst>
          </p:nvPr>
        </p:nvGraphicFramePr>
        <p:xfrm>
          <a:off x="1348785" y="495946"/>
          <a:ext cx="10352435" cy="56021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40535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6131" y="5628068"/>
            <a:ext cx="1785869" cy="122993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ítulo 1"/>
          <p:cNvSpPr txBox="1">
            <a:spLocks noGrp="1"/>
          </p:cNvSpPr>
          <p:nvPr>
            <p:ph type="title"/>
          </p:nvPr>
        </p:nvSpPr>
        <p:spPr>
          <a:xfrm>
            <a:off x="1941997" y="391394"/>
            <a:ext cx="9655605" cy="120493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 algn="ctr"/>
            <a:r>
              <a:rPr lang="es-ES_tradnl" sz="3300" b="1" dirty="0"/>
              <a:t>MEDIDAS </a:t>
            </a:r>
            <a:r>
              <a:rPr lang="es-ES_tradnl" sz="3300" b="1" dirty="0" smtClean="0"/>
              <a:t>PARA POTENCIALIZAR</a:t>
            </a:r>
            <a:endParaRPr lang="es-CO" sz="3300" dirty="0"/>
          </a:p>
          <a:p>
            <a:r>
              <a:rPr lang="es-CO" b="1" dirty="0" smtClean="0"/>
              <a:t> </a:t>
            </a:r>
            <a:endParaRPr lang="es-CO" b="1" dirty="0"/>
          </a:p>
        </p:txBody>
      </p:sp>
      <p:sp>
        <p:nvSpPr>
          <p:cNvPr id="7" name="Marcador de contenido 2"/>
          <p:cNvSpPr>
            <a:spLocks noGrp="1"/>
          </p:cNvSpPr>
          <p:nvPr>
            <p:ph idx="1"/>
          </p:nvPr>
        </p:nvSpPr>
        <p:spPr>
          <a:xfrm>
            <a:off x="1679846" y="993859"/>
            <a:ext cx="8915400" cy="583842"/>
          </a:xfrm>
        </p:spPr>
        <p:txBody>
          <a:bodyPr/>
          <a:lstStyle/>
          <a:p>
            <a:pPr marL="342900" lvl="1" indent="-342900"/>
            <a:r>
              <a:rPr lang="es-CO" sz="2600" b="1" dirty="0" smtClean="0"/>
              <a:t>Impacto Económico</a:t>
            </a:r>
            <a:endParaRPr lang="es-CO" sz="2600" dirty="0"/>
          </a:p>
          <a:p>
            <a:pPr marL="0" indent="0">
              <a:buNone/>
            </a:pPr>
            <a:endParaRPr lang="es-CO" dirty="0"/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3641521152"/>
              </p:ext>
            </p:extLst>
          </p:nvPr>
        </p:nvGraphicFramePr>
        <p:xfrm>
          <a:off x="2650186" y="1596325"/>
          <a:ext cx="7371775" cy="50243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97308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6131" y="5628068"/>
            <a:ext cx="1785869" cy="122993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Marcador de contenido 2"/>
          <p:cNvSpPr>
            <a:spLocks noGrp="1"/>
          </p:cNvSpPr>
          <p:nvPr>
            <p:ph idx="1"/>
          </p:nvPr>
        </p:nvSpPr>
        <p:spPr>
          <a:xfrm>
            <a:off x="1772836" y="470043"/>
            <a:ext cx="8915400" cy="583842"/>
          </a:xfrm>
        </p:spPr>
        <p:txBody>
          <a:bodyPr/>
          <a:lstStyle/>
          <a:p>
            <a:pPr marL="342900" lvl="1" indent="-342900"/>
            <a:r>
              <a:rPr lang="es-CO" sz="2600" b="1" dirty="0" smtClean="0"/>
              <a:t>Impacto </a:t>
            </a:r>
            <a:r>
              <a:rPr lang="es-CO" sz="2600" b="1" dirty="0" smtClean="0"/>
              <a:t>Sociocultural </a:t>
            </a:r>
            <a:endParaRPr lang="es-CO" sz="2600" dirty="0"/>
          </a:p>
          <a:p>
            <a:pPr marL="0" indent="0">
              <a:buNone/>
            </a:pPr>
            <a:endParaRPr lang="es-CO" dirty="0"/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2009476226"/>
              </p:ext>
            </p:extLst>
          </p:nvPr>
        </p:nvGraphicFramePr>
        <p:xfrm>
          <a:off x="2186546" y="1210614"/>
          <a:ext cx="8219585" cy="5280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76001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6131" y="5628068"/>
            <a:ext cx="1785869" cy="122993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Marcador de contenido 2"/>
          <p:cNvSpPr>
            <a:spLocks noGrp="1"/>
          </p:cNvSpPr>
          <p:nvPr>
            <p:ph idx="1"/>
          </p:nvPr>
        </p:nvSpPr>
        <p:spPr>
          <a:xfrm>
            <a:off x="1679846" y="993859"/>
            <a:ext cx="8915400" cy="583842"/>
          </a:xfrm>
        </p:spPr>
        <p:txBody>
          <a:bodyPr/>
          <a:lstStyle/>
          <a:p>
            <a:pPr marL="342900" lvl="1" indent="-342900"/>
            <a:r>
              <a:rPr lang="es-CO" sz="2600" b="1" dirty="0" smtClean="0"/>
              <a:t>Impacto Ambiental </a:t>
            </a:r>
            <a:endParaRPr lang="es-CO" sz="2600" dirty="0"/>
          </a:p>
          <a:p>
            <a:pPr marL="0" indent="0">
              <a:buNone/>
            </a:pPr>
            <a:endParaRPr lang="es-CO" dirty="0"/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3192230269"/>
              </p:ext>
            </p:extLst>
          </p:nvPr>
        </p:nvGraphicFramePr>
        <p:xfrm>
          <a:off x="2212304" y="1506828"/>
          <a:ext cx="8382942" cy="47989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27468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941025" y="90488"/>
            <a:ext cx="5354638" cy="787400"/>
          </a:xfrm>
          <a:prstGeom prst="rect">
            <a:avLst/>
          </a:prstGeom>
          <a:noFill/>
        </p:spPr>
        <p:txBody>
          <a:bodyPr/>
          <a:lstStyle/>
          <a:p>
            <a:pPr defTabSz="457200" fontAlgn="auto">
              <a:spcAft>
                <a:spcPts val="0"/>
              </a:spcAft>
              <a:defRPr/>
            </a:pPr>
            <a:r>
              <a:rPr lang="es-ES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PROGRAMA DE VINCULACIÓN</a:t>
            </a:r>
            <a:endParaRPr lang="es-ES" sz="40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 3"/>
          <p:cNvSpPr/>
          <p:nvPr/>
        </p:nvSpPr>
        <p:spPr>
          <a:xfrm>
            <a:off x="1845942" y="2763341"/>
            <a:ext cx="5209474" cy="2359280"/>
          </a:xfrm>
          <a:prstGeom prst="leftRightRibbon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" name="6 Rectángulo"/>
          <p:cNvSpPr/>
          <p:nvPr/>
        </p:nvSpPr>
        <p:spPr>
          <a:xfrm>
            <a:off x="895219" y="1864179"/>
            <a:ext cx="2119409" cy="1258800"/>
          </a:xfrm>
          <a:prstGeom prst="rect">
            <a:avLst/>
          </a:prstGeom>
          <a:noFill/>
          <a:ln>
            <a:noFill/>
          </a:ln>
          <a:sp3d/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48134" name="8 Grupo"/>
          <p:cNvGrpSpPr>
            <a:grpSpLocks/>
          </p:cNvGrpSpPr>
          <p:nvPr/>
        </p:nvGrpSpPr>
        <p:grpSpPr bwMode="auto">
          <a:xfrm>
            <a:off x="4522650" y="2092205"/>
            <a:ext cx="2180206" cy="2593904"/>
            <a:chOff x="710196" y="1181189"/>
            <a:chExt cx="2179907" cy="2594307"/>
          </a:xfrm>
        </p:grpSpPr>
        <p:sp>
          <p:nvSpPr>
            <p:cNvPr id="10" name="9 Rectángulo"/>
            <p:cNvSpPr/>
            <p:nvPr/>
          </p:nvSpPr>
          <p:spPr>
            <a:xfrm>
              <a:off x="770694" y="1181189"/>
              <a:ext cx="2119409" cy="1258800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10 Rectángulo"/>
            <p:cNvSpPr/>
            <p:nvPr/>
          </p:nvSpPr>
          <p:spPr>
            <a:xfrm>
              <a:off x="710196" y="2516696"/>
              <a:ext cx="2119409" cy="125880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88900" rIns="0" bIns="95250" spcCol="1270" anchor="ctr"/>
            <a:lstStyle/>
            <a:p>
              <a:pPr algn="ctr" defTabSz="11112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ES" sz="2000" b="1" dirty="0" smtClean="0">
                  <a:solidFill>
                    <a:schemeClr val="tx1"/>
                  </a:solidFill>
                </a:rPr>
                <a:t>Ingería en Geografía y Medio Ambiente</a:t>
              </a:r>
              <a:endParaRPr lang="es-ES" sz="20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8135" name="11 Grupo"/>
          <p:cNvGrpSpPr>
            <a:grpSpLocks/>
          </p:cNvGrpSpPr>
          <p:nvPr/>
        </p:nvGrpSpPr>
        <p:grpSpPr bwMode="auto">
          <a:xfrm>
            <a:off x="2112094" y="1932763"/>
            <a:ext cx="2253531" cy="2689540"/>
            <a:chOff x="637355" y="1181189"/>
            <a:chExt cx="2252748" cy="2078150"/>
          </a:xfrm>
        </p:grpSpPr>
        <p:sp>
          <p:nvSpPr>
            <p:cNvPr id="13" name="12 Rectángulo"/>
            <p:cNvSpPr/>
            <p:nvPr/>
          </p:nvSpPr>
          <p:spPr>
            <a:xfrm>
              <a:off x="770694" y="1181189"/>
              <a:ext cx="2119409" cy="1258800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13 Rectángulo"/>
            <p:cNvSpPr/>
            <p:nvPr/>
          </p:nvSpPr>
          <p:spPr>
            <a:xfrm>
              <a:off x="637355" y="2000539"/>
              <a:ext cx="2119409" cy="125880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88900" rIns="0" bIns="95250" spcCol="1270" anchor="ctr"/>
            <a:lstStyle/>
            <a:p>
              <a:pPr algn="ctr" defTabSz="11112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ES_tradnl" sz="2000" b="1" dirty="0">
                  <a:solidFill>
                    <a:schemeClr val="tx1"/>
                  </a:solidFill>
                </a:rPr>
                <a:t>Ingeniería </a:t>
              </a:r>
              <a:r>
                <a:rPr lang="es-ES_tradnl" sz="2000" b="1" dirty="0" smtClean="0">
                  <a:solidFill>
                    <a:schemeClr val="tx1"/>
                  </a:solidFill>
                </a:rPr>
                <a:t>en Biotecnología</a:t>
              </a:r>
            </a:p>
            <a:p>
              <a:pPr algn="ctr" defTabSz="11112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s-ES" sz="800" dirty="0">
                <a:solidFill>
                  <a:schemeClr val="tx1"/>
                </a:solidFill>
              </a:endParaRPr>
            </a:p>
          </p:txBody>
        </p:sp>
      </p:grpSp>
      <p:sp>
        <p:nvSpPr>
          <p:cNvPr id="48136" name="14 CuadroTexto"/>
          <p:cNvSpPr txBox="1">
            <a:spLocks noChangeArrowheads="1"/>
          </p:cNvSpPr>
          <p:nvPr/>
        </p:nvSpPr>
        <p:spPr bwMode="auto">
          <a:xfrm>
            <a:off x="6528622" y="4699106"/>
            <a:ext cx="1634408" cy="1477328"/>
          </a:xfrm>
          <a:prstGeom prst="rect">
            <a:avLst/>
          </a:prstGeom>
          <a:solidFill>
            <a:srgbClr val="FFFFC1"/>
          </a:solidFill>
          <a:ln w="9525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es-ES_tradnl" dirty="0"/>
              <a:t>E</a:t>
            </a:r>
            <a:r>
              <a:rPr lang="es-ES_tradnl" dirty="0" smtClean="0"/>
              <a:t>n </a:t>
            </a:r>
            <a:r>
              <a:rPr lang="es-ES_tradnl" dirty="0"/>
              <a:t>las áreas de  </a:t>
            </a:r>
            <a:r>
              <a:rPr lang="es-ES_tradnl" dirty="0" err="1"/>
              <a:t>Geociencias</a:t>
            </a:r>
            <a:r>
              <a:rPr lang="es-ES_tradnl" dirty="0"/>
              <a:t> y  Ambiental </a:t>
            </a:r>
            <a:endParaRPr lang="es-EC" dirty="0"/>
          </a:p>
          <a:p>
            <a:endParaRPr lang="es-EC" dirty="0"/>
          </a:p>
        </p:txBody>
      </p:sp>
      <p:sp>
        <p:nvSpPr>
          <p:cNvPr id="48137" name="15 CuadroTexto"/>
          <p:cNvSpPr txBox="1">
            <a:spLocks noChangeArrowheads="1"/>
          </p:cNvSpPr>
          <p:nvPr/>
        </p:nvSpPr>
        <p:spPr bwMode="auto">
          <a:xfrm>
            <a:off x="284594" y="1971453"/>
            <a:ext cx="1312862" cy="369887"/>
          </a:xfrm>
          <a:prstGeom prst="rect">
            <a:avLst/>
          </a:prstGeom>
          <a:solidFill>
            <a:srgbClr val="FFC000"/>
          </a:solidFill>
          <a:ln w="9525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/>
            <a:r>
              <a:rPr lang="es-EC" b="1" dirty="0" smtClean="0"/>
              <a:t>ESPE</a:t>
            </a:r>
            <a:endParaRPr lang="es-EC" b="1" dirty="0"/>
          </a:p>
        </p:txBody>
      </p:sp>
      <p:sp>
        <p:nvSpPr>
          <p:cNvPr id="48138" name="16 CuadroTexto"/>
          <p:cNvSpPr txBox="1">
            <a:spLocks noChangeArrowheads="1"/>
          </p:cNvSpPr>
          <p:nvPr/>
        </p:nvSpPr>
        <p:spPr bwMode="auto">
          <a:xfrm>
            <a:off x="325439" y="2905179"/>
            <a:ext cx="1465262" cy="923330"/>
          </a:xfrm>
          <a:prstGeom prst="rect">
            <a:avLst/>
          </a:prstGeom>
          <a:solidFill>
            <a:srgbClr val="FFFFC1"/>
          </a:solidFill>
          <a:ln w="9525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just"/>
            <a:r>
              <a:rPr lang="es-ES_tradnl" dirty="0"/>
              <a:t>soporte al desarrollo </a:t>
            </a:r>
            <a:r>
              <a:rPr lang="es-ES_tradnl" dirty="0" smtClean="0"/>
              <a:t>sustentable</a:t>
            </a:r>
            <a:endParaRPr lang="es-EC" dirty="0"/>
          </a:p>
        </p:txBody>
      </p:sp>
      <p:sp>
        <p:nvSpPr>
          <p:cNvPr id="48139" name="17 CuadroTexto"/>
          <p:cNvSpPr txBox="1">
            <a:spLocks noChangeArrowheads="1"/>
          </p:cNvSpPr>
          <p:nvPr/>
        </p:nvSpPr>
        <p:spPr bwMode="auto">
          <a:xfrm>
            <a:off x="439380" y="4380727"/>
            <a:ext cx="1314450" cy="1200329"/>
          </a:xfrm>
          <a:prstGeom prst="rect">
            <a:avLst/>
          </a:prstGeom>
          <a:solidFill>
            <a:srgbClr val="FFFFC1"/>
          </a:solidFill>
          <a:ln w="9525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just"/>
            <a:r>
              <a:rPr lang="es-ES_tradnl" dirty="0" smtClean="0"/>
              <a:t>amigable </a:t>
            </a:r>
            <a:r>
              <a:rPr lang="es-ES_tradnl" dirty="0"/>
              <a:t>del medio ambiente</a:t>
            </a:r>
            <a:endParaRPr lang="es-EC" dirty="0"/>
          </a:p>
        </p:txBody>
      </p:sp>
      <p:sp>
        <p:nvSpPr>
          <p:cNvPr id="19" name="18 CuadroTexto"/>
          <p:cNvSpPr txBox="1"/>
          <p:nvPr/>
        </p:nvSpPr>
        <p:spPr>
          <a:xfrm>
            <a:off x="5868988" y="236538"/>
            <a:ext cx="1757724" cy="1477328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dirty="0">
                <a:solidFill>
                  <a:schemeClr val="tx1"/>
                </a:solidFill>
              </a:rPr>
              <a:t>I</a:t>
            </a:r>
            <a:r>
              <a:rPr lang="es-ES_tradnl" dirty="0" smtClean="0">
                <a:solidFill>
                  <a:schemeClr val="tx1"/>
                </a:solidFill>
              </a:rPr>
              <a:t>nstituciones </a:t>
            </a:r>
            <a:r>
              <a:rPr lang="es-ES_tradnl" dirty="0">
                <a:solidFill>
                  <a:schemeClr val="tx1"/>
                </a:solidFill>
              </a:rPr>
              <a:t>educativas sean estas públicas o privadas</a:t>
            </a:r>
            <a:endParaRPr lang="es-EC" b="1" dirty="0">
              <a:solidFill>
                <a:schemeClr val="tx1"/>
              </a:solidFill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7834313" y="291088"/>
            <a:ext cx="1924050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dirty="0">
                <a:solidFill>
                  <a:schemeClr val="tx1"/>
                </a:solidFill>
              </a:rPr>
              <a:t>P</a:t>
            </a:r>
            <a:r>
              <a:rPr lang="es-ES_tradnl" dirty="0" smtClean="0">
                <a:solidFill>
                  <a:schemeClr val="tx1"/>
                </a:solidFill>
              </a:rPr>
              <a:t>asantías </a:t>
            </a:r>
            <a:r>
              <a:rPr lang="es-ES_tradnl" dirty="0">
                <a:solidFill>
                  <a:schemeClr val="tx1"/>
                </a:solidFill>
              </a:rPr>
              <a:t>pre profesionales</a:t>
            </a:r>
            <a:endParaRPr lang="es-EC" b="1" dirty="0">
              <a:solidFill>
                <a:schemeClr val="tx1"/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10142538" y="136525"/>
            <a:ext cx="1924050" cy="92333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dirty="0">
                <a:solidFill>
                  <a:schemeClr val="tx1"/>
                </a:solidFill>
              </a:rPr>
              <a:t>R</a:t>
            </a:r>
            <a:r>
              <a:rPr lang="es-ES_tradnl" dirty="0" smtClean="0">
                <a:solidFill>
                  <a:schemeClr val="tx1"/>
                </a:solidFill>
              </a:rPr>
              <a:t>elacionadas </a:t>
            </a:r>
            <a:r>
              <a:rPr lang="es-ES_tradnl" dirty="0">
                <a:solidFill>
                  <a:schemeClr val="tx1"/>
                </a:solidFill>
              </a:rPr>
              <a:t>con la </a:t>
            </a:r>
            <a:r>
              <a:rPr lang="es-ES_tradnl" dirty="0" smtClean="0">
                <a:solidFill>
                  <a:schemeClr val="tx1"/>
                </a:solidFill>
              </a:rPr>
              <a:t>especialidad</a:t>
            </a:r>
            <a:endParaRPr lang="es-EC" b="1" dirty="0">
              <a:solidFill>
                <a:schemeClr val="tx1"/>
              </a:solidFill>
            </a:endParaRPr>
          </a:p>
        </p:txBody>
      </p:sp>
      <p:sp>
        <p:nvSpPr>
          <p:cNvPr id="48143" name="21 CuadroTexto"/>
          <p:cNvSpPr txBox="1">
            <a:spLocks noChangeArrowheads="1"/>
          </p:cNvSpPr>
          <p:nvPr/>
        </p:nvSpPr>
        <p:spPr bwMode="auto">
          <a:xfrm>
            <a:off x="6380995" y="2092205"/>
            <a:ext cx="1533066" cy="1477328"/>
          </a:xfrm>
          <a:prstGeom prst="rect">
            <a:avLst/>
          </a:prstGeom>
          <a:solidFill>
            <a:srgbClr val="FFFFC1"/>
          </a:solidFill>
          <a:ln w="9525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es-ES_tradnl" dirty="0"/>
              <a:t>G</a:t>
            </a:r>
            <a:r>
              <a:rPr lang="es-ES_tradnl" dirty="0" smtClean="0"/>
              <a:t>enerar</a:t>
            </a:r>
            <a:r>
              <a:rPr lang="es-ES_tradnl" dirty="0"/>
              <a:t>, aplicar y difundir los </a:t>
            </a:r>
            <a:r>
              <a:rPr lang="es-ES_tradnl" dirty="0" smtClean="0"/>
              <a:t>conocimientos</a:t>
            </a:r>
            <a:endParaRPr lang="es-EC" dirty="0"/>
          </a:p>
        </p:txBody>
      </p:sp>
      <p:cxnSp>
        <p:nvCxnSpPr>
          <p:cNvPr id="43" name="42 Conector recto de flecha"/>
          <p:cNvCxnSpPr/>
          <p:nvPr/>
        </p:nvCxnSpPr>
        <p:spPr>
          <a:xfrm flipH="1">
            <a:off x="1096605" y="4010407"/>
            <a:ext cx="0" cy="2730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44 Conector recto de flecha"/>
          <p:cNvCxnSpPr/>
          <p:nvPr/>
        </p:nvCxnSpPr>
        <p:spPr>
          <a:xfrm flipH="1">
            <a:off x="989092" y="2411949"/>
            <a:ext cx="38775" cy="36784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49 Conector recto de flecha"/>
          <p:cNvCxnSpPr/>
          <p:nvPr/>
        </p:nvCxnSpPr>
        <p:spPr>
          <a:xfrm flipV="1">
            <a:off x="4882357" y="563253"/>
            <a:ext cx="705031" cy="666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2" name="51 Conector recto de flecha"/>
          <p:cNvCxnSpPr/>
          <p:nvPr/>
        </p:nvCxnSpPr>
        <p:spPr>
          <a:xfrm>
            <a:off x="7400925" y="555625"/>
            <a:ext cx="376238" cy="142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3" name="52 Conector recto de flecha"/>
          <p:cNvCxnSpPr/>
          <p:nvPr/>
        </p:nvCxnSpPr>
        <p:spPr>
          <a:xfrm>
            <a:off x="9758363" y="560388"/>
            <a:ext cx="376237" cy="127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5" name="54 Flecha izquierda"/>
          <p:cNvSpPr/>
          <p:nvPr/>
        </p:nvSpPr>
        <p:spPr>
          <a:xfrm>
            <a:off x="9684338" y="2589825"/>
            <a:ext cx="2457019" cy="2231717"/>
          </a:xfrm>
          <a:prstGeom prst="leftArrow">
            <a:avLst>
              <a:gd name="adj1" fmla="val 50000"/>
              <a:gd name="adj2" fmla="val 49338"/>
            </a:avLst>
          </a:prstGeom>
          <a:solidFill>
            <a:schemeClr val="accent1"/>
          </a:solidFill>
          <a:ln w="38100">
            <a:headEnd type="none"/>
            <a:tailEnd type="triangle"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C"/>
          </a:p>
        </p:txBody>
      </p:sp>
      <p:sp>
        <p:nvSpPr>
          <p:cNvPr id="56" name="55 Rectángulo"/>
          <p:cNvSpPr/>
          <p:nvPr/>
        </p:nvSpPr>
        <p:spPr>
          <a:xfrm>
            <a:off x="10170323" y="3168109"/>
            <a:ext cx="2119409" cy="1115348"/>
          </a:xfrm>
          <a:prstGeom prst="rect">
            <a:avLst/>
          </a:prstGeom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88900" rIns="0" bIns="95250" spcCol="1270" anchor="ctr"/>
          <a:lstStyle/>
          <a:p>
            <a:pPr algn="ctr" defTabSz="111125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es-ES" sz="2000" b="1" dirty="0" smtClean="0">
                <a:solidFill>
                  <a:schemeClr val="tx1"/>
                </a:solidFill>
              </a:rPr>
              <a:t>Ingeniería en Administración turística y Hotelera </a:t>
            </a:r>
            <a:endParaRPr lang="es-ES" sz="2000" b="1" dirty="0">
              <a:solidFill>
                <a:schemeClr val="tx1"/>
              </a:solidFill>
            </a:endParaRPr>
          </a:p>
        </p:txBody>
      </p:sp>
      <p:sp>
        <p:nvSpPr>
          <p:cNvPr id="48151" name="57 Rectángulo"/>
          <p:cNvSpPr>
            <a:spLocks noChangeArrowheads="1"/>
          </p:cNvSpPr>
          <p:nvPr/>
        </p:nvSpPr>
        <p:spPr bwMode="auto">
          <a:xfrm>
            <a:off x="9127774" y="4821542"/>
            <a:ext cx="2013651" cy="369332"/>
          </a:xfrm>
          <a:prstGeom prst="rect">
            <a:avLst/>
          </a:prstGeom>
          <a:solidFill>
            <a:srgbClr val="FFFFC1"/>
          </a:solidFill>
          <a:ln w="9525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dirty="0" smtClean="0">
                <a:latin typeface="Century Gothic" pitchFamily="34" charset="0"/>
              </a:rPr>
              <a:t>Capacitaciones </a:t>
            </a:r>
            <a:endParaRPr lang="es-EC" dirty="0">
              <a:latin typeface="Century Gothic" pitchFamily="34" charset="0"/>
            </a:endParaRPr>
          </a:p>
        </p:txBody>
      </p:sp>
      <p:sp>
        <p:nvSpPr>
          <p:cNvPr id="48152" name="58 Rectángulo"/>
          <p:cNvSpPr>
            <a:spLocks noChangeArrowheads="1"/>
          </p:cNvSpPr>
          <p:nvPr/>
        </p:nvSpPr>
        <p:spPr bwMode="auto">
          <a:xfrm>
            <a:off x="9620600" y="2268679"/>
            <a:ext cx="1043876" cy="369332"/>
          </a:xfrm>
          <a:prstGeom prst="rect">
            <a:avLst/>
          </a:prstGeom>
          <a:solidFill>
            <a:srgbClr val="FFFFC1"/>
          </a:solidFill>
          <a:ln w="9525">
            <a:solidFill>
              <a:srgbClr val="FFC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dirty="0" smtClean="0">
                <a:latin typeface="Century Gothic" pitchFamily="34" charset="0"/>
              </a:rPr>
              <a:t>Gestión</a:t>
            </a:r>
            <a:endParaRPr lang="es-EC" dirty="0">
              <a:latin typeface="Century Gothic" pitchFamily="34" charset="0"/>
            </a:endParaRPr>
          </a:p>
        </p:txBody>
      </p:sp>
      <p:sp>
        <p:nvSpPr>
          <p:cNvPr id="48153" name="59 Rectángulo"/>
          <p:cNvSpPr>
            <a:spLocks noChangeArrowheads="1"/>
          </p:cNvSpPr>
          <p:nvPr/>
        </p:nvSpPr>
        <p:spPr bwMode="auto">
          <a:xfrm>
            <a:off x="8163030" y="3402996"/>
            <a:ext cx="2085827" cy="369332"/>
          </a:xfrm>
          <a:prstGeom prst="rect">
            <a:avLst/>
          </a:prstGeom>
          <a:solidFill>
            <a:srgbClr val="FFFFC1"/>
          </a:solidFill>
          <a:ln w="9525">
            <a:solidFill>
              <a:srgbClr val="FFC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dirty="0" smtClean="0">
                <a:latin typeface="Century Gothic" pitchFamily="34" charset="0"/>
              </a:rPr>
              <a:t>Manejo Recursos</a:t>
            </a:r>
            <a:endParaRPr lang="es-EC" dirty="0">
              <a:latin typeface="Century Gothic" pitchFamily="34" charset="0"/>
            </a:endParaRPr>
          </a:p>
        </p:txBody>
      </p:sp>
      <p:pic>
        <p:nvPicPr>
          <p:cNvPr id="29" name="Imagen 2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6131" y="5628068"/>
            <a:ext cx="1785869" cy="12299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845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48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48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48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3" dur="500"/>
                                        <p:tgtEl>
                                          <p:spTgt spid="48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48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48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4" dur="500"/>
                                        <p:tgtEl>
                                          <p:spTgt spid="48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7" dur="500"/>
                                        <p:tgtEl>
                                          <p:spTgt spid="48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8136" grpId="0" animBg="1"/>
      <p:bldP spid="48137" grpId="0" animBg="1"/>
      <p:bldP spid="19" grpId="0" animBg="1"/>
      <p:bldP spid="20" grpId="0" animBg="1"/>
      <p:bldP spid="21" grpId="0" animBg="1"/>
      <p:bldP spid="48143" grpId="0" animBg="1"/>
      <p:bldP spid="55" grpId="0" animBg="1"/>
      <p:bldP spid="56" grpId="0"/>
      <p:bldP spid="48151" grpId="0" animBg="1"/>
      <p:bldP spid="48152" grpId="0" animBg="1"/>
      <p:bldP spid="4815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Título 1"/>
          <p:cNvSpPr>
            <a:spLocks noGrp="1"/>
          </p:cNvSpPr>
          <p:nvPr>
            <p:ph type="ctrTitle"/>
          </p:nvPr>
        </p:nvSpPr>
        <p:spPr>
          <a:xfrm>
            <a:off x="1744877" y="328655"/>
            <a:ext cx="9391246" cy="788987"/>
          </a:xfrm>
          <a:noFill/>
        </p:spPr>
        <p:txBody>
          <a:bodyPr>
            <a:noAutofit/>
          </a:bodyPr>
          <a:lstStyle/>
          <a:p>
            <a:pPr algn="ctr"/>
            <a:r>
              <a:rPr lang="es-ES" sz="3500" b="1" dirty="0" smtClean="0"/>
              <a:t>REUNIONES CON EXPERTOS EN TEMAS AMBIENTALES </a:t>
            </a:r>
          </a:p>
        </p:txBody>
      </p:sp>
      <p:sp>
        <p:nvSpPr>
          <p:cNvPr id="48" name="47 Forma libre"/>
          <p:cNvSpPr/>
          <p:nvPr/>
        </p:nvSpPr>
        <p:spPr>
          <a:xfrm>
            <a:off x="4431849" y="1131228"/>
            <a:ext cx="2286000" cy="620713"/>
          </a:xfrm>
          <a:custGeom>
            <a:avLst/>
            <a:gdLst>
              <a:gd name="connsiteX0" fmla="*/ 0 w 2286647"/>
              <a:gd name="connsiteY0" fmla="*/ 103453 h 620706"/>
              <a:gd name="connsiteX1" fmla="*/ 30301 w 2286647"/>
              <a:gd name="connsiteY1" fmla="*/ 30301 h 620706"/>
              <a:gd name="connsiteX2" fmla="*/ 103453 w 2286647"/>
              <a:gd name="connsiteY2" fmla="*/ 0 h 620706"/>
              <a:gd name="connsiteX3" fmla="*/ 2183194 w 2286647"/>
              <a:gd name="connsiteY3" fmla="*/ 0 h 620706"/>
              <a:gd name="connsiteX4" fmla="*/ 2256346 w 2286647"/>
              <a:gd name="connsiteY4" fmla="*/ 30301 h 620706"/>
              <a:gd name="connsiteX5" fmla="*/ 2286647 w 2286647"/>
              <a:gd name="connsiteY5" fmla="*/ 103453 h 620706"/>
              <a:gd name="connsiteX6" fmla="*/ 2286647 w 2286647"/>
              <a:gd name="connsiteY6" fmla="*/ 517253 h 620706"/>
              <a:gd name="connsiteX7" fmla="*/ 2256346 w 2286647"/>
              <a:gd name="connsiteY7" fmla="*/ 590405 h 620706"/>
              <a:gd name="connsiteX8" fmla="*/ 2183194 w 2286647"/>
              <a:gd name="connsiteY8" fmla="*/ 620706 h 620706"/>
              <a:gd name="connsiteX9" fmla="*/ 103453 w 2286647"/>
              <a:gd name="connsiteY9" fmla="*/ 620706 h 620706"/>
              <a:gd name="connsiteX10" fmla="*/ 30301 w 2286647"/>
              <a:gd name="connsiteY10" fmla="*/ 590405 h 620706"/>
              <a:gd name="connsiteX11" fmla="*/ 0 w 2286647"/>
              <a:gd name="connsiteY11" fmla="*/ 517253 h 620706"/>
              <a:gd name="connsiteX12" fmla="*/ 0 w 2286647"/>
              <a:gd name="connsiteY12" fmla="*/ 103453 h 620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86647" h="620706">
                <a:moveTo>
                  <a:pt x="0" y="103453"/>
                </a:moveTo>
                <a:cubicBezTo>
                  <a:pt x="0" y="76016"/>
                  <a:pt x="10900" y="49702"/>
                  <a:pt x="30301" y="30301"/>
                </a:cubicBezTo>
                <a:cubicBezTo>
                  <a:pt x="49702" y="10900"/>
                  <a:pt x="76016" y="0"/>
                  <a:pt x="103453" y="0"/>
                </a:cubicBezTo>
                <a:lnTo>
                  <a:pt x="2183194" y="0"/>
                </a:lnTo>
                <a:cubicBezTo>
                  <a:pt x="2210631" y="0"/>
                  <a:pt x="2236945" y="10900"/>
                  <a:pt x="2256346" y="30301"/>
                </a:cubicBezTo>
                <a:cubicBezTo>
                  <a:pt x="2275747" y="49702"/>
                  <a:pt x="2286647" y="76016"/>
                  <a:pt x="2286647" y="103453"/>
                </a:cubicBezTo>
                <a:lnTo>
                  <a:pt x="2286647" y="517253"/>
                </a:lnTo>
                <a:cubicBezTo>
                  <a:pt x="2286647" y="544690"/>
                  <a:pt x="2275748" y="571004"/>
                  <a:pt x="2256346" y="590405"/>
                </a:cubicBezTo>
                <a:cubicBezTo>
                  <a:pt x="2236945" y="609806"/>
                  <a:pt x="2210631" y="620706"/>
                  <a:pt x="2183194" y="620706"/>
                </a:cubicBezTo>
                <a:lnTo>
                  <a:pt x="103453" y="620706"/>
                </a:lnTo>
                <a:cubicBezTo>
                  <a:pt x="76016" y="620706"/>
                  <a:pt x="49702" y="609806"/>
                  <a:pt x="30301" y="590405"/>
                </a:cubicBezTo>
                <a:cubicBezTo>
                  <a:pt x="10900" y="571004"/>
                  <a:pt x="0" y="544690"/>
                  <a:pt x="0" y="517253"/>
                </a:cubicBezTo>
                <a:lnTo>
                  <a:pt x="0" y="103453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3175" cmpd="sng">
            <a:solidFill>
              <a:schemeClr val="dk1"/>
            </a:solidFill>
            <a:headEnd type="none"/>
            <a:tailEnd type="triangle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98880" tIns="98880" rIns="98880" bIns="98880" spcCol="1270" anchor="ctr"/>
          <a:lstStyle/>
          <a:p>
            <a:pPr algn="ctr" defTabSz="80010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es-EC" dirty="0" smtClean="0">
                <a:solidFill>
                  <a:schemeClr val="tx1"/>
                </a:solidFill>
              </a:rPr>
              <a:t>Preocupantes 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49" name="48 Forma libre"/>
          <p:cNvSpPr/>
          <p:nvPr/>
        </p:nvSpPr>
        <p:spPr>
          <a:xfrm>
            <a:off x="3890530" y="1366809"/>
            <a:ext cx="4746625" cy="4748212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3640307" y="366144"/>
                </a:moveTo>
                <a:arcTo wR="2373737" hR="2373737" stAng="18134844" swAng="625652"/>
              </a:path>
            </a:pathLst>
          </a:custGeom>
          <a:noFill/>
          <a:ln w="38100" cmpd="sng">
            <a:solidFill>
              <a:schemeClr val="dk1"/>
            </a:solidFill>
            <a:headEnd type="non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0" name="49 Forma libre"/>
          <p:cNvSpPr/>
          <p:nvPr/>
        </p:nvSpPr>
        <p:spPr>
          <a:xfrm>
            <a:off x="7963262" y="2380362"/>
            <a:ext cx="1997075" cy="915987"/>
          </a:xfrm>
          <a:custGeom>
            <a:avLst/>
            <a:gdLst>
              <a:gd name="connsiteX0" fmla="*/ 0 w 1995973"/>
              <a:gd name="connsiteY0" fmla="*/ 152745 h 916452"/>
              <a:gd name="connsiteX1" fmla="*/ 44738 w 1995973"/>
              <a:gd name="connsiteY1" fmla="*/ 44738 h 916452"/>
              <a:gd name="connsiteX2" fmla="*/ 152745 w 1995973"/>
              <a:gd name="connsiteY2" fmla="*/ 0 h 916452"/>
              <a:gd name="connsiteX3" fmla="*/ 1843228 w 1995973"/>
              <a:gd name="connsiteY3" fmla="*/ 0 h 916452"/>
              <a:gd name="connsiteX4" fmla="*/ 1951235 w 1995973"/>
              <a:gd name="connsiteY4" fmla="*/ 44738 h 916452"/>
              <a:gd name="connsiteX5" fmla="*/ 1995973 w 1995973"/>
              <a:gd name="connsiteY5" fmla="*/ 152745 h 916452"/>
              <a:gd name="connsiteX6" fmla="*/ 1995973 w 1995973"/>
              <a:gd name="connsiteY6" fmla="*/ 763707 h 916452"/>
              <a:gd name="connsiteX7" fmla="*/ 1951235 w 1995973"/>
              <a:gd name="connsiteY7" fmla="*/ 871714 h 916452"/>
              <a:gd name="connsiteX8" fmla="*/ 1843228 w 1995973"/>
              <a:gd name="connsiteY8" fmla="*/ 916452 h 916452"/>
              <a:gd name="connsiteX9" fmla="*/ 152745 w 1995973"/>
              <a:gd name="connsiteY9" fmla="*/ 916452 h 916452"/>
              <a:gd name="connsiteX10" fmla="*/ 44738 w 1995973"/>
              <a:gd name="connsiteY10" fmla="*/ 871714 h 916452"/>
              <a:gd name="connsiteX11" fmla="*/ 0 w 1995973"/>
              <a:gd name="connsiteY11" fmla="*/ 763707 h 916452"/>
              <a:gd name="connsiteX12" fmla="*/ 0 w 1995973"/>
              <a:gd name="connsiteY12" fmla="*/ 152745 h 91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95973" h="916452">
                <a:moveTo>
                  <a:pt x="0" y="152745"/>
                </a:moveTo>
                <a:cubicBezTo>
                  <a:pt x="0" y="112234"/>
                  <a:pt x="16093" y="73383"/>
                  <a:pt x="44738" y="44738"/>
                </a:cubicBezTo>
                <a:cubicBezTo>
                  <a:pt x="73383" y="16093"/>
                  <a:pt x="112235" y="0"/>
                  <a:pt x="152745" y="0"/>
                </a:cubicBezTo>
                <a:lnTo>
                  <a:pt x="1843228" y="0"/>
                </a:lnTo>
                <a:cubicBezTo>
                  <a:pt x="1883739" y="0"/>
                  <a:pt x="1922590" y="16093"/>
                  <a:pt x="1951235" y="44738"/>
                </a:cubicBezTo>
                <a:cubicBezTo>
                  <a:pt x="1979880" y="73383"/>
                  <a:pt x="1995973" y="112235"/>
                  <a:pt x="1995973" y="152745"/>
                </a:cubicBezTo>
                <a:lnTo>
                  <a:pt x="1995973" y="763707"/>
                </a:lnTo>
                <a:cubicBezTo>
                  <a:pt x="1995973" y="804218"/>
                  <a:pt x="1979880" y="843069"/>
                  <a:pt x="1951235" y="871714"/>
                </a:cubicBezTo>
                <a:cubicBezTo>
                  <a:pt x="1922590" y="900359"/>
                  <a:pt x="1883738" y="916452"/>
                  <a:pt x="1843228" y="916452"/>
                </a:cubicBezTo>
                <a:lnTo>
                  <a:pt x="152745" y="916452"/>
                </a:lnTo>
                <a:cubicBezTo>
                  <a:pt x="112234" y="916452"/>
                  <a:pt x="73383" y="900359"/>
                  <a:pt x="44738" y="871714"/>
                </a:cubicBezTo>
                <a:cubicBezTo>
                  <a:pt x="16093" y="843069"/>
                  <a:pt x="0" y="804217"/>
                  <a:pt x="0" y="763707"/>
                </a:cubicBezTo>
                <a:lnTo>
                  <a:pt x="0" y="152745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3175" cmpd="sng">
            <a:solidFill>
              <a:schemeClr val="dk1"/>
            </a:solidFill>
            <a:headEnd type="none"/>
            <a:tailEnd type="triangle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13318" tIns="113318" rIns="113318" bIns="113318" spcCol="1270" anchor="ctr"/>
          <a:lstStyle/>
          <a:p>
            <a:pPr algn="ctr" defTabSz="80010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es-EC" dirty="0" smtClean="0">
                <a:solidFill>
                  <a:schemeClr val="tx1"/>
                </a:solidFill>
              </a:rPr>
              <a:t>Para la Reserva </a:t>
            </a: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51" name="50 Forma libre"/>
          <p:cNvSpPr/>
          <p:nvPr/>
        </p:nvSpPr>
        <p:spPr>
          <a:xfrm>
            <a:off x="4067188" y="1560333"/>
            <a:ext cx="4746625" cy="4748212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705110" y="1927270"/>
                </a:moveTo>
                <a:arcTo wR="2373737" hR="2373737" stAng="20949533" swAng="1300934"/>
              </a:path>
            </a:pathLst>
          </a:custGeom>
          <a:noFill/>
          <a:ln w="38100" cmpd="sng">
            <a:solidFill>
              <a:schemeClr val="dk1"/>
            </a:solidFill>
            <a:headEnd type="none"/>
            <a:tailEnd type="triangle"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2" name="51 Forma libre"/>
          <p:cNvSpPr/>
          <p:nvPr/>
        </p:nvSpPr>
        <p:spPr>
          <a:xfrm>
            <a:off x="7553191" y="4730561"/>
            <a:ext cx="2047875" cy="915988"/>
          </a:xfrm>
          <a:custGeom>
            <a:avLst/>
            <a:gdLst>
              <a:gd name="connsiteX0" fmla="*/ 0 w 2046921"/>
              <a:gd name="connsiteY0" fmla="*/ 152745 h 916452"/>
              <a:gd name="connsiteX1" fmla="*/ 44738 w 2046921"/>
              <a:gd name="connsiteY1" fmla="*/ 44738 h 916452"/>
              <a:gd name="connsiteX2" fmla="*/ 152745 w 2046921"/>
              <a:gd name="connsiteY2" fmla="*/ 0 h 916452"/>
              <a:gd name="connsiteX3" fmla="*/ 1894176 w 2046921"/>
              <a:gd name="connsiteY3" fmla="*/ 0 h 916452"/>
              <a:gd name="connsiteX4" fmla="*/ 2002183 w 2046921"/>
              <a:gd name="connsiteY4" fmla="*/ 44738 h 916452"/>
              <a:gd name="connsiteX5" fmla="*/ 2046921 w 2046921"/>
              <a:gd name="connsiteY5" fmla="*/ 152745 h 916452"/>
              <a:gd name="connsiteX6" fmla="*/ 2046921 w 2046921"/>
              <a:gd name="connsiteY6" fmla="*/ 763707 h 916452"/>
              <a:gd name="connsiteX7" fmla="*/ 2002183 w 2046921"/>
              <a:gd name="connsiteY7" fmla="*/ 871714 h 916452"/>
              <a:gd name="connsiteX8" fmla="*/ 1894176 w 2046921"/>
              <a:gd name="connsiteY8" fmla="*/ 916452 h 916452"/>
              <a:gd name="connsiteX9" fmla="*/ 152745 w 2046921"/>
              <a:gd name="connsiteY9" fmla="*/ 916452 h 916452"/>
              <a:gd name="connsiteX10" fmla="*/ 44738 w 2046921"/>
              <a:gd name="connsiteY10" fmla="*/ 871714 h 916452"/>
              <a:gd name="connsiteX11" fmla="*/ 0 w 2046921"/>
              <a:gd name="connsiteY11" fmla="*/ 763707 h 916452"/>
              <a:gd name="connsiteX12" fmla="*/ 0 w 2046921"/>
              <a:gd name="connsiteY12" fmla="*/ 152745 h 91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46921" h="916452">
                <a:moveTo>
                  <a:pt x="0" y="152745"/>
                </a:moveTo>
                <a:cubicBezTo>
                  <a:pt x="0" y="112234"/>
                  <a:pt x="16093" y="73383"/>
                  <a:pt x="44738" y="44738"/>
                </a:cubicBezTo>
                <a:cubicBezTo>
                  <a:pt x="73383" y="16093"/>
                  <a:pt x="112235" y="0"/>
                  <a:pt x="152745" y="0"/>
                </a:cubicBezTo>
                <a:lnTo>
                  <a:pt x="1894176" y="0"/>
                </a:lnTo>
                <a:cubicBezTo>
                  <a:pt x="1934687" y="0"/>
                  <a:pt x="1973538" y="16093"/>
                  <a:pt x="2002183" y="44738"/>
                </a:cubicBezTo>
                <a:cubicBezTo>
                  <a:pt x="2030828" y="73383"/>
                  <a:pt x="2046921" y="112235"/>
                  <a:pt x="2046921" y="152745"/>
                </a:cubicBezTo>
                <a:lnTo>
                  <a:pt x="2046921" y="763707"/>
                </a:lnTo>
                <a:cubicBezTo>
                  <a:pt x="2046921" y="804218"/>
                  <a:pt x="2030828" y="843069"/>
                  <a:pt x="2002183" y="871714"/>
                </a:cubicBezTo>
                <a:cubicBezTo>
                  <a:pt x="1973538" y="900359"/>
                  <a:pt x="1934686" y="916452"/>
                  <a:pt x="1894176" y="916452"/>
                </a:cubicBezTo>
                <a:lnTo>
                  <a:pt x="152745" y="916452"/>
                </a:lnTo>
                <a:cubicBezTo>
                  <a:pt x="112234" y="916452"/>
                  <a:pt x="73383" y="900359"/>
                  <a:pt x="44738" y="871714"/>
                </a:cubicBezTo>
                <a:cubicBezTo>
                  <a:pt x="16093" y="843069"/>
                  <a:pt x="0" y="804217"/>
                  <a:pt x="0" y="763707"/>
                </a:cubicBezTo>
                <a:lnTo>
                  <a:pt x="0" y="152745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3175" cmpd="sng">
            <a:solidFill>
              <a:schemeClr val="dk1"/>
            </a:solidFill>
            <a:headEnd type="none"/>
            <a:tailEnd type="triangle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13318" tIns="113318" rIns="113318" bIns="113318" spcCol="1270" anchor="ctr"/>
          <a:lstStyle/>
          <a:p>
            <a:pPr algn="ctr" defTabSz="80010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es-EC" dirty="0" smtClean="0">
                <a:solidFill>
                  <a:schemeClr val="tx1"/>
                </a:solidFill>
              </a:rPr>
              <a:t>Teniendo ya Impactos Ambientales </a:t>
            </a: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53" name="52 Forma libre"/>
          <p:cNvSpPr/>
          <p:nvPr/>
        </p:nvSpPr>
        <p:spPr>
          <a:xfrm>
            <a:off x="3196579" y="1481167"/>
            <a:ext cx="4746625" cy="4748212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3942115" y="4155541"/>
                </a:moveTo>
                <a:arcTo wR="2373737" hR="2373737" stAng="2918709" swAng="869871"/>
              </a:path>
            </a:pathLst>
          </a:custGeom>
          <a:noFill/>
          <a:ln w="38100" cmpd="sng">
            <a:solidFill>
              <a:schemeClr val="dk1"/>
            </a:solidFill>
            <a:headEnd type="none"/>
            <a:tailEnd type="triangle"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4" name="53 Forma libre"/>
          <p:cNvSpPr/>
          <p:nvPr/>
        </p:nvSpPr>
        <p:spPr>
          <a:xfrm>
            <a:off x="4552924" y="5649968"/>
            <a:ext cx="1784350" cy="915987"/>
          </a:xfrm>
          <a:custGeom>
            <a:avLst/>
            <a:gdLst>
              <a:gd name="connsiteX0" fmla="*/ 0 w 1784815"/>
              <a:gd name="connsiteY0" fmla="*/ 152745 h 916452"/>
              <a:gd name="connsiteX1" fmla="*/ 44738 w 1784815"/>
              <a:gd name="connsiteY1" fmla="*/ 44738 h 916452"/>
              <a:gd name="connsiteX2" fmla="*/ 152745 w 1784815"/>
              <a:gd name="connsiteY2" fmla="*/ 0 h 916452"/>
              <a:gd name="connsiteX3" fmla="*/ 1632070 w 1784815"/>
              <a:gd name="connsiteY3" fmla="*/ 0 h 916452"/>
              <a:gd name="connsiteX4" fmla="*/ 1740077 w 1784815"/>
              <a:gd name="connsiteY4" fmla="*/ 44738 h 916452"/>
              <a:gd name="connsiteX5" fmla="*/ 1784815 w 1784815"/>
              <a:gd name="connsiteY5" fmla="*/ 152745 h 916452"/>
              <a:gd name="connsiteX6" fmla="*/ 1784815 w 1784815"/>
              <a:gd name="connsiteY6" fmla="*/ 763707 h 916452"/>
              <a:gd name="connsiteX7" fmla="*/ 1740077 w 1784815"/>
              <a:gd name="connsiteY7" fmla="*/ 871714 h 916452"/>
              <a:gd name="connsiteX8" fmla="*/ 1632070 w 1784815"/>
              <a:gd name="connsiteY8" fmla="*/ 916452 h 916452"/>
              <a:gd name="connsiteX9" fmla="*/ 152745 w 1784815"/>
              <a:gd name="connsiteY9" fmla="*/ 916452 h 916452"/>
              <a:gd name="connsiteX10" fmla="*/ 44738 w 1784815"/>
              <a:gd name="connsiteY10" fmla="*/ 871714 h 916452"/>
              <a:gd name="connsiteX11" fmla="*/ 0 w 1784815"/>
              <a:gd name="connsiteY11" fmla="*/ 763707 h 916452"/>
              <a:gd name="connsiteX12" fmla="*/ 0 w 1784815"/>
              <a:gd name="connsiteY12" fmla="*/ 152745 h 91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784815" h="916452">
                <a:moveTo>
                  <a:pt x="0" y="152745"/>
                </a:moveTo>
                <a:cubicBezTo>
                  <a:pt x="0" y="112234"/>
                  <a:pt x="16093" y="73383"/>
                  <a:pt x="44738" y="44738"/>
                </a:cubicBezTo>
                <a:cubicBezTo>
                  <a:pt x="73383" y="16093"/>
                  <a:pt x="112235" y="0"/>
                  <a:pt x="152745" y="0"/>
                </a:cubicBezTo>
                <a:lnTo>
                  <a:pt x="1632070" y="0"/>
                </a:lnTo>
                <a:cubicBezTo>
                  <a:pt x="1672581" y="0"/>
                  <a:pt x="1711432" y="16093"/>
                  <a:pt x="1740077" y="44738"/>
                </a:cubicBezTo>
                <a:cubicBezTo>
                  <a:pt x="1768722" y="73383"/>
                  <a:pt x="1784815" y="112235"/>
                  <a:pt x="1784815" y="152745"/>
                </a:cubicBezTo>
                <a:lnTo>
                  <a:pt x="1784815" y="763707"/>
                </a:lnTo>
                <a:cubicBezTo>
                  <a:pt x="1784815" y="804218"/>
                  <a:pt x="1768722" y="843069"/>
                  <a:pt x="1740077" y="871714"/>
                </a:cubicBezTo>
                <a:cubicBezTo>
                  <a:pt x="1711432" y="900359"/>
                  <a:pt x="1672580" y="916452"/>
                  <a:pt x="1632070" y="916452"/>
                </a:cubicBezTo>
                <a:lnTo>
                  <a:pt x="152745" y="916452"/>
                </a:lnTo>
                <a:cubicBezTo>
                  <a:pt x="112234" y="916452"/>
                  <a:pt x="73383" y="900359"/>
                  <a:pt x="44738" y="871714"/>
                </a:cubicBezTo>
                <a:cubicBezTo>
                  <a:pt x="16093" y="843069"/>
                  <a:pt x="0" y="804217"/>
                  <a:pt x="0" y="763707"/>
                </a:cubicBezTo>
                <a:lnTo>
                  <a:pt x="0" y="152745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3175" cmpd="sng">
            <a:solidFill>
              <a:schemeClr val="dk1"/>
            </a:solidFill>
            <a:headEnd type="none"/>
            <a:tailEnd type="triangle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13318" tIns="113318" rIns="113318" bIns="113318" spcCol="1270" anchor="ctr"/>
          <a:lstStyle/>
          <a:p>
            <a:pPr algn="ctr" defTabSz="80010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es-EC" dirty="0" smtClean="0">
                <a:solidFill>
                  <a:schemeClr val="tx1"/>
                </a:solidFill>
              </a:rPr>
              <a:t>Concretos </a:t>
            </a: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55" name="54 Forma libre"/>
          <p:cNvSpPr/>
          <p:nvPr/>
        </p:nvSpPr>
        <p:spPr>
          <a:xfrm>
            <a:off x="2591593" y="1227989"/>
            <a:ext cx="4746625" cy="4748212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1301365" y="4491437"/>
                </a:moveTo>
                <a:arcTo wR="2373737" hR="2373737" stAng="7011420" swAng="869871"/>
              </a:path>
            </a:pathLst>
          </a:custGeom>
          <a:noFill/>
          <a:ln w="38100" cmpd="sng">
            <a:solidFill>
              <a:schemeClr val="dk1"/>
            </a:solidFill>
            <a:headEnd type="none"/>
            <a:tailEnd type="triangle"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6" name="55 Forma libre"/>
          <p:cNvSpPr/>
          <p:nvPr/>
        </p:nvSpPr>
        <p:spPr>
          <a:xfrm>
            <a:off x="1590675" y="4092575"/>
            <a:ext cx="2187575" cy="915988"/>
          </a:xfrm>
          <a:custGeom>
            <a:avLst/>
            <a:gdLst>
              <a:gd name="connsiteX0" fmla="*/ 0 w 2188845"/>
              <a:gd name="connsiteY0" fmla="*/ 152745 h 916452"/>
              <a:gd name="connsiteX1" fmla="*/ 44738 w 2188845"/>
              <a:gd name="connsiteY1" fmla="*/ 44738 h 916452"/>
              <a:gd name="connsiteX2" fmla="*/ 152745 w 2188845"/>
              <a:gd name="connsiteY2" fmla="*/ 0 h 916452"/>
              <a:gd name="connsiteX3" fmla="*/ 2036100 w 2188845"/>
              <a:gd name="connsiteY3" fmla="*/ 0 h 916452"/>
              <a:gd name="connsiteX4" fmla="*/ 2144107 w 2188845"/>
              <a:gd name="connsiteY4" fmla="*/ 44738 h 916452"/>
              <a:gd name="connsiteX5" fmla="*/ 2188845 w 2188845"/>
              <a:gd name="connsiteY5" fmla="*/ 152745 h 916452"/>
              <a:gd name="connsiteX6" fmla="*/ 2188845 w 2188845"/>
              <a:gd name="connsiteY6" fmla="*/ 763707 h 916452"/>
              <a:gd name="connsiteX7" fmla="*/ 2144107 w 2188845"/>
              <a:gd name="connsiteY7" fmla="*/ 871714 h 916452"/>
              <a:gd name="connsiteX8" fmla="*/ 2036100 w 2188845"/>
              <a:gd name="connsiteY8" fmla="*/ 916452 h 916452"/>
              <a:gd name="connsiteX9" fmla="*/ 152745 w 2188845"/>
              <a:gd name="connsiteY9" fmla="*/ 916452 h 916452"/>
              <a:gd name="connsiteX10" fmla="*/ 44738 w 2188845"/>
              <a:gd name="connsiteY10" fmla="*/ 871714 h 916452"/>
              <a:gd name="connsiteX11" fmla="*/ 0 w 2188845"/>
              <a:gd name="connsiteY11" fmla="*/ 763707 h 916452"/>
              <a:gd name="connsiteX12" fmla="*/ 0 w 2188845"/>
              <a:gd name="connsiteY12" fmla="*/ 152745 h 91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88845" h="916452">
                <a:moveTo>
                  <a:pt x="0" y="152745"/>
                </a:moveTo>
                <a:cubicBezTo>
                  <a:pt x="0" y="112234"/>
                  <a:pt x="16093" y="73383"/>
                  <a:pt x="44738" y="44738"/>
                </a:cubicBezTo>
                <a:cubicBezTo>
                  <a:pt x="73383" y="16093"/>
                  <a:pt x="112235" y="0"/>
                  <a:pt x="152745" y="0"/>
                </a:cubicBezTo>
                <a:lnTo>
                  <a:pt x="2036100" y="0"/>
                </a:lnTo>
                <a:cubicBezTo>
                  <a:pt x="2076611" y="0"/>
                  <a:pt x="2115462" y="16093"/>
                  <a:pt x="2144107" y="44738"/>
                </a:cubicBezTo>
                <a:cubicBezTo>
                  <a:pt x="2172752" y="73383"/>
                  <a:pt x="2188845" y="112235"/>
                  <a:pt x="2188845" y="152745"/>
                </a:cubicBezTo>
                <a:lnTo>
                  <a:pt x="2188845" y="763707"/>
                </a:lnTo>
                <a:cubicBezTo>
                  <a:pt x="2188845" y="804218"/>
                  <a:pt x="2172752" y="843069"/>
                  <a:pt x="2144107" y="871714"/>
                </a:cubicBezTo>
                <a:cubicBezTo>
                  <a:pt x="2115462" y="900359"/>
                  <a:pt x="2076610" y="916452"/>
                  <a:pt x="2036100" y="916452"/>
                </a:cubicBezTo>
                <a:lnTo>
                  <a:pt x="152745" y="916452"/>
                </a:lnTo>
                <a:cubicBezTo>
                  <a:pt x="112234" y="916452"/>
                  <a:pt x="73383" y="900359"/>
                  <a:pt x="44738" y="871714"/>
                </a:cubicBezTo>
                <a:cubicBezTo>
                  <a:pt x="16093" y="843069"/>
                  <a:pt x="0" y="804217"/>
                  <a:pt x="0" y="763707"/>
                </a:cubicBezTo>
                <a:lnTo>
                  <a:pt x="0" y="152745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3175" cmpd="sng">
            <a:solidFill>
              <a:schemeClr val="dk1"/>
            </a:solidFill>
            <a:headEnd type="none"/>
            <a:tailEnd type="triangle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13318" tIns="113318" rIns="113318" bIns="113318" spcCol="1270" anchor="ctr"/>
          <a:lstStyle/>
          <a:p>
            <a:pPr algn="ctr" defTabSz="80010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es-EC" dirty="0" smtClean="0">
                <a:solidFill>
                  <a:schemeClr val="tx1"/>
                </a:solidFill>
              </a:rPr>
              <a:t>Su apoyo fundamental</a:t>
            </a: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57" name="56 Forma libre"/>
          <p:cNvSpPr/>
          <p:nvPr/>
        </p:nvSpPr>
        <p:spPr>
          <a:xfrm>
            <a:off x="2678919" y="1318051"/>
            <a:ext cx="4746625" cy="4748212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2365" y="2820205"/>
                </a:moveTo>
                <a:arcTo wR="2373737" hR="2373737" stAng="10149533" swAng="1300934"/>
              </a:path>
            </a:pathLst>
          </a:custGeom>
          <a:noFill/>
          <a:ln w="38100" cmpd="sng">
            <a:solidFill>
              <a:schemeClr val="dk1"/>
            </a:solidFill>
            <a:headEnd type="none"/>
            <a:tailEnd type="triangle"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8" name="57 Forma libre"/>
          <p:cNvSpPr/>
          <p:nvPr/>
        </p:nvSpPr>
        <p:spPr>
          <a:xfrm>
            <a:off x="1481137" y="2339579"/>
            <a:ext cx="2095500" cy="917575"/>
          </a:xfrm>
          <a:custGeom>
            <a:avLst/>
            <a:gdLst>
              <a:gd name="connsiteX0" fmla="*/ 0 w 2096007"/>
              <a:gd name="connsiteY0" fmla="*/ 152745 h 916452"/>
              <a:gd name="connsiteX1" fmla="*/ 44738 w 2096007"/>
              <a:gd name="connsiteY1" fmla="*/ 44738 h 916452"/>
              <a:gd name="connsiteX2" fmla="*/ 152745 w 2096007"/>
              <a:gd name="connsiteY2" fmla="*/ 0 h 916452"/>
              <a:gd name="connsiteX3" fmla="*/ 1943262 w 2096007"/>
              <a:gd name="connsiteY3" fmla="*/ 0 h 916452"/>
              <a:gd name="connsiteX4" fmla="*/ 2051269 w 2096007"/>
              <a:gd name="connsiteY4" fmla="*/ 44738 h 916452"/>
              <a:gd name="connsiteX5" fmla="*/ 2096007 w 2096007"/>
              <a:gd name="connsiteY5" fmla="*/ 152745 h 916452"/>
              <a:gd name="connsiteX6" fmla="*/ 2096007 w 2096007"/>
              <a:gd name="connsiteY6" fmla="*/ 763707 h 916452"/>
              <a:gd name="connsiteX7" fmla="*/ 2051269 w 2096007"/>
              <a:gd name="connsiteY7" fmla="*/ 871714 h 916452"/>
              <a:gd name="connsiteX8" fmla="*/ 1943262 w 2096007"/>
              <a:gd name="connsiteY8" fmla="*/ 916452 h 916452"/>
              <a:gd name="connsiteX9" fmla="*/ 152745 w 2096007"/>
              <a:gd name="connsiteY9" fmla="*/ 916452 h 916452"/>
              <a:gd name="connsiteX10" fmla="*/ 44738 w 2096007"/>
              <a:gd name="connsiteY10" fmla="*/ 871714 h 916452"/>
              <a:gd name="connsiteX11" fmla="*/ 0 w 2096007"/>
              <a:gd name="connsiteY11" fmla="*/ 763707 h 916452"/>
              <a:gd name="connsiteX12" fmla="*/ 0 w 2096007"/>
              <a:gd name="connsiteY12" fmla="*/ 152745 h 91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96007" h="916452">
                <a:moveTo>
                  <a:pt x="0" y="152745"/>
                </a:moveTo>
                <a:cubicBezTo>
                  <a:pt x="0" y="112234"/>
                  <a:pt x="16093" y="73383"/>
                  <a:pt x="44738" y="44738"/>
                </a:cubicBezTo>
                <a:cubicBezTo>
                  <a:pt x="73383" y="16093"/>
                  <a:pt x="112235" y="0"/>
                  <a:pt x="152745" y="0"/>
                </a:cubicBezTo>
                <a:lnTo>
                  <a:pt x="1943262" y="0"/>
                </a:lnTo>
                <a:cubicBezTo>
                  <a:pt x="1983773" y="0"/>
                  <a:pt x="2022624" y="16093"/>
                  <a:pt x="2051269" y="44738"/>
                </a:cubicBezTo>
                <a:cubicBezTo>
                  <a:pt x="2079914" y="73383"/>
                  <a:pt x="2096007" y="112235"/>
                  <a:pt x="2096007" y="152745"/>
                </a:cubicBezTo>
                <a:lnTo>
                  <a:pt x="2096007" y="763707"/>
                </a:lnTo>
                <a:cubicBezTo>
                  <a:pt x="2096007" y="804218"/>
                  <a:pt x="2079914" y="843069"/>
                  <a:pt x="2051269" y="871714"/>
                </a:cubicBezTo>
                <a:cubicBezTo>
                  <a:pt x="2022624" y="900359"/>
                  <a:pt x="1983772" y="916452"/>
                  <a:pt x="1943262" y="916452"/>
                </a:cubicBezTo>
                <a:lnTo>
                  <a:pt x="152745" y="916452"/>
                </a:lnTo>
                <a:cubicBezTo>
                  <a:pt x="112234" y="916452"/>
                  <a:pt x="73383" y="900359"/>
                  <a:pt x="44738" y="871714"/>
                </a:cubicBezTo>
                <a:cubicBezTo>
                  <a:pt x="16093" y="843069"/>
                  <a:pt x="0" y="804217"/>
                  <a:pt x="0" y="763707"/>
                </a:cubicBezTo>
                <a:lnTo>
                  <a:pt x="0" y="152745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3175" cmpd="sng">
            <a:solidFill>
              <a:schemeClr val="dk1"/>
            </a:solidFill>
            <a:headEnd type="none"/>
            <a:tailEnd type="triangle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13318" tIns="113318" rIns="113318" bIns="113318" spcCol="1270" anchor="ctr"/>
          <a:lstStyle/>
          <a:p>
            <a:pPr algn="ctr" defTabSz="80010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es-ES" dirty="0" smtClean="0">
                <a:solidFill>
                  <a:schemeClr val="tx1"/>
                </a:solidFill>
              </a:rPr>
              <a:t>Para evitar perdida de especies </a:t>
            </a: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59" name="58 Forma libre"/>
          <p:cNvSpPr/>
          <p:nvPr/>
        </p:nvSpPr>
        <p:spPr>
          <a:xfrm>
            <a:off x="2389981" y="1423988"/>
            <a:ext cx="4746625" cy="4748212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764727" y="628539"/>
                </a:moveTo>
                <a:arcTo wR="2373737" hR="2373737" stAng="13639504" swAng="625652"/>
              </a:path>
            </a:pathLst>
          </a:custGeom>
          <a:noFill/>
          <a:ln w="38100" cmpd="sng">
            <a:solidFill>
              <a:schemeClr val="dk1"/>
            </a:solidFill>
            <a:headEnd type="none"/>
            <a:tailEnd type="triangle"/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5" name="Imagen 1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6131" y="5628068"/>
            <a:ext cx="1785869" cy="12299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3787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4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" presetClass="exit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4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4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4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4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4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" presetClass="entr" presetSubtype="4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2" presetClass="entr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2" presetClass="entr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2" presetClass="entr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" presetID="2" presetClass="entr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6" presetID="2" presetClass="entr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5" grpId="0"/>
      <p:bldP spid="48" grpId="0" animBg="1"/>
      <p:bldP spid="48" grpId="1"/>
      <p:bldP spid="48" grpId="2" animBg="1"/>
      <p:bldP spid="48" grpId="3" animBg="1"/>
      <p:bldP spid="50" grpId="0" animBg="1"/>
      <p:bldP spid="50" grpId="1" animBg="1"/>
      <p:bldP spid="50" grpId="2" animBg="1"/>
      <p:bldP spid="50" grpId="3" animBg="1"/>
      <p:bldP spid="52" grpId="0" animBg="1"/>
      <p:bldP spid="52" grpId="1" animBg="1"/>
      <p:bldP spid="52" grpId="2" animBg="1"/>
      <p:bldP spid="52" grpId="3" animBg="1"/>
      <p:bldP spid="54" grpId="0" animBg="1"/>
      <p:bldP spid="54" grpId="1" animBg="1"/>
      <p:bldP spid="54" grpId="2" animBg="1"/>
      <p:bldP spid="54" grpId="3" animBg="1"/>
      <p:bldP spid="56" grpId="0" animBg="1"/>
      <p:bldP spid="56" grpId="1" animBg="1"/>
      <p:bldP spid="56" grpId="2" animBg="1"/>
      <p:bldP spid="56" grpId="3" animBg="1"/>
      <p:bldP spid="58" grpId="0" animBg="1"/>
      <p:bldP spid="58" grpId="1" animBg="1"/>
      <p:bldP spid="58" grpId="2" animBg="1"/>
      <p:bldP spid="58" grpId="3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1744877" y="328655"/>
            <a:ext cx="9391246" cy="788987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3500" b="1" dirty="0" smtClean="0"/>
              <a:t>INDICADORES DE SOSTENIBILIDAD</a:t>
            </a:r>
          </a:p>
        </p:txBody>
      </p:sp>
      <p:pic>
        <p:nvPicPr>
          <p:cNvPr id="2050" name="Picture 2" descr="https://excelenciasostenible.files.wordpress.com/2013/10/biomc3admesis-transicic3b3n-sostenib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78" y="886263"/>
            <a:ext cx="11994222" cy="6011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6131" y="5628068"/>
            <a:ext cx="1785869" cy="12299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1595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215165" y="1611086"/>
            <a:ext cx="2755520" cy="709412"/>
          </a:xfrm>
        </p:spPr>
        <p:txBody>
          <a:bodyPr>
            <a:normAutofit/>
          </a:bodyPr>
          <a:lstStyle/>
          <a:p>
            <a:r>
              <a:rPr lang="es-EC" sz="2800" b="1" dirty="0" smtClean="0">
                <a:solidFill>
                  <a:schemeClr val="tx1"/>
                </a:solidFill>
              </a:rPr>
              <a:t>Indicador </a:t>
            </a:r>
          </a:p>
          <a:p>
            <a:endParaRPr lang="es-CO" dirty="0"/>
          </a:p>
        </p:txBody>
      </p:sp>
      <p:sp>
        <p:nvSpPr>
          <p:cNvPr id="4" name="Rectángulo 3"/>
          <p:cNvSpPr/>
          <p:nvPr/>
        </p:nvSpPr>
        <p:spPr>
          <a:xfrm>
            <a:off x="1559834" y="3078051"/>
            <a:ext cx="43239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Total de Superficie afectada</a:t>
            </a:r>
            <a:endParaRPr lang="es-CO" sz="2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es-ES_tradnl" sz="2400" dirty="0"/>
              <a:t> </a:t>
            </a:r>
            <a:endParaRPr lang="es-CO" sz="2400" dirty="0"/>
          </a:p>
        </p:txBody>
      </p:sp>
      <p:sp>
        <p:nvSpPr>
          <p:cNvPr id="5" name="Marcador de contenido 2"/>
          <p:cNvSpPr txBox="1">
            <a:spLocks/>
          </p:cNvSpPr>
          <p:nvPr/>
        </p:nvSpPr>
        <p:spPr>
          <a:xfrm>
            <a:off x="4364349" y="3850329"/>
            <a:ext cx="2755520" cy="70941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2800" b="1" dirty="0" smtClean="0">
                <a:solidFill>
                  <a:schemeClr val="tx1"/>
                </a:solidFill>
              </a:rPr>
              <a:t>Método de Cálculo  </a:t>
            </a:r>
          </a:p>
          <a:p>
            <a:endParaRPr lang="es-CO" dirty="0"/>
          </a:p>
        </p:txBody>
      </p:sp>
      <p:sp>
        <p:nvSpPr>
          <p:cNvPr id="7" name="Rectángulo redondeado 6"/>
          <p:cNvSpPr/>
          <p:nvPr/>
        </p:nvSpPr>
        <p:spPr>
          <a:xfrm>
            <a:off x="6297769" y="5332019"/>
            <a:ext cx="3305320" cy="1282357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(Superficie deteriorada año1/Superficie total) x 100</a:t>
            </a:r>
            <a:endParaRPr lang="es-CO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10" name="Conector curvado 9"/>
          <p:cNvCxnSpPr/>
          <p:nvPr/>
        </p:nvCxnSpPr>
        <p:spPr>
          <a:xfrm rot="16200000" flipH="1">
            <a:off x="1579797" y="2326772"/>
            <a:ext cx="824248" cy="678309"/>
          </a:xfrm>
          <a:prstGeom prst="curved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curvado 10"/>
          <p:cNvCxnSpPr/>
          <p:nvPr/>
        </p:nvCxnSpPr>
        <p:spPr>
          <a:xfrm rot="16200000" flipH="1">
            <a:off x="6035641" y="4593454"/>
            <a:ext cx="824248" cy="678309"/>
          </a:xfrm>
          <a:prstGeom prst="curved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6131" y="5628068"/>
            <a:ext cx="1785869" cy="1229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058" y="4192157"/>
            <a:ext cx="2137205" cy="1602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920" y="1635188"/>
            <a:ext cx="4353775" cy="32732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ítulo 1"/>
          <p:cNvSpPr>
            <a:spLocks noGrp="1"/>
          </p:cNvSpPr>
          <p:nvPr>
            <p:ph type="title"/>
          </p:nvPr>
        </p:nvSpPr>
        <p:spPr>
          <a:xfrm>
            <a:off x="1559834" y="413588"/>
            <a:ext cx="8911687" cy="1280890"/>
          </a:xfrm>
        </p:spPr>
        <p:txBody>
          <a:bodyPr>
            <a:normAutofit fontScale="90000"/>
          </a:bodyPr>
          <a:lstStyle/>
          <a:p>
            <a:r>
              <a:rPr lang="es-ES_tradnl" b="1" dirty="0">
                <a:solidFill>
                  <a:schemeClr val="tx1"/>
                </a:solidFill>
              </a:rPr>
              <a:t>Pérdida de especies de flora y fauna en la Reserva Orquideológica Pahuma</a:t>
            </a:r>
            <a:r>
              <a:rPr lang="es-EC" dirty="0">
                <a:solidFill>
                  <a:schemeClr val="tx1"/>
                </a:solidFill>
              </a:rPr>
              <a:t/>
            </a:r>
            <a:br>
              <a:rPr lang="es-EC" dirty="0">
                <a:solidFill>
                  <a:schemeClr val="tx1"/>
                </a:solidFill>
              </a:rPr>
            </a:b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421645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  <p:bldP spid="7" grpId="0" animBg="1"/>
      <p:bldP spid="1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288446" y="1776211"/>
            <a:ext cx="2755520" cy="709412"/>
          </a:xfrm>
        </p:spPr>
        <p:txBody>
          <a:bodyPr>
            <a:normAutofit/>
          </a:bodyPr>
          <a:lstStyle/>
          <a:p>
            <a:r>
              <a:rPr lang="es-EC" sz="2800" b="1" dirty="0" smtClean="0">
                <a:solidFill>
                  <a:schemeClr val="tx1"/>
                </a:solidFill>
              </a:rPr>
              <a:t>Indicador </a:t>
            </a:r>
          </a:p>
          <a:p>
            <a:endParaRPr lang="es-CO" dirty="0"/>
          </a:p>
        </p:txBody>
      </p:sp>
      <p:sp>
        <p:nvSpPr>
          <p:cNvPr id="4" name="Rectángulo 3"/>
          <p:cNvSpPr/>
          <p:nvPr/>
        </p:nvSpPr>
        <p:spPr>
          <a:xfrm>
            <a:off x="1559834" y="3078051"/>
            <a:ext cx="43239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Inventario anual de especies </a:t>
            </a:r>
            <a:endParaRPr lang="es-CO" sz="2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Marcador de contenido 2"/>
          <p:cNvSpPr txBox="1">
            <a:spLocks/>
          </p:cNvSpPr>
          <p:nvPr/>
        </p:nvSpPr>
        <p:spPr>
          <a:xfrm>
            <a:off x="4364349" y="3850329"/>
            <a:ext cx="2755520" cy="70941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2800" b="1" dirty="0" smtClean="0">
                <a:solidFill>
                  <a:schemeClr val="tx1"/>
                </a:solidFill>
              </a:rPr>
              <a:t>Método de Cálculo  </a:t>
            </a:r>
          </a:p>
          <a:p>
            <a:endParaRPr lang="es-CO" dirty="0"/>
          </a:p>
        </p:txBody>
      </p:sp>
      <p:sp>
        <p:nvSpPr>
          <p:cNvPr id="7" name="Rectángulo redondeado 6"/>
          <p:cNvSpPr/>
          <p:nvPr/>
        </p:nvSpPr>
        <p:spPr>
          <a:xfrm>
            <a:off x="6357613" y="5429519"/>
            <a:ext cx="3245476" cy="1184857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b="1" dirty="0" smtClean="0">
                <a:solidFill>
                  <a:schemeClr val="tx1"/>
                </a:solidFill>
              </a:rPr>
              <a:t>Actualizar Inventario</a:t>
            </a:r>
            <a:endParaRPr lang="es-CO" sz="2400" b="1" dirty="0">
              <a:solidFill>
                <a:schemeClr val="tx1"/>
              </a:solidFill>
            </a:endParaRPr>
          </a:p>
        </p:txBody>
      </p:sp>
      <p:cxnSp>
        <p:nvCxnSpPr>
          <p:cNvPr id="10" name="Conector curvado 9"/>
          <p:cNvCxnSpPr/>
          <p:nvPr/>
        </p:nvCxnSpPr>
        <p:spPr>
          <a:xfrm rot="16200000" flipH="1">
            <a:off x="1579797" y="2326772"/>
            <a:ext cx="824248" cy="678309"/>
          </a:xfrm>
          <a:prstGeom prst="curved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curvado 10"/>
          <p:cNvCxnSpPr/>
          <p:nvPr/>
        </p:nvCxnSpPr>
        <p:spPr>
          <a:xfrm rot="16200000" flipH="1">
            <a:off x="6035641" y="4593454"/>
            <a:ext cx="824248" cy="678309"/>
          </a:xfrm>
          <a:prstGeom prst="curved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n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065" y="3932970"/>
            <a:ext cx="2368281" cy="17762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http://presupuestoypatrimonio.umh.es/files/2015/09/checklis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2041" y="2686318"/>
            <a:ext cx="2743200" cy="274320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n 1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6131" y="5628068"/>
            <a:ext cx="1785869" cy="122993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00449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01253" y="659185"/>
            <a:ext cx="4323030" cy="640445"/>
          </a:xfrm>
        </p:spPr>
        <p:txBody>
          <a:bodyPr>
            <a:normAutofit fontScale="90000"/>
          </a:bodyPr>
          <a:lstStyle/>
          <a:p>
            <a:pPr lvl="1" algn="l" defTabSz="457200" rtl="0">
              <a:spcBef>
                <a:spcPct val="0"/>
              </a:spcBef>
            </a:pPr>
            <a:r>
              <a:rPr lang="es-EC" sz="3200" b="1" dirty="0" smtClean="0"/>
              <a:t>OBJETIVO GENERAL </a:t>
            </a:r>
            <a:r>
              <a:rPr lang="es-CO" sz="3200" dirty="0"/>
              <a:t/>
            </a:r>
            <a:br>
              <a:rPr lang="es-CO" sz="3200" dirty="0"/>
            </a:br>
            <a:endParaRPr lang="es-CO" sz="32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958146" y="1299630"/>
            <a:ext cx="7494947" cy="1408090"/>
          </a:xfrm>
        </p:spPr>
        <p:txBody>
          <a:bodyPr/>
          <a:lstStyle/>
          <a:p>
            <a:pPr algn="just"/>
            <a:r>
              <a:rPr lang="es-EC" b="1" dirty="0"/>
              <a:t>Analizar los impactos generados por la actividad turística de la Reserva Orquideológica Pahuma y su incidencia en su zona de influencia, a través de la investigación del manejo de sus recursos, con el fin de contribuir a un desarrollo sostenible.</a:t>
            </a:r>
            <a:endParaRPr lang="es-CO" b="1" dirty="0"/>
          </a:p>
        </p:txBody>
      </p:sp>
      <p:pic>
        <p:nvPicPr>
          <p:cNvPr id="4" name="Imagen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6131" y="5628068"/>
            <a:ext cx="1785869" cy="1229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9937" y="2532783"/>
            <a:ext cx="5786638" cy="43252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532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215165" y="1611086"/>
            <a:ext cx="2755520" cy="709412"/>
          </a:xfrm>
        </p:spPr>
        <p:txBody>
          <a:bodyPr>
            <a:normAutofit/>
          </a:bodyPr>
          <a:lstStyle/>
          <a:p>
            <a:r>
              <a:rPr lang="es-EC" sz="2800" b="1" dirty="0" smtClean="0">
                <a:solidFill>
                  <a:schemeClr val="tx1"/>
                </a:solidFill>
              </a:rPr>
              <a:t>Indicador </a:t>
            </a:r>
          </a:p>
          <a:p>
            <a:endParaRPr lang="es-CO" dirty="0"/>
          </a:p>
        </p:txBody>
      </p:sp>
      <p:sp>
        <p:nvSpPr>
          <p:cNvPr id="4" name="Rectángulo 3"/>
          <p:cNvSpPr/>
          <p:nvPr/>
        </p:nvSpPr>
        <p:spPr>
          <a:xfrm>
            <a:off x="1559834" y="3078051"/>
            <a:ext cx="43239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Porcentaje de especies en peligro de extinción</a:t>
            </a:r>
            <a:endParaRPr lang="es-CO" sz="2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Marcador de contenido 2"/>
          <p:cNvSpPr txBox="1">
            <a:spLocks/>
          </p:cNvSpPr>
          <p:nvPr/>
        </p:nvSpPr>
        <p:spPr>
          <a:xfrm>
            <a:off x="4364349" y="3850329"/>
            <a:ext cx="2755520" cy="70941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2800" b="1" dirty="0" smtClean="0">
                <a:solidFill>
                  <a:schemeClr val="tx1"/>
                </a:solidFill>
              </a:rPr>
              <a:t>Método de Cálculo  </a:t>
            </a:r>
          </a:p>
          <a:p>
            <a:endParaRPr lang="es-CO" dirty="0"/>
          </a:p>
        </p:txBody>
      </p:sp>
      <p:sp>
        <p:nvSpPr>
          <p:cNvPr id="7" name="Rectángulo redondeado 6"/>
          <p:cNvSpPr/>
          <p:nvPr/>
        </p:nvSpPr>
        <p:spPr>
          <a:xfrm>
            <a:off x="6297769" y="5332019"/>
            <a:ext cx="3305320" cy="1282357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 smtClean="0">
                <a:solidFill>
                  <a:schemeClr val="tx1"/>
                </a:solidFill>
              </a:rPr>
              <a:t>(</a:t>
            </a:r>
            <a:r>
              <a:rPr lang="es-ES_tradnl" sz="2000" b="1" dirty="0">
                <a:solidFill>
                  <a:schemeClr val="tx1"/>
                </a:solidFill>
              </a:rPr>
              <a:t>#</a:t>
            </a:r>
            <a:r>
              <a:rPr lang="es-ES_tradnl" sz="2000" b="1" dirty="0" smtClean="0">
                <a:solidFill>
                  <a:schemeClr val="tx1"/>
                </a:solidFill>
              </a:rPr>
              <a:t> </a:t>
            </a:r>
            <a:r>
              <a:rPr lang="es-ES_tradnl" sz="2000" b="1" dirty="0">
                <a:solidFill>
                  <a:schemeClr val="tx1"/>
                </a:solidFill>
              </a:rPr>
              <a:t>especies en peligro de </a:t>
            </a:r>
            <a:r>
              <a:rPr lang="es-ES_tradnl" sz="2000" b="1" dirty="0" smtClean="0">
                <a:solidFill>
                  <a:schemeClr val="tx1"/>
                </a:solidFill>
              </a:rPr>
              <a:t>extinción/# </a:t>
            </a:r>
            <a:r>
              <a:rPr lang="es-ES_tradnl" sz="2000" b="1" dirty="0">
                <a:solidFill>
                  <a:schemeClr val="tx1"/>
                </a:solidFill>
              </a:rPr>
              <a:t>Total de Especies) x 100</a:t>
            </a:r>
            <a:endParaRPr lang="es-CO" sz="2000" b="1" dirty="0">
              <a:solidFill>
                <a:schemeClr val="tx1"/>
              </a:solidFill>
            </a:endParaRPr>
          </a:p>
        </p:txBody>
      </p:sp>
      <p:cxnSp>
        <p:nvCxnSpPr>
          <p:cNvPr id="10" name="Conector curvado 9"/>
          <p:cNvCxnSpPr/>
          <p:nvPr/>
        </p:nvCxnSpPr>
        <p:spPr>
          <a:xfrm rot="16200000" flipH="1">
            <a:off x="1579797" y="2326772"/>
            <a:ext cx="824248" cy="678309"/>
          </a:xfrm>
          <a:prstGeom prst="curved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curvado 10"/>
          <p:cNvCxnSpPr/>
          <p:nvPr/>
        </p:nvCxnSpPr>
        <p:spPr>
          <a:xfrm rot="16200000" flipH="1">
            <a:off x="6035641" y="4593454"/>
            <a:ext cx="824248" cy="678309"/>
          </a:xfrm>
          <a:prstGeom prst="curved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6131" y="5628068"/>
            <a:ext cx="1785869" cy="1229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058" y="4192157"/>
            <a:ext cx="2137205" cy="1602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http://mlm-s1-p.mlstatic.com/calculo-impuestos-honorarios-intermedio-arrendamiento-2016-3089-MLM3862860174_022013-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363" y="2862970"/>
            <a:ext cx="2330528" cy="20829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1279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9436480" y="1610861"/>
            <a:ext cx="2755520" cy="709412"/>
          </a:xfrm>
        </p:spPr>
        <p:txBody>
          <a:bodyPr>
            <a:normAutofit/>
          </a:bodyPr>
          <a:lstStyle/>
          <a:p>
            <a:r>
              <a:rPr lang="es-EC" sz="2800" b="1" dirty="0" smtClean="0">
                <a:solidFill>
                  <a:schemeClr val="tx1"/>
                </a:solidFill>
              </a:rPr>
              <a:t>Indicador </a:t>
            </a:r>
          </a:p>
          <a:p>
            <a:endParaRPr lang="es-CO" dirty="0"/>
          </a:p>
        </p:txBody>
      </p:sp>
      <p:sp>
        <p:nvSpPr>
          <p:cNvPr id="4" name="Rectángulo 3"/>
          <p:cNvSpPr/>
          <p:nvPr/>
        </p:nvSpPr>
        <p:spPr>
          <a:xfrm>
            <a:off x="6954122" y="2626232"/>
            <a:ext cx="29072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Extensión </a:t>
            </a:r>
            <a:r>
              <a:rPr lang="es-ES_tradnl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de senderos</a:t>
            </a:r>
            <a:endParaRPr lang="es-CO" sz="2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es-ES_tradnl" sz="2400" dirty="0"/>
              <a:t> </a:t>
            </a:r>
            <a:endParaRPr lang="es-CO" sz="2400" dirty="0"/>
          </a:p>
        </p:txBody>
      </p:sp>
      <p:sp>
        <p:nvSpPr>
          <p:cNvPr id="5" name="Marcador de contenido 2"/>
          <p:cNvSpPr txBox="1">
            <a:spLocks/>
          </p:cNvSpPr>
          <p:nvPr/>
        </p:nvSpPr>
        <p:spPr>
          <a:xfrm>
            <a:off x="4532336" y="2907135"/>
            <a:ext cx="2755520" cy="70941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2800" b="1" dirty="0" smtClean="0">
                <a:solidFill>
                  <a:schemeClr val="tx1"/>
                </a:solidFill>
              </a:rPr>
              <a:t>Método de Cálculo  </a:t>
            </a:r>
          </a:p>
          <a:p>
            <a:endParaRPr lang="es-CO" dirty="0"/>
          </a:p>
        </p:txBody>
      </p:sp>
      <p:sp>
        <p:nvSpPr>
          <p:cNvPr id="7" name="Rectángulo redondeado 6"/>
          <p:cNvSpPr/>
          <p:nvPr/>
        </p:nvSpPr>
        <p:spPr>
          <a:xfrm>
            <a:off x="491803" y="3209150"/>
            <a:ext cx="3305320" cy="1282357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>
                <a:solidFill>
                  <a:schemeClr val="tx1"/>
                </a:solidFill>
              </a:rPr>
              <a:t>Total de senderos, capacidad máxima para cada uno</a:t>
            </a:r>
            <a:endParaRPr lang="es-CO" sz="2000" b="1" dirty="0">
              <a:solidFill>
                <a:schemeClr val="tx1"/>
              </a:solidFill>
            </a:endParaRPr>
          </a:p>
        </p:txBody>
      </p:sp>
      <p:pic>
        <p:nvPicPr>
          <p:cNvPr id="15" name="Imagen 1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1521" y="5640946"/>
            <a:ext cx="1720479" cy="1217054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ítulo 1"/>
          <p:cNvSpPr>
            <a:spLocks noGrp="1"/>
          </p:cNvSpPr>
          <p:nvPr>
            <p:ph type="title"/>
          </p:nvPr>
        </p:nvSpPr>
        <p:spPr>
          <a:xfrm>
            <a:off x="1559834" y="413588"/>
            <a:ext cx="8911687" cy="1280890"/>
          </a:xfrm>
        </p:spPr>
        <p:txBody>
          <a:bodyPr>
            <a:normAutofit fontScale="90000"/>
          </a:bodyPr>
          <a:lstStyle/>
          <a:p>
            <a:r>
              <a:rPr lang="es-ES_tradnl" b="1" dirty="0"/>
              <a:t>Insuficiente aplicación de buenas técnicas turísticas</a:t>
            </a:r>
            <a:r>
              <a:rPr lang="es-EC" dirty="0">
                <a:solidFill>
                  <a:schemeClr val="tx1"/>
                </a:solidFill>
              </a:rPr>
              <a:t/>
            </a:r>
            <a:br>
              <a:rPr lang="es-EC" dirty="0">
                <a:solidFill>
                  <a:schemeClr val="tx1"/>
                </a:solidFill>
              </a:rPr>
            </a:br>
            <a:endParaRPr lang="es-CO" dirty="0"/>
          </a:p>
        </p:txBody>
      </p:sp>
      <p:pic>
        <p:nvPicPr>
          <p:cNvPr id="2050" name="Picture 2" descr="http://elrincondelatrilla.com/wp-content/uploads/2014/06/Senderismo-Dibuj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820" y="4714752"/>
            <a:ext cx="10174311" cy="229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Conector curvado 25"/>
          <p:cNvCxnSpPr/>
          <p:nvPr/>
        </p:nvCxnSpPr>
        <p:spPr>
          <a:xfrm rot="10800000" flipV="1">
            <a:off x="8346070" y="1791817"/>
            <a:ext cx="1090410" cy="877528"/>
          </a:xfrm>
          <a:prstGeom prst="curvedConnector3">
            <a:avLst>
              <a:gd name="adj1" fmla="val 84252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curvado 30"/>
          <p:cNvCxnSpPr/>
          <p:nvPr/>
        </p:nvCxnSpPr>
        <p:spPr>
          <a:xfrm rot="5400000">
            <a:off x="3678715" y="3123332"/>
            <a:ext cx="1025176" cy="788361"/>
          </a:xfrm>
          <a:prstGeom prst="curved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8101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  <p:bldP spid="7" grpId="0" animBg="1"/>
      <p:bldP spid="1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9436480" y="1610861"/>
            <a:ext cx="2755520" cy="709412"/>
          </a:xfrm>
        </p:spPr>
        <p:txBody>
          <a:bodyPr>
            <a:normAutofit/>
          </a:bodyPr>
          <a:lstStyle/>
          <a:p>
            <a:r>
              <a:rPr lang="es-EC" sz="2800" b="1" dirty="0" smtClean="0">
                <a:solidFill>
                  <a:schemeClr val="tx1"/>
                </a:solidFill>
              </a:rPr>
              <a:t>Indicador </a:t>
            </a:r>
          </a:p>
          <a:p>
            <a:endParaRPr lang="es-CO" dirty="0"/>
          </a:p>
        </p:txBody>
      </p:sp>
      <p:sp>
        <p:nvSpPr>
          <p:cNvPr id="4" name="Rectángulo 3"/>
          <p:cNvSpPr/>
          <p:nvPr/>
        </p:nvSpPr>
        <p:spPr>
          <a:xfrm>
            <a:off x="7185942" y="2669345"/>
            <a:ext cx="29072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Calidad de Senderos </a:t>
            </a:r>
            <a:endParaRPr lang="es-CO" sz="2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es-ES_tradnl" sz="2400" dirty="0"/>
              <a:t> </a:t>
            </a:r>
            <a:endParaRPr lang="es-CO" sz="2400" dirty="0"/>
          </a:p>
        </p:txBody>
      </p:sp>
      <p:sp>
        <p:nvSpPr>
          <p:cNvPr id="5" name="Marcador de contenido 2"/>
          <p:cNvSpPr txBox="1">
            <a:spLocks/>
          </p:cNvSpPr>
          <p:nvPr/>
        </p:nvSpPr>
        <p:spPr>
          <a:xfrm>
            <a:off x="4532336" y="2907135"/>
            <a:ext cx="2755520" cy="70941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2800" b="1" dirty="0" smtClean="0">
                <a:solidFill>
                  <a:schemeClr val="tx1"/>
                </a:solidFill>
              </a:rPr>
              <a:t>Método de Cálculo  </a:t>
            </a:r>
          </a:p>
          <a:p>
            <a:endParaRPr lang="es-CO" dirty="0"/>
          </a:p>
        </p:txBody>
      </p:sp>
      <p:sp>
        <p:nvSpPr>
          <p:cNvPr id="7" name="Rectángulo redondeado 6"/>
          <p:cNvSpPr/>
          <p:nvPr/>
        </p:nvSpPr>
        <p:spPr>
          <a:xfrm>
            <a:off x="491803" y="3209150"/>
            <a:ext cx="3305320" cy="1282357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2000" b="1" dirty="0">
                <a:solidFill>
                  <a:schemeClr val="tx1"/>
                </a:solidFill>
              </a:rPr>
              <a:t>(Extensión de senderos degradados/extensión total de senderos) x 100</a:t>
            </a:r>
            <a:endParaRPr lang="es-CO" sz="2000" b="1" dirty="0">
              <a:solidFill>
                <a:schemeClr val="tx1"/>
              </a:solidFill>
            </a:endParaRPr>
          </a:p>
        </p:txBody>
      </p:sp>
      <p:pic>
        <p:nvPicPr>
          <p:cNvPr id="15" name="Imagen 1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1521" y="5640946"/>
            <a:ext cx="1720479" cy="121705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" name="Conector curvado 25"/>
          <p:cNvCxnSpPr/>
          <p:nvPr/>
        </p:nvCxnSpPr>
        <p:spPr>
          <a:xfrm rot="10800000" flipV="1">
            <a:off x="8346070" y="1791817"/>
            <a:ext cx="1090410" cy="877528"/>
          </a:xfrm>
          <a:prstGeom prst="curvedConnector3">
            <a:avLst>
              <a:gd name="adj1" fmla="val 84252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curvado 30"/>
          <p:cNvCxnSpPr/>
          <p:nvPr/>
        </p:nvCxnSpPr>
        <p:spPr>
          <a:xfrm rot="5400000">
            <a:off x="3678715" y="3123332"/>
            <a:ext cx="1025176" cy="788361"/>
          </a:xfrm>
          <a:prstGeom prst="curved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http://www.cristalderoca.com/senderismo/wp-content/uploads/2013/03/pi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11" y="5172074"/>
            <a:ext cx="10173281" cy="168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5084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  <p:bldP spid="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9436480" y="733333"/>
            <a:ext cx="2755520" cy="709412"/>
          </a:xfrm>
        </p:spPr>
        <p:txBody>
          <a:bodyPr>
            <a:normAutofit/>
          </a:bodyPr>
          <a:lstStyle/>
          <a:p>
            <a:r>
              <a:rPr lang="es-EC" sz="2800" b="1" dirty="0" smtClean="0">
                <a:solidFill>
                  <a:schemeClr val="tx1"/>
                </a:solidFill>
              </a:rPr>
              <a:t>Indicador </a:t>
            </a:r>
          </a:p>
          <a:p>
            <a:endParaRPr lang="es-CO" dirty="0"/>
          </a:p>
        </p:txBody>
      </p:sp>
      <p:sp>
        <p:nvSpPr>
          <p:cNvPr id="4" name="Rectángulo 3"/>
          <p:cNvSpPr/>
          <p:nvPr/>
        </p:nvSpPr>
        <p:spPr>
          <a:xfrm>
            <a:off x="6705266" y="1665134"/>
            <a:ext cx="290726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Porcentaje Guías bilingües por temporada</a:t>
            </a:r>
            <a:endParaRPr lang="es-CO" sz="2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es-ES_tradnl" sz="2400" dirty="0"/>
              <a:t> </a:t>
            </a:r>
            <a:endParaRPr lang="es-CO" sz="2400" dirty="0"/>
          </a:p>
        </p:txBody>
      </p:sp>
      <p:sp>
        <p:nvSpPr>
          <p:cNvPr id="5" name="Marcador de contenido 2"/>
          <p:cNvSpPr txBox="1">
            <a:spLocks/>
          </p:cNvSpPr>
          <p:nvPr/>
        </p:nvSpPr>
        <p:spPr>
          <a:xfrm>
            <a:off x="4532336" y="2907135"/>
            <a:ext cx="2755520" cy="70941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2800" b="1" dirty="0" smtClean="0">
                <a:solidFill>
                  <a:schemeClr val="tx1"/>
                </a:solidFill>
              </a:rPr>
              <a:t>Método de Cálculo  </a:t>
            </a:r>
          </a:p>
          <a:p>
            <a:endParaRPr lang="es-CO" dirty="0"/>
          </a:p>
        </p:txBody>
      </p:sp>
      <p:sp>
        <p:nvSpPr>
          <p:cNvPr id="7" name="Rectángulo redondeado 6"/>
          <p:cNvSpPr/>
          <p:nvPr/>
        </p:nvSpPr>
        <p:spPr>
          <a:xfrm>
            <a:off x="491803" y="3209150"/>
            <a:ext cx="3305320" cy="1282357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>
                <a:solidFill>
                  <a:schemeClr val="tx1"/>
                </a:solidFill>
              </a:rPr>
              <a:t>(Total de guías bilingües/Total de guías que trabajan por temporada)/ x 100</a:t>
            </a:r>
            <a:endParaRPr lang="es-CO" sz="2000" b="1" dirty="0">
              <a:solidFill>
                <a:schemeClr val="tx1"/>
              </a:solidFill>
            </a:endParaRPr>
          </a:p>
        </p:txBody>
      </p:sp>
      <p:pic>
        <p:nvPicPr>
          <p:cNvPr id="15" name="Imagen 1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1521" y="5640946"/>
            <a:ext cx="1720479" cy="121705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" name="Conector curvado 25"/>
          <p:cNvCxnSpPr/>
          <p:nvPr/>
        </p:nvCxnSpPr>
        <p:spPr>
          <a:xfrm rot="10800000" flipV="1">
            <a:off x="8346070" y="1003981"/>
            <a:ext cx="1090410" cy="877528"/>
          </a:xfrm>
          <a:prstGeom prst="curvedConnector3">
            <a:avLst>
              <a:gd name="adj1" fmla="val 84252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curvado 30"/>
          <p:cNvCxnSpPr/>
          <p:nvPr/>
        </p:nvCxnSpPr>
        <p:spPr>
          <a:xfrm rot="5400000">
            <a:off x="3678715" y="3123332"/>
            <a:ext cx="1025176" cy="788361"/>
          </a:xfrm>
          <a:prstGeom prst="curved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 descr="https://estenovale.files.wordpress.com/2011/11/imag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767" y="400394"/>
            <a:ext cx="1841678" cy="27066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3514" y="2840653"/>
            <a:ext cx="4059303" cy="4017347"/>
          </a:xfrm>
          <a:prstGeom prst="rect">
            <a:avLst/>
          </a:prstGeom>
        </p:spPr>
      </p:pic>
      <p:pic>
        <p:nvPicPr>
          <p:cNvPr id="6152" name="Picture 8" descr="http://www.cuadernosdeperiodistas.com/media/2014/05/porcentaj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404" y="4030101"/>
            <a:ext cx="2780076" cy="208829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6690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  <p:bldP spid="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9436480" y="733333"/>
            <a:ext cx="2755520" cy="709412"/>
          </a:xfrm>
        </p:spPr>
        <p:txBody>
          <a:bodyPr>
            <a:normAutofit/>
          </a:bodyPr>
          <a:lstStyle/>
          <a:p>
            <a:r>
              <a:rPr lang="es-EC" sz="2800" b="1" dirty="0" smtClean="0">
                <a:solidFill>
                  <a:schemeClr val="tx1"/>
                </a:solidFill>
              </a:rPr>
              <a:t>Indicador </a:t>
            </a:r>
          </a:p>
          <a:p>
            <a:endParaRPr lang="es-CO" dirty="0"/>
          </a:p>
        </p:txBody>
      </p:sp>
      <p:sp>
        <p:nvSpPr>
          <p:cNvPr id="4" name="Rectángulo 3"/>
          <p:cNvSpPr/>
          <p:nvPr/>
        </p:nvSpPr>
        <p:spPr>
          <a:xfrm>
            <a:off x="6649879" y="1802879"/>
            <a:ext cx="29072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Percepción del turista </a:t>
            </a:r>
            <a:endParaRPr lang="es-CO" sz="2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Marcador de contenido 2"/>
          <p:cNvSpPr txBox="1">
            <a:spLocks/>
          </p:cNvSpPr>
          <p:nvPr/>
        </p:nvSpPr>
        <p:spPr>
          <a:xfrm>
            <a:off x="4493700" y="2633876"/>
            <a:ext cx="2755520" cy="70941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2800" b="1" dirty="0" smtClean="0">
                <a:solidFill>
                  <a:schemeClr val="tx1"/>
                </a:solidFill>
              </a:rPr>
              <a:t>Método de Cálculo  </a:t>
            </a:r>
          </a:p>
          <a:p>
            <a:endParaRPr lang="es-CO" dirty="0"/>
          </a:p>
        </p:txBody>
      </p:sp>
      <p:sp>
        <p:nvSpPr>
          <p:cNvPr id="7" name="Rectángulo redondeado 6"/>
          <p:cNvSpPr/>
          <p:nvPr/>
        </p:nvSpPr>
        <p:spPr>
          <a:xfrm>
            <a:off x="491803" y="3209150"/>
            <a:ext cx="3305320" cy="1282357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>
                <a:solidFill>
                  <a:schemeClr val="tx1"/>
                </a:solidFill>
              </a:rPr>
              <a:t>(Total de turistas satisfechos/Total de turistas que participan) x 100</a:t>
            </a:r>
            <a:endParaRPr lang="es-CO" sz="2000" b="1" dirty="0">
              <a:solidFill>
                <a:schemeClr val="tx1"/>
              </a:solidFill>
            </a:endParaRPr>
          </a:p>
        </p:txBody>
      </p:sp>
      <p:pic>
        <p:nvPicPr>
          <p:cNvPr id="15" name="Imagen 1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1521" y="5640946"/>
            <a:ext cx="1720479" cy="121705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" name="Conector curvado 25"/>
          <p:cNvCxnSpPr/>
          <p:nvPr/>
        </p:nvCxnSpPr>
        <p:spPr>
          <a:xfrm rot="10800000" flipV="1">
            <a:off x="8346070" y="1003981"/>
            <a:ext cx="1090410" cy="877528"/>
          </a:xfrm>
          <a:prstGeom prst="curvedConnector3">
            <a:avLst>
              <a:gd name="adj1" fmla="val 84252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curvado 30"/>
          <p:cNvCxnSpPr/>
          <p:nvPr/>
        </p:nvCxnSpPr>
        <p:spPr>
          <a:xfrm rot="5400000">
            <a:off x="3678715" y="3123332"/>
            <a:ext cx="1025176" cy="788361"/>
          </a:xfrm>
          <a:prstGeom prst="curved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Picture 2" descr="http://2.bp.blogspot.com/-RnsH1f2ro9Q/T5Ddb8riwRI/AAAAAAAAARA/RhjqAxDfXw0/s1600/gente-hablando-comunicacion-persona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421" y="4775377"/>
            <a:ext cx="8743727" cy="20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2016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  <p:bldP spid="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215165" y="1611086"/>
            <a:ext cx="2755520" cy="709412"/>
          </a:xfrm>
        </p:spPr>
        <p:txBody>
          <a:bodyPr>
            <a:normAutofit/>
          </a:bodyPr>
          <a:lstStyle/>
          <a:p>
            <a:r>
              <a:rPr lang="es-EC" sz="2800" b="1" dirty="0" smtClean="0">
                <a:solidFill>
                  <a:schemeClr val="tx1"/>
                </a:solidFill>
              </a:rPr>
              <a:t>Indicador </a:t>
            </a:r>
          </a:p>
          <a:p>
            <a:endParaRPr lang="es-CO" dirty="0"/>
          </a:p>
        </p:txBody>
      </p:sp>
      <p:sp>
        <p:nvSpPr>
          <p:cNvPr id="4" name="Rectángulo 3"/>
          <p:cNvSpPr/>
          <p:nvPr/>
        </p:nvSpPr>
        <p:spPr>
          <a:xfrm>
            <a:off x="1494618" y="2861744"/>
            <a:ext cx="43239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#</a:t>
            </a:r>
            <a:r>
              <a:rPr lang="es-ES_tradnl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_tradnl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total de turistas </a:t>
            </a:r>
            <a:r>
              <a:rPr lang="es-ES_tradnl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en </a:t>
            </a:r>
            <a:r>
              <a:rPr lang="es-ES_tradnl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senderos y sitios claves</a:t>
            </a:r>
            <a:endParaRPr lang="es-CO" sz="2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es-ES_tradnl" sz="2400" dirty="0"/>
              <a:t> </a:t>
            </a:r>
            <a:endParaRPr lang="es-CO" sz="2400" dirty="0"/>
          </a:p>
        </p:txBody>
      </p:sp>
      <p:sp>
        <p:nvSpPr>
          <p:cNvPr id="5" name="Marcador de contenido 2"/>
          <p:cNvSpPr txBox="1">
            <a:spLocks/>
          </p:cNvSpPr>
          <p:nvPr/>
        </p:nvSpPr>
        <p:spPr>
          <a:xfrm>
            <a:off x="4506017" y="3938299"/>
            <a:ext cx="2755520" cy="70941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2800" b="1" dirty="0" smtClean="0">
                <a:solidFill>
                  <a:schemeClr val="tx1"/>
                </a:solidFill>
              </a:rPr>
              <a:t>Método de Cálculo  </a:t>
            </a:r>
          </a:p>
          <a:p>
            <a:endParaRPr lang="es-CO" dirty="0"/>
          </a:p>
        </p:txBody>
      </p:sp>
      <p:sp>
        <p:nvSpPr>
          <p:cNvPr id="7" name="Rectángulo redondeado 6"/>
          <p:cNvSpPr/>
          <p:nvPr/>
        </p:nvSpPr>
        <p:spPr>
          <a:xfrm>
            <a:off x="6297769" y="5332019"/>
            <a:ext cx="3305320" cy="1282357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>
                <a:solidFill>
                  <a:schemeClr val="tx1"/>
                </a:solidFill>
              </a:rPr>
              <a:t>Registros por parte de administración de la Reserva</a:t>
            </a:r>
            <a:endParaRPr lang="es-CO" sz="2000" b="1" dirty="0">
              <a:solidFill>
                <a:schemeClr val="tx1"/>
              </a:solidFill>
            </a:endParaRPr>
          </a:p>
          <a:p>
            <a:r>
              <a:rPr lang="es-ES_tradnl" sz="2000" dirty="0"/>
              <a:t> </a:t>
            </a:r>
            <a:endParaRPr lang="es-CO" sz="2000" dirty="0"/>
          </a:p>
        </p:txBody>
      </p:sp>
      <p:cxnSp>
        <p:nvCxnSpPr>
          <p:cNvPr id="10" name="Conector curvado 9"/>
          <p:cNvCxnSpPr/>
          <p:nvPr/>
        </p:nvCxnSpPr>
        <p:spPr>
          <a:xfrm rot="16200000" flipH="1">
            <a:off x="1644093" y="2262475"/>
            <a:ext cx="631265" cy="613919"/>
          </a:xfrm>
          <a:prstGeom prst="curved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curvado 10"/>
          <p:cNvCxnSpPr/>
          <p:nvPr/>
        </p:nvCxnSpPr>
        <p:spPr>
          <a:xfrm rot="16200000" flipH="1">
            <a:off x="6035641" y="4593454"/>
            <a:ext cx="824248" cy="678309"/>
          </a:xfrm>
          <a:prstGeom prst="curved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6131" y="5628068"/>
            <a:ext cx="1785869" cy="122993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ítulo 1"/>
          <p:cNvSpPr>
            <a:spLocks noGrp="1"/>
          </p:cNvSpPr>
          <p:nvPr>
            <p:ph type="title"/>
          </p:nvPr>
        </p:nvSpPr>
        <p:spPr>
          <a:xfrm>
            <a:off x="1559834" y="413588"/>
            <a:ext cx="8911687" cy="848774"/>
          </a:xfrm>
        </p:spPr>
        <p:txBody>
          <a:bodyPr>
            <a:normAutofit fontScale="90000"/>
          </a:bodyPr>
          <a:lstStyle/>
          <a:p>
            <a:r>
              <a:rPr lang="es-ES_tradnl" b="1" dirty="0"/>
              <a:t>Sobrecarga Turística en la Reserva Orquideológica Pahuma</a:t>
            </a:r>
            <a:endParaRPr lang="es-CO" dirty="0"/>
          </a:p>
        </p:txBody>
      </p:sp>
      <p:pic>
        <p:nvPicPr>
          <p:cNvPr id="13" name="Picture 2" descr="http://45.media.tumblr.com/77f585ed3d5fd8f9384637ff043c80e5/tumblr_nv5x48QMeY1ugjgj6o1_50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4950" y="0"/>
            <a:ext cx="2768571" cy="339057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http://1.bp.blogspot.com/-JHfA2y_ucnA/UU8gDjyzGJI/AAAAAAAAADU/tfRddbvyMg4/s1600/DIBUJO+SENDERISM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834" y="3662562"/>
            <a:ext cx="2963130" cy="2963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3237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  <p:bldP spid="7" grpId="0" animBg="1"/>
      <p:bldP spid="1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215165" y="1611086"/>
            <a:ext cx="2755520" cy="709412"/>
          </a:xfrm>
        </p:spPr>
        <p:txBody>
          <a:bodyPr>
            <a:normAutofit/>
          </a:bodyPr>
          <a:lstStyle/>
          <a:p>
            <a:r>
              <a:rPr lang="es-EC" sz="2800" b="1" dirty="0" smtClean="0">
                <a:solidFill>
                  <a:schemeClr val="tx1"/>
                </a:solidFill>
              </a:rPr>
              <a:t>Indicador </a:t>
            </a:r>
          </a:p>
          <a:p>
            <a:endParaRPr lang="es-CO" dirty="0"/>
          </a:p>
        </p:txBody>
      </p:sp>
      <p:sp>
        <p:nvSpPr>
          <p:cNvPr id="4" name="Rectángulo 3"/>
          <p:cNvSpPr/>
          <p:nvPr/>
        </p:nvSpPr>
        <p:spPr>
          <a:xfrm>
            <a:off x="1494618" y="2861744"/>
            <a:ext cx="43239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Porcentaje de llegada de turistas en temporada alta</a:t>
            </a:r>
            <a:endParaRPr lang="es-CO" sz="2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Marcador de contenido 2"/>
          <p:cNvSpPr txBox="1">
            <a:spLocks/>
          </p:cNvSpPr>
          <p:nvPr/>
        </p:nvSpPr>
        <p:spPr>
          <a:xfrm>
            <a:off x="4506017" y="3938299"/>
            <a:ext cx="2755520" cy="70941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2800" b="1" dirty="0" smtClean="0">
                <a:solidFill>
                  <a:schemeClr val="tx1"/>
                </a:solidFill>
              </a:rPr>
              <a:t>Método de Cálculo  </a:t>
            </a:r>
          </a:p>
          <a:p>
            <a:endParaRPr lang="es-CO" dirty="0"/>
          </a:p>
        </p:txBody>
      </p:sp>
      <p:sp>
        <p:nvSpPr>
          <p:cNvPr id="7" name="Rectángulo redondeado 6"/>
          <p:cNvSpPr/>
          <p:nvPr/>
        </p:nvSpPr>
        <p:spPr>
          <a:xfrm>
            <a:off x="6297768" y="5332018"/>
            <a:ext cx="3606085" cy="1390753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>
                <a:solidFill>
                  <a:schemeClr val="tx1"/>
                </a:solidFill>
              </a:rPr>
              <a:t>(Llegada de turistas en alta temporada/ Total de llegadas anuales) x 100</a:t>
            </a:r>
            <a:endParaRPr lang="es-CO" sz="2000" b="1" dirty="0">
              <a:solidFill>
                <a:schemeClr val="tx1"/>
              </a:solidFill>
            </a:endParaRPr>
          </a:p>
          <a:p>
            <a:r>
              <a:rPr lang="es-ES_tradnl" sz="2000" dirty="0"/>
              <a:t> </a:t>
            </a:r>
            <a:endParaRPr lang="es-CO" sz="2000" dirty="0"/>
          </a:p>
        </p:txBody>
      </p:sp>
      <p:cxnSp>
        <p:nvCxnSpPr>
          <p:cNvPr id="10" name="Conector curvado 9"/>
          <p:cNvCxnSpPr/>
          <p:nvPr/>
        </p:nvCxnSpPr>
        <p:spPr>
          <a:xfrm rot="16200000" flipH="1">
            <a:off x="1644093" y="2262475"/>
            <a:ext cx="631265" cy="613919"/>
          </a:xfrm>
          <a:prstGeom prst="curved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curvado 10"/>
          <p:cNvCxnSpPr/>
          <p:nvPr/>
        </p:nvCxnSpPr>
        <p:spPr>
          <a:xfrm rot="16200000" flipH="1">
            <a:off x="6035641" y="4593454"/>
            <a:ext cx="824248" cy="678309"/>
          </a:xfrm>
          <a:prstGeom prst="curved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6131" y="5628068"/>
            <a:ext cx="1785869" cy="1229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4" name="Picture 2" descr="https://encrypted-tbn1.gstatic.com/images?q=tbn:ANd9GcQj_10rfjrlnXupASX016fzeMSnqs2PeVcMYWQsgd8KISaDD9Ur6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9750" y="1262362"/>
            <a:ext cx="4033771" cy="28296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http://www.cuadernosdeperiodistas.com/media/2014/05/porcentaj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682" y="4611960"/>
            <a:ext cx="2404170" cy="180592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3219a2.medialib.glogster.com/draard13/media/95/955b8c877e5828c55d99236e503ba436c7bf351e/imagen-turistas-dibujo-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889" y="4611960"/>
            <a:ext cx="2693684" cy="174327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5962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  <p:bldP spid="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562617" y="1236592"/>
            <a:ext cx="2755520" cy="709412"/>
          </a:xfrm>
        </p:spPr>
        <p:txBody>
          <a:bodyPr>
            <a:normAutofit/>
          </a:bodyPr>
          <a:lstStyle/>
          <a:p>
            <a:r>
              <a:rPr lang="es-EC" sz="2800" b="1" dirty="0" smtClean="0">
                <a:solidFill>
                  <a:schemeClr val="tx1"/>
                </a:solidFill>
              </a:rPr>
              <a:t>Indicador </a:t>
            </a:r>
          </a:p>
          <a:p>
            <a:endParaRPr lang="es-CO" dirty="0"/>
          </a:p>
        </p:txBody>
      </p:sp>
      <p:sp>
        <p:nvSpPr>
          <p:cNvPr id="4" name="Rectángulo 3"/>
          <p:cNvSpPr/>
          <p:nvPr/>
        </p:nvSpPr>
        <p:spPr>
          <a:xfrm>
            <a:off x="1366651" y="2369245"/>
            <a:ext cx="464778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Porcentaje de turistas insatisfechos con la experiencia de visita debido a la sobrecarga turística </a:t>
            </a:r>
            <a:endParaRPr lang="es-CO" sz="2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Marcador de contenido 2"/>
          <p:cNvSpPr txBox="1">
            <a:spLocks/>
          </p:cNvSpPr>
          <p:nvPr/>
        </p:nvSpPr>
        <p:spPr>
          <a:xfrm>
            <a:off x="5535897" y="3659009"/>
            <a:ext cx="2755520" cy="70941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2800" b="1" dirty="0" smtClean="0">
                <a:solidFill>
                  <a:schemeClr val="tx1"/>
                </a:solidFill>
              </a:rPr>
              <a:t>Método de Cálculo  </a:t>
            </a:r>
          </a:p>
          <a:p>
            <a:endParaRPr lang="es-CO" dirty="0"/>
          </a:p>
        </p:txBody>
      </p:sp>
      <p:sp>
        <p:nvSpPr>
          <p:cNvPr id="7" name="Rectángulo redondeado 6"/>
          <p:cNvSpPr/>
          <p:nvPr/>
        </p:nvSpPr>
        <p:spPr>
          <a:xfrm>
            <a:off x="6656079" y="5037863"/>
            <a:ext cx="3606085" cy="1390753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2000" b="1" dirty="0" smtClean="0">
                <a:solidFill>
                  <a:schemeClr val="tx1"/>
                </a:solidFill>
              </a:rPr>
              <a:t>(#de </a:t>
            </a:r>
            <a:r>
              <a:rPr lang="es-ES_tradnl" sz="2000" b="1" dirty="0">
                <a:solidFill>
                  <a:schemeClr val="tx1"/>
                </a:solidFill>
              </a:rPr>
              <a:t>Turistas </a:t>
            </a:r>
            <a:r>
              <a:rPr lang="es-ES_tradnl" sz="2000" b="1" dirty="0" smtClean="0">
                <a:solidFill>
                  <a:schemeClr val="tx1"/>
                </a:solidFill>
              </a:rPr>
              <a:t>insatisfechos/# Total </a:t>
            </a:r>
            <a:r>
              <a:rPr lang="es-ES_tradnl" sz="2000" b="1" dirty="0">
                <a:solidFill>
                  <a:schemeClr val="tx1"/>
                </a:solidFill>
              </a:rPr>
              <a:t>de turistas) x 100</a:t>
            </a:r>
            <a:endParaRPr lang="es-CO" sz="2000" dirty="0">
              <a:solidFill>
                <a:schemeClr val="tx1"/>
              </a:solidFill>
            </a:endParaRPr>
          </a:p>
        </p:txBody>
      </p:sp>
      <p:cxnSp>
        <p:nvCxnSpPr>
          <p:cNvPr id="10" name="Conector curvado 9"/>
          <p:cNvCxnSpPr/>
          <p:nvPr/>
        </p:nvCxnSpPr>
        <p:spPr>
          <a:xfrm rot="16200000" flipH="1">
            <a:off x="2165375" y="1846112"/>
            <a:ext cx="631265" cy="613919"/>
          </a:xfrm>
          <a:prstGeom prst="curved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curvado 10"/>
          <p:cNvCxnSpPr/>
          <p:nvPr/>
        </p:nvCxnSpPr>
        <p:spPr>
          <a:xfrm rot="16200000" flipH="1">
            <a:off x="7167617" y="4286584"/>
            <a:ext cx="824248" cy="678309"/>
          </a:xfrm>
          <a:prstGeom prst="curved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6131" y="5628068"/>
            <a:ext cx="1785869" cy="1229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8" descr="http://www.cuadernosdeperiodistas.com/media/2014/05/porcentaj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119" y="4362146"/>
            <a:ext cx="2404170" cy="180592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3219a2.medialib.glogster.com/draard13/media/95/955b8c877e5828c55d99236e503ba436c7bf351e/imagen-turistas-dibujo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831" y="724993"/>
            <a:ext cx="4533610" cy="293401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www.marketingdirecto.com/wp-content/uploads/2011/02/client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1682" y="4290920"/>
            <a:ext cx="1875498" cy="18754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571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  <p:bldP spid="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9436480" y="1610861"/>
            <a:ext cx="2755520" cy="709412"/>
          </a:xfrm>
        </p:spPr>
        <p:txBody>
          <a:bodyPr>
            <a:normAutofit/>
          </a:bodyPr>
          <a:lstStyle/>
          <a:p>
            <a:r>
              <a:rPr lang="es-EC" sz="2800" b="1" dirty="0" smtClean="0">
                <a:solidFill>
                  <a:schemeClr val="tx1"/>
                </a:solidFill>
              </a:rPr>
              <a:t>Indicador </a:t>
            </a:r>
          </a:p>
          <a:p>
            <a:endParaRPr lang="es-CO" dirty="0"/>
          </a:p>
        </p:txBody>
      </p:sp>
      <p:sp>
        <p:nvSpPr>
          <p:cNvPr id="4" name="Rectángulo 3"/>
          <p:cNvSpPr/>
          <p:nvPr/>
        </p:nvSpPr>
        <p:spPr>
          <a:xfrm>
            <a:off x="6954122" y="2626232"/>
            <a:ext cx="29072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Número de </a:t>
            </a:r>
            <a:r>
              <a:rPr lang="es-ES_tradnl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basurero</a:t>
            </a:r>
            <a:r>
              <a:rPr lang="es-ES_tradnl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</a:t>
            </a:r>
            <a:endParaRPr lang="es-CO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Marcador de contenido 2"/>
          <p:cNvSpPr txBox="1">
            <a:spLocks/>
          </p:cNvSpPr>
          <p:nvPr/>
        </p:nvSpPr>
        <p:spPr>
          <a:xfrm>
            <a:off x="4532336" y="2907135"/>
            <a:ext cx="2755520" cy="70941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2800" b="1" dirty="0" smtClean="0">
                <a:solidFill>
                  <a:schemeClr val="tx1"/>
                </a:solidFill>
              </a:rPr>
              <a:t>Método de Cálculo  </a:t>
            </a:r>
          </a:p>
          <a:p>
            <a:endParaRPr lang="es-CO" dirty="0"/>
          </a:p>
        </p:txBody>
      </p:sp>
      <p:sp>
        <p:nvSpPr>
          <p:cNvPr id="7" name="Rectángulo redondeado 6"/>
          <p:cNvSpPr/>
          <p:nvPr/>
        </p:nvSpPr>
        <p:spPr>
          <a:xfrm>
            <a:off x="491803" y="3209150"/>
            <a:ext cx="3305320" cy="1282357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>
                <a:solidFill>
                  <a:schemeClr val="tx1"/>
                </a:solidFill>
              </a:rPr>
              <a:t>Conteo de basureros en cabañas y en paradas de senderos.</a:t>
            </a:r>
            <a:endParaRPr lang="es-CO" sz="2000" b="1" dirty="0">
              <a:solidFill>
                <a:schemeClr val="tx1"/>
              </a:solidFill>
            </a:endParaRPr>
          </a:p>
        </p:txBody>
      </p:sp>
      <p:pic>
        <p:nvPicPr>
          <p:cNvPr id="15" name="Imagen 1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1521" y="5640946"/>
            <a:ext cx="1720479" cy="1217054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ítulo 1"/>
          <p:cNvSpPr>
            <a:spLocks noGrp="1"/>
          </p:cNvSpPr>
          <p:nvPr>
            <p:ph type="title"/>
          </p:nvPr>
        </p:nvSpPr>
        <p:spPr>
          <a:xfrm>
            <a:off x="1559834" y="413588"/>
            <a:ext cx="8911687" cy="1280890"/>
          </a:xfrm>
        </p:spPr>
        <p:txBody>
          <a:bodyPr>
            <a:normAutofit fontScale="90000"/>
          </a:bodyPr>
          <a:lstStyle/>
          <a:p>
            <a:r>
              <a:rPr lang="es-ES_tradnl" b="1" dirty="0"/>
              <a:t>Contaminación por desechos sólidos en Pahuma</a:t>
            </a:r>
            <a:r>
              <a:rPr lang="es-EC" dirty="0">
                <a:solidFill>
                  <a:schemeClr val="tx1"/>
                </a:solidFill>
              </a:rPr>
              <a:t/>
            </a:r>
            <a:br>
              <a:rPr lang="es-EC" dirty="0">
                <a:solidFill>
                  <a:schemeClr val="tx1"/>
                </a:solidFill>
              </a:rPr>
            </a:br>
            <a:endParaRPr lang="es-CO" dirty="0"/>
          </a:p>
        </p:txBody>
      </p:sp>
      <p:cxnSp>
        <p:nvCxnSpPr>
          <p:cNvPr id="26" name="Conector curvado 25"/>
          <p:cNvCxnSpPr/>
          <p:nvPr/>
        </p:nvCxnSpPr>
        <p:spPr>
          <a:xfrm rot="10800000" flipV="1">
            <a:off x="8346070" y="1791817"/>
            <a:ext cx="1090410" cy="877528"/>
          </a:xfrm>
          <a:prstGeom prst="curvedConnector3">
            <a:avLst>
              <a:gd name="adj1" fmla="val 84252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curvado 30"/>
          <p:cNvCxnSpPr/>
          <p:nvPr/>
        </p:nvCxnSpPr>
        <p:spPr>
          <a:xfrm rot="5400000">
            <a:off x="3678715" y="3123332"/>
            <a:ext cx="1025176" cy="788361"/>
          </a:xfrm>
          <a:prstGeom prst="curved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http://mujeresvozyaccion.com/wp-content/uploads/2014/11/tur-responsab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69" y="4924673"/>
            <a:ext cx="4102767" cy="1933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http://lastressillas.com/wp-content/uploads/2015/01/las_tres_sillas_26_enero_dia_mundial_educacion_ambiental_-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023" y="3748298"/>
            <a:ext cx="2836988" cy="189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8184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  <p:bldP spid="7" grpId="0" animBg="1"/>
      <p:bldP spid="1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9381139" y="1082405"/>
            <a:ext cx="2755520" cy="709412"/>
          </a:xfrm>
        </p:spPr>
        <p:txBody>
          <a:bodyPr>
            <a:normAutofit/>
          </a:bodyPr>
          <a:lstStyle/>
          <a:p>
            <a:r>
              <a:rPr lang="es-EC" sz="2800" b="1" dirty="0" smtClean="0">
                <a:solidFill>
                  <a:schemeClr val="tx1"/>
                </a:solidFill>
              </a:rPr>
              <a:t>Indicador </a:t>
            </a:r>
          </a:p>
          <a:p>
            <a:endParaRPr lang="es-CO" dirty="0"/>
          </a:p>
        </p:txBody>
      </p:sp>
      <p:sp>
        <p:nvSpPr>
          <p:cNvPr id="4" name="Rectángulo 3"/>
          <p:cNvSpPr/>
          <p:nvPr/>
        </p:nvSpPr>
        <p:spPr>
          <a:xfrm>
            <a:off x="7037837" y="2344436"/>
            <a:ext cx="290726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Programas de educación para el tratamiento de residuos sólidos</a:t>
            </a:r>
            <a:endParaRPr lang="es-CO" sz="2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Marcador de contenido 2"/>
          <p:cNvSpPr txBox="1">
            <a:spLocks/>
          </p:cNvSpPr>
          <p:nvPr/>
        </p:nvSpPr>
        <p:spPr>
          <a:xfrm>
            <a:off x="4539326" y="2271526"/>
            <a:ext cx="2755520" cy="70941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2800" b="1" dirty="0" smtClean="0">
                <a:solidFill>
                  <a:schemeClr val="tx1"/>
                </a:solidFill>
              </a:rPr>
              <a:t>Método de Cálculo  </a:t>
            </a:r>
          </a:p>
          <a:p>
            <a:endParaRPr lang="es-CO" dirty="0"/>
          </a:p>
        </p:txBody>
      </p:sp>
      <p:sp>
        <p:nvSpPr>
          <p:cNvPr id="7" name="Rectángulo redondeado 6"/>
          <p:cNvSpPr/>
          <p:nvPr/>
        </p:nvSpPr>
        <p:spPr>
          <a:xfrm>
            <a:off x="917267" y="3038901"/>
            <a:ext cx="3305320" cy="1282357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b="1" dirty="0">
                <a:solidFill>
                  <a:schemeClr val="tx1"/>
                </a:solidFill>
              </a:rPr>
              <a:t>Evaluaciones al personal </a:t>
            </a:r>
            <a:endParaRPr lang="es-CO" sz="2000" b="1" dirty="0">
              <a:solidFill>
                <a:schemeClr val="tx1"/>
              </a:solidFill>
            </a:endParaRPr>
          </a:p>
        </p:txBody>
      </p:sp>
      <p:pic>
        <p:nvPicPr>
          <p:cNvPr id="15" name="Imagen 1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1521" y="5640946"/>
            <a:ext cx="1720479" cy="121705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" name="Conector curvado 25"/>
          <p:cNvCxnSpPr/>
          <p:nvPr/>
        </p:nvCxnSpPr>
        <p:spPr>
          <a:xfrm rot="10800000" flipV="1">
            <a:off x="8491472" y="1597446"/>
            <a:ext cx="1090410" cy="877528"/>
          </a:xfrm>
          <a:prstGeom prst="curvedConnector3">
            <a:avLst>
              <a:gd name="adj1" fmla="val 84252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curvado 30"/>
          <p:cNvCxnSpPr>
            <a:endCxn id="7" idx="3"/>
          </p:cNvCxnSpPr>
          <p:nvPr/>
        </p:nvCxnSpPr>
        <p:spPr>
          <a:xfrm rot="10800000" flipV="1">
            <a:off x="4222588" y="3038900"/>
            <a:ext cx="847049" cy="641179"/>
          </a:xfrm>
          <a:prstGeom prst="curved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http://mujeresvozyaccion.com/wp-content/uploads/2014/11/tur-responsab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9275" y="3992101"/>
            <a:ext cx="2764392" cy="1933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odp.mx/wp-content/multimedia/evaluacion-del-persona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579" y="4628610"/>
            <a:ext cx="3037008" cy="2024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7115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01253" y="659185"/>
            <a:ext cx="5520764" cy="640445"/>
          </a:xfrm>
        </p:spPr>
        <p:txBody>
          <a:bodyPr>
            <a:normAutofit fontScale="90000"/>
          </a:bodyPr>
          <a:lstStyle/>
          <a:p>
            <a:pPr lvl="1" algn="l" defTabSz="457200" rtl="0">
              <a:spcBef>
                <a:spcPct val="0"/>
              </a:spcBef>
            </a:pPr>
            <a:r>
              <a:rPr lang="es-EC" sz="3200" b="1" dirty="0" smtClean="0"/>
              <a:t>OBJETIVOS ESPECÍFICOS </a:t>
            </a:r>
            <a:r>
              <a:rPr lang="es-CO" sz="3200" dirty="0"/>
              <a:t/>
            </a:r>
            <a:br>
              <a:rPr lang="es-CO" sz="3200" dirty="0"/>
            </a:br>
            <a:endParaRPr lang="es-CO" sz="3200" dirty="0"/>
          </a:p>
        </p:txBody>
      </p:sp>
      <p:pic>
        <p:nvPicPr>
          <p:cNvPr id="4" name="Imagen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9193" y="5753461"/>
            <a:ext cx="1608429" cy="107848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1325040590"/>
              </p:ext>
            </p:extLst>
          </p:nvPr>
        </p:nvGraphicFramePr>
        <p:xfrm>
          <a:off x="847144" y="1614138"/>
          <a:ext cx="11014298" cy="17901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Imagen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9994" y="4046323"/>
            <a:ext cx="1992334" cy="19259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8" name="Picture 6" descr="https://upload.wikimedia.org/wikipedia/commons/thumb/5/52/Pichincha.png/350px-Pichincha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410" y="3322614"/>
            <a:ext cx="3000398" cy="19373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nosoyasistenta.com/wp-content/uploads/2013/02/entrevista1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058" y="4313210"/>
            <a:ext cx="2320886" cy="14402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www.centrodelagua.org/centrodelagua.org/www/m4rks_cms/4cms/images/content/capacitacion/cursos/presencial/estrategia-competitividad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6941" y="3322614"/>
            <a:ext cx="2024504" cy="18405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8286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215165" y="1611086"/>
            <a:ext cx="2755520" cy="709412"/>
          </a:xfrm>
        </p:spPr>
        <p:txBody>
          <a:bodyPr>
            <a:normAutofit/>
          </a:bodyPr>
          <a:lstStyle/>
          <a:p>
            <a:r>
              <a:rPr lang="es-EC" sz="2800" b="1" dirty="0" smtClean="0">
                <a:solidFill>
                  <a:schemeClr val="tx1"/>
                </a:solidFill>
              </a:rPr>
              <a:t>Indicador </a:t>
            </a:r>
          </a:p>
          <a:p>
            <a:endParaRPr lang="es-CO" dirty="0"/>
          </a:p>
        </p:txBody>
      </p:sp>
      <p:sp>
        <p:nvSpPr>
          <p:cNvPr id="4" name="Rectángulo 3"/>
          <p:cNvSpPr/>
          <p:nvPr/>
        </p:nvSpPr>
        <p:spPr>
          <a:xfrm>
            <a:off x="1494618" y="2861744"/>
            <a:ext cx="432394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Programas de capacitación ejecutados al año  en Pahuma</a:t>
            </a:r>
            <a:endParaRPr lang="es-CO" sz="2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es-ES_tradnl" sz="2400" dirty="0"/>
              <a:t> </a:t>
            </a:r>
            <a:endParaRPr lang="es-CO" sz="2400" dirty="0"/>
          </a:p>
        </p:txBody>
      </p:sp>
      <p:sp>
        <p:nvSpPr>
          <p:cNvPr id="5" name="Marcador de contenido 2"/>
          <p:cNvSpPr txBox="1">
            <a:spLocks/>
          </p:cNvSpPr>
          <p:nvPr/>
        </p:nvSpPr>
        <p:spPr>
          <a:xfrm>
            <a:off x="4506017" y="3938299"/>
            <a:ext cx="2755520" cy="70941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2800" b="1" dirty="0" smtClean="0">
                <a:solidFill>
                  <a:schemeClr val="tx1"/>
                </a:solidFill>
              </a:rPr>
              <a:t>Método de Cálculo  </a:t>
            </a:r>
          </a:p>
          <a:p>
            <a:endParaRPr lang="es-CO" dirty="0"/>
          </a:p>
        </p:txBody>
      </p:sp>
      <p:sp>
        <p:nvSpPr>
          <p:cNvPr id="7" name="Rectángulo redondeado 6"/>
          <p:cNvSpPr/>
          <p:nvPr/>
        </p:nvSpPr>
        <p:spPr>
          <a:xfrm>
            <a:off x="6297769" y="5229896"/>
            <a:ext cx="3837904" cy="1505755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2000" b="1" dirty="0" smtClean="0">
              <a:solidFill>
                <a:schemeClr val="tx1"/>
              </a:solidFill>
            </a:endParaRPr>
          </a:p>
          <a:p>
            <a:pPr algn="ctr"/>
            <a:r>
              <a:rPr lang="es-EC" sz="2000" b="1" dirty="0" smtClean="0">
                <a:solidFill>
                  <a:schemeClr val="tx1"/>
                </a:solidFill>
              </a:rPr>
              <a:t># </a:t>
            </a:r>
            <a:r>
              <a:rPr lang="es-EC" sz="2000" b="1" dirty="0">
                <a:solidFill>
                  <a:schemeClr val="tx1"/>
                </a:solidFill>
              </a:rPr>
              <a:t>y frecuencia de programas de capacitación realizados por área de especialidad</a:t>
            </a:r>
            <a:endParaRPr lang="es-CO" sz="2000" b="1" dirty="0">
              <a:solidFill>
                <a:schemeClr val="tx1"/>
              </a:solidFill>
            </a:endParaRPr>
          </a:p>
          <a:p>
            <a:r>
              <a:rPr lang="es-ES_tradnl" sz="2000" dirty="0"/>
              <a:t> </a:t>
            </a:r>
            <a:endParaRPr lang="es-CO" sz="2000" dirty="0"/>
          </a:p>
        </p:txBody>
      </p:sp>
      <p:cxnSp>
        <p:nvCxnSpPr>
          <p:cNvPr id="10" name="Conector curvado 9"/>
          <p:cNvCxnSpPr/>
          <p:nvPr/>
        </p:nvCxnSpPr>
        <p:spPr>
          <a:xfrm rot="16200000" flipH="1">
            <a:off x="1644093" y="2262475"/>
            <a:ext cx="631265" cy="613919"/>
          </a:xfrm>
          <a:prstGeom prst="curved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curvado 10"/>
          <p:cNvCxnSpPr/>
          <p:nvPr/>
        </p:nvCxnSpPr>
        <p:spPr>
          <a:xfrm rot="16200000" flipH="1">
            <a:off x="6035641" y="4593454"/>
            <a:ext cx="824248" cy="678309"/>
          </a:xfrm>
          <a:prstGeom prst="curved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6131" y="5628068"/>
            <a:ext cx="1785869" cy="122993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ítulo 1"/>
          <p:cNvSpPr>
            <a:spLocks noGrp="1"/>
          </p:cNvSpPr>
          <p:nvPr>
            <p:ph type="title"/>
          </p:nvPr>
        </p:nvSpPr>
        <p:spPr>
          <a:xfrm>
            <a:off x="1559834" y="413588"/>
            <a:ext cx="8911687" cy="848774"/>
          </a:xfrm>
        </p:spPr>
        <p:txBody>
          <a:bodyPr>
            <a:normAutofit fontScale="90000"/>
          </a:bodyPr>
          <a:lstStyle/>
          <a:p>
            <a:r>
              <a:rPr lang="es-ES_tradnl" b="1" dirty="0"/>
              <a:t>Escasa calificación de empleados </a:t>
            </a:r>
            <a:r>
              <a:rPr lang="es-ES_tradnl" b="1" dirty="0" smtClean="0"/>
              <a:t>en el sitio turístico</a:t>
            </a:r>
            <a:endParaRPr lang="es-CO" dirty="0"/>
          </a:p>
        </p:txBody>
      </p:sp>
      <p:pic>
        <p:nvPicPr>
          <p:cNvPr id="13314" name="Picture 2" descr="http://1.bp.blogspot.com/-UP1dpKpcBRo/UvvIp1d8WdI/AAAAAAAABxA/FjR_w_ZDGJ8/s1600/capacitacinvirtua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610" y="1262362"/>
            <a:ext cx="4922700" cy="26367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://www.gifmania.com/Gif-Animados-Personas/Imagenes-Profesiones/Profesores/Profesor-Dando-Clase-60632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522" y="3766466"/>
            <a:ext cx="1931728" cy="292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1175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  <p:bldP spid="7" grpId="0" animBg="1"/>
      <p:bldP spid="1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432128" y="1092028"/>
            <a:ext cx="2755520" cy="709412"/>
          </a:xfrm>
        </p:spPr>
        <p:txBody>
          <a:bodyPr>
            <a:normAutofit/>
          </a:bodyPr>
          <a:lstStyle/>
          <a:p>
            <a:r>
              <a:rPr lang="es-EC" sz="2800" b="1" dirty="0" smtClean="0">
                <a:solidFill>
                  <a:schemeClr val="tx1"/>
                </a:solidFill>
              </a:rPr>
              <a:t>Indicador </a:t>
            </a:r>
          </a:p>
          <a:p>
            <a:endParaRPr lang="es-CO" dirty="0"/>
          </a:p>
        </p:txBody>
      </p:sp>
      <p:sp>
        <p:nvSpPr>
          <p:cNvPr id="4" name="Rectángulo 3"/>
          <p:cNvSpPr/>
          <p:nvPr/>
        </p:nvSpPr>
        <p:spPr>
          <a:xfrm>
            <a:off x="1432128" y="2368639"/>
            <a:ext cx="432394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Porcentaje de turistas que perciben escasa calificación de empleados de la Reserva</a:t>
            </a:r>
            <a:r>
              <a:rPr lang="es-ES_tradnl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 </a:t>
            </a:r>
            <a:endParaRPr lang="es-CO" sz="2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Marcador de contenido 2"/>
          <p:cNvSpPr txBox="1">
            <a:spLocks/>
          </p:cNvSpPr>
          <p:nvPr/>
        </p:nvSpPr>
        <p:spPr>
          <a:xfrm>
            <a:off x="4730850" y="3620641"/>
            <a:ext cx="2755520" cy="70941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2800" b="1" dirty="0" smtClean="0">
                <a:solidFill>
                  <a:schemeClr val="tx1"/>
                </a:solidFill>
              </a:rPr>
              <a:t>Método de Cálculo  </a:t>
            </a:r>
          </a:p>
          <a:p>
            <a:endParaRPr lang="es-CO" dirty="0"/>
          </a:p>
        </p:txBody>
      </p:sp>
      <p:sp>
        <p:nvSpPr>
          <p:cNvPr id="7" name="Rectángulo redondeado 6"/>
          <p:cNvSpPr/>
          <p:nvPr/>
        </p:nvSpPr>
        <p:spPr>
          <a:xfrm>
            <a:off x="6297769" y="5229896"/>
            <a:ext cx="3837904" cy="1505755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b="1" dirty="0" smtClean="0">
                <a:solidFill>
                  <a:schemeClr val="tx1"/>
                </a:solidFill>
              </a:rPr>
              <a:t>(# Turistas </a:t>
            </a:r>
            <a:r>
              <a:rPr lang="es-EC" sz="2000" b="1" dirty="0">
                <a:solidFill>
                  <a:schemeClr val="tx1"/>
                </a:solidFill>
              </a:rPr>
              <a:t>que perciben escasa calificación de </a:t>
            </a:r>
            <a:r>
              <a:rPr lang="es-EC" sz="2000" b="1" dirty="0" smtClean="0">
                <a:solidFill>
                  <a:schemeClr val="tx1"/>
                </a:solidFill>
              </a:rPr>
              <a:t>empleados/ #Total </a:t>
            </a:r>
            <a:r>
              <a:rPr lang="es-EC" sz="2000" b="1" dirty="0">
                <a:solidFill>
                  <a:schemeClr val="tx1"/>
                </a:solidFill>
              </a:rPr>
              <a:t>de turistas)x100</a:t>
            </a:r>
            <a:r>
              <a:rPr lang="es-ES_tradnl" sz="2000" b="1" dirty="0">
                <a:solidFill>
                  <a:schemeClr val="tx1"/>
                </a:solidFill>
              </a:rPr>
              <a:t> </a:t>
            </a:r>
            <a:endParaRPr lang="es-CO" sz="2000" b="1" dirty="0">
              <a:solidFill>
                <a:schemeClr val="tx1"/>
              </a:solidFill>
            </a:endParaRPr>
          </a:p>
        </p:txBody>
      </p:sp>
      <p:cxnSp>
        <p:nvCxnSpPr>
          <p:cNvPr id="10" name="Conector curvado 9"/>
          <p:cNvCxnSpPr/>
          <p:nvPr/>
        </p:nvCxnSpPr>
        <p:spPr>
          <a:xfrm rot="16200000" flipH="1">
            <a:off x="2187296" y="1708999"/>
            <a:ext cx="631265" cy="613919"/>
          </a:xfrm>
          <a:prstGeom prst="curved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curvado 10"/>
          <p:cNvCxnSpPr/>
          <p:nvPr/>
        </p:nvCxnSpPr>
        <p:spPr>
          <a:xfrm rot="16200000" flipH="1">
            <a:off x="6224800" y="4401461"/>
            <a:ext cx="824248" cy="678309"/>
          </a:xfrm>
          <a:prstGeom prst="curved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6131" y="5628068"/>
            <a:ext cx="1785869" cy="1229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38" name="Picture 2" descr="https://lh6.googleusercontent.com/oZhd-ifo-XDIo07rYEe1_F1olk2o0AtYhAE3ffDdT6rd_mGBvrr9ydb5A9eJJIhwwph_n1dAu6kzIxTopQFblV5W62_meXn0LaWrEk99q3qypOzF04XZ-IlZ_TTJlsGfKLHrkCI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735" y="3938299"/>
            <a:ext cx="1836113" cy="2762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://blog.outsourcingdenomina.com/wp-content/uploads/2013/01/outsourcing-de-personal-300x17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247" y="1446734"/>
            <a:ext cx="4170818" cy="24746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7418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  <p:bldP spid="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9269055" y="1176125"/>
            <a:ext cx="2755520" cy="709412"/>
          </a:xfrm>
        </p:spPr>
        <p:txBody>
          <a:bodyPr>
            <a:normAutofit/>
          </a:bodyPr>
          <a:lstStyle/>
          <a:p>
            <a:r>
              <a:rPr lang="es-EC" sz="2800" b="1" dirty="0" smtClean="0">
                <a:solidFill>
                  <a:schemeClr val="tx1"/>
                </a:solidFill>
              </a:rPr>
              <a:t>Indicador </a:t>
            </a:r>
          </a:p>
          <a:p>
            <a:endParaRPr lang="es-CO" dirty="0"/>
          </a:p>
        </p:txBody>
      </p:sp>
      <p:sp>
        <p:nvSpPr>
          <p:cNvPr id="4" name="Rectángulo 3"/>
          <p:cNvSpPr/>
          <p:nvPr/>
        </p:nvSpPr>
        <p:spPr>
          <a:xfrm>
            <a:off x="6954122" y="2516835"/>
            <a:ext cx="290726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% </a:t>
            </a:r>
            <a:r>
              <a:rPr lang="es-EC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de personal capacitado en interpretación ambiental</a:t>
            </a:r>
            <a:endParaRPr lang="es-CO" sz="2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Marcador de contenido 2"/>
          <p:cNvSpPr txBox="1">
            <a:spLocks/>
          </p:cNvSpPr>
          <p:nvPr/>
        </p:nvSpPr>
        <p:spPr>
          <a:xfrm>
            <a:off x="4532336" y="2907135"/>
            <a:ext cx="2755520" cy="70941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2800" b="1" dirty="0" smtClean="0">
                <a:solidFill>
                  <a:schemeClr val="tx1"/>
                </a:solidFill>
              </a:rPr>
              <a:t>Método de Cálculo  </a:t>
            </a:r>
          </a:p>
          <a:p>
            <a:endParaRPr lang="es-CO" dirty="0"/>
          </a:p>
        </p:txBody>
      </p:sp>
      <p:sp>
        <p:nvSpPr>
          <p:cNvPr id="7" name="Rectángulo redondeado 6"/>
          <p:cNvSpPr/>
          <p:nvPr/>
        </p:nvSpPr>
        <p:spPr>
          <a:xfrm>
            <a:off x="491803" y="3209150"/>
            <a:ext cx="3305320" cy="1282357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b="1" dirty="0">
                <a:solidFill>
                  <a:schemeClr val="tx1"/>
                </a:solidFill>
              </a:rPr>
              <a:t>(Personal capacitado en interpretación ambiental/ Total del personal ) x 100</a:t>
            </a:r>
            <a:endParaRPr lang="es-CO" sz="2000" b="1" dirty="0">
              <a:solidFill>
                <a:schemeClr val="tx1"/>
              </a:solidFill>
            </a:endParaRPr>
          </a:p>
        </p:txBody>
      </p:sp>
      <p:pic>
        <p:nvPicPr>
          <p:cNvPr id="15" name="Imagen 1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1521" y="5640946"/>
            <a:ext cx="1720479" cy="1217054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ítulo 1"/>
          <p:cNvSpPr>
            <a:spLocks noGrp="1"/>
          </p:cNvSpPr>
          <p:nvPr>
            <p:ph type="title"/>
          </p:nvPr>
        </p:nvSpPr>
        <p:spPr>
          <a:xfrm>
            <a:off x="1559834" y="524645"/>
            <a:ext cx="7069011" cy="745200"/>
          </a:xfrm>
        </p:spPr>
        <p:txBody>
          <a:bodyPr>
            <a:normAutofit fontScale="90000"/>
          </a:bodyPr>
          <a:lstStyle/>
          <a:p>
            <a:r>
              <a:rPr lang="es-EC" b="1" dirty="0"/>
              <a:t>Falta de </a:t>
            </a:r>
            <a:r>
              <a:rPr lang="es-EC" b="1" dirty="0" smtClean="0"/>
              <a:t>consciencia ambiental</a:t>
            </a:r>
            <a:r>
              <a:rPr lang="es-CO" dirty="0"/>
              <a:t/>
            </a:r>
            <a:br>
              <a:rPr lang="es-CO" dirty="0"/>
            </a:br>
            <a:r>
              <a:rPr lang="es-EC" dirty="0">
                <a:solidFill>
                  <a:schemeClr val="tx1"/>
                </a:solidFill>
              </a:rPr>
              <a:t/>
            </a:r>
            <a:br>
              <a:rPr lang="es-EC" dirty="0">
                <a:solidFill>
                  <a:schemeClr val="tx1"/>
                </a:solidFill>
              </a:rPr>
            </a:br>
            <a:endParaRPr lang="es-CO" dirty="0"/>
          </a:p>
        </p:txBody>
      </p:sp>
      <p:cxnSp>
        <p:nvCxnSpPr>
          <p:cNvPr id="26" name="Conector curvado 25"/>
          <p:cNvCxnSpPr/>
          <p:nvPr/>
        </p:nvCxnSpPr>
        <p:spPr>
          <a:xfrm rot="10800000" flipV="1">
            <a:off x="8178645" y="1446773"/>
            <a:ext cx="1090410" cy="877528"/>
          </a:xfrm>
          <a:prstGeom prst="curvedConnector3">
            <a:avLst>
              <a:gd name="adj1" fmla="val 84252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curvado 30"/>
          <p:cNvCxnSpPr/>
          <p:nvPr/>
        </p:nvCxnSpPr>
        <p:spPr>
          <a:xfrm rot="5400000">
            <a:off x="3678715" y="3123332"/>
            <a:ext cx="1025176" cy="788361"/>
          </a:xfrm>
          <a:prstGeom prst="curved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4" name="Picture 4" descr="http://cdn.ecoportal.net/var/ecoportal_net/storage/images/eco-noticias/la-violencia-virtual-destruye-la-conciencia-ambiental/2069926-1-esl-ES/La-violencia-virtual-destruye-la-conciencia-ambient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417" y="4813616"/>
            <a:ext cx="5864974" cy="2087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https://upload.wikimedia.org/wikipedia/commons/thumb/d/d5/No_sign.svg/2000px-No_sign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964" y="5112913"/>
            <a:ext cx="1584656" cy="158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0189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  <p:bldP spid="7" grpId="0" animBg="1"/>
      <p:bldP spid="1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9093761" y="641094"/>
            <a:ext cx="2755520" cy="709412"/>
          </a:xfrm>
        </p:spPr>
        <p:txBody>
          <a:bodyPr>
            <a:normAutofit/>
          </a:bodyPr>
          <a:lstStyle/>
          <a:p>
            <a:r>
              <a:rPr lang="es-EC" sz="2800" b="1" dirty="0" smtClean="0">
                <a:solidFill>
                  <a:schemeClr val="tx1"/>
                </a:solidFill>
              </a:rPr>
              <a:t>Indicador </a:t>
            </a:r>
          </a:p>
          <a:p>
            <a:endParaRPr lang="es-CO" dirty="0"/>
          </a:p>
        </p:txBody>
      </p:sp>
      <p:sp>
        <p:nvSpPr>
          <p:cNvPr id="4" name="Rectángulo 3"/>
          <p:cNvSpPr/>
          <p:nvPr/>
        </p:nvSpPr>
        <p:spPr>
          <a:xfrm>
            <a:off x="6954123" y="2078082"/>
            <a:ext cx="29072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% de </a:t>
            </a:r>
            <a:r>
              <a:rPr lang="es-EC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superficie deteriorada</a:t>
            </a:r>
            <a:endParaRPr lang="es-CO" sz="2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Marcador de contenido 2"/>
          <p:cNvSpPr txBox="1">
            <a:spLocks/>
          </p:cNvSpPr>
          <p:nvPr/>
        </p:nvSpPr>
        <p:spPr>
          <a:xfrm>
            <a:off x="4532336" y="2907135"/>
            <a:ext cx="2755520" cy="70941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2800" b="1" dirty="0" smtClean="0">
                <a:solidFill>
                  <a:schemeClr val="tx1"/>
                </a:solidFill>
              </a:rPr>
              <a:t>Método de Cálculo  </a:t>
            </a:r>
          </a:p>
          <a:p>
            <a:endParaRPr lang="es-CO" dirty="0"/>
          </a:p>
        </p:txBody>
      </p:sp>
      <p:sp>
        <p:nvSpPr>
          <p:cNvPr id="7" name="Rectángulo redondeado 6"/>
          <p:cNvSpPr/>
          <p:nvPr/>
        </p:nvSpPr>
        <p:spPr>
          <a:xfrm>
            <a:off x="491803" y="3209150"/>
            <a:ext cx="3305320" cy="1282357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b="1" dirty="0">
                <a:solidFill>
                  <a:schemeClr val="tx1"/>
                </a:solidFill>
              </a:rPr>
              <a:t>(Superficie deteriorada/ Superficie total) x100</a:t>
            </a:r>
            <a:endParaRPr lang="es-CO" sz="2000" b="1" dirty="0">
              <a:solidFill>
                <a:schemeClr val="tx1"/>
              </a:solidFill>
            </a:endParaRPr>
          </a:p>
        </p:txBody>
      </p:sp>
      <p:pic>
        <p:nvPicPr>
          <p:cNvPr id="15" name="Imagen 1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1521" y="5640946"/>
            <a:ext cx="1720479" cy="121705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" name="Conector curvado 25"/>
          <p:cNvCxnSpPr/>
          <p:nvPr/>
        </p:nvCxnSpPr>
        <p:spPr>
          <a:xfrm rot="10800000" flipV="1">
            <a:off x="8003351" y="1129144"/>
            <a:ext cx="1090410" cy="877528"/>
          </a:xfrm>
          <a:prstGeom prst="curvedConnector3">
            <a:avLst>
              <a:gd name="adj1" fmla="val 84252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curvado 30"/>
          <p:cNvCxnSpPr/>
          <p:nvPr/>
        </p:nvCxnSpPr>
        <p:spPr>
          <a:xfrm rot="5400000">
            <a:off x="3678715" y="3123332"/>
            <a:ext cx="1025176" cy="788361"/>
          </a:xfrm>
          <a:prstGeom prst="curved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Marcador de contenido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303" y="3517512"/>
            <a:ext cx="5912566" cy="33750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2" descr="http://45.media.tumblr.com/77f585ed3d5fd8f9384637ff043c80e5/tumblr_nv5x48QMeY1ugjgj6o1_500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128" y="277115"/>
            <a:ext cx="2107994" cy="258158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4847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  <p:bldP spid="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215165" y="1611086"/>
            <a:ext cx="2755520" cy="709412"/>
          </a:xfrm>
        </p:spPr>
        <p:txBody>
          <a:bodyPr>
            <a:normAutofit/>
          </a:bodyPr>
          <a:lstStyle/>
          <a:p>
            <a:r>
              <a:rPr lang="es-EC" sz="2800" b="1" dirty="0" smtClean="0">
                <a:solidFill>
                  <a:schemeClr val="tx1"/>
                </a:solidFill>
              </a:rPr>
              <a:t>Indicador </a:t>
            </a:r>
          </a:p>
          <a:p>
            <a:endParaRPr lang="es-CO" dirty="0"/>
          </a:p>
        </p:txBody>
      </p:sp>
      <p:sp>
        <p:nvSpPr>
          <p:cNvPr id="4" name="Rectángulo 3"/>
          <p:cNvSpPr/>
          <p:nvPr/>
        </p:nvSpPr>
        <p:spPr>
          <a:xfrm>
            <a:off x="1494618" y="2861744"/>
            <a:ext cx="432394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Porcentaje del área sometida a algún tipo de </a:t>
            </a:r>
            <a:r>
              <a:rPr lang="es-ES_tradnl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control</a:t>
            </a:r>
            <a:endParaRPr lang="es-CO" sz="2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es-ES_tradnl" sz="2400" dirty="0"/>
              <a:t> </a:t>
            </a:r>
            <a:endParaRPr lang="es-CO" sz="2400" dirty="0"/>
          </a:p>
        </p:txBody>
      </p:sp>
      <p:sp>
        <p:nvSpPr>
          <p:cNvPr id="5" name="Marcador de contenido 2"/>
          <p:cNvSpPr txBox="1">
            <a:spLocks/>
          </p:cNvSpPr>
          <p:nvPr/>
        </p:nvSpPr>
        <p:spPr>
          <a:xfrm>
            <a:off x="4506017" y="3938299"/>
            <a:ext cx="2755520" cy="70941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2800" b="1" dirty="0" smtClean="0">
                <a:solidFill>
                  <a:schemeClr val="tx1"/>
                </a:solidFill>
              </a:rPr>
              <a:t>Método de Cálculo  </a:t>
            </a:r>
          </a:p>
          <a:p>
            <a:endParaRPr lang="es-CO" dirty="0"/>
          </a:p>
        </p:txBody>
      </p:sp>
      <p:sp>
        <p:nvSpPr>
          <p:cNvPr id="7" name="Rectángulo redondeado 6"/>
          <p:cNvSpPr/>
          <p:nvPr/>
        </p:nvSpPr>
        <p:spPr>
          <a:xfrm>
            <a:off x="6297769" y="5229896"/>
            <a:ext cx="3837904" cy="1505755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2000" b="1" dirty="0" smtClean="0">
              <a:solidFill>
                <a:schemeClr val="tx1"/>
              </a:solidFill>
            </a:endParaRPr>
          </a:p>
          <a:p>
            <a:pPr algn="ctr"/>
            <a:r>
              <a:rPr lang="es-CO" sz="2000" dirty="0"/>
              <a:t> </a:t>
            </a:r>
            <a:r>
              <a:rPr lang="es-EC" sz="2000" b="1" dirty="0" smtClean="0">
                <a:solidFill>
                  <a:schemeClr val="tx1"/>
                </a:solidFill>
              </a:rPr>
              <a:t>(</a:t>
            </a:r>
            <a:r>
              <a:rPr lang="es-EC" sz="2000" b="1" dirty="0">
                <a:solidFill>
                  <a:schemeClr val="tx1"/>
                </a:solidFill>
              </a:rPr>
              <a:t>#</a:t>
            </a:r>
            <a:r>
              <a:rPr lang="es-EC" sz="2000" b="1" dirty="0" smtClean="0">
                <a:solidFill>
                  <a:schemeClr val="tx1"/>
                </a:solidFill>
              </a:rPr>
              <a:t> </a:t>
            </a:r>
            <a:r>
              <a:rPr lang="es-EC" sz="2000" b="1" dirty="0">
                <a:solidFill>
                  <a:schemeClr val="tx1"/>
                </a:solidFill>
              </a:rPr>
              <a:t>de área sometida algún tipo de </a:t>
            </a:r>
            <a:r>
              <a:rPr lang="es-EC" sz="2000" b="1" dirty="0" smtClean="0">
                <a:solidFill>
                  <a:schemeClr val="tx1"/>
                </a:solidFill>
              </a:rPr>
              <a:t>control/# </a:t>
            </a:r>
            <a:r>
              <a:rPr lang="es-EC" sz="2000" b="1" dirty="0">
                <a:solidFill>
                  <a:schemeClr val="tx1"/>
                </a:solidFill>
              </a:rPr>
              <a:t>Total del Área) x 100</a:t>
            </a:r>
            <a:endParaRPr lang="es-CO" sz="2000" b="1" dirty="0">
              <a:solidFill>
                <a:schemeClr val="tx1"/>
              </a:solidFill>
            </a:endParaRPr>
          </a:p>
          <a:p>
            <a:r>
              <a:rPr lang="es-ES_tradnl" sz="2000" dirty="0"/>
              <a:t> </a:t>
            </a:r>
            <a:endParaRPr lang="es-CO" sz="2000" dirty="0"/>
          </a:p>
        </p:txBody>
      </p:sp>
      <p:cxnSp>
        <p:nvCxnSpPr>
          <p:cNvPr id="10" name="Conector curvado 9"/>
          <p:cNvCxnSpPr/>
          <p:nvPr/>
        </p:nvCxnSpPr>
        <p:spPr>
          <a:xfrm rot="16200000" flipH="1">
            <a:off x="1644093" y="2262475"/>
            <a:ext cx="631265" cy="613919"/>
          </a:xfrm>
          <a:prstGeom prst="curved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curvado 10"/>
          <p:cNvCxnSpPr/>
          <p:nvPr/>
        </p:nvCxnSpPr>
        <p:spPr>
          <a:xfrm rot="16200000" flipH="1">
            <a:off x="6035641" y="4593454"/>
            <a:ext cx="824248" cy="678309"/>
          </a:xfrm>
          <a:prstGeom prst="curved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6131" y="5628068"/>
            <a:ext cx="1785869" cy="122993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ítulo 1"/>
          <p:cNvSpPr>
            <a:spLocks noGrp="1"/>
          </p:cNvSpPr>
          <p:nvPr>
            <p:ph type="title"/>
          </p:nvPr>
        </p:nvSpPr>
        <p:spPr>
          <a:xfrm>
            <a:off x="1559834" y="413588"/>
            <a:ext cx="8911687" cy="848774"/>
          </a:xfrm>
        </p:spPr>
        <p:txBody>
          <a:bodyPr>
            <a:normAutofit fontScale="90000"/>
          </a:bodyPr>
          <a:lstStyle/>
          <a:p>
            <a:r>
              <a:rPr lang="es-EC" b="1" dirty="0"/>
              <a:t>Gestión para la planificación del desarrollo turístico</a:t>
            </a:r>
            <a:endParaRPr lang="es-CO" dirty="0"/>
          </a:p>
        </p:txBody>
      </p:sp>
      <p:pic>
        <p:nvPicPr>
          <p:cNvPr id="17414" name="Picture 6" descr="http://www.revistadelfraude.com/img/perspectiva_nov_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0150" y="4039271"/>
            <a:ext cx="2381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http://www.viw.be/sites/default/files/expatcontract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1537" y="1823871"/>
            <a:ext cx="3926638" cy="26075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5523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  <p:bldP spid="7" grpId="0" animBg="1"/>
      <p:bldP spid="1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463015" y="967287"/>
            <a:ext cx="2755520" cy="709412"/>
          </a:xfrm>
        </p:spPr>
        <p:txBody>
          <a:bodyPr>
            <a:normAutofit/>
          </a:bodyPr>
          <a:lstStyle/>
          <a:p>
            <a:r>
              <a:rPr lang="es-EC" sz="2800" b="1" dirty="0" smtClean="0">
                <a:solidFill>
                  <a:schemeClr val="tx1"/>
                </a:solidFill>
              </a:rPr>
              <a:t>Indicador </a:t>
            </a:r>
          </a:p>
          <a:p>
            <a:endParaRPr lang="es-CO" dirty="0"/>
          </a:p>
        </p:txBody>
      </p:sp>
      <p:sp>
        <p:nvSpPr>
          <p:cNvPr id="4" name="Rectángulo 3"/>
          <p:cNvSpPr/>
          <p:nvPr/>
        </p:nvSpPr>
        <p:spPr>
          <a:xfrm>
            <a:off x="1551225" y="2369416"/>
            <a:ext cx="43239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% de </a:t>
            </a:r>
            <a:r>
              <a:rPr lang="es-ES_tradnl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ingresos destinados a inversión para lograr un desarrollo turístico </a:t>
            </a:r>
            <a:r>
              <a:rPr lang="es-ES_tradnl" sz="2400" dirty="0"/>
              <a:t> </a:t>
            </a:r>
            <a:endParaRPr lang="es-CO" sz="2400" dirty="0"/>
          </a:p>
        </p:txBody>
      </p:sp>
      <p:sp>
        <p:nvSpPr>
          <p:cNvPr id="5" name="Marcador de contenido 2"/>
          <p:cNvSpPr txBox="1">
            <a:spLocks/>
          </p:cNvSpPr>
          <p:nvPr/>
        </p:nvSpPr>
        <p:spPr>
          <a:xfrm>
            <a:off x="4497408" y="3684565"/>
            <a:ext cx="2755520" cy="70941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2800" b="1" dirty="0" smtClean="0">
                <a:solidFill>
                  <a:schemeClr val="tx1"/>
                </a:solidFill>
              </a:rPr>
              <a:t>Método de Cálculo  </a:t>
            </a:r>
          </a:p>
          <a:p>
            <a:endParaRPr lang="es-CO" dirty="0"/>
          </a:p>
        </p:txBody>
      </p:sp>
      <p:sp>
        <p:nvSpPr>
          <p:cNvPr id="7" name="Rectángulo redondeado 6"/>
          <p:cNvSpPr/>
          <p:nvPr/>
        </p:nvSpPr>
        <p:spPr>
          <a:xfrm>
            <a:off x="6246253" y="4993675"/>
            <a:ext cx="3837904" cy="1505755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b="1" dirty="0">
                <a:solidFill>
                  <a:schemeClr val="tx1"/>
                </a:solidFill>
              </a:rPr>
              <a:t> </a:t>
            </a:r>
            <a:endParaRPr lang="es-CO" sz="2000" b="1" dirty="0" smtClean="0">
              <a:solidFill>
                <a:schemeClr val="tx1"/>
              </a:solidFill>
            </a:endParaRPr>
          </a:p>
          <a:p>
            <a:pPr algn="ctr"/>
            <a:r>
              <a:rPr lang="es-ES_tradnl" sz="2000" b="1" dirty="0" smtClean="0">
                <a:solidFill>
                  <a:schemeClr val="tx1"/>
                </a:solidFill>
              </a:rPr>
              <a:t>(#  </a:t>
            </a:r>
            <a:r>
              <a:rPr lang="es-ES_tradnl" sz="2000" b="1" dirty="0">
                <a:solidFill>
                  <a:schemeClr val="tx1"/>
                </a:solidFill>
              </a:rPr>
              <a:t>ingresos destinados para lograr un desarrollo turísticos/ Total de ingresos) x 100 </a:t>
            </a:r>
            <a:endParaRPr lang="es-CO" sz="2000" b="1" dirty="0">
              <a:solidFill>
                <a:schemeClr val="tx1"/>
              </a:solidFill>
            </a:endParaRPr>
          </a:p>
          <a:p>
            <a:pPr algn="ctr"/>
            <a:endParaRPr lang="es-EC" sz="2000" b="1" dirty="0" smtClean="0">
              <a:solidFill>
                <a:schemeClr val="tx1"/>
              </a:solidFill>
            </a:endParaRPr>
          </a:p>
        </p:txBody>
      </p:sp>
      <p:cxnSp>
        <p:nvCxnSpPr>
          <p:cNvPr id="10" name="Conector curvado 9"/>
          <p:cNvCxnSpPr/>
          <p:nvPr/>
        </p:nvCxnSpPr>
        <p:spPr>
          <a:xfrm rot="16200000" flipH="1">
            <a:off x="2094853" y="1646629"/>
            <a:ext cx="631265" cy="613919"/>
          </a:xfrm>
          <a:prstGeom prst="curved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curvado 10"/>
          <p:cNvCxnSpPr/>
          <p:nvPr/>
        </p:nvCxnSpPr>
        <p:spPr>
          <a:xfrm rot="16200000" flipH="1">
            <a:off x="6173284" y="4189514"/>
            <a:ext cx="824248" cy="678309"/>
          </a:xfrm>
          <a:prstGeom prst="curved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6131" y="5628068"/>
            <a:ext cx="1785869" cy="1229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34" name="Picture 2" descr="http://sogamosoath.blogia.com/upload/20110526162531-pla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530" y="581914"/>
            <a:ext cx="4706695" cy="33746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http://sabanalarga-antioquia.gov.co/apc-aa-files/61646262353738343562643931656538/p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202" y="4102545"/>
            <a:ext cx="3538707" cy="23968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087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  <p:bldP spid="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275880" y="1848361"/>
            <a:ext cx="2755520" cy="709412"/>
          </a:xfrm>
        </p:spPr>
        <p:txBody>
          <a:bodyPr>
            <a:normAutofit/>
          </a:bodyPr>
          <a:lstStyle/>
          <a:p>
            <a:r>
              <a:rPr lang="es-EC" sz="2800" b="1" dirty="0" smtClean="0">
                <a:solidFill>
                  <a:schemeClr val="tx1"/>
                </a:solidFill>
              </a:rPr>
              <a:t>Indicador </a:t>
            </a:r>
          </a:p>
          <a:p>
            <a:endParaRPr lang="es-CO" dirty="0"/>
          </a:p>
        </p:txBody>
      </p:sp>
      <p:sp>
        <p:nvSpPr>
          <p:cNvPr id="4" name="Rectángulo 3"/>
          <p:cNvSpPr/>
          <p:nvPr/>
        </p:nvSpPr>
        <p:spPr>
          <a:xfrm>
            <a:off x="1494618" y="2861744"/>
            <a:ext cx="432394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Porcentaje de </a:t>
            </a:r>
            <a:r>
              <a:rPr lang="es-EC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personal parroquial con </a:t>
            </a:r>
            <a:r>
              <a:rPr lang="es-EC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capacidad técnica y operativa en turismo </a:t>
            </a:r>
            <a:endParaRPr lang="es-CO" sz="2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es-ES_tradnl" sz="2400" dirty="0"/>
              <a:t> </a:t>
            </a:r>
            <a:endParaRPr lang="es-CO" sz="2400" dirty="0"/>
          </a:p>
        </p:txBody>
      </p:sp>
      <p:sp>
        <p:nvSpPr>
          <p:cNvPr id="5" name="Marcador de contenido 2"/>
          <p:cNvSpPr txBox="1">
            <a:spLocks/>
          </p:cNvSpPr>
          <p:nvPr/>
        </p:nvSpPr>
        <p:spPr>
          <a:xfrm>
            <a:off x="4506017" y="3938299"/>
            <a:ext cx="2755520" cy="70941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2800" b="1" dirty="0" smtClean="0">
                <a:solidFill>
                  <a:schemeClr val="tx1"/>
                </a:solidFill>
              </a:rPr>
              <a:t>Método de Cálculo  </a:t>
            </a:r>
          </a:p>
          <a:p>
            <a:endParaRPr lang="es-CO" dirty="0"/>
          </a:p>
        </p:txBody>
      </p:sp>
      <p:sp>
        <p:nvSpPr>
          <p:cNvPr id="7" name="Rectángulo redondeado 6"/>
          <p:cNvSpPr/>
          <p:nvPr/>
        </p:nvSpPr>
        <p:spPr>
          <a:xfrm>
            <a:off x="6297769" y="5229896"/>
            <a:ext cx="3837904" cy="1505755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2000" b="1" dirty="0" smtClean="0">
              <a:solidFill>
                <a:schemeClr val="tx1"/>
              </a:solidFill>
            </a:endParaRPr>
          </a:p>
          <a:p>
            <a:pPr algn="ctr"/>
            <a:r>
              <a:rPr lang="es-EC" sz="2000" dirty="0">
                <a:solidFill>
                  <a:schemeClr val="tx1"/>
                </a:solidFill>
              </a:rPr>
              <a:t>(</a:t>
            </a:r>
            <a:r>
              <a:rPr lang="es-EC" sz="2000" b="1" dirty="0">
                <a:solidFill>
                  <a:schemeClr val="tx1"/>
                </a:solidFill>
              </a:rPr>
              <a:t>Personal parroquial con capacidad técnica y operativa/Total de personal </a:t>
            </a:r>
            <a:r>
              <a:rPr lang="es-EC" sz="2000" b="1" dirty="0" smtClean="0">
                <a:solidFill>
                  <a:schemeClr val="tx1"/>
                </a:solidFill>
              </a:rPr>
              <a:t>parroquial) </a:t>
            </a:r>
            <a:r>
              <a:rPr lang="es-EC" sz="2000" b="1" dirty="0">
                <a:solidFill>
                  <a:schemeClr val="tx1"/>
                </a:solidFill>
              </a:rPr>
              <a:t>x 100</a:t>
            </a:r>
            <a:endParaRPr lang="es-CO" sz="2000" b="1" dirty="0">
              <a:solidFill>
                <a:schemeClr val="tx1"/>
              </a:solidFill>
            </a:endParaRPr>
          </a:p>
          <a:p>
            <a:r>
              <a:rPr lang="es-ES_tradnl" sz="2000" dirty="0"/>
              <a:t> </a:t>
            </a:r>
            <a:endParaRPr lang="es-CO" sz="2000" dirty="0"/>
          </a:p>
        </p:txBody>
      </p:sp>
      <p:cxnSp>
        <p:nvCxnSpPr>
          <p:cNvPr id="10" name="Conector curvado 9"/>
          <p:cNvCxnSpPr/>
          <p:nvPr/>
        </p:nvCxnSpPr>
        <p:spPr>
          <a:xfrm rot="16200000" flipH="1">
            <a:off x="1811518" y="2363678"/>
            <a:ext cx="631265" cy="613919"/>
          </a:xfrm>
          <a:prstGeom prst="curved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curvado 10"/>
          <p:cNvCxnSpPr/>
          <p:nvPr/>
        </p:nvCxnSpPr>
        <p:spPr>
          <a:xfrm rot="16200000" flipH="1">
            <a:off x="6035641" y="4593454"/>
            <a:ext cx="824248" cy="678309"/>
          </a:xfrm>
          <a:prstGeom prst="curved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6131" y="5628068"/>
            <a:ext cx="1785869" cy="122993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ítulo 1"/>
          <p:cNvSpPr>
            <a:spLocks noGrp="1"/>
          </p:cNvSpPr>
          <p:nvPr>
            <p:ph type="title"/>
          </p:nvPr>
        </p:nvSpPr>
        <p:spPr>
          <a:xfrm>
            <a:off x="1494618" y="252018"/>
            <a:ext cx="8911687" cy="848774"/>
          </a:xfrm>
        </p:spPr>
        <p:txBody>
          <a:bodyPr>
            <a:normAutofit fontScale="90000"/>
          </a:bodyPr>
          <a:lstStyle/>
          <a:p>
            <a:r>
              <a:rPr lang="es-EC" b="1" dirty="0"/>
              <a:t>Limitadas competencias parroquiales para control sobre la prestación de servicios turísticos</a:t>
            </a:r>
            <a:endParaRPr lang="es-CO" dirty="0"/>
          </a:p>
        </p:txBody>
      </p:sp>
      <p:pic>
        <p:nvPicPr>
          <p:cNvPr id="19458" name="Picture 2" descr="http://www.redesymarketing.com/wp-content/uploads/2012/12/C%C3%B3mo-crear-tu-marca-personal-desde-cer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2798" y="1802452"/>
            <a:ext cx="4536607" cy="25575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http://www.gruenes-personal.de/images/hom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46" y="4588099"/>
            <a:ext cx="3989923" cy="21475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0651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  <p:bldP spid="7" grpId="0" animBg="1"/>
      <p:bldP spid="1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9269055" y="1176125"/>
            <a:ext cx="2755520" cy="709412"/>
          </a:xfrm>
        </p:spPr>
        <p:txBody>
          <a:bodyPr>
            <a:normAutofit/>
          </a:bodyPr>
          <a:lstStyle/>
          <a:p>
            <a:r>
              <a:rPr lang="es-EC" sz="2800" b="1" dirty="0" smtClean="0">
                <a:solidFill>
                  <a:schemeClr val="tx1"/>
                </a:solidFill>
              </a:rPr>
              <a:t>Indicador </a:t>
            </a:r>
          </a:p>
          <a:p>
            <a:endParaRPr lang="es-CO" dirty="0"/>
          </a:p>
        </p:txBody>
      </p:sp>
      <p:sp>
        <p:nvSpPr>
          <p:cNvPr id="4" name="Rectángulo 3"/>
          <p:cNvSpPr/>
          <p:nvPr/>
        </p:nvSpPr>
        <p:spPr>
          <a:xfrm>
            <a:off x="6954122" y="2516835"/>
            <a:ext cx="290726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Calidad de la información </a:t>
            </a:r>
            <a:r>
              <a:rPr lang="es-EC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disponible en las Redes Sociales </a:t>
            </a:r>
            <a:endParaRPr lang="es-CO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Marcador de contenido 2"/>
          <p:cNvSpPr txBox="1">
            <a:spLocks/>
          </p:cNvSpPr>
          <p:nvPr/>
        </p:nvSpPr>
        <p:spPr>
          <a:xfrm>
            <a:off x="4532336" y="2907135"/>
            <a:ext cx="2755520" cy="70941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2800" b="1" dirty="0" smtClean="0">
                <a:solidFill>
                  <a:schemeClr val="tx1"/>
                </a:solidFill>
              </a:rPr>
              <a:t>Método de Cálculo  </a:t>
            </a:r>
          </a:p>
          <a:p>
            <a:endParaRPr lang="es-CO" dirty="0"/>
          </a:p>
        </p:txBody>
      </p:sp>
      <p:sp>
        <p:nvSpPr>
          <p:cNvPr id="7" name="Rectángulo redondeado 6"/>
          <p:cNvSpPr/>
          <p:nvPr/>
        </p:nvSpPr>
        <p:spPr>
          <a:xfrm>
            <a:off x="491803" y="3209150"/>
            <a:ext cx="3305320" cy="1282357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b="1" dirty="0">
                <a:solidFill>
                  <a:schemeClr val="tx1"/>
                </a:solidFill>
              </a:rPr>
              <a:t>Evaluación del grado de cobertura y actualización de la información</a:t>
            </a:r>
            <a:endParaRPr lang="es-CO" sz="2000" dirty="0">
              <a:solidFill>
                <a:schemeClr val="tx1"/>
              </a:solidFill>
            </a:endParaRPr>
          </a:p>
        </p:txBody>
      </p:sp>
      <p:pic>
        <p:nvPicPr>
          <p:cNvPr id="15" name="Imagen 1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1521" y="5640946"/>
            <a:ext cx="1720479" cy="1217054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ítulo 1"/>
          <p:cNvSpPr>
            <a:spLocks noGrp="1"/>
          </p:cNvSpPr>
          <p:nvPr>
            <p:ph type="title"/>
          </p:nvPr>
        </p:nvSpPr>
        <p:spPr>
          <a:xfrm>
            <a:off x="1559834" y="524645"/>
            <a:ext cx="7069011" cy="745200"/>
          </a:xfrm>
        </p:spPr>
        <p:txBody>
          <a:bodyPr>
            <a:normAutofit fontScale="90000"/>
          </a:bodyPr>
          <a:lstStyle/>
          <a:p>
            <a:r>
              <a:rPr lang="es-EC" b="1" dirty="0"/>
              <a:t>Estrategia de marketing Reserva Orquideológica Pahuma</a:t>
            </a:r>
            <a:r>
              <a:rPr lang="es-CO" b="1" dirty="0"/>
              <a:t/>
            </a:r>
            <a:br>
              <a:rPr lang="es-CO" b="1" dirty="0"/>
            </a:br>
            <a:r>
              <a:rPr lang="es-CO" dirty="0"/>
              <a:t/>
            </a:r>
            <a:br>
              <a:rPr lang="es-CO" dirty="0"/>
            </a:br>
            <a:r>
              <a:rPr lang="es-EC" dirty="0">
                <a:solidFill>
                  <a:schemeClr val="tx1"/>
                </a:solidFill>
              </a:rPr>
              <a:t/>
            </a:r>
            <a:br>
              <a:rPr lang="es-EC" dirty="0">
                <a:solidFill>
                  <a:schemeClr val="tx1"/>
                </a:solidFill>
              </a:rPr>
            </a:br>
            <a:endParaRPr lang="es-CO" dirty="0"/>
          </a:p>
        </p:txBody>
      </p:sp>
      <p:cxnSp>
        <p:nvCxnSpPr>
          <p:cNvPr id="26" name="Conector curvado 25"/>
          <p:cNvCxnSpPr/>
          <p:nvPr/>
        </p:nvCxnSpPr>
        <p:spPr>
          <a:xfrm rot="10800000" flipV="1">
            <a:off x="8178645" y="1446773"/>
            <a:ext cx="1090410" cy="877528"/>
          </a:xfrm>
          <a:prstGeom prst="curvedConnector3">
            <a:avLst>
              <a:gd name="adj1" fmla="val 84252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curvado 30"/>
          <p:cNvCxnSpPr/>
          <p:nvPr/>
        </p:nvCxnSpPr>
        <p:spPr>
          <a:xfrm rot="5400000">
            <a:off x="3678715" y="3123332"/>
            <a:ext cx="1025176" cy="788361"/>
          </a:xfrm>
          <a:prstGeom prst="curved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4463" y="4695733"/>
            <a:ext cx="6908139" cy="258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297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  <p:bldP spid="7" grpId="0" animBg="1"/>
      <p:bldP spid="1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538" y="624110"/>
            <a:ext cx="12028461" cy="6233889"/>
          </a:xfrm>
          <a:prstGeom prst="rect">
            <a:avLst/>
          </a:prstGeom>
        </p:spPr>
      </p:pic>
      <p:sp>
        <p:nvSpPr>
          <p:cNvPr id="8" name="Rectángulo redondeado 7"/>
          <p:cNvSpPr/>
          <p:nvPr/>
        </p:nvSpPr>
        <p:spPr>
          <a:xfrm>
            <a:off x="3155598" y="3115159"/>
            <a:ext cx="6044339" cy="10848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300" b="1" dirty="0" smtClean="0">
                <a:solidFill>
                  <a:schemeClr val="tx1"/>
                </a:solidFill>
              </a:rPr>
              <a:t>CONCLUSIONES </a:t>
            </a:r>
            <a:r>
              <a:rPr lang="es-CO" dirty="0" smtClean="0">
                <a:solidFill>
                  <a:schemeClr val="tx1"/>
                </a:solidFill>
              </a:rPr>
              <a:t> </a:t>
            </a:r>
            <a:endParaRPr lang="es-CO" dirty="0">
              <a:solidFill>
                <a:schemeClr val="tx1"/>
              </a:solidFill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334851" y="-16335"/>
            <a:ext cx="11169761" cy="6404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lvl="1" algn="ctr" defTabSz="457200">
              <a:spcBef>
                <a:spcPct val="0"/>
              </a:spcBef>
            </a:pPr>
            <a:r>
              <a:rPr lang="es-EC" altLang="es-ES" sz="3400" b="1" dirty="0" smtClean="0"/>
              <a:t>CAPÍTULO </a:t>
            </a:r>
            <a:r>
              <a:rPr lang="es-EC" altLang="es-ES" sz="3400" b="1" dirty="0"/>
              <a:t>V</a:t>
            </a:r>
            <a:r>
              <a:rPr lang="es-EC" altLang="es-ES" sz="3400" b="1" dirty="0" smtClean="0"/>
              <a:t>: CONCLUSIONES Y RECOMENDACIONES </a:t>
            </a:r>
            <a:r>
              <a:rPr lang="es-EC" altLang="es-ES" sz="4000" b="1" dirty="0" smtClean="0"/>
              <a:t/>
            </a:r>
            <a:br>
              <a:rPr lang="es-EC" altLang="es-ES" sz="4000" b="1" dirty="0" smtClean="0"/>
            </a:br>
            <a:endParaRPr lang="es-CO" sz="3800" kern="0" dirty="0"/>
          </a:p>
        </p:txBody>
      </p:sp>
    </p:spTree>
    <p:extLst>
      <p:ext uri="{BB962C8B-B14F-4D97-AF65-F5344CB8AC3E}">
        <p14:creationId xmlns:p14="http://schemas.microsoft.com/office/powerpoint/2010/main" val="833991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71324184"/>
              </p:ext>
            </p:extLst>
          </p:nvPr>
        </p:nvGraphicFramePr>
        <p:xfrm>
          <a:off x="7689247" y="1905000"/>
          <a:ext cx="4197953" cy="34815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3664813366"/>
              </p:ext>
            </p:extLst>
          </p:nvPr>
        </p:nvGraphicFramePr>
        <p:xfrm>
          <a:off x="1954726" y="1144669"/>
          <a:ext cx="4201375" cy="4779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6" name="Imagen 5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1521" y="5640946"/>
            <a:ext cx="1720479" cy="12170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18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ítulo 1"/>
          <p:cNvSpPr txBox="1">
            <a:spLocks/>
          </p:cNvSpPr>
          <p:nvPr/>
        </p:nvSpPr>
        <p:spPr bwMode="auto">
          <a:xfrm>
            <a:off x="1673225" y="685800"/>
            <a:ext cx="891063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es-ES" sz="3600" b="1">
                <a:solidFill>
                  <a:srgbClr val="262626"/>
                </a:solidFill>
              </a:rPr>
              <a:t>Marco Teórico</a:t>
            </a: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4118674434"/>
              </p:ext>
            </p:extLst>
          </p:nvPr>
        </p:nvGraphicFramePr>
        <p:xfrm>
          <a:off x="812799" y="556330"/>
          <a:ext cx="10827657" cy="60673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n 4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3863" y="5674028"/>
            <a:ext cx="1608429" cy="10784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4579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538" y="0"/>
            <a:ext cx="12028461" cy="6858000"/>
          </a:xfrm>
          <a:prstGeom prst="rect">
            <a:avLst/>
          </a:prstGeom>
        </p:spPr>
      </p:pic>
      <p:sp>
        <p:nvSpPr>
          <p:cNvPr id="8" name="Rectángulo redondeado 7"/>
          <p:cNvSpPr/>
          <p:nvPr/>
        </p:nvSpPr>
        <p:spPr>
          <a:xfrm>
            <a:off x="3155598" y="3115159"/>
            <a:ext cx="6044339" cy="10848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300" b="1" dirty="0" smtClean="0">
                <a:solidFill>
                  <a:schemeClr val="tx1"/>
                </a:solidFill>
              </a:rPr>
              <a:t>RECOMENDACIONES</a:t>
            </a:r>
            <a:r>
              <a:rPr lang="es-CO" dirty="0" smtClean="0">
                <a:solidFill>
                  <a:schemeClr val="tx1"/>
                </a:solidFill>
              </a:rPr>
              <a:t> </a:t>
            </a:r>
            <a:endParaRPr lang="es-CO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284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AutoShape 6" descr="data:image/jpeg;base64,/9j/4AAQSkZJRgABAQAAAQABAAD/2wCEAAkGBxQTEhQUEhQWFhUXGBgXFxUYFxcXFxcYFBgXFxcVFxUYHCggGBolHBQYITEhJSkrLi4uFx8zODMsNygtLisBCgoKDg0OGhAQGiweHBwsLCwsLCwsLCwsLCwsLCwsLCwsLCwsLCwsLCwsLCwsLCwsLCwsLCwsLCwsLCwsLCwsLP/AABEIAMIBAwMBIgACEQEDEQH/xAAbAAABBQEBAAAAAAAAAAAAAAAFAQIDBAYAB//EAEIQAAEDAgIGCQMBBgMIAwAAAAEAAhEDIQQxBRJBUWFxBhMigZGhscHwMlLR4RQVQmJy8SOC0gckU3OSorLiMzRD/8QAGQEAAwEBAQAAAAAAAAAAAAAAAAECAwQF/8QAKhEAAgIBBAIBAwMFAAAAAAAAAAECEQMSITFRE0EEFCJxMjNhI0KBofD/2gAMAwEAAhEDEQA/AAfR7ou01DNTZABaNvMpmmdAOZ2GVw8G5kRHCxUzarGwGvLXAi+uZtECDl7qOo4EnVqOO2dZhN7nMb/VedqPSWfJd2BjoCr9zfEj2Xfuuu02I7nflGQXbHu/7CrWGwz3iNYg3IcWCJ3EghLVZp9Vk90A8RSqk6wa4Ha1pGrlsvbfHFMGIqgQaJn7r+YyRU06zSWuidnYdE8wSCE59KqJkNtvkX42SsXn7igFWq1CyzHhwuTBgt5bCN/FDauPqRBHqFqS6pH0t7nH3akLd6FJL0HlT9GN67W4FQ1Ho90hoANBAGfsUC0nEsja0Lrx5NRnlk9NjcLRLnXyF0dpNUeHpWCvUaEkAZkgeK4c+XUzbFBQiIKRzgxv2JxH+7n/AJnsFt/3a3qm0yMhHftWexmgzTa4CSwnWteOSxlF1Yo5k3RmnUpQ7XgEfw61x7ozWpFueWwoFWsX855jauv4ztseSVUyZNKaH+yUldpTkmImu4+CckKZnJCX5DzTpTBna537ErfHj3IJQ2k6HGNytsxbt/oqVI9tWw5qicU+VZzSk1wyYY8/AnjH8AoNRu8JeqbvWLxY+hLLPstNxgOzzTv2ocfnJU/2cb0hwp2FT4IF+eYRZj3DJ7h3lTs0xUH/AOh7490G6h+/zSFj+KXgXph5+4miZpypvB7vwpm6cdta3zCy0O3eS7rHDZ6peCXpj8sPcTWjTn8nmuWU688VyPFk7DXi6NdVxTNfULodnHnn3KmcRSn/AOQn/K0+eqszTrjWE7/LcilHACqR1bXTuGZ5hOeNR5MtTqwjh8TTe4MDjJ3027t4VvEnq2yX6on7TnG5p5+Kl6NdGgXMqVHEGT2ABMQRJOfktXjNEUgBNIvEi5MjbmJUtb7DUttzFMrjNtTtbwagt/1Keq579Zzz2WgFxD3Q3cS3IC6J9Kg1tJrmNaC10WaI7QgKt0afSNKqys4N6wASbTEyAd6T2av2UnatFWniWnJzTG5w/K4vByKG6RwLKFQt1w6D5cQnYKoDOrw2Ab9yykq3NET9I8SHUYIaHBwuGtE2i9s1k9KgTTjaFoNLVj1WpveD4A/lUKmhq1bq+rpuIAuSIGe8rfDLhmuSP9H/ACXqLLBaPo1o/Wd1jh2W5cT+iXA9HsusPcPQlaNjQGgCwFregXIotu2GTIqpEjj881AW7vl1IfnM2hdHqB3C61RzFHEYNrvqptdzHcqp0RTBJFBn58kWH+r/AMv0XT6T8+bU1sOzPVsEwWfQGrvbeO6EI0j0Xa8F+GdO9mXdGYK25OfzkVBVwjTeIdvFj3EeipZJRexSkzyjEYZ9Mw9paeIUML1jE4YPMPa2oNzgJB3zkV51pnRNSnUfFNwpydUxrDV2SRMd66seVS5NFOwXz8Au+QuaU+m2SOJHfwWwyvh2y4lTlnA+CJ6O0eRiNVzdUCXhsgwDlcZo+7Bjcs5zpnLJbIxkBKGha12AbuUTtGN+0KPITpMwBuPmnap3nzWj/c7D/Cmv0IzijWFGd7W8pNd+9HHaGG8qJ2iD9xRrQqBHXPXdc5Ezop+x3kmnR1X+U9yepBTBvXu3Llf/AGOr9rUqepCono6IfMNkt4Ad8yiH7N1dge0R9WrlvIB3LQaB0Y0zrl7gNlxPgpOkrA4hoAaGi0NnPZI5SsJTs0SfBndG4N3XB1OSATLuqDZlp3BXekVeuykNV7h2hIh2UHwVvRej3hvWNr1OyYLCXAXyg60DPJdpjCYio0NbVqNM61nEmIIghrpGaSl9ybCnVGYdpGqRDqjTNy06xHeJUVLEVWwWlkCTrAA553ddFP3dqgmtUc4jbLvAg5KB9Wk1sNsdrpMnmNVVLKnslYRjXICxtV9Qlz5O83z2ZlFeijXVXOaM7X3C6irVg4ntNIOyd3ctj0V0YKVLXIAdVgyPtGUePmplO401RSVO7L+D0SxsEgE7zfdcbleLAPnzin6nZ+eKcbCTwkLIpsjNHaLfNqcwGAY2Zcd6labWXMbAncgRAHiRMi8nnz+ZJGVRbmd+faVkC1vmaY5knggRGHCwtZxGe3tfkeKQPEC4sT4bT4EHuUgZ3x/dK5kSAOHqmBGBEWNvMbvnBODbRHKfncn6u/klm35+c0gIajBtzM3UTmfCrJZeUyNvz5+UDM/pXo5SqgnV1Hfc33G1YXEaPLK3VPMXjW2QcnCV6q8xyOxZrpRoynUbruOrqiC7hx4T7rfFkadMpSrkB9GmDrCCIc1kG86x1s58AtGWrPaNxbaNV7ar6YAY2HNs2G5d91WxvTGHRSYC37nSJ5DYFq4tvYyySVmp1EnVoRojpNTqkNcOrecgTIPJ35R2Fm01ySnZG2mn9WnBPCBlV1FRGgFeLUwsSAqCgl6hT6q5MCqaCRWSuQInwGJFN0uyjK34Q/EVy4knaZ2J1Zsm2WzNMZTJMSPMLndm6rk1WgsMDhjMdrWO7ba/crGjNJdllM/VkbCBHE3mAm6LeHYUB2QaWnPl7oXi6LqdZjj2m6hEiY+lwAnf+VXCM+WVOndJgpa7IlxIMbYWKGQ5LT6Yq9bhqQcby6QBAAm0W+SgTsEJBJJ4GI8IUyaLhad8jtD6P66qGgCM3HOAM1uqrgMrAAADgFQ6JYRrab3xBJ1e4XjzVyta6EOTtlyhWsAVdqM7EDbKBVa308CjWFqSzvt870EsiadUfPm1SkWEbfnso8SLwna0QEwJCIF+XiUhyTqoJJCSpYgb0CGsYb34+iVu/fdSOHoEmrqgX4fPBAEbmylAm260+ak3JjuyL3/VAEbjNhv/AL+Se2mPnl84prTEcVJg7yeKAKtZsG+Xz53oVpHDCo1zD9LgWnvRrGDNDnCSmtgPINI4F9EupvEERyIJsRwQ5b//AGhYIdW2qBcENPEZifm1YFd+OWqNmGRUzlp9BdJywBlaXN2OzcOB3hZhcqlFS5ITo9Mw2m6D/peO8EeoV6niWnJw8V5TSqlpkGCiOKx/W6mqDrjO8ieHBYvFuaqaZ6LWxDWCXuDRvJgKBukqRMCown+oLDljjDLvcTYEnVG8wckPeYcWm8bRfzSWNP2DdHpwdOV0q89weOfTiHGN4K0mD07Le0JOyNvMe6mUXEpbhwrkIGkHG8xwj9Vyz1IVF9+V9tx6KNpWB610CXEibCcu7YrdF7hKp4PdjWQ3FOqWzDiJsc4IUNWuP+KOXa/Cd0XwjKgLarnFxaTYQBew1slS0uWMc6mxuR+omXcuC5p2nRonYhqg7Qe9I4odRz2q5WYS3VGbuyObrBRVujQ3GhQG4ZnGTzkn9FHVKndSDGsptsGNA8BCrYnJaEA+q8B3Mx371p8Aw9WzvPjKxVWv2xzW6wQik3kElyDK9U9uE0gkwuqCXT83ptF11RJcpkEkbRbyXObJHzeE2k0yT3qZhlshMBKdzyt5SuLJPD+676ZPzLepaQtaUCIGkF3L8KvXMkKwTqyd/juUbrifDekMq1akQFYwL5BOwIZjKmqSiOix/hjmf7pexnVrzNuCG187Iljm29UPcbpoAJ0sZOEqTsg+BHsvL69HV5L2DSdHXo1G5y0jyXlL6bojVOWXl3rqwSSVETSa3B66UQqaDrhut1ZI3tIdHMAyh66U0zmOlPpVC0ghMXIAKPxhYwav1PmXbQNw3KTRmG3CSeGxXdHYRr6bddoNs9viLong8L1d2An+Un0O9cGT5MVcTqjjfJnNI1Q2pAEDaIS0SWOEZW80/ETUqPc8QRsO/d4Lqo7DTwsulNUkZ1Utg2MCHdrVBm+Z/K5F9HA9W2+/7d5XLlbNnBWefxfYr9DDvgnVJjzkIYx1+KIUsQ7VLdbhylds7rY5k0a7oLpd2u9lQG7ZaIgA7RJQ3SFXXqOdvN5Iz25WCodHWkPeTM6ud94RCvQcTPsvPztLJR0Y1sQU4E8ipuhLDUxNGXSGuJ1Z2NaTPcYUQe0awLhMEERdG/8AZ/o/UrvefpFPsnb2iPA281WJpKVhO7VGvxv1FUcWewVZqOklVsSey7kVLKRmG9us1o33XpVONTd8C800G4HEGdxjnI9l6O5p1WgRNvylEJkOIED5y9lWBi/y6nxz7x85KAiyZJbw9Ww4q0IaAN+Xmh2GdDgETaO1wElNCG4lsyAnMIy3D56J7b37vNMy1nbI9JPumBWxYPzmoXvtHy6t1fpny28fVD6ztpUsaBOmAS5gGZK0tGmGtAByt3hZvFv7bD/MPULSvZY8UkNlTHiyGvRDEPlpnchypAJMgrHYt9MVHtiXNdGWQN1s2ixWa01gm9aXfxEDvHwLLLVblw5FwTvs1QZESCZkZNi4/RUOk3RbrP8AEoACoANZn3SM5ynjtV7D0CBa23P3V+jiSD27iI9r8Pwl8f5ij9rJyYrPNamhK4zpO5iCPJSVdDVGMD3DbcAGW8SvTxa7YjbafDeqWlKQqNLTlNjMA+G3mvSeR1sc6gjKaLdYbkcpuQM4Z1J2XMW8RGaKYaqCF5GeO9nXHgTH6PZVzsdhHvvCFYjRrw5thqjaP1WiZSJGVklTDGFGP5EobWNxV2Dv34GdgNJi0wuUjgRbVPgT7Llv5V1/shx/kG6QtScSAMoMNnMbkCp1iJHetNiMLFJwMDI8M96E0WAlx1GloGd+F7RK7PjS+132YTjbVFalijstxBupRjXmbmee5Pq4eLhhAvu9ySo6rJaHbBsjxW70slqURgxr5uT4leodH6WrRe/a4wOQH5K8x6iCIuDcfqvWsCP91pcj6lY5krVGmO63G81FWCfr3CjxBssGaGX0c4NxhGw6w8QvTcPGq3l89V5ZpB0YhhH3N9V6nSMNJ2QL9yIlZI0k+wdWGs75wTCbx82KyRAniqu8oMySn9QRTCPkE7/whVF21EsFYAHbdNCZIbCOaTECQQpHiTOyCo2umSqAirOzAPHu+BDcdaQrr2y4nw5Khina0nvUsYFrv1ngHYb+K17z2eaw+Ms9x32Wn0Pi+sow76mZneNh+bkkNnYh1iqDtinqFQk5JoBdiCabgVWEkCW5nbBy80bbbx9UD6UYQvNM3gOgjmP081M4ak0VBq9x7b7bKJwO+yhp1SJAFtnBIRUIiWzvv4QvPj8XL0aa49lzRuPZr9U6zhLtzSOCJ4ilLTEC2ZIMHiAsjiNE1HVG1Ndoc0gixOWyNy0mMxJfQLGmHusSd23nuXrw1KCvk55Vexi8TjKr8xT4GDI5EKHD1qjcww+IKMjQh+4eBTXaEd948P1WUlKXKN14l7LejMYKrSBYtzGd1YpsIH1TtE7lQ0VgTReZdra3CIjvRQN7XcvLzxUJtLgpOxQN8JVC2pAA4BIsdLFYI0yzWouA4eoWeoCowFsSD75rWvpgiDcLjo9gu4NaOPKRZe5DI4qjnlj1OzO06XZsDvupX4UFljG+NvBFX02DPV8toSB1MbW+Shzldl6L5M++i4ncNwXq9Ixh6QOeqPO48lh2upb2eIW4xlgwDY1o8grc3LkHGiBx2qPEns2UjlHU+kqWBlsU0GtS/rb5AlejYZxNEbyD+F53R1XYim2btcXEcm2XpWjW9gDcLpRNM3EUV8RZoCruCnxrpcoHNuAmzERuwbyPVGaO/YB6/wBkKNOSAiuBMs8k0Ji1Hdnn7qCmdVsWk3Vtzb8lTq05cOE+iYhmKfHgh02KJ12a0x8jP1Q17VLKQD0rTjxCvdHKx1yPvEd7cl2kqci6oaEq6r2E7HKfY/QdxFKDBUFRuSv4mn2t+xUqxuqEMIyVfSDJa7u9VYZsUGMHZJ+ZprkGCWsUmqnJrqoC2Mx2quhROxAS06oKBkia4J4SEoEUqzTrCNnz3VgOzPBRuN3cAfROcbDivDz7zd9nTHg4ELlEanBco0sVmGBKm13EasT3SRyW6Zo9m5Sfu+n9vmV7ut9G31C6PP8AqHbj4FKMO77T4Ld/sbPtTRhmfaEvI+hef+DH4HAudUYC0wXNB5EifJepaSbDzuQrAYUa7YAmR6oppN8vKlyb5M8mTVRVa6yZVdCcTdQYs25qWQjOYDBO/aesOUuPkYXpWjny0nh6LIUzcLTaHMscO5EXb3KzScqsnxFOxO2/zzVMC6u44w2Np9VXeyAN5APim0ZIZSO1FsEIDQdoJQaLgbyPVHKGQO4FOIMV7YJPHPgo8QYCnrXUNcS4DxVCKlMwHHn6hUnWVvHO/hHz5CrVxkNyhlFWs2WxvQl1PVd6os/ZCp41liealoA1RqdZSD9u3mEOcJJT9AvnDubtDvUfom1BcJgJF1FjT/hn5kpiocV9Lh/KfRUgZn62JQ7E4qAsm7SVVw7TyR3D0VvDY2WQ519k7l0PGzJMJ4fFOc7gjGAfdAcC4AK+NJMpCXnMxYSUmhhnSGPbSZrO7htJ3LMN09VL5LoH27OSrab0q2s8ahOqBabXOdj3Kg0q1Dbcls2eE0gKmVjFx+FcfUiFicJWIcIWkw2PMQ7x/K4Mvw4uTbfJqpui6SFyFPxt0qr6eP8AyJ1GrphPcnNanOatSipUUbQp300gYpZSLuimduftBPl+qR7pJJU+i2iH/wBPuq1QxlvQwOqKnXN1ZxDlSUMpDqB7S0WhfWSs7SzWk0R9GtuRAUyziKesRuCqPdf5uV+o7sk8JhDYurZCHMuQjGEdrU928bkFw7oicyY8ZhGsK3VGqNn5RETJde54W9/dVg3tuPL3UodGe1R4x0NO9UIquEkkqnVfJU7D2CN6r1Wx4KCiF5VesJbHqp3KN2aBkegcUBWqUjmWawH9J/8AZXKzIKxuKxvVaQoPcYbrQeTuyZ4XnuW20hmPm0qnGkmK9yq1V9Iz1b4z1HR4FTzdUdNVSMPVLcwx8eBSXIzyKuMuSY0qw5siPBV2hegYSW5PTJGRXV3OdE7LJGhSBBSVorakJwqblM5uwqIUTPogiUWgjgkbwQ1hCBYFwi/JHdFrkzGkeAfXoEONyuRWvh+0VynyMek2oalhKEqRREWJuopoS6qQyTRph0bwR7+yq4lsH5zU9F+q4Hcm6QgukX+foEmHsp1BZRBisdWu1FDLK4bdaTQzOwQd6zzrLTaNENB2E+oVQJmJjq8dkDd7qo98gAbvUXU+JZc9/nu8VWp2fHC3M5JslCNMPZum/ijjBF9pPpdBm05N93ojFIyGX2DzH6pxEzqwmOBlI4gzw8j8K4V7OMZH9VWa6GuJsCfbPyVCKFQ5RxSVKk+CtV6Ya3WzJQ2VBSFcck1zs0tQqNosSdiBnn/S+rNfV3NHib/hei6NxAq0adTe1pPcB7ryvTdQvr1HkEAm1tgsPJegdDK2tg2fy6zfBy6MiXjVGa5Cb9qFdIqgbhapP/DcO9wgeZRPWWd6b1IwpG9zR4GfZYR3ki3wedUnXhdVbe21MU7zIC7zKO6ojB4JxKVh+exCR3zgdyCq2FFQJ7X7imNbPzandSEFJSY2mC05yCjWjMVBjYhApJWuIyUTipKhKDRq9cbTdcgbNJWuLrlz+FjPUWpwCaCnSpGKUjXSm6wTuakZxCiJUpTHpMY0NXEJQkckMq10V6K6RFVtSmfqpO1Txa4S0+ZHchVbagHR3SwoaQr606j2tDovcAap8z4ohW7YSV7I9GxQvPd7+yo0qfa8PZQ1dO0XCzj4O5btyiGl6X3RcZg7x7BJ5IdiUJdBNlOTw7XrYIk02EbvyPZZ0dIMPMdYAbG8jbxCJYTSlJ/01GOyFnCczsWkWiXF9Fr+HmAe8hVaxlob82flTipYch7hVy+fm+R7+aZIuLYAwCQYt6exQqq1EK1WY5j0g+cKg87fl7lSykNqG6o6TxOoyNptfcrLnLA9MNIirVDWkFrBH+Y589g8ULG8n2rYHLTuF6lajk57IO8tUOGxRoB37PUAab6phzROZG0ZLHkJmqqh8Fw4mS81+g+/ppiJIilnnqn/AFKjpTTFWvHWEQDIAEBB6rYMqdpXWoJExk2MqCE9p7JCc9shR4d14KodU/yI0/N6eR8PoUzI8vJTM+ceKAir2HMCekXFI6EqEcUyUr0jWoM3yKuTlyYUeuhIUq5cLEhIUjVy5IYqa5cuSAaEjly5IZUxKxL/AP7tbu9AkXJf2y/BpD9S/IcpLnLly8z2dYGx/wBZ+bFWXLl3x4AraRx9VjG6lWo2/wDC9w9CieitJ1i9s1qhs3N7vu5pVy6n+0cGX9xmqwldxbdzjbaTtKjr1nap7RzO07ly5ZYeWKRmekWLqZa7o1gI1jEagtCzwKVcvRx8GEhDtXDauXLQgrYlPp+y5coZUeSbYqzPrC5ckaS5RNV+pLSy8fdcuQUv1MkSpFyRocUu5cuTH7IDt5lcuXIMz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C">
              <a:latin typeface="Century Gothic" pitchFamily="34" charset="0"/>
            </a:endParaRPr>
          </a:p>
        </p:txBody>
      </p:sp>
      <p:sp>
        <p:nvSpPr>
          <p:cNvPr id="40964" name="AutoShape 8" descr="data:image/jpeg;base64,/9j/4AAQSkZJRgABAQAAAQABAAD/2wCEAAkGBxQTEhQUEhQWFhUXGBgXFxUYFxcXFxcYFBgXFxcVFxUYHCggGBolHBQYITEhJSkrLi4uFx8zODMsNygtLisBCgoKDg0OGhAQGiweHBwsLCwsLCwsLCwsLCwsLCwsLCwsLCwsLCwsLCwsLCwsLCwsLCwsLCwsLCwsLCwsLCwsLP/AABEIAMIBAwMBIgACEQEDEQH/xAAbAAABBQEBAAAAAAAAAAAAAAAFAQIDBAYAB//EAEIQAAEDAgIGCQMBBgMIAwAAAAEAAhEDIQQxBRJBUWFxBhMigZGhscHwMlLR4RQVQmJy8SOC0gckU3OSorLiMzRD/8QAGQEAAwEBAQAAAAAAAAAAAAAAAAECAwQF/8QAKhEAAgIBBAIBAwMFAAAAAAAAAAECEQMSITFRE0EEFCJxMjNhI0KBofD/2gAMAwEAAhEDEQA/AAfR7ou01DNTZABaNvMpmmdAOZ2GVw8G5kRHCxUzarGwGvLXAi+uZtECDl7qOo4EnVqOO2dZhN7nMb/VedqPSWfJd2BjoCr9zfEj2Xfuuu02I7nflGQXbHu/7CrWGwz3iNYg3IcWCJ3EghLVZp9Vk90A8RSqk6wa4Ha1pGrlsvbfHFMGIqgQaJn7r+YyRU06zSWuidnYdE8wSCE59KqJkNtvkX42SsXn7igFWq1CyzHhwuTBgt5bCN/FDauPqRBHqFqS6pH0t7nH3akLd6FJL0HlT9GN67W4FQ1Ho90hoANBAGfsUC0nEsja0Lrx5NRnlk9NjcLRLnXyF0dpNUeHpWCvUaEkAZkgeK4c+XUzbFBQiIKRzgxv2JxH+7n/AJnsFt/3a3qm0yMhHftWexmgzTa4CSwnWteOSxlF1Yo5k3RmnUpQ7XgEfw61x7ozWpFueWwoFWsX855jauv4ztseSVUyZNKaH+yUldpTkmImu4+CckKZnJCX5DzTpTBna537ErfHj3IJQ2k6HGNytsxbt/oqVI9tWw5qicU+VZzSk1wyYY8/AnjH8AoNRu8JeqbvWLxY+hLLPstNxgOzzTv2ocfnJU/2cb0hwp2FT4IF+eYRZj3DJ7h3lTs0xUH/AOh7490G6h+/zSFj+KXgXph5+4miZpypvB7vwpm6cdta3zCy0O3eS7rHDZ6peCXpj8sPcTWjTn8nmuWU688VyPFk7DXi6NdVxTNfULodnHnn3KmcRSn/AOQn/K0+eqszTrjWE7/LcilHACqR1bXTuGZ5hOeNR5MtTqwjh8TTe4MDjJ3027t4VvEnq2yX6on7TnG5p5+Kl6NdGgXMqVHEGT2ABMQRJOfktXjNEUgBNIvEi5MjbmJUtb7DUttzFMrjNtTtbwagt/1Keq579Zzz2WgFxD3Q3cS3IC6J9Kg1tJrmNaC10WaI7QgKt0afSNKqys4N6wASbTEyAd6T2av2UnatFWniWnJzTG5w/K4vByKG6RwLKFQt1w6D5cQnYKoDOrw2Ab9yykq3NET9I8SHUYIaHBwuGtE2i9s1k9KgTTjaFoNLVj1WpveD4A/lUKmhq1bq+rpuIAuSIGe8rfDLhmuSP9H/ACXqLLBaPo1o/Wd1jh2W5cT+iXA9HsusPcPQlaNjQGgCwFregXIotu2GTIqpEjj881AW7vl1IfnM2hdHqB3C61RzFHEYNrvqptdzHcqp0RTBJFBn58kWH+r/AMv0XT6T8+bU1sOzPVsEwWfQGrvbeO6EI0j0Xa8F+GdO9mXdGYK25OfzkVBVwjTeIdvFj3EeipZJRexSkzyjEYZ9Mw9paeIUML1jE4YPMPa2oNzgJB3zkV51pnRNSnUfFNwpydUxrDV2SRMd66seVS5NFOwXz8Au+QuaU+m2SOJHfwWwyvh2y4lTlnA+CJ6O0eRiNVzdUCXhsgwDlcZo+7Bjcs5zpnLJbIxkBKGha12AbuUTtGN+0KPITpMwBuPmnap3nzWj/c7D/Cmv0IzijWFGd7W8pNd+9HHaGG8qJ2iD9xRrQqBHXPXdc5Ezop+x3kmnR1X+U9yepBTBvXu3Llf/AGOr9rUqepCono6IfMNkt4Ad8yiH7N1dge0R9WrlvIB3LQaB0Y0zrl7gNlxPgpOkrA4hoAaGi0NnPZI5SsJTs0SfBndG4N3XB1OSATLuqDZlp3BXekVeuykNV7h2hIh2UHwVvRej3hvWNr1OyYLCXAXyg60DPJdpjCYio0NbVqNM61nEmIIghrpGaSl9ybCnVGYdpGqRDqjTNy06xHeJUVLEVWwWlkCTrAA553ddFP3dqgmtUc4jbLvAg5KB9Wk1sNsdrpMnmNVVLKnslYRjXICxtV9Qlz5O83z2ZlFeijXVXOaM7X3C6irVg4ntNIOyd3ctj0V0YKVLXIAdVgyPtGUePmplO401RSVO7L+D0SxsEgE7zfdcbleLAPnzin6nZ+eKcbCTwkLIpsjNHaLfNqcwGAY2Zcd6labWXMbAncgRAHiRMi8nnz+ZJGVRbmd+faVkC1vmaY5knggRGHCwtZxGe3tfkeKQPEC4sT4bT4EHuUgZ3x/dK5kSAOHqmBGBEWNvMbvnBODbRHKfncn6u/klm35+c0gIajBtzM3UTmfCrJZeUyNvz5+UDM/pXo5SqgnV1Hfc33G1YXEaPLK3VPMXjW2QcnCV6q8xyOxZrpRoynUbruOrqiC7hx4T7rfFkadMpSrkB9GmDrCCIc1kG86x1s58AtGWrPaNxbaNV7ar6YAY2HNs2G5d91WxvTGHRSYC37nSJ5DYFq4tvYyySVmp1EnVoRojpNTqkNcOrecgTIPJ35R2Fm01ySnZG2mn9WnBPCBlV1FRGgFeLUwsSAqCgl6hT6q5MCqaCRWSuQInwGJFN0uyjK34Q/EVy4knaZ2J1Zsm2WzNMZTJMSPMLndm6rk1WgsMDhjMdrWO7ba/crGjNJdllM/VkbCBHE3mAm6LeHYUB2QaWnPl7oXi6LqdZjj2m6hEiY+lwAnf+VXCM+WVOndJgpa7IlxIMbYWKGQ5LT6Yq9bhqQcby6QBAAm0W+SgTsEJBJJ4GI8IUyaLhad8jtD6P66qGgCM3HOAM1uqrgMrAAADgFQ6JYRrab3xBJ1e4XjzVyta6EOTtlyhWsAVdqM7EDbKBVa308CjWFqSzvt870EsiadUfPm1SkWEbfnso8SLwna0QEwJCIF+XiUhyTqoJJCSpYgb0CGsYb34+iVu/fdSOHoEmrqgX4fPBAEbmylAm260+ak3JjuyL3/VAEbjNhv/AL+Se2mPnl84prTEcVJg7yeKAKtZsG+Xz53oVpHDCo1zD9LgWnvRrGDNDnCSmtgPINI4F9EupvEERyIJsRwQ5b//AGhYIdW2qBcENPEZifm1YFd+OWqNmGRUzlp9BdJywBlaXN2OzcOB3hZhcqlFS5ITo9Mw2m6D/peO8EeoV6niWnJw8V5TSqlpkGCiOKx/W6mqDrjO8ieHBYvFuaqaZ6LWxDWCXuDRvJgKBukqRMCown+oLDljjDLvcTYEnVG8wckPeYcWm8bRfzSWNP2DdHpwdOV0q89weOfTiHGN4K0mD07Le0JOyNvMe6mUXEpbhwrkIGkHG8xwj9Vyz1IVF9+V9tx6KNpWB610CXEibCcu7YrdF7hKp4PdjWQ3FOqWzDiJsc4IUNWuP+KOXa/Cd0XwjKgLarnFxaTYQBew1slS0uWMc6mxuR+omXcuC5p2nRonYhqg7Qe9I4odRz2q5WYS3VGbuyObrBRVujQ3GhQG4ZnGTzkn9FHVKndSDGsptsGNA8BCrYnJaEA+q8B3Mx371p8Aw9WzvPjKxVWv2xzW6wQik3kElyDK9U9uE0gkwuqCXT83ptF11RJcpkEkbRbyXObJHzeE2k0yT3qZhlshMBKdzyt5SuLJPD+676ZPzLepaQtaUCIGkF3L8KvXMkKwTqyd/juUbrifDekMq1akQFYwL5BOwIZjKmqSiOix/hjmf7pexnVrzNuCG187Iljm29UPcbpoAJ0sZOEqTsg+BHsvL69HV5L2DSdHXo1G5y0jyXlL6bojVOWXl3rqwSSVETSa3B66UQqaDrhut1ZI3tIdHMAyh66U0zmOlPpVC0ghMXIAKPxhYwav1PmXbQNw3KTRmG3CSeGxXdHYRr6bddoNs9viLong8L1d2An+Un0O9cGT5MVcTqjjfJnNI1Q2pAEDaIS0SWOEZW80/ETUqPc8QRsO/d4Lqo7DTwsulNUkZ1Utg2MCHdrVBm+Z/K5F9HA9W2+/7d5XLlbNnBWefxfYr9DDvgnVJjzkIYx1+KIUsQ7VLdbhylds7rY5k0a7oLpd2u9lQG7ZaIgA7RJQ3SFXXqOdvN5Iz25WCodHWkPeTM6ud94RCvQcTPsvPztLJR0Y1sQU4E8ipuhLDUxNGXSGuJ1Z2NaTPcYUQe0awLhMEERdG/8AZ/o/UrvefpFPsnb2iPA281WJpKVhO7VGvxv1FUcWewVZqOklVsSey7kVLKRmG9us1o33XpVONTd8C800G4HEGdxjnI9l6O5p1WgRNvylEJkOIED5y9lWBi/y6nxz7x85KAiyZJbw9Ww4q0IaAN+Xmh2GdDgETaO1wElNCG4lsyAnMIy3D56J7b37vNMy1nbI9JPumBWxYPzmoXvtHy6t1fpny28fVD6ztpUsaBOmAS5gGZK0tGmGtAByt3hZvFv7bD/MPULSvZY8UkNlTHiyGvRDEPlpnchypAJMgrHYt9MVHtiXNdGWQN1s2ixWa01gm9aXfxEDvHwLLLVblw5FwTvs1QZESCZkZNi4/RUOk3RbrP8AEoACoANZn3SM5ynjtV7D0CBa23P3V+jiSD27iI9r8Pwl8f5ij9rJyYrPNamhK4zpO5iCPJSVdDVGMD3DbcAGW8SvTxa7YjbafDeqWlKQqNLTlNjMA+G3mvSeR1sc6gjKaLdYbkcpuQM4Z1J2XMW8RGaKYaqCF5GeO9nXHgTH6PZVzsdhHvvCFYjRrw5thqjaP1WiZSJGVklTDGFGP5EobWNxV2Dv34GdgNJi0wuUjgRbVPgT7Llv5V1/shx/kG6QtScSAMoMNnMbkCp1iJHetNiMLFJwMDI8M96E0WAlx1GloGd+F7RK7PjS+132YTjbVFalijstxBupRjXmbmee5Pq4eLhhAvu9ySo6rJaHbBsjxW70slqURgxr5uT4leodH6WrRe/a4wOQH5K8x6iCIuDcfqvWsCP91pcj6lY5krVGmO63G81FWCfr3CjxBssGaGX0c4NxhGw6w8QvTcPGq3l89V5ZpB0YhhH3N9V6nSMNJ2QL9yIlZI0k+wdWGs75wTCbx82KyRAniqu8oMySn9QRTCPkE7/whVF21EsFYAHbdNCZIbCOaTECQQpHiTOyCo2umSqAirOzAPHu+BDcdaQrr2y4nw5Khina0nvUsYFrv1ngHYb+K17z2eaw+Ms9x32Wn0Pi+sow76mZneNh+bkkNnYh1iqDtinqFQk5JoBdiCabgVWEkCW5nbBy80bbbx9UD6UYQvNM3gOgjmP081M4ak0VBq9x7b7bKJwO+yhp1SJAFtnBIRUIiWzvv4QvPj8XL0aa49lzRuPZr9U6zhLtzSOCJ4ilLTEC2ZIMHiAsjiNE1HVG1Ndoc0gixOWyNy0mMxJfQLGmHusSd23nuXrw1KCvk55Vexi8TjKr8xT4GDI5EKHD1qjcww+IKMjQh+4eBTXaEd948P1WUlKXKN14l7LejMYKrSBYtzGd1YpsIH1TtE7lQ0VgTReZdra3CIjvRQN7XcvLzxUJtLgpOxQN8JVC2pAA4BIsdLFYI0yzWouA4eoWeoCowFsSD75rWvpgiDcLjo9gu4NaOPKRZe5DI4qjnlj1OzO06XZsDvupX4UFljG+NvBFX02DPV8toSB1MbW+Shzldl6L5M++i4ncNwXq9Ixh6QOeqPO48lh2upb2eIW4xlgwDY1o8grc3LkHGiBx2qPEns2UjlHU+kqWBlsU0GtS/rb5AlejYZxNEbyD+F53R1XYim2btcXEcm2XpWjW9gDcLpRNM3EUV8RZoCruCnxrpcoHNuAmzERuwbyPVGaO/YB6/wBkKNOSAiuBMs8k0Ji1Hdnn7qCmdVsWk3Vtzb8lTq05cOE+iYhmKfHgh02KJ12a0x8jP1Q17VLKQD0rTjxCvdHKx1yPvEd7cl2kqci6oaEq6r2E7HKfY/QdxFKDBUFRuSv4mn2t+xUqxuqEMIyVfSDJa7u9VYZsUGMHZJ+ZprkGCWsUmqnJrqoC2Mx2quhROxAS06oKBkia4J4SEoEUqzTrCNnz3VgOzPBRuN3cAfROcbDivDz7zd9nTHg4ELlEanBco0sVmGBKm13EasT3SRyW6Zo9m5Sfu+n9vmV7ut9G31C6PP8AqHbj4FKMO77T4Ld/sbPtTRhmfaEvI+hef+DH4HAudUYC0wXNB5EifJepaSbDzuQrAYUa7YAmR6oppN8vKlyb5M8mTVRVa6yZVdCcTdQYs25qWQjOYDBO/aesOUuPkYXpWjny0nh6LIUzcLTaHMscO5EXb3KzScqsnxFOxO2/zzVMC6u44w2Np9VXeyAN5APim0ZIZSO1FsEIDQdoJQaLgbyPVHKGQO4FOIMV7YJPHPgo8QYCnrXUNcS4DxVCKlMwHHn6hUnWVvHO/hHz5CrVxkNyhlFWs2WxvQl1PVd6os/ZCp41liealoA1RqdZSD9u3mEOcJJT9AvnDubtDvUfom1BcJgJF1FjT/hn5kpiocV9Lh/KfRUgZn62JQ7E4qAsm7SVVw7TyR3D0VvDY2WQ519k7l0PGzJMJ4fFOc7gjGAfdAcC4AK+NJMpCXnMxYSUmhhnSGPbSZrO7htJ3LMN09VL5LoH27OSrab0q2s8ahOqBabXOdj3Kg0q1Dbcls2eE0gKmVjFx+FcfUiFicJWIcIWkw2PMQ7x/K4Mvw4uTbfJqpui6SFyFPxt0qr6eP8AyJ1GrphPcnNanOatSipUUbQp300gYpZSLuimduftBPl+qR7pJJU+i2iH/wBPuq1QxlvQwOqKnXN1ZxDlSUMpDqB7S0WhfWSs7SzWk0R9GtuRAUyziKesRuCqPdf5uV+o7sk8JhDYurZCHMuQjGEdrU928bkFw7oicyY8ZhGsK3VGqNn5RETJde54W9/dVg3tuPL3UodGe1R4x0NO9UIquEkkqnVfJU7D2CN6r1Wx4KCiF5VesJbHqp3KN2aBkegcUBWqUjmWawH9J/8AZXKzIKxuKxvVaQoPcYbrQeTuyZ4XnuW20hmPm0qnGkmK9yq1V9Iz1b4z1HR4FTzdUdNVSMPVLcwx8eBSXIzyKuMuSY0qw5siPBV2hegYSW5PTJGRXV3OdE7LJGhSBBSVorakJwqblM5uwqIUTPogiUWgjgkbwQ1hCBYFwi/JHdFrkzGkeAfXoEONyuRWvh+0VynyMek2oalhKEqRREWJuopoS6qQyTRph0bwR7+yq4lsH5zU9F+q4Hcm6QgukX+foEmHsp1BZRBisdWu1FDLK4bdaTQzOwQd6zzrLTaNENB2E+oVQJmJjq8dkDd7qo98gAbvUXU+JZc9/nu8VWp2fHC3M5JslCNMPZum/ijjBF9pPpdBm05N93ojFIyGX2DzH6pxEzqwmOBlI4gzw8j8K4V7OMZH9VWa6GuJsCfbPyVCKFQ5RxSVKk+CtV6Ya3WzJQ2VBSFcck1zs0tQqNosSdiBnn/S+rNfV3NHib/hei6NxAq0adTe1pPcB7ryvTdQvr1HkEAm1tgsPJegdDK2tg2fy6zfBy6MiXjVGa5Cb9qFdIqgbhapP/DcO9wgeZRPWWd6b1IwpG9zR4GfZYR3ki3wedUnXhdVbe21MU7zIC7zKO6ojB4JxKVh+exCR3zgdyCq2FFQJ7X7imNbPzandSEFJSY2mC05yCjWjMVBjYhApJWuIyUTipKhKDRq9cbTdcgbNJWuLrlz+FjPUWpwCaCnSpGKUjXSm6wTuakZxCiJUpTHpMY0NXEJQkckMq10V6K6RFVtSmfqpO1Txa4S0+ZHchVbagHR3SwoaQr606j2tDovcAap8z4ohW7YSV7I9GxQvPd7+yo0qfa8PZQ1dO0XCzj4O5btyiGl6X3RcZg7x7BJ5IdiUJdBNlOTw7XrYIk02EbvyPZZ0dIMPMdYAbG8jbxCJYTSlJ/01GOyFnCczsWkWiXF9Fr+HmAe8hVaxlob82flTipYch7hVy+fm+R7+aZIuLYAwCQYt6exQqq1EK1WY5j0g+cKg87fl7lSykNqG6o6TxOoyNptfcrLnLA9MNIirVDWkFrBH+Y589g8ULG8n2rYHLTuF6lajk57IO8tUOGxRoB37PUAab6phzROZG0ZLHkJmqqh8Fw4mS81+g+/ppiJIilnnqn/AFKjpTTFWvHWEQDIAEBB6rYMqdpXWoJExk2MqCE9p7JCc9shR4d14KodU/yI0/N6eR8PoUzI8vJTM+ceKAir2HMCekXFI6EqEcUyUr0jWoM3yKuTlyYUeuhIUq5cLEhIUjVy5IYqa5cuSAaEjly5IZUxKxL/AP7tbu9AkXJf2y/BpD9S/IcpLnLly8z2dYGx/wBZ+bFWXLl3x4AraRx9VjG6lWo2/wDC9w9CieitJ1i9s1qhs3N7vu5pVy6n+0cGX9xmqwldxbdzjbaTtKjr1nap7RzO07ly5ZYeWKRmekWLqZa7o1gI1jEagtCzwKVcvRx8GEhDtXDauXLQgrYlPp+y5coZUeSbYqzPrC5ckaS5RNV+pLSy8fdcuQUv1MkSpFyRocUu5cuTH7IDt5lcuXIMz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C">
              <a:latin typeface="Century Gothic" pitchFamily="34" charset="0"/>
            </a:endParaRPr>
          </a:p>
        </p:txBody>
      </p:sp>
      <p:sp>
        <p:nvSpPr>
          <p:cNvPr id="86" name="Rectángulo 4"/>
          <p:cNvSpPr/>
          <p:nvPr/>
        </p:nvSpPr>
        <p:spPr>
          <a:xfrm>
            <a:off x="307975" y="1415782"/>
            <a:ext cx="1939925" cy="706438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 smtClean="0">
                <a:solidFill>
                  <a:schemeClr val="tx1"/>
                </a:solidFill>
              </a:rPr>
              <a:t>Propuestas Planteadas</a:t>
            </a:r>
            <a:endParaRPr lang="es-ES" b="1" dirty="0">
              <a:solidFill>
                <a:schemeClr val="tx1"/>
              </a:solidFill>
            </a:endParaRPr>
          </a:p>
        </p:txBody>
      </p:sp>
      <p:sp>
        <p:nvSpPr>
          <p:cNvPr id="87" name="Rectángulo 5"/>
          <p:cNvSpPr/>
          <p:nvPr/>
        </p:nvSpPr>
        <p:spPr>
          <a:xfrm>
            <a:off x="138113" y="3567113"/>
            <a:ext cx="1939925" cy="70485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 smtClean="0">
                <a:solidFill>
                  <a:schemeClr val="tx1"/>
                </a:solidFill>
              </a:rPr>
              <a:t>Desarrollo Sostenible </a:t>
            </a:r>
            <a:endParaRPr lang="es-ES" b="1" dirty="0">
              <a:solidFill>
                <a:schemeClr val="tx1"/>
              </a:solidFill>
            </a:endParaRPr>
          </a:p>
        </p:txBody>
      </p:sp>
      <p:sp>
        <p:nvSpPr>
          <p:cNvPr id="91" name="Rectángulo 6"/>
          <p:cNvSpPr/>
          <p:nvPr/>
        </p:nvSpPr>
        <p:spPr>
          <a:xfrm>
            <a:off x="214313" y="5689646"/>
            <a:ext cx="1939925" cy="70485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1600" b="1" dirty="0">
                <a:solidFill>
                  <a:schemeClr val="tx1"/>
                </a:solidFill>
              </a:rPr>
              <a:t>C</a:t>
            </a:r>
            <a:r>
              <a:rPr lang="es-ES_tradnl" sz="1600" b="1" dirty="0" smtClean="0">
                <a:solidFill>
                  <a:schemeClr val="tx1"/>
                </a:solidFill>
              </a:rPr>
              <a:t>onvenio </a:t>
            </a:r>
            <a:r>
              <a:rPr lang="es-ES_tradnl" sz="1600" b="1" dirty="0">
                <a:solidFill>
                  <a:schemeClr val="tx1"/>
                </a:solidFill>
              </a:rPr>
              <a:t>con la Fundación CEIBA</a:t>
            </a:r>
            <a:endParaRPr lang="es-ES" sz="1600" b="1" dirty="0">
              <a:solidFill>
                <a:schemeClr val="tx1"/>
              </a:solidFill>
            </a:endParaRPr>
          </a:p>
        </p:txBody>
      </p:sp>
      <p:sp>
        <p:nvSpPr>
          <p:cNvPr id="92" name="Rectángulo 4"/>
          <p:cNvSpPr/>
          <p:nvPr/>
        </p:nvSpPr>
        <p:spPr>
          <a:xfrm>
            <a:off x="6208713" y="1468438"/>
            <a:ext cx="1939925" cy="7048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 smtClean="0">
                <a:solidFill>
                  <a:schemeClr val="tx1"/>
                </a:solidFill>
              </a:rPr>
              <a:t>Instituciones de Gobierno</a:t>
            </a:r>
            <a:endParaRPr lang="es-ES" b="1" dirty="0">
              <a:solidFill>
                <a:schemeClr val="tx1"/>
              </a:solidFill>
            </a:endParaRPr>
          </a:p>
        </p:txBody>
      </p:sp>
      <p:sp>
        <p:nvSpPr>
          <p:cNvPr id="93" name="Rectángulo 4"/>
          <p:cNvSpPr/>
          <p:nvPr/>
        </p:nvSpPr>
        <p:spPr>
          <a:xfrm>
            <a:off x="9386888" y="5454650"/>
            <a:ext cx="1941512" cy="10017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 smtClean="0">
                <a:solidFill>
                  <a:schemeClr val="tx1"/>
                </a:solidFill>
              </a:rPr>
              <a:t>Modificaciones </a:t>
            </a:r>
            <a:endParaRPr lang="es-ES" b="1" dirty="0">
              <a:solidFill>
                <a:schemeClr val="tx1"/>
              </a:solidFill>
            </a:endParaRPr>
          </a:p>
        </p:txBody>
      </p:sp>
      <p:sp>
        <p:nvSpPr>
          <p:cNvPr id="94" name="Rectángulo 4"/>
          <p:cNvSpPr/>
          <p:nvPr/>
        </p:nvSpPr>
        <p:spPr>
          <a:xfrm>
            <a:off x="9297988" y="3695700"/>
            <a:ext cx="1939925" cy="70643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 smtClean="0">
                <a:solidFill>
                  <a:schemeClr val="tx1"/>
                </a:solidFill>
              </a:rPr>
              <a:t>Regular </a:t>
            </a:r>
            <a:endParaRPr lang="es-ES" b="1" dirty="0">
              <a:solidFill>
                <a:schemeClr val="tx1"/>
              </a:solidFill>
            </a:endParaRPr>
          </a:p>
        </p:txBody>
      </p:sp>
      <p:sp>
        <p:nvSpPr>
          <p:cNvPr id="95" name="Rectángulo 4"/>
          <p:cNvSpPr/>
          <p:nvPr/>
        </p:nvSpPr>
        <p:spPr>
          <a:xfrm>
            <a:off x="9386888" y="1423988"/>
            <a:ext cx="1941513" cy="7048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 smtClean="0">
                <a:solidFill>
                  <a:schemeClr val="tx1"/>
                </a:solidFill>
              </a:rPr>
              <a:t>Inversionistas</a:t>
            </a:r>
            <a:endParaRPr lang="es-ES" b="1" dirty="0">
              <a:solidFill>
                <a:schemeClr val="tx1"/>
              </a:solidFill>
            </a:endParaRPr>
          </a:p>
        </p:txBody>
      </p:sp>
      <p:sp>
        <p:nvSpPr>
          <p:cNvPr id="96" name="Rectángulo 4"/>
          <p:cNvSpPr/>
          <p:nvPr/>
        </p:nvSpPr>
        <p:spPr>
          <a:xfrm>
            <a:off x="6218238" y="3552825"/>
            <a:ext cx="1941512" cy="8699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700" b="1" dirty="0" smtClean="0">
                <a:solidFill>
                  <a:schemeClr val="tx1"/>
                </a:solidFill>
              </a:rPr>
              <a:t>Indicadores </a:t>
            </a:r>
            <a:endParaRPr lang="es-ES" sz="1700" b="1" dirty="0">
              <a:solidFill>
                <a:schemeClr val="tx1"/>
              </a:solidFill>
            </a:endParaRPr>
          </a:p>
        </p:txBody>
      </p:sp>
      <p:sp>
        <p:nvSpPr>
          <p:cNvPr id="97" name="Rectángulo 4"/>
          <p:cNvSpPr/>
          <p:nvPr/>
        </p:nvSpPr>
        <p:spPr>
          <a:xfrm>
            <a:off x="6265863" y="5656263"/>
            <a:ext cx="1939925" cy="7048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 smtClean="0">
                <a:solidFill>
                  <a:schemeClr val="tx1"/>
                </a:solidFill>
              </a:rPr>
              <a:t>Seguimiento</a:t>
            </a:r>
            <a:endParaRPr lang="es-ES" b="1" dirty="0">
              <a:solidFill>
                <a:schemeClr val="tx1"/>
              </a:solidFill>
            </a:endParaRPr>
          </a:p>
        </p:txBody>
      </p:sp>
      <p:cxnSp>
        <p:nvCxnSpPr>
          <p:cNvPr id="101" name="100 Conector recto de flecha"/>
          <p:cNvCxnSpPr/>
          <p:nvPr/>
        </p:nvCxnSpPr>
        <p:spPr>
          <a:xfrm flipV="1">
            <a:off x="2197100" y="1776413"/>
            <a:ext cx="1060450" cy="1111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2" name="101 Conector recto de flecha"/>
          <p:cNvCxnSpPr/>
          <p:nvPr/>
        </p:nvCxnSpPr>
        <p:spPr>
          <a:xfrm flipV="1">
            <a:off x="5049838" y="1801813"/>
            <a:ext cx="1062037" cy="1111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3" name="102 Conector recto de flecha"/>
          <p:cNvCxnSpPr/>
          <p:nvPr/>
        </p:nvCxnSpPr>
        <p:spPr>
          <a:xfrm flipV="1">
            <a:off x="8188325" y="1808163"/>
            <a:ext cx="1060450" cy="952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4" name="103 Conector recto de flecha"/>
          <p:cNvCxnSpPr/>
          <p:nvPr/>
        </p:nvCxnSpPr>
        <p:spPr>
          <a:xfrm flipV="1">
            <a:off x="8218488" y="4046538"/>
            <a:ext cx="1062037" cy="1111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5" name="104 Conector recto de flecha"/>
          <p:cNvCxnSpPr/>
          <p:nvPr/>
        </p:nvCxnSpPr>
        <p:spPr>
          <a:xfrm flipV="1">
            <a:off x="8281988" y="6054725"/>
            <a:ext cx="1062037" cy="952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6" name="105 Conector recto de flecha"/>
          <p:cNvCxnSpPr/>
          <p:nvPr/>
        </p:nvCxnSpPr>
        <p:spPr>
          <a:xfrm flipV="1">
            <a:off x="5108575" y="6096000"/>
            <a:ext cx="1060450" cy="1111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7" name="106 Conector recto de flecha"/>
          <p:cNvCxnSpPr/>
          <p:nvPr/>
        </p:nvCxnSpPr>
        <p:spPr>
          <a:xfrm flipV="1">
            <a:off x="2270125" y="6084888"/>
            <a:ext cx="1062038" cy="1111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8" name="107 Conector recto de flecha"/>
          <p:cNvCxnSpPr/>
          <p:nvPr/>
        </p:nvCxnSpPr>
        <p:spPr>
          <a:xfrm>
            <a:off x="2186843" y="4048930"/>
            <a:ext cx="1456570" cy="25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9" name="108 Conector recto de flecha"/>
          <p:cNvCxnSpPr/>
          <p:nvPr/>
        </p:nvCxnSpPr>
        <p:spPr>
          <a:xfrm>
            <a:off x="2181225" y="4073525"/>
            <a:ext cx="141288" cy="58261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0" name="109 Conector recto de flecha"/>
          <p:cNvCxnSpPr/>
          <p:nvPr/>
        </p:nvCxnSpPr>
        <p:spPr>
          <a:xfrm flipV="1">
            <a:off x="2174875" y="3509963"/>
            <a:ext cx="200025" cy="56832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1" name="110 Conector recto de flecha"/>
          <p:cNvCxnSpPr/>
          <p:nvPr/>
        </p:nvCxnSpPr>
        <p:spPr>
          <a:xfrm flipV="1">
            <a:off x="5738813" y="4087813"/>
            <a:ext cx="420687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0484" name="Picture 4" descr="http://www.kampussia.com/lau/files/2013/04/tus-ide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7111" y="744103"/>
            <a:ext cx="1462368" cy="17084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https://ecoatocha.wikispaces.com/file/view/HABILIDADES.jpg/141172049/383x243/HABILIDAD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520" y="3292078"/>
            <a:ext cx="1977918" cy="12549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Picture 8" descr="http://www.experienciaslg.com.pe/wp-content/uploads/2013/11/Medio-ambient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368" y="2398973"/>
            <a:ext cx="1767152" cy="9954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0" name="Picture 10" descr="http://grupomesalfa.com/wp-content/uploads/2015/12/sustentabilidad-2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118" y="4321172"/>
            <a:ext cx="1253502" cy="11227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2" name="Picture 12" descr="http://www.fundacionlasminasdearoa.org/wp-content/uploads/2014/03/038_4000x4000_16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377" y="5399331"/>
            <a:ext cx="1329838" cy="13298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Imagen 38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1521" y="-81119"/>
            <a:ext cx="1720479" cy="12170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8500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  <p:bldP spid="86" grpId="1" animBg="1"/>
      <p:bldP spid="87" grpId="0" animBg="1"/>
      <p:bldP spid="87" grpId="1" animBg="1"/>
      <p:bldP spid="87" grpId="2" animBg="1"/>
      <p:bldP spid="91" grpId="0" animBg="1"/>
      <p:bldP spid="92" grpId="0" animBg="1"/>
      <p:bldP spid="92" grpId="1" animBg="1"/>
      <p:bldP spid="93" grpId="0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8" name="Picture 6" descr="http://k34.kn3.net/taringa/1/2/2/7/1/3/6/diente2/C76.jpg?6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70" y="0"/>
            <a:ext cx="10915933" cy="62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 descr="https://45.media.tumblr.com/1da45e5ef517ecef8699a0b5b0448cc5/tumblr_mqgskxuxAV1sbzb1yo1_50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101" y="4404575"/>
            <a:ext cx="3687900" cy="245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7756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6131" y="5628068"/>
            <a:ext cx="1785869" cy="122993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1622737" y="66144"/>
            <a:ext cx="10354613" cy="6404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lvl="1" defTabSz="457200">
              <a:spcBef>
                <a:spcPct val="0"/>
              </a:spcBef>
            </a:pPr>
            <a:r>
              <a:rPr lang="es-EC" altLang="es-ES" sz="4000" b="1" dirty="0" smtClean="0"/>
              <a:t>CAPÍTULO </a:t>
            </a:r>
            <a:r>
              <a:rPr lang="es-EC" altLang="es-ES" sz="4000" b="1" dirty="0"/>
              <a:t>II: DIAGNÓSTICO </a:t>
            </a:r>
            <a:r>
              <a:rPr lang="es-EC" altLang="es-ES" sz="4000" b="1" dirty="0" smtClean="0"/>
              <a:t>SITUACIONAL</a:t>
            </a:r>
            <a:br>
              <a:rPr lang="es-EC" altLang="es-ES" sz="4000" b="1" dirty="0" smtClean="0"/>
            </a:br>
            <a:endParaRPr lang="es-CO" sz="3800" kern="0" dirty="0"/>
          </a:p>
        </p:txBody>
      </p:sp>
      <p:sp>
        <p:nvSpPr>
          <p:cNvPr id="8" name="Título 5"/>
          <p:cNvSpPr>
            <a:spLocks noGrp="1"/>
          </p:cNvSpPr>
          <p:nvPr>
            <p:ph type="title"/>
          </p:nvPr>
        </p:nvSpPr>
        <p:spPr>
          <a:xfrm>
            <a:off x="3664038" y="1245044"/>
            <a:ext cx="5379098" cy="562712"/>
          </a:xfrm>
        </p:spPr>
        <p:txBody>
          <a:bodyPr>
            <a:normAutofit fontScale="90000"/>
          </a:bodyPr>
          <a:lstStyle/>
          <a:p>
            <a:pPr algn="ctr"/>
            <a:r>
              <a:rPr lang="es-CO" sz="3200" b="1" dirty="0" smtClean="0"/>
              <a:t>MACROAMBIENTE </a:t>
            </a:r>
            <a:endParaRPr lang="es-CO" sz="3200" b="1" dirty="0"/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1667813" y="730599"/>
            <a:ext cx="10354613" cy="4964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lvl="1" defTabSz="457200">
              <a:spcBef>
                <a:spcPct val="0"/>
              </a:spcBef>
            </a:pPr>
            <a:r>
              <a:rPr lang="es-EC" altLang="es-ES" sz="3000" b="1" dirty="0" smtClean="0"/>
              <a:t>ANALÍSIS EXTERNO</a:t>
            </a:r>
            <a:br>
              <a:rPr lang="es-EC" altLang="es-ES" sz="3000" b="1" dirty="0" smtClean="0"/>
            </a:br>
            <a:endParaRPr lang="es-CO" sz="3000" kern="0" dirty="0"/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3171141618"/>
              </p:ext>
            </p:extLst>
          </p:nvPr>
        </p:nvGraphicFramePr>
        <p:xfrm>
          <a:off x="2169371" y="1997550"/>
          <a:ext cx="8133727" cy="45449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40072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4416" y="947272"/>
            <a:ext cx="10465614" cy="53511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4584846" y="175712"/>
            <a:ext cx="3644754" cy="7686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CO" sz="2900" b="1" dirty="0" smtClean="0"/>
              <a:t>MICROAMBIENTE</a:t>
            </a:r>
            <a:br>
              <a:rPr lang="es-CO" sz="2900" b="1" dirty="0" smtClean="0"/>
            </a:br>
            <a:endParaRPr lang="es-CO" sz="2900" b="1" dirty="0"/>
          </a:p>
        </p:txBody>
      </p:sp>
    </p:spTree>
    <p:extLst>
      <p:ext uri="{BB962C8B-B14F-4D97-AF65-F5344CB8AC3E}">
        <p14:creationId xmlns:p14="http://schemas.microsoft.com/office/powerpoint/2010/main" val="1378016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23" y="67657"/>
            <a:ext cx="12014877" cy="6821750"/>
          </a:xfr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5" name="Rectángulo 4"/>
          <p:cNvSpPr/>
          <p:nvPr/>
        </p:nvSpPr>
        <p:spPr>
          <a:xfrm>
            <a:off x="3202013" y="741335"/>
            <a:ext cx="59650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Reserva Orquideológica Pahuma</a:t>
            </a:r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1404422"/>
              </p:ext>
            </p:extLst>
          </p:nvPr>
        </p:nvGraphicFramePr>
        <p:xfrm>
          <a:off x="3485464" y="2357325"/>
          <a:ext cx="5425440" cy="457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12720"/>
                <a:gridCol w="2712720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ZONAS</a:t>
                      </a:r>
                      <a:endParaRPr lang="es-CO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HECTÁREAS</a:t>
                      </a:r>
                      <a:endParaRPr lang="es-CO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Tab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7594657"/>
              </p:ext>
            </p:extLst>
          </p:nvPr>
        </p:nvGraphicFramePr>
        <p:xfrm>
          <a:off x="3485464" y="2879878"/>
          <a:ext cx="5425440" cy="5333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12720"/>
                <a:gridCol w="2712720"/>
              </a:tblGrid>
              <a:tr h="53330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Zona Ecológica</a:t>
                      </a:r>
                      <a:endParaRPr lang="es-CO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256,66 Hectáreas</a:t>
                      </a:r>
                      <a:endParaRPr lang="es-CO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12" name="Tab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4581565"/>
              </p:ext>
            </p:extLst>
          </p:nvPr>
        </p:nvGraphicFramePr>
        <p:xfrm>
          <a:off x="3485464" y="3478532"/>
          <a:ext cx="5425440" cy="609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12720"/>
                <a:gridCol w="2712720"/>
              </a:tblGrid>
              <a:tr h="48939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Zona de Cuerpos de Agua</a:t>
                      </a:r>
                      <a:endParaRPr lang="es-CO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55,43 Hectáreas</a:t>
                      </a:r>
                      <a:endParaRPr lang="es-CO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Tab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9757558"/>
              </p:ext>
            </p:extLst>
          </p:nvPr>
        </p:nvGraphicFramePr>
        <p:xfrm>
          <a:off x="3485464" y="4146135"/>
          <a:ext cx="5425440" cy="609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12720"/>
                <a:gridCol w="2712720"/>
              </a:tblGrid>
              <a:tr h="56667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Zona de Turismo (Cascadas)</a:t>
                      </a:r>
                      <a:endParaRPr lang="es-CO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24,29 Hectáreas</a:t>
                      </a:r>
                      <a:endParaRPr lang="es-CO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" name="Tabla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5912674"/>
              </p:ext>
            </p:extLst>
          </p:nvPr>
        </p:nvGraphicFramePr>
        <p:xfrm>
          <a:off x="3485464" y="4813738"/>
          <a:ext cx="5425440" cy="457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12720"/>
                <a:gridCol w="2712720"/>
              </a:tblGrid>
              <a:tr h="20386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Zona de Agroturismo</a:t>
                      </a:r>
                      <a:endParaRPr lang="es-CO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4,10 Hectáreas</a:t>
                      </a:r>
                      <a:endParaRPr lang="es-CO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" name="Tabla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8233135"/>
              </p:ext>
            </p:extLst>
          </p:nvPr>
        </p:nvGraphicFramePr>
        <p:xfrm>
          <a:off x="3485464" y="5328941"/>
          <a:ext cx="5425440" cy="457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12720"/>
                <a:gridCol w="2712720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Zona de Otros Usos</a:t>
                      </a:r>
                      <a:endParaRPr lang="es-CO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23,88 Hectáreas</a:t>
                      </a:r>
                      <a:endParaRPr lang="es-CO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6" name="Tabla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263179"/>
              </p:ext>
            </p:extLst>
          </p:nvPr>
        </p:nvGraphicFramePr>
        <p:xfrm>
          <a:off x="3485464" y="5844144"/>
          <a:ext cx="5425440" cy="457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12720"/>
                <a:gridCol w="2712720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 smtClean="0">
                          <a:effectLst/>
                        </a:rPr>
                        <a:t>Total</a:t>
                      </a:r>
                      <a:endParaRPr lang="es-CO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373,36 Hectáreas</a:t>
                      </a:r>
                      <a:endParaRPr lang="es-CO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7" name="Imagen 1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0524" y="5817549"/>
            <a:ext cx="1721476" cy="10718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6818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Espiral">
  <a:themeElements>
    <a:clrScheme name="Personalizado 2">
      <a:dk1>
        <a:sysClr val="windowText" lastClr="000000"/>
      </a:dk1>
      <a:lt1>
        <a:sysClr val="window" lastClr="FFFFFF"/>
      </a:lt1>
      <a:dk2>
        <a:srgbClr val="871F02"/>
      </a:dk2>
      <a:lt2>
        <a:srgbClr val="E3EACF"/>
      </a:lt2>
      <a:accent1>
        <a:srgbClr val="839943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Espiral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spiral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1371</TotalTime>
  <Words>1408</Words>
  <Application>Microsoft Office PowerPoint</Application>
  <PresentationFormat>Panorámica</PresentationFormat>
  <Paragraphs>364</Paragraphs>
  <Slides>62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62</vt:i4>
      </vt:variant>
    </vt:vector>
  </HeadingPairs>
  <TitlesOfParts>
    <vt:vector size="69" baseType="lpstr">
      <vt:lpstr>Arial</vt:lpstr>
      <vt:lpstr>Arial </vt:lpstr>
      <vt:lpstr>Calibri</vt:lpstr>
      <vt:lpstr>Century Gothic</vt:lpstr>
      <vt:lpstr>Times New Roman</vt:lpstr>
      <vt:lpstr>Wingdings 3</vt:lpstr>
      <vt:lpstr>Espiral</vt:lpstr>
      <vt:lpstr>Presentación de PowerPoint</vt:lpstr>
      <vt:lpstr>INTRODUCCIÓN </vt:lpstr>
      <vt:lpstr>DEFINICIÓN DEL PROBLEMA </vt:lpstr>
      <vt:lpstr>OBJETIVO GENERAL  </vt:lpstr>
      <vt:lpstr>OBJETIVOS ESPECÍFICOS  </vt:lpstr>
      <vt:lpstr>Presentación de PowerPoint</vt:lpstr>
      <vt:lpstr>MACROAMBIENTE </vt:lpstr>
      <vt:lpstr>Presentación de PowerPoint</vt:lpstr>
      <vt:lpstr>Presentación de PowerPoint</vt:lpstr>
      <vt:lpstr>Atractivos Turísticos </vt:lpstr>
      <vt:lpstr>Presentación de PowerPoint</vt:lpstr>
      <vt:lpstr>Presentación de PowerPoint</vt:lpstr>
      <vt:lpstr>CONSTITUCIÓN LEGAL  </vt:lpstr>
      <vt:lpstr>RECURSOS Y CAPACIDADES</vt:lpstr>
      <vt:lpstr>Presentación de PowerPoint</vt:lpstr>
      <vt:lpstr>ESTRUCTURA ORGANIZACIONAL    </vt:lpstr>
      <vt:lpstr>PRESTIGIO Y RECONOCIMIENTO </vt:lpstr>
      <vt:lpstr>Presentación de PowerPoint</vt:lpstr>
      <vt:lpstr>PROCEDIMIENTO </vt:lpstr>
      <vt:lpstr>RESULTADOS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MEDIDAS PARA POTENCIALIZAR  </vt:lpstr>
      <vt:lpstr>Presentación de PowerPoint</vt:lpstr>
      <vt:lpstr>Presentación de PowerPoint</vt:lpstr>
      <vt:lpstr>Presentación de PowerPoint</vt:lpstr>
      <vt:lpstr>REUNIONES CON EXPERTOS EN TEMAS AMBIENTALES </vt:lpstr>
      <vt:lpstr>Presentación de PowerPoint</vt:lpstr>
      <vt:lpstr>Pérdida de especies de flora y fauna en la Reserva Orquideológica Pahuma </vt:lpstr>
      <vt:lpstr>Presentación de PowerPoint</vt:lpstr>
      <vt:lpstr>Presentación de PowerPoint</vt:lpstr>
      <vt:lpstr>Insuficiente aplicación de buenas técnicas turísticas </vt:lpstr>
      <vt:lpstr>Presentación de PowerPoint</vt:lpstr>
      <vt:lpstr>Presentación de PowerPoint</vt:lpstr>
      <vt:lpstr>Presentación de PowerPoint</vt:lpstr>
      <vt:lpstr>Sobrecarga Turística en la Reserva Orquideológica Pahuma</vt:lpstr>
      <vt:lpstr>Presentación de PowerPoint</vt:lpstr>
      <vt:lpstr>Presentación de PowerPoint</vt:lpstr>
      <vt:lpstr>Contaminación por desechos sólidos en Pahuma </vt:lpstr>
      <vt:lpstr>Presentación de PowerPoint</vt:lpstr>
      <vt:lpstr>Escasa calificación de empleados en el sitio turístico</vt:lpstr>
      <vt:lpstr>Presentación de PowerPoint</vt:lpstr>
      <vt:lpstr>Falta de consciencia ambiental  </vt:lpstr>
      <vt:lpstr>Presentación de PowerPoint</vt:lpstr>
      <vt:lpstr>Gestión para la planificación del desarrollo turístico</vt:lpstr>
      <vt:lpstr>Presentación de PowerPoint</vt:lpstr>
      <vt:lpstr>Limitadas competencias parroquiales para control sobre la prestación de servicios turísticos</vt:lpstr>
      <vt:lpstr>Estrategia de marketing Reserva Orquideológica Pahuma 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Soledad Alencastro</dc:creator>
  <cp:lastModifiedBy>Soledad Alencastro</cp:lastModifiedBy>
  <cp:revision>117</cp:revision>
  <dcterms:created xsi:type="dcterms:W3CDTF">2016-02-19T16:53:33Z</dcterms:created>
  <dcterms:modified xsi:type="dcterms:W3CDTF">2016-02-22T11:42:19Z</dcterms:modified>
</cp:coreProperties>
</file>