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05" r:id="rId2"/>
    <p:sldId id="302" r:id="rId3"/>
    <p:sldId id="303" r:id="rId4"/>
    <p:sldId id="257" r:id="rId5"/>
    <p:sldId id="330" r:id="rId6"/>
    <p:sldId id="329" r:id="rId7"/>
    <p:sldId id="261" r:id="rId8"/>
    <p:sldId id="263" r:id="rId9"/>
    <p:sldId id="264" r:id="rId10"/>
    <p:sldId id="331" r:id="rId11"/>
    <p:sldId id="259" r:id="rId12"/>
    <p:sldId id="327" r:id="rId13"/>
    <p:sldId id="310" r:id="rId14"/>
    <p:sldId id="311"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33" r:id="rId29"/>
    <p:sldId id="334" r:id="rId30"/>
    <p:sldId id="335" r:id="rId31"/>
    <p:sldId id="336" r:id="rId3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image" Target="../media/image31.png"/><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14.png"/></Relationships>
</file>

<file path=ppt/diagrams/_rels/data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4.pn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image" Target="../media/image32.png"/><Relationship Id="rId6" Type="http://schemas.openxmlformats.org/officeDocument/2006/relationships/image" Target="../media/image41.png"/><Relationship Id="rId11" Type="http://schemas.openxmlformats.org/officeDocument/2006/relationships/image" Target="../media/image3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diagrams/_rels/data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image" Target="../media/image54.png"/></Relationships>
</file>

<file path=ppt/diagrams/_rels/data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diagrams/_rels/data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2D8FEF-7C3D-4552-96C6-1D0C734CBBF6}" type="doc">
      <dgm:prSet loTypeId="urn:microsoft.com/office/officeart/2005/8/layout/vProcess5" loCatId="process" qsTypeId="urn:microsoft.com/office/officeart/2005/8/quickstyle/simple3" qsCatId="simple" csTypeId="urn:microsoft.com/office/officeart/2005/8/colors/colorful5" csCatId="colorful" phldr="1"/>
      <dgm:spPr/>
      <dgm:t>
        <a:bodyPr/>
        <a:lstStyle/>
        <a:p>
          <a:endParaRPr lang="es-EC"/>
        </a:p>
      </dgm:t>
    </dgm:pt>
    <dgm:pt modelId="{2A8598A6-8D48-4C1E-9233-7E29A386B74A}">
      <dgm:prSet phldrT="[Texto]" custT="1"/>
      <dgm:spPr/>
      <dgm:t>
        <a:bodyPr/>
        <a:lstStyle/>
        <a:p>
          <a:r>
            <a:rPr lang="es-ES" sz="2400" dirty="0" smtClean="0">
              <a:latin typeface="Berlin Sans FB" panose="020E0602020502020306" pitchFamily="34" charset="0"/>
              <a:cs typeface="Arial" panose="020B0604020202020204" pitchFamily="34" charset="0"/>
            </a:rPr>
            <a:t>Escasez de promoción y difusión de atractivos de la parroquia</a:t>
          </a:r>
          <a:endParaRPr lang="es-EC" sz="2400" dirty="0">
            <a:latin typeface="Berlin Sans FB" panose="020E0602020502020306" pitchFamily="34" charset="0"/>
            <a:cs typeface="Arial" panose="020B0604020202020204" pitchFamily="34" charset="0"/>
          </a:endParaRPr>
        </a:p>
      </dgm:t>
    </dgm:pt>
    <dgm:pt modelId="{0C884244-8F6C-4A37-8E88-81F559108655}" type="parTrans" cxnId="{DE6CC63D-3E4B-4819-B1A2-F9FEF1F99EBC}">
      <dgm:prSet/>
      <dgm:spPr/>
      <dgm:t>
        <a:bodyPr/>
        <a:lstStyle/>
        <a:p>
          <a:endParaRPr lang="es-EC" sz="4800">
            <a:solidFill>
              <a:schemeClr val="tx1"/>
            </a:solidFill>
            <a:latin typeface="Berlin Sans FB" panose="020E0602020502020306" pitchFamily="34" charset="0"/>
            <a:cs typeface="Arial" panose="020B0604020202020204" pitchFamily="34" charset="0"/>
          </a:endParaRPr>
        </a:p>
      </dgm:t>
    </dgm:pt>
    <dgm:pt modelId="{12E96B93-11E3-4ADA-B664-4E6D1B93894F}" type="sibTrans" cxnId="{DE6CC63D-3E4B-4819-B1A2-F9FEF1F99EBC}">
      <dgm:prSet/>
      <dgm:spPr/>
      <dgm:t>
        <a:bodyPr/>
        <a:lstStyle/>
        <a:p>
          <a:endParaRPr lang="es-EC" sz="4800">
            <a:solidFill>
              <a:schemeClr val="tx1"/>
            </a:solidFill>
            <a:latin typeface="Berlin Sans FB" panose="020E0602020502020306" pitchFamily="34" charset="0"/>
            <a:cs typeface="Arial" panose="020B0604020202020204" pitchFamily="34" charset="0"/>
          </a:endParaRPr>
        </a:p>
      </dgm:t>
    </dgm:pt>
    <dgm:pt modelId="{FF5C6301-24C6-4D98-8B5E-022F5A4320A4}">
      <dgm:prSet phldrT="[Texto]" custT="1"/>
      <dgm:spPr/>
      <dgm:t>
        <a:bodyPr/>
        <a:lstStyle/>
        <a:p>
          <a:r>
            <a:rPr lang="es-EC" sz="2400" dirty="0" smtClean="0">
              <a:latin typeface="Berlin Sans FB" panose="020E0602020502020306" pitchFamily="34" charset="0"/>
              <a:cs typeface="Arial" panose="020B0604020202020204" pitchFamily="34" charset="0"/>
            </a:rPr>
            <a:t>Carencia de infraestructura y equipamiento turístico</a:t>
          </a:r>
          <a:endParaRPr lang="es-EC" sz="2400" dirty="0">
            <a:latin typeface="Berlin Sans FB" panose="020E0602020502020306" pitchFamily="34" charset="0"/>
            <a:cs typeface="Arial" panose="020B0604020202020204" pitchFamily="34" charset="0"/>
          </a:endParaRPr>
        </a:p>
      </dgm:t>
    </dgm:pt>
    <dgm:pt modelId="{AB208CDB-5DF3-4533-AA5F-C0C1D46E0182}" type="parTrans" cxnId="{35173016-9708-451E-9459-61ACE2772EEA}">
      <dgm:prSet/>
      <dgm:spPr/>
      <dgm:t>
        <a:bodyPr/>
        <a:lstStyle/>
        <a:p>
          <a:endParaRPr lang="es-EC" sz="4800">
            <a:solidFill>
              <a:schemeClr val="tx1"/>
            </a:solidFill>
            <a:latin typeface="Berlin Sans FB" panose="020E0602020502020306" pitchFamily="34" charset="0"/>
            <a:cs typeface="Arial" panose="020B0604020202020204" pitchFamily="34" charset="0"/>
          </a:endParaRPr>
        </a:p>
      </dgm:t>
    </dgm:pt>
    <dgm:pt modelId="{3D984C09-43C2-41B9-9A32-97DC7F8D3670}" type="sibTrans" cxnId="{35173016-9708-451E-9459-61ACE2772EEA}">
      <dgm:prSet/>
      <dgm:spPr/>
      <dgm:t>
        <a:bodyPr/>
        <a:lstStyle/>
        <a:p>
          <a:endParaRPr lang="es-EC" sz="4800">
            <a:solidFill>
              <a:schemeClr val="tx1"/>
            </a:solidFill>
            <a:latin typeface="Berlin Sans FB" panose="020E0602020502020306" pitchFamily="34" charset="0"/>
            <a:cs typeface="Arial" panose="020B0604020202020204" pitchFamily="34" charset="0"/>
          </a:endParaRPr>
        </a:p>
      </dgm:t>
    </dgm:pt>
    <dgm:pt modelId="{57D4BCC4-E5AD-4DCD-9822-7D649E25B6B6}">
      <dgm:prSet phldrT="[Texto]" custT="1"/>
      <dgm:spPr/>
      <dgm:t>
        <a:bodyPr/>
        <a:lstStyle/>
        <a:p>
          <a:r>
            <a:rPr lang="es-EC" sz="2400" smtClean="0">
              <a:latin typeface="Berlin Sans FB" panose="020E0602020502020306" pitchFamily="34" charset="0"/>
              <a:cs typeface="Arial" panose="020B0604020202020204" pitchFamily="34" charset="0"/>
            </a:rPr>
            <a:t>Inversión Insuficiente</a:t>
          </a:r>
          <a:endParaRPr lang="es-EC" sz="2400" dirty="0">
            <a:latin typeface="Berlin Sans FB" panose="020E0602020502020306" pitchFamily="34" charset="0"/>
            <a:cs typeface="Arial" panose="020B0604020202020204" pitchFamily="34" charset="0"/>
          </a:endParaRPr>
        </a:p>
      </dgm:t>
    </dgm:pt>
    <dgm:pt modelId="{63F0D624-9394-44D1-80A7-CD6784EB8C02}" type="parTrans" cxnId="{5D8E7404-634A-4A04-B8CD-3CD9DCE7A07C}">
      <dgm:prSet/>
      <dgm:spPr/>
      <dgm:t>
        <a:bodyPr/>
        <a:lstStyle/>
        <a:p>
          <a:endParaRPr lang="es-EC" sz="4800">
            <a:solidFill>
              <a:schemeClr val="tx1"/>
            </a:solidFill>
            <a:latin typeface="Berlin Sans FB" panose="020E0602020502020306" pitchFamily="34" charset="0"/>
            <a:cs typeface="Arial" panose="020B0604020202020204" pitchFamily="34" charset="0"/>
          </a:endParaRPr>
        </a:p>
      </dgm:t>
    </dgm:pt>
    <dgm:pt modelId="{10027399-32F6-4C13-B4AB-F60156EBEC9B}" type="sibTrans" cxnId="{5D8E7404-634A-4A04-B8CD-3CD9DCE7A07C}">
      <dgm:prSet/>
      <dgm:spPr/>
      <dgm:t>
        <a:bodyPr/>
        <a:lstStyle/>
        <a:p>
          <a:endParaRPr lang="es-EC" sz="4800">
            <a:solidFill>
              <a:schemeClr val="tx1"/>
            </a:solidFill>
            <a:latin typeface="Berlin Sans FB" panose="020E0602020502020306" pitchFamily="34" charset="0"/>
            <a:cs typeface="Arial" panose="020B0604020202020204" pitchFamily="34" charset="0"/>
          </a:endParaRPr>
        </a:p>
      </dgm:t>
    </dgm:pt>
    <dgm:pt modelId="{989C4C78-88C9-43DB-9F5F-66FC8228673A}">
      <dgm:prSet phldrT="[Texto]" custT="1"/>
      <dgm:spPr/>
      <dgm:t>
        <a:bodyPr/>
        <a:lstStyle/>
        <a:p>
          <a:r>
            <a:rPr lang="es-EC" sz="2400" dirty="0" smtClean="0">
              <a:latin typeface="Berlin Sans FB" panose="020E0602020502020306" pitchFamily="34" charset="0"/>
              <a:cs typeface="Arial" panose="020B0604020202020204" pitchFamily="34" charset="0"/>
            </a:rPr>
            <a:t>Mal manejo de los atractivos naturales y culturales</a:t>
          </a:r>
          <a:endParaRPr lang="es-EC" sz="2400" dirty="0">
            <a:latin typeface="Berlin Sans FB" panose="020E0602020502020306" pitchFamily="34" charset="0"/>
            <a:cs typeface="Arial" panose="020B0604020202020204" pitchFamily="34" charset="0"/>
          </a:endParaRPr>
        </a:p>
      </dgm:t>
    </dgm:pt>
    <dgm:pt modelId="{A965C7C3-478E-4CF7-A199-E85697FF1641}" type="parTrans" cxnId="{91F13D75-1D9F-4913-A342-97CA71B0C452}">
      <dgm:prSet/>
      <dgm:spPr/>
      <dgm:t>
        <a:bodyPr/>
        <a:lstStyle/>
        <a:p>
          <a:endParaRPr lang="es-EC" sz="2400"/>
        </a:p>
      </dgm:t>
    </dgm:pt>
    <dgm:pt modelId="{DD1C9EFA-92A0-4A69-B002-4BCA0525B87D}" type="sibTrans" cxnId="{91F13D75-1D9F-4913-A342-97CA71B0C452}">
      <dgm:prSet/>
      <dgm:spPr/>
      <dgm:t>
        <a:bodyPr/>
        <a:lstStyle/>
        <a:p>
          <a:endParaRPr lang="es-EC" sz="2400"/>
        </a:p>
      </dgm:t>
    </dgm:pt>
    <dgm:pt modelId="{69B3C19E-8ABE-4440-91D9-878EFD2C557A}" type="pres">
      <dgm:prSet presAssocID="{362D8FEF-7C3D-4552-96C6-1D0C734CBBF6}" presName="outerComposite" presStyleCnt="0">
        <dgm:presLayoutVars>
          <dgm:chMax val="5"/>
          <dgm:dir/>
          <dgm:resizeHandles val="exact"/>
        </dgm:presLayoutVars>
      </dgm:prSet>
      <dgm:spPr/>
      <dgm:t>
        <a:bodyPr/>
        <a:lstStyle/>
        <a:p>
          <a:endParaRPr lang="es-EC"/>
        </a:p>
      </dgm:t>
    </dgm:pt>
    <dgm:pt modelId="{6CD1B8B5-EA55-4276-A0D0-118E25274835}" type="pres">
      <dgm:prSet presAssocID="{362D8FEF-7C3D-4552-96C6-1D0C734CBBF6}" presName="dummyMaxCanvas" presStyleCnt="0">
        <dgm:presLayoutVars/>
      </dgm:prSet>
      <dgm:spPr/>
    </dgm:pt>
    <dgm:pt modelId="{F322052F-3613-4AD0-B9F3-40B9258EB417}" type="pres">
      <dgm:prSet presAssocID="{362D8FEF-7C3D-4552-96C6-1D0C734CBBF6}" presName="FourNodes_1" presStyleLbl="node1" presStyleIdx="0" presStyleCnt="4">
        <dgm:presLayoutVars>
          <dgm:bulletEnabled val="1"/>
        </dgm:presLayoutVars>
      </dgm:prSet>
      <dgm:spPr/>
      <dgm:t>
        <a:bodyPr/>
        <a:lstStyle/>
        <a:p>
          <a:endParaRPr lang="es-EC"/>
        </a:p>
      </dgm:t>
    </dgm:pt>
    <dgm:pt modelId="{6B9314A5-FAB6-4F33-A43F-0AEFF1AA2A2F}" type="pres">
      <dgm:prSet presAssocID="{362D8FEF-7C3D-4552-96C6-1D0C734CBBF6}" presName="FourNodes_2" presStyleLbl="node1" presStyleIdx="1" presStyleCnt="4">
        <dgm:presLayoutVars>
          <dgm:bulletEnabled val="1"/>
        </dgm:presLayoutVars>
      </dgm:prSet>
      <dgm:spPr/>
      <dgm:t>
        <a:bodyPr/>
        <a:lstStyle/>
        <a:p>
          <a:endParaRPr lang="es-EC"/>
        </a:p>
      </dgm:t>
    </dgm:pt>
    <dgm:pt modelId="{A459CA53-76E1-4AE9-B316-FC08CB0B363E}" type="pres">
      <dgm:prSet presAssocID="{362D8FEF-7C3D-4552-96C6-1D0C734CBBF6}" presName="FourNodes_3" presStyleLbl="node1" presStyleIdx="2" presStyleCnt="4">
        <dgm:presLayoutVars>
          <dgm:bulletEnabled val="1"/>
        </dgm:presLayoutVars>
      </dgm:prSet>
      <dgm:spPr/>
      <dgm:t>
        <a:bodyPr/>
        <a:lstStyle/>
        <a:p>
          <a:endParaRPr lang="es-EC"/>
        </a:p>
      </dgm:t>
    </dgm:pt>
    <dgm:pt modelId="{028687B0-E585-4D1D-9D10-A500D11EAD26}" type="pres">
      <dgm:prSet presAssocID="{362D8FEF-7C3D-4552-96C6-1D0C734CBBF6}" presName="FourNodes_4" presStyleLbl="node1" presStyleIdx="3" presStyleCnt="4">
        <dgm:presLayoutVars>
          <dgm:bulletEnabled val="1"/>
        </dgm:presLayoutVars>
      </dgm:prSet>
      <dgm:spPr/>
      <dgm:t>
        <a:bodyPr/>
        <a:lstStyle/>
        <a:p>
          <a:endParaRPr lang="es-EC"/>
        </a:p>
      </dgm:t>
    </dgm:pt>
    <dgm:pt modelId="{2D2335C7-99EF-410E-BC85-9D171540A418}" type="pres">
      <dgm:prSet presAssocID="{362D8FEF-7C3D-4552-96C6-1D0C734CBBF6}" presName="FourConn_1-2" presStyleLbl="fgAccFollowNode1" presStyleIdx="0" presStyleCnt="3">
        <dgm:presLayoutVars>
          <dgm:bulletEnabled val="1"/>
        </dgm:presLayoutVars>
      </dgm:prSet>
      <dgm:spPr/>
      <dgm:t>
        <a:bodyPr/>
        <a:lstStyle/>
        <a:p>
          <a:endParaRPr lang="es-EC"/>
        </a:p>
      </dgm:t>
    </dgm:pt>
    <dgm:pt modelId="{E04CC5B4-FDEE-445A-B7A7-93D27B13483C}" type="pres">
      <dgm:prSet presAssocID="{362D8FEF-7C3D-4552-96C6-1D0C734CBBF6}" presName="FourConn_2-3" presStyleLbl="fgAccFollowNode1" presStyleIdx="1" presStyleCnt="3">
        <dgm:presLayoutVars>
          <dgm:bulletEnabled val="1"/>
        </dgm:presLayoutVars>
      </dgm:prSet>
      <dgm:spPr/>
      <dgm:t>
        <a:bodyPr/>
        <a:lstStyle/>
        <a:p>
          <a:endParaRPr lang="es-EC"/>
        </a:p>
      </dgm:t>
    </dgm:pt>
    <dgm:pt modelId="{9B1EF7AF-9BF2-4FCC-BF08-A202F6CA2D47}" type="pres">
      <dgm:prSet presAssocID="{362D8FEF-7C3D-4552-96C6-1D0C734CBBF6}" presName="FourConn_3-4" presStyleLbl="fgAccFollowNode1" presStyleIdx="2" presStyleCnt="3">
        <dgm:presLayoutVars>
          <dgm:bulletEnabled val="1"/>
        </dgm:presLayoutVars>
      </dgm:prSet>
      <dgm:spPr/>
      <dgm:t>
        <a:bodyPr/>
        <a:lstStyle/>
        <a:p>
          <a:endParaRPr lang="es-EC"/>
        </a:p>
      </dgm:t>
    </dgm:pt>
    <dgm:pt modelId="{3D66D19F-D715-44A4-9DF6-519F60862C4E}" type="pres">
      <dgm:prSet presAssocID="{362D8FEF-7C3D-4552-96C6-1D0C734CBBF6}" presName="FourNodes_1_text" presStyleLbl="node1" presStyleIdx="3" presStyleCnt="4">
        <dgm:presLayoutVars>
          <dgm:bulletEnabled val="1"/>
        </dgm:presLayoutVars>
      </dgm:prSet>
      <dgm:spPr/>
      <dgm:t>
        <a:bodyPr/>
        <a:lstStyle/>
        <a:p>
          <a:endParaRPr lang="es-EC"/>
        </a:p>
      </dgm:t>
    </dgm:pt>
    <dgm:pt modelId="{19E48399-2BC4-4DC8-9526-201D40BE9EA4}" type="pres">
      <dgm:prSet presAssocID="{362D8FEF-7C3D-4552-96C6-1D0C734CBBF6}" presName="FourNodes_2_text" presStyleLbl="node1" presStyleIdx="3" presStyleCnt="4">
        <dgm:presLayoutVars>
          <dgm:bulletEnabled val="1"/>
        </dgm:presLayoutVars>
      </dgm:prSet>
      <dgm:spPr/>
      <dgm:t>
        <a:bodyPr/>
        <a:lstStyle/>
        <a:p>
          <a:endParaRPr lang="es-EC"/>
        </a:p>
      </dgm:t>
    </dgm:pt>
    <dgm:pt modelId="{082DBD18-0C63-46B6-9085-1B26679CAB44}" type="pres">
      <dgm:prSet presAssocID="{362D8FEF-7C3D-4552-96C6-1D0C734CBBF6}" presName="FourNodes_3_text" presStyleLbl="node1" presStyleIdx="3" presStyleCnt="4">
        <dgm:presLayoutVars>
          <dgm:bulletEnabled val="1"/>
        </dgm:presLayoutVars>
      </dgm:prSet>
      <dgm:spPr/>
      <dgm:t>
        <a:bodyPr/>
        <a:lstStyle/>
        <a:p>
          <a:endParaRPr lang="es-EC"/>
        </a:p>
      </dgm:t>
    </dgm:pt>
    <dgm:pt modelId="{2DD7D523-7D8F-4B40-AD50-FB74A0C3086B}" type="pres">
      <dgm:prSet presAssocID="{362D8FEF-7C3D-4552-96C6-1D0C734CBBF6}" presName="FourNodes_4_text" presStyleLbl="node1" presStyleIdx="3" presStyleCnt="4">
        <dgm:presLayoutVars>
          <dgm:bulletEnabled val="1"/>
        </dgm:presLayoutVars>
      </dgm:prSet>
      <dgm:spPr/>
      <dgm:t>
        <a:bodyPr/>
        <a:lstStyle/>
        <a:p>
          <a:endParaRPr lang="es-EC"/>
        </a:p>
      </dgm:t>
    </dgm:pt>
  </dgm:ptLst>
  <dgm:cxnLst>
    <dgm:cxn modelId="{5D3C5FDE-BBDB-4442-A36B-4C7000EDC6AA}" type="presOf" srcId="{989C4C78-88C9-43DB-9F5F-66FC8228673A}" destId="{F322052F-3613-4AD0-B9F3-40B9258EB417}" srcOrd="0" destOrd="0" presId="urn:microsoft.com/office/officeart/2005/8/layout/vProcess5"/>
    <dgm:cxn modelId="{EFA75528-3C04-4F28-AC76-0E5D2C05F4F7}" type="presOf" srcId="{989C4C78-88C9-43DB-9F5F-66FC8228673A}" destId="{3D66D19F-D715-44A4-9DF6-519F60862C4E}" srcOrd="1" destOrd="0" presId="urn:microsoft.com/office/officeart/2005/8/layout/vProcess5"/>
    <dgm:cxn modelId="{344A1278-E12B-407A-9BA1-11B67B56DDEC}" type="presOf" srcId="{362D8FEF-7C3D-4552-96C6-1D0C734CBBF6}" destId="{69B3C19E-8ABE-4440-91D9-878EFD2C557A}" srcOrd="0" destOrd="0" presId="urn:microsoft.com/office/officeart/2005/8/layout/vProcess5"/>
    <dgm:cxn modelId="{A705AC78-EAEF-4E90-A3B5-A93BEF72CE93}" type="presOf" srcId="{57D4BCC4-E5AD-4DCD-9822-7D649E25B6B6}" destId="{2DD7D523-7D8F-4B40-AD50-FB74A0C3086B}" srcOrd="1" destOrd="0" presId="urn:microsoft.com/office/officeart/2005/8/layout/vProcess5"/>
    <dgm:cxn modelId="{91F13D75-1D9F-4913-A342-97CA71B0C452}" srcId="{362D8FEF-7C3D-4552-96C6-1D0C734CBBF6}" destId="{989C4C78-88C9-43DB-9F5F-66FC8228673A}" srcOrd="0" destOrd="0" parTransId="{A965C7C3-478E-4CF7-A199-E85697FF1641}" sibTransId="{DD1C9EFA-92A0-4A69-B002-4BCA0525B87D}"/>
    <dgm:cxn modelId="{DBB6E7D8-5129-4D03-A671-FF708DA518EE}" type="presOf" srcId="{DD1C9EFA-92A0-4A69-B002-4BCA0525B87D}" destId="{2D2335C7-99EF-410E-BC85-9D171540A418}" srcOrd="0" destOrd="0" presId="urn:microsoft.com/office/officeart/2005/8/layout/vProcess5"/>
    <dgm:cxn modelId="{0112EDD8-D6AE-4907-9ED4-E08A10FCA8E0}" type="presOf" srcId="{FF5C6301-24C6-4D98-8B5E-022F5A4320A4}" destId="{082DBD18-0C63-46B6-9085-1B26679CAB44}" srcOrd="1" destOrd="0" presId="urn:microsoft.com/office/officeart/2005/8/layout/vProcess5"/>
    <dgm:cxn modelId="{0565779B-A325-4173-929F-1FA21FBCA852}" type="presOf" srcId="{FF5C6301-24C6-4D98-8B5E-022F5A4320A4}" destId="{A459CA53-76E1-4AE9-B316-FC08CB0B363E}" srcOrd="0" destOrd="0" presId="urn:microsoft.com/office/officeart/2005/8/layout/vProcess5"/>
    <dgm:cxn modelId="{35173016-9708-451E-9459-61ACE2772EEA}" srcId="{362D8FEF-7C3D-4552-96C6-1D0C734CBBF6}" destId="{FF5C6301-24C6-4D98-8B5E-022F5A4320A4}" srcOrd="2" destOrd="0" parTransId="{AB208CDB-5DF3-4533-AA5F-C0C1D46E0182}" sibTransId="{3D984C09-43C2-41B9-9A32-97DC7F8D3670}"/>
    <dgm:cxn modelId="{FC44A9D7-B927-4F9B-A00A-E3CCB04A9B88}" type="presOf" srcId="{2A8598A6-8D48-4C1E-9233-7E29A386B74A}" destId="{19E48399-2BC4-4DC8-9526-201D40BE9EA4}" srcOrd="1" destOrd="0" presId="urn:microsoft.com/office/officeart/2005/8/layout/vProcess5"/>
    <dgm:cxn modelId="{5D8E7404-634A-4A04-B8CD-3CD9DCE7A07C}" srcId="{362D8FEF-7C3D-4552-96C6-1D0C734CBBF6}" destId="{57D4BCC4-E5AD-4DCD-9822-7D649E25B6B6}" srcOrd="3" destOrd="0" parTransId="{63F0D624-9394-44D1-80A7-CD6784EB8C02}" sibTransId="{10027399-32F6-4C13-B4AB-F60156EBEC9B}"/>
    <dgm:cxn modelId="{FC2A989E-2EA6-461E-966A-FEF5157F1D1D}" type="presOf" srcId="{2A8598A6-8D48-4C1E-9233-7E29A386B74A}" destId="{6B9314A5-FAB6-4F33-A43F-0AEFF1AA2A2F}" srcOrd="0" destOrd="0" presId="urn:microsoft.com/office/officeart/2005/8/layout/vProcess5"/>
    <dgm:cxn modelId="{653871C5-F338-4CC1-9592-8CFC12F4284E}" type="presOf" srcId="{12E96B93-11E3-4ADA-B664-4E6D1B93894F}" destId="{E04CC5B4-FDEE-445A-B7A7-93D27B13483C}" srcOrd="0" destOrd="0" presId="urn:microsoft.com/office/officeart/2005/8/layout/vProcess5"/>
    <dgm:cxn modelId="{D19415D1-DC97-4417-ABA0-030238B8286B}" type="presOf" srcId="{3D984C09-43C2-41B9-9A32-97DC7F8D3670}" destId="{9B1EF7AF-9BF2-4FCC-BF08-A202F6CA2D47}" srcOrd="0" destOrd="0" presId="urn:microsoft.com/office/officeart/2005/8/layout/vProcess5"/>
    <dgm:cxn modelId="{E77D8DFA-5F21-4E62-857E-8EBDC1B4E9C8}" type="presOf" srcId="{57D4BCC4-E5AD-4DCD-9822-7D649E25B6B6}" destId="{028687B0-E585-4D1D-9D10-A500D11EAD26}" srcOrd="0" destOrd="0" presId="urn:microsoft.com/office/officeart/2005/8/layout/vProcess5"/>
    <dgm:cxn modelId="{DE6CC63D-3E4B-4819-B1A2-F9FEF1F99EBC}" srcId="{362D8FEF-7C3D-4552-96C6-1D0C734CBBF6}" destId="{2A8598A6-8D48-4C1E-9233-7E29A386B74A}" srcOrd="1" destOrd="0" parTransId="{0C884244-8F6C-4A37-8E88-81F559108655}" sibTransId="{12E96B93-11E3-4ADA-B664-4E6D1B93894F}"/>
    <dgm:cxn modelId="{8E5AF571-288B-4022-83F1-2F6A52BCA740}" type="presParOf" srcId="{69B3C19E-8ABE-4440-91D9-878EFD2C557A}" destId="{6CD1B8B5-EA55-4276-A0D0-118E25274835}" srcOrd="0" destOrd="0" presId="urn:microsoft.com/office/officeart/2005/8/layout/vProcess5"/>
    <dgm:cxn modelId="{39A0D5D8-4034-4E72-9DDC-86D8F6375402}" type="presParOf" srcId="{69B3C19E-8ABE-4440-91D9-878EFD2C557A}" destId="{F322052F-3613-4AD0-B9F3-40B9258EB417}" srcOrd="1" destOrd="0" presId="urn:microsoft.com/office/officeart/2005/8/layout/vProcess5"/>
    <dgm:cxn modelId="{B0F42F1D-2FEF-461E-B4F0-36D13611E174}" type="presParOf" srcId="{69B3C19E-8ABE-4440-91D9-878EFD2C557A}" destId="{6B9314A5-FAB6-4F33-A43F-0AEFF1AA2A2F}" srcOrd="2" destOrd="0" presId="urn:microsoft.com/office/officeart/2005/8/layout/vProcess5"/>
    <dgm:cxn modelId="{F8279C6C-25D7-4077-A907-233115ED9A2B}" type="presParOf" srcId="{69B3C19E-8ABE-4440-91D9-878EFD2C557A}" destId="{A459CA53-76E1-4AE9-B316-FC08CB0B363E}" srcOrd="3" destOrd="0" presId="urn:microsoft.com/office/officeart/2005/8/layout/vProcess5"/>
    <dgm:cxn modelId="{24B66688-16B7-4DA4-96FB-32F258D52DA7}" type="presParOf" srcId="{69B3C19E-8ABE-4440-91D9-878EFD2C557A}" destId="{028687B0-E585-4D1D-9D10-A500D11EAD26}" srcOrd="4" destOrd="0" presId="urn:microsoft.com/office/officeart/2005/8/layout/vProcess5"/>
    <dgm:cxn modelId="{FF63525E-05D2-4991-9A88-6AF5D800B7E6}" type="presParOf" srcId="{69B3C19E-8ABE-4440-91D9-878EFD2C557A}" destId="{2D2335C7-99EF-410E-BC85-9D171540A418}" srcOrd="5" destOrd="0" presId="urn:microsoft.com/office/officeart/2005/8/layout/vProcess5"/>
    <dgm:cxn modelId="{A864DFA4-7EF3-4242-BF6F-897C2221BFA7}" type="presParOf" srcId="{69B3C19E-8ABE-4440-91D9-878EFD2C557A}" destId="{E04CC5B4-FDEE-445A-B7A7-93D27B13483C}" srcOrd="6" destOrd="0" presId="urn:microsoft.com/office/officeart/2005/8/layout/vProcess5"/>
    <dgm:cxn modelId="{C0B99DE0-EFA2-4D30-9F9A-CD8E601F8BC0}" type="presParOf" srcId="{69B3C19E-8ABE-4440-91D9-878EFD2C557A}" destId="{9B1EF7AF-9BF2-4FCC-BF08-A202F6CA2D47}" srcOrd="7" destOrd="0" presId="urn:microsoft.com/office/officeart/2005/8/layout/vProcess5"/>
    <dgm:cxn modelId="{735127A4-2BDE-45A1-A4E5-2A955ACC3D5D}" type="presParOf" srcId="{69B3C19E-8ABE-4440-91D9-878EFD2C557A}" destId="{3D66D19F-D715-44A4-9DF6-519F60862C4E}" srcOrd="8" destOrd="0" presId="urn:microsoft.com/office/officeart/2005/8/layout/vProcess5"/>
    <dgm:cxn modelId="{F8FCEA95-23BF-414C-9087-2466D8F3C2FA}" type="presParOf" srcId="{69B3C19E-8ABE-4440-91D9-878EFD2C557A}" destId="{19E48399-2BC4-4DC8-9526-201D40BE9EA4}" srcOrd="9" destOrd="0" presId="urn:microsoft.com/office/officeart/2005/8/layout/vProcess5"/>
    <dgm:cxn modelId="{8D408026-7DA7-460F-9CC8-A888C79E06F8}" type="presParOf" srcId="{69B3C19E-8ABE-4440-91D9-878EFD2C557A}" destId="{082DBD18-0C63-46B6-9085-1B26679CAB44}" srcOrd="10" destOrd="0" presId="urn:microsoft.com/office/officeart/2005/8/layout/vProcess5"/>
    <dgm:cxn modelId="{E3D028A1-F634-4C9C-9F67-1C4D2F314941}" type="presParOf" srcId="{69B3C19E-8ABE-4440-91D9-878EFD2C557A}" destId="{2DD7D523-7D8F-4B40-AD50-FB74A0C3086B}"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1754F14-35CC-4088-A3F7-67863B126E88}"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es-EC"/>
        </a:p>
      </dgm:t>
    </dgm:pt>
    <dgm:pt modelId="{9DAD5C2A-4BAC-4076-AFF1-88C92A1E0B30}">
      <dgm:prSet phldrT="[Texto]"/>
      <dgm:spPr/>
      <dgm:t>
        <a:bodyPr/>
        <a:lstStyle/>
        <a:p>
          <a:r>
            <a:rPr lang="es-EC" dirty="0" smtClean="0"/>
            <a:t>Miden de ancho 1,20 m</a:t>
          </a:r>
          <a:endParaRPr lang="es-EC" dirty="0"/>
        </a:p>
      </dgm:t>
    </dgm:pt>
    <dgm:pt modelId="{841DB790-0147-426E-A13F-967E36D696F3}" type="parTrans" cxnId="{D2E9A114-DFD1-45F5-AD8B-BBF7BEA98865}">
      <dgm:prSet/>
      <dgm:spPr/>
      <dgm:t>
        <a:bodyPr/>
        <a:lstStyle/>
        <a:p>
          <a:endParaRPr lang="es-EC"/>
        </a:p>
      </dgm:t>
    </dgm:pt>
    <dgm:pt modelId="{2C9B70E9-66EE-4EB1-AD57-92F18BD7EF7C}" type="sibTrans" cxnId="{D2E9A114-DFD1-45F5-AD8B-BBF7BEA98865}">
      <dgm:prSet/>
      <dgm:spPr/>
      <dgm:t>
        <a:bodyPr/>
        <a:lstStyle/>
        <a:p>
          <a:endParaRPr lang="es-EC"/>
        </a:p>
      </dgm:t>
    </dgm:pt>
    <dgm:pt modelId="{482A412A-E30A-4A14-8C5D-AE99A57676C5}">
      <dgm:prSet/>
      <dgm:spPr/>
      <dgm:t>
        <a:bodyPr/>
        <a:lstStyle/>
        <a:p>
          <a:r>
            <a:rPr lang="es-EC" dirty="0" smtClean="0"/>
            <a:t>Altura 2,40 m, </a:t>
          </a:r>
          <a:endParaRPr lang="es-EC" dirty="0"/>
        </a:p>
      </dgm:t>
    </dgm:pt>
    <dgm:pt modelId="{7ABA66AD-991C-4320-B9A5-8D9E99740109}" type="parTrans" cxnId="{9501E854-72D5-495C-979F-BB5F7B5A46FE}">
      <dgm:prSet/>
      <dgm:spPr/>
      <dgm:t>
        <a:bodyPr/>
        <a:lstStyle/>
        <a:p>
          <a:endParaRPr lang="es-EC"/>
        </a:p>
      </dgm:t>
    </dgm:pt>
    <dgm:pt modelId="{6C37EB9C-9D7C-423D-8E63-B6E541A5AEE4}" type="sibTrans" cxnId="{9501E854-72D5-495C-979F-BB5F7B5A46FE}">
      <dgm:prSet/>
      <dgm:spPr/>
      <dgm:t>
        <a:bodyPr/>
        <a:lstStyle/>
        <a:p>
          <a:endParaRPr lang="es-EC"/>
        </a:p>
      </dgm:t>
    </dgm:pt>
    <dgm:pt modelId="{E554A6A3-E837-496A-88A8-617AC976F405}">
      <dgm:prSet/>
      <dgm:spPr/>
      <dgm:t>
        <a:bodyPr/>
        <a:lstStyle/>
        <a:p>
          <a:r>
            <a:rPr lang="es-EC" dirty="0" smtClean="0"/>
            <a:t>acrílico es de 6 mm</a:t>
          </a:r>
          <a:endParaRPr lang="es-EC" dirty="0"/>
        </a:p>
      </dgm:t>
    </dgm:pt>
    <dgm:pt modelId="{3DC987FC-F93A-471F-8745-34ACDEC603C0}" type="parTrans" cxnId="{6A8BC4F2-6408-438C-B665-D0945062E8AF}">
      <dgm:prSet/>
      <dgm:spPr/>
      <dgm:t>
        <a:bodyPr/>
        <a:lstStyle/>
        <a:p>
          <a:endParaRPr lang="es-EC"/>
        </a:p>
      </dgm:t>
    </dgm:pt>
    <dgm:pt modelId="{96453BC3-2FAC-44EF-91EA-4F7B1AC39E0C}" type="sibTrans" cxnId="{6A8BC4F2-6408-438C-B665-D0945062E8AF}">
      <dgm:prSet/>
      <dgm:spPr/>
      <dgm:t>
        <a:bodyPr/>
        <a:lstStyle/>
        <a:p>
          <a:endParaRPr lang="es-EC"/>
        </a:p>
      </dgm:t>
    </dgm:pt>
    <dgm:pt modelId="{34309CA4-454D-4A49-BBD6-64CA8912DF7D}">
      <dgm:prSet/>
      <dgm:spPr/>
      <dgm:t>
        <a:bodyPr/>
        <a:lstStyle/>
        <a:p>
          <a:r>
            <a:rPr lang="es-EC" dirty="0" smtClean="0"/>
            <a:t>El grosor es de 20 </a:t>
          </a:r>
          <a:r>
            <a:rPr lang="es-EC" dirty="0" err="1" smtClean="0"/>
            <a:t>mm.</a:t>
          </a:r>
          <a:endParaRPr lang="es-EC" dirty="0"/>
        </a:p>
      </dgm:t>
    </dgm:pt>
    <dgm:pt modelId="{41B03833-939F-40FF-9730-FF7A5C1BA55B}" type="parTrans" cxnId="{18F5124E-DA09-45DD-8A46-A33EA4B03D47}">
      <dgm:prSet/>
      <dgm:spPr/>
      <dgm:t>
        <a:bodyPr/>
        <a:lstStyle/>
        <a:p>
          <a:endParaRPr lang="es-EC"/>
        </a:p>
      </dgm:t>
    </dgm:pt>
    <dgm:pt modelId="{EFE8A548-087F-475D-8EC1-3C0DCF4FA092}" type="sibTrans" cxnId="{18F5124E-DA09-45DD-8A46-A33EA4B03D47}">
      <dgm:prSet/>
      <dgm:spPr/>
      <dgm:t>
        <a:bodyPr/>
        <a:lstStyle/>
        <a:p>
          <a:endParaRPr lang="es-EC"/>
        </a:p>
      </dgm:t>
    </dgm:pt>
    <dgm:pt modelId="{23516ED2-BBA9-481B-9B24-AE53E3E68231}" type="pres">
      <dgm:prSet presAssocID="{81754F14-35CC-4088-A3F7-67863B126E88}" presName="linear" presStyleCnt="0">
        <dgm:presLayoutVars>
          <dgm:animLvl val="lvl"/>
          <dgm:resizeHandles val="exact"/>
        </dgm:presLayoutVars>
      </dgm:prSet>
      <dgm:spPr/>
      <dgm:t>
        <a:bodyPr/>
        <a:lstStyle/>
        <a:p>
          <a:endParaRPr lang="es-EC"/>
        </a:p>
      </dgm:t>
    </dgm:pt>
    <dgm:pt modelId="{77567537-7EAF-4B8D-84C0-70C4315EF93F}" type="pres">
      <dgm:prSet presAssocID="{9DAD5C2A-4BAC-4076-AFF1-88C92A1E0B30}" presName="parentText" presStyleLbl="node1" presStyleIdx="0" presStyleCnt="4" custLinFactNeighborY="-46639">
        <dgm:presLayoutVars>
          <dgm:chMax val="0"/>
          <dgm:bulletEnabled val="1"/>
        </dgm:presLayoutVars>
      </dgm:prSet>
      <dgm:spPr/>
      <dgm:t>
        <a:bodyPr/>
        <a:lstStyle/>
        <a:p>
          <a:endParaRPr lang="es-EC"/>
        </a:p>
      </dgm:t>
    </dgm:pt>
    <dgm:pt modelId="{416315A0-45B0-4A02-A014-B44A2782C335}" type="pres">
      <dgm:prSet presAssocID="{2C9B70E9-66EE-4EB1-AD57-92F18BD7EF7C}" presName="spacer" presStyleCnt="0"/>
      <dgm:spPr/>
    </dgm:pt>
    <dgm:pt modelId="{2C9E41A2-3F7E-4E67-81CF-7D4F9ED9D86B}" type="pres">
      <dgm:prSet presAssocID="{482A412A-E30A-4A14-8C5D-AE99A57676C5}" presName="parentText" presStyleLbl="node1" presStyleIdx="1" presStyleCnt="4">
        <dgm:presLayoutVars>
          <dgm:chMax val="0"/>
          <dgm:bulletEnabled val="1"/>
        </dgm:presLayoutVars>
      </dgm:prSet>
      <dgm:spPr/>
      <dgm:t>
        <a:bodyPr/>
        <a:lstStyle/>
        <a:p>
          <a:endParaRPr lang="es-EC"/>
        </a:p>
      </dgm:t>
    </dgm:pt>
    <dgm:pt modelId="{A58827CD-6873-4DF7-8D2D-AA84EAD8894C}" type="pres">
      <dgm:prSet presAssocID="{6C37EB9C-9D7C-423D-8E63-B6E541A5AEE4}" presName="spacer" presStyleCnt="0"/>
      <dgm:spPr/>
    </dgm:pt>
    <dgm:pt modelId="{AB121DF1-9D3D-4685-BBB3-62D682355F92}" type="pres">
      <dgm:prSet presAssocID="{E554A6A3-E837-496A-88A8-617AC976F405}" presName="parentText" presStyleLbl="node1" presStyleIdx="2" presStyleCnt="4">
        <dgm:presLayoutVars>
          <dgm:chMax val="0"/>
          <dgm:bulletEnabled val="1"/>
        </dgm:presLayoutVars>
      </dgm:prSet>
      <dgm:spPr/>
      <dgm:t>
        <a:bodyPr/>
        <a:lstStyle/>
        <a:p>
          <a:endParaRPr lang="es-EC"/>
        </a:p>
      </dgm:t>
    </dgm:pt>
    <dgm:pt modelId="{94A40910-1EAB-4BC8-8D3B-D55AB446887A}" type="pres">
      <dgm:prSet presAssocID="{96453BC3-2FAC-44EF-91EA-4F7B1AC39E0C}" presName="spacer" presStyleCnt="0"/>
      <dgm:spPr/>
    </dgm:pt>
    <dgm:pt modelId="{ADB18AD6-B472-4917-A13A-4D0A06D9C488}" type="pres">
      <dgm:prSet presAssocID="{34309CA4-454D-4A49-BBD6-64CA8912DF7D}" presName="parentText" presStyleLbl="node1" presStyleIdx="3" presStyleCnt="4">
        <dgm:presLayoutVars>
          <dgm:chMax val="0"/>
          <dgm:bulletEnabled val="1"/>
        </dgm:presLayoutVars>
      </dgm:prSet>
      <dgm:spPr/>
      <dgm:t>
        <a:bodyPr/>
        <a:lstStyle/>
        <a:p>
          <a:endParaRPr lang="es-EC"/>
        </a:p>
      </dgm:t>
    </dgm:pt>
  </dgm:ptLst>
  <dgm:cxnLst>
    <dgm:cxn modelId="{66780577-44B0-4A0F-86CC-7557FCB95089}" type="presOf" srcId="{81754F14-35CC-4088-A3F7-67863B126E88}" destId="{23516ED2-BBA9-481B-9B24-AE53E3E68231}" srcOrd="0" destOrd="0" presId="urn:microsoft.com/office/officeart/2005/8/layout/vList2"/>
    <dgm:cxn modelId="{685D65BF-D0E8-4457-B9A1-2022D0DC3320}" type="presOf" srcId="{34309CA4-454D-4A49-BBD6-64CA8912DF7D}" destId="{ADB18AD6-B472-4917-A13A-4D0A06D9C488}" srcOrd="0" destOrd="0" presId="urn:microsoft.com/office/officeart/2005/8/layout/vList2"/>
    <dgm:cxn modelId="{82474F1B-FA61-4078-9CEE-56ECB74F24BC}" type="presOf" srcId="{482A412A-E30A-4A14-8C5D-AE99A57676C5}" destId="{2C9E41A2-3F7E-4E67-81CF-7D4F9ED9D86B}" srcOrd="0" destOrd="0" presId="urn:microsoft.com/office/officeart/2005/8/layout/vList2"/>
    <dgm:cxn modelId="{18F5124E-DA09-45DD-8A46-A33EA4B03D47}" srcId="{81754F14-35CC-4088-A3F7-67863B126E88}" destId="{34309CA4-454D-4A49-BBD6-64CA8912DF7D}" srcOrd="3" destOrd="0" parTransId="{41B03833-939F-40FF-9730-FF7A5C1BA55B}" sibTransId="{EFE8A548-087F-475D-8EC1-3C0DCF4FA092}"/>
    <dgm:cxn modelId="{6A8BC4F2-6408-438C-B665-D0945062E8AF}" srcId="{81754F14-35CC-4088-A3F7-67863B126E88}" destId="{E554A6A3-E837-496A-88A8-617AC976F405}" srcOrd="2" destOrd="0" parTransId="{3DC987FC-F93A-471F-8745-34ACDEC603C0}" sibTransId="{96453BC3-2FAC-44EF-91EA-4F7B1AC39E0C}"/>
    <dgm:cxn modelId="{9501E854-72D5-495C-979F-BB5F7B5A46FE}" srcId="{81754F14-35CC-4088-A3F7-67863B126E88}" destId="{482A412A-E30A-4A14-8C5D-AE99A57676C5}" srcOrd="1" destOrd="0" parTransId="{7ABA66AD-991C-4320-B9A5-8D9E99740109}" sibTransId="{6C37EB9C-9D7C-423D-8E63-B6E541A5AEE4}"/>
    <dgm:cxn modelId="{D2E9A114-DFD1-45F5-AD8B-BBF7BEA98865}" srcId="{81754F14-35CC-4088-A3F7-67863B126E88}" destId="{9DAD5C2A-4BAC-4076-AFF1-88C92A1E0B30}" srcOrd="0" destOrd="0" parTransId="{841DB790-0147-426E-A13F-967E36D696F3}" sibTransId="{2C9B70E9-66EE-4EB1-AD57-92F18BD7EF7C}"/>
    <dgm:cxn modelId="{2F932576-9495-4AC7-957A-9C8354BC63A6}" type="presOf" srcId="{E554A6A3-E837-496A-88A8-617AC976F405}" destId="{AB121DF1-9D3D-4685-BBB3-62D682355F92}" srcOrd="0" destOrd="0" presId="urn:microsoft.com/office/officeart/2005/8/layout/vList2"/>
    <dgm:cxn modelId="{BB202776-C0F8-47E5-88DD-0367E3E54AD7}" type="presOf" srcId="{9DAD5C2A-4BAC-4076-AFF1-88C92A1E0B30}" destId="{77567537-7EAF-4B8D-84C0-70C4315EF93F}" srcOrd="0" destOrd="0" presId="urn:microsoft.com/office/officeart/2005/8/layout/vList2"/>
    <dgm:cxn modelId="{F29578F2-2C7F-4FAC-AB11-71E5E44F6C80}" type="presParOf" srcId="{23516ED2-BBA9-481B-9B24-AE53E3E68231}" destId="{77567537-7EAF-4B8D-84C0-70C4315EF93F}" srcOrd="0" destOrd="0" presId="urn:microsoft.com/office/officeart/2005/8/layout/vList2"/>
    <dgm:cxn modelId="{6FDDF8E5-CB0F-48EE-B83B-BB2B621927FA}" type="presParOf" srcId="{23516ED2-BBA9-481B-9B24-AE53E3E68231}" destId="{416315A0-45B0-4A02-A014-B44A2782C335}" srcOrd="1" destOrd="0" presId="urn:microsoft.com/office/officeart/2005/8/layout/vList2"/>
    <dgm:cxn modelId="{1BE417B4-8E91-4769-B90D-51BDE52ED8BB}" type="presParOf" srcId="{23516ED2-BBA9-481B-9B24-AE53E3E68231}" destId="{2C9E41A2-3F7E-4E67-81CF-7D4F9ED9D86B}" srcOrd="2" destOrd="0" presId="urn:microsoft.com/office/officeart/2005/8/layout/vList2"/>
    <dgm:cxn modelId="{02292568-2DF0-4AFE-864D-C90D328DE103}" type="presParOf" srcId="{23516ED2-BBA9-481B-9B24-AE53E3E68231}" destId="{A58827CD-6873-4DF7-8D2D-AA84EAD8894C}" srcOrd="3" destOrd="0" presId="urn:microsoft.com/office/officeart/2005/8/layout/vList2"/>
    <dgm:cxn modelId="{3BC771FC-6833-4283-AE7C-0C3629D4AD81}" type="presParOf" srcId="{23516ED2-BBA9-481B-9B24-AE53E3E68231}" destId="{AB121DF1-9D3D-4685-BBB3-62D682355F92}" srcOrd="4" destOrd="0" presId="urn:microsoft.com/office/officeart/2005/8/layout/vList2"/>
    <dgm:cxn modelId="{6581292D-86BD-47A4-9960-E6B65D422E49}" type="presParOf" srcId="{23516ED2-BBA9-481B-9B24-AE53E3E68231}" destId="{94A40910-1EAB-4BC8-8D3B-D55AB446887A}" srcOrd="5" destOrd="0" presId="urn:microsoft.com/office/officeart/2005/8/layout/vList2"/>
    <dgm:cxn modelId="{AC8CA25F-165B-4A1A-9114-AB8B0FC953F6}" type="presParOf" srcId="{23516ED2-BBA9-481B-9B24-AE53E3E68231}" destId="{ADB18AD6-B472-4917-A13A-4D0A06D9C488}"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912E574-1EF2-4681-B395-4045ECE823F6}" type="doc">
      <dgm:prSet loTypeId="urn:microsoft.com/office/officeart/2005/8/layout/bList2" loCatId="list" qsTypeId="urn:microsoft.com/office/officeart/2005/8/quickstyle/simple1" qsCatId="simple" csTypeId="urn:microsoft.com/office/officeart/2005/8/colors/colorful5" csCatId="colorful" phldr="1"/>
      <dgm:spPr/>
    </dgm:pt>
    <dgm:pt modelId="{2FF5F1EF-72F7-41DB-A237-C40D8BF6262D}">
      <dgm:prSet phldrT="[Texto]"/>
      <dgm:spPr/>
      <dgm:t>
        <a:bodyPr/>
        <a:lstStyle/>
        <a:p>
          <a:r>
            <a:rPr lang="es-EC" dirty="0" smtClean="0">
              <a:solidFill>
                <a:schemeClr val="tx2">
                  <a:lumMod val="50000"/>
                </a:schemeClr>
              </a:solidFill>
            </a:rPr>
            <a:t>PARQUE DE COTOGCHOA</a:t>
          </a:r>
          <a:endParaRPr lang="es-EC" dirty="0">
            <a:solidFill>
              <a:schemeClr val="tx2">
                <a:lumMod val="50000"/>
              </a:schemeClr>
            </a:solidFill>
          </a:endParaRPr>
        </a:p>
      </dgm:t>
    </dgm:pt>
    <dgm:pt modelId="{BF3E9CA2-84F8-4D95-B746-558BE14C7B85}" type="parTrans" cxnId="{A7DFC75E-9BE1-4BF5-BD2E-47CF72E53846}">
      <dgm:prSet/>
      <dgm:spPr/>
      <dgm:t>
        <a:bodyPr/>
        <a:lstStyle/>
        <a:p>
          <a:endParaRPr lang="es-EC">
            <a:solidFill>
              <a:schemeClr val="tx2">
                <a:lumMod val="50000"/>
              </a:schemeClr>
            </a:solidFill>
          </a:endParaRPr>
        </a:p>
      </dgm:t>
    </dgm:pt>
    <dgm:pt modelId="{840B1F94-8307-4C85-B70F-8F9DC392DC30}" type="sibTrans" cxnId="{A7DFC75E-9BE1-4BF5-BD2E-47CF72E53846}">
      <dgm:prSet/>
      <dgm:spPr/>
      <dgm:t>
        <a:bodyPr/>
        <a:lstStyle/>
        <a:p>
          <a:endParaRPr lang="es-EC">
            <a:solidFill>
              <a:schemeClr val="tx2">
                <a:lumMod val="50000"/>
              </a:schemeClr>
            </a:solidFill>
          </a:endParaRPr>
        </a:p>
      </dgm:t>
    </dgm:pt>
    <dgm:pt modelId="{990C3C98-EFFD-47BC-A442-2C4D2ADD219F}">
      <dgm:prSet phldrT="[Texto]"/>
      <dgm:spPr/>
      <dgm:t>
        <a:bodyPr/>
        <a:lstStyle/>
        <a:p>
          <a:r>
            <a:rPr lang="es-EC" dirty="0" smtClean="0">
              <a:solidFill>
                <a:schemeClr val="tx2">
                  <a:lumMod val="50000"/>
                </a:schemeClr>
              </a:solidFill>
            </a:rPr>
            <a:t>QUESERA COMUNITARIA</a:t>
          </a:r>
          <a:endParaRPr lang="es-EC" dirty="0">
            <a:solidFill>
              <a:schemeClr val="tx2">
                <a:lumMod val="50000"/>
              </a:schemeClr>
            </a:solidFill>
          </a:endParaRPr>
        </a:p>
      </dgm:t>
    </dgm:pt>
    <dgm:pt modelId="{BB4295EC-24DB-4992-8A9E-F2D9AB3E75F3}" type="parTrans" cxnId="{229B7197-C159-4286-977B-75AF59518B5D}">
      <dgm:prSet/>
      <dgm:spPr/>
      <dgm:t>
        <a:bodyPr/>
        <a:lstStyle/>
        <a:p>
          <a:endParaRPr lang="es-EC">
            <a:solidFill>
              <a:schemeClr val="tx2">
                <a:lumMod val="50000"/>
              </a:schemeClr>
            </a:solidFill>
          </a:endParaRPr>
        </a:p>
      </dgm:t>
    </dgm:pt>
    <dgm:pt modelId="{30DAF6AB-30DC-4110-BD39-84559217D9BD}" type="sibTrans" cxnId="{229B7197-C159-4286-977B-75AF59518B5D}">
      <dgm:prSet/>
      <dgm:spPr/>
      <dgm:t>
        <a:bodyPr/>
        <a:lstStyle/>
        <a:p>
          <a:endParaRPr lang="es-EC">
            <a:solidFill>
              <a:schemeClr val="tx2">
                <a:lumMod val="50000"/>
              </a:schemeClr>
            </a:solidFill>
          </a:endParaRPr>
        </a:p>
      </dgm:t>
    </dgm:pt>
    <dgm:pt modelId="{37C9BECA-4114-4E57-B605-D04B947EC0BF}">
      <dgm:prSet phldrT="[Texto]"/>
      <dgm:spPr/>
      <dgm:t>
        <a:bodyPr/>
        <a:lstStyle/>
        <a:p>
          <a:r>
            <a:rPr lang="es-EC" dirty="0" smtClean="0">
              <a:solidFill>
                <a:schemeClr val="tx2">
                  <a:lumMod val="50000"/>
                </a:schemeClr>
              </a:solidFill>
            </a:rPr>
            <a:t>PICANTERÍA MAMA LEONOR</a:t>
          </a:r>
          <a:endParaRPr lang="es-EC" dirty="0">
            <a:solidFill>
              <a:schemeClr val="tx2">
                <a:lumMod val="50000"/>
              </a:schemeClr>
            </a:solidFill>
          </a:endParaRPr>
        </a:p>
      </dgm:t>
    </dgm:pt>
    <dgm:pt modelId="{99232ABD-3280-4F8B-919F-C2ABBE6BDC07}" type="parTrans" cxnId="{3728BC58-1253-4F1D-9C77-AB0D2A14E870}">
      <dgm:prSet/>
      <dgm:spPr/>
      <dgm:t>
        <a:bodyPr/>
        <a:lstStyle/>
        <a:p>
          <a:endParaRPr lang="es-EC">
            <a:solidFill>
              <a:schemeClr val="tx2">
                <a:lumMod val="50000"/>
              </a:schemeClr>
            </a:solidFill>
          </a:endParaRPr>
        </a:p>
      </dgm:t>
    </dgm:pt>
    <dgm:pt modelId="{941A1795-FB3E-4006-93B5-8476AC58AEA9}" type="sibTrans" cxnId="{3728BC58-1253-4F1D-9C77-AB0D2A14E870}">
      <dgm:prSet/>
      <dgm:spPr/>
      <dgm:t>
        <a:bodyPr/>
        <a:lstStyle/>
        <a:p>
          <a:endParaRPr lang="es-EC">
            <a:solidFill>
              <a:schemeClr val="tx2">
                <a:lumMod val="50000"/>
              </a:schemeClr>
            </a:solidFill>
          </a:endParaRPr>
        </a:p>
      </dgm:t>
    </dgm:pt>
    <dgm:pt modelId="{6B35871B-B306-41EC-8C8D-D9345222AFDF}">
      <dgm:prSet phldrT="[Texto]"/>
      <dgm:spPr/>
      <dgm:t>
        <a:bodyPr/>
        <a:lstStyle/>
        <a:p>
          <a:r>
            <a:rPr lang="es-EC" dirty="0" smtClean="0">
              <a:solidFill>
                <a:schemeClr val="tx2">
                  <a:lumMod val="50000"/>
                </a:schemeClr>
              </a:solidFill>
            </a:rPr>
            <a:t>HACIENDA MERCEDES DE VILLOTA</a:t>
          </a:r>
          <a:endParaRPr lang="es-EC" dirty="0">
            <a:solidFill>
              <a:schemeClr val="tx2">
                <a:lumMod val="50000"/>
              </a:schemeClr>
            </a:solidFill>
          </a:endParaRPr>
        </a:p>
      </dgm:t>
    </dgm:pt>
    <dgm:pt modelId="{A29BDB6B-CB2B-4C46-B842-E436B50DB861}" type="parTrans" cxnId="{752D5B57-DA0C-4913-802F-2CF1ECB9DBAC}">
      <dgm:prSet/>
      <dgm:spPr/>
      <dgm:t>
        <a:bodyPr/>
        <a:lstStyle/>
        <a:p>
          <a:endParaRPr lang="es-EC"/>
        </a:p>
      </dgm:t>
    </dgm:pt>
    <dgm:pt modelId="{2E3711D9-2A10-472B-A8D5-8EFDDAD4ACA9}" type="sibTrans" cxnId="{752D5B57-DA0C-4913-802F-2CF1ECB9DBAC}">
      <dgm:prSet/>
      <dgm:spPr/>
      <dgm:t>
        <a:bodyPr/>
        <a:lstStyle/>
        <a:p>
          <a:endParaRPr lang="es-EC"/>
        </a:p>
      </dgm:t>
    </dgm:pt>
    <dgm:pt modelId="{AD6760EF-52F3-4C48-8890-450B1BB0E0D9}">
      <dgm:prSet phldrT="[Texto]"/>
      <dgm:spPr/>
      <dgm:t>
        <a:bodyPr/>
        <a:lstStyle/>
        <a:p>
          <a:r>
            <a:rPr lang="es-EC" dirty="0" smtClean="0">
              <a:solidFill>
                <a:schemeClr val="tx2">
                  <a:lumMod val="50000"/>
                </a:schemeClr>
              </a:solidFill>
            </a:rPr>
            <a:t>CASCADA DEL PADRE URCO</a:t>
          </a:r>
          <a:endParaRPr lang="es-EC" dirty="0">
            <a:solidFill>
              <a:schemeClr val="tx2">
                <a:lumMod val="50000"/>
              </a:schemeClr>
            </a:solidFill>
          </a:endParaRPr>
        </a:p>
      </dgm:t>
    </dgm:pt>
    <dgm:pt modelId="{92ABDFAB-666F-4664-A31C-8FD81C5FE8DA}" type="parTrans" cxnId="{57AF2234-F2D8-44EC-9C8A-4462FE7589E9}">
      <dgm:prSet/>
      <dgm:spPr/>
      <dgm:t>
        <a:bodyPr/>
        <a:lstStyle/>
        <a:p>
          <a:endParaRPr lang="es-EC"/>
        </a:p>
      </dgm:t>
    </dgm:pt>
    <dgm:pt modelId="{8246E45B-CC19-47D1-8731-1B9F583B9A48}" type="sibTrans" cxnId="{57AF2234-F2D8-44EC-9C8A-4462FE7589E9}">
      <dgm:prSet/>
      <dgm:spPr/>
      <dgm:t>
        <a:bodyPr/>
        <a:lstStyle/>
        <a:p>
          <a:endParaRPr lang="es-EC"/>
        </a:p>
      </dgm:t>
    </dgm:pt>
    <dgm:pt modelId="{AB593A38-781D-4406-BF45-57E2A5C44897}">
      <dgm:prSet phldrT="[Texto]"/>
      <dgm:spPr/>
      <dgm:t>
        <a:bodyPr/>
        <a:lstStyle/>
        <a:p>
          <a:r>
            <a:rPr lang="es-EC" dirty="0" smtClean="0">
              <a:solidFill>
                <a:schemeClr val="tx2">
                  <a:lumMod val="50000"/>
                </a:schemeClr>
              </a:solidFill>
            </a:rPr>
            <a:t>CABALGATA</a:t>
          </a:r>
          <a:endParaRPr lang="es-EC" dirty="0">
            <a:solidFill>
              <a:schemeClr val="tx2">
                <a:lumMod val="50000"/>
              </a:schemeClr>
            </a:solidFill>
          </a:endParaRPr>
        </a:p>
      </dgm:t>
    </dgm:pt>
    <dgm:pt modelId="{FA0A4B3B-8B03-4EF5-B288-DE02ABF85846}" type="parTrans" cxnId="{D27CD5E6-2F5F-4A04-9062-DC8E2063AACB}">
      <dgm:prSet/>
      <dgm:spPr/>
      <dgm:t>
        <a:bodyPr/>
        <a:lstStyle/>
        <a:p>
          <a:endParaRPr lang="es-EC"/>
        </a:p>
      </dgm:t>
    </dgm:pt>
    <dgm:pt modelId="{8F5311B9-685C-43A5-A83E-F5D7086388EA}" type="sibTrans" cxnId="{D27CD5E6-2F5F-4A04-9062-DC8E2063AACB}">
      <dgm:prSet/>
      <dgm:spPr/>
      <dgm:t>
        <a:bodyPr/>
        <a:lstStyle/>
        <a:p>
          <a:endParaRPr lang="es-EC"/>
        </a:p>
      </dgm:t>
    </dgm:pt>
    <dgm:pt modelId="{8AD76B37-DDBA-4231-8873-A6CCCEB0261A}">
      <dgm:prSet phldrT="[Texto]"/>
      <dgm:spPr/>
      <dgm:t>
        <a:bodyPr/>
        <a:lstStyle/>
        <a:p>
          <a:r>
            <a:rPr lang="es-EC" dirty="0" smtClean="0">
              <a:solidFill>
                <a:schemeClr val="tx2">
                  <a:lumMod val="50000"/>
                </a:schemeClr>
              </a:solidFill>
            </a:rPr>
            <a:t>BOX LUNCH</a:t>
          </a:r>
          <a:endParaRPr lang="es-EC" dirty="0">
            <a:solidFill>
              <a:schemeClr val="tx2">
                <a:lumMod val="50000"/>
              </a:schemeClr>
            </a:solidFill>
          </a:endParaRPr>
        </a:p>
      </dgm:t>
    </dgm:pt>
    <dgm:pt modelId="{1C17BA64-C235-4C0B-8265-73454E4811FA}" type="parTrans" cxnId="{7DCA4000-32BC-4F50-A970-0BE6B9E6B2FE}">
      <dgm:prSet/>
      <dgm:spPr/>
      <dgm:t>
        <a:bodyPr/>
        <a:lstStyle/>
        <a:p>
          <a:endParaRPr lang="es-EC"/>
        </a:p>
      </dgm:t>
    </dgm:pt>
    <dgm:pt modelId="{32DB3212-1D73-409D-8076-98F070B35AB3}" type="sibTrans" cxnId="{7DCA4000-32BC-4F50-A970-0BE6B9E6B2FE}">
      <dgm:prSet/>
      <dgm:spPr/>
      <dgm:t>
        <a:bodyPr/>
        <a:lstStyle/>
        <a:p>
          <a:endParaRPr lang="es-EC"/>
        </a:p>
      </dgm:t>
    </dgm:pt>
    <dgm:pt modelId="{FBCD7212-3EC2-4713-9EFB-D987118F3E55}">
      <dgm:prSet phldrT="[Texto]"/>
      <dgm:spPr/>
      <dgm:t>
        <a:bodyPr/>
        <a:lstStyle/>
        <a:p>
          <a:r>
            <a:rPr lang="es-EC" dirty="0" smtClean="0">
              <a:solidFill>
                <a:schemeClr val="tx2">
                  <a:lumMod val="50000"/>
                </a:schemeClr>
              </a:solidFill>
            </a:rPr>
            <a:t>MONUMENTO COLIBRI</a:t>
          </a:r>
          <a:endParaRPr lang="es-EC" dirty="0">
            <a:solidFill>
              <a:schemeClr val="tx2">
                <a:lumMod val="50000"/>
              </a:schemeClr>
            </a:solidFill>
          </a:endParaRPr>
        </a:p>
      </dgm:t>
    </dgm:pt>
    <dgm:pt modelId="{8ECA6B9E-5A21-4ADB-B135-7E741BE96E47}" type="parTrans" cxnId="{0D1EBB99-C3E3-4EF3-AE5C-D761F612F2C7}">
      <dgm:prSet/>
      <dgm:spPr/>
      <dgm:t>
        <a:bodyPr/>
        <a:lstStyle/>
        <a:p>
          <a:endParaRPr lang="es-EC"/>
        </a:p>
      </dgm:t>
    </dgm:pt>
    <dgm:pt modelId="{B2F02108-8E41-48B5-86BA-07A84E5F6702}" type="sibTrans" cxnId="{0D1EBB99-C3E3-4EF3-AE5C-D761F612F2C7}">
      <dgm:prSet/>
      <dgm:spPr/>
      <dgm:t>
        <a:bodyPr/>
        <a:lstStyle/>
        <a:p>
          <a:endParaRPr lang="es-EC"/>
        </a:p>
      </dgm:t>
    </dgm:pt>
    <dgm:pt modelId="{FFAC429E-88B2-4E28-A03C-C4E604B147D4}" type="pres">
      <dgm:prSet presAssocID="{B912E574-1EF2-4681-B395-4045ECE823F6}" presName="diagram" presStyleCnt="0">
        <dgm:presLayoutVars>
          <dgm:dir/>
          <dgm:animLvl val="lvl"/>
          <dgm:resizeHandles val="exact"/>
        </dgm:presLayoutVars>
      </dgm:prSet>
      <dgm:spPr/>
    </dgm:pt>
    <dgm:pt modelId="{9E9BA5FA-356C-42CC-BC0F-4ACF21D60D6E}" type="pres">
      <dgm:prSet presAssocID="{FBCD7212-3EC2-4713-9EFB-D987118F3E55}" presName="compNode" presStyleCnt="0"/>
      <dgm:spPr/>
    </dgm:pt>
    <dgm:pt modelId="{D5DABAD5-2130-4788-A815-9CF9FCC769B4}" type="pres">
      <dgm:prSet presAssocID="{FBCD7212-3EC2-4713-9EFB-D987118F3E55}" presName="childRect" presStyleLbl="bgAcc1" presStyleIdx="0" presStyleCnt="8">
        <dgm:presLayoutVars>
          <dgm:bulletEnabled val="1"/>
        </dgm:presLayoutVars>
      </dgm:prSet>
      <dgm:spPr>
        <a:blipFill rotWithShape="0">
          <a:blip xmlns:r="http://schemas.openxmlformats.org/officeDocument/2006/relationships" r:embed="rId1"/>
          <a:stretch>
            <a:fillRect/>
          </a:stretch>
        </a:blipFill>
      </dgm:spPr>
      <dgm:t>
        <a:bodyPr/>
        <a:lstStyle/>
        <a:p>
          <a:endParaRPr lang="es-EC"/>
        </a:p>
      </dgm:t>
    </dgm:pt>
    <dgm:pt modelId="{BB099B50-F305-426D-93A4-9CC4414631BF}" type="pres">
      <dgm:prSet presAssocID="{FBCD7212-3EC2-4713-9EFB-D987118F3E55}" presName="parentText" presStyleLbl="node1" presStyleIdx="0" presStyleCnt="0">
        <dgm:presLayoutVars>
          <dgm:chMax val="0"/>
          <dgm:bulletEnabled val="1"/>
        </dgm:presLayoutVars>
      </dgm:prSet>
      <dgm:spPr/>
      <dgm:t>
        <a:bodyPr/>
        <a:lstStyle/>
        <a:p>
          <a:endParaRPr lang="es-EC"/>
        </a:p>
      </dgm:t>
    </dgm:pt>
    <dgm:pt modelId="{88A4A88D-6DA9-437C-96F1-D1CD7F000939}" type="pres">
      <dgm:prSet presAssocID="{FBCD7212-3EC2-4713-9EFB-D987118F3E55}" presName="parentRect" presStyleLbl="alignNode1" presStyleIdx="0" presStyleCnt="8"/>
      <dgm:spPr/>
      <dgm:t>
        <a:bodyPr/>
        <a:lstStyle/>
        <a:p>
          <a:endParaRPr lang="es-EC"/>
        </a:p>
      </dgm:t>
    </dgm:pt>
    <dgm:pt modelId="{5D57CABB-8249-47AD-A1E5-89430BC4D2BE}" type="pres">
      <dgm:prSet presAssocID="{FBCD7212-3EC2-4713-9EFB-D987118F3E55}" presName="adorn" presStyleLbl="fgAccFollowNode1" presStyleIdx="0" presStyleCnt="8"/>
      <dgm:spPr>
        <a:blipFill rotWithShape="1">
          <a:blip xmlns:r="http://schemas.openxmlformats.org/officeDocument/2006/relationships" r:embed="rId2"/>
          <a:stretch>
            <a:fillRect/>
          </a:stretch>
        </a:blipFill>
      </dgm:spPr>
    </dgm:pt>
    <dgm:pt modelId="{C14CB046-154E-44E9-AD2B-EB0E5A833B0E}" type="pres">
      <dgm:prSet presAssocID="{B2F02108-8E41-48B5-86BA-07A84E5F6702}" presName="sibTrans" presStyleLbl="sibTrans2D1" presStyleIdx="0" presStyleCnt="0"/>
      <dgm:spPr/>
      <dgm:t>
        <a:bodyPr/>
        <a:lstStyle/>
        <a:p>
          <a:endParaRPr lang="es-EC"/>
        </a:p>
      </dgm:t>
    </dgm:pt>
    <dgm:pt modelId="{87DA2C03-E0C5-4812-A324-A123080088C7}" type="pres">
      <dgm:prSet presAssocID="{2FF5F1EF-72F7-41DB-A237-C40D8BF6262D}" presName="compNode" presStyleCnt="0"/>
      <dgm:spPr/>
    </dgm:pt>
    <dgm:pt modelId="{853CFBD3-4302-4849-B901-8792047C6B1F}" type="pres">
      <dgm:prSet presAssocID="{2FF5F1EF-72F7-41DB-A237-C40D8BF6262D}" presName="childRect" presStyleLbl="bgAcc1" presStyleIdx="1" presStyleCnt="8">
        <dgm:presLayoutVars>
          <dgm:bulletEnabled val="1"/>
        </dgm:presLayoutVars>
      </dgm:prSet>
      <dgm:spPr>
        <a:blipFill rotWithShape="0">
          <a:blip xmlns:r="http://schemas.openxmlformats.org/officeDocument/2006/relationships" r:embed="rId3"/>
          <a:stretch>
            <a:fillRect/>
          </a:stretch>
        </a:blipFill>
      </dgm:spPr>
    </dgm:pt>
    <dgm:pt modelId="{9D14099C-1FAB-42CA-B83C-75B919299DB1}" type="pres">
      <dgm:prSet presAssocID="{2FF5F1EF-72F7-41DB-A237-C40D8BF6262D}" presName="parentText" presStyleLbl="node1" presStyleIdx="0" presStyleCnt="0">
        <dgm:presLayoutVars>
          <dgm:chMax val="0"/>
          <dgm:bulletEnabled val="1"/>
        </dgm:presLayoutVars>
      </dgm:prSet>
      <dgm:spPr/>
      <dgm:t>
        <a:bodyPr/>
        <a:lstStyle/>
        <a:p>
          <a:endParaRPr lang="es-EC"/>
        </a:p>
      </dgm:t>
    </dgm:pt>
    <dgm:pt modelId="{1FFA1E97-B2F0-4FB1-9CD6-94C033C79239}" type="pres">
      <dgm:prSet presAssocID="{2FF5F1EF-72F7-41DB-A237-C40D8BF6262D}" presName="parentRect" presStyleLbl="alignNode1" presStyleIdx="1" presStyleCnt="8"/>
      <dgm:spPr/>
      <dgm:t>
        <a:bodyPr/>
        <a:lstStyle/>
        <a:p>
          <a:endParaRPr lang="es-EC"/>
        </a:p>
      </dgm:t>
    </dgm:pt>
    <dgm:pt modelId="{6C38EDDD-FD77-4703-97FB-158AEA67E2AA}" type="pres">
      <dgm:prSet presAssocID="{2FF5F1EF-72F7-41DB-A237-C40D8BF6262D}" presName="adorn" presStyleLbl="fgAccFollowNode1" presStyleIdx="1" presStyleCnt="8"/>
      <dgm:spPr>
        <a:blipFill rotWithShape="1">
          <a:blip xmlns:r="http://schemas.openxmlformats.org/officeDocument/2006/relationships" r:embed="rId3"/>
          <a:stretch>
            <a:fillRect/>
          </a:stretch>
        </a:blipFill>
      </dgm:spPr>
    </dgm:pt>
    <dgm:pt modelId="{69E36991-FAA7-4248-BA7F-F0E722D19040}" type="pres">
      <dgm:prSet presAssocID="{840B1F94-8307-4C85-B70F-8F9DC392DC30}" presName="sibTrans" presStyleLbl="sibTrans2D1" presStyleIdx="0" presStyleCnt="0"/>
      <dgm:spPr/>
      <dgm:t>
        <a:bodyPr/>
        <a:lstStyle/>
        <a:p>
          <a:endParaRPr lang="es-EC"/>
        </a:p>
      </dgm:t>
    </dgm:pt>
    <dgm:pt modelId="{5BFD6304-206B-4EC0-B095-EA3106B830FA}" type="pres">
      <dgm:prSet presAssocID="{990C3C98-EFFD-47BC-A442-2C4D2ADD219F}" presName="compNode" presStyleCnt="0"/>
      <dgm:spPr/>
    </dgm:pt>
    <dgm:pt modelId="{9466017D-C3D6-4181-AD98-96F0E6E7722D}" type="pres">
      <dgm:prSet presAssocID="{990C3C98-EFFD-47BC-A442-2C4D2ADD219F}" presName="childRect" presStyleLbl="bgAcc1" presStyleIdx="2" presStyleCnt="8">
        <dgm:presLayoutVars>
          <dgm:bulletEnabled val="1"/>
        </dgm:presLayoutVars>
      </dgm:prSet>
      <dgm:spPr>
        <a:blipFill rotWithShape="0">
          <a:blip xmlns:r="http://schemas.openxmlformats.org/officeDocument/2006/relationships" r:embed="rId4"/>
          <a:stretch>
            <a:fillRect/>
          </a:stretch>
        </a:blipFill>
      </dgm:spPr>
      <dgm:t>
        <a:bodyPr/>
        <a:lstStyle/>
        <a:p>
          <a:endParaRPr lang="es-EC"/>
        </a:p>
      </dgm:t>
    </dgm:pt>
    <dgm:pt modelId="{67E851F6-8088-4D3E-BEE4-707547643D2C}" type="pres">
      <dgm:prSet presAssocID="{990C3C98-EFFD-47BC-A442-2C4D2ADD219F}" presName="parentText" presStyleLbl="node1" presStyleIdx="0" presStyleCnt="0">
        <dgm:presLayoutVars>
          <dgm:chMax val="0"/>
          <dgm:bulletEnabled val="1"/>
        </dgm:presLayoutVars>
      </dgm:prSet>
      <dgm:spPr/>
      <dgm:t>
        <a:bodyPr/>
        <a:lstStyle/>
        <a:p>
          <a:endParaRPr lang="es-EC"/>
        </a:p>
      </dgm:t>
    </dgm:pt>
    <dgm:pt modelId="{C5C97A98-20B2-4C59-9119-F995D42B8469}" type="pres">
      <dgm:prSet presAssocID="{990C3C98-EFFD-47BC-A442-2C4D2ADD219F}" presName="parentRect" presStyleLbl="alignNode1" presStyleIdx="2" presStyleCnt="8"/>
      <dgm:spPr/>
      <dgm:t>
        <a:bodyPr/>
        <a:lstStyle/>
        <a:p>
          <a:endParaRPr lang="es-EC"/>
        </a:p>
      </dgm:t>
    </dgm:pt>
    <dgm:pt modelId="{EAD8A5B6-91FE-4E62-B094-59EC5B336D37}" type="pres">
      <dgm:prSet presAssocID="{990C3C98-EFFD-47BC-A442-2C4D2ADD219F}" presName="adorn" presStyleLbl="fgAccFollowNode1" presStyleIdx="2" presStyleCnt="8"/>
      <dgm:spPr>
        <a:blipFill rotWithShape="1">
          <a:blip xmlns:r="http://schemas.openxmlformats.org/officeDocument/2006/relationships" r:embed="rId5"/>
          <a:stretch>
            <a:fillRect/>
          </a:stretch>
        </a:blipFill>
      </dgm:spPr>
    </dgm:pt>
    <dgm:pt modelId="{CD05D051-7EA5-4E8C-9F95-DDEE0727991C}" type="pres">
      <dgm:prSet presAssocID="{30DAF6AB-30DC-4110-BD39-84559217D9BD}" presName="sibTrans" presStyleLbl="sibTrans2D1" presStyleIdx="0" presStyleCnt="0"/>
      <dgm:spPr/>
      <dgm:t>
        <a:bodyPr/>
        <a:lstStyle/>
        <a:p>
          <a:endParaRPr lang="es-EC"/>
        </a:p>
      </dgm:t>
    </dgm:pt>
    <dgm:pt modelId="{BC81D9B9-64F9-40C6-BC5A-F683EE51D364}" type="pres">
      <dgm:prSet presAssocID="{6B35871B-B306-41EC-8C8D-D9345222AFDF}" presName="compNode" presStyleCnt="0"/>
      <dgm:spPr/>
    </dgm:pt>
    <dgm:pt modelId="{100FD033-A8DF-4C26-8292-01E48FD546F7}" type="pres">
      <dgm:prSet presAssocID="{6B35871B-B306-41EC-8C8D-D9345222AFDF}" presName="childRect" presStyleLbl="bgAcc1" presStyleIdx="3" presStyleCnt="8">
        <dgm:presLayoutVars>
          <dgm:bulletEnabled val="1"/>
        </dgm:presLayoutVars>
      </dgm:prSet>
      <dgm:spPr>
        <a:blipFill rotWithShape="0">
          <a:blip xmlns:r="http://schemas.openxmlformats.org/officeDocument/2006/relationships" r:embed="rId6"/>
          <a:stretch>
            <a:fillRect/>
          </a:stretch>
        </a:blipFill>
      </dgm:spPr>
    </dgm:pt>
    <dgm:pt modelId="{B88E3A37-DC8A-4859-95F4-0074F7F024BE}" type="pres">
      <dgm:prSet presAssocID="{6B35871B-B306-41EC-8C8D-D9345222AFDF}" presName="parentText" presStyleLbl="node1" presStyleIdx="0" presStyleCnt="0">
        <dgm:presLayoutVars>
          <dgm:chMax val="0"/>
          <dgm:bulletEnabled val="1"/>
        </dgm:presLayoutVars>
      </dgm:prSet>
      <dgm:spPr/>
      <dgm:t>
        <a:bodyPr/>
        <a:lstStyle/>
        <a:p>
          <a:endParaRPr lang="es-EC"/>
        </a:p>
      </dgm:t>
    </dgm:pt>
    <dgm:pt modelId="{415C67F4-5648-40E4-94B2-F5B52C15358A}" type="pres">
      <dgm:prSet presAssocID="{6B35871B-B306-41EC-8C8D-D9345222AFDF}" presName="parentRect" presStyleLbl="alignNode1" presStyleIdx="3" presStyleCnt="8"/>
      <dgm:spPr/>
      <dgm:t>
        <a:bodyPr/>
        <a:lstStyle/>
        <a:p>
          <a:endParaRPr lang="es-EC"/>
        </a:p>
      </dgm:t>
    </dgm:pt>
    <dgm:pt modelId="{E2972883-392C-4576-A734-2A284196B141}" type="pres">
      <dgm:prSet presAssocID="{6B35871B-B306-41EC-8C8D-D9345222AFDF}" presName="adorn" presStyleLbl="fgAccFollowNode1" presStyleIdx="3" presStyleCnt="8"/>
      <dgm:spPr>
        <a:blipFill rotWithShape="1">
          <a:blip xmlns:r="http://schemas.openxmlformats.org/officeDocument/2006/relationships" r:embed="rId6"/>
          <a:stretch>
            <a:fillRect/>
          </a:stretch>
        </a:blipFill>
      </dgm:spPr>
    </dgm:pt>
    <dgm:pt modelId="{6E187032-7B85-4448-B6E4-5B7E2890260A}" type="pres">
      <dgm:prSet presAssocID="{2E3711D9-2A10-472B-A8D5-8EFDDAD4ACA9}" presName="sibTrans" presStyleLbl="sibTrans2D1" presStyleIdx="0" presStyleCnt="0"/>
      <dgm:spPr/>
      <dgm:t>
        <a:bodyPr/>
        <a:lstStyle/>
        <a:p>
          <a:endParaRPr lang="es-EC"/>
        </a:p>
      </dgm:t>
    </dgm:pt>
    <dgm:pt modelId="{4BA397A3-79B7-4DF7-A966-AF0610F4CE9B}" type="pres">
      <dgm:prSet presAssocID="{37C9BECA-4114-4E57-B605-D04B947EC0BF}" presName="compNode" presStyleCnt="0"/>
      <dgm:spPr/>
    </dgm:pt>
    <dgm:pt modelId="{F28D11F2-236A-4C26-A6EC-5206A37A5C3A}" type="pres">
      <dgm:prSet presAssocID="{37C9BECA-4114-4E57-B605-D04B947EC0BF}" presName="childRect" presStyleLbl="bgAcc1" presStyleIdx="4" presStyleCnt="8">
        <dgm:presLayoutVars>
          <dgm:bulletEnabled val="1"/>
        </dgm:presLayoutVars>
      </dgm:prSet>
      <dgm:spPr>
        <a:blipFill rotWithShape="0">
          <a:blip xmlns:r="http://schemas.openxmlformats.org/officeDocument/2006/relationships" r:embed="rId7"/>
          <a:stretch>
            <a:fillRect/>
          </a:stretch>
        </a:blipFill>
      </dgm:spPr>
    </dgm:pt>
    <dgm:pt modelId="{FC594937-3AA4-41FE-8C72-53FF03E0753E}" type="pres">
      <dgm:prSet presAssocID="{37C9BECA-4114-4E57-B605-D04B947EC0BF}" presName="parentText" presStyleLbl="node1" presStyleIdx="0" presStyleCnt="0">
        <dgm:presLayoutVars>
          <dgm:chMax val="0"/>
          <dgm:bulletEnabled val="1"/>
        </dgm:presLayoutVars>
      </dgm:prSet>
      <dgm:spPr/>
      <dgm:t>
        <a:bodyPr/>
        <a:lstStyle/>
        <a:p>
          <a:endParaRPr lang="es-EC"/>
        </a:p>
      </dgm:t>
    </dgm:pt>
    <dgm:pt modelId="{2287B4EB-F8AE-4F76-8550-428C48045AA7}" type="pres">
      <dgm:prSet presAssocID="{37C9BECA-4114-4E57-B605-D04B947EC0BF}" presName="parentRect" presStyleLbl="alignNode1" presStyleIdx="4" presStyleCnt="8"/>
      <dgm:spPr/>
      <dgm:t>
        <a:bodyPr/>
        <a:lstStyle/>
        <a:p>
          <a:endParaRPr lang="es-EC"/>
        </a:p>
      </dgm:t>
    </dgm:pt>
    <dgm:pt modelId="{E0142416-B4ED-43B3-8004-3F97A1B43A59}" type="pres">
      <dgm:prSet presAssocID="{37C9BECA-4114-4E57-B605-D04B947EC0BF}" presName="adorn" presStyleLbl="fgAccFollowNode1" presStyleIdx="4" presStyleCnt="8"/>
      <dgm:spPr>
        <a:blipFill rotWithShape="1">
          <a:blip xmlns:r="http://schemas.openxmlformats.org/officeDocument/2006/relationships" r:embed="rId7"/>
          <a:stretch>
            <a:fillRect/>
          </a:stretch>
        </a:blipFill>
      </dgm:spPr>
    </dgm:pt>
    <dgm:pt modelId="{CE8A7AF1-A84B-4B16-BCBD-DD8FDB74B392}" type="pres">
      <dgm:prSet presAssocID="{941A1795-FB3E-4006-93B5-8476AC58AEA9}" presName="sibTrans" presStyleLbl="sibTrans2D1" presStyleIdx="0" presStyleCnt="0"/>
      <dgm:spPr/>
      <dgm:t>
        <a:bodyPr/>
        <a:lstStyle/>
        <a:p>
          <a:endParaRPr lang="es-EC"/>
        </a:p>
      </dgm:t>
    </dgm:pt>
    <dgm:pt modelId="{D9BEDFF1-4A51-4326-973C-45543DDD6E51}" type="pres">
      <dgm:prSet presAssocID="{AB593A38-781D-4406-BF45-57E2A5C44897}" presName="compNode" presStyleCnt="0"/>
      <dgm:spPr/>
    </dgm:pt>
    <dgm:pt modelId="{892D2966-CACC-4C95-9C79-C765DDE6FA27}" type="pres">
      <dgm:prSet presAssocID="{AB593A38-781D-4406-BF45-57E2A5C44897}" presName="childRect" presStyleLbl="bgAcc1" presStyleIdx="5" presStyleCnt="8">
        <dgm:presLayoutVars>
          <dgm:bulletEnabled val="1"/>
        </dgm:presLayoutVars>
      </dgm:prSet>
      <dgm:spPr>
        <a:blipFill rotWithShape="0">
          <a:blip xmlns:r="http://schemas.openxmlformats.org/officeDocument/2006/relationships" r:embed="rId8"/>
          <a:stretch>
            <a:fillRect/>
          </a:stretch>
        </a:blipFill>
      </dgm:spPr>
    </dgm:pt>
    <dgm:pt modelId="{F01BC04D-4A2C-43A9-8F8A-4273210D51BA}" type="pres">
      <dgm:prSet presAssocID="{AB593A38-781D-4406-BF45-57E2A5C44897}" presName="parentText" presStyleLbl="node1" presStyleIdx="0" presStyleCnt="0">
        <dgm:presLayoutVars>
          <dgm:chMax val="0"/>
          <dgm:bulletEnabled val="1"/>
        </dgm:presLayoutVars>
      </dgm:prSet>
      <dgm:spPr/>
      <dgm:t>
        <a:bodyPr/>
        <a:lstStyle/>
        <a:p>
          <a:endParaRPr lang="es-EC"/>
        </a:p>
      </dgm:t>
    </dgm:pt>
    <dgm:pt modelId="{9C369505-CE82-41BF-9B9E-BC71DCDAC45B}" type="pres">
      <dgm:prSet presAssocID="{AB593A38-781D-4406-BF45-57E2A5C44897}" presName="parentRect" presStyleLbl="alignNode1" presStyleIdx="5" presStyleCnt="8"/>
      <dgm:spPr/>
      <dgm:t>
        <a:bodyPr/>
        <a:lstStyle/>
        <a:p>
          <a:endParaRPr lang="es-EC"/>
        </a:p>
      </dgm:t>
    </dgm:pt>
    <dgm:pt modelId="{22FC31F9-60E1-4847-AFF3-BB9086B80A75}" type="pres">
      <dgm:prSet presAssocID="{AB593A38-781D-4406-BF45-57E2A5C44897}" presName="adorn" presStyleLbl="fgAccFollowNode1" presStyleIdx="5" presStyleCnt="8"/>
      <dgm:spPr>
        <a:blipFill rotWithShape="1">
          <a:blip xmlns:r="http://schemas.openxmlformats.org/officeDocument/2006/relationships" r:embed="rId8"/>
          <a:stretch>
            <a:fillRect/>
          </a:stretch>
        </a:blipFill>
      </dgm:spPr>
    </dgm:pt>
    <dgm:pt modelId="{26F66E7F-C6C8-4742-8625-1BE8226F3C7C}" type="pres">
      <dgm:prSet presAssocID="{8F5311B9-685C-43A5-A83E-F5D7086388EA}" presName="sibTrans" presStyleLbl="sibTrans2D1" presStyleIdx="0" presStyleCnt="0"/>
      <dgm:spPr/>
      <dgm:t>
        <a:bodyPr/>
        <a:lstStyle/>
        <a:p>
          <a:endParaRPr lang="es-EC"/>
        </a:p>
      </dgm:t>
    </dgm:pt>
    <dgm:pt modelId="{A6048406-93AE-4370-8FC8-34A15A941BE8}" type="pres">
      <dgm:prSet presAssocID="{AD6760EF-52F3-4C48-8890-450B1BB0E0D9}" presName="compNode" presStyleCnt="0"/>
      <dgm:spPr/>
    </dgm:pt>
    <dgm:pt modelId="{6976E374-8AE9-487E-9E8F-5DAE1CE58F2E}" type="pres">
      <dgm:prSet presAssocID="{AD6760EF-52F3-4C48-8890-450B1BB0E0D9}" presName="childRect" presStyleLbl="bgAcc1" presStyleIdx="6" presStyleCnt="8">
        <dgm:presLayoutVars>
          <dgm:bulletEnabled val="1"/>
        </dgm:presLayoutVars>
      </dgm:prSet>
      <dgm:spPr>
        <a:blipFill rotWithShape="0">
          <a:blip xmlns:r="http://schemas.openxmlformats.org/officeDocument/2006/relationships" r:embed="rId9"/>
          <a:stretch>
            <a:fillRect/>
          </a:stretch>
        </a:blipFill>
      </dgm:spPr>
    </dgm:pt>
    <dgm:pt modelId="{F83F2FB0-BA51-4153-8F78-5C083D943A83}" type="pres">
      <dgm:prSet presAssocID="{AD6760EF-52F3-4C48-8890-450B1BB0E0D9}" presName="parentText" presStyleLbl="node1" presStyleIdx="0" presStyleCnt="0">
        <dgm:presLayoutVars>
          <dgm:chMax val="0"/>
          <dgm:bulletEnabled val="1"/>
        </dgm:presLayoutVars>
      </dgm:prSet>
      <dgm:spPr/>
      <dgm:t>
        <a:bodyPr/>
        <a:lstStyle/>
        <a:p>
          <a:endParaRPr lang="es-EC"/>
        </a:p>
      </dgm:t>
    </dgm:pt>
    <dgm:pt modelId="{CB39E2CA-207A-4A65-AE9B-48B2A6999D0C}" type="pres">
      <dgm:prSet presAssocID="{AD6760EF-52F3-4C48-8890-450B1BB0E0D9}" presName="parentRect" presStyleLbl="alignNode1" presStyleIdx="6" presStyleCnt="8"/>
      <dgm:spPr/>
      <dgm:t>
        <a:bodyPr/>
        <a:lstStyle/>
        <a:p>
          <a:endParaRPr lang="es-EC"/>
        </a:p>
      </dgm:t>
    </dgm:pt>
    <dgm:pt modelId="{650AD751-3D41-4F9C-AA8A-1884EC90FE4F}" type="pres">
      <dgm:prSet presAssocID="{AD6760EF-52F3-4C48-8890-450B1BB0E0D9}" presName="adorn" presStyleLbl="fgAccFollowNode1" presStyleIdx="6" presStyleCnt="8"/>
      <dgm:spPr>
        <a:blipFill rotWithShape="1">
          <a:blip xmlns:r="http://schemas.openxmlformats.org/officeDocument/2006/relationships" r:embed="rId9"/>
          <a:stretch>
            <a:fillRect/>
          </a:stretch>
        </a:blipFill>
      </dgm:spPr>
    </dgm:pt>
    <dgm:pt modelId="{BAD5E3F0-0E54-4C94-B99C-279C76EFB76A}" type="pres">
      <dgm:prSet presAssocID="{8246E45B-CC19-47D1-8731-1B9F583B9A48}" presName="sibTrans" presStyleLbl="sibTrans2D1" presStyleIdx="0" presStyleCnt="0"/>
      <dgm:spPr/>
      <dgm:t>
        <a:bodyPr/>
        <a:lstStyle/>
        <a:p>
          <a:endParaRPr lang="es-EC"/>
        </a:p>
      </dgm:t>
    </dgm:pt>
    <dgm:pt modelId="{7DAA87A2-F0FA-4238-ABF1-862D96F43BDE}" type="pres">
      <dgm:prSet presAssocID="{8AD76B37-DDBA-4231-8873-A6CCCEB0261A}" presName="compNode" presStyleCnt="0"/>
      <dgm:spPr/>
    </dgm:pt>
    <dgm:pt modelId="{B1A38A84-1459-42F1-9743-FEE42E01E4D8}" type="pres">
      <dgm:prSet presAssocID="{8AD76B37-DDBA-4231-8873-A6CCCEB0261A}" presName="childRect" presStyleLbl="bgAcc1" presStyleIdx="7" presStyleCnt="8">
        <dgm:presLayoutVars>
          <dgm:bulletEnabled val="1"/>
        </dgm:presLayoutVars>
      </dgm:prSet>
      <dgm:spPr>
        <a:blipFill rotWithShape="0">
          <a:blip xmlns:r="http://schemas.openxmlformats.org/officeDocument/2006/relationships" r:embed="rId10"/>
          <a:stretch>
            <a:fillRect/>
          </a:stretch>
        </a:blipFill>
      </dgm:spPr>
      <dgm:t>
        <a:bodyPr/>
        <a:lstStyle/>
        <a:p>
          <a:endParaRPr lang="es-EC"/>
        </a:p>
      </dgm:t>
    </dgm:pt>
    <dgm:pt modelId="{8F3D5936-3182-44AE-B055-652D0C7EEDAD}" type="pres">
      <dgm:prSet presAssocID="{8AD76B37-DDBA-4231-8873-A6CCCEB0261A}" presName="parentText" presStyleLbl="node1" presStyleIdx="0" presStyleCnt="0">
        <dgm:presLayoutVars>
          <dgm:chMax val="0"/>
          <dgm:bulletEnabled val="1"/>
        </dgm:presLayoutVars>
      </dgm:prSet>
      <dgm:spPr/>
      <dgm:t>
        <a:bodyPr/>
        <a:lstStyle/>
        <a:p>
          <a:endParaRPr lang="es-EC"/>
        </a:p>
      </dgm:t>
    </dgm:pt>
    <dgm:pt modelId="{FD960D49-4051-451A-9D7D-B06BBE2C0015}" type="pres">
      <dgm:prSet presAssocID="{8AD76B37-DDBA-4231-8873-A6CCCEB0261A}" presName="parentRect" presStyleLbl="alignNode1" presStyleIdx="7" presStyleCnt="8"/>
      <dgm:spPr/>
      <dgm:t>
        <a:bodyPr/>
        <a:lstStyle/>
        <a:p>
          <a:endParaRPr lang="es-EC"/>
        </a:p>
      </dgm:t>
    </dgm:pt>
    <dgm:pt modelId="{4C46FF0B-A2F1-4E81-9C1B-505CF0264890}" type="pres">
      <dgm:prSet presAssocID="{8AD76B37-DDBA-4231-8873-A6CCCEB0261A}" presName="adorn" presStyleLbl="fgAccFollowNode1" presStyleIdx="7" presStyleCnt="8"/>
      <dgm:spPr>
        <a:blipFill rotWithShape="1">
          <a:blip xmlns:r="http://schemas.openxmlformats.org/officeDocument/2006/relationships" r:embed="rId10"/>
          <a:stretch>
            <a:fillRect/>
          </a:stretch>
        </a:blipFill>
      </dgm:spPr>
    </dgm:pt>
  </dgm:ptLst>
  <dgm:cxnLst>
    <dgm:cxn modelId="{775EBA93-5858-43BD-B70A-E1D9722C24C0}" type="presOf" srcId="{37C9BECA-4114-4E57-B605-D04B947EC0BF}" destId="{FC594937-3AA4-41FE-8C72-53FF03E0753E}" srcOrd="0" destOrd="0" presId="urn:microsoft.com/office/officeart/2005/8/layout/bList2"/>
    <dgm:cxn modelId="{A7DFC75E-9BE1-4BF5-BD2E-47CF72E53846}" srcId="{B912E574-1EF2-4681-B395-4045ECE823F6}" destId="{2FF5F1EF-72F7-41DB-A237-C40D8BF6262D}" srcOrd="1" destOrd="0" parTransId="{BF3E9CA2-84F8-4D95-B746-558BE14C7B85}" sibTransId="{840B1F94-8307-4C85-B70F-8F9DC392DC30}"/>
    <dgm:cxn modelId="{229B7197-C159-4286-977B-75AF59518B5D}" srcId="{B912E574-1EF2-4681-B395-4045ECE823F6}" destId="{990C3C98-EFFD-47BC-A442-2C4D2ADD219F}" srcOrd="2" destOrd="0" parTransId="{BB4295EC-24DB-4992-8A9E-F2D9AB3E75F3}" sibTransId="{30DAF6AB-30DC-4110-BD39-84559217D9BD}"/>
    <dgm:cxn modelId="{3DF18620-F915-46F6-AE6E-1EBDFF66F095}" type="presOf" srcId="{AD6760EF-52F3-4C48-8890-450B1BB0E0D9}" destId="{CB39E2CA-207A-4A65-AE9B-48B2A6999D0C}" srcOrd="1" destOrd="0" presId="urn:microsoft.com/office/officeart/2005/8/layout/bList2"/>
    <dgm:cxn modelId="{6538ACC6-53FF-4F73-BABB-E45318FC3EC1}" type="presOf" srcId="{8AD76B37-DDBA-4231-8873-A6CCCEB0261A}" destId="{FD960D49-4051-451A-9D7D-B06BBE2C0015}" srcOrd="1" destOrd="0" presId="urn:microsoft.com/office/officeart/2005/8/layout/bList2"/>
    <dgm:cxn modelId="{01BA9D4A-C5A8-4439-9B41-C6EC2311E596}" type="presOf" srcId="{6B35871B-B306-41EC-8C8D-D9345222AFDF}" destId="{B88E3A37-DC8A-4859-95F4-0074F7F024BE}" srcOrd="0" destOrd="0" presId="urn:microsoft.com/office/officeart/2005/8/layout/bList2"/>
    <dgm:cxn modelId="{A75B5273-ABEA-47F9-8D94-803D9B77F5BE}" type="presOf" srcId="{840B1F94-8307-4C85-B70F-8F9DC392DC30}" destId="{69E36991-FAA7-4248-BA7F-F0E722D19040}" srcOrd="0" destOrd="0" presId="urn:microsoft.com/office/officeart/2005/8/layout/bList2"/>
    <dgm:cxn modelId="{4DACDBD8-DB23-48FD-B3AC-E45CEB1BBF8E}" type="presOf" srcId="{B912E574-1EF2-4681-B395-4045ECE823F6}" destId="{FFAC429E-88B2-4E28-A03C-C4E604B147D4}" srcOrd="0" destOrd="0" presId="urn:microsoft.com/office/officeart/2005/8/layout/bList2"/>
    <dgm:cxn modelId="{68D615F4-6820-40A3-8A84-CF1C33E472E2}" type="presOf" srcId="{FBCD7212-3EC2-4713-9EFB-D987118F3E55}" destId="{BB099B50-F305-426D-93A4-9CC4414631BF}" srcOrd="0" destOrd="0" presId="urn:microsoft.com/office/officeart/2005/8/layout/bList2"/>
    <dgm:cxn modelId="{F9B9ADE3-67E5-4069-A5C3-70C8C688DD45}" type="presOf" srcId="{8AD76B37-DDBA-4231-8873-A6CCCEB0261A}" destId="{8F3D5936-3182-44AE-B055-652D0C7EEDAD}" srcOrd="0" destOrd="0" presId="urn:microsoft.com/office/officeart/2005/8/layout/bList2"/>
    <dgm:cxn modelId="{37C692EA-A67D-40DC-8D00-3B27F9C3BCB3}" type="presOf" srcId="{2FF5F1EF-72F7-41DB-A237-C40D8BF6262D}" destId="{1FFA1E97-B2F0-4FB1-9CD6-94C033C79239}" srcOrd="1" destOrd="0" presId="urn:microsoft.com/office/officeart/2005/8/layout/bList2"/>
    <dgm:cxn modelId="{ABD5A33A-9CD1-40DA-BFA5-E3C3B4AC7774}" type="presOf" srcId="{B2F02108-8E41-48B5-86BA-07A84E5F6702}" destId="{C14CB046-154E-44E9-AD2B-EB0E5A833B0E}" srcOrd="0" destOrd="0" presId="urn:microsoft.com/office/officeart/2005/8/layout/bList2"/>
    <dgm:cxn modelId="{D27CD5E6-2F5F-4A04-9062-DC8E2063AACB}" srcId="{B912E574-1EF2-4681-B395-4045ECE823F6}" destId="{AB593A38-781D-4406-BF45-57E2A5C44897}" srcOrd="5" destOrd="0" parTransId="{FA0A4B3B-8B03-4EF5-B288-DE02ABF85846}" sibTransId="{8F5311B9-685C-43A5-A83E-F5D7086388EA}"/>
    <dgm:cxn modelId="{51CDBD91-910D-487D-A3C6-3B60BBD7C1D1}" type="presOf" srcId="{AB593A38-781D-4406-BF45-57E2A5C44897}" destId="{F01BC04D-4A2C-43A9-8F8A-4273210D51BA}" srcOrd="0" destOrd="0" presId="urn:microsoft.com/office/officeart/2005/8/layout/bList2"/>
    <dgm:cxn modelId="{752D5B57-DA0C-4913-802F-2CF1ECB9DBAC}" srcId="{B912E574-1EF2-4681-B395-4045ECE823F6}" destId="{6B35871B-B306-41EC-8C8D-D9345222AFDF}" srcOrd="3" destOrd="0" parTransId="{A29BDB6B-CB2B-4C46-B842-E436B50DB861}" sibTransId="{2E3711D9-2A10-472B-A8D5-8EFDDAD4ACA9}"/>
    <dgm:cxn modelId="{6AD870DD-3C4A-46E6-9B74-0A376A9ACC64}" type="presOf" srcId="{990C3C98-EFFD-47BC-A442-2C4D2ADD219F}" destId="{C5C97A98-20B2-4C59-9119-F995D42B8469}" srcOrd="1" destOrd="0" presId="urn:microsoft.com/office/officeart/2005/8/layout/bList2"/>
    <dgm:cxn modelId="{FF2BC38E-BAB0-4989-AD1B-A0F8F074E499}" type="presOf" srcId="{2E3711D9-2A10-472B-A8D5-8EFDDAD4ACA9}" destId="{6E187032-7B85-4448-B6E4-5B7E2890260A}" srcOrd="0" destOrd="0" presId="urn:microsoft.com/office/officeart/2005/8/layout/bList2"/>
    <dgm:cxn modelId="{B9B483B3-FB96-4E26-AFB7-48B5C21CA700}" type="presOf" srcId="{FBCD7212-3EC2-4713-9EFB-D987118F3E55}" destId="{88A4A88D-6DA9-437C-96F1-D1CD7F000939}" srcOrd="1" destOrd="0" presId="urn:microsoft.com/office/officeart/2005/8/layout/bList2"/>
    <dgm:cxn modelId="{57AF2234-F2D8-44EC-9C8A-4462FE7589E9}" srcId="{B912E574-1EF2-4681-B395-4045ECE823F6}" destId="{AD6760EF-52F3-4C48-8890-450B1BB0E0D9}" srcOrd="6" destOrd="0" parTransId="{92ABDFAB-666F-4664-A31C-8FD81C5FE8DA}" sibTransId="{8246E45B-CC19-47D1-8731-1B9F583B9A48}"/>
    <dgm:cxn modelId="{3728BC58-1253-4F1D-9C77-AB0D2A14E870}" srcId="{B912E574-1EF2-4681-B395-4045ECE823F6}" destId="{37C9BECA-4114-4E57-B605-D04B947EC0BF}" srcOrd="4" destOrd="0" parTransId="{99232ABD-3280-4F8B-919F-C2ABBE6BDC07}" sibTransId="{941A1795-FB3E-4006-93B5-8476AC58AEA9}"/>
    <dgm:cxn modelId="{6EAB3D96-FA05-4638-8F06-03500FAA0FF2}" type="presOf" srcId="{30DAF6AB-30DC-4110-BD39-84559217D9BD}" destId="{CD05D051-7EA5-4E8C-9F95-DDEE0727991C}" srcOrd="0" destOrd="0" presId="urn:microsoft.com/office/officeart/2005/8/layout/bList2"/>
    <dgm:cxn modelId="{7DCA4000-32BC-4F50-A970-0BE6B9E6B2FE}" srcId="{B912E574-1EF2-4681-B395-4045ECE823F6}" destId="{8AD76B37-DDBA-4231-8873-A6CCCEB0261A}" srcOrd="7" destOrd="0" parTransId="{1C17BA64-C235-4C0B-8265-73454E4811FA}" sibTransId="{32DB3212-1D73-409D-8076-98F070B35AB3}"/>
    <dgm:cxn modelId="{E126DF7E-2AD6-4D86-B128-A0BC4387DF3E}" type="presOf" srcId="{6B35871B-B306-41EC-8C8D-D9345222AFDF}" destId="{415C67F4-5648-40E4-94B2-F5B52C15358A}" srcOrd="1" destOrd="0" presId="urn:microsoft.com/office/officeart/2005/8/layout/bList2"/>
    <dgm:cxn modelId="{576E3BF7-3071-40FF-96FA-63A43B9325A4}" type="presOf" srcId="{8F5311B9-685C-43A5-A83E-F5D7086388EA}" destId="{26F66E7F-C6C8-4742-8625-1BE8226F3C7C}" srcOrd="0" destOrd="0" presId="urn:microsoft.com/office/officeart/2005/8/layout/bList2"/>
    <dgm:cxn modelId="{0B2155C2-1F02-4FF5-BA53-4DECD954EADC}" type="presOf" srcId="{AD6760EF-52F3-4C48-8890-450B1BB0E0D9}" destId="{F83F2FB0-BA51-4153-8F78-5C083D943A83}" srcOrd="0" destOrd="0" presId="urn:microsoft.com/office/officeart/2005/8/layout/bList2"/>
    <dgm:cxn modelId="{20F3F58E-3865-494E-B5D4-C850624C3973}" type="presOf" srcId="{8246E45B-CC19-47D1-8731-1B9F583B9A48}" destId="{BAD5E3F0-0E54-4C94-B99C-279C76EFB76A}" srcOrd="0" destOrd="0" presId="urn:microsoft.com/office/officeart/2005/8/layout/bList2"/>
    <dgm:cxn modelId="{0D1EBB99-C3E3-4EF3-AE5C-D761F612F2C7}" srcId="{B912E574-1EF2-4681-B395-4045ECE823F6}" destId="{FBCD7212-3EC2-4713-9EFB-D987118F3E55}" srcOrd="0" destOrd="0" parTransId="{8ECA6B9E-5A21-4ADB-B135-7E741BE96E47}" sibTransId="{B2F02108-8E41-48B5-86BA-07A84E5F6702}"/>
    <dgm:cxn modelId="{A307C2EC-C159-4A36-B5B7-76FEC10065E7}" type="presOf" srcId="{2FF5F1EF-72F7-41DB-A237-C40D8BF6262D}" destId="{9D14099C-1FAB-42CA-B83C-75B919299DB1}" srcOrd="0" destOrd="0" presId="urn:microsoft.com/office/officeart/2005/8/layout/bList2"/>
    <dgm:cxn modelId="{BA7379D7-616A-4EBD-959A-E43E49D5690F}" type="presOf" srcId="{990C3C98-EFFD-47BC-A442-2C4D2ADD219F}" destId="{67E851F6-8088-4D3E-BEE4-707547643D2C}" srcOrd="0" destOrd="0" presId="urn:microsoft.com/office/officeart/2005/8/layout/bList2"/>
    <dgm:cxn modelId="{3A42E64A-DD1C-457A-A37C-FF31AEC92A22}" type="presOf" srcId="{941A1795-FB3E-4006-93B5-8476AC58AEA9}" destId="{CE8A7AF1-A84B-4B16-BCBD-DD8FDB74B392}" srcOrd="0" destOrd="0" presId="urn:microsoft.com/office/officeart/2005/8/layout/bList2"/>
    <dgm:cxn modelId="{FB32AD9F-B1BD-4791-8E46-4C87AB3C589E}" type="presOf" srcId="{37C9BECA-4114-4E57-B605-D04B947EC0BF}" destId="{2287B4EB-F8AE-4F76-8550-428C48045AA7}" srcOrd="1" destOrd="0" presId="urn:microsoft.com/office/officeart/2005/8/layout/bList2"/>
    <dgm:cxn modelId="{3FFBCE17-DA22-4A95-A064-69F2B5DD1AB7}" type="presOf" srcId="{AB593A38-781D-4406-BF45-57E2A5C44897}" destId="{9C369505-CE82-41BF-9B9E-BC71DCDAC45B}" srcOrd="1" destOrd="0" presId="urn:microsoft.com/office/officeart/2005/8/layout/bList2"/>
    <dgm:cxn modelId="{863E07FC-D168-4A40-8AF9-F3272DC25A2F}" type="presParOf" srcId="{FFAC429E-88B2-4E28-A03C-C4E604B147D4}" destId="{9E9BA5FA-356C-42CC-BC0F-4ACF21D60D6E}" srcOrd="0" destOrd="0" presId="urn:microsoft.com/office/officeart/2005/8/layout/bList2"/>
    <dgm:cxn modelId="{CEC12D74-B017-4C93-B7E0-1E3D2829BA68}" type="presParOf" srcId="{9E9BA5FA-356C-42CC-BC0F-4ACF21D60D6E}" destId="{D5DABAD5-2130-4788-A815-9CF9FCC769B4}" srcOrd="0" destOrd="0" presId="urn:microsoft.com/office/officeart/2005/8/layout/bList2"/>
    <dgm:cxn modelId="{055ED3C7-7F59-42A9-B965-8C8073B74B8F}" type="presParOf" srcId="{9E9BA5FA-356C-42CC-BC0F-4ACF21D60D6E}" destId="{BB099B50-F305-426D-93A4-9CC4414631BF}" srcOrd="1" destOrd="0" presId="urn:microsoft.com/office/officeart/2005/8/layout/bList2"/>
    <dgm:cxn modelId="{DF3C915D-74B2-4BEE-8647-774493D453D3}" type="presParOf" srcId="{9E9BA5FA-356C-42CC-BC0F-4ACF21D60D6E}" destId="{88A4A88D-6DA9-437C-96F1-D1CD7F000939}" srcOrd="2" destOrd="0" presId="urn:microsoft.com/office/officeart/2005/8/layout/bList2"/>
    <dgm:cxn modelId="{D1801C88-A079-498D-A5FD-E34E80A6B239}" type="presParOf" srcId="{9E9BA5FA-356C-42CC-BC0F-4ACF21D60D6E}" destId="{5D57CABB-8249-47AD-A1E5-89430BC4D2BE}" srcOrd="3" destOrd="0" presId="urn:microsoft.com/office/officeart/2005/8/layout/bList2"/>
    <dgm:cxn modelId="{C93CC97F-361B-4D37-85C8-175F4026451D}" type="presParOf" srcId="{FFAC429E-88B2-4E28-A03C-C4E604B147D4}" destId="{C14CB046-154E-44E9-AD2B-EB0E5A833B0E}" srcOrd="1" destOrd="0" presId="urn:microsoft.com/office/officeart/2005/8/layout/bList2"/>
    <dgm:cxn modelId="{575BF841-8D0A-46B6-85DA-91B8A6129E96}" type="presParOf" srcId="{FFAC429E-88B2-4E28-A03C-C4E604B147D4}" destId="{87DA2C03-E0C5-4812-A324-A123080088C7}" srcOrd="2" destOrd="0" presId="urn:microsoft.com/office/officeart/2005/8/layout/bList2"/>
    <dgm:cxn modelId="{A3F09296-86C0-481C-BD39-7BC0C847DAEE}" type="presParOf" srcId="{87DA2C03-E0C5-4812-A324-A123080088C7}" destId="{853CFBD3-4302-4849-B901-8792047C6B1F}" srcOrd="0" destOrd="0" presId="urn:microsoft.com/office/officeart/2005/8/layout/bList2"/>
    <dgm:cxn modelId="{F54AD9B3-C1F1-449A-8972-F64209B9BCBB}" type="presParOf" srcId="{87DA2C03-E0C5-4812-A324-A123080088C7}" destId="{9D14099C-1FAB-42CA-B83C-75B919299DB1}" srcOrd="1" destOrd="0" presId="urn:microsoft.com/office/officeart/2005/8/layout/bList2"/>
    <dgm:cxn modelId="{34A5248A-3915-4D28-8FE6-7CD4D37DC0B7}" type="presParOf" srcId="{87DA2C03-E0C5-4812-A324-A123080088C7}" destId="{1FFA1E97-B2F0-4FB1-9CD6-94C033C79239}" srcOrd="2" destOrd="0" presId="urn:microsoft.com/office/officeart/2005/8/layout/bList2"/>
    <dgm:cxn modelId="{CE1568D4-59BD-486C-895F-752449A411FE}" type="presParOf" srcId="{87DA2C03-E0C5-4812-A324-A123080088C7}" destId="{6C38EDDD-FD77-4703-97FB-158AEA67E2AA}" srcOrd="3" destOrd="0" presId="urn:microsoft.com/office/officeart/2005/8/layout/bList2"/>
    <dgm:cxn modelId="{B67509DA-7A41-47F4-9EB2-2ED9C0BE021E}" type="presParOf" srcId="{FFAC429E-88B2-4E28-A03C-C4E604B147D4}" destId="{69E36991-FAA7-4248-BA7F-F0E722D19040}" srcOrd="3" destOrd="0" presId="urn:microsoft.com/office/officeart/2005/8/layout/bList2"/>
    <dgm:cxn modelId="{18BE0162-59F3-4C24-A44F-3FB0CF32047C}" type="presParOf" srcId="{FFAC429E-88B2-4E28-A03C-C4E604B147D4}" destId="{5BFD6304-206B-4EC0-B095-EA3106B830FA}" srcOrd="4" destOrd="0" presId="urn:microsoft.com/office/officeart/2005/8/layout/bList2"/>
    <dgm:cxn modelId="{0256C121-DE3B-48FF-A76C-1A0CD78BB2C4}" type="presParOf" srcId="{5BFD6304-206B-4EC0-B095-EA3106B830FA}" destId="{9466017D-C3D6-4181-AD98-96F0E6E7722D}" srcOrd="0" destOrd="0" presId="urn:microsoft.com/office/officeart/2005/8/layout/bList2"/>
    <dgm:cxn modelId="{7E8E1923-7FD2-4205-9288-F8E6CE6357A6}" type="presParOf" srcId="{5BFD6304-206B-4EC0-B095-EA3106B830FA}" destId="{67E851F6-8088-4D3E-BEE4-707547643D2C}" srcOrd="1" destOrd="0" presId="urn:microsoft.com/office/officeart/2005/8/layout/bList2"/>
    <dgm:cxn modelId="{424A3033-8C06-43AF-9C9F-2C4C26136F34}" type="presParOf" srcId="{5BFD6304-206B-4EC0-B095-EA3106B830FA}" destId="{C5C97A98-20B2-4C59-9119-F995D42B8469}" srcOrd="2" destOrd="0" presId="urn:microsoft.com/office/officeart/2005/8/layout/bList2"/>
    <dgm:cxn modelId="{32C9FD4C-F5DF-4D82-8FC1-D20C58B63016}" type="presParOf" srcId="{5BFD6304-206B-4EC0-B095-EA3106B830FA}" destId="{EAD8A5B6-91FE-4E62-B094-59EC5B336D37}" srcOrd="3" destOrd="0" presId="urn:microsoft.com/office/officeart/2005/8/layout/bList2"/>
    <dgm:cxn modelId="{D0A732CA-C4A1-4D57-A457-A5C2350DFDA2}" type="presParOf" srcId="{FFAC429E-88B2-4E28-A03C-C4E604B147D4}" destId="{CD05D051-7EA5-4E8C-9F95-DDEE0727991C}" srcOrd="5" destOrd="0" presId="urn:microsoft.com/office/officeart/2005/8/layout/bList2"/>
    <dgm:cxn modelId="{DB6E7492-ECCB-44AC-8493-EA52C0ECE1B1}" type="presParOf" srcId="{FFAC429E-88B2-4E28-A03C-C4E604B147D4}" destId="{BC81D9B9-64F9-40C6-BC5A-F683EE51D364}" srcOrd="6" destOrd="0" presId="urn:microsoft.com/office/officeart/2005/8/layout/bList2"/>
    <dgm:cxn modelId="{597FD0A0-5EB8-4EEF-A510-38CDEB167D58}" type="presParOf" srcId="{BC81D9B9-64F9-40C6-BC5A-F683EE51D364}" destId="{100FD033-A8DF-4C26-8292-01E48FD546F7}" srcOrd="0" destOrd="0" presId="urn:microsoft.com/office/officeart/2005/8/layout/bList2"/>
    <dgm:cxn modelId="{FCA40DD8-0989-42BD-AA8B-51D030FC2766}" type="presParOf" srcId="{BC81D9B9-64F9-40C6-BC5A-F683EE51D364}" destId="{B88E3A37-DC8A-4859-95F4-0074F7F024BE}" srcOrd="1" destOrd="0" presId="urn:microsoft.com/office/officeart/2005/8/layout/bList2"/>
    <dgm:cxn modelId="{ABDAA9C0-19A1-4FDF-B0CE-C1E0D07F8A9B}" type="presParOf" srcId="{BC81D9B9-64F9-40C6-BC5A-F683EE51D364}" destId="{415C67F4-5648-40E4-94B2-F5B52C15358A}" srcOrd="2" destOrd="0" presId="urn:microsoft.com/office/officeart/2005/8/layout/bList2"/>
    <dgm:cxn modelId="{74B4A1B5-F245-4E0D-AD2B-450EBF707D14}" type="presParOf" srcId="{BC81D9B9-64F9-40C6-BC5A-F683EE51D364}" destId="{E2972883-392C-4576-A734-2A284196B141}" srcOrd="3" destOrd="0" presId="urn:microsoft.com/office/officeart/2005/8/layout/bList2"/>
    <dgm:cxn modelId="{820A3983-0BB4-43DE-B907-ADE9D850506B}" type="presParOf" srcId="{FFAC429E-88B2-4E28-A03C-C4E604B147D4}" destId="{6E187032-7B85-4448-B6E4-5B7E2890260A}" srcOrd="7" destOrd="0" presId="urn:microsoft.com/office/officeart/2005/8/layout/bList2"/>
    <dgm:cxn modelId="{DFE2C848-C0FD-455F-ADC0-60E86B619A9F}" type="presParOf" srcId="{FFAC429E-88B2-4E28-A03C-C4E604B147D4}" destId="{4BA397A3-79B7-4DF7-A966-AF0610F4CE9B}" srcOrd="8" destOrd="0" presId="urn:microsoft.com/office/officeart/2005/8/layout/bList2"/>
    <dgm:cxn modelId="{9566A7FE-2EBE-49B1-9FF6-B95825AD0DB6}" type="presParOf" srcId="{4BA397A3-79B7-4DF7-A966-AF0610F4CE9B}" destId="{F28D11F2-236A-4C26-A6EC-5206A37A5C3A}" srcOrd="0" destOrd="0" presId="urn:microsoft.com/office/officeart/2005/8/layout/bList2"/>
    <dgm:cxn modelId="{EE888038-CCBC-4084-A944-3B41DB62A0DA}" type="presParOf" srcId="{4BA397A3-79B7-4DF7-A966-AF0610F4CE9B}" destId="{FC594937-3AA4-41FE-8C72-53FF03E0753E}" srcOrd="1" destOrd="0" presId="urn:microsoft.com/office/officeart/2005/8/layout/bList2"/>
    <dgm:cxn modelId="{9E71BED8-BF9F-4393-B5B5-2377E0FB4C4E}" type="presParOf" srcId="{4BA397A3-79B7-4DF7-A966-AF0610F4CE9B}" destId="{2287B4EB-F8AE-4F76-8550-428C48045AA7}" srcOrd="2" destOrd="0" presId="urn:microsoft.com/office/officeart/2005/8/layout/bList2"/>
    <dgm:cxn modelId="{FCFF1D83-5E49-408B-A052-3F6062FA4943}" type="presParOf" srcId="{4BA397A3-79B7-4DF7-A966-AF0610F4CE9B}" destId="{E0142416-B4ED-43B3-8004-3F97A1B43A59}" srcOrd="3" destOrd="0" presId="urn:microsoft.com/office/officeart/2005/8/layout/bList2"/>
    <dgm:cxn modelId="{DF105ECB-E88C-47D5-8A28-D81B6A45B11A}" type="presParOf" srcId="{FFAC429E-88B2-4E28-A03C-C4E604B147D4}" destId="{CE8A7AF1-A84B-4B16-BCBD-DD8FDB74B392}" srcOrd="9" destOrd="0" presId="urn:microsoft.com/office/officeart/2005/8/layout/bList2"/>
    <dgm:cxn modelId="{073F9D9B-1A0C-4636-A047-EB66B4E55F55}" type="presParOf" srcId="{FFAC429E-88B2-4E28-A03C-C4E604B147D4}" destId="{D9BEDFF1-4A51-4326-973C-45543DDD6E51}" srcOrd="10" destOrd="0" presId="urn:microsoft.com/office/officeart/2005/8/layout/bList2"/>
    <dgm:cxn modelId="{52428C59-B5D6-4EEC-B5EE-7D81DBE2B3E0}" type="presParOf" srcId="{D9BEDFF1-4A51-4326-973C-45543DDD6E51}" destId="{892D2966-CACC-4C95-9C79-C765DDE6FA27}" srcOrd="0" destOrd="0" presId="urn:microsoft.com/office/officeart/2005/8/layout/bList2"/>
    <dgm:cxn modelId="{E0063486-5B0C-42CF-8097-7C40535B81EA}" type="presParOf" srcId="{D9BEDFF1-4A51-4326-973C-45543DDD6E51}" destId="{F01BC04D-4A2C-43A9-8F8A-4273210D51BA}" srcOrd="1" destOrd="0" presId="urn:microsoft.com/office/officeart/2005/8/layout/bList2"/>
    <dgm:cxn modelId="{BA504ABF-8D3E-4B02-9BE5-0F804D1187C2}" type="presParOf" srcId="{D9BEDFF1-4A51-4326-973C-45543DDD6E51}" destId="{9C369505-CE82-41BF-9B9E-BC71DCDAC45B}" srcOrd="2" destOrd="0" presId="urn:microsoft.com/office/officeart/2005/8/layout/bList2"/>
    <dgm:cxn modelId="{34C3CE26-FD3B-48FD-80E3-FEEE954FB162}" type="presParOf" srcId="{D9BEDFF1-4A51-4326-973C-45543DDD6E51}" destId="{22FC31F9-60E1-4847-AFF3-BB9086B80A75}" srcOrd="3" destOrd="0" presId="urn:microsoft.com/office/officeart/2005/8/layout/bList2"/>
    <dgm:cxn modelId="{54A9DFD1-9151-46EA-BDA0-A3EBB624C0B8}" type="presParOf" srcId="{FFAC429E-88B2-4E28-A03C-C4E604B147D4}" destId="{26F66E7F-C6C8-4742-8625-1BE8226F3C7C}" srcOrd="11" destOrd="0" presId="urn:microsoft.com/office/officeart/2005/8/layout/bList2"/>
    <dgm:cxn modelId="{92A75CB2-29D1-4615-9607-DAB1BBC0630A}" type="presParOf" srcId="{FFAC429E-88B2-4E28-A03C-C4E604B147D4}" destId="{A6048406-93AE-4370-8FC8-34A15A941BE8}" srcOrd="12" destOrd="0" presId="urn:microsoft.com/office/officeart/2005/8/layout/bList2"/>
    <dgm:cxn modelId="{B8CC21D3-6CA9-4E2A-9F6B-E5E6714F49A5}" type="presParOf" srcId="{A6048406-93AE-4370-8FC8-34A15A941BE8}" destId="{6976E374-8AE9-487E-9E8F-5DAE1CE58F2E}" srcOrd="0" destOrd="0" presId="urn:microsoft.com/office/officeart/2005/8/layout/bList2"/>
    <dgm:cxn modelId="{3E7DDD62-57C0-4676-A327-2F868B009CAE}" type="presParOf" srcId="{A6048406-93AE-4370-8FC8-34A15A941BE8}" destId="{F83F2FB0-BA51-4153-8F78-5C083D943A83}" srcOrd="1" destOrd="0" presId="urn:microsoft.com/office/officeart/2005/8/layout/bList2"/>
    <dgm:cxn modelId="{5152148E-4CAA-4A79-8830-285B857AA563}" type="presParOf" srcId="{A6048406-93AE-4370-8FC8-34A15A941BE8}" destId="{CB39E2CA-207A-4A65-AE9B-48B2A6999D0C}" srcOrd="2" destOrd="0" presId="urn:microsoft.com/office/officeart/2005/8/layout/bList2"/>
    <dgm:cxn modelId="{CF9D157C-5A0B-4A93-A8BD-E52DD80B9C33}" type="presParOf" srcId="{A6048406-93AE-4370-8FC8-34A15A941BE8}" destId="{650AD751-3D41-4F9C-AA8A-1884EC90FE4F}" srcOrd="3" destOrd="0" presId="urn:microsoft.com/office/officeart/2005/8/layout/bList2"/>
    <dgm:cxn modelId="{6A497DFF-99D9-46AF-95F9-67D71153D901}" type="presParOf" srcId="{FFAC429E-88B2-4E28-A03C-C4E604B147D4}" destId="{BAD5E3F0-0E54-4C94-B99C-279C76EFB76A}" srcOrd="13" destOrd="0" presId="urn:microsoft.com/office/officeart/2005/8/layout/bList2"/>
    <dgm:cxn modelId="{A8735AF6-D4BE-4526-A43E-5C18A27D2CB4}" type="presParOf" srcId="{FFAC429E-88B2-4E28-A03C-C4E604B147D4}" destId="{7DAA87A2-F0FA-4238-ABF1-862D96F43BDE}" srcOrd="14" destOrd="0" presId="urn:microsoft.com/office/officeart/2005/8/layout/bList2"/>
    <dgm:cxn modelId="{8F987976-90B5-4115-831B-B59FCA171214}" type="presParOf" srcId="{7DAA87A2-F0FA-4238-ABF1-862D96F43BDE}" destId="{B1A38A84-1459-42F1-9743-FEE42E01E4D8}" srcOrd="0" destOrd="0" presId="urn:microsoft.com/office/officeart/2005/8/layout/bList2"/>
    <dgm:cxn modelId="{F0BDC97E-74C3-4B76-A198-F3405A6655F9}" type="presParOf" srcId="{7DAA87A2-F0FA-4238-ABF1-862D96F43BDE}" destId="{8F3D5936-3182-44AE-B055-652D0C7EEDAD}" srcOrd="1" destOrd="0" presId="urn:microsoft.com/office/officeart/2005/8/layout/bList2"/>
    <dgm:cxn modelId="{41B45E43-68F8-423A-A68D-CFC438A2E469}" type="presParOf" srcId="{7DAA87A2-F0FA-4238-ABF1-862D96F43BDE}" destId="{FD960D49-4051-451A-9D7D-B06BBE2C0015}" srcOrd="2" destOrd="0" presId="urn:microsoft.com/office/officeart/2005/8/layout/bList2"/>
    <dgm:cxn modelId="{D8EC8E7F-135C-4F76-A629-CAA7E0B6A5EA}" type="presParOf" srcId="{7DAA87A2-F0FA-4238-ABF1-862D96F43BDE}" destId="{4C46FF0B-A2F1-4E81-9C1B-505CF0264890}"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912E574-1EF2-4681-B395-4045ECE823F6}" type="doc">
      <dgm:prSet loTypeId="urn:microsoft.com/office/officeart/2005/8/layout/bList2" loCatId="list" qsTypeId="urn:microsoft.com/office/officeart/2005/8/quickstyle/simple1" qsCatId="simple" csTypeId="urn:microsoft.com/office/officeart/2005/8/colors/colorful5" csCatId="colorful" phldr="1"/>
      <dgm:spPr/>
    </dgm:pt>
    <dgm:pt modelId="{2FF5F1EF-72F7-41DB-A237-C40D8BF6262D}">
      <dgm:prSet phldrT="[Texto]"/>
      <dgm:spPr/>
      <dgm:t>
        <a:bodyPr/>
        <a:lstStyle/>
        <a:p>
          <a:r>
            <a:rPr lang="es-EC" dirty="0" smtClean="0">
              <a:solidFill>
                <a:schemeClr val="tx2">
                  <a:lumMod val="50000"/>
                </a:schemeClr>
              </a:solidFill>
            </a:rPr>
            <a:t>MONUMENTO COLIBRI</a:t>
          </a:r>
          <a:endParaRPr lang="es-EC" dirty="0">
            <a:solidFill>
              <a:schemeClr val="tx2">
                <a:lumMod val="50000"/>
              </a:schemeClr>
            </a:solidFill>
          </a:endParaRPr>
        </a:p>
      </dgm:t>
    </dgm:pt>
    <dgm:pt modelId="{BF3E9CA2-84F8-4D95-B746-558BE14C7B85}" type="parTrans" cxnId="{A7DFC75E-9BE1-4BF5-BD2E-47CF72E53846}">
      <dgm:prSet/>
      <dgm:spPr/>
      <dgm:t>
        <a:bodyPr/>
        <a:lstStyle/>
        <a:p>
          <a:endParaRPr lang="es-EC">
            <a:solidFill>
              <a:schemeClr val="tx2">
                <a:lumMod val="50000"/>
              </a:schemeClr>
            </a:solidFill>
          </a:endParaRPr>
        </a:p>
      </dgm:t>
    </dgm:pt>
    <dgm:pt modelId="{840B1F94-8307-4C85-B70F-8F9DC392DC30}" type="sibTrans" cxnId="{A7DFC75E-9BE1-4BF5-BD2E-47CF72E53846}">
      <dgm:prSet/>
      <dgm:spPr/>
      <dgm:t>
        <a:bodyPr/>
        <a:lstStyle/>
        <a:p>
          <a:endParaRPr lang="es-EC">
            <a:solidFill>
              <a:schemeClr val="tx2">
                <a:lumMod val="50000"/>
              </a:schemeClr>
            </a:solidFill>
          </a:endParaRPr>
        </a:p>
      </dgm:t>
    </dgm:pt>
    <dgm:pt modelId="{990C3C98-EFFD-47BC-A442-2C4D2ADD219F}">
      <dgm:prSet phldrT="[Texto]"/>
      <dgm:spPr/>
      <dgm:t>
        <a:bodyPr/>
        <a:lstStyle/>
        <a:p>
          <a:r>
            <a:rPr lang="es-EC" dirty="0" smtClean="0">
              <a:solidFill>
                <a:schemeClr val="tx2">
                  <a:lumMod val="50000"/>
                </a:schemeClr>
              </a:solidFill>
            </a:rPr>
            <a:t>CASCADA PADRE URCO</a:t>
          </a:r>
          <a:endParaRPr lang="es-EC" dirty="0">
            <a:solidFill>
              <a:schemeClr val="tx2">
                <a:lumMod val="50000"/>
              </a:schemeClr>
            </a:solidFill>
          </a:endParaRPr>
        </a:p>
      </dgm:t>
    </dgm:pt>
    <dgm:pt modelId="{BB4295EC-24DB-4992-8A9E-F2D9AB3E75F3}" type="parTrans" cxnId="{229B7197-C159-4286-977B-75AF59518B5D}">
      <dgm:prSet/>
      <dgm:spPr/>
      <dgm:t>
        <a:bodyPr/>
        <a:lstStyle/>
        <a:p>
          <a:endParaRPr lang="es-EC">
            <a:solidFill>
              <a:schemeClr val="tx2">
                <a:lumMod val="50000"/>
              </a:schemeClr>
            </a:solidFill>
          </a:endParaRPr>
        </a:p>
      </dgm:t>
    </dgm:pt>
    <dgm:pt modelId="{30DAF6AB-30DC-4110-BD39-84559217D9BD}" type="sibTrans" cxnId="{229B7197-C159-4286-977B-75AF59518B5D}">
      <dgm:prSet/>
      <dgm:spPr/>
      <dgm:t>
        <a:bodyPr/>
        <a:lstStyle/>
        <a:p>
          <a:endParaRPr lang="es-EC">
            <a:solidFill>
              <a:schemeClr val="tx2">
                <a:lumMod val="50000"/>
              </a:schemeClr>
            </a:solidFill>
          </a:endParaRPr>
        </a:p>
      </dgm:t>
    </dgm:pt>
    <dgm:pt modelId="{37C9BECA-4114-4E57-B605-D04B947EC0BF}">
      <dgm:prSet phldrT="[Texto]"/>
      <dgm:spPr/>
      <dgm:t>
        <a:bodyPr/>
        <a:lstStyle/>
        <a:p>
          <a:r>
            <a:rPr lang="es-EC" dirty="0" smtClean="0">
              <a:solidFill>
                <a:schemeClr val="tx2">
                  <a:lumMod val="50000"/>
                </a:schemeClr>
              </a:solidFill>
            </a:rPr>
            <a:t>CICLISMO</a:t>
          </a:r>
          <a:endParaRPr lang="es-EC" dirty="0">
            <a:solidFill>
              <a:schemeClr val="tx2">
                <a:lumMod val="50000"/>
              </a:schemeClr>
            </a:solidFill>
          </a:endParaRPr>
        </a:p>
      </dgm:t>
    </dgm:pt>
    <dgm:pt modelId="{99232ABD-3280-4F8B-919F-C2ABBE6BDC07}" type="parTrans" cxnId="{3728BC58-1253-4F1D-9C77-AB0D2A14E870}">
      <dgm:prSet/>
      <dgm:spPr/>
      <dgm:t>
        <a:bodyPr/>
        <a:lstStyle/>
        <a:p>
          <a:endParaRPr lang="es-EC">
            <a:solidFill>
              <a:schemeClr val="tx2">
                <a:lumMod val="50000"/>
              </a:schemeClr>
            </a:solidFill>
          </a:endParaRPr>
        </a:p>
      </dgm:t>
    </dgm:pt>
    <dgm:pt modelId="{941A1795-FB3E-4006-93B5-8476AC58AEA9}" type="sibTrans" cxnId="{3728BC58-1253-4F1D-9C77-AB0D2A14E870}">
      <dgm:prSet/>
      <dgm:spPr/>
      <dgm:t>
        <a:bodyPr/>
        <a:lstStyle/>
        <a:p>
          <a:endParaRPr lang="es-EC">
            <a:solidFill>
              <a:schemeClr val="tx2">
                <a:lumMod val="50000"/>
              </a:schemeClr>
            </a:solidFill>
          </a:endParaRPr>
        </a:p>
      </dgm:t>
    </dgm:pt>
    <dgm:pt modelId="{6B35871B-B306-41EC-8C8D-D9345222AFDF}">
      <dgm:prSet phldrT="[Texto]"/>
      <dgm:spPr/>
      <dgm:t>
        <a:bodyPr/>
        <a:lstStyle/>
        <a:p>
          <a:r>
            <a:rPr lang="es-EC" dirty="0" smtClean="0">
              <a:solidFill>
                <a:schemeClr val="tx2">
                  <a:lumMod val="50000"/>
                </a:schemeClr>
              </a:solidFill>
            </a:rPr>
            <a:t>BOX LUNCH</a:t>
          </a:r>
          <a:endParaRPr lang="es-EC" dirty="0">
            <a:solidFill>
              <a:schemeClr val="tx2">
                <a:lumMod val="50000"/>
              </a:schemeClr>
            </a:solidFill>
          </a:endParaRPr>
        </a:p>
      </dgm:t>
    </dgm:pt>
    <dgm:pt modelId="{A29BDB6B-CB2B-4C46-B842-E436B50DB861}" type="parTrans" cxnId="{752D5B57-DA0C-4913-802F-2CF1ECB9DBAC}">
      <dgm:prSet/>
      <dgm:spPr/>
      <dgm:t>
        <a:bodyPr/>
        <a:lstStyle/>
        <a:p>
          <a:endParaRPr lang="es-EC"/>
        </a:p>
      </dgm:t>
    </dgm:pt>
    <dgm:pt modelId="{2E3711D9-2A10-472B-A8D5-8EFDDAD4ACA9}" type="sibTrans" cxnId="{752D5B57-DA0C-4913-802F-2CF1ECB9DBAC}">
      <dgm:prSet/>
      <dgm:spPr/>
      <dgm:t>
        <a:bodyPr/>
        <a:lstStyle/>
        <a:p>
          <a:endParaRPr lang="es-EC"/>
        </a:p>
      </dgm:t>
    </dgm:pt>
    <dgm:pt modelId="{AD6760EF-52F3-4C48-8890-450B1BB0E0D9}">
      <dgm:prSet phldrT="[Texto]"/>
      <dgm:spPr/>
      <dgm:t>
        <a:bodyPr/>
        <a:lstStyle/>
        <a:p>
          <a:r>
            <a:rPr lang="es-EC" dirty="0" smtClean="0">
              <a:solidFill>
                <a:schemeClr val="tx1"/>
              </a:solidFill>
            </a:rPr>
            <a:t>TURISMO COMUNITARIO</a:t>
          </a:r>
          <a:endParaRPr lang="es-EC" dirty="0">
            <a:solidFill>
              <a:schemeClr val="tx1"/>
            </a:solidFill>
          </a:endParaRPr>
        </a:p>
      </dgm:t>
    </dgm:pt>
    <dgm:pt modelId="{92ABDFAB-666F-4664-A31C-8FD81C5FE8DA}" type="parTrans" cxnId="{57AF2234-F2D8-44EC-9C8A-4462FE7589E9}">
      <dgm:prSet/>
      <dgm:spPr/>
      <dgm:t>
        <a:bodyPr/>
        <a:lstStyle/>
        <a:p>
          <a:endParaRPr lang="es-EC"/>
        </a:p>
      </dgm:t>
    </dgm:pt>
    <dgm:pt modelId="{8246E45B-CC19-47D1-8731-1B9F583B9A48}" type="sibTrans" cxnId="{57AF2234-F2D8-44EC-9C8A-4462FE7589E9}">
      <dgm:prSet/>
      <dgm:spPr/>
      <dgm:t>
        <a:bodyPr/>
        <a:lstStyle/>
        <a:p>
          <a:endParaRPr lang="es-EC"/>
        </a:p>
      </dgm:t>
    </dgm:pt>
    <dgm:pt modelId="{AB593A38-781D-4406-BF45-57E2A5C44897}">
      <dgm:prSet phldrT="[Texto]"/>
      <dgm:spPr/>
      <dgm:t>
        <a:bodyPr/>
        <a:lstStyle/>
        <a:p>
          <a:r>
            <a:rPr lang="es-EC" dirty="0" smtClean="0">
              <a:solidFill>
                <a:schemeClr val="tx2">
                  <a:lumMod val="50000"/>
                </a:schemeClr>
              </a:solidFill>
            </a:rPr>
            <a:t>HACIENDA MERCEDES DE ROBALINO</a:t>
          </a:r>
          <a:endParaRPr lang="es-EC" dirty="0">
            <a:solidFill>
              <a:schemeClr val="tx2">
                <a:lumMod val="50000"/>
              </a:schemeClr>
            </a:solidFill>
          </a:endParaRPr>
        </a:p>
      </dgm:t>
    </dgm:pt>
    <dgm:pt modelId="{FA0A4B3B-8B03-4EF5-B288-DE02ABF85846}" type="parTrans" cxnId="{D27CD5E6-2F5F-4A04-9062-DC8E2063AACB}">
      <dgm:prSet/>
      <dgm:spPr/>
      <dgm:t>
        <a:bodyPr/>
        <a:lstStyle/>
        <a:p>
          <a:endParaRPr lang="es-EC"/>
        </a:p>
      </dgm:t>
    </dgm:pt>
    <dgm:pt modelId="{8F5311B9-685C-43A5-A83E-F5D7086388EA}" type="sibTrans" cxnId="{D27CD5E6-2F5F-4A04-9062-DC8E2063AACB}">
      <dgm:prSet/>
      <dgm:spPr/>
      <dgm:t>
        <a:bodyPr/>
        <a:lstStyle/>
        <a:p>
          <a:endParaRPr lang="es-EC"/>
        </a:p>
      </dgm:t>
    </dgm:pt>
    <dgm:pt modelId="{8AD76B37-DDBA-4231-8873-A6CCCEB0261A}">
      <dgm:prSet phldrT="[Texto]"/>
      <dgm:spPr/>
      <dgm:t>
        <a:bodyPr/>
        <a:lstStyle/>
        <a:p>
          <a:r>
            <a:rPr lang="es-EC" dirty="0" smtClean="0">
              <a:solidFill>
                <a:schemeClr val="tx1"/>
              </a:solidFill>
            </a:rPr>
            <a:t>CABALGATA-</a:t>
          </a:r>
          <a:r>
            <a:rPr lang="es-EC" baseline="0" dirty="0" smtClean="0">
              <a:solidFill>
                <a:schemeClr val="tx1"/>
              </a:solidFill>
            </a:rPr>
            <a:t> ACTIVIDADES</a:t>
          </a:r>
          <a:endParaRPr lang="es-EC" dirty="0">
            <a:solidFill>
              <a:schemeClr val="tx1"/>
            </a:solidFill>
          </a:endParaRPr>
        </a:p>
      </dgm:t>
    </dgm:pt>
    <dgm:pt modelId="{1C17BA64-C235-4C0B-8265-73454E4811FA}" type="parTrans" cxnId="{7DCA4000-32BC-4F50-A970-0BE6B9E6B2FE}">
      <dgm:prSet/>
      <dgm:spPr/>
      <dgm:t>
        <a:bodyPr/>
        <a:lstStyle/>
        <a:p>
          <a:endParaRPr lang="es-EC"/>
        </a:p>
      </dgm:t>
    </dgm:pt>
    <dgm:pt modelId="{32DB3212-1D73-409D-8076-98F070B35AB3}" type="sibTrans" cxnId="{7DCA4000-32BC-4F50-A970-0BE6B9E6B2FE}">
      <dgm:prSet/>
      <dgm:spPr/>
      <dgm:t>
        <a:bodyPr/>
        <a:lstStyle/>
        <a:p>
          <a:endParaRPr lang="es-EC"/>
        </a:p>
      </dgm:t>
    </dgm:pt>
    <dgm:pt modelId="{B1B9B342-874B-4293-8E18-45BF618A4C86}">
      <dgm:prSet phldrT="[Texto]"/>
      <dgm:spPr/>
      <dgm:t>
        <a:bodyPr/>
        <a:lstStyle/>
        <a:p>
          <a:r>
            <a:rPr lang="es-EC" dirty="0" smtClean="0">
              <a:solidFill>
                <a:schemeClr val="tx1"/>
              </a:solidFill>
            </a:rPr>
            <a:t>PRESENTACIÓN DE LA DANZA</a:t>
          </a:r>
          <a:endParaRPr lang="es-EC" dirty="0">
            <a:solidFill>
              <a:schemeClr val="tx1"/>
            </a:solidFill>
          </a:endParaRPr>
        </a:p>
      </dgm:t>
    </dgm:pt>
    <dgm:pt modelId="{C358807D-C841-4015-B48C-E41E1945BFBB}" type="parTrans" cxnId="{69882A80-EFEA-46AA-90A3-A5032B2514AA}">
      <dgm:prSet/>
      <dgm:spPr/>
      <dgm:t>
        <a:bodyPr/>
        <a:lstStyle/>
        <a:p>
          <a:endParaRPr lang="es-EC"/>
        </a:p>
      </dgm:t>
    </dgm:pt>
    <dgm:pt modelId="{360A8EA7-0829-4431-B6AE-EC55310BAF35}" type="sibTrans" cxnId="{69882A80-EFEA-46AA-90A3-A5032B2514AA}">
      <dgm:prSet/>
      <dgm:spPr/>
      <dgm:t>
        <a:bodyPr/>
        <a:lstStyle/>
        <a:p>
          <a:endParaRPr lang="es-EC"/>
        </a:p>
      </dgm:t>
    </dgm:pt>
    <dgm:pt modelId="{FFAC429E-88B2-4E28-A03C-C4E604B147D4}" type="pres">
      <dgm:prSet presAssocID="{B912E574-1EF2-4681-B395-4045ECE823F6}" presName="diagram" presStyleCnt="0">
        <dgm:presLayoutVars>
          <dgm:dir/>
          <dgm:animLvl val="lvl"/>
          <dgm:resizeHandles val="exact"/>
        </dgm:presLayoutVars>
      </dgm:prSet>
      <dgm:spPr/>
    </dgm:pt>
    <dgm:pt modelId="{87DA2C03-E0C5-4812-A324-A123080088C7}" type="pres">
      <dgm:prSet presAssocID="{2FF5F1EF-72F7-41DB-A237-C40D8BF6262D}" presName="compNode" presStyleCnt="0"/>
      <dgm:spPr/>
    </dgm:pt>
    <dgm:pt modelId="{853CFBD3-4302-4849-B901-8792047C6B1F}" type="pres">
      <dgm:prSet presAssocID="{2FF5F1EF-72F7-41DB-A237-C40D8BF6262D}" presName="childRect" presStyleLbl="bgAcc1" presStyleIdx="0" presStyleCnt="8">
        <dgm:presLayoutVars>
          <dgm:bulletEnabled val="1"/>
        </dgm:presLayoutVars>
      </dgm:prSet>
      <dgm:spPr>
        <a:blipFill rotWithShape="0">
          <a:blip xmlns:r="http://schemas.openxmlformats.org/officeDocument/2006/relationships" r:embed="rId1"/>
          <a:stretch>
            <a:fillRect/>
          </a:stretch>
        </a:blipFill>
      </dgm:spPr>
      <dgm:t>
        <a:bodyPr/>
        <a:lstStyle/>
        <a:p>
          <a:endParaRPr lang="es-EC"/>
        </a:p>
      </dgm:t>
    </dgm:pt>
    <dgm:pt modelId="{9D14099C-1FAB-42CA-B83C-75B919299DB1}" type="pres">
      <dgm:prSet presAssocID="{2FF5F1EF-72F7-41DB-A237-C40D8BF6262D}" presName="parentText" presStyleLbl="node1" presStyleIdx="0" presStyleCnt="0">
        <dgm:presLayoutVars>
          <dgm:chMax val="0"/>
          <dgm:bulletEnabled val="1"/>
        </dgm:presLayoutVars>
      </dgm:prSet>
      <dgm:spPr/>
      <dgm:t>
        <a:bodyPr/>
        <a:lstStyle/>
        <a:p>
          <a:endParaRPr lang="es-EC"/>
        </a:p>
      </dgm:t>
    </dgm:pt>
    <dgm:pt modelId="{1FFA1E97-B2F0-4FB1-9CD6-94C033C79239}" type="pres">
      <dgm:prSet presAssocID="{2FF5F1EF-72F7-41DB-A237-C40D8BF6262D}" presName="parentRect" presStyleLbl="alignNode1" presStyleIdx="0" presStyleCnt="8"/>
      <dgm:spPr/>
      <dgm:t>
        <a:bodyPr/>
        <a:lstStyle/>
        <a:p>
          <a:endParaRPr lang="es-EC"/>
        </a:p>
      </dgm:t>
    </dgm:pt>
    <dgm:pt modelId="{6C38EDDD-FD77-4703-97FB-158AEA67E2AA}" type="pres">
      <dgm:prSet presAssocID="{2FF5F1EF-72F7-41DB-A237-C40D8BF6262D}" presName="adorn" presStyleLbl="fgAccFollowNode1" presStyleIdx="0" presStyleCnt="8"/>
      <dgm:spPr>
        <a:blipFill rotWithShape="1">
          <a:blip xmlns:r="http://schemas.openxmlformats.org/officeDocument/2006/relationships" r:embed="rId2"/>
          <a:stretch>
            <a:fillRect/>
          </a:stretch>
        </a:blipFill>
      </dgm:spPr>
    </dgm:pt>
    <dgm:pt modelId="{69E36991-FAA7-4248-BA7F-F0E722D19040}" type="pres">
      <dgm:prSet presAssocID="{840B1F94-8307-4C85-B70F-8F9DC392DC30}" presName="sibTrans" presStyleLbl="sibTrans2D1" presStyleIdx="0" presStyleCnt="0"/>
      <dgm:spPr/>
      <dgm:t>
        <a:bodyPr/>
        <a:lstStyle/>
        <a:p>
          <a:endParaRPr lang="es-EC"/>
        </a:p>
      </dgm:t>
    </dgm:pt>
    <dgm:pt modelId="{5BFD6304-206B-4EC0-B095-EA3106B830FA}" type="pres">
      <dgm:prSet presAssocID="{990C3C98-EFFD-47BC-A442-2C4D2ADD219F}" presName="compNode" presStyleCnt="0"/>
      <dgm:spPr/>
    </dgm:pt>
    <dgm:pt modelId="{9466017D-C3D6-4181-AD98-96F0E6E7722D}" type="pres">
      <dgm:prSet presAssocID="{990C3C98-EFFD-47BC-A442-2C4D2ADD219F}" presName="childRect" presStyleLbl="bgAcc1" presStyleIdx="1" presStyleCnt="8">
        <dgm:presLayoutVars>
          <dgm:bulletEnabled val="1"/>
        </dgm:presLayoutVars>
      </dgm:prSet>
      <dgm:spPr>
        <a:blipFill rotWithShape="0">
          <a:blip xmlns:r="http://schemas.openxmlformats.org/officeDocument/2006/relationships" r:embed="rId3"/>
          <a:stretch>
            <a:fillRect/>
          </a:stretch>
        </a:blipFill>
      </dgm:spPr>
    </dgm:pt>
    <dgm:pt modelId="{67E851F6-8088-4D3E-BEE4-707547643D2C}" type="pres">
      <dgm:prSet presAssocID="{990C3C98-EFFD-47BC-A442-2C4D2ADD219F}" presName="parentText" presStyleLbl="node1" presStyleIdx="0" presStyleCnt="0">
        <dgm:presLayoutVars>
          <dgm:chMax val="0"/>
          <dgm:bulletEnabled val="1"/>
        </dgm:presLayoutVars>
      </dgm:prSet>
      <dgm:spPr/>
      <dgm:t>
        <a:bodyPr/>
        <a:lstStyle/>
        <a:p>
          <a:endParaRPr lang="es-EC"/>
        </a:p>
      </dgm:t>
    </dgm:pt>
    <dgm:pt modelId="{C5C97A98-20B2-4C59-9119-F995D42B8469}" type="pres">
      <dgm:prSet presAssocID="{990C3C98-EFFD-47BC-A442-2C4D2ADD219F}" presName="parentRect" presStyleLbl="alignNode1" presStyleIdx="1" presStyleCnt="8"/>
      <dgm:spPr/>
      <dgm:t>
        <a:bodyPr/>
        <a:lstStyle/>
        <a:p>
          <a:endParaRPr lang="es-EC"/>
        </a:p>
      </dgm:t>
    </dgm:pt>
    <dgm:pt modelId="{EAD8A5B6-91FE-4E62-B094-59EC5B336D37}" type="pres">
      <dgm:prSet presAssocID="{990C3C98-EFFD-47BC-A442-2C4D2ADD219F}" presName="adorn" presStyleLbl="fgAccFollowNode1" presStyleIdx="1" presStyleCnt="8"/>
      <dgm:spPr>
        <a:blipFill rotWithShape="1">
          <a:blip xmlns:r="http://schemas.openxmlformats.org/officeDocument/2006/relationships" r:embed="rId3"/>
          <a:stretch>
            <a:fillRect/>
          </a:stretch>
        </a:blipFill>
      </dgm:spPr>
    </dgm:pt>
    <dgm:pt modelId="{CD05D051-7EA5-4E8C-9F95-DDEE0727991C}" type="pres">
      <dgm:prSet presAssocID="{30DAF6AB-30DC-4110-BD39-84559217D9BD}" presName="sibTrans" presStyleLbl="sibTrans2D1" presStyleIdx="0" presStyleCnt="0"/>
      <dgm:spPr/>
      <dgm:t>
        <a:bodyPr/>
        <a:lstStyle/>
        <a:p>
          <a:endParaRPr lang="es-EC"/>
        </a:p>
      </dgm:t>
    </dgm:pt>
    <dgm:pt modelId="{BC81D9B9-64F9-40C6-BC5A-F683EE51D364}" type="pres">
      <dgm:prSet presAssocID="{6B35871B-B306-41EC-8C8D-D9345222AFDF}" presName="compNode" presStyleCnt="0"/>
      <dgm:spPr/>
    </dgm:pt>
    <dgm:pt modelId="{100FD033-A8DF-4C26-8292-01E48FD546F7}" type="pres">
      <dgm:prSet presAssocID="{6B35871B-B306-41EC-8C8D-D9345222AFDF}" presName="childRect" presStyleLbl="bgAcc1" presStyleIdx="2" presStyleCnt="8">
        <dgm:presLayoutVars>
          <dgm:bulletEnabled val="1"/>
        </dgm:presLayoutVars>
      </dgm:prSet>
      <dgm:spPr>
        <a:blipFill rotWithShape="0">
          <a:blip xmlns:r="http://schemas.openxmlformats.org/officeDocument/2006/relationships" r:embed="rId4"/>
          <a:stretch>
            <a:fillRect/>
          </a:stretch>
        </a:blipFill>
      </dgm:spPr>
    </dgm:pt>
    <dgm:pt modelId="{B88E3A37-DC8A-4859-95F4-0074F7F024BE}" type="pres">
      <dgm:prSet presAssocID="{6B35871B-B306-41EC-8C8D-D9345222AFDF}" presName="parentText" presStyleLbl="node1" presStyleIdx="0" presStyleCnt="0">
        <dgm:presLayoutVars>
          <dgm:chMax val="0"/>
          <dgm:bulletEnabled val="1"/>
        </dgm:presLayoutVars>
      </dgm:prSet>
      <dgm:spPr/>
      <dgm:t>
        <a:bodyPr/>
        <a:lstStyle/>
        <a:p>
          <a:endParaRPr lang="es-EC"/>
        </a:p>
      </dgm:t>
    </dgm:pt>
    <dgm:pt modelId="{415C67F4-5648-40E4-94B2-F5B52C15358A}" type="pres">
      <dgm:prSet presAssocID="{6B35871B-B306-41EC-8C8D-D9345222AFDF}" presName="parentRect" presStyleLbl="alignNode1" presStyleIdx="2" presStyleCnt="8"/>
      <dgm:spPr/>
      <dgm:t>
        <a:bodyPr/>
        <a:lstStyle/>
        <a:p>
          <a:endParaRPr lang="es-EC"/>
        </a:p>
      </dgm:t>
    </dgm:pt>
    <dgm:pt modelId="{E2972883-392C-4576-A734-2A284196B141}" type="pres">
      <dgm:prSet presAssocID="{6B35871B-B306-41EC-8C8D-D9345222AFDF}" presName="adorn" presStyleLbl="fgAccFollowNode1" presStyleIdx="2" presStyleCnt="8"/>
      <dgm:spPr>
        <a:blipFill rotWithShape="1">
          <a:blip xmlns:r="http://schemas.openxmlformats.org/officeDocument/2006/relationships" r:embed="rId4"/>
          <a:stretch>
            <a:fillRect/>
          </a:stretch>
        </a:blipFill>
      </dgm:spPr>
    </dgm:pt>
    <dgm:pt modelId="{6E187032-7B85-4448-B6E4-5B7E2890260A}" type="pres">
      <dgm:prSet presAssocID="{2E3711D9-2A10-472B-A8D5-8EFDDAD4ACA9}" presName="sibTrans" presStyleLbl="sibTrans2D1" presStyleIdx="0" presStyleCnt="0"/>
      <dgm:spPr/>
      <dgm:t>
        <a:bodyPr/>
        <a:lstStyle/>
        <a:p>
          <a:endParaRPr lang="es-EC"/>
        </a:p>
      </dgm:t>
    </dgm:pt>
    <dgm:pt modelId="{4BA397A3-79B7-4DF7-A966-AF0610F4CE9B}" type="pres">
      <dgm:prSet presAssocID="{37C9BECA-4114-4E57-B605-D04B947EC0BF}" presName="compNode" presStyleCnt="0"/>
      <dgm:spPr/>
    </dgm:pt>
    <dgm:pt modelId="{F28D11F2-236A-4C26-A6EC-5206A37A5C3A}" type="pres">
      <dgm:prSet presAssocID="{37C9BECA-4114-4E57-B605-D04B947EC0BF}" presName="childRect" presStyleLbl="bgAcc1" presStyleIdx="3" presStyleCnt="8">
        <dgm:presLayoutVars>
          <dgm:bulletEnabled val="1"/>
        </dgm:presLayoutVars>
      </dgm:prSet>
      <dgm:spPr>
        <a:blipFill rotWithShape="0">
          <a:blip xmlns:r="http://schemas.openxmlformats.org/officeDocument/2006/relationships" r:embed="rId5"/>
          <a:stretch>
            <a:fillRect/>
          </a:stretch>
        </a:blipFill>
      </dgm:spPr>
      <dgm:t>
        <a:bodyPr/>
        <a:lstStyle/>
        <a:p>
          <a:endParaRPr lang="es-EC"/>
        </a:p>
      </dgm:t>
    </dgm:pt>
    <dgm:pt modelId="{FC594937-3AA4-41FE-8C72-53FF03E0753E}" type="pres">
      <dgm:prSet presAssocID="{37C9BECA-4114-4E57-B605-D04B947EC0BF}" presName="parentText" presStyleLbl="node1" presStyleIdx="0" presStyleCnt="0">
        <dgm:presLayoutVars>
          <dgm:chMax val="0"/>
          <dgm:bulletEnabled val="1"/>
        </dgm:presLayoutVars>
      </dgm:prSet>
      <dgm:spPr/>
      <dgm:t>
        <a:bodyPr/>
        <a:lstStyle/>
        <a:p>
          <a:endParaRPr lang="es-EC"/>
        </a:p>
      </dgm:t>
    </dgm:pt>
    <dgm:pt modelId="{2287B4EB-F8AE-4F76-8550-428C48045AA7}" type="pres">
      <dgm:prSet presAssocID="{37C9BECA-4114-4E57-B605-D04B947EC0BF}" presName="parentRect" presStyleLbl="alignNode1" presStyleIdx="3" presStyleCnt="8"/>
      <dgm:spPr/>
      <dgm:t>
        <a:bodyPr/>
        <a:lstStyle/>
        <a:p>
          <a:endParaRPr lang="es-EC"/>
        </a:p>
      </dgm:t>
    </dgm:pt>
    <dgm:pt modelId="{E0142416-B4ED-43B3-8004-3F97A1B43A59}" type="pres">
      <dgm:prSet presAssocID="{37C9BECA-4114-4E57-B605-D04B947EC0BF}" presName="adorn" presStyleLbl="fgAccFollowNode1" presStyleIdx="3" presStyleCnt="8"/>
      <dgm:spPr>
        <a:blipFill rotWithShape="1">
          <a:blip xmlns:r="http://schemas.openxmlformats.org/officeDocument/2006/relationships" r:embed="rId6"/>
          <a:stretch>
            <a:fillRect/>
          </a:stretch>
        </a:blipFill>
      </dgm:spPr>
    </dgm:pt>
    <dgm:pt modelId="{CE8A7AF1-A84B-4B16-BCBD-DD8FDB74B392}" type="pres">
      <dgm:prSet presAssocID="{941A1795-FB3E-4006-93B5-8476AC58AEA9}" presName="sibTrans" presStyleLbl="sibTrans2D1" presStyleIdx="0" presStyleCnt="0"/>
      <dgm:spPr/>
      <dgm:t>
        <a:bodyPr/>
        <a:lstStyle/>
        <a:p>
          <a:endParaRPr lang="es-EC"/>
        </a:p>
      </dgm:t>
    </dgm:pt>
    <dgm:pt modelId="{D9BEDFF1-4A51-4326-973C-45543DDD6E51}" type="pres">
      <dgm:prSet presAssocID="{AB593A38-781D-4406-BF45-57E2A5C44897}" presName="compNode" presStyleCnt="0"/>
      <dgm:spPr/>
    </dgm:pt>
    <dgm:pt modelId="{892D2966-CACC-4C95-9C79-C765DDE6FA27}" type="pres">
      <dgm:prSet presAssocID="{AB593A38-781D-4406-BF45-57E2A5C44897}" presName="childRect" presStyleLbl="bgAcc1" presStyleIdx="4" presStyleCnt="8">
        <dgm:presLayoutVars>
          <dgm:bulletEnabled val="1"/>
        </dgm:presLayoutVars>
      </dgm:prSet>
      <dgm:spPr>
        <a:blipFill rotWithShape="0">
          <a:blip xmlns:r="http://schemas.openxmlformats.org/officeDocument/2006/relationships" r:embed="rId7"/>
          <a:stretch>
            <a:fillRect/>
          </a:stretch>
        </a:blipFill>
      </dgm:spPr>
    </dgm:pt>
    <dgm:pt modelId="{F01BC04D-4A2C-43A9-8F8A-4273210D51BA}" type="pres">
      <dgm:prSet presAssocID="{AB593A38-781D-4406-BF45-57E2A5C44897}" presName="parentText" presStyleLbl="node1" presStyleIdx="0" presStyleCnt="0">
        <dgm:presLayoutVars>
          <dgm:chMax val="0"/>
          <dgm:bulletEnabled val="1"/>
        </dgm:presLayoutVars>
      </dgm:prSet>
      <dgm:spPr/>
      <dgm:t>
        <a:bodyPr/>
        <a:lstStyle/>
        <a:p>
          <a:endParaRPr lang="es-EC"/>
        </a:p>
      </dgm:t>
    </dgm:pt>
    <dgm:pt modelId="{9C369505-CE82-41BF-9B9E-BC71DCDAC45B}" type="pres">
      <dgm:prSet presAssocID="{AB593A38-781D-4406-BF45-57E2A5C44897}" presName="parentRect" presStyleLbl="alignNode1" presStyleIdx="4" presStyleCnt="8"/>
      <dgm:spPr/>
      <dgm:t>
        <a:bodyPr/>
        <a:lstStyle/>
        <a:p>
          <a:endParaRPr lang="es-EC"/>
        </a:p>
      </dgm:t>
    </dgm:pt>
    <dgm:pt modelId="{22FC31F9-60E1-4847-AFF3-BB9086B80A75}" type="pres">
      <dgm:prSet presAssocID="{AB593A38-781D-4406-BF45-57E2A5C44897}" presName="adorn" presStyleLbl="fgAccFollowNode1" presStyleIdx="4" presStyleCnt="8"/>
      <dgm:spPr/>
    </dgm:pt>
    <dgm:pt modelId="{26F66E7F-C6C8-4742-8625-1BE8226F3C7C}" type="pres">
      <dgm:prSet presAssocID="{8F5311B9-685C-43A5-A83E-F5D7086388EA}" presName="sibTrans" presStyleLbl="sibTrans2D1" presStyleIdx="0" presStyleCnt="0"/>
      <dgm:spPr/>
      <dgm:t>
        <a:bodyPr/>
        <a:lstStyle/>
        <a:p>
          <a:endParaRPr lang="es-EC"/>
        </a:p>
      </dgm:t>
    </dgm:pt>
    <dgm:pt modelId="{A6048406-93AE-4370-8FC8-34A15A941BE8}" type="pres">
      <dgm:prSet presAssocID="{AD6760EF-52F3-4C48-8890-450B1BB0E0D9}" presName="compNode" presStyleCnt="0"/>
      <dgm:spPr/>
    </dgm:pt>
    <dgm:pt modelId="{6976E374-8AE9-487E-9E8F-5DAE1CE58F2E}" type="pres">
      <dgm:prSet presAssocID="{AD6760EF-52F3-4C48-8890-450B1BB0E0D9}" presName="childRect" presStyleLbl="bgAcc1" presStyleIdx="5" presStyleCnt="8">
        <dgm:presLayoutVars>
          <dgm:bulletEnabled val="1"/>
        </dgm:presLayoutVars>
      </dgm:prSet>
      <dgm:spPr>
        <a:blipFill rotWithShape="0">
          <a:blip xmlns:r="http://schemas.openxmlformats.org/officeDocument/2006/relationships" r:embed="rId8"/>
          <a:stretch>
            <a:fillRect/>
          </a:stretch>
        </a:blipFill>
      </dgm:spPr>
      <dgm:t>
        <a:bodyPr/>
        <a:lstStyle/>
        <a:p>
          <a:endParaRPr lang="es-EC"/>
        </a:p>
      </dgm:t>
    </dgm:pt>
    <dgm:pt modelId="{F83F2FB0-BA51-4153-8F78-5C083D943A83}" type="pres">
      <dgm:prSet presAssocID="{AD6760EF-52F3-4C48-8890-450B1BB0E0D9}" presName="parentText" presStyleLbl="node1" presStyleIdx="0" presStyleCnt="0">
        <dgm:presLayoutVars>
          <dgm:chMax val="0"/>
          <dgm:bulletEnabled val="1"/>
        </dgm:presLayoutVars>
      </dgm:prSet>
      <dgm:spPr/>
      <dgm:t>
        <a:bodyPr/>
        <a:lstStyle/>
        <a:p>
          <a:endParaRPr lang="es-EC"/>
        </a:p>
      </dgm:t>
    </dgm:pt>
    <dgm:pt modelId="{CB39E2CA-207A-4A65-AE9B-48B2A6999D0C}" type="pres">
      <dgm:prSet presAssocID="{AD6760EF-52F3-4C48-8890-450B1BB0E0D9}" presName="parentRect" presStyleLbl="alignNode1" presStyleIdx="5" presStyleCnt="8"/>
      <dgm:spPr/>
      <dgm:t>
        <a:bodyPr/>
        <a:lstStyle/>
        <a:p>
          <a:endParaRPr lang="es-EC"/>
        </a:p>
      </dgm:t>
    </dgm:pt>
    <dgm:pt modelId="{650AD751-3D41-4F9C-AA8A-1884EC90FE4F}" type="pres">
      <dgm:prSet presAssocID="{AD6760EF-52F3-4C48-8890-450B1BB0E0D9}" presName="adorn" presStyleLbl="fgAccFollowNode1" presStyleIdx="5" presStyleCnt="8"/>
      <dgm:spPr>
        <a:blipFill rotWithShape="1">
          <a:blip xmlns:r="http://schemas.openxmlformats.org/officeDocument/2006/relationships" r:embed="rId9"/>
          <a:stretch>
            <a:fillRect/>
          </a:stretch>
        </a:blipFill>
      </dgm:spPr>
    </dgm:pt>
    <dgm:pt modelId="{BAD5E3F0-0E54-4C94-B99C-279C76EFB76A}" type="pres">
      <dgm:prSet presAssocID="{8246E45B-CC19-47D1-8731-1B9F583B9A48}" presName="sibTrans" presStyleLbl="sibTrans2D1" presStyleIdx="0" presStyleCnt="0"/>
      <dgm:spPr/>
      <dgm:t>
        <a:bodyPr/>
        <a:lstStyle/>
        <a:p>
          <a:endParaRPr lang="es-EC"/>
        </a:p>
      </dgm:t>
    </dgm:pt>
    <dgm:pt modelId="{7DAA87A2-F0FA-4238-ABF1-862D96F43BDE}" type="pres">
      <dgm:prSet presAssocID="{8AD76B37-DDBA-4231-8873-A6CCCEB0261A}" presName="compNode" presStyleCnt="0"/>
      <dgm:spPr/>
    </dgm:pt>
    <dgm:pt modelId="{B1A38A84-1459-42F1-9743-FEE42E01E4D8}" type="pres">
      <dgm:prSet presAssocID="{8AD76B37-DDBA-4231-8873-A6CCCEB0261A}" presName="childRect" presStyleLbl="bgAcc1" presStyleIdx="6" presStyleCnt="8">
        <dgm:presLayoutVars>
          <dgm:bulletEnabled val="1"/>
        </dgm:presLayoutVars>
      </dgm:prSet>
      <dgm:spPr>
        <a:blipFill rotWithShape="0">
          <a:blip xmlns:r="http://schemas.openxmlformats.org/officeDocument/2006/relationships" r:embed="rId10"/>
          <a:stretch>
            <a:fillRect/>
          </a:stretch>
        </a:blipFill>
      </dgm:spPr>
      <dgm:t>
        <a:bodyPr/>
        <a:lstStyle/>
        <a:p>
          <a:endParaRPr lang="es-EC"/>
        </a:p>
      </dgm:t>
    </dgm:pt>
    <dgm:pt modelId="{8F3D5936-3182-44AE-B055-652D0C7EEDAD}" type="pres">
      <dgm:prSet presAssocID="{8AD76B37-DDBA-4231-8873-A6CCCEB0261A}" presName="parentText" presStyleLbl="node1" presStyleIdx="0" presStyleCnt="0">
        <dgm:presLayoutVars>
          <dgm:chMax val="0"/>
          <dgm:bulletEnabled val="1"/>
        </dgm:presLayoutVars>
      </dgm:prSet>
      <dgm:spPr/>
      <dgm:t>
        <a:bodyPr/>
        <a:lstStyle/>
        <a:p>
          <a:endParaRPr lang="es-EC"/>
        </a:p>
      </dgm:t>
    </dgm:pt>
    <dgm:pt modelId="{FD960D49-4051-451A-9D7D-B06BBE2C0015}" type="pres">
      <dgm:prSet presAssocID="{8AD76B37-DDBA-4231-8873-A6CCCEB0261A}" presName="parentRect" presStyleLbl="alignNode1" presStyleIdx="6" presStyleCnt="8"/>
      <dgm:spPr/>
      <dgm:t>
        <a:bodyPr/>
        <a:lstStyle/>
        <a:p>
          <a:endParaRPr lang="es-EC"/>
        </a:p>
      </dgm:t>
    </dgm:pt>
    <dgm:pt modelId="{4C46FF0B-A2F1-4E81-9C1B-505CF0264890}" type="pres">
      <dgm:prSet presAssocID="{8AD76B37-DDBA-4231-8873-A6CCCEB0261A}" presName="adorn" presStyleLbl="fgAccFollowNode1" presStyleIdx="6" presStyleCnt="8"/>
      <dgm:spPr>
        <a:blipFill rotWithShape="1">
          <a:blip xmlns:r="http://schemas.openxmlformats.org/officeDocument/2006/relationships" r:embed="rId11"/>
          <a:stretch>
            <a:fillRect/>
          </a:stretch>
        </a:blipFill>
      </dgm:spPr>
    </dgm:pt>
    <dgm:pt modelId="{20A0A0D9-3E82-47E3-AF42-FADC105E9FF9}" type="pres">
      <dgm:prSet presAssocID="{32DB3212-1D73-409D-8076-98F070B35AB3}" presName="sibTrans" presStyleLbl="sibTrans2D1" presStyleIdx="0" presStyleCnt="0"/>
      <dgm:spPr/>
      <dgm:t>
        <a:bodyPr/>
        <a:lstStyle/>
        <a:p>
          <a:endParaRPr lang="es-EC"/>
        </a:p>
      </dgm:t>
    </dgm:pt>
    <dgm:pt modelId="{02C3AEF1-7CA1-4149-94DF-1D0AE57A1627}" type="pres">
      <dgm:prSet presAssocID="{B1B9B342-874B-4293-8E18-45BF618A4C86}" presName="compNode" presStyleCnt="0"/>
      <dgm:spPr/>
    </dgm:pt>
    <dgm:pt modelId="{05E49112-EDA5-489C-9C65-5DF9F2E80DFA}" type="pres">
      <dgm:prSet presAssocID="{B1B9B342-874B-4293-8E18-45BF618A4C86}" presName="childRect" presStyleLbl="bgAcc1" presStyleIdx="7" presStyleCnt="8">
        <dgm:presLayoutVars>
          <dgm:bulletEnabled val="1"/>
        </dgm:presLayoutVars>
      </dgm:prSet>
      <dgm:spPr>
        <a:blipFill rotWithShape="0">
          <a:blip xmlns:r="http://schemas.openxmlformats.org/officeDocument/2006/relationships" r:embed="rId12"/>
          <a:stretch>
            <a:fillRect/>
          </a:stretch>
        </a:blipFill>
      </dgm:spPr>
    </dgm:pt>
    <dgm:pt modelId="{16B952E4-375C-4C41-85F8-DEC4C938BB7E}" type="pres">
      <dgm:prSet presAssocID="{B1B9B342-874B-4293-8E18-45BF618A4C86}" presName="parentText" presStyleLbl="node1" presStyleIdx="0" presStyleCnt="0">
        <dgm:presLayoutVars>
          <dgm:chMax val="0"/>
          <dgm:bulletEnabled val="1"/>
        </dgm:presLayoutVars>
      </dgm:prSet>
      <dgm:spPr/>
      <dgm:t>
        <a:bodyPr/>
        <a:lstStyle/>
        <a:p>
          <a:endParaRPr lang="es-EC"/>
        </a:p>
      </dgm:t>
    </dgm:pt>
    <dgm:pt modelId="{A96CB258-A07F-4BAE-A6A0-D787ADE45049}" type="pres">
      <dgm:prSet presAssocID="{B1B9B342-874B-4293-8E18-45BF618A4C86}" presName="parentRect" presStyleLbl="alignNode1" presStyleIdx="7" presStyleCnt="8"/>
      <dgm:spPr/>
      <dgm:t>
        <a:bodyPr/>
        <a:lstStyle/>
        <a:p>
          <a:endParaRPr lang="es-EC"/>
        </a:p>
      </dgm:t>
    </dgm:pt>
    <dgm:pt modelId="{0CD6A1E1-7C7D-40A6-940A-FB7FC39F898D}" type="pres">
      <dgm:prSet presAssocID="{B1B9B342-874B-4293-8E18-45BF618A4C86}" presName="adorn" presStyleLbl="fgAccFollowNode1" presStyleIdx="7" presStyleCnt="8"/>
      <dgm:spPr>
        <a:blipFill rotWithShape="1">
          <a:blip xmlns:r="http://schemas.openxmlformats.org/officeDocument/2006/relationships" r:embed="rId12"/>
          <a:stretch>
            <a:fillRect/>
          </a:stretch>
        </a:blipFill>
      </dgm:spPr>
    </dgm:pt>
  </dgm:ptLst>
  <dgm:cxnLst>
    <dgm:cxn modelId="{A7DFC75E-9BE1-4BF5-BD2E-47CF72E53846}" srcId="{B912E574-1EF2-4681-B395-4045ECE823F6}" destId="{2FF5F1EF-72F7-41DB-A237-C40D8BF6262D}" srcOrd="0" destOrd="0" parTransId="{BF3E9CA2-84F8-4D95-B746-558BE14C7B85}" sibTransId="{840B1F94-8307-4C85-B70F-8F9DC392DC30}"/>
    <dgm:cxn modelId="{229B7197-C159-4286-977B-75AF59518B5D}" srcId="{B912E574-1EF2-4681-B395-4045ECE823F6}" destId="{990C3C98-EFFD-47BC-A442-2C4D2ADD219F}" srcOrd="1" destOrd="0" parTransId="{BB4295EC-24DB-4992-8A9E-F2D9AB3E75F3}" sibTransId="{30DAF6AB-30DC-4110-BD39-84559217D9BD}"/>
    <dgm:cxn modelId="{C5F1764C-22E8-4D70-81A4-99A1F433DD06}" type="presOf" srcId="{8F5311B9-685C-43A5-A83E-F5D7086388EA}" destId="{26F66E7F-C6C8-4742-8625-1BE8226F3C7C}" srcOrd="0" destOrd="0" presId="urn:microsoft.com/office/officeart/2005/8/layout/bList2"/>
    <dgm:cxn modelId="{5D45977E-9875-4722-92F2-95954C06910B}" type="presOf" srcId="{6B35871B-B306-41EC-8C8D-D9345222AFDF}" destId="{B88E3A37-DC8A-4859-95F4-0074F7F024BE}" srcOrd="0" destOrd="0" presId="urn:microsoft.com/office/officeart/2005/8/layout/bList2"/>
    <dgm:cxn modelId="{DE65D299-3BBD-4B27-8094-D461EF74F6D1}" type="presOf" srcId="{8AD76B37-DDBA-4231-8873-A6CCCEB0261A}" destId="{FD960D49-4051-451A-9D7D-B06BBE2C0015}" srcOrd="1" destOrd="0" presId="urn:microsoft.com/office/officeart/2005/8/layout/bList2"/>
    <dgm:cxn modelId="{5789B26D-9C9C-492F-856A-0253B2ED5435}" type="presOf" srcId="{2FF5F1EF-72F7-41DB-A237-C40D8BF6262D}" destId="{9D14099C-1FAB-42CA-B83C-75B919299DB1}" srcOrd="0" destOrd="0" presId="urn:microsoft.com/office/officeart/2005/8/layout/bList2"/>
    <dgm:cxn modelId="{AF2AD30D-7DFA-4FEE-AF86-6BF2FD60E62E}" type="presOf" srcId="{B1B9B342-874B-4293-8E18-45BF618A4C86}" destId="{16B952E4-375C-4C41-85F8-DEC4C938BB7E}" srcOrd="0" destOrd="0" presId="urn:microsoft.com/office/officeart/2005/8/layout/bList2"/>
    <dgm:cxn modelId="{2BB6A8F3-567C-4551-A9DD-622E212F92D3}" type="presOf" srcId="{B912E574-1EF2-4681-B395-4045ECE823F6}" destId="{FFAC429E-88B2-4E28-A03C-C4E604B147D4}" srcOrd="0" destOrd="0" presId="urn:microsoft.com/office/officeart/2005/8/layout/bList2"/>
    <dgm:cxn modelId="{9BE44EEC-F8B0-4DA4-8940-4D8FE00E1892}" type="presOf" srcId="{AB593A38-781D-4406-BF45-57E2A5C44897}" destId="{F01BC04D-4A2C-43A9-8F8A-4273210D51BA}" srcOrd="0" destOrd="0" presId="urn:microsoft.com/office/officeart/2005/8/layout/bList2"/>
    <dgm:cxn modelId="{D27CD5E6-2F5F-4A04-9062-DC8E2063AACB}" srcId="{B912E574-1EF2-4681-B395-4045ECE823F6}" destId="{AB593A38-781D-4406-BF45-57E2A5C44897}" srcOrd="4" destOrd="0" parTransId="{FA0A4B3B-8B03-4EF5-B288-DE02ABF85846}" sibTransId="{8F5311B9-685C-43A5-A83E-F5D7086388EA}"/>
    <dgm:cxn modelId="{25E6AF54-0421-4D1B-ADD8-818B13024ED6}" type="presOf" srcId="{2FF5F1EF-72F7-41DB-A237-C40D8BF6262D}" destId="{1FFA1E97-B2F0-4FB1-9CD6-94C033C79239}" srcOrd="1" destOrd="0" presId="urn:microsoft.com/office/officeart/2005/8/layout/bList2"/>
    <dgm:cxn modelId="{436A5284-3798-4294-89FC-82C0A5CB7672}" type="presOf" srcId="{8246E45B-CC19-47D1-8731-1B9F583B9A48}" destId="{BAD5E3F0-0E54-4C94-B99C-279C76EFB76A}" srcOrd="0" destOrd="0" presId="urn:microsoft.com/office/officeart/2005/8/layout/bList2"/>
    <dgm:cxn modelId="{002AE658-3015-4CCB-B1F1-8E5CE2BA02CB}" type="presOf" srcId="{37C9BECA-4114-4E57-B605-D04B947EC0BF}" destId="{FC594937-3AA4-41FE-8C72-53FF03E0753E}" srcOrd="0" destOrd="0" presId="urn:microsoft.com/office/officeart/2005/8/layout/bList2"/>
    <dgm:cxn modelId="{752D5B57-DA0C-4913-802F-2CF1ECB9DBAC}" srcId="{B912E574-1EF2-4681-B395-4045ECE823F6}" destId="{6B35871B-B306-41EC-8C8D-D9345222AFDF}" srcOrd="2" destOrd="0" parTransId="{A29BDB6B-CB2B-4C46-B842-E436B50DB861}" sibTransId="{2E3711D9-2A10-472B-A8D5-8EFDDAD4ACA9}"/>
    <dgm:cxn modelId="{2944E981-98E4-4874-8E7A-E8BD6AE9842B}" type="presOf" srcId="{B1B9B342-874B-4293-8E18-45BF618A4C86}" destId="{A96CB258-A07F-4BAE-A6A0-D787ADE45049}" srcOrd="1" destOrd="0" presId="urn:microsoft.com/office/officeart/2005/8/layout/bList2"/>
    <dgm:cxn modelId="{B9EA9590-8BE6-4FF5-88E0-D0A525C4F12E}" type="presOf" srcId="{32DB3212-1D73-409D-8076-98F070B35AB3}" destId="{20A0A0D9-3E82-47E3-AF42-FADC105E9FF9}" srcOrd="0" destOrd="0" presId="urn:microsoft.com/office/officeart/2005/8/layout/bList2"/>
    <dgm:cxn modelId="{FC113424-F4C0-464C-A0B9-1A07131D696D}" type="presOf" srcId="{8AD76B37-DDBA-4231-8873-A6CCCEB0261A}" destId="{8F3D5936-3182-44AE-B055-652D0C7EEDAD}" srcOrd="0" destOrd="0" presId="urn:microsoft.com/office/officeart/2005/8/layout/bList2"/>
    <dgm:cxn modelId="{CA183B50-A1AE-4F5F-9DE0-0D4176A9BB2C}" type="presOf" srcId="{AB593A38-781D-4406-BF45-57E2A5C44897}" destId="{9C369505-CE82-41BF-9B9E-BC71DCDAC45B}" srcOrd="1" destOrd="0" presId="urn:microsoft.com/office/officeart/2005/8/layout/bList2"/>
    <dgm:cxn modelId="{57AF2234-F2D8-44EC-9C8A-4462FE7589E9}" srcId="{B912E574-1EF2-4681-B395-4045ECE823F6}" destId="{AD6760EF-52F3-4C48-8890-450B1BB0E0D9}" srcOrd="5" destOrd="0" parTransId="{92ABDFAB-666F-4664-A31C-8FD81C5FE8DA}" sibTransId="{8246E45B-CC19-47D1-8731-1B9F583B9A48}"/>
    <dgm:cxn modelId="{C4A7D5F6-8682-42CE-B5C6-EFA8E1BDC026}" type="presOf" srcId="{941A1795-FB3E-4006-93B5-8476AC58AEA9}" destId="{CE8A7AF1-A84B-4B16-BCBD-DD8FDB74B392}" srcOrd="0" destOrd="0" presId="urn:microsoft.com/office/officeart/2005/8/layout/bList2"/>
    <dgm:cxn modelId="{3728BC58-1253-4F1D-9C77-AB0D2A14E870}" srcId="{B912E574-1EF2-4681-B395-4045ECE823F6}" destId="{37C9BECA-4114-4E57-B605-D04B947EC0BF}" srcOrd="3" destOrd="0" parTransId="{99232ABD-3280-4F8B-919F-C2ABBE6BDC07}" sibTransId="{941A1795-FB3E-4006-93B5-8476AC58AEA9}"/>
    <dgm:cxn modelId="{6D1795EB-C010-4BFC-B5B3-1A94222C2C86}" type="presOf" srcId="{30DAF6AB-30DC-4110-BD39-84559217D9BD}" destId="{CD05D051-7EA5-4E8C-9F95-DDEE0727991C}" srcOrd="0" destOrd="0" presId="urn:microsoft.com/office/officeart/2005/8/layout/bList2"/>
    <dgm:cxn modelId="{7DCA4000-32BC-4F50-A970-0BE6B9E6B2FE}" srcId="{B912E574-1EF2-4681-B395-4045ECE823F6}" destId="{8AD76B37-DDBA-4231-8873-A6CCCEB0261A}" srcOrd="6" destOrd="0" parTransId="{1C17BA64-C235-4C0B-8265-73454E4811FA}" sibTransId="{32DB3212-1D73-409D-8076-98F070B35AB3}"/>
    <dgm:cxn modelId="{F668D670-8B8A-4EB0-B7A0-9E56E2130881}" type="presOf" srcId="{840B1F94-8307-4C85-B70F-8F9DC392DC30}" destId="{69E36991-FAA7-4248-BA7F-F0E722D19040}" srcOrd="0" destOrd="0" presId="urn:microsoft.com/office/officeart/2005/8/layout/bList2"/>
    <dgm:cxn modelId="{6CAE3AE3-AE1E-4F14-87B0-E6163F3E6D73}" type="presOf" srcId="{990C3C98-EFFD-47BC-A442-2C4D2ADD219F}" destId="{C5C97A98-20B2-4C59-9119-F995D42B8469}" srcOrd="1" destOrd="0" presId="urn:microsoft.com/office/officeart/2005/8/layout/bList2"/>
    <dgm:cxn modelId="{472823A1-04C0-44A1-B5AF-F89738BF262B}" type="presOf" srcId="{AD6760EF-52F3-4C48-8890-450B1BB0E0D9}" destId="{CB39E2CA-207A-4A65-AE9B-48B2A6999D0C}" srcOrd="1" destOrd="0" presId="urn:microsoft.com/office/officeart/2005/8/layout/bList2"/>
    <dgm:cxn modelId="{93ED1EA0-6961-4DC7-8C85-5A774EB689BE}" type="presOf" srcId="{2E3711D9-2A10-472B-A8D5-8EFDDAD4ACA9}" destId="{6E187032-7B85-4448-B6E4-5B7E2890260A}" srcOrd="0" destOrd="0" presId="urn:microsoft.com/office/officeart/2005/8/layout/bList2"/>
    <dgm:cxn modelId="{7805FFDA-C39C-485E-9197-99190BECA233}" type="presOf" srcId="{6B35871B-B306-41EC-8C8D-D9345222AFDF}" destId="{415C67F4-5648-40E4-94B2-F5B52C15358A}" srcOrd="1" destOrd="0" presId="urn:microsoft.com/office/officeart/2005/8/layout/bList2"/>
    <dgm:cxn modelId="{3FCC5E69-3134-453F-BBBA-EBF38DA3CF4F}" type="presOf" srcId="{990C3C98-EFFD-47BC-A442-2C4D2ADD219F}" destId="{67E851F6-8088-4D3E-BEE4-707547643D2C}" srcOrd="0" destOrd="0" presId="urn:microsoft.com/office/officeart/2005/8/layout/bList2"/>
    <dgm:cxn modelId="{69882A80-EFEA-46AA-90A3-A5032B2514AA}" srcId="{B912E574-1EF2-4681-B395-4045ECE823F6}" destId="{B1B9B342-874B-4293-8E18-45BF618A4C86}" srcOrd="7" destOrd="0" parTransId="{C358807D-C841-4015-B48C-E41E1945BFBB}" sibTransId="{360A8EA7-0829-4431-B6AE-EC55310BAF35}"/>
    <dgm:cxn modelId="{BC79D1C3-10DB-4041-AF9B-E5FC31E88759}" type="presOf" srcId="{AD6760EF-52F3-4C48-8890-450B1BB0E0D9}" destId="{F83F2FB0-BA51-4153-8F78-5C083D943A83}" srcOrd="0" destOrd="0" presId="urn:microsoft.com/office/officeart/2005/8/layout/bList2"/>
    <dgm:cxn modelId="{5E214799-4C13-419B-B2ED-3A82170B19BC}" type="presOf" srcId="{37C9BECA-4114-4E57-B605-D04B947EC0BF}" destId="{2287B4EB-F8AE-4F76-8550-428C48045AA7}" srcOrd="1" destOrd="0" presId="urn:microsoft.com/office/officeart/2005/8/layout/bList2"/>
    <dgm:cxn modelId="{B6FBBAA8-78AC-4F8F-899C-D50724681EF3}" type="presParOf" srcId="{FFAC429E-88B2-4E28-A03C-C4E604B147D4}" destId="{87DA2C03-E0C5-4812-A324-A123080088C7}" srcOrd="0" destOrd="0" presId="urn:microsoft.com/office/officeart/2005/8/layout/bList2"/>
    <dgm:cxn modelId="{78AB6CB1-A567-4E41-819E-B956C1EB293A}" type="presParOf" srcId="{87DA2C03-E0C5-4812-A324-A123080088C7}" destId="{853CFBD3-4302-4849-B901-8792047C6B1F}" srcOrd="0" destOrd="0" presId="urn:microsoft.com/office/officeart/2005/8/layout/bList2"/>
    <dgm:cxn modelId="{295ED26E-9156-4B91-86E2-A1D834C197EF}" type="presParOf" srcId="{87DA2C03-E0C5-4812-A324-A123080088C7}" destId="{9D14099C-1FAB-42CA-B83C-75B919299DB1}" srcOrd="1" destOrd="0" presId="urn:microsoft.com/office/officeart/2005/8/layout/bList2"/>
    <dgm:cxn modelId="{B99415CE-24E7-4B60-9197-B00729D3AF65}" type="presParOf" srcId="{87DA2C03-E0C5-4812-A324-A123080088C7}" destId="{1FFA1E97-B2F0-4FB1-9CD6-94C033C79239}" srcOrd="2" destOrd="0" presId="urn:microsoft.com/office/officeart/2005/8/layout/bList2"/>
    <dgm:cxn modelId="{2B47C49B-C45F-4D3D-9A22-496A4C9D8530}" type="presParOf" srcId="{87DA2C03-E0C5-4812-A324-A123080088C7}" destId="{6C38EDDD-FD77-4703-97FB-158AEA67E2AA}" srcOrd="3" destOrd="0" presId="urn:microsoft.com/office/officeart/2005/8/layout/bList2"/>
    <dgm:cxn modelId="{147A4B97-85D5-451E-84FD-1DC7B9BAF069}" type="presParOf" srcId="{FFAC429E-88B2-4E28-A03C-C4E604B147D4}" destId="{69E36991-FAA7-4248-BA7F-F0E722D19040}" srcOrd="1" destOrd="0" presId="urn:microsoft.com/office/officeart/2005/8/layout/bList2"/>
    <dgm:cxn modelId="{6FD6A89D-8C4D-4446-95AC-702115A95A56}" type="presParOf" srcId="{FFAC429E-88B2-4E28-A03C-C4E604B147D4}" destId="{5BFD6304-206B-4EC0-B095-EA3106B830FA}" srcOrd="2" destOrd="0" presId="urn:microsoft.com/office/officeart/2005/8/layout/bList2"/>
    <dgm:cxn modelId="{336AF9F7-6E96-4AB7-8F96-0D1C53F9FA3B}" type="presParOf" srcId="{5BFD6304-206B-4EC0-B095-EA3106B830FA}" destId="{9466017D-C3D6-4181-AD98-96F0E6E7722D}" srcOrd="0" destOrd="0" presId="urn:microsoft.com/office/officeart/2005/8/layout/bList2"/>
    <dgm:cxn modelId="{5B4A6F10-C68E-4641-A655-47AD963DBD85}" type="presParOf" srcId="{5BFD6304-206B-4EC0-B095-EA3106B830FA}" destId="{67E851F6-8088-4D3E-BEE4-707547643D2C}" srcOrd="1" destOrd="0" presId="urn:microsoft.com/office/officeart/2005/8/layout/bList2"/>
    <dgm:cxn modelId="{71C03025-4617-46D4-A26D-B1AABE76AA33}" type="presParOf" srcId="{5BFD6304-206B-4EC0-B095-EA3106B830FA}" destId="{C5C97A98-20B2-4C59-9119-F995D42B8469}" srcOrd="2" destOrd="0" presId="urn:microsoft.com/office/officeart/2005/8/layout/bList2"/>
    <dgm:cxn modelId="{6D998F5E-C3FA-41E4-95B3-B572279AC163}" type="presParOf" srcId="{5BFD6304-206B-4EC0-B095-EA3106B830FA}" destId="{EAD8A5B6-91FE-4E62-B094-59EC5B336D37}" srcOrd="3" destOrd="0" presId="urn:microsoft.com/office/officeart/2005/8/layout/bList2"/>
    <dgm:cxn modelId="{45D13630-592D-4DE4-8A9E-C6B33F49B543}" type="presParOf" srcId="{FFAC429E-88B2-4E28-A03C-C4E604B147D4}" destId="{CD05D051-7EA5-4E8C-9F95-DDEE0727991C}" srcOrd="3" destOrd="0" presId="urn:microsoft.com/office/officeart/2005/8/layout/bList2"/>
    <dgm:cxn modelId="{41693323-1739-4C6E-94DA-F3AA86B948CE}" type="presParOf" srcId="{FFAC429E-88B2-4E28-A03C-C4E604B147D4}" destId="{BC81D9B9-64F9-40C6-BC5A-F683EE51D364}" srcOrd="4" destOrd="0" presId="urn:microsoft.com/office/officeart/2005/8/layout/bList2"/>
    <dgm:cxn modelId="{AF2B709E-B5CC-4556-8687-0F9AF4A85C90}" type="presParOf" srcId="{BC81D9B9-64F9-40C6-BC5A-F683EE51D364}" destId="{100FD033-A8DF-4C26-8292-01E48FD546F7}" srcOrd="0" destOrd="0" presId="urn:microsoft.com/office/officeart/2005/8/layout/bList2"/>
    <dgm:cxn modelId="{CDC2185D-071E-4860-8A02-14F2365EA681}" type="presParOf" srcId="{BC81D9B9-64F9-40C6-BC5A-F683EE51D364}" destId="{B88E3A37-DC8A-4859-95F4-0074F7F024BE}" srcOrd="1" destOrd="0" presId="urn:microsoft.com/office/officeart/2005/8/layout/bList2"/>
    <dgm:cxn modelId="{BED7442A-025C-45AF-914A-7393A3B97E58}" type="presParOf" srcId="{BC81D9B9-64F9-40C6-BC5A-F683EE51D364}" destId="{415C67F4-5648-40E4-94B2-F5B52C15358A}" srcOrd="2" destOrd="0" presId="urn:microsoft.com/office/officeart/2005/8/layout/bList2"/>
    <dgm:cxn modelId="{38A47CF9-EFD9-42EE-AF01-CA5B0F739D8B}" type="presParOf" srcId="{BC81D9B9-64F9-40C6-BC5A-F683EE51D364}" destId="{E2972883-392C-4576-A734-2A284196B141}" srcOrd="3" destOrd="0" presId="urn:microsoft.com/office/officeart/2005/8/layout/bList2"/>
    <dgm:cxn modelId="{2CB6ECD3-A564-4846-A545-6D6F48A68F93}" type="presParOf" srcId="{FFAC429E-88B2-4E28-A03C-C4E604B147D4}" destId="{6E187032-7B85-4448-B6E4-5B7E2890260A}" srcOrd="5" destOrd="0" presId="urn:microsoft.com/office/officeart/2005/8/layout/bList2"/>
    <dgm:cxn modelId="{F794EF99-1E7F-464A-AD12-087924E54AAD}" type="presParOf" srcId="{FFAC429E-88B2-4E28-A03C-C4E604B147D4}" destId="{4BA397A3-79B7-4DF7-A966-AF0610F4CE9B}" srcOrd="6" destOrd="0" presId="urn:microsoft.com/office/officeart/2005/8/layout/bList2"/>
    <dgm:cxn modelId="{783C83BE-D42C-4D1B-B691-F6D384E5F1B2}" type="presParOf" srcId="{4BA397A3-79B7-4DF7-A966-AF0610F4CE9B}" destId="{F28D11F2-236A-4C26-A6EC-5206A37A5C3A}" srcOrd="0" destOrd="0" presId="urn:microsoft.com/office/officeart/2005/8/layout/bList2"/>
    <dgm:cxn modelId="{019FDB9D-A5F4-466B-B2B7-A31613A4B1FA}" type="presParOf" srcId="{4BA397A3-79B7-4DF7-A966-AF0610F4CE9B}" destId="{FC594937-3AA4-41FE-8C72-53FF03E0753E}" srcOrd="1" destOrd="0" presId="urn:microsoft.com/office/officeart/2005/8/layout/bList2"/>
    <dgm:cxn modelId="{B08EC9BB-755A-43FA-83E4-ECA24FA76238}" type="presParOf" srcId="{4BA397A3-79B7-4DF7-A966-AF0610F4CE9B}" destId="{2287B4EB-F8AE-4F76-8550-428C48045AA7}" srcOrd="2" destOrd="0" presId="urn:microsoft.com/office/officeart/2005/8/layout/bList2"/>
    <dgm:cxn modelId="{76EED78A-8FED-47D9-8949-C719DBBD65A7}" type="presParOf" srcId="{4BA397A3-79B7-4DF7-A966-AF0610F4CE9B}" destId="{E0142416-B4ED-43B3-8004-3F97A1B43A59}" srcOrd="3" destOrd="0" presId="urn:microsoft.com/office/officeart/2005/8/layout/bList2"/>
    <dgm:cxn modelId="{1E058DB6-69A5-4F0F-8C9B-44458FD2925F}" type="presParOf" srcId="{FFAC429E-88B2-4E28-A03C-C4E604B147D4}" destId="{CE8A7AF1-A84B-4B16-BCBD-DD8FDB74B392}" srcOrd="7" destOrd="0" presId="urn:microsoft.com/office/officeart/2005/8/layout/bList2"/>
    <dgm:cxn modelId="{986D428A-F460-405F-9C33-C5B0BB093A63}" type="presParOf" srcId="{FFAC429E-88B2-4E28-A03C-C4E604B147D4}" destId="{D9BEDFF1-4A51-4326-973C-45543DDD6E51}" srcOrd="8" destOrd="0" presId="urn:microsoft.com/office/officeart/2005/8/layout/bList2"/>
    <dgm:cxn modelId="{9FB0FADF-9E54-4B35-B7BD-39376DDD2E14}" type="presParOf" srcId="{D9BEDFF1-4A51-4326-973C-45543DDD6E51}" destId="{892D2966-CACC-4C95-9C79-C765DDE6FA27}" srcOrd="0" destOrd="0" presId="urn:microsoft.com/office/officeart/2005/8/layout/bList2"/>
    <dgm:cxn modelId="{6DD78C48-8507-43EC-AD95-F24ABE871B5C}" type="presParOf" srcId="{D9BEDFF1-4A51-4326-973C-45543DDD6E51}" destId="{F01BC04D-4A2C-43A9-8F8A-4273210D51BA}" srcOrd="1" destOrd="0" presId="urn:microsoft.com/office/officeart/2005/8/layout/bList2"/>
    <dgm:cxn modelId="{3342EE62-FD78-4210-8536-1612B8632631}" type="presParOf" srcId="{D9BEDFF1-4A51-4326-973C-45543DDD6E51}" destId="{9C369505-CE82-41BF-9B9E-BC71DCDAC45B}" srcOrd="2" destOrd="0" presId="urn:microsoft.com/office/officeart/2005/8/layout/bList2"/>
    <dgm:cxn modelId="{58D8CFD9-BC6A-4BC5-BBCB-3598FB4DC637}" type="presParOf" srcId="{D9BEDFF1-4A51-4326-973C-45543DDD6E51}" destId="{22FC31F9-60E1-4847-AFF3-BB9086B80A75}" srcOrd="3" destOrd="0" presId="urn:microsoft.com/office/officeart/2005/8/layout/bList2"/>
    <dgm:cxn modelId="{E0994CC6-4731-4B99-849C-EA8D84511033}" type="presParOf" srcId="{FFAC429E-88B2-4E28-A03C-C4E604B147D4}" destId="{26F66E7F-C6C8-4742-8625-1BE8226F3C7C}" srcOrd="9" destOrd="0" presId="urn:microsoft.com/office/officeart/2005/8/layout/bList2"/>
    <dgm:cxn modelId="{A76AE1BC-E5C8-4A89-AFDC-2E261203729D}" type="presParOf" srcId="{FFAC429E-88B2-4E28-A03C-C4E604B147D4}" destId="{A6048406-93AE-4370-8FC8-34A15A941BE8}" srcOrd="10" destOrd="0" presId="urn:microsoft.com/office/officeart/2005/8/layout/bList2"/>
    <dgm:cxn modelId="{6EEFD98F-8A4B-4E84-82CE-1D060080CA34}" type="presParOf" srcId="{A6048406-93AE-4370-8FC8-34A15A941BE8}" destId="{6976E374-8AE9-487E-9E8F-5DAE1CE58F2E}" srcOrd="0" destOrd="0" presId="urn:microsoft.com/office/officeart/2005/8/layout/bList2"/>
    <dgm:cxn modelId="{BE733325-BA04-4E6C-A6A2-172018DDA77C}" type="presParOf" srcId="{A6048406-93AE-4370-8FC8-34A15A941BE8}" destId="{F83F2FB0-BA51-4153-8F78-5C083D943A83}" srcOrd="1" destOrd="0" presId="urn:microsoft.com/office/officeart/2005/8/layout/bList2"/>
    <dgm:cxn modelId="{1506B7F9-812F-472F-935E-2AE5FECE6C90}" type="presParOf" srcId="{A6048406-93AE-4370-8FC8-34A15A941BE8}" destId="{CB39E2CA-207A-4A65-AE9B-48B2A6999D0C}" srcOrd="2" destOrd="0" presId="urn:microsoft.com/office/officeart/2005/8/layout/bList2"/>
    <dgm:cxn modelId="{08C3749C-3166-4594-A388-38F09E1EBD2B}" type="presParOf" srcId="{A6048406-93AE-4370-8FC8-34A15A941BE8}" destId="{650AD751-3D41-4F9C-AA8A-1884EC90FE4F}" srcOrd="3" destOrd="0" presId="urn:microsoft.com/office/officeart/2005/8/layout/bList2"/>
    <dgm:cxn modelId="{28404EE0-AFB9-4041-ACB5-C9C5C431DC72}" type="presParOf" srcId="{FFAC429E-88B2-4E28-A03C-C4E604B147D4}" destId="{BAD5E3F0-0E54-4C94-B99C-279C76EFB76A}" srcOrd="11" destOrd="0" presId="urn:microsoft.com/office/officeart/2005/8/layout/bList2"/>
    <dgm:cxn modelId="{4F27C464-FCFF-483D-9060-4A3EC2C8782B}" type="presParOf" srcId="{FFAC429E-88B2-4E28-A03C-C4E604B147D4}" destId="{7DAA87A2-F0FA-4238-ABF1-862D96F43BDE}" srcOrd="12" destOrd="0" presId="urn:microsoft.com/office/officeart/2005/8/layout/bList2"/>
    <dgm:cxn modelId="{3E5CA825-F2AA-4DB9-B009-C69F4EDBCCA8}" type="presParOf" srcId="{7DAA87A2-F0FA-4238-ABF1-862D96F43BDE}" destId="{B1A38A84-1459-42F1-9743-FEE42E01E4D8}" srcOrd="0" destOrd="0" presId="urn:microsoft.com/office/officeart/2005/8/layout/bList2"/>
    <dgm:cxn modelId="{88B0053E-982F-4171-8E64-770124EADBC8}" type="presParOf" srcId="{7DAA87A2-F0FA-4238-ABF1-862D96F43BDE}" destId="{8F3D5936-3182-44AE-B055-652D0C7EEDAD}" srcOrd="1" destOrd="0" presId="urn:microsoft.com/office/officeart/2005/8/layout/bList2"/>
    <dgm:cxn modelId="{1971F3B0-033C-4978-BED0-CDE3D0905AD1}" type="presParOf" srcId="{7DAA87A2-F0FA-4238-ABF1-862D96F43BDE}" destId="{FD960D49-4051-451A-9D7D-B06BBE2C0015}" srcOrd="2" destOrd="0" presId="urn:microsoft.com/office/officeart/2005/8/layout/bList2"/>
    <dgm:cxn modelId="{58EE9DD6-7EC9-422D-99CB-AC10B4064AEC}" type="presParOf" srcId="{7DAA87A2-F0FA-4238-ABF1-862D96F43BDE}" destId="{4C46FF0B-A2F1-4E81-9C1B-505CF0264890}" srcOrd="3" destOrd="0" presId="urn:microsoft.com/office/officeart/2005/8/layout/bList2"/>
    <dgm:cxn modelId="{A4A43933-922B-4D49-9C9C-6F674667E37E}" type="presParOf" srcId="{FFAC429E-88B2-4E28-A03C-C4E604B147D4}" destId="{20A0A0D9-3E82-47E3-AF42-FADC105E9FF9}" srcOrd="13" destOrd="0" presId="urn:microsoft.com/office/officeart/2005/8/layout/bList2"/>
    <dgm:cxn modelId="{8336CD6B-5A06-4996-A53F-EADCF38E275E}" type="presParOf" srcId="{FFAC429E-88B2-4E28-A03C-C4E604B147D4}" destId="{02C3AEF1-7CA1-4149-94DF-1D0AE57A1627}" srcOrd="14" destOrd="0" presId="urn:microsoft.com/office/officeart/2005/8/layout/bList2"/>
    <dgm:cxn modelId="{568165B2-E6C8-426A-B127-EF0E3EB97E4D}" type="presParOf" srcId="{02C3AEF1-7CA1-4149-94DF-1D0AE57A1627}" destId="{05E49112-EDA5-489C-9C65-5DF9F2E80DFA}" srcOrd="0" destOrd="0" presId="urn:microsoft.com/office/officeart/2005/8/layout/bList2"/>
    <dgm:cxn modelId="{5B53885C-FBC1-4BBF-A575-320FD3812247}" type="presParOf" srcId="{02C3AEF1-7CA1-4149-94DF-1D0AE57A1627}" destId="{16B952E4-375C-4C41-85F8-DEC4C938BB7E}" srcOrd="1" destOrd="0" presId="urn:microsoft.com/office/officeart/2005/8/layout/bList2"/>
    <dgm:cxn modelId="{0FF7656F-CBDF-4EFB-8E8F-86A2E926C6DA}" type="presParOf" srcId="{02C3AEF1-7CA1-4149-94DF-1D0AE57A1627}" destId="{A96CB258-A07F-4BAE-A6A0-D787ADE45049}" srcOrd="2" destOrd="0" presId="urn:microsoft.com/office/officeart/2005/8/layout/bList2"/>
    <dgm:cxn modelId="{A127C97B-C9A8-43F7-B930-849C2EB85DF2}" type="presParOf" srcId="{02C3AEF1-7CA1-4149-94DF-1D0AE57A1627}" destId="{0CD6A1E1-7C7D-40A6-940A-FB7FC39F898D}"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25B4599-C39C-4926-8330-0B72339DE722}" type="doc">
      <dgm:prSet loTypeId="urn:microsoft.com/office/officeart/2005/8/layout/vList3" loCatId="list" qsTypeId="urn:microsoft.com/office/officeart/2005/8/quickstyle/simple3" qsCatId="simple" csTypeId="urn:microsoft.com/office/officeart/2005/8/colors/colorful2" csCatId="colorful" phldr="1"/>
      <dgm:spPr/>
    </dgm:pt>
    <dgm:pt modelId="{B584436B-EA72-4EDA-9EB1-E637382C065D}">
      <dgm:prSet phldrT="[Texto]"/>
      <dgm:spPr/>
      <dgm:t>
        <a:bodyPr/>
        <a:lstStyle/>
        <a:p>
          <a:r>
            <a:rPr lang="es-EC" dirty="0" smtClean="0"/>
            <a:t>ENTREVISTA</a:t>
          </a:r>
          <a:endParaRPr lang="es-EC" dirty="0"/>
        </a:p>
      </dgm:t>
    </dgm:pt>
    <dgm:pt modelId="{4FEC8CB5-44FE-461B-A4E4-62FC2B34E20D}" type="parTrans" cxnId="{A87A3CB5-327B-40F6-A100-8015FCA0E92C}">
      <dgm:prSet/>
      <dgm:spPr/>
      <dgm:t>
        <a:bodyPr/>
        <a:lstStyle/>
        <a:p>
          <a:endParaRPr lang="es-EC"/>
        </a:p>
      </dgm:t>
    </dgm:pt>
    <dgm:pt modelId="{9F996A33-AF0D-4A51-9D39-DBEB7B09F637}" type="sibTrans" cxnId="{A87A3CB5-327B-40F6-A100-8015FCA0E92C}">
      <dgm:prSet/>
      <dgm:spPr/>
      <dgm:t>
        <a:bodyPr/>
        <a:lstStyle/>
        <a:p>
          <a:endParaRPr lang="es-EC"/>
        </a:p>
      </dgm:t>
    </dgm:pt>
    <dgm:pt modelId="{D2749430-8317-4A47-BF03-F680ED4E4024}">
      <dgm:prSet phldrT="[Texto]"/>
      <dgm:spPr/>
      <dgm:t>
        <a:bodyPr/>
        <a:lstStyle/>
        <a:p>
          <a:r>
            <a:rPr lang="es-EC" dirty="0" smtClean="0"/>
            <a:t>ENCUESTA</a:t>
          </a:r>
          <a:endParaRPr lang="es-EC" dirty="0"/>
        </a:p>
      </dgm:t>
    </dgm:pt>
    <dgm:pt modelId="{C7C0D84E-FE80-459A-A9EB-437752BF9216}" type="parTrans" cxnId="{660675DD-564F-438A-AF80-FEC86E66BA94}">
      <dgm:prSet/>
      <dgm:spPr/>
      <dgm:t>
        <a:bodyPr/>
        <a:lstStyle/>
        <a:p>
          <a:endParaRPr lang="es-EC"/>
        </a:p>
      </dgm:t>
    </dgm:pt>
    <dgm:pt modelId="{3CE2F57E-C730-4553-9E2F-E1C32F1CBA21}" type="sibTrans" cxnId="{660675DD-564F-438A-AF80-FEC86E66BA94}">
      <dgm:prSet/>
      <dgm:spPr/>
      <dgm:t>
        <a:bodyPr/>
        <a:lstStyle/>
        <a:p>
          <a:endParaRPr lang="es-EC"/>
        </a:p>
      </dgm:t>
    </dgm:pt>
    <dgm:pt modelId="{CAADABF6-BB21-49E0-8FD1-B81CD767F4E9}" type="pres">
      <dgm:prSet presAssocID="{625B4599-C39C-4926-8330-0B72339DE722}" presName="linearFlow" presStyleCnt="0">
        <dgm:presLayoutVars>
          <dgm:dir/>
          <dgm:resizeHandles val="exact"/>
        </dgm:presLayoutVars>
      </dgm:prSet>
      <dgm:spPr/>
    </dgm:pt>
    <dgm:pt modelId="{7BA97050-870E-46DE-9F43-62A804BB71FD}" type="pres">
      <dgm:prSet presAssocID="{B584436B-EA72-4EDA-9EB1-E637382C065D}" presName="composite" presStyleCnt="0"/>
      <dgm:spPr/>
    </dgm:pt>
    <dgm:pt modelId="{ACAFCD14-245B-4ED0-89E4-59249972E766}" type="pres">
      <dgm:prSet presAssocID="{B584436B-EA72-4EDA-9EB1-E637382C065D}" presName="imgShp" presStyleLbl="fgImgPlace1" presStyleIdx="0" presStyleCnt="2"/>
      <dgm:spPr>
        <a:blipFill rotWithShape="1">
          <a:blip xmlns:r="http://schemas.openxmlformats.org/officeDocument/2006/relationships" r:embed="rId1"/>
          <a:stretch>
            <a:fillRect/>
          </a:stretch>
        </a:blipFill>
      </dgm:spPr>
    </dgm:pt>
    <dgm:pt modelId="{758BC65F-BBFA-4B9B-820F-DC40FE5A1BD6}" type="pres">
      <dgm:prSet presAssocID="{B584436B-EA72-4EDA-9EB1-E637382C065D}" presName="txShp" presStyleLbl="node1" presStyleIdx="0" presStyleCnt="2">
        <dgm:presLayoutVars>
          <dgm:bulletEnabled val="1"/>
        </dgm:presLayoutVars>
      </dgm:prSet>
      <dgm:spPr/>
      <dgm:t>
        <a:bodyPr/>
        <a:lstStyle/>
        <a:p>
          <a:endParaRPr lang="es-EC"/>
        </a:p>
      </dgm:t>
    </dgm:pt>
    <dgm:pt modelId="{4C87495E-2341-42D5-B6F4-F648ED340D20}" type="pres">
      <dgm:prSet presAssocID="{9F996A33-AF0D-4A51-9D39-DBEB7B09F637}" presName="spacing" presStyleCnt="0"/>
      <dgm:spPr/>
    </dgm:pt>
    <dgm:pt modelId="{57D9BB45-6CE8-4D14-9831-9469D83EF366}" type="pres">
      <dgm:prSet presAssocID="{D2749430-8317-4A47-BF03-F680ED4E4024}" presName="composite" presStyleCnt="0"/>
      <dgm:spPr/>
    </dgm:pt>
    <dgm:pt modelId="{3A4E901C-3469-49F8-A5E3-13B2AA12FEDC}" type="pres">
      <dgm:prSet presAssocID="{D2749430-8317-4A47-BF03-F680ED4E4024}" presName="imgShp" presStyleLbl="fgImgPlace1" presStyleIdx="1" presStyleCnt="2"/>
      <dgm:spPr>
        <a:blipFill rotWithShape="1">
          <a:blip xmlns:r="http://schemas.openxmlformats.org/officeDocument/2006/relationships" r:embed="rId2"/>
          <a:stretch>
            <a:fillRect/>
          </a:stretch>
        </a:blipFill>
      </dgm:spPr>
    </dgm:pt>
    <dgm:pt modelId="{59D35D5F-8647-43D5-9DEA-87DB3B12BFEB}" type="pres">
      <dgm:prSet presAssocID="{D2749430-8317-4A47-BF03-F680ED4E4024}" presName="txShp" presStyleLbl="node1" presStyleIdx="1" presStyleCnt="2">
        <dgm:presLayoutVars>
          <dgm:bulletEnabled val="1"/>
        </dgm:presLayoutVars>
      </dgm:prSet>
      <dgm:spPr/>
      <dgm:t>
        <a:bodyPr/>
        <a:lstStyle/>
        <a:p>
          <a:endParaRPr lang="es-EC"/>
        </a:p>
      </dgm:t>
    </dgm:pt>
  </dgm:ptLst>
  <dgm:cxnLst>
    <dgm:cxn modelId="{BAA9D9C0-D9E5-46E6-8759-9DA9871E7F3B}" type="presOf" srcId="{D2749430-8317-4A47-BF03-F680ED4E4024}" destId="{59D35D5F-8647-43D5-9DEA-87DB3B12BFEB}" srcOrd="0" destOrd="0" presId="urn:microsoft.com/office/officeart/2005/8/layout/vList3"/>
    <dgm:cxn modelId="{4A5EB894-902F-4E99-84C4-8F6217128973}" type="presOf" srcId="{625B4599-C39C-4926-8330-0B72339DE722}" destId="{CAADABF6-BB21-49E0-8FD1-B81CD767F4E9}" srcOrd="0" destOrd="0" presId="urn:microsoft.com/office/officeart/2005/8/layout/vList3"/>
    <dgm:cxn modelId="{32F0E7EA-66F8-43EE-8A1F-2C82EC567B19}" type="presOf" srcId="{B584436B-EA72-4EDA-9EB1-E637382C065D}" destId="{758BC65F-BBFA-4B9B-820F-DC40FE5A1BD6}" srcOrd="0" destOrd="0" presId="urn:microsoft.com/office/officeart/2005/8/layout/vList3"/>
    <dgm:cxn modelId="{A87A3CB5-327B-40F6-A100-8015FCA0E92C}" srcId="{625B4599-C39C-4926-8330-0B72339DE722}" destId="{B584436B-EA72-4EDA-9EB1-E637382C065D}" srcOrd="0" destOrd="0" parTransId="{4FEC8CB5-44FE-461B-A4E4-62FC2B34E20D}" sibTransId="{9F996A33-AF0D-4A51-9D39-DBEB7B09F637}"/>
    <dgm:cxn modelId="{660675DD-564F-438A-AF80-FEC86E66BA94}" srcId="{625B4599-C39C-4926-8330-0B72339DE722}" destId="{D2749430-8317-4A47-BF03-F680ED4E4024}" srcOrd="1" destOrd="0" parTransId="{C7C0D84E-FE80-459A-A9EB-437752BF9216}" sibTransId="{3CE2F57E-C730-4553-9E2F-E1C32F1CBA21}"/>
    <dgm:cxn modelId="{C4863069-B293-400C-9DCC-9FCCB2203BC7}" type="presParOf" srcId="{CAADABF6-BB21-49E0-8FD1-B81CD767F4E9}" destId="{7BA97050-870E-46DE-9F43-62A804BB71FD}" srcOrd="0" destOrd="0" presId="urn:microsoft.com/office/officeart/2005/8/layout/vList3"/>
    <dgm:cxn modelId="{2066AD73-2947-4553-8291-E697BBF7CE71}" type="presParOf" srcId="{7BA97050-870E-46DE-9F43-62A804BB71FD}" destId="{ACAFCD14-245B-4ED0-89E4-59249972E766}" srcOrd="0" destOrd="0" presId="urn:microsoft.com/office/officeart/2005/8/layout/vList3"/>
    <dgm:cxn modelId="{D2FCA6C5-C0EF-4EAE-A949-58AA96D17D6B}" type="presParOf" srcId="{7BA97050-870E-46DE-9F43-62A804BB71FD}" destId="{758BC65F-BBFA-4B9B-820F-DC40FE5A1BD6}" srcOrd="1" destOrd="0" presId="urn:microsoft.com/office/officeart/2005/8/layout/vList3"/>
    <dgm:cxn modelId="{DE11CF79-4C2C-4B0D-A308-D424CE4E8B48}" type="presParOf" srcId="{CAADABF6-BB21-49E0-8FD1-B81CD767F4E9}" destId="{4C87495E-2341-42D5-B6F4-F648ED340D20}" srcOrd="1" destOrd="0" presId="urn:microsoft.com/office/officeart/2005/8/layout/vList3"/>
    <dgm:cxn modelId="{EBAE2FF0-6058-4639-B35C-E64DD2578E63}" type="presParOf" srcId="{CAADABF6-BB21-49E0-8FD1-B81CD767F4E9}" destId="{57D9BB45-6CE8-4D14-9831-9469D83EF366}" srcOrd="2" destOrd="0" presId="urn:microsoft.com/office/officeart/2005/8/layout/vList3"/>
    <dgm:cxn modelId="{AE43455B-58B9-47CF-95D6-B11D5DEB114D}" type="presParOf" srcId="{57D9BB45-6CE8-4D14-9831-9469D83EF366}" destId="{3A4E901C-3469-49F8-A5E3-13B2AA12FEDC}" srcOrd="0" destOrd="0" presId="urn:microsoft.com/office/officeart/2005/8/layout/vList3"/>
    <dgm:cxn modelId="{DB0D4717-8018-447D-89B7-F67E5E0E255B}" type="presParOf" srcId="{57D9BB45-6CE8-4D14-9831-9469D83EF366}" destId="{59D35D5F-8647-43D5-9DEA-87DB3B12BFEB}"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24C9B5-63EC-4DE7-AD24-9680D6D2D3CD}"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s-EC"/>
        </a:p>
      </dgm:t>
    </dgm:pt>
    <dgm:pt modelId="{5A193524-9695-40D3-8377-A1D9F3CFFF0E}">
      <dgm:prSet phldrT="[Texto]" custT="1"/>
      <dgm:spPr/>
      <dgm:t>
        <a:bodyPr/>
        <a:lstStyle/>
        <a:p>
          <a:r>
            <a:rPr lang="es-EC" sz="2000" dirty="0" smtClean="0">
              <a:latin typeface="Arial" panose="020B0604020202020204" pitchFamily="34" charset="0"/>
              <a:cs typeface="Arial" panose="020B0604020202020204" pitchFamily="34" charset="0"/>
            </a:rPr>
            <a:t>Fundamentar teóricamente y metodológicamente la propuesta.</a:t>
          </a:r>
          <a:endParaRPr lang="es-EC" sz="2000" dirty="0">
            <a:latin typeface="Arial" panose="020B0604020202020204" pitchFamily="34" charset="0"/>
            <a:cs typeface="Arial" panose="020B0604020202020204" pitchFamily="34" charset="0"/>
          </a:endParaRPr>
        </a:p>
      </dgm:t>
    </dgm:pt>
    <dgm:pt modelId="{605E89A8-7915-475A-B0E0-9D987D293C0B}" type="parTrans" cxnId="{8063DF8E-EB88-401C-A6AC-312C88B53626}">
      <dgm:prSet/>
      <dgm:spPr/>
      <dgm:t>
        <a:bodyPr/>
        <a:lstStyle/>
        <a:p>
          <a:endParaRPr lang="es-EC" sz="2000">
            <a:solidFill>
              <a:schemeClr val="tx1">
                <a:lumMod val="85000"/>
                <a:lumOff val="15000"/>
              </a:schemeClr>
            </a:solidFill>
            <a:latin typeface="Arial" panose="020B0604020202020204" pitchFamily="34" charset="0"/>
            <a:cs typeface="Arial" panose="020B0604020202020204" pitchFamily="34" charset="0"/>
          </a:endParaRPr>
        </a:p>
      </dgm:t>
    </dgm:pt>
    <dgm:pt modelId="{408B5740-41D5-4B54-A58D-344BDE7F73B1}" type="sibTrans" cxnId="{8063DF8E-EB88-401C-A6AC-312C88B53626}">
      <dgm:prSet/>
      <dgm:spPr/>
      <dgm:t>
        <a:bodyPr/>
        <a:lstStyle/>
        <a:p>
          <a:endParaRPr lang="es-EC" sz="2000">
            <a:solidFill>
              <a:schemeClr val="tx1">
                <a:lumMod val="85000"/>
                <a:lumOff val="15000"/>
              </a:schemeClr>
            </a:solidFill>
            <a:latin typeface="Arial" panose="020B0604020202020204" pitchFamily="34" charset="0"/>
            <a:cs typeface="Arial" panose="020B0604020202020204" pitchFamily="34" charset="0"/>
          </a:endParaRPr>
        </a:p>
      </dgm:t>
    </dgm:pt>
    <dgm:pt modelId="{1A41D774-D0F8-497A-8275-61A0085AFBC9}">
      <dgm:prSet phldrT="[Texto]" custT="1"/>
      <dgm:spPr/>
      <dgm:t>
        <a:bodyPr/>
        <a:lstStyle/>
        <a:p>
          <a:r>
            <a:rPr lang="es-EC" sz="2000" smtClean="0">
              <a:latin typeface="Arial" panose="020B0604020202020204" pitchFamily="34" charset="0"/>
              <a:cs typeface="Arial" panose="020B0604020202020204" pitchFamily="34" charset="0"/>
            </a:rPr>
            <a:t>Caracterizar las condiciones socioeconómicas actuales de la parroquia.</a:t>
          </a:r>
          <a:endParaRPr lang="es-EC" sz="2000" dirty="0">
            <a:latin typeface="Arial" panose="020B0604020202020204" pitchFamily="34" charset="0"/>
            <a:cs typeface="Arial" panose="020B0604020202020204" pitchFamily="34" charset="0"/>
          </a:endParaRPr>
        </a:p>
      </dgm:t>
    </dgm:pt>
    <dgm:pt modelId="{9A128978-9F33-47A3-80A7-1CDA426E4CCE}" type="parTrans" cxnId="{09AC5272-EB39-4DC0-A76A-5BA9401DE849}">
      <dgm:prSet/>
      <dgm:spPr/>
      <dgm:t>
        <a:bodyPr/>
        <a:lstStyle/>
        <a:p>
          <a:endParaRPr lang="es-EC" sz="2000">
            <a:solidFill>
              <a:schemeClr val="tx1">
                <a:lumMod val="85000"/>
                <a:lumOff val="15000"/>
              </a:schemeClr>
            </a:solidFill>
            <a:latin typeface="Arial" panose="020B0604020202020204" pitchFamily="34" charset="0"/>
            <a:cs typeface="Arial" panose="020B0604020202020204" pitchFamily="34" charset="0"/>
          </a:endParaRPr>
        </a:p>
      </dgm:t>
    </dgm:pt>
    <dgm:pt modelId="{74960BEC-22F5-4A35-915F-58A30969E2EF}" type="sibTrans" cxnId="{09AC5272-EB39-4DC0-A76A-5BA9401DE849}">
      <dgm:prSet/>
      <dgm:spPr/>
      <dgm:t>
        <a:bodyPr/>
        <a:lstStyle/>
        <a:p>
          <a:endParaRPr lang="es-EC" sz="2000">
            <a:solidFill>
              <a:schemeClr val="tx1">
                <a:lumMod val="85000"/>
                <a:lumOff val="15000"/>
              </a:schemeClr>
            </a:solidFill>
            <a:latin typeface="Arial" panose="020B0604020202020204" pitchFamily="34" charset="0"/>
            <a:cs typeface="Arial" panose="020B0604020202020204" pitchFamily="34" charset="0"/>
          </a:endParaRPr>
        </a:p>
      </dgm:t>
    </dgm:pt>
    <dgm:pt modelId="{75E93F1A-772D-4EC2-8633-D939260D7B44}">
      <dgm:prSet phldrT="[Texto]" custT="1"/>
      <dgm:spPr/>
      <dgm:t>
        <a:bodyPr/>
        <a:lstStyle/>
        <a:p>
          <a:r>
            <a:rPr lang="es-EC" sz="2000" smtClean="0">
              <a:latin typeface="Arial" panose="020B0604020202020204" pitchFamily="34" charset="0"/>
              <a:cs typeface="Arial" panose="020B0604020202020204" pitchFamily="34" charset="0"/>
            </a:rPr>
            <a:t>Identificar las actividades turísticas que pueden realizarse en la parroquia.</a:t>
          </a:r>
          <a:endParaRPr lang="es-EC" sz="2000" dirty="0">
            <a:latin typeface="Arial" panose="020B0604020202020204" pitchFamily="34" charset="0"/>
            <a:cs typeface="Arial" panose="020B0604020202020204" pitchFamily="34" charset="0"/>
          </a:endParaRPr>
        </a:p>
      </dgm:t>
    </dgm:pt>
    <dgm:pt modelId="{75D9B524-E1E6-4B5D-B173-2D1A907A1AB9}" type="parTrans" cxnId="{4D561E86-81DB-402A-BC1C-363C0C018B19}">
      <dgm:prSet/>
      <dgm:spPr/>
      <dgm:t>
        <a:bodyPr/>
        <a:lstStyle/>
        <a:p>
          <a:endParaRPr lang="es-EC" sz="2000">
            <a:solidFill>
              <a:schemeClr val="tx1">
                <a:lumMod val="85000"/>
                <a:lumOff val="15000"/>
              </a:schemeClr>
            </a:solidFill>
            <a:latin typeface="Arial" panose="020B0604020202020204" pitchFamily="34" charset="0"/>
            <a:cs typeface="Arial" panose="020B0604020202020204" pitchFamily="34" charset="0"/>
          </a:endParaRPr>
        </a:p>
      </dgm:t>
    </dgm:pt>
    <dgm:pt modelId="{730A0178-F58B-450F-9A44-90086D692CB7}" type="sibTrans" cxnId="{4D561E86-81DB-402A-BC1C-363C0C018B19}">
      <dgm:prSet/>
      <dgm:spPr/>
      <dgm:t>
        <a:bodyPr/>
        <a:lstStyle/>
        <a:p>
          <a:endParaRPr lang="es-EC" sz="2000">
            <a:solidFill>
              <a:schemeClr val="tx1">
                <a:lumMod val="85000"/>
                <a:lumOff val="15000"/>
              </a:schemeClr>
            </a:solidFill>
            <a:latin typeface="Arial" panose="020B0604020202020204" pitchFamily="34" charset="0"/>
            <a:cs typeface="Arial" panose="020B0604020202020204" pitchFamily="34" charset="0"/>
          </a:endParaRPr>
        </a:p>
      </dgm:t>
    </dgm:pt>
    <dgm:pt modelId="{79DE97A4-6DF7-4075-BD0A-0B71EF4C9F07}">
      <dgm:prSet phldrT="[Texto]" custT="1"/>
      <dgm:spPr/>
      <dgm:t>
        <a:bodyPr/>
        <a:lstStyle/>
        <a:p>
          <a:r>
            <a:rPr lang="es-EC" sz="2000" dirty="0" smtClean="0">
              <a:latin typeface="Arial" panose="020B0604020202020204" pitchFamily="34" charset="0"/>
              <a:cs typeface="Arial" panose="020B0604020202020204" pitchFamily="34" charset="0"/>
            </a:rPr>
            <a:t>Definir una propuesta de Modelo de Gestión Turismo Comunitario que tome en cuenta los diferentes actores sociales</a:t>
          </a:r>
          <a:endParaRPr lang="es-EC" sz="2000" dirty="0">
            <a:latin typeface="Arial" panose="020B0604020202020204" pitchFamily="34" charset="0"/>
            <a:cs typeface="Arial" panose="020B0604020202020204" pitchFamily="34" charset="0"/>
          </a:endParaRPr>
        </a:p>
      </dgm:t>
    </dgm:pt>
    <dgm:pt modelId="{24CD8DE6-29C4-4CBE-BAF9-693BDF29F55E}" type="parTrans" cxnId="{D7AEDAF8-8BC7-452A-ACF3-878BA9627A3B}">
      <dgm:prSet/>
      <dgm:spPr/>
      <dgm:t>
        <a:bodyPr/>
        <a:lstStyle/>
        <a:p>
          <a:endParaRPr lang="es-EC" sz="2000">
            <a:solidFill>
              <a:schemeClr val="tx1">
                <a:lumMod val="85000"/>
                <a:lumOff val="15000"/>
              </a:schemeClr>
            </a:solidFill>
            <a:latin typeface="Arial" panose="020B0604020202020204" pitchFamily="34" charset="0"/>
            <a:cs typeface="Arial" panose="020B0604020202020204" pitchFamily="34" charset="0"/>
          </a:endParaRPr>
        </a:p>
      </dgm:t>
    </dgm:pt>
    <dgm:pt modelId="{0B16DD59-14CA-4B1E-B744-F38FCB1A4850}" type="sibTrans" cxnId="{D7AEDAF8-8BC7-452A-ACF3-878BA9627A3B}">
      <dgm:prSet/>
      <dgm:spPr/>
      <dgm:t>
        <a:bodyPr/>
        <a:lstStyle/>
        <a:p>
          <a:endParaRPr lang="es-EC" sz="2000">
            <a:solidFill>
              <a:schemeClr val="tx1">
                <a:lumMod val="85000"/>
                <a:lumOff val="15000"/>
              </a:schemeClr>
            </a:solidFill>
            <a:latin typeface="Arial" panose="020B0604020202020204" pitchFamily="34" charset="0"/>
            <a:cs typeface="Arial" panose="020B0604020202020204" pitchFamily="34" charset="0"/>
          </a:endParaRPr>
        </a:p>
      </dgm:t>
    </dgm:pt>
    <dgm:pt modelId="{403C0136-88C4-4107-8380-83BC7E379913}" type="pres">
      <dgm:prSet presAssocID="{AD24C9B5-63EC-4DE7-AD24-9680D6D2D3CD}" presName="Name0" presStyleCnt="0">
        <dgm:presLayoutVars>
          <dgm:chMax val="7"/>
          <dgm:chPref val="7"/>
          <dgm:dir/>
        </dgm:presLayoutVars>
      </dgm:prSet>
      <dgm:spPr/>
      <dgm:t>
        <a:bodyPr/>
        <a:lstStyle/>
        <a:p>
          <a:endParaRPr lang="es-EC"/>
        </a:p>
      </dgm:t>
    </dgm:pt>
    <dgm:pt modelId="{1D11848B-3FB9-4268-88B7-24938FD6DF6F}" type="pres">
      <dgm:prSet presAssocID="{AD24C9B5-63EC-4DE7-AD24-9680D6D2D3CD}" presName="Name1" presStyleCnt="0"/>
      <dgm:spPr/>
    </dgm:pt>
    <dgm:pt modelId="{7771C1B1-37E4-45F8-91D9-452D304DEFFF}" type="pres">
      <dgm:prSet presAssocID="{AD24C9B5-63EC-4DE7-AD24-9680D6D2D3CD}" presName="cycle" presStyleCnt="0"/>
      <dgm:spPr/>
    </dgm:pt>
    <dgm:pt modelId="{24678168-D7D7-421A-B912-DECBD53A71A8}" type="pres">
      <dgm:prSet presAssocID="{AD24C9B5-63EC-4DE7-AD24-9680D6D2D3CD}" presName="srcNode" presStyleLbl="node1" presStyleIdx="0" presStyleCnt="4"/>
      <dgm:spPr/>
    </dgm:pt>
    <dgm:pt modelId="{3E5E3E70-B9B9-4AFC-B33B-9968714EB5B5}" type="pres">
      <dgm:prSet presAssocID="{AD24C9B5-63EC-4DE7-AD24-9680D6D2D3CD}" presName="conn" presStyleLbl="parChTrans1D2" presStyleIdx="0" presStyleCnt="1"/>
      <dgm:spPr/>
      <dgm:t>
        <a:bodyPr/>
        <a:lstStyle/>
        <a:p>
          <a:endParaRPr lang="es-EC"/>
        </a:p>
      </dgm:t>
    </dgm:pt>
    <dgm:pt modelId="{953681AF-3CBA-4C86-82D9-05E957C8A1DC}" type="pres">
      <dgm:prSet presAssocID="{AD24C9B5-63EC-4DE7-AD24-9680D6D2D3CD}" presName="extraNode" presStyleLbl="node1" presStyleIdx="0" presStyleCnt="4"/>
      <dgm:spPr/>
    </dgm:pt>
    <dgm:pt modelId="{BF7A07F6-292B-408B-AF9A-A74D9C0002D9}" type="pres">
      <dgm:prSet presAssocID="{AD24C9B5-63EC-4DE7-AD24-9680D6D2D3CD}" presName="dstNode" presStyleLbl="node1" presStyleIdx="0" presStyleCnt="4"/>
      <dgm:spPr/>
    </dgm:pt>
    <dgm:pt modelId="{AE65DF18-1C3B-4BE0-9BF2-912F48C4103E}" type="pres">
      <dgm:prSet presAssocID="{5A193524-9695-40D3-8377-A1D9F3CFFF0E}" presName="text_1" presStyleLbl="node1" presStyleIdx="0" presStyleCnt="4">
        <dgm:presLayoutVars>
          <dgm:bulletEnabled val="1"/>
        </dgm:presLayoutVars>
      </dgm:prSet>
      <dgm:spPr/>
      <dgm:t>
        <a:bodyPr/>
        <a:lstStyle/>
        <a:p>
          <a:endParaRPr lang="es-EC"/>
        </a:p>
      </dgm:t>
    </dgm:pt>
    <dgm:pt modelId="{0AA7495A-84DD-4488-97E9-30519B882221}" type="pres">
      <dgm:prSet presAssocID="{5A193524-9695-40D3-8377-A1D9F3CFFF0E}" presName="accent_1" presStyleCnt="0"/>
      <dgm:spPr/>
    </dgm:pt>
    <dgm:pt modelId="{2F8A8EAA-4F62-446C-89F8-1F20FD8BC28C}" type="pres">
      <dgm:prSet presAssocID="{5A193524-9695-40D3-8377-A1D9F3CFFF0E}" presName="accentRepeatNode" presStyleLbl="solidFgAcc1" presStyleIdx="0" presStyleCnt="4"/>
      <dgm:spPr/>
    </dgm:pt>
    <dgm:pt modelId="{6EB850EB-5816-46D8-B006-12632B58CD9D}" type="pres">
      <dgm:prSet presAssocID="{1A41D774-D0F8-497A-8275-61A0085AFBC9}" presName="text_2" presStyleLbl="node1" presStyleIdx="1" presStyleCnt="4">
        <dgm:presLayoutVars>
          <dgm:bulletEnabled val="1"/>
        </dgm:presLayoutVars>
      </dgm:prSet>
      <dgm:spPr/>
      <dgm:t>
        <a:bodyPr/>
        <a:lstStyle/>
        <a:p>
          <a:endParaRPr lang="es-EC"/>
        </a:p>
      </dgm:t>
    </dgm:pt>
    <dgm:pt modelId="{55067914-8D38-4AF1-B381-FF6CBB2B48EF}" type="pres">
      <dgm:prSet presAssocID="{1A41D774-D0F8-497A-8275-61A0085AFBC9}" presName="accent_2" presStyleCnt="0"/>
      <dgm:spPr/>
    </dgm:pt>
    <dgm:pt modelId="{E040BF94-1CD3-4FF1-B015-28D4D90C2EDB}" type="pres">
      <dgm:prSet presAssocID="{1A41D774-D0F8-497A-8275-61A0085AFBC9}" presName="accentRepeatNode" presStyleLbl="solidFgAcc1" presStyleIdx="1" presStyleCnt="4"/>
      <dgm:spPr/>
    </dgm:pt>
    <dgm:pt modelId="{10AD4C22-1AA4-49E7-9D55-ADC8F539D516}" type="pres">
      <dgm:prSet presAssocID="{75E93F1A-772D-4EC2-8633-D939260D7B44}" presName="text_3" presStyleLbl="node1" presStyleIdx="2" presStyleCnt="4">
        <dgm:presLayoutVars>
          <dgm:bulletEnabled val="1"/>
        </dgm:presLayoutVars>
      </dgm:prSet>
      <dgm:spPr/>
      <dgm:t>
        <a:bodyPr/>
        <a:lstStyle/>
        <a:p>
          <a:endParaRPr lang="es-EC"/>
        </a:p>
      </dgm:t>
    </dgm:pt>
    <dgm:pt modelId="{700D4108-92C8-4BE7-9E1F-80FC6C047DD8}" type="pres">
      <dgm:prSet presAssocID="{75E93F1A-772D-4EC2-8633-D939260D7B44}" presName="accent_3" presStyleCnt="0"/>
      <dgm:spPr/>
    </dgm:pt>
    <dgm:pt modelId="{A254EAD7-7D5D-4542-B7AA-3B0D49C5C632}" type="pres">
      <dgm:prSet presAssocID="{75E93F1A-772D-4EC2-8633-D939260D7B44}" presName="accentRepeatNode" presStyleLbl="solidFgAcc1" presStyleIdx="2" presStyleCnt="4"/>
      <dgm:spPr/>
    </dgm:pt>
    <dgm:pt modelId="{2B25FB11-A873-4ABB-8A0C-31E47236046C}" type="pres">
      <dgm:prSet presAssocID="{79DE97A4-6DF7-4075-BD0A-0B71EF4C9F07}" presName="text_4" presStyleLbl="node1" presStyleIdx="3" presStyleCnt="4">
        <dgm:presLayoutVars>
          <dgm:bulletEnabled val="1"/>
        </dgm:presLayoutVars>
      </dgm:prSet>
      <dgm:spPr/>
      <dgm:t>
        <a:bodyPr/>
        <a:lstStyle/>
        <a:p>
          <a:endParaRPr lang="es-EC"/>
        </a:p>
      </dgm:t>
    </dgm:pt>
    <dgm:pt modelId="{17A29B9F-6E11-4CEB-87C1-0A45425CDC00}" type="pres">
      <dgm:prSet presAssocID="{79DE97A4-6DF7-4075-BD0A-0B71EF4C9F07}" presName="accent_4" presStyleCnt="0"/>
      <dgm:spPr/>
    </dgm:pt>
    <dgm:pt modelId="{1F4A7BCA-90DB-413D-B989-9BCA53F93E36}" type="pres">
      <dgm:prSet presAssocID="{79DE97A4-6DF7-4075-BD0A-0B71EF4C9F07}" presName="accentRepeatNode" presStyleLbl="solidFgAcc1" presStyleIdx="3" presStyleCnt="4"/>
      <dgm:spPr/>
    </dgm:pt>
  </dgm:ptLst>
  <dgm:cxnLst>
    <dgm:cxn modelId="{09AC5272-EB39-4DC0-A76A-5BA9401DE849}" srcId="{AD24C9B5-63EC-4DE7-AD24-9680D6D2D3CD}" destId="{1A41D774-D0F8-497A-8275-61A0085AFBC9}" srcOrd="1" destOrd="0" parTransId="{9A128978-9F33-47A3-80A7-1CDA426E4CCE}" sibTransId="{74960BEC-22F5-4A35-915F-58A30969E2EF}"/>
    <dgm:cxn modelId="{089510C5-F863-411C-8632-A4C7674684A6}" type="presOf" srcId="{79DE97A4-6DF7-4075-BD0A-0B71EF4C9F07}" destId="{2B25FB11-A873-4ABB-8A0C-31E47236046C}" srcOrd="0" destOrd="0" presId="urn:microsoft.com/office/officeart/2008/layout/VerticalCurvedList"/>
    <dgm:cxn modelId="{8063DF8E-EB88-401C-A6AC-312C88B53626}" srcId="{AD24C9B5-63EC-4DE7-AD24-9680D6D2D3CD}" destId="{5A193524-9695-40D3-8377-A1D9F3CFFF0E}" srcOrd="0" destOrd="0" parTransId="{605E89A8-7915-475A-B0E0-9D987D293C0B}" sibTransId="{408B5740-41D5-4B54-A58D-344BDE7F73B1}"/>
    <dgm:cxn modelId="{29032AC9-5684-47EA-8F3E-D2B2DCB4820D}" type="presOf" srcId="{AD24C9B5-63EC-4DE7-AD24-9680D6D2D3CD}" destId="{403C0136-88C4-4107-8380-83BC7E379913}" srcOrd="0" destOrd="0" presId="urn:microsoft.com/office/officeart/2008/layout/VerticalCurvedList"/>
    <dgm:cxn modelId="{4D561E86-81DB-402A-BC1C-363C0C018B19}" srcId="{AD24C9B5-63EC-4DE7-AD24-9680D6D2D3CD}" destId="{75E93F1A-772D-4EC2-8633-D939260D7B44}" srcOrd="2" destOrd="0" parTransId="{75D9B524-E1E6-4B5D-B173-2D1A907A1AB9}" sibTransId="{730A0178-F58B-450F-9A44-90086D692CB7}"/>
    <dgm:cxn modelId="{8A6EC22F-609B-4E66-895E-93239DD908D8}" type="presOf" srcId="{408B5740-41D5-4B54-A58D-344BDE7F73B1}" destId="{3E5E3E70-B9B9-4AFC-B33B-9968714EB5B5}" srcOrd="0" destOrd="0" presId="urn:microsoft.com/office/officeart/2008/layout/VerticalCurvedList"/>
    <dgm:cxn modelId="{0F2603AF-483B-4BA2-B12D-9B46905ADA98}" type="presOf" srcId="{1A41D774-D0F8-497A-8275-61A0085AFBC9}" destId="{6EB850EB-5816-46D8-B006-12632B58CD9D}" srcOrd="0" destOrd="0" presId="urn:microsoft.com/office/officeart/2008/layout/VerticalCurvedList"/>
    <dgm:cxn modelId="{D7AEDAF8-8BC7-452A-ACF3-878BA9627A3B}" srcId="{AD24C9B5-63EC-4DE7-AD24-9680D6D2D3CD}" destId="{79DE97A4-6DF7-4075-BD0A-0B71EF4C9F07}" srcOrd="3" destOrd="0" parTransId="{24CD8DE6-29C4-4CBE-BAF9-693BDF29F55E}" sibTransId="{0B16DD59-14CA-4B1E-B744-F38FCB1A4850}"/>
    <dgm:cxn modelId="{F25488EB-A660-4D6A-8F12-67DC0869FFD6}" type="presOf" srcId="{5A193524-9695-40D3-8377-A1D9F3CFFF0E}" destId="{AE65DF18-1C3B-4BE0-9BF2-912F48C4103E}" srcOrd="0" destOrd="0" presId="urn:microsoft.com/office/officeart/2008/layout/VerticalCurvedList"/>
    <dgm:cxn modelId="{F37FFAD6-CDE2-4F42-958F-AA493045C5EE}" type="presOf" srcId="{75E93F1A-772D-4EC2-8633-D939260D7B44}" destId="{10AD4C22-1AA4-49E7-9D55-ADC8F539D516}" srcOrd="0" destOrd="0" presId="urn:microsoft.com/office/officeart/2008/layout/VerticalCurvedList"/>
    <dgm:cxn modelId="{56C36FFE-63C1-4816-AF0F-E50362820A30}" type="presParOf" srcId="{403C0136-88C4-4107-8380-83BC7E379913}" destId="{1D11848B-3FB9-4268-88B7-24938FD6DF6F}" srcOrd="0" destOrd="0" presId="urn:microsoft.com/office/officeart/2008/layout/VerticalCurvedList"/>
    <dgm:cxn modelId="{C0954E96-E185-4BCF-BEFB-94BC321B95E7}" type="presParOf" srcId="{1D11848B-3FB9-4268-88B7-24938FD6DF6F}" destId="{7771C1B1-37E4-45F8-91D9-452D304DEFFF}" srcOrd="0" destOrd="0" presId="urn:microsoft.com/office/officeart/2008/layout/VerticalCurvedList"/>
    <dgm:cxn modelId="{610FCEF2-B1E8-471D-B01B-D142193C1EC0}" type="presParOf" srcId="{7771C1B1-37E4-45F8-91D9-452D304DEFFF}" destId="{24678168-D7D7-421A-B912-DECBD53A71A8}" srcOrd="0" destOrd="0" presId="urn:microsoft.com/office/officeart/2008/layout/VerticalCurvedList"/>
    <dgm:cxn modelId="{1E1D27CF-499E-4C2D-A037-EA39583228B2}" type="presParOf" srcId="{7771C1B1-37E4-45F8-91D9-452D304DEFFF}" destId="{3E5E3E70-B9B9-4AFC-B33B-9968714EB5B5}" srcOrd="1" destOrd="0" presId="urn:microsoft.com/office/officeart/2008/layout/VerticalCurvedList"/>
    <dgm:cxn modelId="{62464CF8-341B-4814-8E82-6D83817DDAA2}" type="presParOf" srcId="{7771C1B1-37E4-45F8-91D9-452D304DEFFF}" destId="{953681AF-3CBA-4C86-82D9-05E957C8A1DC}" srcOrd="2" destOrd="0" presId="urn:microsoft.com/office/officeart/2008/layout/VerticalCurvedList"/>
    <dgm:cxn modelId="{D7FCA542-2CB7-4FA0-9D48-F1E1E3796E00}" type="presParOf" srcId="{7771C1B1-37E4-45F8-91D9-452D304DEFFF}" destId="{BF7A07F6-292B-408B-AF9A-A74D9C0002D9}" srcOrd="3" destOrd="0" presId="urn:microsoft.com/office/officeart/2008/layout/VerticalCurvedList"/>
    <dgm:cxn modelId="{59463A9E-5AB1-4B0F-993D-CC90CC8C6D51}" type="presParOf" srcId="{1D11848B-3FB9-4268-88B7-24938FD6DF6F}" destId="{AE65DF18-1C3B-4BE0-9BF2-912F48C4103E}" srcOrd="1" destOrd="0" presId="urn:microsoft.com/office/officeart/2008/layout/VerticalCurvedList"/>
    <dgm:cxn modelId="{7FB63637-9BB2-4ABE-9893-B26840CEF7E5}" type="presParOf" srcId="{1D11848B-3FB9-4268-88B7-24938FD6DF6F}" destId="{0AA7495A-84DD-4488-97E9-30519B882221}" srcOrd="2" destOrd="0" presId="urn:microsoft.com/office/officeart/2008/layout/VerticalCurvedList"/>
    <dgm:cxn modelId="{FB07E6C2-2D51-47E0-BEC8-4FF817C1408B}" type="presParOf" srcId="{0AA7495A-84DD-4488-97E9-30519B882221}" destId="{2F8A8EAA-4F62-446C-89F8-1F20FD8BC28C}" srcOrd="0" destOrd="0" presId="urn:microsoft.com/office/officeart/2008/layout/VerticalCurvedList"/>
    <dgm:cxn modelId="{44C2817A-BA95-44B3-99F0-149A907D98CF}" type="presParOf" srcId="{1D11848B-3FB9-4268-88B7-24938FD6DF6F}" destId="{6EB850EB-5816-46D8-B006-12632B58CD9D}" srcOrd="3" destOrd="0" presId="urn:microsoft.com/office/officeart/2008/layout/VerticalCurvedList"/>
    <dgm:cxn modelId="{2DEA7CC6-8607-46B3-B187-C4F78CD670E5}" type="presParOf" srcId="{1D11848B-3FB9-4268-88B7-24938FD6DF6F}" destId="{55067914-8D38-4AF1-B381-FF6CBB2B48EF}" srcOrd="4" destOrd="0" presId="urn:microsoft.com/office/officeart/2008/layout/VerticalCurvedList"/>
    <dgm:cxn modelId="{7D021D5F-FE37-400C-AE7A-EE70FC65C42D}" type="presParOf" srcId="{55067914-8D38-4AF1-B381-FF6CBB2B48EF}" destId="{E040BF94-1CD3-4FF1-B015-28D4D90C2EDB}" srcOrd="0" destOrd="0" presId="urn:microsoft.com/office/officeart/2008/layout/VerticalCurvedList"/>
    <dgm:cxn modelId="{58E36190-6277-4306-BDA4-FFD1A1441054}" type="presParOf" srcId="{1D11848B-3FB9-4268-88B7-24938FD6DF6F}" destId="{10AD4C22-1AA4-49E7-9D55-ADC8F539D516}" srcOrd="5" destOrd="0" presId="urn:microsoft.com/office/officeart/2008/layout/VerticalCurvedList"/>
    <dgm:cxn modelId="{07D9614F-4AF5-45D0-8AB6-B4D46F3BDE61}" type="presParOf" srcId="{1D11848B-3FB9-4268-88B7-24938FD6DF6F}" destId="{700D4108-92C8-4BE7-9E1F-80FC6C047DD8}" srcOrd="6" destOrd="0" presId="urn:microsoft.com/office/officeart/2008/layout/VerticalCurvedList"/>
    <dgm:cxn modelId="{C036231F-2A69-488A-BD3B-72588467D226}" type="presParOf" srcId="{700D4108-92C8-4BE7-9E1F-80FC6C047DD8}" destId="{A254EAD7-7D5D-4542-B7AA-3B0D49C5C632}" srcOrd="0" destOrd="0" presId="urn:microsoft.com/office/officeart/2008/layout/VerticalCurvedList"/>
    <dgm:cxn modelId="{51B8102C-BE51-4562-9F0F-B531CFE33EF2}" type="presParOf" srcId="{1D11848B-3FB9-4268-88B7-24938FD6DF6F}" destId="{2B25FB11-A873-4ABB-8A0C-31E47236046C}" srcOrd="7" destOrd="0" presId="urn:microsoft.com/office/officeart/2008/layout/VerticalCurvedList"/>
    <dgm:cxn modelId="{9468E319-E6F2-4A94-BFC3-78E5B3B4F731}" type="presParOf" srcId="{1D11848B-3FB9-4268-88B7-24938FD6DF6F}" destId="{17A29B9F-6E11-4CEB-87C1-0A45425CDC00}" srcOrd="8" destOrd="0" presId="urn:microsoft.com/office/officeart/2008/layout/VerticalCurvedList"/>
    <dgm:cxn modelId="{7FB01ED0-F4FC-4231-997B-FB01B6A4C47C}" type="presParOf" srcId="{17A29B9F-6E11-4CEB-87C1-0A45425CDC00}" destId="{1F4A7BCA-90DB-413D-B989-9BCA53F93E3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9649FC-4CB9-4C0A-91BF-C82A220F1BC7}" type="doc">
      <dgm:prSet loTypeId="urn:microsoft.com/office/officeart/2005/8/layout/hierarchy3" loCatId="list" qsTypeId="urn:microsoft.com/office/officeart/2005/8/quickstyle/simple3" qsCatId="simple" csTypeId="urn:microsoft.com/office/officeart/2005/8/colors/colorful2" csCatId="colorful" phldr="1"/>
      <dgm:spPr/>
      <dgm:t>
        <a:bodyPr/>
        <a:lstStyle/>
        <a:p>
          <a:endParaRPr lang="es-EC"/>
        </a:p>
      </dgm:t>
    </dgm:pt>
    <dgm:pt modelId="{94A612E3-81E3-4EFC-BB7A-1A2313FB69E6}">
      <dgm:prSet phldrT="[Texto]"/>
      <dgm:spPr/>
      <dgm:t>
        <a:bodyPr/>
        <a:lstStyle/>
        <a:p>
          <a:r>
            <a:rPr lang="es-EC" b="1" smtClean="0">
              <a:latin typeface="Berlin Sans FB" panose="020E0602020502020306" pitchFamily="34" charset="0"/>
              <a:cs typeface="MV Boli" panose="02000500030200090000" pitchFamily="2" charset="0"/>
            </a:rPr>
            <a:t>Macroambiente</a:t>
          </a:r>
          <a:endParaRPr lang="es-EC" b="1" dirty="0">
            <a:latin typeface="Berlin Sans FB" panose="020E0602020502020306" pitchFamily="34" charset="0"/>
            <a:cs typeface="MV Boli" panose="02000500030200090000" pitchFamily="2" charset="0"/>
          </a:endParaRPr>
        </a:p>
      </dgm:t>
    </dgm:pt>
    <dgm:pt modelId="{4F45E9B5-9CA5-4A3F-8F76-56F127B14893}" type="parTrans" cxnId="{48A682BE-0E51-4212-9DBA-394C1687C0FB}">
      <dgm:prSet/>
      <dgm:spPr/>
      <dgm:t>
        <a:bodyPr/>
        <a:lstStyle/>
        <a:p>
          <a:endParaRPr lang="es-EC">
            <a:solidFill>
              <a:schemeClr val="tx1"/>
            </a:solidFill>
            <a:latin typeface="Berlin Sans FB" panose="020E0602020502020306" pitchFamily="34" charset="0"/>
            <a:cs typeface="MV Boli" panose="02000500030200090000" pitchFamily="2" charset="0"/>
          </a:endParaRPr>
        </a:p>
      </dgm:t>
    </dgm:pt>
    <dgm:pt modelId="{8A9B91CB-AF50-4958-A7A5-6BF2BC5DF7F6}" type="sibTrans" cxnId="{48A682BE-0E51-4212-9DBA-394C1687C0FB}">
      <dgm:prSet/>
      <dgm:spPr/>
      <dgm:t>
        <a:bodyPr/>
        <a:lstStyle/>
        <a:p>
          <a:endParaRPr lang="es-EC">
            <a:solidFill>
              <a:schemeClr val="tx1"/>
            </a:solidFill>
            <a:latin typeface="Berlin Sans FB" panose="020E0602020502020306" pitchFamily="34" charset="0"/>
            <a:cs typeface="MV Boli" panose="02000500030200090000" pitchFamily="2" charset="0"/>
          </a:endParaRPr>
        </a:p>
      </dgm:t>
    </dgm:pt>
    <dgm:pt modelId="{F57D4A19-11F6-4A6A-8F0E-A3AAFD0A45CE}">
      <dgm:prSet phldrT="[Texto]"/>
      <dgm:spPr/>
      <dgm:t>
        <a:bodyPr/>
        <a:lstStyle/>
        <a:p>
          <a:r>
            <a:rPr lang="es-EC" b="1" dirty="0" smtClean="0">
              <a:latin typeface="Berlin Sans FB" panose="020E0602020502020306" pitchFamily="34" charset="0"/>
              <a:cs typeface="MV Boli" panose="02000500030200090000" pitchFamily="2" charset="0"/>
            </a:rPr>
            <a:t>Turismo: </a:t>
          </a:r>
          <a:r>
            <a:rPr lang="es-EC" dirty="0" smtClean="0">
              <a:latin typeface="Berlin Sans FB" panose="020E0602020502020306" pitchFamily="34" charset="0"/>
              <a:cs typeface="MV Boli" panose="02000500030200090000" pitchFamily="2" charset="0"/>
            </a:rPr>
            <a:t>3er rubro</a:t>
          </a:r>
          <a:endParaRPr lang="es-EC" dirty="0">
            <a:latin typeface="Berlin Sans FB" panose="020E0602020502020306" pitchFamily="34" charset="0"/>
            <a:cs typeface="MV Boli" panose="02000500030200090000" pitchFamily="2" charset="0"/>
          </a:endParaRPr>
        </a:p>
      </dgm:t>
    </dgm:pt>
    <dgm:pt modelId="{0713DD37-277E-4BFA-89F2-BEEE5F67C4EF}" type="parTrans" cxnId="{AA58AC38-9D0A-4476-B5FC-37808E5E513C}">
      <dgm:prSet/>
      <dgm:spPr/>
      <dgm:t>
        <a:bodyPr/>
        <a:lstStyle/>
        <a:p>
          <a:endParaRPr lang="es-EC">
            <a:solidFill>
              <a:schemeClr val="tx1"/>
            </a:solidFill>
            <a:latin typeface="Berlin Sans FB" panose="020E0602020502020306" pitchFamily="34" charset="0"/>
            <a:cs typeface="MV Boli" panose="02000500030200090000" pitchFamily="2" charset="0"/>
          </a:endParaRPr>
        </a:p>
      </dgm:t>
    </dgm:pt>
    <dgm:pt modelId="{C6BE9956-EEDF-49FF-B268-15D66AA9B0B2}" type="sibTrans" cxnId="{AA58AC38-9D0A-4476-B5FC-37808E5E513C}">
      <dgm:prSet/>
      <dgm:spPr/>
      <dgm:t>
        <a:bodyPr/>
        <a:lstStyle/>
        <a:p>
          <a:endParaRPr lang="es-EC">
            <a:solidFill>
              <a:schemeClr val="tx1"/>
            </a:solidFill>
            <a:latin typeface="Berlin Sans FB" panose="020E0602020502020306" pitchFamily="34" charset="0"/>
            <a:cs typeface="MV Boli" panose="02000500030200090000" pitchFamily="2" charset="0"/>
          </a:endParaRPr>
        </a:p>
      </dgm:t>
    </dgm:pt>
    <dgm:pt modelId="{674CFB24-8B8B-45AF-804E-917E47820F89}">
      <dgm:prSet phldrT="[Texto]"/>
      <dgm:spPr/>
      <dgm:t>
        <a:bodyPr/>
        <a:lstStyle/>
        <a:p>
          <a:r>
            <a:rPr lang="es-EC" smtClean="0">
              <a:latin typeface="Berlin Sans FB" panose="020E0602020502020306" pitchFamily="34" charset="0"/>
              <a:cs typeface="MV Boli" panose="02000500030200090000" pitchFamily="2" charset="0"/>
            </a:rPr>
            <a:t>Generación de Empleo</a:t>
          </a:r>
          <a:endParaRPr lang="es-EC" dirty="0">
            <a:latin typeface="Berlin Sans FB" panose="020E0602020502020306" pitchFamily="34" charset="0"/>
            <a:cs typeface="MV Boli" panose="02000500030200090000" pitchFamily="2" charset="0"/>
          </a:endParaRPr>
        </a:p>
      </dgm:t>
    </dgm:pt>
    <dgm:pt modelId="{E1055B51-2EED-47A8-8F5B-BC6CBAD5C301}" type="parTrans" cxnId="{17A1A7B0-6B42-4DB6-A24F-9988B74DF08B}">
      <dgm:prSet/>
      <dgm:spPr/>
      <dgm:t>
        <a:bodyPr/>
        <a:lstStyle/>
        <a:p>
          <a:endParaRPr lang="es-EC">
            <a:solidFill>
              <a:schemeClr val="tx1"/>
            </a:solidFill>
            <a:latin typeface="Berlin Sans FB" panose="020E0602020502020306" pitchFamily="34" charset="0"/>
            <a:cs typeface="MV Boli" panose="02000500030200090000" pitchFamily="2" charset="0"/>
          </a:endParaRPr>
        </a:p>
      </dgm:t>
    </dgm:pt>
    <dgm:pt modelId="{2C60A0CA-06F1-41BA-BD48-4938DD792424}" type="sibTrans" cxnId="{17A1A7B0-6B42-4DB6-A24F-9988B74DF08B}">
      <dgm:prSet/>
      <dgm:spPr/>
      <dgm:t>
        <a:bodyPr/>
        <a:lstStyle/>
        <a:p>
          <a:endParaRPr lang="es-EC">
            <a:solidFill>
              <a:schemeClr val="tx1"/>
            </a:solidFill>
            <a:latin typeface="Berlin Sans FB" panose="020E0602020502020306" pitchFamily="34" charset="0"/>
            <a:cs typeface="MV Boli" panose="02000500030200090000" pitchFamily="2" charset="0"/>
          </a:endParaRPr>
        </a:p>
      </dgm:t>
    </dgm:pt>
    <dgm:pt modelId="{2AD45D76-D610-462A-87FF-06EA20452320}">
      <dgm:prSet phldrT="[Texto]"/>
      <dgm:spPr/>
      <dgm:t>
        <a:bodyPr/>
        <a:lstStyle/>
        <a:p>
          <a:r>
            <a:rPr lang="es-EC" b="1" dirty="0" smtClean="0">
              <a:latin typeface="Berlin Sans FB" panose="020E0602020502020306" pitchFamily="34" charset="0"/>
              <a:cs typeface="MV Boli" panose="02000500030200090000" pitchFamily="2" charset="0"/>
            </a:rPr>
            <a:t>Microambiente</a:t>
          </a:r>
          <a:endParaRPr lang="es-EC" b="1" dirty="0">
            <a:latin typeface="Berlin Sans FB" panose="020E0602020502020306" pitchFamily="34" charset="0"/>
            <a:cs typeface="MV Boli" panose="02000500030200090000" pitchFamily="2" charset="0"/>
          </a:endParaRPr>
        </a:p>
      </dgm:t>
    </dgm:pt>
    <dgm:pt modelId="{77D147EF-55AD-4144-9E20-D258C3971FA4}" type="parTrans" cxnId="{B9CBE114-BC5D-45E4-9C39-BE5FDCF1872F}">
      <dgm:prSet/>
      <dgm:spPr/>
      <dgm:t>
        <a:bodyPr/>
        <a:lstStyle/>
        <a:p>
          <a:endParaRPr lang="es-EC">
            <a:solidFill>
              <a:schemeClr val="tx1"/>
            </a:solidFill>
            <a:latin typeface="Berlin Sans FB" panose="020E0602020502020306" pitchFamily="34" charset="0"/>
            <a:cs typeface="MV Boli" panose="02000500030200090000" pitchFamily="2" charset="0"/>
          </a:endParaRPr>
        </a:p>
      </dgm:t>
    </dgm:pt>
    <dgm:pt modelId="{7496F419-275A-4747-981E-446257AB6A0E}" type="sibTrans" cxnId="{B9CBE114-BC5D-45E4-9C39-BE5FDCF1872F}">
      <dgm:prSet/>
      <dgm:spPr/>
      <dgm:t>
        <a:bodyPr/>
        <a:lstStyle/>
        <a:p>
          <a:endParaRPr lang="es-EC">
            <a:solidFill>
              <a:schemeClr val="tx1"/>
            </a:solidFill>
            <a:latin typeface="Berlin Sans FB" panose="020E0602020502020306" pitchFamily="34" charset="0"/>
            <a:cs typeface="MV Boli" panose="02000500030200090000" pitchFamily="2" charset="0"/>
          </a:endParaRPr>
        </a:p>
      </dgm:t>
    </dgm:pt>
    <dgm:pt modelId="{66C4D87C-087A-43E5-A95E-F4B33A0F04C2}">
      <dgm:prSet phldrT="[Texto]"/>
      <dgm:spPr/>
      <dgm:t>
        <a:bodyPr/>
        <a:lstStyle/>
        <a:p>
          <a:r>
            <a:rPr lang="es-EC" smtClean="0">
              <a:latin typeface="Berlin Sans FB" panose="020E0602020502020306" pitchFamily="34" charset="0"/>
              <a:cs typeface="MV Boli" panose="02000500030200090000" pitchFamily="2" charset="0"/>
            </a:rPr>
            <a:t>Ubicación y clima </a:t>
          </a:r>
          <a:endParaRPr lang="es-EC" dirty="0">
            <a:latin typeface="Berlin Sans FB" panose="020E0602020502020306" pitchFamily="34" charset="0"/>
            <a:cs typeface="MV Boli" panose="02000500030200090000" pitchFamily="2" charset="0"/>
          </a:endParaRPr>
        </a:p>
      </dgm:t>
    </dgm:pt>
    <dgm:pt modelId="{665C033C-B64B-4019-A9D2-DC904DEDB40E}" type="parTrans" cxnId="{48F4AEDC-50BD-425E-89E2-D652CDC48F4C}">
      <dgm:prSet/>
      <dgm:spPr/>
      <dgm:t>
        <a:bodyPr/>
        <a:lstStyle/>
        <a:p>
          <a:endParaRPr lang="es-EC">
            <a:solidFill>
              <a:schemeClr val="tx1"/>
            </a:solidFill>
            <a:latin typeface="Berlin Sans FB" panose="020E0602020502020306" pitchFamily="34" charset="0"/>
            <a:cs typeface="MV Boli" panose="02000500030200090000" pitchFamily="2" charset="0"/>
          </a:endParaRPr>
        </a:p>
      </dgm:t>
    </dgm:pt>
    <dgm:pt modelId="{A6DD5D43-4773-4247-9D82-FC5DD3912EB5}" type="sibTrans" cxnId="{48F4AEDC-50BD-425E-89E2-D652CDC48F4C}">
      <dgm:prSet/>
      <dgm:spPr/>
      <dgm:t>
        <a:bodyPr/>
        <a:lstStyle/>
        <a:p>
          <a:endParaRPr lang="es-EC">
            <a:solidFill>
              <a:schemeClr val="tx1"/>
            </a:solidFill>
            <a:latin typeface="Berlin Sans FB" panose="020E0602020502020306" pitchFamily="34" charset="0"/>
            <a:cs typeface="MV Boli" panose="02000500030200090000" pitchFamily="2" charset="0"/>
          </a:endParaRPr>
        </a:p>
      </dgm:t>
    </dgm:pt>
    <dgm:pt modelId="{3DBA7972-561A-4A46-A9C9-ACE80758C112}">
      <dgm:prSet phldrT="[Texto]"/>
      <dgm:spPr/>
      <dgm:t>
        <a:bodyPr/>
        <a:lstStyle/>
        <a:p>
          <a:r>
            <a:rPr lang="es-EC" smtClean="0">
              <a:latin typeface="Berlin Sans FB" panose="020E0602020502020306" pitchFamily="34" charset="0"/>
              <a:cs typeface="MV Boli" panose="02000500030200090000" pitchFamily="2" charset="0"/>
            </a:rPr>
            <a:t>Atractivos Naturales</a:t>
          </a:r>
          <a:endParaRPr lang="es-EC" dirty="0">
            <a:latin typeface="Berlin Sans FB" panose="020E0602020502020306" pitchFamily="34" charset="0"/>
            <a:cs typeface="MV Boli" panose="02000500030200090000" pitchFamily="2" charset="0"/>
          </a:endParaRPr>
        </a:p>
      </dgm:t>
    </dgm:pt>
    <dgm:pt modelId="{47F9E4C3-00E4-42CB-AC02-BAC8924B3309}" type="parTrans" cxnId="{CC388AAD-9AD6-4FBA-8B67-CC14C3BDA642}">
      <dgm:prSet/>
      <dgm:spPr/>
      <dgm:t>
        <a:bodyPr/>
        <a:lstStyle/>
        <a:p>
          <a:endParaRPr lang="es-EC">
            <a:solidFill>
              <a:schemeClr val="tx1"/>
            </a:solidFill>
            <a:latin typeface="Berlin Sans FB" panose="020E0602020502020306" pitchFamily="34" charset="0"/>
            <a:cs typeface="MV Boli" panose="02000500030200090000" pitchFamily="2" charset="0"/>
          </a:endParaRPr>
        </a:p>
      </dgm:t>
    </dgm:pt>
    <dgm:pt modelId="{6CD823CC-6CC9-4D17-BADF-E35937030E00}" type="sibTrans" cxnId="{CC388AAD-9AD6-4FBA-8B67-CC14C3BDA642}">
      <dgm:prSet/>
      <dgm:spPr/>
      <dgm:t>
        <a:bodyPr/>
        <a:lstStyle/>
        <a:p>
          <a:endParaRPr lang="es-EC">
            <a:solidFill>
              <a:schemeClr val="tx1"/>
            </a:solidFill>
            <a:latin typeface="Berlin Sans FB" panose="020E0602020502020306" pitchFamily="34" charset="0"/>
            <a:cs typeface="MV Boli" panose="02000500030200090000" pitchFamily="2" charset="0"/>
          </a:endParaRPr>
        </a:p>
      </dgm:t>
    </dgm:pt>
    <dgm:pt modelId="{4CEE3366-410D-464D-A0B5-8081A35C3916}">
      <dgm:prSet phldrT="[Texto]"/>
      <dgm:spPr/>
      <dgm:t>
        <a:bodyPr/>
        <a:lstStyle/>
        <a:p>
          <a:r>
            <a:rPr lang="es-EC" smtClean="0">
              <a:latin typeface="Berlin Sans FB" panose="020E0602020502020306" pitchFamily="34" charset="0"/>
              <a:cs typeface="MV Boli" panose="02000500030200090000" pitchFamily="2" charset="0"/>
            </a:rPr>
            <a:t>Ingreso por divisas 322,1 millones</a:t>
          </a:r>
          <a:endParaRPr lang="es-EC" dirty="0">
            <a:latin typeface="Berlin Sans FB" panose="020E0602020502020306" pitchFamily="34" charset="0"/>
            <a:cs typeface="MV Boli" panose="02000500030200090000" pitchFamily="2" charset="0"/>
          </a:endParaRPr>
        </a:p>
      </dgm:t>
    </dgm:pt>
    <dgm:pt modelId="{14497C40-D14F-40FD-A4FC-1D1E6A20244E}" type="parTrans" cxnId="{006C0479-9DFB-4DA6-AD0E-1DF966562E46}">
      <dgm:prSet/>
      <dgm:spPr/>
      <dgm:t>
        <a:bodyPr/>
        <a:lstStyle/>
        <a:p>
          <a:endParaRPr lang="es-EC"/>
        </a:p>
      </dgm:t>
    </dgm:pt>
    <dgm:pt modelId="{C8975445-7B09-4714-98C1-CBB198E6634F}" type="sibTrans" cxnId="{006C0479-9DFB-4DA6-AD0E-1DF966562E46}">
      <dgm:prSet/>
      <dgm:spPr/>
      <dgm:t>
        <a:bodyPr/>
        <a:lstStyle/>
        <a:p>
          <a:endParaRPr lang="es-EC"/>
        </a:p>
      </dgm:t>
    </dgm:pt>
    <dgm:pt modelId="{3C17FA84-13E1-4413-9FF5-4589369F2B0E}" type="pres">
      <dgm:prSet presAssocID="{139649FC-4CB9-4C0A-91BF-C82A220F1BC7}" presName="diagram" presStyleCnt="0">
        <dgm:presLayoutVars>
          <dgm:chPref val="1"/>
          <dgm:dir/>
          <dgm:animOne val="branch"/>
          <dgm:animLvl val="lvl"/>
          <dgm:resizeHandles/>
        </dgm:presLayoutVars>
      </dgm:prSet>
      <dgm:spPr/>
      <dgm:t>
        <a:bodyPr/>
        <a:lstStyle/>
        <a:p>
          <a:endParaRPr lang="es-EC"/>
        </a:p>
      </dgm:t>
    </dgm:pt>
    <dgm:pt modelId="{A347F041-1AB6-4B98-91D4-95090D2AEA35}" type="pres">
      <dgm:prSet presAssocID="{94A612E3-81E3-4EFC-BB7A-1A2313FB69E6}" presName="root" presStyleCnt="0"/>
      <dgm:spPr/>
      <dgm:t>
        <a:bodyPr/>
        <a:lstStyle/>
        <a:p>
          <a:endParaRPr lang="es-EC"/>
        </a:p>
      </dgm:t>
    </dgm:pt>
    <dgm:pt modelId="{F059F832-8BB1-47AE-AAEC-D06D4D44B4BE}" type="pres">
      <dgm:prSet presAssocID="{94A612E3-81E3-4EFC-BB7A-1A2313FB69E6}" presName="rootComposite" presStyleCnt="0"/>
      <dgm:spPr/>
      <dgm:t>
        <a:bodyPr/>
        <a:lstStyle/>
        <a:p>
          <a:endParaRPr lang="es-EC"/>
        </a:p>
      </dgm:t>
    </dgm:pt>
    <dgm:pt modelId="{D13E951C-9007-432E-81AE-4225EB09C481}" type="pres">
      <dgm:prSet presAssocID="{94A612E3-81E3-4EFC-BB7A-1A2313FB69E6}" presName="rootText" presStyleLbl="node1" presStyleIdx="0" presStyleCnt="2"/>
      <dgm:spPr/>
      <dgm:t>
        <a:bodyPr/>
        <a:lstStyle/>
        <a:p>
          <a:endParaRPr lang="es-EC"/>
        </a:p>
      </dgm:t>
    </dgm:pt>
    <dgm:pt modelId="{B1D5E3A0-C607-466F-8C7D-1EAEF8EB333F}" type="pres">
      <dgm:prSet presAssocID="{94A612E3-81E3-4EFC-BB7A-1A2313FB69E6}" presName="rootConnector" presStyleLbl="node1" presStyleIdx="0" presStyleCnt="2"/>
      <dgm:spPr/>
      <dgm:t>
        <a:bodyPr/>
        <a:lstStyle/>
        <a:p>
          <a:endParaRPr lang="es-EC"/>
        </a:p>
      </dgm:t>
    </dgm:pt>
    <dgm:pt modelId="{C7C36552-DB1D-4EE6-8503-D36562C9C223}" type="pres">
      <dgm:prSet presAssocID="{94A612E3-81E3-4EFC-BB7A-1A2313FB69E6}" presName="childShape" presStyleCnt="0"/>
      <dgm:spPr/>
      <dgm:t>
        <a:bodyPr/>
        <a:lstStyle/>
        <a:p>
          <a:endParaRPr lang="es-EC"/>
        </a:p>
      </dgm:t>
    </dgm:pt>
    <dgm:pt modelId="{8C53F37E-35B6-4901-8886-17553B3E574F}" type="pres">
      <dgm:prSet presAssocID="{0713DD37-277E-4BFA-89F2-BEEE5F67C4EF}" presName="Name13" presStyleLbl="parChTrans1D2" presStyleIdx="0" presStyleCnt="5"/>
      <dgm:spPr/>
      <dgm:t>
        <a:bodyPr/>
        <a:lstStyle/>
        <a:p>
          <a:endParaRPr lang="es-EC"/>
        </a:p>
      </dgm:t>
    </dgm:pt>
    <dgm:pt modelId="{BB3ECCAF-C4F2-44A0-9170-0BEDC7407431}" type="pres">
      <dgm:prSet presAssocID="{F57D4A19-11F6-4A6A-8F0E-A3AAFD0A45CE}" presName="childText" presStyleLbl="bgAcc1" presStyleIdx="0" presStyleCnt="5">
        <dgm:presLayoutVars>
          <dgm:bulletEnabled val="1"/>
        </dgm:presLayoutVars>
      </dgm:prSet>
      <dgm:spPr/>
      <dgm:t>
        <a:bodyPr/>
        <a:lstStyle/>
        <a:p>
          <a:endParaRPr lang="es-EC"/>
        </a:p>
      </dgm:t>
    </dgm:pt>
    <dgm:pt modelId="{7D1758CB-E38F-4FEA-9A8C-81BCC2E0D8AC}" type="pres">
      <dgm:prSet presAssocID="{E1055B51-2EED-47A8-8F5B-BC6CBAD5C301}" presName="Name13" presStyleLbl="parChTrans1D2" presStyleIdx="1" presStyleCnt="5"/>
      <dgm:spPr/>
      <dgm:t>
        <a:bodyPr/>
        <a:lstStyle/>
        <a:p>
          <a:endParaRPr lang="es-EC"/>
        </a:p>
      </dgm:t>
    </dgm:pt>
    <dgm:pt modelId="{EB95A3BF-131F-470A-826D-37BFCA8B2590}" type="pres">
      <dgm:prSet presAssocID="{674CFB24-8B8B-45AF-804E-917E47820F89}" presName="childText" presStyleLbl="bgAcc1" presStyleIdx="1" presStyleCnt="5">
        <dgm:presLayoutVars>
          <dgm:bulletEnabled val="1"/>
        </dgm:presLayoutVars>
      </dgm:prSet>
      <dgm:spPr/>
      <dgm:t>
        <a:bodyPr/>
        <a:lstStyle/>
        <a:p>
          <a:endParaRPr lang="es-EC"/>
        </a:p>
      </dgm:t>
    </dgm:pt>
    <dgm:pt modelId="{B5A0C856-A652-4F58-9FEE-110A3C117BD6}" type="pres">
      <dgm:prSet presAssocID="{14497C40-D14F-40FD-A4FC-1D1E6A20244E}" presName="Name13" presStyleLbl="parChTrans1D2" presStyleIdx="2" presStyleCnt="5"/>
      <dgm:spPr/>
      <dgm:t>
        <a:bodyPr/>
        <a:lstStyle/>
        <a:p>
          <a:endParaRPr lang="es-EC"/>
        </a:p>
      </dgm:t>
    </dgm:pt>
    <dgm:pt modelId="{7FBF68F0-CDE7-4E6B-83E6-070F876B3782}" type="pres">
      <dgm:prSet presAssocID="{4CEE3366-410D-464D-A0B5-8081A35C3916}" presName="childText" presStyleLbl="bgAcc1" presStyleIdx="2" presStyleCnt="5">
        <dgm:presLayoutVars>
          <dgm:bulletEnabled val="1"/>
        </dgm:presLayoutVars>
      </dgm:prSet>
      <dgm:spPr/>
      <dgm:t>
        <a:bodyPr/>
        <a:lstStyle/>
        <a:p>
          <a:endParaRPr lang="es-EC"/>
        </a:p>
      </dgm:t>
    </dgm:pt>
    <dgm:pt modelId="{12E91A58-160F-4139-A6AD-BEF187E25821}" type="pres">
      <dgm:prSet presAssocID="{2AD45D76-D610-462A-87FF-06EA20452320}" presName="root" presStyleCnt="0"/>
      <dgm:spPr/>
      <dgm:t>
        <a:bodyPr/>
        <a:lstStyle/>
        <a:p>
          <a:endParaRPr lang="es-EC"/>
        </a:p>
      </dgm:t>
    </dgm:pt>
    <dgm:pt modelId="{DB40EF23-281D-495F-91F7-25CA5984247C}" type="pres">
      <dgm:prSet presAssocID="{2AD45D76-D610-462A-87FF-06EA20452320}" presName="rootComposite" presStyleCnt="0"/>
      <dgm:spPr/>
      <dgm:t>
        <a:bodyPr/>
        <a:lstStyle/>
        <a:p>
          <a:endParaRPr lang="es-EC"/>
        </a:p>
      </dgm:t>
    </dgm:pt>
    <dgm:pt modelId="{753D7544-981A-4F95-BE1D-0367DB48FE26}" type="pres">
      <dgm:prSet presAssocID="{2AD45D76-D610-462A-87FF-06EA20452320}" presName="rootText" presStyleLbl="node1" presStyleIdx="1" presStyleCnt="2"/>
      <dgm:spPr/>
      <dgm:t>
        <a:bodyPr/>
        <a:lstStyle/>
        <a:p>
          <a:endParaRPr lang="es-EC"/>
        </a:p>
      </dgm:t>
    </dgm:pt>
    <dgm:pt modelId="{38C6E249-055B-4410-B699-585A7EB70E99}" type="pres">
      <dgm:prSet presAssocID="{2AD45D76-D610-462A-87FF-06EA20452320}" presName="rootConnector" presStyleLbl="node1" presStyleIdx="1" presStyleCnt="2"/>
      <dgm:spPr/>
      <dgm:t>
        <a:bodyPr/>
        <a:lstStyle/>
        <a:p>
          <a:endParaRPr lang="es-EC"/>
        </a:p>
      </dgm:t>
    </dgm:pt>
    <dgm:pt modelId="{D8CEC7CA-8EC3-4291-B97E-0D44C6B5B709}" type="pres">
      <dgm:prSet presAssocID="{2AD45D76-D610-462A-87FF-06EA20452320}" presName="childShape" presStyleCnt="0"/>
      <dgm:spPr/>
      <dgm:t>
        <a:bodyPr/>
        <a:lstStyle/>
        <a:p>
          <a:endParaRPr lang="es-EC"/>
        </a:p>
      </dgm:t>
    </dgm:pt>
    <dgm:pt modelId="{237FB0B3-5BF4-47BC-99D4-C51BC383973B}" type="pres">
      <dgm:prSet presAssocID="{665C033C-B64B-4019-A9D2-DC904DEDB40E}" presName="Name13" presStyleLbl="parChTrans1D2" presStyleIdx="3" presStyleCnt="5"/>
      <dgm:spPr/>
      <dgm:t>
        <a:bodyPr/>
        <a:lstStyle/>
        <a:p>
          <a:endParaRPr lang="es-EC"/>
        </a:p>
      </dgm:t>
    </dgm:pt>
    <dgm:pt modelId="{CE2E2E50-9795-4C11-B82F-71CECCCB24D6}" type="pres">
      <dgm:prSet presAssocID="{66C4D87C-087A-43E5-A95E-F4B33A0F04C2}" presName="childText" presStyleLbl="bgAcc1" presStyleIdx="3" presStyleCnt="5">
        <dgm:presLayoutVars>
          <dgm:bulletEnabled val="1"/>
        </dgm:presLayoutVars>
      </dgm:prSet>
      <dgm:spPr/>
      <dgm:t>
        <a:bodyPr/>
        <a:lstStyle/>
        <a:p>
          <a:endParaRPr lang="es-EC"/>
        </a:p>
      </dgm:t>
    </dgm:pt>
    <dgm:pt modelId="{F212FB46-CB44-4F6A-882C-001EAB2D0293}" type="pres">
      <dgm:prSet presAssocID="{47F9E4C3-00E4-42CB-AC02-BAC8924B3309}" presName="Name13" presStyleLbl="parChTrans1D2" presStyleIdx="4" presStyleCnt="5"/>
      <dgm:spPr/>
      <dgm:t>
        <a:bodyPr/>
        <a:lstStyle/>
        <a:p>
          <a:endParaRPr lang="es-EC"/>
        </a:p>
      </dgm:t>
    </dgm:pt>
    <dgm:pt modelId="{0EBB4A27-DF67-4047-A548-4F6F657FB93E}" type="pres">
      <dgm:prSet presAssocID="{3DBA7972-561A-4A46-A9C9-ACE80758C112}" presName="childText" presStyleLbl="bgAcc1" presStyleIdx="4" presStyleCnt="5">
        <dgm:presLayoutVars>
          <dgm:bulletEnabled val="1"/>
        </dgm:presLayoutVars>
      </dgm:prSet>
      <dgm:spPr/>
      <dgm:t>
        <a:bodyPr/>
        <a:lstStyle/>
        <a:p>
          <a:endParaRPr lang="es-EC"/>
        </a:p>
      </dgm:t>
    </dgm:pt>
  </dgm:ptLst>
  <dgm:cxnLst>
    <dgm:cxn modelId="{17A1A7B0-6B42-4DB6-A24F-9988B74DF08B}" srcId="{94A612E3-81E3-4EFC-BB7A-1A2313FB69E6}" destId="{674CFB24-8B8B-45AF-804E-917E47820F89}" srcOrd="1" destOrd="0" parTransId="{E1055B51-2EED-47A8-8F5B-BC6CBAD5C301}" sibTransId="{2C60A0CA-06F1-41BA-BD48-4938DD792424}"/>
    <dgm:cxn modelId="{0BDCBEEE-F941-4F8C-A09A-21B24E570127}" type="presOf" srcId="{E1055B51-2EED-47A8-8F5B-BC6CBAD5C301}" destId="{7D1758CB-E38F-4FEA-9A8C-81BCC2E0D8AC}" srcOrd="0" destOrd="0" presId="urn:microsoft.com/office/officeart/2005/8/layout/hierarchy3"/>
    <dgm:cxn modelId="{B4396404-C09E-4899-AEC5-2BC1D41CF8DC}" type="presOf" srcId="{0713DD37-277E-4BFA-89F2-BEEE5F67C4EF}" destId="{8C53F37E-35B6-4901-8886-17553B3E574F}" srcOrd="0" destOrd="0" presId="urn:microsoft.com/office/officeart/2005/8/layout/hierarchy3"/>
    <dgm:cxn modelId="{60271BA2-47C6-4D48-B719-14A1714E7E39}" type="presOf" srcId="{14497C40-D14F-40FD-A4FC-1D1E6A20244E}" destId="{B5A0C856-A652-4F58-9FEE-110A3C117BD6}" srcOrd="0" destOrd="0" presId="urn:microsoft.com/office/officeart/2005/8/layout/hierarchy3"/>
    <dgm:cxn modelId="{9865A82B-A4FB-41BE-B898-BC747E16C27E}" type="presOf" srcId="{66C4D87C-087A-43E5-A95E-F4B33A0F04C2}" destId="{CE2E2E50-9795-4C11-B82F-71CECCCB24D6}" srcOrd="0" destOrd="0" presId="urn:microsoft.com/office/officeart/2005/8/layout/hierarchy3"/>
    <dgm:cxn modelId="{48F4AEDC-50BD-425E-89E2-D652CDC48F4C}" srcId="{2AD45D76-D610-462A-87FF-06EA20452320}" destId="{66C4D87C-087A-43E5-A95E-F4B33A0F04C2}" srcOrd="0" destOrd="0" parTransId="{665C033C-B64B-4019-A9D2-DC904DEDB40E}" sibTransId="{A6DD5D43-4773-4247-9D82-FC5DD3912EB5}"/>
    <dgm:cxn modelId="{48A682BE-0E51-4212-9DBA-394C1687C0FB}" srcId="{139649FC-4CB9-4C0A-91BF-C82A220F1BC7}" destId="{94A612E3-81E3-4EFC-BB7A-1A2313FB69E6}" srcOrd="0" destOrd="0" parTransId="{4F45E9B5-9CA5-4A3F-8F76-56F127B14893}" sibTransId="{8A9B91CB-AF50-4958-A7A5-6BF2BC5DF7F6}"/>
    <dgm:cxn modelId="{C9D531B9-DB09-43E3-9F44-96651A9E2243}" type="presOf" srcId="{665C033C-B64B-4019-A9D2-DC904DEDB40E}" destId="{237FB0B3-5BF4-47BC-99D4-C51BC383973B}" srcOrd="0" destOrd="0" presId="urn:microsoft.com/office/officeart/2005/8/layout/hierarchy3"/>
    <dgm:cxn modelId="{B9CBE114-BC5D-45E4-9C39-BE5FDCF1872F}" srcId="{139649FC-4CB9-4C0A-91BF-C82A220F1BC7}" destId="{2AD45D76-D610-462A-87FF-06EA20452320}" srcOrd="1" destOrd="0" parTransId="{77D147EF-55AD-4144-9E20-D258C3971FA4}" sibTransId="{7496F419-275A-4747-981E-446257AB6A0E}"/>
    <dgm:cxn modelId="{36EF0D82-E00E-4F29-872C-CBEF2441A05D}" type="presOf" srcId="{F57D4A19-11F6-4A6A-8F0E-A3AAFD0A45CE}" destId="{BB3ECCAF-C4F2-44A0-9170-0BEDC7407431}" srcOrd="0" destOrd="0" presId="urn:microsoft.com/office/officeart/2005/8/layout/hierarchy3"/>
    <dgm:cxn modelId="{65BCF106-4FCA-452F-8752-A1A807D2AFB7}" type="presOf" srcId="{674CFB24-8B8B-45AF-804E-917E47820F89}" destId="{EB95A3BF-131F-470A-826D-37BFCA8B2590}" srcOrd="0" destOrd="0" presId="urn:microsoft.com/office/officeart/2005/8/layout/hierarchy3"/>
    <dgm:cxn modelId="{0F7FA4E2-2965-448C-8F06-024CC6E0FD88}" type="presOf" srcId="{94A612E3-81E3-4EFC-BB7A-1A2313FB69E6}" destId="{D13E951C-9007-432E-81AE-4225EB09C481}" srcOrd="0" destOrd="0" presId="urn:microsoft.com/office/officeart/2005/8/layout/hierarchy3"/>
    <dgm:cxn modelId="{AA9FFFBB-9A57-4DE0-A2B5-E73DD36EAD08}" type="presOf" srcId="{47F9E4C3-00E4-42CB-AC02-BAC8924B3309}" destId="{F212FB46-CB44-4F6A-882C-001EAB2D0293}" srcOrd="0" destOrd="0" presId="urn:microsoft.com/office/officeart/2005/8/layout/hierarchy3"/>
    <dgm:cxn modelId="{20965B7D-5916-4868-8F7A-8D8A9EA415D3}" type="presOf" srcId="{139649FC-4CB9-4C0A-91BF-C82A220F1BC7}" destId="{3C17FA84-13E1-4413-9FF5-4589369F2B0E}" srcOrd="0" destOrd="0" presId="urn:microsoft.com/office/officeart/2005/8/layout/hierarchy3"/>
    <dgm:cxn modelId="{006C0479-9DFB-4DA6-AD0E-1DF966562E46}" srcId="{94A612E3-81E3-4EFC-BB7A-1A2313FB69E6}" destId="{4CEE3366-410D-464D-A0B5-8081A35C3916}" srcOrd="2" destOrd="0" parTransId="{14497C40-D14F-40FD-A4FC-1D1E6A20244E}" sibTransId="{C8975445-7B09-4714-98C1-CBB198E6634F}"/>
    <dgm:cxn modelId="{A91C3582-172E-4942-920F-34C52DFC2609}" type="presOf" srcId="{4CEE3366-410D-464D-A0B5-8081A35C3916}" destId="{7FBF68F0-CDE7-4E6B-83E6-070F876B3782}" srcOrd="0" destOrd="0" presId="urn:microsoft.com/office/officeart/2005/8/layout/hierarchy3"/>
    <dgm:cxn modelId="{3B72CB17-BB92-4F02-9F62-63DD8D4CBEC4}" type="presOf" srcId="{2AD45D76-D610-462A-87FF-06EA20452320}" destId="{753D7544-981A-4F95-BE1D-0367DB48FE26}" srcOrd="0" destOrd="0" presId="urn:microsoft.com/office/officeart/2005/8/layout/hierarchy3"/>
    <dgm:cxn modelId="{D3594BE0-4911-49FD-8179-6DDAC79C8F19}" type="presOf" srcId="{3DBA7972-561A-4A46-A9C9-ACE80758C112}" destId="{0EBB4A27-DF67-4047-A548-4F6F657FB93E}" srcOrd="0" destOrd="0" presId="urn:microsoft.com/office/officeart/2005/8/layout/hierarchy3"/>
    <dgm:cxn modelId="{CC388AAD-9AD6-4FBA-8B67-CC14C3BDA642}" srcId="{2AD45D76-D610-462A-87FF-06EA20452320}" destId="{3DBA7972-561A-4A46-A9C9-ACE80758C112}" srcOrd="1" destOrd="0" parTransId="{47F9E4C3-00E4-42CB-AC02-BAC8924B3309}" sibTransId="{6CD823CC-6CC9-4D17-BADF-E35937030E00}"/>
    <dgm:cxn modelId="{AA58AC38-9D0A-4476-B5FC-37808E5E513C}" srcId="{94A612E3-81E3-4EFC-BB7A-1A2313FB69E6}" destId="{F57D4A19-11F6-4A6A-8F0E-A3AAFD0A45CE}" srcOrd="0" destOrd="0" parTransId="{0713DD37-277E-4BFA-89F2-BEEE5F67C4EF}" sibTransId="{C6BE9956-EEDF-49FF-B268-15D66AA9B0B2}"/>
    <dgm:cxn modelId="{C19031F3-AADD-43EE-A345-C2BB117A3E5F}" type="presOf" srcId="{94A612E3-81E3-4EFC-BB7A-1A2313FB69E6}" destId="{B1D5E3A0-C607-466F-8C7D-1EAEF8EB333F}" srcOrd="1" destOrd="0" presId="urn:microsoft.com/office/officeart/2005/8/layout/hierarchy3"/>
    <dgm:cxn modelId="{2C51194A-DBA8-4B3B-B041-F0DE3C51AB7F}" type="presOf" srcId="{2AD45D76-D610-462A-87FF-06EA20452320}" destId="{38C6E249-055B-4410-B699-585A7EB70E99}" srcOrd="1" destOrd="0" presId="urn:microsoft.com/office/officeart/2005/8/layout/hierarchy3"/>
    <dgm:cxn modelId="{F1C4A358-228A-4105-B9CC-A86E29DBEE8F}" type="presParOf" srcId="{3C17FA84-13E1-4413-9FF5-4589369F2B0E}" destId="{A347F041-1AB6-4B98-91D4-95090D2AEA35}" srcOrd="0" destOrd="0" presId="urn:microsoft.com/office/officeart/2005/8/layout/hierarchy3"/>
    <dgm:cxn modelId="{0004BC77-7073-46B3-AFAD-F0710B02A45A}" type="presParOf" srcId="{A347F041-1AB6-4B98-91D4-95090D2AEA35}" destId="{F059F832-8BB1-47AE-AAEC-D06D4D44B4BE}" srcOrd="0" destOrd="0" presId="urn:microsoft.com/office/officeart/2005/8/layout/hierarchy3"/>
    <dgm:cxn modelId="{5F0EB9E9-BB2E-485F-B337-D9128019D5F4}" type="presParOf" srcId="{F059F832-8BB1-47AE-AAEC-D06D4D44B4BE}" destId="{D13E951C-9007-432E-81AE-4225EB09C481}" srcOrd="0" destOrd="0" presId="urn:microsoft.com/office/officeart/2005/8/layout/hierarchy3"/>
    <dgm:cxn modelId="{B9F5C6E8-6876-4531-A6BF-44361ED2C863}" type="presParOf" srcId="{F059F832-8BB1-47AE-AAEC-D06D4D44B4BE}" destId="{B1D5E3A0-C607-466F-8C7D-1EAEF8EB333F}" srcOrd="1" destOrd="0" presId="urn:microsoft.com/office/officeart/2005/8/layout/hierarchy3"/>
    <dgm:cxn modelId="{C604FDC4-94F5-481C-B688-91D0B16F6499}" type="presParOf" srcId="{A347F041-1AB6-4B98-91D4-95090D2AEA35}" destId="{C7C36552-DB1D-4EE6-8503-D36562C9C223}" srcOrd="1" destOrd="0" presId="urn:microsoft.com/office/officeart/2005/8/layout/hierarchy3"/>
    <dgm:cxn modelId="{2A5B4975-84D1-463D-9FDD-68E19CC58CA0}" type="presParOf" srcId="{C7C36552-DB1D-4EE6-8503-D36562C9C223}" destId="{8C53F37E-35B6-4901-8886-17553B3E574F}" srcOrd="0" destOrd="0" presId="urn:microsoft.com/office/officeart/2005/8/layout/hierarchy3"/>
    <dgm:cxn modelId="{C0EAFC70-8F13-4FD3-9F90-BE84809CD446}" type="presParOf" srcId="{C7C36552-DB1D-4EE6-8503-D36562C9C223}" destId="{BB3ECCAF-C4F2-44A0-9170-0BEDC7407431}" srcOrd="1" destOrd="0" presId="urn:microsoft.com/office/officeart/2005/8/layout/hierarchy3"/>
    <dgm:cxn modelId="{83813B57-FD7C-4891-B215-7145D2878C37}" type="presParOf" srcId="{C7C36552-DB1D-4EE6-8503-D36562C9C223}" destId="{7D1758CB-E38F-4FEA-9A8C-81BCC2E0D8AC}" srcOrd="2" destOrd="0" presId="urn:microsoft.com/office/officeart/2005/8/layout/hierarchy3"/>
    <dgm:cxn modelId="{0530CECF-0BCA-4F51-8CF7-3C5D6C4373F8}" type="presParOf" srcId="{C7C36552-DB1D-4EE6-8503-D36562C9C223}" destId="{EB95A3BF-131F-470A-826D-37BFCA8B2590}" srcOrd="3" destOrd="0" presId="urn:microsoft.com/office/officeart/2005/8/layout/hierarchy3"/>
    <dgm:cxn modelId="{62D850CE-1974-49FF-86F0-4AC75ECE8276}" type="presParOf" srcId="{C7C36552-DB1D-4EE6-8503-D36562C9C223}" destId="{B5A0C856-A652-4F58-9FEE-110A3C117BD6}" srcOrd="4" destOrd="0" presId="urn:microsoft.com/office/officeart/2005/8/layout/hierarchy3"/>
    <dgm:cxn modelId="{222AE457-3BD7-4DAC-877C-E89298D33EAB}" type="presParOf" srcId="{C7C36552-DB1D-4EE6-8503-D36562C9C223}" destId="{7FBF68F0-CDE7-4E6B-83E6-070F876B3782}" srcOrd="5" destOrd="0" presId="urn:microsoft.com/office/officeart/2005/8/layout/hierarchy3"/>
    <dgm:cxn modelId="{76C2FF9B-11B1-46F4-A03E-E007507335BC}" type="presParOf" srcId="{3C17FA84-13E1-4413-9FF5-4589369F2B0E}" destId="{12E91A58-160F-4139-A6AD-BEF187E25821}" srcOrd="1" destOrd="0" presId="urn:microsoft.com/office/officeart/2005/8/layout/hierarchy3"/>
    <dgm:cxn modelId="{EE10AD29-01F4-4658-89E6-08FB1A4D2E97}" type="presParOf" srcId="{12E91A58-160F-4139-A6AD-BEF187E25821}" destId="{DB40EF23-281D-495F-91F7-25CA5984247C}" srcOrd="0" destOrd="0" presId="urn:microsoft.com/office/officeart/2005/8/layout/hierarchy3"/>
    <dgm:cxn modelId="{29A0C80B-122B-46EB-8C19-E5C9EE592CD9}" type="presParOf" srcId="{DB40EF23-281D-495F-91F7-25CA5984247C}" destId="{753D7544-981A-4F95-BE1D-0367DB48FE26}" srcOrd="0" destOrd="0" presId="urn:microsoft.com/office/officeart/2005/8/layout/hierarchy3"/>
    <dgm:cxn modelId="{9CD4F07A-4883-4B6D-9A14-34E1D8657741}" type="presParOf" srcId="{DB40EF23-281D-495F-91F7-25CA5984247C}" destId="{38C6E249-055B-4410-B699-585A7EB70E99}" srcOrd="1" destOrd="0" presId="urn:microsoft.com/office/officeart/2005/8/layout/hierarchy3"/>
    <dgm:cxn modelId="{8BF6FC49-7E1D-4586-9C78-298F5EB058EA}" type="presParOf" srcId="{12E91A58-160F-4139-A6AD-BEF187E25821}" destId="{D8CEC7CA-8EC3-4291-B97E-0D44C6B5B709}" srcOrd="1" destOrd="0" presId="urn:microsoft.com/office/officeart/2005/8/layout/hierarchy3"/>
    <dgm:cxn modelId="{0877D68C-DE38-4A7B-96B5-FAC7D1445616}" type="presParOf" srcId="{D8CEC7CA-8EC3-4291-B97E-0D44C6B5B709}" destId="{237FB0B3-5BF4-47BC-99D4-C51BC383973B}" srcOrd="0" destOrd="0" presId="urn:microsoft.com/office/officeart/2005/8/layout/hierarchy3"/>
    <dgm:cxn modelId="{AE1194BE-E7D4-4B12-8BBE-5C5FBC8AE2F2}" type="presParOf" srcId="{D8CEC7CA-8EC3-4291-B97E-0D44C6B5B709}" destId="{CE2E2E50-9795-4C11-B82F-71CECCCB24D6}" srcOrd="1" destOrd="0" presId="urn:microsoft.com/office/officeart/2005/8/layout/hierarchy3"/>
    <dgm:cxn modelId="{95857C1A-DA9D-4D88-88A2-470C9C4BF7B6}" type="presParOf" srcId="{D8CEC7CA-8EC3-4291-B97E-0D44C6B5B709}" destId="{F212FB46-CB44-4F6A-882C-001EAB2D0293}" srcOrd="2" destOrd="0" presId="urn:microsoft.com/office/officeart/2005/8/layout/hierarchy3"/>
    <dgm:cxn modelId="{D2746EAB-3914-4C85-ACDD-E69F24941844}" type="presParOf" srcId="{D8CEC7CA-8EC3-4291-B97E-0D44C6B5B709}" destId="{0EBB4A27-DF67-4047-A548-4F6F657FB93E}"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D9EB40F-6EE5-4949-B5E7-C1C3EE9B0232}" type="doc">
      <dgm:prSet loTypeId="urn:microsoft.com/office/officeart/2005/8/layout/matrix1" loCatId="matrix" qsTypeId="urn:microsoft.com/office/officeart/2005/8/quickstyle/simple3" qsCatId="simple" csTypeId="urn:microsoft.com/office/officeart/2005/8/colors/colorful1" csCatId="colorful" phldr="1"/>
      <dgm:spPr/>
      <dgm:t>
        <a:bodyPr/>
        <a:lstStyle/>
        <a:p>
          <a:endParaRPr lang="es-EC"/>
        </a:p>
      </dgm:t>
    </dgm:pt>
    <dgm:pt modelId="{6E5EDAE0-B418-4749-A835-B34E84628280}">
      <dgm:prSet phldrT="[Texto]" custT="1"/>
      <dgm:spPr/>
      <dgm:t>
        <a:bodyPr/>
        <a:lstStyle/>
        <a:p>
          <a:endParaRPr lang="es-EC" sz="2200" dirty="0">
            <a:solidFill>
              <a:schemeClr val="tx1"/>
            </a:solidFill>
            <a:latin typeface="Berlin Sans FB" panose="020E0602020502020306" pitchFamily="34" charset="0"/>
          </a:endParaRPr>
        </a:p>
      </dgm:t>
    </dgm:pt>
    <dgm:pt modelId="{DE350475-9E14-497C-B210-912A2139C464}" type="parTrans" cxnId="{BA6126EF-E83A-42E0-BB99-AD6894DEE9ED}">
      <dgm:prSet/>
      <dgm:spPr/>
      <dgm:t>
        <a:bodyPr/>
        <a:lstStyle/>
        <a:p>
          <a:endParaRPr lang="es-EC" sz="2200">
            <a:solidFill>
              <a:schemeClr val="tx1"/>
            </a:solidFill>
            <a:latin typeface="Berlin Sans FB" panose="020E0602020502020306" pitchFamily="34" charset="0"/>
          </a:endParaRPr>
        </a:p>
      </dgm:t>
    </dgm:pt>
    <dgm:pt modelId="{CBBF336E-2A55-4208-9282-789046971212}" type="sibTrans" cxnId="{BA6126EF-E83A-42E0-BB99-AD6894DEE9ED}">
      <dgm:prSet/>
      <dgm:spPr/>
      <dgm:t>
        <a:bodyPr/>
        <a:lstStyle/>
        <a:p>
          <a:endParaRPr lang="es-EC" sz="2200">
            <a:solidFill>
              <a:schemeClr val="tx1"/>
            </a:solidFill>
            <a:latin typeface="Berlin Sans FB" panose="020E0602020502020306" pitchFamily="34" charset="0"/>
          </a:endParaRPr>
        </a:p>
      </dgm:t>
    </dgm:pt>
    <dgm:pt modelId="{A9824932-48B0-4F50-97FC-9235452DBFD0}">
      <dgm:prSet phldrT="[Texto]" phldr="1"/>
      <dgm:spPr/>
      <dgm:t>
        <a:bodyPr/>
        <a:lstStyle/>
        <a:p>
          <a:endParaRPr lang="es-EC" sz="2200">
            <a:solidFill>
              <a:schemeClr val="tx1"/>
            </a:solidFill>
            <a:latin typeface="Berlin Sans FB" panose="020E0602020502020306" pitchFamily="34" charset="0"/>
          </a:endParaRPr>
        </a:p>
      </dgm:t>
    </dgm:pt>
    <dgm:pt modelId="{FD5281CC-FD66-4E30-BE03-59EF62BC97B6}" type="parTrans" cxnId="{E524B05E-D027-4400-85C9-430E2AE15778}">
      <dgm:prSet/>
      <dgm:spPr/>
      <dgm:t>
        <a:bodyPr/>
        <a:lstStyle/>
        <a:p>
          <a:endParaRPr lang="es-EC" sz="2200">
            <a:solidFill>
              <a:schemeClr val="tx1"/>
            </a:solidFill>
            <a:latin typeface="Berlin Sans FB" panose="020E0602020502020306" pitchFamily="34" charset="0"/>
          </a:endParaRPr>
        </a:p>
      </dgm:t>
    </dgm:pt>
    <dgm:pt modelId="{04DB9358-8E5B-4C8F-B72F-DE73F9FC9549}" type="sibTrans" cxnId="{E524B05E-D027-4400-85C9-430E2AE15778}">
      <dgm:prSet/>
      <dgm:spPr/>
      <dgm:t>
        <a:bodyPr/>
        <a:lstStyle/>
        <a:p>
          <a:endParaRPr lang="es-EC" sz="2200">
            <a:solidFill>
              <a:schemeClr val="tx1"/>
            </a:solidFill>
            <a:latin typeface="Berlin Sans FB" panose="020E0602020502020306" pitchFamily="34" charset="0"/>
          </a:endParaRPr>
        </a:p>
      </dgm:t>
    </dgm:pt>
    <dgm:pt modelId="{966270A5-D253-488B-8E4F-5193146A9D4F}">
      <dgm:prSet phldrT="[Texto]" phldr="1"/>
      <dgm:spPr/>
      <dgm:t>
        <a:bodyPr/>
        <a:lstStyle/>
        <a:p>
          <a:endParaRPr lang="es-EC" sz="2200">
            <a:solidFill>
              <a:schemeClr val="tx1"/>
            </a:solidFill>
            <a:latin typeface="Berlin Sans FB" panose="020E0602020502020306" pitchFamily="34" charset="0"/>
          </a:endParaRPr>
        </a:p>
      </dgm:t>
    </dgm:pt>
    <dgm:pt modelId="{76B0CA93-D63F-4A26-B998-4AC4E186A712}" type="parTrans" cxnId="{458EBEB0-C4C3-4CAC-861A-9452F27DAE78}">
      <dgm:prSet/>
      <dgm:spPr/>
      <dgm:t>
        <a:bodyPr/>
        <a:lstStyle/>
        <a:p>
          <a:endParaRPr lang="es-EC" sz="2200">
            <a:solidFill>
              <a:schemeClr val="tx1"/>
            </a:solidFill>
            <a:latin typeface="Berlin Sans FB" panose="020E0602020502020306" pitchFamily="34" charset="0"/>
          </a:endParaRPr>
        </a:p>
      </dgm:t>
    </dgm:pt>
    <dgm:pt modelId="{7936A176-EA2D-4F82-8D91-CE4E2054511F}" type="sibTrans" cxnId="{458EBEB0-C4C3-4CAC-861A-9452F27DAE78}">
      <dgm:prSet/>
      <dgm:spPr/>
      <dgm:t>
        <a:bodyPr/>
        <a:lstStyle/>
        <a:p>
          <a:endParaRPr lang="es-EC" sz="2200">
            <a:solidFill>
              <a:schemeClr val="tx1"/>
            </a:solidFill>
            <a:latin typeface="Berlin Sans FB" panose="020E0602020502020306" pitchFamily="34" charset="0"/>
          </a:endParaRPr>
        </a:p>
      </dgm:t>
    </dgm:pt>
    <dgm:pt modelId="{64258D37-60D2-43F3-BB68-5130E11CD499}">
      <dgm:prSet phldrT="[Texto]" phldr="1"/>
      <dgm:spPr/>
      <dgm:t>
        <a:bodyPr/>
        <a:lstStyle/>
        <a:p>
          <a:endParaRPr lang="es-EC" sz="2200">
            <a:solidFill>
              <a:schemeClr val="tx1"/>
            </a:solidFill>
            <a:latin typeface="Berlin Sans FB" panose="020E0602020502020306" pitchFamily="34" charset="0"/>
          </a:endParaRPr>
        </a:p>
      </dgm:t>
    </dgm:pt>
    <dgm:pt modelId="{A9AE2ABF-7A43-4669-B6AF-F60E5C9B1AEA}" type="parTrans" cxnId="{FF9444EE-C68D-47D4-BDB1-EBB55ED38E62}">
      <dgm:prSet/>
      <dgm:spPr/>
      <dgm:t>
        <a:bodyPr/>
        <a:lstStyle/>
        <a:p>
          <a:endParaRPr lang="es-EC" sz="2200">
            <a:solidFill>
              <a:schemeClr val="tx1"/>
            </a:solidFill>
            <a:latin typeface="Berlin Sans FB" panose="020E0602020502020306" pitchFamily="34" charset="0"/>
          </a:endParaRPr>
        </a:p>
      </dgm:t>
    </dgm:pt>
    <dgm:pt modelId="{C95B6498-2BA9-499B-A584-5767A067DE59}" type="sibTrans" cxnId="{FF9444EE-C68D-47D4-BDB1-EBB55ED38E62}">
      <dgm:prSet/>
      <dgm:spPr/>
      <dgm:t>
        <a:bodyPr/>
        <a:lstStyle/>
        <a:p>
          <a:endParaRPr lang="es-EC" sz="2200">
            <a:solidFill>
              <a:schemeClr val="tx1"/>
            </a:solidFill>
            <a:latin typeface="Berlin Sans FB" panose="020E0602020502020306" pitchFamily="34" charset="0"/>
          </a:endParaRPr>
        </a:p>
      </dgm:t>
    </dgm:pt>
    <dgm:pt modelId="{90944F81-33CA-4B39-81FB-3D72BF1C17E2}">
      <dgm:prSet custT="1"/>
      <dgm:spPr/>
      <dgm:t>
        <a:bodyPr/>
        <a:lstStyle/>
        <a:p>
          <a:pPr algn="ctr"/>
          <a:r>
            <a:rPr lang="es-EC" sz="2200" b="1" dirty="0" smtClean="0">
              <a:latin typeface="Berlin Sans FB" panose="020E0602020502020306" pitchFamily="34" charset="0"/>
            </a:rPr>
            <a:t>FORTALEZAS</a:t>
          </a:r>
        </a:p>
        <a:p>
          <a:pPr algn="l"/>
          <a:r>
            <a:rPr lang="es-EC" sz="2200" dirty="0" smtClean="0">
              <a:latin typeface="Berlin Sans FB" panose="020E0602020502020306" pitchFamily="34" charset="0"/>
            </a:rPr>
            <a:t>1. Ubicación</a:t>
          </a:r>
        </a:p>
        <a:p>
          <a:pPr algn="l"/>
          <a:r>
            <a:rPr lang="es-EC" sz="2200" dirty="0" smtClean="0">
              <a:latin typeface="Berlin Sans FB" panose="020E0602020502020306" pitchFamily="34" charset="0"/>
            </a:rPr>
            <a:t>2. Clima </a:t>
          </a:r>
        </a:p>
        <a:p>
          <a:pPr algn="l"/>
          <a:r>
            <a:rPr lang="es-EC" sz="2200" dirty="0" smtClean="0">
              <a:latin typeface="Berlin Sans FB" panose="020E0602020502020306" pitchFamily="34" charset="0"/>
            </a:rPr>
            <a:t>3. Turismo Comunitario</a:t>
          </a:r>
        </a:p>
        <a:p>
          <a:pPr algn="l"/>
          <a:r>
            <a:rPr lang="es-EC" sz="2200" dirty="0" smtClean="0">
              <a:latin typeface="Berlin Sans FB" panose="020E0602020502020306" pitchFamily="34" charset="0"/>
            </a:rPr>
            <a:t>4. Interés por las autoridades en el sector turístico</a:t>
          </a:r>
          <a:endParaRPr lang="es-EC" sz="2200" dirty="0">
            <a:latin typeface="Berlin Sans FB" panose="020E0602020502020306" pitchFamily="34" charset="0"/>
          </a:endParaRPr>
        </a:p>
      </dgm:t>
    </dgm:pt>
    <dgm:pt modelId="{994CDB7F-06EF-4E37-9983-3FDF8127E747}" type="parTrans" cxnId="{96A5B14E-0FC7-4484-92E3-957C6FA79C4C}">
      <dgm:prSet/>
      <dgm:spPr/>
      <dgm:t>
        <a:bodyPr/>
        <a:lstStyle/>
        <a:p>
          <a:endParaRPr lang="es-EC" sz="2200">
            <a:solidFill>
              <a:schemeClr val="tx1"/>
            </a:solidFill>
            <a:latin typeface="Berlin Sans FB" panose="020E0602020502020306" pitchFamily="34" charset="0"/>
          </a:endParaRPr>
        </a:p>
      </dgm:t>
    </dgm:pt>
    <dgm:pt modelId="{3BCD45E4-8E82-4D22-86EF-ED5D0C545989}" type="sibTrans" cxnId="{96A5B14E-0FC7-4484-92E3-957C6FA79C4C}">
      <dgm:prSet/>
      <dgm:spPr/>
      <dgm:t>
        <a:bodyPr/>
        <a:lstStyle/>
        <a:p>
          <a:endParaRPr lang="es-EC" sz="2200">
            <a:solidFill>
              <a:schemeClr val="tx1"/>
            </a:solidFill>
            <a:latin typeface="Berlin Sans FB" panose="020E0602020502020306" pitchFamily="34" charset="0"/>
          </a:endParaRPr>
        </a:p>
      </dgm:t>
    </dgm:pt>
    <dgm:pt modelId="{8B5280A6-A1F1-4CF2-B0D8-6C3C324808FC}">
      <dgm:prSet custT="1"/>
      <dgm:spPr/>
      <dgm:t>
        <a:bodyPr/>
        <a:lstStyle/>
        <a:p>
          <a:pPr algn="ctr"/>
          <a:r>
            <a:rPr lang="es-EC" sz="2200" b="1" dirty="0" smtClean="0">
              <a:latin typeface="Berlin Sans FB" panose="020E0602020502020306" pitchFamily="34" charset="0"/>
            </a:rPr>
            <a:t>OPORTUNIDADES</a:t>
          </a:r>
        </a:p>
        <a:p>
          <a:pPr algn="l"/>
          <a:r>
            <a:rPr lang="es-EC" sz="2200" dirty="0" smtClean="0">
              <a:latin typeface="Berlin Sans FB" panose="020E0602020502020306" pitchFamily="34" charset="0"/>
            </a:rPr>
            <a:t>1. Atractivos turísticos naturales y culturales</a:t>
          </a:r>
        </a:p>
        <a:p>
          <a:pPr algn="l"/>
          <a:r>
            <a:rPr lang="es-EC" sz="2200" dirty="0" smtClean="0">
              <a:latin typeface="Berlin Sans FB" panose="020E0602020502020306" pitchFamily="34" charset="0"/>
            </a:rPr>
            <a:t>2. Gestionar capacitaciones </a:t>
          </a:r>
        </a:p>
        <a:p>
          <a:pPr algn="l"/>
          <a:r>
            <a:rPr lang="es-EC" sz="2200" dirty="0" smtClean="0">
              <a:latin typeface="Berlin Sans FB" panose="020E0602020502020306" pitchFamily="34" charset="0"/>
            </a:rPr>
            <a:t>3. Demanda prefiere lugares naturales y culturales</a:t>
          </a:r>
        </a:p>
        <a:p>
          <a:pPr algn="l"/>
          <a:r>
            <a:rPr lang="es-EC" sz="2200" dirty="0" smtClean="0">
              <a:latin typeface="Berlin Sans FB" panose="020E0602020502020306" pitchFamily="34" charset="0"/>
            </a:rPr>
            <a:t>4. MINTUR</a:t>
          </a:r>
        </a:p>
      </dgm:t>
    </dgm:pt>
    <dgm:pt modelId="{0AEBF22D-610B-4EC7-8186-9DD898CF77F1}" type="parTrans" cxnId="{214C96E4-FBBF-405B-9436-ADAE0C6D95B6}">
      <dgm:prSet/>
      <dgm:spPr/>
      <dgm:t>
        <a:bodyPr/>
        <a:lstStyle/>
        <a:p>
          <a:endParaRPr lang="es-EC" sz="2200">
            <a:solidFill>
              <a:schemeClr val="tx1"/>
            </a:solidFill>
          </a:endParaRPr>
        </a:p>
      </dgm:t>
    </dgm:pt>
    <dgm:pt modelId="{9C369ECF-FE7D-46B7-93FA-176A21DFCBEC}" type="sibTrans" cxnId="{214C96E4-FBBF-405B-9436-ADAE0C6D95B6}">
      <dgm:prSet/>
      <dgm:spPr/>
      <dgm:t>
        <a:bodyPr/>
        <a:lstStyle/>
        <a:p>
          <a:endParaRPr lang="es-EC" sz="2200">
            <a:solidFill>
              <a:schemeClr val="tx1"/>
            </a:solidFill>
          </a:endParaRPr>
        </a:p>
      </dgm:t>
    </dgm:pt>
    <dgm:pt modelId="{898395EC-57C1-4103-B634-03EE89EC950D}">
      <dgm:prSet custT="1"/>
      <dgm:spPr/>
      <dgm:t>
        <a:bodyPr/>
        <a:lstStyle/>
        <a:p>
          <a:pPr algn="ctr"/>
          <a:r>
            <a:rPr lang="es-EC" sz="2200" b="1" dirty="0" smtClean="0">
              <a:latin typeface="Berlin Sans FB" panose="020E0602020502020306" pitchFamily="34" charset="0"/>
            </a:rPr>
            <a:t>DEBILIDADES</a:t>
          </a:r>
        </a:p>
        <a:p>
          <a:pPr algn="l"/>
          <a:r>
            <a:rPr lang="es-EC" sz="2200" dirty="0" smtClean="0">
              <a:latin typeface="Berlin Sans FB" panose="020E0602020502020306" pitchFamily="34" charset="0"/>
            </a:rPr>
            <a:t>1. No cuenta con proyectos turísticos</a:t>
          </a:r>
        </a:p>
        <a:p>
          <a:pPr algn="l"/>
          <a:r>
            <a:rPr lang="es-EC" sz="2200" dirty="0" smtClean="0">
              <a:latin typeface="Berlin Sans FB" panose="020E0602020502020306" pitchFamily="34" charset="0"/>
            </a:rPr>
            <a:t>2. Escasez de infraestructura y promoción turística</a:t>
          </a:r>
        </a:p>
        <a:p>
          <a:pPr algn="l"/>
          <a:r>
            <a:rPr lang="es-EC" sz="2200" dirty="0" smtClean="0">
              <a:latin typeface="Berlin Sans FB" panose="020E0602020502020306" pitchFamily="34" charset="0"/>
            </a:rPr>
            <a:t>3.Escasez de señalética y señalización </a:t>
          </a:r>
          <a:endParaRPr lang="es-EC" sz="2200" dirty="0"/>
        </a:p>
      </dgm:t>
    </dgm:pt>
    <dgm:pt modelId="{77AA5273-DA4E-4B81-8A91-0E24FC5C0320}" type="parTrans" cxnId="{B7850BDA-26B7-4102-802E-AC6FCDCF918F}">
      <dgm:prSet/>
      <dgm:spPr/>
      <dgm:t>
        <a:bodyPr/>
        <a:lstStyle/>
        <a:p>
          <a:endParaRPr lang="es-EC" sz="2200">
            <a:solidFill>
              <a:schemeClr val="tx1"/>
            </a:solidFill>
          </a:endParaRPr>
        </a:p>
      </dgm:t>
    </dgm:pt>
    <dgm:pt modelId="{E3588CFE-D6F9-4AAB-A7AE-C656FABB7B5E}" type="sibTrans" cxnId="{B7850BDA-26B7-4102-802E-AC6FCDCF918F}">
      <dgm:prSet/>
      <dgm:spPr/>
      <dgm:t>
        <a:bodyPr/>
        <a:lstStyle/>
        <a:p>
          <a:endParaRPr lang="es-EC" sz="2200">
            <a:solidFill>
              <a:schemeClr val="tx1"/>
            </a:solidFill>
          </a:endParaRPr>
        </a:p>
      </dgm:t>
    </dgm:pt>
    <dgm:pt modelId="{DD90657E-982D-4485-827F-1E5BD79ABEBB}">
      <dgm:prSet custT="1"/>
      <dgm:spPr/>
      <dgm:t>
        <a:bodyPr/>
        <a:lstStyle/>
        <a:p>
          <a:pPr algn="ctr"/>
          <a:r>
            <a:rPr lang="es-EC" sz="2200" b="1" dirty="0" smtClean="0">
              <a:latin typeface="Berlin Sans FB" panose="020E0602020502020306" pitchFamily="34" charset="0"/>
            </a:rPr>
            <a:t>AMENAZAS</a:t>
          </a:r>
        </a:p>
        <a:p>
          <a:pPr algn="l"/>
          <a:r>
            <a:rPr lang="es-EC" sz="2200" dirty="0" smtClean="0">
              <a:latin typeface="Berlin Sans FB" panose="020E0602020502020306" pitchFamily="34" charset="0"/>
            </a:rPr>
            <a:t>1. Competencia turística</a:t>
          </a:r>
        </a:p>
        <a:p>
          <a:pPr algn="l"/>
          <a:r>
            <a:rPr lang="es-EC" sz="2200" dirty="0" smtClean="0">
              <a:latin typeface="Berlin Sans FB" panose="020E0602020502020306" pitchFamily="34" charset="0"/>
            </a:rPr>
            <a:t>2. Existe lugares con características similares</a:t>
          </a:r>
        </a:p>
      </dgm:t>
    </dgm:pt>
    <dgm:pt modelId="{0AFAF168-500E-4DCF-9490-F4C01F043389}" type="parTrans" cxnId="{4AF8957C-2C4E-4745-A6E8-5EEA5860B09E}">
      <dgm:prSet/>
      <dgm:spPr/>
      <dgm:t>
        <a:bodyPr/>
        <a:lstStyle/>
        <a:p>
          <a:endParaRPr lang="es-EC" sz="2200">
            <a:solidFill>
              <a:schemeClr val="tx1"/>
            </a:solidFill>
          </a:endParaRPr>
        </a:p>
      </dgm:t>
    </dgm:pt>
    <dgm:pt modelId="{C63A0225-6667-423A-A6AC-47FA30DCC0BB}" type="sibTrans" cxnId="{4AF8957C-2C4E-4745-A6E8-5EEA5860B09E}">
      <dgm:prSet/>
      <dgm:spPr/>
      <dgm:t>
        <a:bodyPr/>
        <a:lstStyle/>
        <a:p>
          <a:endParaRPr lang="es-EC" sz="2200">
            <a:solidFill>
              <a:schemeClr val="tx1"/>
            </a:solidFill>
          </a:endParaRPr>
        </a:p>
      </dgm:t>
    </dgm:pt>
    <dgm:pt modelId="{7FBCF7FA-8814-44BE-BEF4-8B5F16A0D7FA}" type="pres">
      <dgm:prSet presAssocID="{DD9EB40F-6EE5-4949-B5E7-C1C3EE9B0232}" presName="diagram" presStyleCnt="0">
        <dgm:presLayoutVars>
          <dgm:chMax val="1"/>
          <dgm:dir/>
          <dgm:animLvl val="ctr"/>
          <dgm:resizeHandles val="exact"/>
        </dgm:presLayoutVars>
      </dgm:prSet>
      <dgm:spPr/>
      <dgm:t>
        <a:bodyPr/>
        <a:lstStyle/>
        <a:p>
          <a:endParaRPr lang="es-EC"/>
        </a:p>
      </dgm:t>
    </dgm:pt>
    <dgm:pt modelId="{1F10A7D4-F41B-4146-ADCC-56125E0F918D}" type="pres">
      <dgm:prSet presAssocID="{DD9EB40F-6EE5-4949-B5E7-C1C3EE9B0232}" presName="matrix" presStyleCnt="0"/>
      <dgm:spPr/>
      <dgm:t>
        <a:bodyPr/>
        <a:lstStyle/>
        <a:p>
          <a:endParaRPr lang="es-EC"/>
        </a:p>
      </dgm:t>
    </dgm:pt>
    <dgm:pt modelId="{6F0EAFF4-A9FB-4B3E-BEA3-584D7DB5BB1F}" type="pres">
      <dgm:prSet presAssocID="{DD9EB40F-6EE5-4949-B5E7-C1C3EE9B0232}" presName="tile1" presStyleLbl="node1" presStyleIdx="0" presStyleCnt="4" custLinFactNeighborY="-1473"/>
      <dgm:spPr/>
      <dgm:t>
        <a:bodyPr/>
        <a:lstStyle/>
        <a:p>
          <a:endParaRPr lang="es-EC"/>
        </a:p>
      </dgm:t>
    </dgm:pt>
    <dgm:pt modelId="{EE8C1C86-E52F-4426-A3FE-87E800E62006}" type="pres">
      <dgm:prSet presAssocID="{DD9EB40F-6EE5-4949-B5E7-C1C3EE9B0232}" presName="tile1text" presStyleLbl="node1" presStyleIdx="0" presStyleCnt="4">
        <dgm:presLayoutVars>
          <dgm:chMax val="0"/>
          <dgm:chPref val="0"/>
          <dgm:bulletEnabled val="1"/>
        </dgm:presLayoutVars>
      </dgm:prSet>
      <dgm:spPr/>
      <dgm:t>
        <a:bodyPr/>
        <a:lstStyle/>
        <a:p>
          <a:endParaRPr lang="es-EC"/>
        </a:p>
      </dgm:t>
    </dgm:pt>
    <dgm:pt modelId="{AFD61AC5-195D-4EA0-BE61-05985379E6F5}" type="pres">
      <dgm:prSet presAssocID="{DD9EB40F-6EE5-4949-B5E7-C1C3EE9B0232}" presName="tile2" presStyleLbl="node1" presStyleIdx="1" presStyleCnt="4" custLinFactNeighborX="1690"/>
      <dgm:spPr/>
      <dgm:t>
        <a:bodyPr/>
        <a:lstStyle/>
        <a:p>
          <a:endParaRPr lang="es-EC"/>
        </a:p>
      </dgm:t>
    </dgm:pt>
    <dgm:pt modelId="{E28D1149-CF42-460A-BDC1-139C1F769F0D}" type="pres">
      <dgm:prSet presAssocID="{DD9EB40F-6EE5-4949-B5E7-C1C3EE9B0232}" presName="tile2text" presStyleLbl="node1" presStyleIdx="1" presStyleCnt="4">
        <dgm:presLayoutVars>
          <dgm:chMax val="0"/>
          <dgm:chPref val="0"/>
          <dgm:bulletEnabled val="1"/>
        </dgm:presLayoutVars>
      </dgm:prSet>
      <dgm:spPr/>
      <dgm:t>
        <a:bodyPr/>
        <a:lstStyle/>
        <a:p>
          <a:endParaRPr lang="es-EC"/>
        </a:p>
      </dgm:t>
    </dgm:pt>
    <dgm:pt modelId="{5610F2AC-37EA-46D2-971C-6DBD69AAF251}" type="pres">
      <dgm:prSet presAssocID="{DD9EB40F-6EE5-4949-B5E7-C1C3EE9B0232}" presName="tile3" presStyleLbl="node1" presStyleIdx="2" presStyleCnt="4"/>
      <dgm:spPr/>
      <dgm:t>
        <a:bodyPr/>
        <a:lstStyle/>
        <a:p>
          <a:endParaRPr lang="es-EC"/>
        </a:p>
      </dgm:t>
    </dgm:pt>
    <dgm:pt modelId="{12105E22-2F89-4E54-B1B1-58982FB844F6}" type="pres">
      <dgm:prSet presAssocID="{DD9EB40F-6EE5-4949-B5E7-C1C3EE9B0232}" presName="tile3text" presStyleLbl="node1" presStyleIdx="2" presStyleCnt="4">
        <dgm:presLayoutVars>
          <dgm:chMax val="0"/>
          <dgm:chPref val="0"/>
          <dgm:bulletEnabled val="1"/>
        </dgm:presLayoutVars>
      </dgm:prSet>
      <dgm:spPr/>
      <dgm:t>
        <a:bodyPr/>
        <a:lstStyle/>
        <a:p>
          <a:endParaRPr lang="es-EC"/>
        </a:p>
      </dgm:t>
    </dgm:pt>
    <dgm:pt modelId="{926FA2B5-4918-4297-8157-FD6E4FA40723}" type="pres">
      <dgm:prSet presAssocID="{DD9EB40F-6EE5-4949-B5E7-C1C3EE9B0232}" presName="tile4" presStyleLbl="node1" presStyleIdx="3" presStyleCnt="4" custLinFactNeighborX="-541" custLinFactNeighborY="2222"/>
      <dgm:spPr/>
      <dgm:t>
        <a:bodyPr/>
        <a:lstStyle/>
        <a:p>
          <a:endParaRPr lang="es-EC"/>
        </a:p>
      </dgm:t>
    </dgm:pt>
    <dgm:pt modelId="{C4445306-5845-4AB6-88A7-7B11687990D7}" type="pres">
      <dgm:prSet presAssocID="{DD9EB40F-6EE5-4949-B5E7-C1C3EE9B0232}" presName="tile4text" presStyleLbl="node1" presStyleIdx="3" presStyleCnt="4">
        <dgm:presLayoutVars>
          <dgm:chMax val="0"/>
          <dgm:chPref val="0"/>
          <dgm:bulletEnabled val="1"/>
        </dgm:presLayoutVars>
      </dgm:prSet>
      <dgm:spPr/>
      <dgm:t>
        <a:bodyPr/>
        <a:lstStyle/>
        <a:p>
          <a:endParaRPr lang="es-EC"/>
        </a:p>
      </dgm:t>
    </dgm:pt>
    <dgm:pt modelId="{FC680D75-0316-4893-B1C7-7FBBCADECE02}" type="pres">
      <dgm:prSet presAssocID="{DD9EB40F-6EE5-4949-B5E7-C1C3EE9B0232}" presName="centerTile" presStyleLbl="fgShp" presStyleIdx="0" presStyleCnt="1">
        <dgm:presLayoutVars>
          <dgm:chMax val="0"/>
          <dgm:chPref val="0"/>
        </dgm:presLayoutVars>
      </dgm:prSet>
      <dgm:spPr/>
      <dgm:t>
        <a:bodyPr/>
        <a:lstStyle/>
        <a:p>
          <a:endParaRPr lang="es-EC"/>
        </a:p>
      </dgm:t>
    </dgm:pt>
  </dgm:ptLst>
  <dgm:cxnLst>
    <dgm:cxn modelId="{96A5B14E-0FC7-4484-92E3-957C6FA79C4C}" srcId="{6E5EDAE0-B418-4749-A835-B34E84628280}" destId="{90944F81-33CA-4B39-81FB-3D72BF1C17E2}" srcOrd="0" destOrd="0" parTransId="{994CDB7F-06EF-4E37-9983-3FDF8127E747}" sibTransId="{3BCD45E4-8E82-4D22-86EF-ED5D0C545989}"/>
    <dgm:cxn modelId="{F7ED27D4-E12B-4D44-AF35-C09F77A0F3E7}" type="presOf" srcId="{90944F81-33CA-4B39-81FB-3D72BF1C17E2}" destId="{6F0EAFF4-A9FB-4B3E-BEA3-584D7DB5BB1F}" srcOrd="0" destOrd="0" presId="urn:microsoft.com/office/officeart/2005/8/layout/matrix1"/>
    <dgm:cxn modelId="{BA6126EF-E83A-42E0-BB99-AD6894DEE9ED}" srcId="{DD9EB40F-6EE5-4949-B5E7-C1C3EE9B0232}" destId="{6E5EDAE0-B418-4749-A835-B34E84628280}" srcOrd="0" destOrd="0" parTransId="{DE350475-9E14-497C-B210-912A2139C464}" sibTransId="{CBBF336E-2A55-4208-9282-789046971212}"/>
    <dgm:cxn modelId="{214C96E4-FBBF-405B-9436-ADAE0C6D95B6}" srcId="{6E5EDAE0-B418-4749-A835-B34E84628280}" destId="{8B5280A6-A1F1-4CF2-B0D8-6C3C324808FC}" srcOrd="1" destOrd="0" parTransId="{0AEBF22D-610B-4EC7-8186-9DD898CF77F1}" sibTransId="{9C369ECF-FE7D-46B7-93FA-176A21DFCBEC}"/>
    <dgm:cxn modelId="{4AF8957C-2C4E-4745-A6E8-5EEA5860B09E}" srcId="{6E5EDAE0-B418-4749-A835-B34E84628280}" destId="{DD90657E-982D-4485-827F-1E5BD79ABEBB}" srcOrd="3" destOrd="0" parTransId="{0AFAF168-500E-4DCF-9490-F4C01F043389}" sibTransId="{C63A0225-6667-423A-A6AC-47FA30DCC0BB}"/>
    <dgm:cxn modelId="{1FA98B51-2861-4D13-BEAC-019CF4DB4EAF}" type="presOf" srcId="{898395EC-57C1-4103-B634-03EE89EC950D}" destId="{12105E22-2F89-4E54-B1B1-58982FB844F6}" srcOrd="1" destOrd="0" presId="urn:microsoft.com/office/officeart/2005/8/layout/matrix1"/>
    <dgm:cxn modelId="{8DA8644A-9D3C-49E3-96B5-CAE7485083B8}" type="presOf" srcId="{8B5280A6-A1F1-4CF2-B0D8-6C3C324808FC}" destId="{E28D1149-CF42-460A-BDC1-139C1F769F0D}" srcOrd="1" destOrd="0" presId="urn:microsoft.com/office/officeart/2005/8/layout/matrix1"/>
    <dgm:cxn modelId="{458EBEB0-C4C3-4CAC-861A-9452F27DAE78}" srcId="{DD9EB40F-6EE5-4949-B5E7-C1C3EE9B0232}" destId="{966270A5-D253-488B-8E4F-5193146A9D4F}" srcOrd="2" destOrd="0" parTransId="{76B0CA93-D63F-4A26-B998-4AC4E186A712}" sibTransId="{7936A176-EA2D-4F82-8D91-CE4E2054511F}"/>
    <dgm:cxn modelId="{9124EF66-E19B-498E-B813-6FA73B887405}" type="presOf" srcId="{DD90657E-982D-4485-827F-1E5BD79ABEBB}" destId="{C4445306-5845-4AB6-88A7-7B11687990D7}" srcOrd="1" destOrd="0" presId="urn:microsoft.com/office/officeart/2005/8/layout/matrix1"/>
    <dgm:cxn modelId="{851B2876-AF0F-48E2-914D-F1B6C02D662A}" type="presOf" srcId="{898395EC-57C1-4103-B634-03EE89EC950D}" destId="{5610F2AC-37EA-46D2-971C-6DBD69AAF251}" srcOrd="0" destOrd="0" presId="urn:microsoft.com/office/officeart/2005/8/layout/matrix1"/>
    <dgm:cxn modelId="{9C05D22B-CB34-4B87-9C1A-22C5A098F570}" type="presOf" srcId="{90944F81-33CA-4B39-81FB-3D72BF1C17E2}" destId="{EE8C1C86-E52F-4426-A3FE-87E800E62006}" srcOrd="1" destOrd="0" presId="urn:microsoft.com/office/officeart/2005/8/layout/matrix1"/>
    <dgm:cxn modelId="{FF9444EE-C68D-47D4-BDB1-EBB55ED38E62}" srcId="{DD9EB40F-6EE5-4949-B5E7-C1C3EE9B0232}" destId="{64258D37-60D2-43F3-BB68-5130E11CD499}" srcOrd="3" destOrd="0" parTransId="{A9AE2ABF-7A43-4669-B6AF-F60E5C9B1AEA}" sibTransId="{C95B6498-2BA9-499B-A584-5767A067DE59}"/>
    <dgm:cxn modelId="{E524B05E-D027-4400-85C9-430E2AE15778}" srcId="{DD9EB40F-6EE5-4949-B5E7-C1C3EE9B0232}" destId="{A9824932-48B0-4F50-97FC-9235452DBFD0}" srcOrd="1" destOrd="0" parTransId="{FD5281CC-FD66-4E30-BE03-59EF62BC97B6}" sibTransId="{04DB9358-8E5B-4C8F-B72F-DE73F9FC9549}"/>
    <dgm:cxn modelId="{00D39253-460D-4BCD-910B-DB8433FB5964}" type="presOf" srcId="{6E5EDAE0-B418-4749-A835-B34E84628280}" destId="{FC680D75-0316-4893-B1C7-7FBBCADECE02}" srcOrd="0" destOrd="0" presId="urn:microsoft.com/office/officeart/2005/8/layout/matrix1"/>
    <dgm:cxn modelId="{116647F7-B1C0-4BF8-AE73-94BD4FD8F82D}" type="presOf" srcId="{8B5280A6-A1F1-4CF2-B0D8-6C3C324808FC}" destId="{AFD61AC5-195D-4EA0-BE61-05985379E6F5}" srcOrd="0" destOrd="0" presId="urn:microsoft.com/office/officeart/2005/8/layout/matrix1"/>
    <dgm:cxn modelId="{EA9C71DB-6BE6-4BF7-85CA-CA03A885CA1E}" type="presOf" srcId="{DD9EB40F-6EE5-4949-B5E7-C1C3EE9B0232}" destId="{7FBCF7FA-8814-44BE-BEF4-8B5F16A0D7FA}" srcOrd="0" destOrd="0" presId="urn:microsoft.com/office/officeart/2005/8/layout/matrix1"/>
    <dgm:cxn modelId="{5C32C311-EE98-4C86-B8F4-997AE3858FDC}" type="presOf" srcId="{DD90657E-982D-4485-827F-1E5BD79ABEBB}" destId="{926FA2B5-4918-4297-8157-FD6E4FA40723}" srcOrd="0" destOrd="0" presId="urn:microsoft.com/office/officeart/2005/8/layout/matrix1"/>
    <dgm:cxn modelId="{B7850BDA-26B7-4102-802E-AC6FCDCF918F}" srcId="{6E5EDAE0-B418-4749-A835-B34E84628280}" destId="{898395EC-57C1-4103-B634-03EE89EC950D}" srcOrd="2" destOrd="0" parTransId="{77AA5273-DA4E-4B81-8A91-0E24FC5C0320}" sibTransId="{E3588CFE-D6F9-4AAB-A7AE-C656FABB7B5E}"/>
    <dgm:cxn modelId="{D822DD5C-30D0-4D1A-BE40-A260AE615C19}" type="presParOf" srcId="{7FBCF7FA-8814-44BE-BEF4-8B5F16A0D7FA}" destId="{1F10A7D4-F41B-4146-ADCC-56125E0F918D}" srcOrd="0" destOrd="0" presId="urn:microsoft.com/office/officeart/2005/8/layout/matrix1"/>
    <dgm:cxn modelId="{79160387-2EAE-4FDB-B09A-722CCF13FF44}" type="presParOf" srcId="{1F10A7D4-F41B-4146-ADCC-56125E0F918D}" destId="{6F0EAFF4-A9FB-4B3E-BEA3-584D7DB5BB1F}" srcOrd="0" destOrd="0" presId="urn:microsoft.com/office/officeart/2005/8/layout/matrix1"/>
    <dgm:cxn modelId="{A9140463-864E-43CD-80EE-ECD9AF94C013}" type="presParOf" srcId="{1F10A7D4-F41B-4146-ADCC-56125E0F918D}" destId="{EE8C1C86-E52F-4426-A3FE-87E800E62006}" srcOrd="1" destOrd="0" presId="urn:microsoft.com/office/officeart/2005/8/layout/matrix1"/>
    <dgm:cxn modelId="{9351F13A-1AF2-499A-BFA9-E37D6C4E3AAD}" type="presParOf" srcId="{1F10A7D4-F41B-4146-ADCC-56125E0F918D}" destId="{AFD61AC5-195D-4EA0-BE61-05985379E6F5}" srcOrd="2" destOrd="0" presId="urn:microsoft.com/office/officeart/2005/8/layout/matrix1"/>
    <dgm:cxn modelId="{C370626F-75A2-4423-B3AD-FDB98383D74C}" type="presParOf" srcId="{1F10A7D4-F41B-4146-ADCC-56125E0F918D}" destId="{E28D1149-CF42-460A-BDC1-139C1F769F0D}" srcOrd="3" destOrd="0" presId="urn:microsoft.com/office/officeart/2005/8/layout/matrix1"/>
    <dgm:cxn modelId="{76F7B42D-CC24-464F-A3A9-19EAD45CD93F}" type="presParOf" srcId="{1F10A7D4-F41B-4146-ADCC-56125E0F918D}" destId="{5610F2AC-37EA-46D2-971C-6DBD69AAF251}" srcOrd="4" destOrd="0" presId="urn:microsoft.com/office/officeart/2005/8/layout/matrix1"/>
    <dgm:cxn modelId="{3434821C-CE7F-4BD4-A571-C5A71B85B88E}" type="presParOf" srcId="{1F10A7D4-F41B-4146-ADCC-56125E0F918D}" destId="{12105E22-2F89-4E54-B1B1-58982FB844F6}" srcOrd="5" destOrd="0" presId="urn:microsoft.com/office/officeart/2005/8/layout/matrix1"/>
    <dgm:cxn modelId="{C52FB0DF-4871-4253-908B-89ADAF3C1C99}" type="presParOf" srcId="{1F10A7D4-F41B-4146-ADCC-56125E0F918D}" destId="{926FA2B5-4918-4297-8157-FD6E4FA40723}" srcOrd="6" destOrd="0" presId="urn:microsoft.com/office/officeart/2005/8/layout/matrix1"/>
    <dgm:cxn modelId="{5FACFAA7-5A3D-494B-A69D-0510D4C9489E}" type="presParOf" srcId="{1F10A7D4-F41B-4146-ADCC-56125E0F918D}" destId="{C4445306-5845-4AB6-88A7-7B11687990D7}" srcOrd="7" destOrd="0" presId="urn:microsoft.com/office/officeart/2005/8/layout/matrix1"/>
    <dgm:cxn modelId="{723DC8F6-59E9-4419-9EDA-24132F94EAF9}" type="presParOf" srcId="{7FBCF7FA-8814-44BE-BEF4-8B5F16A0D7FA}" destId="{FC680D75-0316-4893-B1C7-7FBBCADECE02}"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C75895-C38F-4107-9A16-1F890960A38B}" type="doc">
      <dgm:prSet loTypeId="urn:microsoft.com/office/officeart/2005/8/layout/chevron2" loCatId="process" qsTypeId="urn:microsoft.com/office/officeart/2005/8/quickstyle/simple3" qsCatId="simple" csTypeId="urn:microsoft.com/office/officeart/2005/8/colors/colorful2" csCatId="colorful" phldr="1"/>
      <dgm:spPr/>
      <dgm:t>
        <a:bodyPr/>
        <a:lstStyle/>
        <a:p>
          <a:endParaRPr lang="es-EC"/>
        </a:p>
      </dgm:t>
    </dgm:pt>
    <dgm:pt modelId="{24D345A0-D99C-48E6-A0E7-73B2563B1367}">
      <dgm:prSet phldrT="[Texto]"/>
      <dgm:spPr/>
      <dgm:t>
        <a:bodyPr/>
        <a:lstStyle/>
        <a:p>
          <a:r>
            <a:rPr lang="es-EC" b="1" dirty="0" smtClean="0">
              <a:latin typeface="Berlin Sans FB" panose="020E0602020502020306" pitchFamily="34" charset="0"/>
            </a:rPr>
            <a:t>Demanda</a:t>
          </a:r>
          <a:endParaRPr lang="es-EC" b="1" dirty="0">
            <a:latin typeface="Berlin Sans FB" panose="020E0602020502020306" pitchFamily="34" charset="0"/>
          </a:endParaRPr>
        </a:p>
      </dgm:t>
    </dgm:pt>
    <dgm:pt modelId="{B5F47898-AEEC-42A2-9AE4-3608886C48E5}" type="parTrans" cxnId="{E7877DBA-902B-4373-97BC-F9D0398132A4}">
      <dgm:prSet/>
      <dgm:spPr/>
      <dgm:t>
        <a:bodyPr/>
        <a:lstStyle/>
        <a:p>
          <a:endParaRPr lang="es-EC">
            <a:solidFill>
              <a:schemeClr val="tx1"/>
            </a:solidFill>
            <a:latin typeface="Berlin Sans FB" panose="020E0602020502020306" pitchFamily="34" charset="0"/>
          </a:endParaRPr>
        </a:p>
      </dgm:t>
    </dgm:pt>
    <dgm:pt modelId="{414E48EA-76E3-4E51-8383-AD1966A2742A}" type="sibTrans" cxnId="{E7877DBA-902B-4373-97BC-F9D0398132A4}">
      <dgm:prSet/>
      <dgm:spPr/>
      <dgm:t>
        <a:bodyPr/>
        <a:lstStyle/>
        <a:p>
          <a:endParaRPr lang="es-EC">
            <a:solidFill>
              <a:schemeClr val="tx1"/>
            </a:solidFill>
            <a:latin typeface="Berlin Sans FB" panose="020E0602020502020306" pitchFamily="34" charset="0"/>
          </a:endParaRPr>
        </a:p>
      </dgm:t>
    </dgm:pt>
    <dgm:pt modelId="{76B23689-4E9C-4F52-AC75-04BA970B2C76}">
      <dgm:prSet phldrT="[Texto]"/>
      <dgm:spPr/>
      <dgm:t>
        <a:bodyPr/>
        <a:lstStyle/>
        <a:p>
          <a:r>
            <a:rPr lang="es-EC" dirty="0" smtClean="0">
              <a:latin typeface="Berlin Sans FB" panose="020E0602020502020306" pitchFamily="34" charset="0"/>
            </a:rPr>
            <a:t>Encuesta</a:t>
          </a:r>
          <a:endParaRPr lang="es-EC" dirty="0">
            <a:latin typeface="Berlin Sans FB" panose="020E0602020502020306" pitchFamily="34" charset="0"/>
          </a:endParaRPr>
        </a:p>
      </dgm:t>
    </dgm:pt>
    <dgm:pt modelId="{9B5B8E62-899D-4967-A7F8-11FA17043288}" type="parTrans" cxnId="{61D00795-5AAC-4829-8539-6DF1652EF7C2}">
      <dgm:prSet/>
      <dgm:spPr/>
      <dgm:t>
        <a:bodyPr/>
        <a:lstStyle/>
        <a:p>
          <a:endParaRPr lang="es-EC">
            <a:solidFill>
              <a:schemeClr val="tx1"/>
            </a:solidFill>
            <a:latin typeface="Berlin Sans FB" panose="020E0602020502020306" pitchFamily="34" charset="0"/>
          </a:endParaRPr>
        </a:p>
      </dgm:t>
    </dgm:pt>
    <dgm:pt modelId="{40D42B15-49F2-44CD-B1DE-649D2807BB0A}" type="sibTrans" cxnId="{61D00795-5AAC-4829-8539-6DF1652EF7C2}">
      <dgm:prSet/>
      <dgm:spPr/>
      <dgm:t>
        <a:bodyPr/>
        <a:lstStyle/>
        <a:p>
          <a:endParaRPr lang="es-EC">
            <a:solidFill>
              <a:schemeClr val="tx1"/>
            </a:solidFill>
            <a:latin typeface="Berlin Sans FB" panose="020E0602020502020306" pitchFamily="34" charset="0"/>
          </a:endParaRPr>
        </a:p>
      </dgm:t>
    </dgm:pt>
    <dgm:pt modelId="{E8D697D9-90CE-47B3-99FD-1AA2629B8350}">
      <dgm:prSet phldrT="[Texto]"/>
      <dgm:spPr/>
      <dgm:t>
        <a:bodyPr/>
        <a:lstStyle/>
        <a:p>
          <a:r>
            <a:rPr lang="es-EC" dirty="0" smtClean="0">
              <a:latin typeface="Berlin Sans FB" panose="020E0602020502020306" pitchFamily="34" charset="0"/>
            </a:rPr>
            <a:t>60 turistas</a:t>
          </a:r>
          <a:endParaRPr lang="es-EC" dirty="0">
            <a:latin typeface="Berlin Sans FB" panose="020E0602020502020306" pitchFamily="34" charset="0"/>
          </a:endParaRPr>
        </a:p>
      </dgm:t>
    </dgm:pt>
    <dgm:pt modelId="{D54F7518-A1A0-4788-AB5D-90B0F267AA82}" type="parTrans" cxnId="{77D0C552-04A0-4C85-9EA8-CB73DEC4A7BF}">
      <dgm:prSet/>
      <dgm:spPr/>
      <dgm:t>
        <a:bodyPr/>
        <a:lstStyle/>
        <a:p>
          <a:endParaRPr lang="es-EC">
            <a:solidFill>
              <a:schemeClr val="tx1"/>
            </a:solidFill>
            <a:latin typeface="Berlin Sans FB" panose="020E0602020502020306" pitchFamily="34" charset="0"/>
          </a:endParaRPr>
        </a:p>
      </dgm:t>
    </dgm:pt>
    <dgm:pt modelId="{027B0798-CCAF-477A-A64F-A8CE0C2AC022}" type="sibTrans" cxnId="{77D0C552-04A0-4C85-9EA8-CB73DEC4A7BF}">
      <dgm:prSet/>
      <dgm:spPr/>
      <dgm:t>
        <a:bodyPr/>
        <a:lstStyle/>
        <a:p>
          <a:endParaRPr lang="es-EC">
            <a:solidFill>
              <a:schemeClr val="tx1"/>
            </a:solidFill>
            <a:latin typeface="Berlin Sans FB" panose="020E0602020502020306" pitchFamily="34" charset="0"/>
          </a:endParaRPr>
        </a:p>
      </dgm:t>
    </dgm:pt>
    <dgm:pt modelId="{F2F4FEF0-AD8D-4ACC-8663-E3487ECBB705}">
      <dgm:prSet phldrT="[Texto]"/>
      <dgm:spPr/>
      <dgm:t>
        <a:bodyPr/>
        <a:lstStyle/>
        <a:p>
          <a:r>
            <a:rPr lang="es-EC" b="1" smtClean="0">
              <a:latin typeface="Berlin Sans FB" panose="020E0602020502020306" pitchFamily="34" charset="0"/>
            </a:rPr>
            <a:t>Oferta</a:t>
          </a:r>
          <a:endParaRPr lang="es-EC" b="1" dirty="0">
            <a:latin typeface="Berlin Sans FB" panose="020E0602020502020306" pitchFamily="34" charset="0"/>
          </a:endParaRPr>
        </a:p>
      </dgm:t>
    </dgm:pt>
    <dgm:pt modelId="{C91DB45D-0415-4A95-8126-75039311988D}" type="parTrans" cxnId="{CA802D88-00A2-413C-A52E-2D4A84AAB163}">
      <dgm:prSet/>
      <dgm:spPr/>
      <dgm:t>
        <a:bodyPr/>
        <a:lstStyle/>
        <a:p>
          <a:endParaRPr lang="es-EC">
            <a:solidFill>
              <a:schemeClr val="tx1"/>
            </a:solidFill>
            <a:latin typeface="Berlin Sans FB" panose="020E0602020502020306" pitchFamily="34" charset="0"/>
          </a:endParaRPr>
        </a:p>
      </dgm:t>
    </dgm:pt>
    <dgm:pt modelId="{A43B7D52-754F-4590-BA34-3FA90053C287}" type="sibTrans" cxnId="{CA802D88-00A2-413C-A52E-2D4A84AAB163}">
      <dgm:prSet/>
      <dgm:spPr/>
      <dgm:t>
        <a:bodyPr/>
        <a:lstStyle/>
        <a:p>
          <a:endParaRPr lang="es-EC">
            <a:solidFill>
              <a:schemeClr val="tx1"/>
            </a:solidFill>
            <a:latin typeface="Berlin Sans FB" panose="020E0602020502020306" pitchFamily="34" charset="0"/>
          </a:endParaRPr>
        </a:p>
      </dgm:t>
    </dgm:pt>
    <dgm:pt modelId="{EF46C6E5-76D1-45DE-A376-8C8F5594F31C}">
      <dgm:prSet phldrT="[Texto]"/>
      <dgm:spPr/>
      <dgm:t>
        <a:bodyPr/>
        <a:lstStyle/>
        <a:p>
          <a:r>
            <a:rPr lang="es-EC" dirty="0" smtClean="0">
              <a:latin typeface="Berlin Sans FB" panose="020E0602020502020306" pitchFamily="34" charset="0"/>
            </a:rPr>
            <a:t>Entrevista</a:t>
          </a:r>
          <a:endParaRPr lang="es-EC" dirty="0">
            <a:latin typeface="Berlin Sans FB" panose="020E0602020502020306" pitchFamily="34" charset="0"/>
          </a:endParaRPr>
        </a:p>
      </dgm:t>
    </dgm:pt>
    <dgm:pt modelId="{3E0070C8-A5E2-4011-B76B-44941EC179E3}" type="parTrans" cxnId="{C64B62F1-DE01-410D-9A9D-4C92873B6D92}">
      <dgm:prSet/>
      <dgm:spPr/>
      <dgm:t>
        <a:bodyPr/>
        <a:lstStyle/>
        <a:p>
          <a:endParaRPr lang="es-EC">
            <a:solidFill>
              <a:schemeClr val="tx1"/>
            </a:solidFill>
            <a:latin typeface="Berlin Sans FB" panose="020E0602020502020306" pitchFamily="34" charset="0"/>
          </a:endParaRPr>
        </a:p>
      </dgm:t>
    </dgm:pt>
    <dgm:pt modelId="{58D95AF8-74E7-400B-B7B9-28987796ADAA}" type="sibTrans" cxnId="{C64B62F1-DE01-410D-9A9D-4C92873B6D92}">
      <dgm:prSet/>
      <dgm:spPr/>
      <dgm:t>
        <a:bodyPr/>
        <a:lstStyle/>
        <a:p>
          <a:endParaRPr lang="es-EC">
            <a:solidFill>
              <a:schemeClr val="tx1"/>
            </a:solidFill>
            <a:latin typeface="Berlin Sans FB" panose="020E0602020502020306" pitchFamily="34" charset="0"/>
          </a:endParaRPr>
        </a:p>
      </dgm:t>
    </dgm:pt>
    <dgm:pt modelId="{ED060461-1FE7-4E72-A0E5-3BE7692D0C74}">
      <dgm:prSet phldrT="[Texto]"/>
      <dgm:spPr/>
      <dgm:t>
        <a:bodyPr/>
        <a:lstStyle/>
        <a:p>
          <a:r>
            <a:rPr lang="es-EC" dirty="0" smtClean="0">
              <a:latin typeface="Berlin Sans FB" panose="020E0602020502020306" pitchFamily="34" charset="0"/>
            </a:rPr>
            <a:t>Prestadores </a:t>
          </a:r>
          <a:r>
            <a:rPr lang="es-EC" smtClean="0">
              <a:latin typeface="Berlin Sans FB" panose="020E0602020502020306" pitchFamily="34" charset="0"/>
            </a:rPr>
            <a:t>de Servicio A&amp;B                 Haciendas Turísticas</a:t>
          </a:r>
          <a:endParaRPr lang="es-EC" dirty="0">
            <a:latin typeface="Berlin Sans FB" panose="020E0602020502020306" pitchFamily="34" charset="0"/>
          </a:endParaRPr>
        </a:p>
      </dgm:t>
    </dgm:pt>
    <dgm:pt modelId="{C4D5085C-A728-40F8-87F2-6ECE1AA74698}" type="parTrans" cxnId="{E03E19AA-54CC-402C-BE28-E590311B3D8A}">
      <dgm:prSet/>
      <dgm:spPr/>
      <dgm:t>
        <a:bodyPr/>
        <a:lstStyle/>
        <a:p>
          <a:endParaRPr lang="es-EC">
            <a:solidFill>
              <a:schemeClr val="tx1"/>
            </a:solidFill>
            <a:latin typeface="Berlin Sans FB" panose="020E0602020502020306" pitchFamily="34" charset="0"/>
          </a:endParaRPr>
        </a:p>
      </dgm:t>
    </dgm:pt>
    <dgm:pt modelId="{B8E3CC97-E37A-43F9-9C07-0E0D8D8A7C96}" type="sibTrans" cxnId="{E03E19AA-54CC-402C-BE28-E590311B3D8A}">
      <dgm:prSet/>
      <dgm:spPr/>
      <dgm:t>
        <a:bodyPr/>
        <a:lstStyle/>
        <a:p>
          <a:endParaRPr lang="es-EC">
            <a:solidFill>
              <a:schemeClr val="tx1"/>
            </a:solidFill>
            <a:latin typeface="Berlin Sans FB" panose="020E0602020502020306" pitchFamily="34" charset="0"/>
          </a:endParaRPr>
        </a:p>
      </dgm:t>
    </dgm:pt>
    <dgm:pt modelId="{6905655A-B0A1-4B5C-A956-119DD5DA8BD4}">
      <dgm:prSet phldrT="[Texto]"/>
      <dgm:spPr/>
      <dgm:t>
        <a:bodyPr/>
        <a:lstStyle/>
        <a:p>
          <a:r>
            <a:rPr lang="es-EC" dirty="0" smtClean="0">
              <a:latin typeface="Berlin Sans FB" panose="020E0602020502020306" pitchFamily="34" charset="0"/>
            </a:rPr>
            <a:t>Perfil del Turista</a:t>
          </a:r>
          <a:endParaRPr lang="es-EC" dirty="0">
            <a:latin typeface="Berlin Sans FB" panose="020E0602020502020306" pitchFamily="34" charset="0"/>
          </a:endParaRPr>
        </a:p>
      </dgm:t>
    </dgm:pt>
    <dgm:pt modelId="{B3FE0AB8-4A77-44D3-9520-2C92939D5C69}" type="parTrans" cxnId="{BA634B33-18DA-4860-A9C0-F9360BEF1868}">
      <dgm:prSet/>
      <dgm:spPr/>
      <dgm:t>
        <a:bodyPr/>
        <a:lstStyle/>
        <a:p>
          <a:endParaRPr lang="es-EC">
            <a:solidFill>
              <a:schemeClr val="tx1"/>
            </a:solidFill>
            <a:latin typeface="Berlin Sans FB" panose="020E0602020502020306" pitchFamily="34" charset="0"/>
          </a:endParaRPr>
        </a:p>
      </dgm:t>
    </dgm:pt>
    <dgm:pt modelId="{46149F2E-9166-42A3-9612-647403466389}" type="sibTrans" cxnId="{BA634B33-18DA-4860-A9C0-F9360BEF1868}">
      <dgm:prSet/>
      <dgm:spPr/>
      <dgm:t>
        <a:bodyPr/>
        <a:lstStyle/>
        <a:p>
          <a:endParaRPr lang="es-EC">
            <a:solidFill>
              <a:schemeClr val="tx1"/>
            </a:solidFill>
            <a:latin typeface="Berlin Sans FB" panose="020E0602020502020306" pitchFamily="34" charset="0"/>
          </a:endParaRPr>
        </a:p>
      </dgm:t>
    </dgm:pt>
    <dgm:pt modelId="{9E78576D-2F37-4926-97DF-FE7862391F63}" type="pres">
      <dgm:prSet presAssocID="{3FC75895-C38F-4107-9A16-1F890960A38B}" presName="linearFlow" presStyleCnt="0">
        <dgm:presLayoutVars>
          <dgm:dir/>
          <dgm:animLvl val="lvl"/>
          <dgm:resizeHandles val="exact"/>
        </dgm:presLayoutVars>
      </dgm:prSet>
      <dgm:spPr/>
      <dgm:t>
        <a:bodyPr/>
        <a:lstStyle/>
        <a:p>
          <a:endParaRPr lang="es-EC"/>
        </a:p>
      </dgm:t>
    </dgm:pt>
    <dgm:pt modelId="{AC1490A7-B2E8-44A6-B10C-32B0F0566A43}" type="pres">
      <dgm:prSet presAssocID="{24D345A0-D99C-48E6-A0E7-73B2563B1367}" presName="composite" presStyleCnt="0"/>
      <dgm:spPr/>
    </dgm:pt>
    <dgm:pt modelId="{CA113247-752A-4705-8A25-1D3C69C0043E}" type="pres">
      <dgm:prSet presAssocID="{24D345A0-D99C-48E6-A0E7-73B2563B1367}" presName="parentText" presStyleLbl="alignNode1" presStyleIdx="0" presStyleCnt="2">
        <dgm:presLayoutVars>
          <dgm:chMax val="1"/>
          <dgm:bulletEnabled val="1"/>
        </dgm:presLayoutVars>
      </dgm:prSet>
      <dgm:spPr/>
      <dgm:t>
        <a:bodyPr/>
        <a:lstStyle/>
        <a:p>
          <a:endParaRPr lang="es-EC"/>
        </a:p>
      </dgm:t>
    </dgm:pt>
    <dgm:pt modelId="{305F5891-B1E8-40EB-88C2-E2FF58674D49}" type="pres">
      <dgm:prSet presAssocID="{24D345A0-D99C-48E6-A0E7-73B2563B1367}" presName="descendantText" presStyleLbl="alignAcc1" presStyleIdx="0" presStyleCnt="2">
        <dgm:presLayoutVars>
          <dgm:bulletEnabled val="1"/>
        </dgm:presLayoutVars>
      </dgm:prSet>
      <dgm:spPr/>
      <dgm:t>
        <a:bodyPr/>
        <a:lstStyle/>
        <a:p>
          <a:endParaRPr lang="es-EC"/>
        </a:p>
      </dgm:t>
    </dgm:pt>
    <dgm:pt modelId="{617ABD7B-E473-4A9A-A4F5-23F501F8CCE4}" type="pres">
      <dgm:prSet presAssocID="{414E48EA-76E3-4E51-8383-AD1966A2742A}" presName="sp" presStyleCnt="0"/>
      <dgm:spPr/>
    </dgm:pt>
    <dgm:pt modelId="{9F649B9B-3745-43DA-B201-CB821F51AF20}" type="pres">
      <dgm:prSet presAssocID="{F2F4FEF0-AD8D-4ACC-8663-E3487ECBB705}" presName="composite" presStyleCnt="0"/>
      <dgm:spPr/>
    </dgm:pt>
    <dgm:pt modelId="{861FE54D-FF1A-4762-B18B-3FBA48A06568}" type="pres">
      <dgm:prSet presAssocID="{F2F4FEF0-AD8D-4ACC-8663-E3487ECBB705}" presName="parentText" presStyleLbl="alignNode1" presStyleIdx="1" presStyleCnt="2">
        <dgm:presLayoutVars>
          <dgm:chMax val="1"/>
          <dgm:bulletEnabled val="1"/>
        </dgm:presLayoutVars>
      </dgm:prSet>
      <dgm:spPr/>
      <dgm:t>
        <a:bodyPr/>
        <a:lstStyle/>
        <a:p>
          <a:endParaRPr lang="es-EC"/>
        </a:p>
      </dgm:t>
    </dgm:pt>
    <dgm:pt modelId="{C625C7FD-54AC-41FF-A6D5-C0643FA30BE3}" type="pres">
      <dgm:prSet presAssocID="{F2F4FEF0-AD8D-4ACC-8663-E3487ECBB705}" presName="descendantText" presStyleLbl="alignAcc1" presStyleIdx="1" presStyleCnt="2">
        <dgm:presLayoutVars>
          <dgm:bulletEnabled val="1"/>
        </dgm:presLayoutVars>
      </dgm:prSet>
      <dgm:spPr/>
      <dgm:t>
        <a:bodyPr/>
        <a:lstStyle/>
        <a:p>
          <a:endParaRPr lang="es-EC"/>
        </a:p>
      </dgm:t>
    </dgm:pt>
  </dgm:ptLst>
  <dgm:cxnLst>
    <dgm:cxn modelId="{A51D6A54-9400-4F90-AAB2-D8ED0B6600A9}" type="presOf" srcId="{F2F4FEF0-AD8D-4ACC-8663-E3487ECBB705}" destId="{861FE54D-FF1A-4762-B18B-3FBA48A06568}" srcOrd="0" destOrd="0" presId="urn:microsoft.com/office/officeart/2005/8/layout/chevron2"/>
    <dgm:cxn modelId="{E4A7137B-4762-4C8A-B861-D5AAD12669C6}" type="presOf" srcId="{E8D697D9-90CE-47B3-99FD-1AA2629B8350}" destId="{305F5891-B1E8-40EB-88C2-E2FF58674D49}" srcOrd="0" destOrd="1" presId="urn:microsoft.com/office/officeart/2005/8/layout/chevron2"/>
    <dgm:cxn modelId="{E7877DBA-902B-4373-97BC-F9D0398132A4}" srcId="{3FC75895-C38F-4107-9A16-1F890960A38B}" destId="{24D345A0-D99C-48E6-A0E7-73B2563B1367}" srcOrd="0" destOrd="0" parTransId="{B5F47898-AEEC-42A2-9AE4-3608886C48E5}" sibTransId="{414E48EA-76E3-4E51-8383-AD1966A2742A}"/>
    <dgm:cxn modelId="{C64B62F1-DE01-410D-9A9D-4C92873B6D92}" srcId="{F2F4FEF0-AD8D-4ACC-8663-E3487ECBB705}" destId="{EF46C6E5-76D1-45DE-A376-8C8F5594F31C}" srcOrd="0" destOrd="0" parTransId="{3E0070C8-A5E2-4011-B76B-44941EC179E3}" sibTransId="{58D95AF8-74E7-400B-B7B9-28987796ADAA}"/>
    <dgm:cxn modelId="{BA39C7F8-83A3-4614-8BA9-EBE249A6129A}" type="presOf" srcId="{ED060461-1FE7-4E72-A0E5-3BE7692D0C74}" destId="{C625C7FD-54AC-41FF-A6D5-C0643FA30BE3}" srcOrd="0" destOrd="1" presId="urn:microsoft.com/office/officeart/2005/8/layout/chevron2"/>
    <dgm:cxn modelId="{7B39BB40-8421-45BF-A3AA-620E27A5390D}" type="presOf" srcId="{24D345A0-D99C-48E6-A0E7-73B2563B1367}" destId="{CA113247-752A-4705-8A25-1D3C69C0043E}" srcOrd="0" destOrd="0" presId="urn:microsoft.com/office/officeart/2005/8/layout/chevron2"/>
    <dgm:cxn modelId="{BA634B33-18DA-4860-A9C0-F9360BEF1868}" srcId="{24D345A0-D99C-48E6-A0E7-73B2563B1367}" destId="{6905655A-B0A1-4B5C-A956-119DD5DA8BD4}" srcOrd="2" destOrd="0" parTransId="{B3FE0AB8-4A77-44D3-9520-2C92939D5C69}" sibTransId="{46149F2E-9166-42A3-9612-647403466389}"/>
    <dgm:cxn modelId="{4A8A1D9C-5A06-42A7-A43E-64506D26B57D}" type="presOf" srcId="{6905655A-B0A1-4B5C-A956-119DD5DA8BD4}" destId="{305F5891-B1E8-40EB-88C2-E2FF58674D49}" srcOrd="0" destOrd="2" presId="urn:microsoft.com/office/officeart/2005/8/layout/chevron2"/>
    <dgm:cxn modelId="{136BBBF3-A474-4E9C-B2A0-BCDB160749D7}" type="presOf" srcId="{3FC75895-C38F-4107-9A16-1F890960A38B}" destId="{9E78576D-2F37-4926-97DF-FE7862391F63}" srcOrd="0" destOrd="0" presId="urn:microsoft.com/office/officeart/2005/8/layout/chevron2"/>
    <dgm:cxn modelId="{CA802D88-00A2-413C-A52E-2D4A84AAB163}" srcId="{3FC75895-C38F-4107-9A16-1F890960A38B}" destId="{F2F4FEF0-AD8D-4ACC-8663-E3487ECBB705}" srcOrd="1" destOrd="0" parTransId="{C91DB45D-0415-4A95-8126-75039311988D}" sibTransId="{A43B7D52-754F-4590-BA34-3FA90053C287}"/>
    <dgm:cxn modelId="{61D00795-5AAC-4829-8539-6DF1652EF7C2}" srcId="{24D345A0-D99C-48E6-A0E7-73B2563B1367}" destId="{76B23689-4E9C-4F52-AC75-04BA970B2C76}" srcOrd="0" destOrd="0" parTransId="{9B5B8E62-899D-4967-A7F8-11FA17043288}" sibTransId="{40D42B15-49F2-44CD-B1DE-649D2807BB0A}"/>
    <dgm:cxn modelId="{372AFA6E-BC23-48EB-A785-BDAEC0CA9735}" type="presOf" srcId="{EF46C6E5-76D1-45DE-A376-8C8F5594F31C}" destId="{C625C7FD-54AC-41FF-A6D5-C0643FA30BE3}" srcOrd="0" destOrd="0" presId="urn:microsoft.com/office/officeart/2005/8/layout/chevron2"/>
    <dgm:cxn modelId="{D13658A4-165F-437C-BED7-EC04BF7C9070}" type="presOf" srcId="{76B23689-4E9C-4F52-AC75-04BA970B2C76}" destId="{305F5891-B1E8-40EB-88C2-E2FF58674D49}" srcOrd="0" destOrd="0" presId="urn:microsoft.com/office/officeart/2005/8/layout/chevron2"/>
    <dgm:cxn modelId="{E03E19AA-54CC-402C-BE28-E590311B3D8A}" srcId="{F2F4FEF0-AD8D-4ACC-8663-E3487ECBB705}" destId="{ED060461-1FE7-4E72-A0E5-3BE7692D0C74}" srcOrd="1" destOrd="0" parTransId="{C4D5085C-A728-40F8-87F2-6ECE1AA74698}" sibTransId="{B8E3CC97-E37A-43F9-9C07-0E0D8D8A7C96}"/>
    <dgm:cxn modelId="{77D0C552-04A0-4C85-9EA8-CB73DEC4A7BF}" srcId="{24D345A0-D99C-48E6-A0E7-73B2563B1367}" destId="{E8D697D9-90CE-47B3-99FD-1AA2629B8350}" srcOrd="1" destOrd="0" parTransId="{D54F7518-A1A0-4788-AB5D-90B0F267AA82}" sibTransId="{027B0798-CCAF-477A-A64F-A8CE0C2AC022}"/>
    <dgm:cxn modelId="{36D68A6A-6391-45B2-A535-34F8CBF7A2FE}" type="presParOf" srcId="{9E78576D-2F37-4926-97DF-FE7862391F63}" destId="{AC1490A7-B2E8-44A6-B10C-32B0F0566A43}" srcOrd="0" destOrd="0" presId="urn:microsoft.com/office/officeart/2005/8/layout/chevron2"/>
    <dgm:cxn modelId="{8F06A1BD-AAF3-4BC8-9BB7-AB558FC533A6}" type="presParOf" srcId="{AC1490A7-B2E8-44A6-B10C-32B0F0566A43}" destId="{CA113247-752A-4705-8A25-1D3C69C0043E}" srcOrd="0" destOrd="0" presId="urn:microsoft.com/office/officeart/2005/8/layout/chevron2"/>
    <dgm:cxn modelId="{AA68BF81-DC12-4833-98A0-467D2B975B9A}" type="presParOf" srcId="{AC1490A7-B2E8-44A6-B10C-32B0F0566A43}" destId="{305F5891-B1E8-40EB-88C2-E2FF58674D49}" srcOrd="1" destOrd="0" presId="urn:microsoft.com/office/officeart/2005/8/layout/chevron2"/>
    <dgm:cxn modelId="{7FDB8FE7-5B3B-487F-BDBC-E92AF087E1D5}" type="presParOf" srcId="{9E78576D-2F37-4926-97DF-FE7862391F63}" destId="{617ABD7B-E473-4A9A-A4F5-23F501F8CCE4}" srcOrd="1" destOrd="0" presId="urn:microsoft.com/office/officeart/2005/8/layout/chevron2"/>
    <dgm:cxn modelId="{5E3C110A-F169-45AB-935B-4CDA102137B2}" type="presParOf" srcId="{9E78576D-2F37-4926-97DF-FE7862391F63}" destId="{9F649B9B-3745-43DA-B201-CB821F51AF20}" srcOrd="2" destOrd="0" presId="urn:microsoft.com/office/officeart/2005/8/layout/chevron2"/>
    <dgm:cxn modelId="{68907F2D-108B-4D08-B010-FF5106336E1E}" type="presParOf" srcId="{9F649B9B-3745-43DA-B201-CB821F51AF20}" destId="{861FE54D-FF1A-4762-B18B-3FBA48A06568}" srcOrd="0" destOrd="0" presId="urn:microsoft.com/office/officeart/2005/8/layout/chevron2"/>
    <dgm:cxn modelId="{2909FFD1-EA24-4A83-BC90-2547EAD7B5E4}" type="presParOf" srcId="{9F649B9B-3745-43DA-B201-CB821F51AF20}" destId="{C625C7FD-54AC-41FF-A6D5-C0643FA30BE3}"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75F28A-D156-4306-99C7-D70A6573551E}" type="doc">
      <dgm:prSet loTypeId="urn:microsoft.com/office/officeart/2005/8/layout/vList3" loCatId="list" qsTypeId="urn:microsoft.com/office/officeart/2005/8/quickstyle/simple3" qsCatId="simple" csTypeId="urn:microsoft.com/office/officeart/2005/8/colors/colorful2" csCatId="colorful" phldr="1"/>
      <dgm:spPr/>
    </dgm:pt>
    <dgm:pt modelId="{2BBA1BC2-893E-4654-A551-0F95B974A9D2}">
      <dgm:prSet phldrT="[Texto]"/>
      <dgm:spPr/>
      <dgm:t>
        <a:bodyPr/>
        <a:lstStyle/>
        <a:p>
          <a:r>
            <a:rPr lang="es-EC" dirty="0" smtClean="0">
              <a:latin typeface="Berlin Sans FB" panose="020E0602020502020306" pitchFamily="34" charset="0"/>
            </a:rPr>
            <a:t>Generar oportunidades de trabajo</a:t>
          </a:r>
          <a:endParaRPr lang="es-EC" dirty="0">
            <a:latin typeface="Berlin Sans FB" panose="020E0602020502020306" pitchFamily="34" charset="0"/>
          </a:endParaRPr>
        </a:p>
      </dgm:t>
    </dgm:pt>
    <dgm:pt modelId="{D0F7DC48-9BE2-4EC3-913B-CBEBC055691B}" type="parTrans" cxnId="{CAFA7934-07E5-460B-BBC2-AEFA3F518DF2}">
      <dgm:prSet/>
      <dgm:spPr/>
      <dgm:t>
        <a:bodyPr/>
        <a:lstStyle/>
        <a:p>
          <a:endParaRPr lang="es-EC">
            <a:solidFill>
              <a:schemeClr val="tx1"/>
            </a:solidFill>
            <a:latin typeface="Berlin Sans FB" panose="020E0602020502020306" pitchFamily="34" charset="0"/>
          </a:endParaRPr>
        </a:p>
      </dgm:t>
    </dgm:pt>
    <dgm:pt modelId="{BD4AA1C2-2EF1-406E-B0FC-BA43B5D05074}" type="sibTrans" cxnId="{CAFA7934-07E5-460B-BBC2-AEFA3F518DF2}">
      <dgm:prSet/>
      <dgm:spPr/>
      <dgm:t>
        <a:bodyPr/>
        <a:lstStyle/>
        <a:p>
          <a:endParaRPr lang="es-EC">
            <a:solidFill>
              <a:schemeClr val="tx1"/>
            </a:solidFill>
            <a:latin typeface="Berlin Sans FB" panose="020E0602020502020306" pitchFamily="34" charset="0"/>
          </a:endParaRPr>
        </a:p>
      </dgm:t>
    </dgm:pt>
    <dgm:pt modelId="{57C100DC-407B-45DD-85ED-319898E6D68C}">
      <dgm:prSet phldrT="[Texto]"/>
      <dgm:spPr/>
      <dgm:t>
        <a:bodyPr/>
        <a:lstStyle/>
        <a:p>
          <a:r>
            <a:rPr lang="es-EC" dirty="0" smtClean="0">
              <a:latin typeface="Berlin Sans FB" panose="020E0602020502020306" pitchFamily="34" charset="0"/>
            </a:rPr>
            <a:t>Innovación y creatividad</a:t>
          </a:r>
          <a:endParaRPr lang="es-EC" dirty="0">
            <a:latin typeface="Berlin Sans FB" panose="020E0602020502020306" pitchFamily="34" charset="0"/>
          </a:endParaRPr>
        </a:p>
      </dgm:t>
    </dgm:pt>
    <dgm:pt modelId="{3FCB2219-1E7C-4DEC-85C9-A9F8D9332A6A}" type="parTrans" cxnId="{5DF7D5CA-8E04-431F-AFD7-7674D8349EF2}">
      <dgm:prSet/>
      <dgm:spPr/>
      <dgm:t>
        <a:bodyPr/>
        <a:lstStyle/>
        <a:p>
          <a:endParaRPr lang="es-EC"/>
        </a:p>
      </dgm:t>
    </dgm:pt>
    <dgm:pt modelId="{B24E2A93-B15D-4B64-A52C-365356D2DA93}" type="sibTrans" cxnId="{5DF7D5CA-8E04-431F-AFD7-7674D8349EF2}">
      <dgm:prSet/>
      <dgm:spPr/>
      <dgm:t>
        <a:bodyPr/>
        <a:lstStyle/>
        <a:p>
          <a:endParaRPr lang="es-EC"/>
        </a:p>
      </dgm:t>
    </dgm:pt>
    <dgm:pt modelId="{50F335ED-D1D1-4641-9527-72F8BE4DCF1D}">
      <dgm:prSet phldrT="[Texto]"/>
      <dgm:spPr/>
      <dgm:t>
        <a:bodyPr/>
        <a:lstStyle/>
        <a:p>
          <a:r>
            <a:rPr lang="es-EC" dirty="0" smtClean="0">
              <a:latin typeface="Berlin Sans FB" panose="020E0602020502020306" pitchFamily="34" charset="0"/>
            </a:rPr>
            <a:t>Nivel económico y calidad de vida.</a:t>
          </a:r>
          <a:endParaRPr lang="es-EC" dirty="0">
            <a:latin typeface="Berlin Sans FB" panose="020E0602020502020306" pitchFamily="34" charset="0"/>
          </a:endParaRPr>
        </a:p>
      </dgm:t>
    </dgm:pt>
    <dgm:pt modelId="{0069DC00-BC12-43EF-B0D8-4FE1B64FE924}" type="parTrans" cxnId="{7C1C75B5-E243-4D94-8370-12421F583770}">
      <dgm:prSet/>
      <dgm:spPr/>
      <dgm:t>
        <a:bodyPr/>
        <a:lstStyle/>
        <a:p>
          <a:endParaRPr lang="es-EC"/>
        </a:p>
      </dgm:t>
    </dgm:pt>
    <dgm:pt modelId="{EBA7AE75-737D-4AB3-8F03-CE46198F1616}" type="sibTrans" cxnId="{7C1C75B5-E243-4D94-8370-12421F583770}">
      <dgm:prSet/>
      <dgm:spPr/>
      <dgm:t>
        <a:bodyPr/>
        <a:lstStyle/>
        <a:p>
          <a:endParaRPr lang="es-EC"/>
        </a:p>
      </dgm:t>
    </dgm:pt>
    <dgm:pt modelId="{34012E3E-97C9-49AD-A2D7-34F4FA545DB3}">
      <dgm:prSet/>
      <dgm:spPr/>
      <dgm:t>
        <a:bodyPr/>
        <a:lstStyle/>
        <a:p>
          <a:r>
            <a:rPr lang="es-EC" dirty="0" smtClean="0">
              <a:latin typeface="Berlin Sans FB" panose="020E0602020502020306" pitchFamily="34" charset="0"/>
            </a:rPr>
            <a:t>Cuidar el bienestar social de la población o comunidad.</a:t>
          </a:r>
          <a:endParaRPr lang="es-EC" dirty="0">
            <a:latin typeface="Berlin Sans FB" panose="020E0602020502020306" pitchFamily="34" charset="0"/>
          </a:endParaRPr>
        </a:p>
      </dgm:t>
    </dgm:pt>
    <dgm:pt modelId="{6190536A-D573-4AEC-9CD6-F88B34A77979}" type="parTrans" cxnId="{684EB8A5-F144-413A-8D8D-D6CC1E7B0C3B}">
      <dgm:prSet/>
      <dgm:spPr/>
      <dgm:t>
        <a:bodyPr/>
        <a:lstStyle/>
        <a:p>
          <a:endParaRPr lang="es-EC"/>
        </a:p>
      </dgm:t>
    </dgm:pt>
    <dgm:pt modelId="{A26538F6-B0A7-4F24-AB72-C4CB7096AE65}" type="sibTrans" cxnId="{684EB8A5-F144-413A-8D8D-D6CC1E7B0C3B}">
      <dgm:prSet/>
      <dgm:spPr/>
      <dgm:t>
        <a:bodyPr/>
        <a:lstStyle/>
        <a:p>
          <a:endParaRPr lang="es-EC"/>
        </a:p>
      </dgm:t>
    </dgm:pt>
    <dgm:pt modelId="{709AA42C-F8DD-42E8-B54D-F70A149C398F}" type="pres">
      <dgm:prSet presAssocID="{6975F28A-D156-4306-99C7-D70A6573551E}" presName="linearFlow" presStyleCnt="0">
        <dgm:presLayoutVars>
          <dgm:dir/>
          <dgm:resizeHandles val="exact"/>
        </dgm:presLayoutVars>
      </dgm:prSet>
      <dgm:spPr/>
    </dgm:pt>
    <dgm:pt modelId="{67EBE5F3-94B4-4E43-95D0-1FF1834C7854}" type="pres">
      <dgm:prSet presAssocID="{34012E3E-97C9-49AD-A2D7-34F4FA545DB3}" presName="composite" presStyleCnt="0"/>
      <dgm:spPr/>
    </dgm:pt>
    <dgm:pt modelId="{D7AC80E2-EE6E-48C5-9C0E-EC88153CC463}" type="pres">
      <dgm:prSet presAssocID="{34012E3E-97C9-49AD-A2D7-34F4FA545DB3}" presName="imgShp" presStyleLbl="fgImgPlace1" presStyleIdx="0" presStyleCnt="4"/>
      <dgm:spPr/>
    </dgm:pt>
    <dgm:pt modelId="{A7978190-4061-47DA-9B13-4CDEA3B86FC1}" type="pres">
      <dgm:prSet presAssocID="{34012E3E-97C9-49AD-A2D7-34F4FA545DB3}" presName="txShp" presStyleLbl="node1" presStyleIdx="0" presStyleCnt="4">
        <dgm:presLayoutVars>
          <dgm:bulletEnabled val="1"/>
        </dgm:presLayoutVars>
      </dgm:prSet>
      <dgm:spPr/>
      <dgm:t>
        <a:bodyPr/>
        <a:lstStyle/>
        <a:p>
          <a:endParaRPr lang="es-EC"/>
        </a:p>
      </dgm:t>
    </dgm:pt>
    <dgm:pt modelId="{95630D8F-7E55-405E-BBC9-99F340BA647D}" type="pres">
      <dgm:prSet presAssocID="{A26538F6-B0A7-4F24-AB72-C4CB7096AE65}" presName="spacing" presStyleCnt="0"/>
      <dgm:spPr/>
    </dgm:pt>
    <dgm:pt modelId="{568D7D4D-9042-4018-9C4C-33D03E32B6A4}" type="pres">
      <dgm:prSet presAssocID="{2BBA1BC2-893E-4654-A551-0F95B974A9D2}" presName="composite" presStyleCnt="0"/>
      <dgm:spPr/>
    </dgm:pt>
    <dgm:pt modelId="{D6D2B8E8-D5D3-43ED-92B4-EA556FF9BAAB}" type="pres">
      <dgm:prSet presAssocID="{2BBA1BC2-893E-4654-A551-0F95B974A9D2}" presName="imgShp" presStyleLbl="fgImgPlace1" presStyleIdx="1" presStyleCnt="4"/>
      <dgm:spPr>
        <a:blipFill rotWithShape="1">
          <a:blip xmlns:r="http://schemas.openxmlformats.org/officeDocument/2006/relationships" r:embed="rId1"/>
          <a:stretch>
            <a:fillRect/>
          </a:stretch>
        </a:blipFill>
      </dgm:spPr>
    </dgm:pt>
    <dgm:pt modelId="{3818F324-5F4A-498C-A7B1-FB675164CD64}" type="pres">
      <dgm:prSet presAssocID="{2BBA1BC2-893E-4654-A551-0F95B974A9D2}" presName="txShp" presStyleLbl="node1" presStyleIdx="1" presStyleCnt="4">
        <dgm:presLayoutVars>
          <dgm:bulletEnabled val="1"/>
        </dgm:presLayoutVars>
      </dgm:prSet>
      <dgm:spPr/>
      <dgm:t>
        <a:bodyPr/>
        <a:lstStyle/>
        <a:p>
          <a:endParaRPr lang="es-EC"/>
        </a:p>
      </dgm:t>
    </dgm:pt>
    <dgm:pt modelId="{0C3A2D19-5305-43F5-ADFE-5216E214E658}" type="pres">
      <dgm:prSet presAssocID="{BD4AA1C2-2EF1-406E-B0FC-BA43B5D05074}" presName="spacing" presStyleCnt="0"/>
      <dgm:spPr/>
    </dgm:pt>
    <dgm:pt modelId="{0DFB641D-5239-49A2-95AF-87A040CD4178}" type="pres">
      <dgm:prSet presAssocID="{50F335ED-D1D1-4641-9527-72F8BE4DCF1D}" presName="composite" presStyleCnt="0"/>
      <dgm:spPr/>
    </dgm:pt>
    <dgm:pt modelId="{679AC0ED-45CA-450C-AC22-FAEA77B88650}" type="pres">
      <dgm:prSet presAssocID="{50F335ED-D1D1-4641-9527-72F8BE4DCF1D}" presName="imgShp" presStyleLbl="fgImgPlace1" presStyleIdx="2" presStyleCnt="4"/>
      <dgm:spPr/>
    </dgm:pt>
    <dgm:pt modelId="{E4B24E80-BDF0-405D-9C09-5C8045D6A351}" type="pres">
      <dgm:prSet presAssocID="{50F335ED-D1D1-4641-9527-72F8BE4DCF1D}" presName="txShp" presStyleLbl="node1" presStyleIdx="2" presStyleCnt="4">
        <dgm:presLayoutVars>
          <dgm:bulletEnabled val="1"/>
        </dgm:presLayoutVars>
      </dgm:prSet>
      <dgm:spPr/>
      <dgm:t>
        <a:bodyPr/>
        <a:lstStyle/>
        <a:p>
          <a:endParaRPr lang="es-EC"/>
        </a:p>
      </dgm:t>
    </dgm:pt>
    <dgm:pt modelId="{252647C4-C386-424C-AE47-07D9D1C76FB9}" type="pres">
      <dgm:prSet presAssocID="{EBA7AE75-737D-4AB3-8F03-CE46198F1616}" presName="spacing" presStyleCnt="0"/>
      <dgm:spPr/>
    </dgm:pt>
    <dgm:pt modelId="{CA310883-E464-4263-B9CA-A2FF72B12A4D}" type="pres">
      <dgm:prSet presAssocID="{57C100DC-407B-45DD-85ED-319898E6D68C}" presName="composite" presStyleCnt="0"/>
      <dgm:spPr/>
    </dgm:pt>
    <dgm:pt modelId="{BD181868-E0A0-4465-AE05-03CA92A9F698}" type="pres">
      <dgm:prSet presAssocID="{57C100DC-407B-45DD-85ED-319898E6D68C}" presName="imgShp" presStyleLbl="fgImgPlace1" presStyleIdx="3" presStyleCnt="4"/>
      <dgm:spPr>
        <a:blipFill rotWithShape="1">
          <a:blip xmlns:r="http://schemas.openxmlformats.org/officeDocument/2006/relationships" r:embed="rId2"/>
          <a:stretch>
            <a:fillRect/>
          </a:stretch>
        </a:blipFill>
      </dgm:spPr>
    </dgm:pt>
    <dgm:pt modelId="{9610F8B6-1777-44EB-AD8E-1EB5CD76C6F5}" type="pres">
      <dgm:prSet presAssocID="{57C100DC-407B-45DD-85ED-319898E6D68C}" presName="txShp" presStyleLbl="node1" presStyleIdx="3" presStyleCnt="4">
        <dgm:presLayoutVars>
          <dgm:bulletEnabled val="1"/>
        </dgm:presLayoutVars>
      </dgm:prSet>
      <dgm:spPr/>
      <dgm:t>
        <a:bodyPr/>
        <a:lstStyle/>
        <a:p>
          <a:endParaRPr lang="es-EC"/>
        </a:p>
      </dgm:t>
    </dgm:pt>
  </dgm:ptLst>
  <dgm:cxnLst>
    <dgm:cxn modelId="{C8378869-F05D-4791-B0A4-D2BA08AFCA02}" type="presOf" srcId="{50F335ED-D1D1-4641-9527-72F8BE4DCF1D}" destId="{E4B24E80-BDF0-405D-9C09-5C8045D6A351}" srcOrd="0" destOrd="0" presId="urn:microsoft.com/office/officeart/2005/8/layout/vList3"/>
    <dgm:cxn modelId="{684EB8A5-F144-413A-8D8D-D6CC1E7B0C3B}" srcId="{6975F28A-D156-4306-99C7-D70A6573551E}" destId="{34012E3E-97C9-49AD-A2D7-34F4FA545DB3}" srcOrd="0" destOrd="0" parTransId="{6190536A-D573-4AEC-9CD6-F88B34A77979}" sibTransId="{A26538F6-B0A7-4F24-AB72-C4CB7096AE65}"/>
    <dgm:cxn modelId="{CAFA7934-07E5-460B-BBC2-AEFA3F518DF2}" srcId="{6975F28A-D156-4306-99C7-D70A6573551E}" destId="{2BBA1BC2-893E-4654-A551-0F95B974A9D2}" srcOrd="1" destOrd="0" parTransId="{D0F7DC48-9BE2-4EC3-913B-CBEBC055691B}" sibTransId="{BD4AA1C2-2EF1-406E-B0FC-BA43B5D05074}"/>
    <dgm:cxn modelId="{A54F7381-BD02-44EB-965C-597D1CD9B76D}" type="presOf" srcId="{57C100DC-407B-45DD-85ED-319898E6D68C}" destId="{9610F8B6-1777-44EB-AD8E-1EB5CD76C6F5}" srcOrd="0" destOrd="0" presId="urn:microsoft.com/office/officeart/2005/8/layout/vList3"/>
    <dgm:cxn modelId="{7C1C75B5-E243-4D94-8370-12421F583770}" srcId="{6975F28A-D156-4306-99C7-D70A6573551E}" destId="{50F335ED-D1D1-4641-9527-72F8BE4DCF1D}" srcOrd="2" destOrd="0" parTransId="{0069DC00-BC12-43EF-B0D8-4FE1B64FE924}" sibTransId="{EBA7AE75-737D-4AB3-8F03-CE46198F1616}"/>
    <dgm:cxn modelId="{5DF7D5CA-8E04-431F-AFD7-7674D8349EF2}" srcId="{6975F28A-D156-4306-99C7-D70A6573551E}" destId="{57C100DC-407B-45DD-85ED-319898E6D68C}" srcOrd="3" destOrd="0" parTransId="{3FCB2219-1E7C-4DEC-85C9-A9F8D9332A6A}" sibTransId="{B24E2A93-B15D-4B64-A52C-365356D2DA93}"/>
    <dgm:cxn modelId="{DDCB16DD-372B-4D8C-AFEB-95F19D8492F6}" type="presOf" srcId="{2BBA1BC2-893E-4654-A551-0F95B974A9D2}" destId="{3818F324-5F4A-498C-A7B1-FB675164CD64}" srcOrd="0" destOrd="0" presId="urn:microsoft.com/office/officeart/2005/8/layout/vList3"/>
    <dgm:cxn modelId="{E469AA97-F9BC-4671-A92B-F1AF5A70B793}" type="presOf" srcId="{34012E3E-97C9-49AD-A2D7-34F4FA545DB3}" destId="{A7978190-4061-47DA-9B13-4CDEA3B86FC1}" srcOrd="0" destOrd="0" presId="urn:microsoft.com/office/officeart/2005/8/layout/vList3"/>
    <dgm:cxn modelId="{9334826D-78E5-4DDA-B746-22273BF0B5C7}" type="presOf" srcId="{6975F28A-D156-4306-99C7-D70A6573551E}" destId="{709AA42C-F8DD-42E8-B54D-F70A149C398F}" srcOrd="0" destOrd="0" presId="urn:microsoft.com/office/officeart/2005/8/layout/vList3"/>
    <dgm:cxn modelId="{0CFB044A-359F-4192-B06A-118DC5FEE1A4}" type="presParOf" srcId="{709AA42C-F8DD-42E8-B54D-F70A149C398F}" destId="{67EBE5F3-94B4-4E43-95D0-1FF1834C7854}" srcOrd="0" destOrd="0" presId="urn:microsoft.com/office/officeart/2005/8/layout/vList3"/>
    <dgm:cxn modelId="{534E7F2C-BC4F-4716-9DEF-9DFA3EC6DC43}" type="presParOf" srcId="{67EBE5F3-94B4-4E43-95D0-1FF1834C7854}" destId="{D7AC80E2-EE6E-48C5-9C0E-EC88153CC463}" srcOrd="0" destOrd="0" presId="urn:microsoft.com/office/officeart/2005/8/layout/vList3"/>
    <dgm:cxn modelId="{3FFFA3AB-C197-40FC-9845-8D9FF8FD2D7C}" type="presParOf" srcId="{67EBE5F3-94B4-4E43-95D0-1FF1834C7854}" destId="{A7978190-4061-47DA-9B13-4CDEA3B86FC1}" srcOrd="1" destOrd="0" presId="urn:microsoft.com/office/officeart/2005/8/layout/vList3"/>
    <dgm:cxn modelId="{162CB533-D4AD-4140-88DC-1A305158F226}" type="presParOf" srcId="{709AA42C-F8DD-42E8-B54D-F70A149C398F}" destId="{95630D8F-7E55-405E-BBC9-99F340BA647D}" srcOrd="1" destOrd="0" presId="urn:microsoft.com/office/officeart/2005/8/layout/vList3"/>
    <dgm:cxn modelId="{495D6BBF-5A7D-4038-8799-F92A8915503E}" type="presParOf" srcId="{709AA42C-F8DD-42E8-B54D-F70A149C398F}" destId="{568D7D4D-9042-4018-9C4C-33D03E32B6A4}" srcOrd="2" destOrd="0" presId="urn:microsoft.com/office/officeart/2005/8/layout/vList3"/>
    <dgm:cxn modelId="{90838E3D-4F96-4DA4-8ED5-355DC88014F9}" type="presParOf" srcId="{568D7D4D-9042-4018-9C4C-33D03E32B6A4}" destId="{D6D2B8E8-D5D3-43ED-92B4-EA556FF9BAAB}" srcOrd="0" destOrd="0" presId="urn:microsoft.com/office/officeart/2005/8/layout/vList3"/>
    <dgm:cxn modelId="{9D1F6413-D32A-4246-B115-769B1113357D}" type="presParOf" srcId="{568D7D4D-9042-4018-9C4C-33D03E32B6A4}" destId="{3818F324-5F4A-498C-A7B1-FB675164CD64}" srcOrd="1" destOrd="0" presId="urn:microsoft.com/office/officeart/2005/8/layout/vList3"/>
    <dgm:cxn modelId="{151F59C2-FC1F-4906-ADAC-AFBACE50B166}" type="presParOf" srcId="{709AA42C-F8DD-42E8-B54D-F70A149C398F}" destId="{0C3A2D19-5305-43F5-ADFE-5216E214E658}" srcOrd="3" destOrd="0" presId="urn:microsoft.com/office/officeart/2005/8/layout/vList3"/>
    <dgm:cxn modelId="{9061B70E-8B10-4469-826B-F332AA531097}" type="presParOf" srcId="{709AA42C-F8DD-42E8-B54D-F70A149C398F}" destId="{0DFB641D-5239-49A2-95AF-87A040CD4178}" srcOrd="4" destOrd="0" presId="urn:microsoft.com/office/officeart/2005/8/layout/vList3"/>
    <dgm:cxn modelId="{1E8F12BD-3278-460D-B8C7-EC3AF1C22B67}" type="presParOf" srcId="{0DFB641D-5239-49A2-95AF-87A040CD4178}" destId="{679AC0ED-45CA-450C-AC22-FAEA77B88650}" srcOrd="0" destOrd="0" presId="urn:microsoft.com/office/officeart/2005/8/layout/vList3"/>
    <dgm:cxn modelId="{76E5A62C-E0A7-4CD0-B931-B01180E62D05}" type="presParOf" srcId="{0DFB641D-5239-49A2-95AF-87A040CD4178}" destId="{E4B24E80-BDF0-405D-9C09-5C8045D6A351}" srcOrd="1" destOrd="0" presId="urn:microsoft.com/office/officeart/2005/8/layout/vList3"/>
    <dgm:cxn modelId="{8553F420-0C0E-4276-8528-6831E5C1CBE3}" type="presParOf" srcId="{709AA42C-F8DD-42E8-B54D-F70A149C398F}" destId="{252647C4-C386-424C-AE47-07D9D1C76FB9}" srcOrd="5" destOrd="0" presId="urn:microsoft.com/office/officeart/2005/8/layout/vList3"/>
    <dgm:cxn modelId="{F71D1A96-D309-44CB-828D-401A13107BA2}" type="presParOf" srcId="{709AA42C-F8DD-42E8-B54D-F70A149C398F}" destId="{CA310883-E464-4263-B9CA-A2FF72B12A4D}" srcOrd="6" destOrd="0" presId="urn:microsoft.com/office/officeart/2005/8/layout/vList3"/>
    <dgm:cxn modelId="{106D4D19-1672-4EC9-ABF1-2C1E0A3F92A0}" type="presParOf" srcId="{CA310883-E464-4263-B9CA-A2FF72B12A4D}" destId="{BD181868-E0A0-4465-AE05-03CA92A9F698}" srcOrd="0" destOrd="0" presId="urn:microsoft.com/office/officeart/2005/8/layout/vList3"/>
    <dgm:cxn modelId="{4B82D90B-89CF-4E1F-B549-FDB2F6FA5892}" type="presParOf" srcId="{CA310883-E464-4263-B9CA-A2FF72B12A4D}" destId="{9610F8B6-1777-44EB-AD8E-1EB5CD76C6F5}"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062DB9A-4A11-41B0-9AE1-9E882DAC4B74}" type="doc">
      <dgm:prSet loTypeId="urn:microsoft.com/office/officeart/2005/8/layout/cycle5" loCatId="cycle" qsTypeId="urn:microsoft.com/office/officeart/2005/8/quickstyle/3d3" qsCatId="3D" csTypeId="urn:microsoft.com/office/officeart/2005/8/colors/accent1_1" csCatId="accent1" phldr="1"/>
      <dgm:spPr/>
      <dgm:t>
        <a:bodyPr/>
        <a:lstStyle/>
        <a:p>
          <a:endParaRPr lang="es-EC"/>
        </a:p>
      </dgm:t>
    </dgm:pt>
    <dgm:pt modelId="{1D1404D2-C305-4073-A8C1-3948C87E796F}">
      <dgm:prSet phldrT="[Texto]" custT="1"/>
      <dgm:spPr/>
      <dgm:t>
        <a:bodyPr/>
        <a:lstStyle/>
        <a:p>
          <a:r>
            <a:rPr lang="es-EC" sz="1600" b="0" dirty="0" smtClean="0">
              <a:solidFill>
                <a:schemeClr val="tx1">
                  <a:lumMod val="95000"/>
                  <a:lumOff val="5000"/>
                </a:schemeClr>
              </a:solidFill>
              <a:effectLst>
                <a:outerShdw blurRad="38100" dist="38100" dir="2700000" algn="tl">
                  <a:srgbClr val="000000">
                    <a:alpha val="43137"/>
                  </a:srgbClr>
                </a:outerShdw>
              </a:effectLst>
            </a:rPr>
            <a:t>DIAGNÓSTICO</a:t>
          </a:r>
          <a:endParaRPr lang="es-EC" sz="1600" b="0" dirty="0">
            <a:solidFill>
              <a:schemeClr val="tx1">
                <a:lumMod val="95000"/>
                <a:lumOff val="5000"/>
              </a:schemeClr>
            </a:solidFill>
            <a:effectLst>
              <a:outerShdw blurRad="38100" dist="38100" dir="2700000" algn="tl">
                <a:srgbClr val="000000">
                  <a:alpha val="43137"/>
                </a:srgbClr>
              </a:outerShdw>
            </a:effectLst>
          </a:endParaRPr>
        </a:p>
      </dgm:t>
    </dgm:pt>
    <dgm:pt modelId="{6833B303-09E7-48A9-95BA-8A1059384E12}" type="parTrans" cxnId="{1D1553A8-55A6-4178-87AC-11466828E391}">
      <dgm:prSet/>
      <dgm:spPr/>
      <dgm:t>
        <a:bodyPr/>
        <a:lstStyle/>
        <a:p>
          <a:endParaRPr lang="es-EC" sz="1600" b="0">
            <a:solidFill>
              <a:schemeClr val="tx1">
                <a:lumMod val="95000"/>
                <a:lumOff val="5000"/>
              </a:schemeClr>
            </a:solidFill>
            <a:effectLst>
              <a:outerShdw blurRad="38100" dist="38100" dir="2700000" algn="tl">
                <a:srgbClr val="000000">
                  <a:alpha val="43137"/>
                </a:srgbClr>
              </a:outerShdw>
            </a:effectLst>
          </a:endParaRPr>
        </a:p>
      </dgm:t>
    </dgm:pt>
    <dgm:pt modelId="{983C2932-CFD2-4806-B846-ABB555C2E466}" type="sibTrans" cxnId="{1D1553A8-55A6-4178-87AC-11466828E391}">
      <dgm:prSet/>
      <dgm:spPr/>
      <dgm:t>
        <a:bodyPr/>
        <a:lstStyle/>
        <a:p>
          <a:endParaRPr lang="es-EC" sz="1600" b="0">
            <a:solidFill>
              <a:schemeClr val="tx1">
                <a:lumMod val="95000"/>
                <a:lumOff val="5000"/>
              </a:schemeClr>
            </a:solidFill>
            <a:effectLst>
              <a:outerShdw blurRad="38100" dist="38100" dir="2700000" algn="tl">
                <a:srgbClr val="000000">
                  <a:alpha val="43137"/>
                </a:srgbClr>
              </a:outerShdw>
            </a:effectLst>
          </a:endParaRPr>
        </a:p>
      </dgm:t>
    </dgm:pt>
    <dgm:pt modelId="{6C6464C0-6D1D-4351-9CBC-587AA8505EE3}">
      <dgm:prSet phldrT="[Texto]" custT="1"/>
      <dgm:spPr/>
      <dgm:t>
        <a:bodyPr/>
        <a:lstStyle/>
        <a:p>
          <a:r>
            <a:rPr lang="es-EC" sz="1600" b="0" dirty="0" smtClean="0">
              <a:solidFill>
                <a:schemeClr val="tx1">
                  <a:lumMod val="95000"/>
                  <a:lumOff val="5000"/>
                </a:schemeClr>
              </a:solidFill>
              <a:effectLst>
                <a:outerShdw blurRad="38100" dist="38100" dir="2700000" algn="tl">
                  <a:srgbClr val="000000">
                    <a:alpha val="43137"/>
                  </a:srgbClr>
                </a:outerShdw>
              </a:effectLst>
            </a:rPr>
            <a:t>PLANIFICACIÓN</a:t>
          </a:r>
          <a:endParaRPr lang="es-EC" sz="1600" b="0" dirty="0">
            <a:solidFill>
              <a:schemeClr val="tx1">
                <a:lumMod val="95000"/>
                <a:lumOff val="5000"/>
              </a:schemeClr>
            </a:solidFill>
            <a:effectLst>
              <a:outerShdw blurRad="38100" dist="38100" dir="2700000" algn="tl">
                <a:srgbClr val="000000">
                  <a:alpha val="43137"/>
                </a:srgbClr>
              </a:outerShdw>
            </a:effectLst>
          </a:endParaRPr>
        </a:p>
      </dgm:t>
    </dgm:pt>
    <dgm:pt modelId="{17FDC7F7-7354-412B-8F72-55E1FF682FC9}" type="parTrans" cxnId="{D368838D-E53D-4506-9088-BA2F254F16EB}">
      <dgm:prSet/>
      <dgm:spPr/>
      <dgm:t>
        <a:bodyPr/>
        <a:lstStyle/>
        <a:p>
          <a:endParaRPr lang="es-EC" sz="1600" b="0">
            <a:solidFill>
              <a:schemeClr val="tx1">
                <a:lumMod val="95000"/>
                <a:lumOff val="5000"/>
              </a:schemeClr>
            </a:solidFill>
            <a:effectLst>
              <a:outerShdw blurRad="38100" dist="38100" dir="2700000" algn="tl">
                <a:srgbClr val="000000">
                  <a:alpha val="43137"/>
                </a:srgbClr>
              </a:outerShdw>
            </a:effectLst>
          </a:endParaRPr>
        </a:p>
      </dgm:t>
    </dgm:pt>
    <dgm:pt modelId="{F883B4E9-8F1E-42B7-8197-3D1153E89C59}" type="sibTrans" cxnId="{D368838D-E53D-4506-9088-BA2F254F16EB}">
      <dgm:prSet/>
      <dgm:spPr/>
      <dgm:t>
        <a:bodyPr/>
        <a:lstStyle/>
        <a:p>
          <a:endParaRPr lang="es-EC" sz="1600" b="0">
            <a:solidFill>
              <a:schemeClr val="tx1">
                <a:lumMod val="95000"/>
                <a:lumOff val="5000"/>
              </a:schemeClr>
            </a:solidFill>
            <a:effectLst>
              <a:outerShdw blurRad="38100" dist="38100" dir="2700000" algn="tl">
                <a:srgbClr val="000000">
                  <a:alpha val="43137"/>
                </a:srgbClr>
              </a:outerShdw>
            </a:effectLst>
          </a:endParaRPr>
        </a:p>
      </dgm:t>
    </dgm:pt>
    <dgm:pt modelId="{F962A58A-577C-462D-B511-C7D9DF47F4F5}">
      <dgm:prSet phldrT="[Texto]" custT="1"/>
      <dgm:spPr/>
      <dgm:t>
        <a:bodyPr/>
        <a:lstStyle/>
        <a:p>
          <a:r>
            <a:rPr lang="es-EC" sz="1600" b="0" dirty="0" smtClean="0">
              <a:solidFill>
                <a:schemeClr val="tx1">
                  <a:lumMod val="95000"/>
                  <a:lumOff val="5000"/>
                </a:schemeClr>
              </a:solidFill>
              <a:effectLst>
                <a:outerShdw blurRad="38100" dist="38100" dir="2700000" algn="tl">
                  <a:srgbClr val="000000">
                    <a:alpha val="43137"/>
                  </a:srgbClr>
                </a:outerShdw>
              </a:effectLst>
            </a:rPr>
            <a:t>DISEÑO</a:t>
          </a:r>
          <a:endParaRPr lang="es-EC" sz="1600" b="0" dirty="0">
            <a:solidFill>
              <a:schemeClr val="tx1">
                <a:lumMod val="95000"/>
                <a:lumOff val="5000"/>
              </a:schemeClr>
            </a:solidFill>
            <a:effectLst>
              <a:outerShdw blurRad="38100" dist="38100" dir="2700000" algn="tl">
                <a:srgbClr val="000000">
                  <a:alpha val="43137"/>
                </a:srgbClr>
              </a:outerShdw>
            </a:effectLst>
          </a:endParaRPr>
        </a:p>
      </dgm:t>
    </dgm:pt>
    <dgm:pt modelId="{8D9161EC-4281-48E4-B60F-E516999E6BDE}" type="parTrans" cxnId="{172B0FE1-32E4-4686-B955-B8290C98D1E8}">
      <dgm:prSet/>
      <dgm:spPr/>
      <dgm:t>
        <a:bodyPr/>
        <a:lstStyle/>
        <a:p>
          <a:endParaRPr lang="es-EC" sz="1600" b="0">
            <a:solidFill>
              <a:schemeClr val="tx1">
                <a:lumMod val="95000"/>
                <a:lumOff val="5000"/>
              </a:schemeClr>
            </a:solidFill>
            <a:effectLst>
              <a:outerShdw blurRad="38100" dist="38100" dir="2700000" algn="tl">
                <a:srgbClr val="000000">
                  <a:alpha val="43137"/>
                </a:srgbClr>
              </a:outerShdw>
            </a:effectLst>
          </a:endParaRPr>
        </a:p>
      </dgm:t>
    </dgm:pt>
    <dgm:pt modelId="{13840A5B-C6FD-43BC-9663-F7E381A05D31}" type="sibTrans" cxnId="{172B0FE1-32E4-4686-B955-B8290C98D1E8}">
      <dgm:prSet/>
      <dgm:spPr/>
      <dgm:t>
        <a:bodyPr/>
        <a:lstStyle/>
        <a:p>
          <a:endParaRPr lang="es-EC" sz="1600" b="0">
            <a:solidFill>
              <a:schemeClr val="tx1">
                <a:lumMod val="95000"/>
                <a:lumOff val="5000"/>
              </a:schemeClr>
            </a:solidFill>
            <a:effectLst>
              <a:outerShdw blurRad="38100" dist="38100" dir="2700000" algn="tl">
                <a:srgbClr val="000000">
                  <a:alpha val="43137"/>
                </a:srgbClr>
              </a:outerShdw>
            </a:effectLst>
          </a:endParaRPr>
        </a:p>
      </dgm:t>
    </dgm:pt>
    <dgm:pt modelId="{011BD7F8-9282-4526-8E7D-C5A0DCE7F0AC}">
      <dgm:prSet phldrT="[Texto]" custT="1"/>
      <dgm:spPr/>
      <dgm:t>
        <a:bodyPr/>
        <a:lstStyle/>
        <a:p>
          <a:r>
            <a:rPr lang="es-EC" sz="1600" b="0" dirty="0" smtClean="0">
              <a:solidFill>
                <a:schemeClr val="tx1">
                  <a:lumMod val="95000"/>
                  <a:lumOff val="5000"/>
                </a:schemeClr>
              </a:solidFill>
              <a:effectLst>
                <a:outerShdw blurRad="38100" dist="38100" dir="2700000" algn="tl">
                  <a:srgbClr val="000000">
                    <a:alpha val="43137"/>
                  </a:srgbClr>
                </a:outerShdw>
              </a:effectLst>
            </a:rPr>
            <a:t>EVALUACIÓN</a:t>
          </a:r>
          <a:endParaRPr lang="es-EC" sz="1600" b="0" dirty="0">
            <a:solidFill>
              <a:schemeClr val="tx1">
                <a:lumMod val="95000"/>
                <a:lumOff val="5000"/>
              </a:schemeClr>
            </a:solidFill>
            <a:effectLst>
              <a:outerShdw blurRad="38100" dist="38100" dir="2700000" algn="tl">
                <a:srgbClr val="000000">
                  <a:alpha val="43137"/>
                </a:srgbClr>
              </a:outerShdw>
            </a:effectLst>
          </a:endParaRPr>
        </a:p>
      </dgm:t>
    </dgm:pt>
    <dgm:pt modelId="{CC0682DA-6491-4C46-ACE9-6D9075326F30}" type="parTrans" cxnId="{9E79CB5F-B879-467A-8851-8A9F122AE24F}">
      <dgm:prSet/>
      <dgm:spPr/>
      <dgm:t>
        <a:bodyPr/>
        <a:lstStyle/>
        <a:p>
          <a:endParaRPr lang="es-EC" sz="1600" b="0">
            <a:solidFill>
              <a:schemeClr val="tx1">
                <a:lumMod val="95000"/>
                <a:lumOff val="5000"/>
              </a:schemeClr>
            </a:solidFill>
            <a:effectLst>
              <a:outerShdw blurRad="38100" dist="38100" dir="2700000" algn="tl">
                <a:srgbClr val="000000">
                  <a:alpha val="43137"/>
                </a:srgbClr>
              </a:outerShdw>
            </a:effectLst>
          </a:endParaRPr>
        </a:p>
      </dgm:t>
    </dgm:pt>
    <dgm:pt modelId="{AAF937C7-5B99-4D5E-9D2A-F1BF49E7F4D8}" type="sibTrans" cxnId="{9E79CB5F-B879-467A-8851-8A9F122AE24F}">
      <dgm:prSet/>
      <dgm:spPr/>
      <dgm:t>
        <a:bodyPr/>
        <a:lstStyle/>
        <a:p>
          <a:endParaRPr lang="es-EC" sz="1600" b="0">
            <a:solidFill>
              <a:schemeClr val="tx1">
                <a:lumMod val="95000"/>
                <a:lumOff val="5000"/>
              </a:schemeClr>
            </a:solidFill>
            <a:effectLst>
              <a:outerShdw blurRad="38100" dist="38100" dir="2700000" algn="tl">
                <a:srgbClr val="000000">
                  <a:alpha val="43137"/>
                </a:srgbClr>
              </a:outerShdw>
            </a:effectLst>
          </a:endParaRPr>
        </a:p>
      </dgm:t>
    </dgm:pt>
    <dgm:pt modelId="{C02E22FC-9D97-4E9C-86F6-70CCD4822A03}" type="pres">
      <dgm:prSet presAssocID="{8062DB9A-4A11-41B0-9AE1-9E882DAC4B74}" presName="cycle" presStyleCnt="0">
        <dgm:presLayoutVars>
          <dgm:dir/>
          <dgm:resizeHandles val="exact"/>
        </dgm:presLayoutVars>
      </dgm:prSet>
      <dgm:spPr/>
      <dgm:t>
        <a:bodyPr/>
        <a:lstStyle/>
        <a:p>
          <a:endParaRPr lang="es-EC"/>
        </a:p>
      </dgm:t>
    </dgm:pt>
    <dgm:pt modelId="{647BAC06-350D-4601-996B-6C3559F33271}" type="pres">
      <dgm:prSet presAssocID="{1D1404D2-C305-4073-A8C1-3948C87E796F}" presName="node" presStyleLbl="node1" presStyleIdx="0" presStyleCnt="4" custScaleX="124813" custScaleY="55731" custRadScaleRad="104371" custRadScaleInc="11073">
        <dgm:presLayoutVars>
          <dgm:bulletEnabled val="1"/>
        </dgm:presLayoutVars>
      </dgm:prSet>
      <dgm:spPr/>
      <dgm:t>
        <a:bodyPr/>
        <a:lstStyle/>
        <a:p>
          <a:endParaRPr lang="es-EC"/>
        </a:p>
      </dgm:t>
    </dgm:pt>
    <dgm:pt modelId="{E543FE10-8408-4232-ACE6-2104A91CCC58}" type="pres">
      <dgm:prSet presAssocID="{1D1404D2-C305-4073-A8C1-3948C87E796F}" presName="spNode" presStyleCnt="0"/>
      <dgm:spPr/>
    </dgm:pt>
    <dgm:pt modelId="{8D6CAADD-58FF-4EA5-A0D6-63FC99F1C006}" type="pres">
      <dgm:prSet presAssocID="{983C2932-CFD2-4806-B846-ABB555C2E466}" presName="sibTrans" presStyleLbl="sibTrans1D1" presStyleIdx="0" presStyleCnt="4"/>
      <dgm:spPr/>
      <dgm:t>
        <a:bodyPr/>
        <a:lstStyle/>
        <a:p>
          <a:endParaRPr lang="es-EC"/>
        </a:p>
      </dgm:t>
    </dgm:pt>
    <dgm:pt modelId="{DB9AE10F-87FB-4A89-B487-617A5ABF382F}" type="pres">
      <dgm:prSet presAssocID="{6C6464C0-6D1D-4351-9CBC-587AA8505EE3}" presName="node" presStyleLbl="node1" presStyleIdx="1" presStyleCnt="4" custScaleX="136106" custScaleY="51273" custRadScaleRad="109975" custRadScaleInc="-2844">
        <dgm:presLayoutVars>
          <dgm:bulletEnabled val="1"/>
        </dgm:presLayoutVars>
      </dgm:prSet>
      <dgm:spPr/>
      <dgm:t>
        <a:bodyPr/>
        <a:lstStyle/>
        <a:p>
          <a:endParaRPr lang="es-EC"/>
        </a:p>
      </dgm:t>
    </dgm:pt>
    <dgm:pt modelId="{F4CA1C33-F641-499D-A997-3CD83CD95A44}" type="pres">
      <dgm:prSet presAssocID="{6C6464C0-6D1D-4351-9CBC-587AA8505EE3}" presName="spNode" presStyleCnt="0"/>
      <dgm:spPr/>
    </dgm:pt>
    <dgm:pt modelId="{9E582163-3ED5-4300-AB29-686919604327}" type="pres">
      <dgm:prSet presAssocID="{F883B4E9-8F1E-42B7-8197-3D1153E89C59}" presName="sibTrans" presStyleLbl="sibTrans1D1" presStyleIdx="1" presStyleCnt="4"/>
      <dgm:spPr/>
      <dgm:t>
        <a:bodyPr/>
        <a:lstStyle/>
        <a:p>
          <a:endParaRPr lang="es-EC"/>
        </a:p>
      </dgm:t>
    </dgm:pt>
    <dgm:pt modelId="{C6FA5EAC-9F64-4C86-93EA-D4739581A4C4}" type="pres">
      <dgm:prSet presAssocID="{F962A58A-577C-462D-B511-C7D9DF47F4F5}" presName="node" presStyleLbl="node1" presStyleIdx="2" presStyleCnt="4" custScaleY="49505">
        <dgm:presLayoutVars>
          <dgm:bulletEnabled val="1"/>
        </dgm:presLayoutVars>
      </dgm:prSet>
      <dgm:spPr/>
      <dgm:t>
        <a:bodyPr/>
        <a:lstStyle/>
        <a:p>
          <a:endParaRPr lang="es-EC"/>
        </a:p>
      </dgm:t>
    </dgm:pt>
    <dgm:pt modelId="{FE6D46DB-3AEE-4564-B04D-EB2CF5BE12C8}" type="pres">
      <dgm:prSet presAssocID="{F962A58A-577C-462D-B511-C7D9DF47F4F5}" presName="spNode" presStyleCnt="0"/>
      <dgm:spPr/>
    </dgm:pt>
    <dgm:pt modelId="{75590710-5044-4F3F-85BF-CA5BEB1E3FEB}" type="pres">
      <dgm:prSet presAssocID="{13840A5B-C6FD-43BC-9663-F7E381A05D31}" presName="sibTrans" presStyleLbl="sibTrans1D1" presStyleIdx="2" presStyleCnt="4"/>
      <dgm:spPr/>
      <dgm:t>
        <a:bodyPr/>
        <a:lstStyle/>
        <a:p>
          <a:endParaRPr lang="es-EC"/>
        </a:p>
      </dgm:t>
    </dgm:pt>
    <dgm:pt modelId="{733C0D21-7A2D-4B69-9BA7-2CF3581D1471}" type="pres">
      <dgm:prSet presAssocID="{011BD7F8-9282-4526-8E7D-C5A0DCE7F0AC}" presName="node" presStyleLbl="node1" presStyleIdx="3" presStyleCnt="4" custScaleX="125790" custScaleY="46975" custRadScaleRad="114521" custRadScaleInc="969">
        <dgm:presLayoutVars>
          <dgm:bulletEnabled val="1"/>
        </dgm:presLayoutVars>
      </dgm:prSet>
      <dgm:spPr/>
      <dgm:t>
        <a:bodyPr/>
        <a:lstStyle/>
        <a:p>
          <a:endParaRPr lang="es-EC"/>
        </a:p>
      </dgm:t>
    </dgm:pt>
    <dgm:pt modelId="{25A8DCC1-EC00-4CB2-A621-89B80FCDEB04}" type="pres">
      <dgm:prSet presAssocID="{011BD7F8-9282-4526-8E7D-C5A0DCE7F0AC}" presName="spNode" presStyleCnt="0"/>
      <dgm:spPr/>
    </dgm:pt>
    <dgm:pt modelId="{7AB092AA-60EF-473E-B8C4-DEE85DE1E902}" type="pres">
      <dgm:prSet presAssocID="{AAF937C7-5B99-4D5E-9D2A-F1BF49E7F4D8}" presName="sibTrans" presStyleLbl="sibTrans1D1" presStyleIdx="3" presStyleCnt="4"/>
      <dgm:spPr/>
      <dgm:t>
        <a:bodyPr/>
        <a:lstStyle/>
        <a:p>
          <a:endParaRPr lang="es-EC"/>
        </a:p>
      </dgm:t>
    </dgm:pt>
  </dgm:ptLst>
  <dgm:cxnLst>
    <dgm:cxn modelId="{8848CF3A-D784-40D0-88E9-F8C1DD5F9C3E}" type="presOf" srcId="{F962A58A-577C-462D-B511-C7D9DF47F4F5}" destId="{C6FA5EAC-9F64-4C86-93EA-D4739581A4C4}" srcOrd="0" destOrd="0" presId="urn:microsoft.com/office/officeart/2005/8/layout/cycle5"/>
    <dgm:cxn modelId="{F57F43AC-092B-4BED-8E42-EF907071C1C3}" type="presOf" srcId="{13840A5B-C6FD-43BC-9663-F7E381A05D31}" destId="{75590710-5044-4F3F-85BF-CA5BEB1E3FEB}" srcOrd="0" destOrd="0" presId="urn:microsoft.com/office/officeart/2005/8/layout/cycle5"/>
    <dgm:cxn modelId="{EF8E74FA-A020-4318-B5F9-09F34C7A2B10}" type="presOf" srcId="{8062DB9A-4A11-41B0-9AE1-9E882DAC4B74}" destId="{C02E22FC-9D97-4E9C-86F6-70CCD4822A03}" srcOrd="0" destOrd="0" presId="urn:microsoft.com/office/officeart/2005/8/layout/cycle5"/>
    <dgm:cxn modelId="{172B0FE1-32E4-4686-B955-B8290C98D1E8}" srcId="{8062DB9A-4A11-41B0-9AE1-9E882DAC4B74}" destId="{F962A58A-577C-462D-B511-C7D9DF47F4F5}" srcOrd="2" destOrd="0" parTransId="{8D9161EC-4281-48E4-B60F-E516999E6BDE}" sibTransId="{13840A5B-C6FD-43BC-9663-F7E381A05D31}"/>
    <dgm:cxn modelId="{D50C7539-1E61-47A6-8867-D50A19CA1AA4}" type="presOf" srcId="{F883B4E9-8F1E-42B7-8197-3D1153E89C59}" destId="{9E582163-3ED5-4300-AB29-686919604327}" srcOrd="0" destOrd="0" presId="urn:microsoft.com/office/officeart/2005/8/layout/cycle5"/>
    <dgm:cxn modelId="{4E27F016-F6E0-4F6E-A83A-A3F089D714DC}" type="presOf" srcId="{6C6464C0-6D1D-4351-9CBC-587AA8505EE3}" destId="{DB9AE10F-87FB-4A89-B487-617A5ABF382F}" srcOrd="0" destOrd="0" presId="urn:microsoft.com/office/officeart/2005/8/layout/cycle5"/>
    <dgm:cxn modelId="{08375CDF-8BBA-4228-BEB0-EF94CF44176D}" type="presOf" srcId="{011BD7F8-9282-4526-8E7D-C5A0DCE7F0AC}" destId="{733C0D21-7A2D-4B69-9BA7-2CF3581D1471}" srcOrd="0" destOrd="0" presId="urn:microsoft.com/office/officeart/2005/8/layout/cycle5"/>
    <dgm:cxn modelId="{D368838D-E53D-4506-9088-BA2F254F16EB}" srcId="{8062DB9A-4A11-41B0-9AE1-9E882DAC4B74}" destId="{6C6464C0-6D1D-4351-9CBC-587AA8505EE3}" srcOrd="1" destOrd="0" parTransId="{17FDC7F7-7354-412B-8F72-55E1FF682FC9}" sibTransId="{F883B4E9-8F1E-42B7-8197-3D1153E89C59}"/>
    <dgm:cxn modelId="{1D1553A8-55A6-4178-87AC-11466828E391}" srcId="{8062DB9A-4A11-41B0-9AE1-9E882DAC4B74}" destId="{1D1404D2-C305-4073-A8C1-3948C87E796F}" srcOrd="0" destOrd="0" parTransId="{6833B303-09E7-48A9-95BA-8A1059384E12}" sibTransId="{983C2932-CFD2-4806-B846-ABB555C2E466}"/>
    <dgm:cxn modelId="{9E79CB5F-B879-467A-8851-8A9F122AE24F}" srcId="{8062DB9A-4A11-41B0-9AE1-9E882DAC4B74}" destId="{011BD7F8-9282-4526-8E7D-C5A0DCE7F0AC}" srcOrd="3" destOrd="0" parTransId="{CC0682DA-6491-4C46-ACE9-6D9075326F30}" sibTransId="{AAF937C7-5B99-4D5E-9D2A-F1BF49E7F4D8}"/>
    <dgm:cxn modelId="{F7B76618-A54A-4093-AA39-66EB0B74CEFC}" type="presOf" srcId="{983C2932-CFD2-4806-B846-ABB555C2E466}" destId="{8D6CAADD-58FF-4EA5-A0D6-63FC99F1C006}" srcOrd="0" destOrd="0" presId="urn:microsoft.com/office/officeart/2005/8/layout/cycle5"/>
    <dgm:cxn modelId="{6C2A46E6-B352-4259-8F75-83B8E7C2F12F}" type="presOf" srcId="{1D1404D2-C305-4073-A8C1-3948C87E796F}" destId="{647BAC06-350D-4601-996B-6C3559F33271}" srcOrd="0" destOrd="0" presId="urn:microsoft.com/office/officeart/2005/8/layout/cycle5"/>
    <dgm:cxn modelId="{EC260064-2CC7-4C4B-8B27-CB88614F7A80}" type="presOf" srcId="{AAF937C7-5B99-4D5E-9D2A-F1BF49E7F4D8}" destId="{7AB092AA-60EF-473E-B8C4-DEE85DE1E902}" srcOrd="0" destOrd="0" presId="urn:microsoft.com/office/officeart/2005/8/layout/cycle5"/>
    <dgm:cxn modelId="{C221EE72-2E68-44A3-A625-4CF2A21695B4}" type="presParOf" srcId="{C02E22FC-9D97-4E9C-86F6-70CCD4822A03}" destId="{647BAC06-350D-4601-996B-6C3559F33271}" srcOrd="0" destOrd="0" presId="urn:microsoft.com/office/officeart/2005/8/layout/cycle5"/>
    <dgm:cxn modelId="{B3E4D24D-FA5F-4A2D-8672-D32BB07B487B}" type="presParOf" srcId="{C02E22FC-9D97-4E9C-86F6-70CCD4822A03}" destId="{E543FE10-8408-4232-ACE6-2104A91CCC58}" srcOrd="1" destOrd="0" presId="urn:microsoft.com/office/officeart/2005/8/layout/cycle5"/>
    <dgm:cxn modelId="{CC5D7F75-28A5-40A1-B353-C60DC2C46FCE}" type="presParOf" srcId="{C02E22FC-9D97-4E9C-86F6-70CCD4822A03}" destId="{8D6CAADD-58FF-4EA5-A0D6-63FC99F1C006}" srcOrd="2" destOrd="0" presId="urn:microsoft.com/office/officeart/2005/8/layout/cycle5"/>
    <dgm:cxn modelId="{2CF3EC5B-082F-42EB-9EE2-CC4BD48E484E}" type="presParOf" srcId="{C02E22FC-9D97-4E9C-86F6-70CCD4822A03}" destId="{DB9AE10F-87FB-4A89-B487-617A5ABF382F}" srcOrd="3" destOrd="0" presId="urn:microsoft.com/office/officeart/2005/8/layout/cycle5"/>
    <dgm:cxn modelId="{370BC0FF-44A8-43D2-9BC2-419142649738}" type="presParOf" srcId="{C02E22FC-9D97-4E9C-86F6-70CCD4822A03}" destId="{F4CA1C33-F641-499D-A997-3CD83CD95A44}" srcOrd="4" destOrd="0" presId="urn:microsoft.com/office/officeart/2005/8/layout/cycle5"/>
    <dgm:cxn modelId="{AC0F4DE4-BB88-429C-B314-97668AF3997E}" type="presParOf" srcId="{C02E22FC-9D97-4E9C-86F6-70CCD4822A03}" destId="{9E582163-3ED5-4300-AB29-686919604327}" srcOrd="5" destOrd="0" presId="urn:microsoft.com/office/officeart/2005/8/layout/cycle5"/>
    <dgm:cxn modelId="{87887024-2AA9-4EDA-A2EC-9A76C6F76156}" type="presParOf" srcId="{C02E22FC-9D97-4E9C-86F6-70CCD4822A03}" destId="{C6FA5EAC-9F64-4C86-93EA-D4739581A4C4}" srcOrd="6" destOrd="0" presId="urn:microsoft.com/office/officeart/2005/8/layout/cycle5"/>
    <dgm:cxn modelId="{7B13FC25-BA7D-4DC8-9ACB-565AAAA5BA55}" type="presParOf" srcId="{C02E22FC-9D97-4E9C-86F6-70CCD4822A03}" destId="{FE6D46DB-3AEE-4564-B04D-EB2CF5BE12C8}" srcOrd="7" destOrd="0" presId="urn:microsoft.com/office/officeart/2005/8/layout/cycle5"/>
    <dgm:cxn modelId="{F94C6488-079B-430A-9120-2DD7B126C8AB}" type="presParOf" srcId="{C02E22FC-9D97-4E9C-86F6-70CCD4822A03}" destId="{75590710-5044-4F3F-85BF-CA5BEB1E3FEB}" srcOrd="8" destOrd="0" presId="urn:microsoft.com/office/officeart/2005/8/layout/cycle5"/>
    <dgm:cxn modelId="{EF3DE4C6-F026-4793-817B-3341C40080A8}" type="presParOf" srcId="{C02E22FC-9D97-4E9C-86F6-70CCD4822A03}" destId="{733C0D21-7A2D-4B69-9BA7-2CF3581D1471}" srcOrd="9" destOrd="0" presId="urn:microsoft.com/office/officeart/2005/8/layout/cycle5"/>
    <dgm:cxn modelId="{4F035E7A-398E-41B0-85B8-58A15D600E63}" type="presParOf" srcId="{C02E22FC-9D97-4E9C-86F6-70CCD4822A03}" destId="{25A8DCC1-EC00-4CB2-A621-89B80FCDEB04}" srcOrd="10" destOrd="0" presId="urn:microsoft.com/office/officeart/2005/8/layout/cycle5"/>
    <dgm:cxn modelId="{80960E8D-C6BE-4E37-93D4-2109C9A957C1}" type="presParOf" srcId="{C02E22FC-9D97-4E9C-86F6-70CCD4822A03}" destId="{7AB092AA-60EF-473E-B8C4-DEE85DE1E902}"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912E574-1EF2-4681-B395-4045ECE823F6}" type="doc">
      <dgm:prSet loTypeId="urn:microsoft.com/office/officeart/2005/8/layout/bList2" loCatId="list" qsTypeId="urn:microsoft.com/office/officeart/2005/8/quickstyle/simple1" qsCatId="simple" csTypeId="urn:microsoft.com/office/officeart/2005/8/colors/colorful5" csCatId="colorful" phldr="1"/>
      <dgm:spPr/>
    </dgm:pt>
    <dgm:pt modelId="{FF1026E8-F44F-427D-8A53-9BFBD32DC394}">
      <dgm:prSet phldrT="[Texto]"/>
      <dgm:spPr/>
      <dgm:t>
        <a:bodyPr/>
        <a:lstStyle/>
        <a:p>
          <a:r>
            <a:rPr lang="es-EC" dirty="0" smtClean="0">
              <a:solidFill>
                <a:schemeClr val="tx2">
                  <a:lumMod val="50000"/>
                </a:schemeClr>
              </a:solidFill>
            </a:rPr>
            <a:t>IGLESIA DE SAN JUAN DE COTOGCHOA</a:t>
          </a:r>
          <a:endParaRPr lang="es-EC" dirty="0">
            <a:solidFill>
              <a:schemeClr val="tx2">
                <a:lumMod val="50000"/>
              </a:schemeClr>
            </a:solidFill>
          </a:endParaRPr>
        </a:p>
      </dgm:t>
    </dgm:pt>
    <dgm:pt modelId="{32A09EB1-6165-445C-96B1-2319F827F0EB}" type="parTrans" cxnId="{0AD2B61C-B409-4D54-9B1E-DE78A57AB3E2}">
      <dgm:prSet/>
      <dgm:spPr/>
      <dgm:t>
        <a:bodyPr/>
        <a:lstStyle/>
        <a:p>
          <a:endParaRPr lang="es-EC">
            <a:solidFill>
              <a:schemeClr val="tx2">
                <a:lumMod val="50000"/>
              </a:schemeClr>
            </a:solidFill>
          </a:endParaRPr>
        </a:p>
      </dgm:t>
    </dgm:pt>
    <dgm:pt modelId="{3E5DA8E6-D107-4C5F-8771-A28494547AAE}" type="sibTrans" cxnId="{0AD2B61C-B409-4D54-9B1E-DE78A57AB3E2}">
      <dgm:prSet/>
      <dgm:spPr/>
      <dgm:t>
        <a:bodyPr/>
        <a:lstStyle/>
        <a:p>
          <a:endParaRPr lang="es-EC">
            <a:solidFill>
              <a:schemeClr val="tx2">
                <a:lumMod val="50000"/>
              </a:schemeClr>
            </a:solidFill>
          </a:endParaRPr>
        </a:p>
      </dgm:t>
    </dgm:pt>
    <dgm:pt modelId="{2FF5F1EF-72F7-41DB-A237-C40D8BF6262D}">
      <dgm:prSet phldrT="[Texto]"/>
      <dgm:spPr/>
      <dgm:t>
        <a:bodyPr/>
        <a:lstStyle/>
        <a:p>
          <a:r>
            <a:rPr lang="es-EC" dirty="0" smtClean="0">
              <a:solidFill>
                <a:schemeClr val="tx2">
                  <a:lumMod val="50000"/>
                </a:schemeClr>
              </a:solidFill>
            </a:rPr>
            <a:t>PARQUE DE COTOGCHOA</a:t>
          </a:r>
          <a:endParaRPr lang="es-EC" dirty="0">
            <a:solidFill>
              <a:schemeClr val="tx2">
                <a:lumMod val="50000"/>
              </a:schemeClr>
            </a:solidFill>
          </a:endParaRPr>
        </a:p>
      </dgm:t>
    </dgm:pt>
    <dgm:pt modelId="{BF3E9CA2-84F8-4D95-B746-558BE14C7B85}" type="parTrans" cxnId="{A7DFC75E-9BE1-4BF5-BD2E-47CF72E53846}">
      <dgm:prSet/>
      <dgm:spPr/>
      <dgm:t>
        <a:bodyPr/>
        <a:lstStyle/>
        <a:p>
          <a:endParaRPr lang="es-EC">
            <a:solidFill>
              <a:schemeClr val="tx2">
                <a:lumMod val="50000"/>
              </a:schemeClr>
            </a:solidFill>
          </a:endParaRPr>
        </a:p>
      </dgm:t>
    </dgm:pt>
    <dgm:pt modelId="{840B1F94-8307-4C85-B70F-8F9DC392DC30}" type="sibTrans" cxnId="{A7DFC75E-9BE1-4BF5-BD2E-47CF72E53846}">
      <dgm:prSet/>
      <dgm:spPr/>
      <dgm:t>
        <a:bodyPr/>
        <a:lstStyle/>
        <a:p>
          <a:endParaRPr lang="es-EC">
            <a:solidFill>
              <a:schemeClr val="tx2">
                <a:lumMod val="50000"/>
              </a:schemeClr>
            </a:solidFill>
          </a:endParaRPr>
        </a:p>
      </dgm:t>
    </dgm:pt>
    <dgm:pt modelId="{990C3C98-EFFD-47BC-A442-2C4D2ADD219F}">
      <dgm:prSet phldrT="[Texto]"/>
      <dgm:spPr/>
      <dgm:t>
        <a:bodyPr/>
        <a:lstStyle/>
        <a:p>
          <a:r>
            <a:rPr lang="es-EC" dirty="0" smtClean="0">
              <a:solidFill>
                <a:schemeClr val="tx2">
                  <a:lumMod val="50000"/>
                </a:schemeClr>
              </a:solidFill>
            </a:rPr>
            <a:t>CASCADA DE PADRE URCO</a:t>
          </a:r>
          <a:endParaRPr lang="es-EC" dirty="0">
            <a:solidFill>
              <a:schemeClr val="tx2">
                <a:lumMod val="50000"/>
              </a:schemeClr>
            </a:solidFill>
          </a:endParaRPr>
        </a:p>
      </dgm:t>
    </dgm:pt>
    <dgm:pt modelId="{BB4295EC-24DB-4992-8A9E-F2D9AB3E75F3}" type="parTrans" cxnId="{229B7197-C159-4286-977B-75AF59518B5D}">
      <dgm:prSet/>
      <dgm:spPr/>
      <dgm:t>
        <a:bodyPr/>
        <a:lstStyle/>
        <a:p>
          <a:endParaRPr lang="es-EC">
            <a:solidFill>
              <a:schemeClr val="tx2">
                <a:lumMod val="50000"/>
              </a:schemeClr>
            </a:solidFill>
          </a:endParaRPr>
        </a:p>
      </dgm:t>
    </dgm:pt>
    <dgm:pt modelId="{30DAF6AB-30DC-4110-BD39-84559217D9BD}" type="sibTrans" cxnId="{229B7197-C159-4286-977B-75AF59518B5D}">
      <dgm:prSet/>
      <dgm:spPr/>
      <dgm:t>
        <a:bodyPr/>
        <a:lstStyle/>
        <a:p>
          <a:endParaRPr lang="es-EC">
            <a:solidFill>
              <a:schemeClr val="tx2">
                <a:lumMod val="50000"/>
              </a:schemeClr>
            </a:solidFill>
          </a:endParaRPr>
        </a:p>
      </dgm:t>
    </dgm:pt>
    <dgm:pt modelId="{37C9BECA-4114-4E57-B605-D04B947EC0BF}">
      <dgm:prSet phldrT="[Texto]"/>
      <dgm:spPr/>
      <dgm:t>
        <a:bodyPr/>
        <a:lstStyle/>
        <a:p>
          <a:r>
            <a:rPr lang="es-EC" dirty="0" smtClean="0">
              <a:solidFill>
                <a:schemeClr val="tx2">
                  <a:lumMod val="50000"/>
                </a:schemeClr>
              </a:solidFill>
            </a:rPr>
            <a:t>HACIENDA SAN AGUSTÍN</a:t>
          </a:r>
          <a:endParaRPr lang="es-EC" dirty="0">
            <a:solidFill>
              <a:schemeClr val="tx2">
                <a:lumMod val="50000"/>
              </a:schemeClr>
            </a:solidFill>
          </a:endParaRPr>
        </a:p>
      </dgm:t>
    </dgm:pt>
    <dgm:pt modelId="{99232ABD-3280-4F8B-919F-C2ABBE6BDC07}" type="parTrans" cxnId="{3728BC58-1253-4F1D-9C77-AB0D2A14E870}">
      <dgm:prSet/>
      <dgm:spPr/>
      <dgm:t>
        <a:bodyPr/>
        <a:lstStyle/>
        <a:p>
          <a:endParaRPr lang="es-EC">
            <a:solidFill>
              <a:schemeClr val="tx2">
                <a:lumMod val="50000"/>
              </a:schemeClr>
            </a:solidFill>
          </a:endParaRPr>
        </a:p>
      </dgm:t>
    </dgm:pt>
    <dgm:pt modelId="{941A1795-FB3E-4006-93B5-8476AC58AEA9}" type="sibTrans" cxnId="{3728BC58-1253-4F1D-9C77-AB0D2A14E870}">
      <dgm:prSet/>
      <dgm:spPr/>
      <dgm:t>
        <a:bodyPr/>
        <a:lstStyle/>
        <a:p>
          <a:endParaRPr lang="es-EC">
            <a:solidFill>
              <a:schemeClr val="tx2">
                <a:lumMod val="50000"/>
              </a:schemeClr>
            </a:solidFill>
          </a:endParaRPr>
        </a:p>
      </dgm:t>
    </dgm:pt>
    <dgm:pt modelId="{D478F2C2-B453-4D81-9992-CE7121918476}">
      <dgm:prSet phldrT="[Texto]"/>
      <dgm:spPr/>
      <dgm:t>
        <a:bodyPr/>
        <a:lstStyle/>
        <a:p>
          <a:r>
            <a:rPr lang="es-EC" dirty="0" smtClean="0">
              <a:solidFill>
                <a:schemeClr val="tx2">
                  <a:lumMod val="50000"/>
                </a:schemeClr>
              </a:solidFill>
            </a:rPr>
            <a:t>QUESERA COMUNITARIA</a:t>
          </a:r>
          <a:endParaRPr lang="es-EC" dirty="0">
            <a:solidFill>
              <a:schemeClr val="tx2">
                <a:lumMod val="50000"/>
              </a:schemeClr>
            </a:solidFill>
          </a:endParaRPr>
        </a:p>
      </dgm:t>
    </dgm:pt>
    <dgm:pt modelId="{DAF0BCD9-195B-443F-B898-D995501A8F83}" type="parTrans" cxnId="{7CDBCE56-7A15-49ED-8D71-5F90CA8119A1}">
      <dgm:prSet/>
      <dgm:spPr/>
      <dgm:t>
        <a:bodyPr/>
        <a:lstStyle/>
        <a:p>
          <a:endParaRPr lang="es-EC"/>
        </a:p>
      </dgm:t>
    </dgm:pt>
    <dgm:pt modelId="{CFEE1B47-C767-4675-8CA1-50925074E931}" type="sibTrans" cxnId="{7CDBCE56-7A15-49ED-8D71-5F90CA8119A1}">
      <dgm:prSet/>
      <dgm:spPr/>
      <dgm:t>
        <a:bodyPr/>
        <a:lstStyle/>
        <a:p>
          <a:endParaRPr lang="es-EC"/>
        </a:p>
      </dgm:t>
    </dgm:pt>
    <dgm:pt modelId="{6B35871B-B306-41EC-8C8D-D9345222AFDF}">
      <dgm:prSet phldrT="[Texto]"/>
      <dgm:spPr/>
      <dgm:t>
        <a:bodyPr/>
        <a:lstStyle/>
        <a:p>
          <a:r>
            <a:rPr lang="es-EC" dirty="0" smtClean="0">
              <a:solidFill>
                <a:schemeClr val="tx2">
                  <a:lumMod val="50000"/>
                </a:schemeClr>
              </a:solidFill>
            </a:rPr>
            <a:t>HACIENDA MERCEDES ROBALINO</a:t>
          </a:r>
          <a:endParaRPr lang="es-EC" dirty="0">
            <a:solidFill>
              <a:schemeClr val="tx2">
                <a:lumMod val="50000"/>
              </a:schemeClr>
            </a:solidFill>
          </a:endParaRPr>
        </a:p>
      </dgm:t>
    </dgm:pt>
    <dgm:pt modelId="{A29BDB6B-CB2B-4C46-B842-E436B50DB861}" type="parTrans" cxnId="{752D5B57-DA0C-4913-802F-2CF1ECB9DBAC}">
      <dgm:prSet/>
      <dgm:spPr/>
      <dgm:t>
        <a:bodyPr/>
        <a:lstStyle/>
        <a:p>
          <a:endParaRPr lang="es-EC"/>
        </a:p>
      </dgm:t>
    </dgm:pt>
    <dgm:pt modelId="{2E3711D9-2A10-472B-A8D5-8EFDDAD4ACA9}" type="sibTrans" cxnId="{752D5B57-DA0C-4913-802F-2CF1ECB9DBAC}">
      <dgm:prSet/>
      <dgm:spPr/>
      <dgm:t>
        <a:bodyPr/>
        <a:lstStyle/>
        <a:p>
          <a:endParaRPr lang="es-EC"/>
        </a:p>
      </dgm:t>
    </dgm:pt>
    <dgm:pt modelId="{AD6760EF-52F3-4C48-8890-450B1BB0E0D9}">
      <dgm:prSet phldrT="[Texto]"/>
      <dgm:spPr/>
      <dgm:t>
        <a:bodyPr/>
        <a:lstStyle/>
        <a:p>
          <a:r>
            <a:rPr lang="es-EC" dirty="0" smtClean="0">
              <a:solidFill>
                <a:schemeClr val="tx2">
                  <a:lumMod val="50000"/>
                </a:schemeClr>
              </a:solidFill>
            </a:rPr>
            <a:t>CASA HACIENDA EL CORTIJO</a:t>
          </a:r>
          <a:endParaRPr lang="es-EC" dirty="0">
            <a:solidFill>
              <a:schemeClr val="tx2">
                <a:lumMod val="50000"/>
              </a:schemeClr>
            </a:solidFill>
          </a:endParaRPr>
        </a:p>
      </dgm:t>
    </dgm:pt>
    <dgm:pt modelId="{92ABDFAB-666F-4664-A31C-8FD81C5FE8DA}" type="parTrans" cxnId="{57AF2234-F2D8-44EC-9C8A-4462FE7589E9}">
      <dgm:prSet/>
      <dgm:spPr/>
      <dgm:t>
        <a:bodyPr/>
        <a:lstStyle/>
        <a:p>
          <a:endParaRPr lang="es-EC"/>
        </a:p>
      </dgm:t>
    </dgm:pt>
    <dgm:pt modelId="{8246E45B-CC19-47D1-8731-1B9F583B9A48}" type="sibTrans" cxnId="{57AF2234-F2D8-44EC-9C8A-4462FE7589E9}">
      <dgm:prSet/>
      <dgm:spPr/>
      <dgm:t>
        <a:bodyPr/>
        <a:lstStyle/>
        <a:p>
          <a:endParaRPr lang="es-EC"/>
        </a:p>
      </dgm:t>
    </dgm:pt>
    <dgm:pt modelId="{AB593A38-781D-4406-BF45-57E2A5C44897}">
      <dgm:prSet phldrT="[Texto]"/>
      <dgm:spPr/>
      <dgm:t>
        <a:bodyPr/>
        <a:lstStyle/>
        <a:p>
          <a:r>
            <a:rPr lang="es-EC" dirty="0" smtClean="0">
              <a:solidFill>
                <a:schemeClr val="tx2">
                  <a:lumMod val="50000"/>
                </a:schemeClr>
              </a:solidFill>
            </a:rPr>
            <a:t>HACIENDA LA MERCED DE VILLOTA</a:t>
          </a:r>
          <a:endParaRPr lang="es-EC" dirty="0">
            <a:solidFill>
              <a:schemeClr val="tx2">
                <a:lumMod val="50000"/>
              </a:schemeClr>
            </a:solidFill>
          </a:endParaRPr>
        </a:p>
      </dgm:t>
    </dgm:pt>
    <dgm:pt modelId="{FA0A4B3B-8B03-4EF5-B288-DE02ABF85846}" type="parTrans" cxnId="{D27CD5E6-2F5F-4A04-9062-DC8E2063AACB}">
      <dgm:prSet/>
      <dgm:spPr/>
      <dgm:t>
        <a:bodyPr/>
        <a:lstStyle/>
        <a:p>
          <a:endParaRPr lang="es-EC"/>
        </a:p>
      </dgm:t>
    </dgm:pt>
    <dgm:pt modelId="{8F5311B9-685C-43A5-A83E-F5D7086388EA}" type="sibTrans" cxnId="{D27CD5E6-2F5F-4A04-9062-DC8E2063AACB}">
      <dgm:prSet/>
      <dgm:spPr/>
      <dgm:t>
        <a:bodyPr/>
        <a:lstStyle/>
        <a:p>
          <a:endParaRPr lang="es-EC"/>
        </a:p>
      </dgm:t>
    </dgm:pt>
    <dgm:pt modelId="{61813124-F86E-4009-9AB3-5B6EF295E3A7}">
      <dgm:prSet phldrT="[Texto]"/>
      <dgm:spPr/>
      <dgm:t>
        <a:bodyPr/>
        <a:lstStyle/>
        <a:p>
          <a:r>
            <a:rPr lang="es-EC" dirty="0" smtClean="0">
              <a:solidFill>
                <a:schemeClr val="tx2">
                  <a:lumMod val="50000"/>
                </a:schemeClr>
              </a:solidFill>
            </a:rPr>
            <a:t>CASA HACIENDA LA LETICIA</a:t>
          </a:r>
          <a:endParaRPr lang="es-EC" dirty="0">
            <a:solidFill>
              <a:schemeClr val="tx2">
                <a:lumMod val="50000"/>
              </a:schemeClr>
            </a:solidFill>
          </a:endParaRPr>
        </a:p>
      </dgm:t>
    </dgm:pt>
    <dgm:pt modelId="{ABA535C8-B217-484D-B2FB-B1BDF61E9598}" type="parTrans" cxnId="{0E74257E-20B1-4950-BF9B-12CBF2874DD0}">
      <dgm:prSet/>
      <dgm:spPr/>
      <dgm:t>
        <a:bodyPr/>
        <a:lstStyle/>
        <a:p>
          <a:endParaRPr lang="es-EC"/>
        </a:p>
      </dgm:t>
    </dgm:pt>
    <dgm:pt modelId="{1764E718-9B69-45AB-AD24-A35CEF8F7809}" type="sibTrans" cxnId="{0E74257E-20B1-4950-BF9B-12CBF2874DD0}">
      <dgm:prSet/>
      <dgm:spPr/>
      <dgm:t>
        <a:bodyPr/>
        <a:lstStyle/>
        <a:p>
          <a:endParaRPr lang="es-EC"/>
        </a:p>
      </dgm:t>
    </dgm:pt>
    <dgm:pt modelId="{FFAC429E-88B2-4E28-A03C-C4E604B147D4}" type="pres">
      <dgm:prSet presAssocID="{B912E574-1EF2-4681-B395-4045ECE823F6}" presName="diagram" presStyleCnt="0">
        <dgm:presLayoutVars>
          <dgm:dir/>
          <dgm:animLvl val="lvl"/>
          <dgm:resizeHandles val="exact"/>
        </dgm:presLayoutVars>
      </dgm:prSet>
      <dgm:spPr/>
    </dgm:pt>
    <dgm:pt modelId="{E38FE606-5945-4042-81AB-57751B155E40}" type="pres">
      <dgm:prSet presAssocID="{FF1026E8-F44F-427D-8A53-9BFBD32DC394}" presName="compNode" presStyleCnt="0"/>
      <dgm:spPr/>
    </dgm:pt>
    <dgm:pt modelId="{9E4C0CD7-2E24-458D-95AE-CA3175695DFE}" type="pres">
      <dgm:prSet presAssocID="{FF1026E8-F44F-427D-8A53-9BFBD32DC394}" presName="childRect" presStyleLbl="bgAcc1" presStyleIdx="0" presStyleCnt="9">
        <dgm:presLayoutVars>
          <dgm:bulletEnabled val="1"/>
        </dgm:presLayoutVars>
      </dgm:prSet>
      <dgm:spPr>
        <a:blipFill rotWithShape="0">
          <a:blip xmlns:r="http://schemas.openxmlformats.org/officeDocument/2006/relationships" r:embed="rId1"/>
          <a:stretch>
            <a:fillRect/>
          </a:stretch>
        </a:blipFill>
      </dgm:spPr>
      <dgm:t>
        <a:bodyPr/>
        <a:lstStyle/>
        <a:p>
          <a:endParaRPr lang="es-EC"/>
        </a:p>
      </dgm:t>
    </dgm:pt>
    <dgm:pt modelId="{820FFE51-BE5F-4346-AED6-821DE3545C58}" type="pres">
      <dgm:prSet presAssocID="{FF1026E8-F44F-427D-8A53-9BFBD32DC394}" presName="parentText" presStyleLbl="node1" presStyleIdx="0" presStyleCnt="0">
        <dgm:presLayoutVars>
          <dgm:chMax val="0"/>
          <dgm:bulletEnabled val="1"/>
        </dgm:presLayoutVars>
      </dgm:prSet>
      <dgm:spPr/>
      <dgm:t>
        <a:bodyPr/>
        <a:lstStyle/>
        <a:p>
          <a:endParaRPr lang="es-EC"/>
        </a:p>
      </dgm:t>
    </dgm:pt>
    <dgm:pt modelId="{5BAD293D-8ACC-4E9D-8B5F-74430EDFB9DD}" type="pres">
      <dgm:prSet presAssocID="{FF1026E8-F44F-427D-8A53-9BFBD32DC394}" presName="parentRect" presStyleLbl="alignNode1" presStyleIdx="0" presStyleCnt="9"/>
      <dgm:spPr/>
      <dgm:t>
        <a:bodyPr/>
        <a:lstStyle/>
        <a:p>
          <a:endParaRPr lang="es-EC"/>
        </a:p>
      </dgm:t>
    </dgm:pt>
    <dgm:pt modelId="{365B18A4-13E0-4B5A-B7E1-7CFE6C3A68CE}" type="pres">
      <dgm:prSet presAssocID="{FF1026E8-F44F-427D-8A53-9BFBD32DC394}" presName="adorn" presStyleLbl="fgAccFollowNode1" presStyleIdx="0" presStyleCnt="9"/>
      <dgm:spPr>
        <a:blipFill rotWithShape="1">
          <a:blip xmlns:r="http://schemas.openxmlformats.org/officeDocument/2006/relationships" r:embed="rId2"/>
          <a:stretch>
            <a:fillRect/>
          </a:stretch>
        </a:blipFill>
      </dgm:spPr>
    </dgm:pt>
    <dgm:pt modelId="{31A55727-140A-40B6-BFA0-43F5F486224C}" type="pres">
      <dgm:prSet presAssocID="{3E5DA8E6-D107-4C5F-8771-A28494547AAE}" presName="sibTrans" presStyleLbl="sibTrans2D1" presStyleIdx="0" presStyleCnt="0"/>
      <dgm:spPr/>
      <dgm:t>
        <a:bodyPr/>
        <a:lstStyle/>
        <a:p>
          <a:endParaRPr lang="es-EC"/>
        </a:p>
      </dgm:t>
    </dgm:pt>
    <dgm:pt modelId="{87DA2C03-E0C5-4812-A324-A123080088C7}" type="pres">
      <dgm:prSet presAssocID="{2FF5F1EF-72F7-41DB-A237-C40D8BF6262D}" presName="compNode" presStyleCnt="0"/>
      <dgm:spPr/>
    </dgm:pt>
    <dgm:pt modelId="{853CFBD3-4302-4849-B901-8792047C6B1F}" type="pres">
      <dgm:prSet presAssocID="{2FF5F1EF-72F7-41DB-A237-C40D8BF6262D}" presName="childRect" presStyleLbl="bgAcc1" presStyleIdx="1" presStyleCnt="9">
        <dgm:presLayoutVars>
          <dgm:bulletEnabled val="1"/>
        </dgm:presLayoutVars>
      </dgm:prSet>
      <dgm:spPr>
        <a:blipFill rotWithShape="0">
          <a:blip xmlns:r="http://schemas.openxmlformats.org/officeDocument/2006/relationships" r:embed="rId3"/>
          <a:stretch>
            <a:fillRect/>
          </a:stretch>
        </a:blipFill>
      </dgm:spPr>
      <dgm:t>
        <a:bodyPr/>
        <a:lstStyle/>
        <a:p>
          <a:endParaRPr lang="es-EC"/>
        </a:p>
      </dgm:t>
    </dgm:pt>
    <dgm:pt modelId="{9D14099C-1FAB-42CA-B83C-75B919299DB1}" type="pres">
      <dgm:prSet presAssocID="{2FF5F1EF-72F7-41DB-A237-C40D8BF6262D}" presName="parentText" presStyleLbl="node1" presStyleIdx="0" presStyleCnt="0">
        <dgm:presLayoutVars>
          <dgm:chMax val="0"/>
          <dgm:bulletEnabled val="1"/>
        </dgm:presLayoutVars>
      </dgm:prSet>
      <dgm:spPr/>
      <dgm:t>
        <a:bodyPr/>
        <a:lstStyle/>
        <a:p>
          <a:endParaRPr lang="es-EC"/>
        </a:p>
      </dgm:t>
    </dgm:pt>
    <dgm:pt modelId="{1FFA1E97-B2F0-4FB1-9CD6-94C033C79239}" type="pres">
      <dgm:prSet presAssocID="{2FF5F1EF-72F7-41DB-A237-C40D8BF6262D}" presName="parentRect" presStyleLbl="alignNode1" presStyleIdx="1" presStyleCnt="9"/>
      <dgm:spPr/>
      <dgm:t>
        <a:bodyPr/>
        <a:lstStyle/>
        <a:p>
          <a:endParaRPr lang="es-EC"/>
        </a:p>
      </dgm:t>
    </dgm:pt>
    <dgm:pt modelId="{6C38EDDD-FD77-4703-97FB-158AEA67E2AA}" type="pres">
      <dgm:prSet presAssocID="{2FF5F1EF-72F7-41DB-A237-C40D8BF6262D}" presName="adorn" presStyleLbl="fgAccFollowNode1" presStyleIdx="1" presStyleCnt="9"/>
      <dgm:spPr>
        <a:blipFill rotWithShape="1">
          <a:blip xmlns:r="http://schemas.openxmlformats.org/officeDocument/2006/relationships" r:embed="rId4"/>
          <a:stretch>
            <a:fillRect/>
          </a:stretch>
        </a:blipFill>
      </dgm:spPr>
    </dgm:pt>
    <dgm:pt modelId="{69E36991-FAA7-4248-BA7F-F0E722D19040}" type="pres">
      <dgm:prSet presAssocID="{840B1F94-8307-4C85-B70F-8F9DC392DC30}" presName="sibTrans" presStyleLbl="sibTrans2D1" presStyleIdx="0" presStyleCnt="0"/>
      <dgm:spPr/>
      <dgm:t>
        <a:bodyPr/>
        <a:lstStyle/>
        <a:p>
          <a:endParaRPr lang="es-EC"/>
        </a:p>
      </dgm:t>
    </dgm:pt>
    <dgm:pt modelId="{5BFD6304-206B-4EC0-B095-EA3106B830FA}" type="pres">
      <dgm:prSet presAssocID="{990C3C98-EFFD-47BC-A442-2C4D2ADD219F}" presName="compNode" presStyleCnt="0"/>
      <dgm:spPr/>
    </dgm:pt>
    <dgm:pt modelId="{9466017D-C3D6-4181-AD98-96F0E6E7722D}" type="pres">
      <dgm:prSet presAssocID="{990C3C98-EFFD-47BC-A442-2C4D2ADD219F}" presName="childRect" presStyleLbl="bgAcc1" presStyleIdx="2" presStyleCnt="9">
        <dgm:presLayoutVars>
          <dgm:bulletEnabled val="1"/>
        </dgm:presLayoutVars>
      </dgm:prSet>
      <dgm:spPr>
        <a:blipFill rotWithShape="0">
          <a:blip xmlns:r="http://schemas.openxmlformats.org/officeDocument/2006/relationships" r:embed="rId5"/>
          <a:stretch>
            <a:fillRect/>
          </a:stretch>
        </a:blipFill>
      </dgm:spPr>
      <dgm:t>
        <a:bodyPr/>
        <a:lstStyle/>
        <a:p>
          <a:endParaRPr lang="es-EC"/>
        </a:p>
      </dgm:t>
    </dgm:pt>
    <dgm:pt modelId="{67E851F6-8088-4D3E-BEE4-707547643D2C}" type="pres">
      <dgm:prSet presAssocID="{990C3C98-EFFD-47BC-A442-2C4D2ADD219F}" presName="parentText" presStyleLbl="node1" presStyleIdx="0" presStyleCnt="0">
        <dgm:presLayoutVars>
          <dgm:chMax val="0"/>
          <dgm:bulletEnabled val="1"/>
        </dgm:presLayoutVars>
      </dgm:prSet>
      <dgm:spPr/>
      <dgm:t>
        <a:bodyPr/>
        <a:lstStyle/>
        <a:p>
          <a:endParaRPr lang="es-EC"/>
        </a:p>
      </dgm:t>
    </dgm:pt>
    <dgm:pt modelId="{C5C97A98-20B2-4C59-9119-F995D42B8469}" type="pres">
      <dgm:prSet presAssocID="{990C3C98-EFFD-47BC-A442-2C4D2ADD219F}" presName="parentRect" presStyleLbl="alignNode1" presStyleIdx="2" presStyleCnt="9"/>
      <dgm:spPr/>
      <dgm:t>
        <a:bodyPr/>
        <a:lstStyle/>
        <a:p>
          <a:endParaRPr lang="es-EC"/>
        </a:p>
      </dgm:t>
    </dgm:pt>
    <dgm:pt modelId="{EAD8A5B6-91FE-4E62-B094-59EC5B336D37}" type="pres">
      <dgm:prSet presAssocID="{990C3C98-EFFD-47BC-A442-2C4D2ADD219F}" presName="adorn" presStyleLbl="fgAccFollowNode1" presStyleIdx="2" presStyleCnt="9"/>
      <dgm:spPr>
        <a:blipFill rotWithShape="1">
          <a:blip xmlns:r="http://schemas.openxmlformats.org/officeDocument/2006/relationships" r:embed="rId6"/>
          <a:stretch>
            <a:fillRect/>
          </a:stretch>
        </a:blipFill>
      </dgm:spPr>
    </dgm:pt>
    <dgm:pt modelId="{CD05D051-7EA5-4E8C-9F95-DDEE0727991C}" type="pres">
      <dgm:prSet presAssocID="{30DAF6AB-30DC-4110-BD39-84559217D9BD}" presName="sibTrans" presStyleLbl="sibTrans2D1" presStyleIdx="0" presStyleCnt="0"/>
      <dgm:spPr/>
      <dgm:t>
        <a:bodyPr/>
        <a:lstStyle/>
        <a:p>
          <a:endParaRPr lang="es-EC"/>
        </a:p>
      </dgm:t>
    </dgm:pt>
    <dgm:pt modelId="{FAC8FE36-4EE3-499B-82AC-908270EE74DD}" type="pres">
      <dgm:prSet presAssocID="{D478F2C2-B453-4D81-9992-CE7121918476}" presName="compNode" presStyleCnt="0"/>
      <dgm:spPr/>
    </dgm:pt>
    <dgm:pt modelId="{B923D19E-764C-4FBF-8192-70A0DEFB170F}" type="pres">
      <dgm:prSet presAssocID="{D478F2C2-B453-4D81-9992-CE7121918476}" presName="childRect" presStyleLbl="bgAcc1" presStyleIdx="3" presStyleCnt="9">
        <dgm:presLayoutVars>
          <dgm:bulletEnabled val="1"/>
        </dgm:presLayoutVars>
      </dgm:prSet>
      <dgm:spPr>
        <a:blipFill rotWithShape="0">
          <a:blip xmlns:r="http://schemas.openxmlformats.org/officeDocument/2006/relationships" r:embed="rId7"/>
          <a:stretch>
            <a:fillRect/>
          </a:stretch>
        </a:blipFill>
      </dgm:spPr>
      <dgm:t>
        <a:bodyPr/>
        <a:lstStyle/>
        <a:p>
          <a:endParaRPr lang="es-EC"/>
        </a:p>
      </dgm:t>
    </dgm:pt>
    <dgm:pt modelId="{7634D118-0CAF-4AF4-B0FA-C1BA14F85FE9}" type="pres">
      <dgm:prSet presAssocID="{D478F2C2-B453-4D81-9992-CE7121918476}" presName="parentText" presStyleLbl="node1" presStyleIdx="0" presStyleCnt="0">
        <dgm:presLayoutVars>
          <dgm:chMax val="0"/>
          <dgm:bulletEnabled val="1"/>
        </dgm:presLayoutVars>
      </dgm:prSet>
      <dgm:spPr/>
      <dgm:t>
        <a:bodyPr/>
        <a:lstStyle/>
        <a:p>
          <a:endParaRPr lang="es-EC"/>
        </a:p>
      </dgm:t>
    </dgm:pt>
    <dgm:pt modelId="{E0040212-EFC0-4072-A5D7-25AC15BEF766}" type="pres">
      <dgm:prSet presAssocID="{D478F2C2-B453-4D81-9992-CE7121918476}" presName="parentRect" presStyleLbl="alignNode1" presStyleIdx="3" presStyleCnt="9"/>
      <dgm:spPr/>
      <dgm:t>
        <a:bodyPr/>
        <a:lstStyle/>
        <a:p>
          <a:endParaRPr lang="es-EC"/>
        </a:p>
      </dgm:t>
    </dgm:pt>
    <dgm:pt modelId="{16A75F9A-5A44-4454-954E-AD4453F757CA}" type="pres">
      <dgm:prSet presAssocID="{D478F2C2-B453-4D81-9992-CE7121918476}" presName="adorn" presStyleLbl="fgAccFollowNode1" presStyleIdx="3" presStyleCnt="9"/>
      <dgm:spPr>
        <a:blipFill rotWithShape="1">
          <a:blip xmlns:r="http://schemas.openxmlformats.org/officeDocument/2006/relationships" r:embed="rId8"/>
          <a:stretch>
            <a:fillRect/>
          </a:stretch>
        </a:blipFill>
      </dgm:spPr>
    </dgm:pt>
    <dgm:pt modelId="{7D1E997B-0B1D-4675-A871-9EBB4A98D2F4}" type="pres">
      <dgm:prSet presAssocID="{CFEE1B47-C767-4675-8CA1-50925074E931}" presName="sibTrans" presStyleLbl="sibTrans2D1" presStyleIdx="0" presStyleCnt="0"/>
      <dgm:spPr/>
      <dgm:t>
        <a:bodyPr/>
        <a:lstStyle/>
        <a:p>
          <a:endParaRPr lang="es-EC"/>
        </a:p>
      </dgm:t>
    </dgm:pt>
    <dgm:pt modelId="{BC81D9B9-64F9-40C6-BC5A-F683EE51D364}" type="pres">
      <dgm:prSet presAssocID="{6B35871B-B306-41EC-8C8D-D9345222AFDF}" presName="compNode" presStyleCnt="0"/>
      <dgm:spPr/>
    </dgm:pt>
    <dgm:pt modelId="{100FD033-A8DF-4C26-8292-01E48FD546F7}" type="pres">
      <dgm:prSet presAssocID="{6B35871B-B306-41EC-8C8D-D9345222AFDF}" presName="childRect" presStyleLbl="bgAcc1" presStyleIdx="4" presStyleCnt="9">
        <dgm:presLayoutVars>
          <dgm:bulletEnabled val="1"/>
        </dgm:presLayoutVars>
      </dgm:prSet>
      <dgm:spPr>
        <a:blipFill rotWithShape="0">
          <a:blip xmlns:r="http://schemas.openxmlformats.org/officeDocument/2006/relationships" r:embed="rId9"/>
          <a:stretch>
            <a:fillRect/>
          </a:stretch>
        </a:blipFill>
      </dgm:spPr>
      <dgm:t>
        <a:bodyPr/>
        <a:lstStyle/>
        <a:p>
          <a:endParaRPr lang="es-EC"/>
        </a:p>
      </dgm:t>
    </dgm:pt>
    <dgm:pt modelId="{B88E3A37-DC8A-4859-95F4-0074F7F024BE}" type="pres">
      <dgm:prSet presAssocID="{6B35871B-B306-41EC-8C8D-D9345222AFDF}" presName="parentText" presStyleLbl="node1" presStyleIdx="0" presStyleCnt="0">
        <dgm:presLayoutVars>
          <dgm:chMax val="0"/>
          <dgm:bulletEnabled val="1"/>
        </dgm:presLayoutVars>
      </dgm:prSet>
      <dgm:spPr/>
      <dgm:t>
        <a:bodyPr/>
        <a:lstStyle/>
        <a:p>
          <a:endParaRPr lang="es-EC"/>
        </a:p>
      </dgm:t>
    </dgm:pt>
    <dgm:pt modelId="{415C67F4-5648-40E4-94B2-F5B52C15358A}" type="pres">
      <dgm:prSet presAssocID="{6B35871B-B306-41EC-8C8D-D9345222AFDF}" presName="parentRect" presStyleLbl="alignNode1" presStyleIdx="4" presStyleCnt="9"/>
      <dgm:spPr/>
      <dgm:t>
        <a:bodyPr/>
        <a:lstStyle/>
        <a:p>
          <a:endParaRPr lang="es-EC"/>
        </a:p>
      </dgm:t>
    </dgm:pt>
    <dgm:pt modelId="{E2972883-392C-4576-A734-2A284196B141}" type="pres">
      <dgm:prSet presAssocID="{6B35871B-B306-41EC-8C8D-D9345222AFDF}" presName="adorn" presStyleLbl="fgAccFollowNode1" presStyleIdx="4" presStyleCnt="9"/>
      <dgm:spPr>
        <a:blipFill rotWithShape="1">
          <a:blip xmlns:r="http://schemas.openxmlformats.org/officeDocument/2006/relationships" r:embed="rId9"/>
          <a:stretch>
            <a:fillRect/>
          </a:stretch>
        </a:blipFill>
      </dgm:spPr>
    </dgm:pt>
    <dgm:pt modelId="{6E187032-7B85-4448-B6E4-5B7E2890260A}" type="pres">
      <dgm:prSet presAssocID="{2E3711D9-2A10-472B-A8D5-8EFDDAD4ACA9}" presName="sibTrans" presStyleLbl="sibTrans2D1" presStyleIdx="0" presStyleCnt="0"/>
      <dgm:spPr/>
      <dgm:t>
        <a:bodyPr/>
        <a:lstStyle/>
        <a:p>
          <a:endParaRPr lang="es-EC"/>
        </a:p>
      </dgm:t>
    </dgm:pt>
    <dgm:pt modelId="{4BA397A3-79B7-4DF7-A966-AF0610F4CE9B}" type="pres">
      <dgm:prSet presAssocID="{37C9BECA-4114-4E57-B605-D04B947EC0BF}" presName="compNode" presStyleCnt="0"/>
      <dgm:spPr/>
    </dgm:pt>
    <dgm:pt modelId="{F28D11F2-236A-4C26-A6EC-5206A37A5C3A}" type="pres">
      <dgm:prSet presAssocID="{37C9BECA-4114-4E57-B605-D04B947EC0BF}" presName="childRect" presStyleLbl="bgAcc1" presStyleIdx="5" presStyleCnt="9">
        <dgm:presLayoutVars>
          <dgm:bulletEnabled val="1"/>
        </dgm:presLayoutVars>
      </dgm:prSet>
      <dgm:spPr>
        <a:blipFill rotWithShape="0">
          <a:blip xmlns:r="http://schemas.openxmlformats.org/officeDocument/2006/relationships" r:embed="rId10"/>
          <a:stretch>
            <a:fillRect/>
          </a:stretch>
        </a:blipFill>
      </dgm:spPr>
    </dgm:pt>
    <dgm:pt modelId="{FC594937-3AA4-41FE-8C72-53FF03E0753E}" type="pres">
      <dgm:prSet presAssocID="{37C9BECA-4114-4E57-B605-D04B947EC0BF}" presName="parentText" presStyleLbl="node1" presStyleIdx="0" presStyleCnt="0">
        <dgm:presLayoutVars>
          <dgm:chMax val="0"/>
          <dgm:bulletEnabled val="1"/>
        </dgm:presLayoutVars>
      </dgm:prSet>
      <dgm:spPr/>
      <dgm:t>
        <a:bodyPr/>
        <a:lstStyle/>
        <a:p>
          <a:endParaRPr lang="es-EC"/>
        </a:p>
      </dgm:t>
    </dgm:pt>
    <dgm:pt modelId="{2287B4EB-F8AE-4F76-8550-428C48045AA7}" type="pres">
      <dgm:prSet presAssocID="{37C9BECA-4114-4E57-B605-D04B947EC0BF}" presName="parentRect" presStyleLbl="alignNode1" presStyleIdx="5" presStyleCnt="9"/>
      <dgm:spPr/>
      <dgm:t>
        <a:bodyPr/>
        <a:lstStyle/>
        <a:p>
          <a:endParaRPr lang="es-EC"/>
        </a:p>
      </dgm:t>
    </dgm:pt>
    <dgm:pt modelId="{E0142416-B4ED-43B3-8004-3F97A1B43A59}" type="pres">
      <dgm:prSet presAssocID="{37C9BECA-4114-4E57-B605-D04B947EC0BF}" presName="adorn" presStyleLbl="fgAccFollowNode1" presStyleIdx="5" presStyleCnt="9"/>
      <dgm:spPr>
        <a:blipFill rotWithShape="1">
          <a:blip xmlns:r="http://schemas.openxmlformats.org/officeDocument/2006/relationships" r:embed="rId10"/>
          <a:stretch>
            <a:fillRect/>
          </a:stretch>
        </a:blipFill>
      </dgm:spPr>
    </dgm:pt>
    <dgm:pt modelId="{CE8A7AF1-A84B-4B16-BCBD-DD8FDB74B392}" type="pres">
      <dgm:prSet presAssocID="{941A1795-FB3E-4006-93B5-8476AC58AEA9}" presName="sibTrans" presStyleLbl="sibTrans2D1" presStyleIdx="0" presStyleCnt="0"/>
      <dgm:spPr/>
      <dgm:t>
        <a:bodyPr/>
        <a:lstStyle/>
        <a:p>
          <a:endParaRPr lang="es-EC"/>
        </a:p>
      </dgm:t>
    </dgm:pt>
    <dgm:pt modelId="{D9BEDFF1-4A51-4326-973C-45543DDD6E51}" type="pres">
      <dgm:prSet presAssocID="{AB593A38-781D-4406-BF45-57E2A5C44897}" presName="compNode" presStyleCnt="0"/>
      <dgm:spPr/>
    </dgm:pt>
    <dgm:pt modelId="{892D2966-CACC-4C95-9C79-C765DDE6FA27}" type="pres">
      <dgm:prSet presAssocID="{AB593A38-781D-4406-BF45-57E2A5C44897}" presName="childRect" presStyleLbl="bgAcc1" presStyleIdx="6" presStyleCnt="9">
        <dgm:presLayoutVars>
          <dgm:bulletEnabled val="1"/>
        </dgm:presLayoutVars>
      </dgm:prSet>
      <dgm:spPr>
        <a:blipFill rotWithShape="0">
          <a:blip xmlns:r="http://schemas.openxmlformats.org/officeDocument/2006/relationships" r:embed="rId11"/>
          <a:stretch>
            <a:fillRect/>
          </a:stretch>
        </a:blipFill>
      </dgm:spPr>
      <dgm:t>
        <a:bodyPr/>
        <a:lstStyle/>
        <a:p>
          <a:endParaRPr lang="es-EC"/>
        </a:p>
      </dgm:t>
    </dgm:pt>
    <dgm:pt modelId="{F01BC04D-4A2C-43A9-8F8A-4273210D51BA}" type="pres">
      <dgm:prSet presAssocID="{AB593A38-781D-4406-BF45-57E2A5C44897}" presName="parentText" presStyleLbl="node1" presStyleIdx="0" presStyleCnt="0">
        <dgm:presLayoutVars>
          <dgm:chMax val="0"/>
          <dgm:bulletEnabled val="1"/>
        </dgm:presLayoutVars>
      </dgm:prSet>
      <dgm:spPr/>
      <dgm:t>
        <a:bodyPr/>
        <a:lstStyle/>
        <a:p>
          <a:endParaRPr lang="es-EC"/>
        </a:p>
      </dgm:t>
    </dgm:pt>
    <dgm:pt modelId="{9C369505-CE82-41BF-9B9E-BC71DCDAC45B}" type="pres">
      <dgm:prSet presAssocID="{AB593A38-781D-4406-BF45-57E2A5C44897}" presName="parentRect" presStyleLbl="alignNode1" presStyleIdx="6" presStyleCnt="9"/>
      <dgm:spPr/>
      <dgm:t>
        <a:bodyPr/>
        <a:lstStyle/>
        <a:p>
          <a:endParaRPr lang="es-EC"/>
        </a:p>
      </dgm:t>
    </dgm:pt>
    <dgm:pt modelId="{22FC31F9-60E1-4847-AFF3-BB9086B80A75}" type="pres">
      <dgm:prSet presAssocID="{AB593A38-781D-4406-BF45-57E2A5C44897}" presName="adorn" presStyleLbl="fgAccFollowNode1" presStyleIdx="6" presStyleCnt="9"/>
      <dgm:spPr>
        <a:blipFill rotWithShape="1">
          <a:blip xmlns:r="http://schemas.openxmlformats.org/officeDocument/2006/relationships" r:embed="rId11"/>
          <a:stretch>
            <a:fillRect/>
          </a:stretch>
        </a:blipFill>
      </dgm:spPr>
    </dgm:pt>
    <dgm:pt modelId="{26F66E7F-C6C8-4742-8625-1BE8226F3C7C}" type="pres">
      <dgm:prSet presAssocID="{8F5311B9-685C-43A5-A83E-F5D7086388EA}" presName="sibTrans" presStyleLbl="sibTrans2D1" presStyleIdx="0" presStyleCnt="0"/>
      <dgm:spPr/>
      <dgm:t>
        <a:bodyPr/>
        <a:lstStyle/>
        <a:p>
          <a:endParaRPr lang="es-EC"/>
        </a:p>
      </dgm:t>
    </dgm:pt>
    <dgm:pt modelId="{A6048406-93AE-4370-8FC8-34A15A941BE8}" type="pres">
      <dgm:prSet presAssocID="{AD6760EF-52F3-4C48-8890-450B1BB0E0D9}" presName="compNode" presStyleCnt="0"/>
      <dgm:spPr/>
    </dgm:pt>
    <dgm:pt modelId="{6976E374-8AE9-487E-9E8F-5DAE1CE58F2E}" type="pres">
      <dgm:prSet presAssocID="{AD6760EF-52F3-4C48-8890-450B1BB0E0D9}" presName="childRect" presStyleLbl="bgAcc1" presStyleIdx="7" presStyleCnt="9">
        <dgm:presLayoutVars>
          <dgm:bulletEnabled val="1"/>
        </dgm:presLayoutVars>
      </dgm:prSet>
      <dgm:spPr>
        <a:blipFill rotWithShape="0">
          <a:blip xmlns:r="http://schemas.openxmlformats.org/officeDocument/2006/relationships" r:embed="rId12"/>
          <a:stretch>
            <a:fillRect/>
          </a:stretch>
        </a:blipFill>
      </dgm:spPr>
    </dgm:pt>
    <dgm:pt modelId="{F83F2FB0-BA51-4153-8F78-5C083D943A83}" type="pres">
      <dgm:prSet presAssocID="{AD6760EF-52F3-4C48-8890-450B1BB0E0D9}" presName="parentText" presStyleLbl="node1" presStyleIdx="0" presStyleCnt="0">
        <dgm:presLayoutVars>
          <dgm:chMax val="0"/>
          <dgm:bulletEnabled val="1"/>
        </dgm:presLayoutVars>
      </dgm:prSet>
      <dgm:spPr/>
      <dgm:t>
        <a:bodyPr/>
        <a:lstStyle/>
        <a:p>
          <a:endParaRPr lang="es-EC"/>
        </a:p>
      </dgm:t>
    </dgm:pt>
    <dgm:pt modelId="{CB39E2CA-207A-4A65-AE9B-48B2A6999D0C}" type="pres">
      <dgm:prSet presAssocID="{AD6760EF-52F3-4C48-8890-450B1BB0E0D9}" presName="parentRect" presStyleLbl="alignNode1" presStyleIdx="7" presStyleCnt="9"/>
      <dgm:spPr/>
      <dgm:t>
        <a:bodyPr/>
        <a:lstStyle/>
        <a:p>
          <a:endParaRPr lang="es-EC"/>
        </a:p>
      </dgm:t>
    </dgm:pt>
    <dgm:pt modelId="{650AD751-3D41-4F9C-AA8A-1884EC90FE4F}" type="pres">
      <dgm:prSet presAssocID="{AD6760EF-52F3-4C48-8890-450B1BB0E0D9}" presName="adorn" presStyleLbl="fgAccFollowNode1" presStyleIdx="7" presStyleCnt="9"/>
      <dgm:spPr>
        <a:blipFill rotWithShape="1">
          <a:blip xmlns:r="http://schemas.openxmlformats.org/officeDocument/2006/relationships" r:embed="rId12"/>
          <a:stretch>
            <a:fillRect/>
          </a:stretch>
        </a:blipFill>
      </dgm:spPr>
    </dgm:pt>
    <dgm:pt modelId="{BAD5E3F0-0E54-4C94-B99C-279C76EFB76A}" type="pres">
      <dgm:prSet presAssocID="{8246E45B-CC19-47D1-8731-1B9F583B9A48}" presName="sibTrans" presStyleLbl="sibTrans2D1" presStyleIdx="0" presStyleCnt="0"/>
      <dgm:spPr/>
      <dgm:t>
        <a:bodyPr/>
        <a:lstStyle/>
        <a:p>
          <a:endParaRPr lang="es-EC"/>
        </a:p>
      </dgm:t>
    </dgm:pt>
    <dgm:pt modelId="{87BE710D-D100-4591-A317-7AF999CBF16F}" type="pres">
      <dgm:prSet presAssocID="{61813124-F86E-4009-9AB3-5B6EF295E3A7}" presName="compNode" presStyleCnt="0"/>
      <dgm:spPr/>
    </dgm:pt>
    <dgm:pt modelId="{B02ED73A-4958-4B06-B73E-0E5C37196EB5}" type="pres">
      <dgm:prSet presAssocID="{61813124-F86E-4009-9AB3-5B6EF295E3A7}" presName="childRect" presStyleLbl="bgAcc1" presStyleIdx="8" presStyleCnt="9">
        <dgm:presLayoutVars>
          <dgm:bulletEnabled val="1"/>
        </dgm:presLayoutVars>
      </dgm:prSet>
      <dgm:spPr>
        <a:blipFill rotWithShape="0">
          <a:blip xmlns:r="http://schemas.openxmlformats.org/officeDocument/2006/relationships" r:embed="rId13"/>
          <a:stretch>
            <a:fillRect/>
          </a:stretch>
        </a:blipFill>
      </dgm:spPr>
    </dgm:pt>
    <dgm:pt modelId="{5490C1C4-01CB-4743-940C-5B4799B655EC}" type="pres">
      <dgm:prSet presAssocID="{61813124-F86E-4009-9AB3-5B6EF295E3A7}" presName="parentText" presStyleLbl="node1" presStyleIdx="0" presStyleCnt="0">
        <dgm:presLayoutVars>
          <dgm:chMax val="0"/>
          <dgm:bulletEnabled val="1"/>
        </dgm:presLayoutVars>
      </dgm:prSet>
      <dgm:spPr/>
      <dgm:t>
        <a:bodyPr/>
        <a:lstStyle/>
        <a:p>
          <a:endParaRPr lang="es-EC"/>
        </a:p>
      </dgm:t>
    </dgm:pt>
    <dgm:pt modelId="{8ABA585B-BC68-4A05-A17E-84B31AF46708}" type="pres">
      <dgm:prSet presAssocID="{61813124-F86E-4009-9AB3-5B6EF295E3A7}" presName="parentRect" presStyleLbl="alignNode1" presStyleIdx="8" presStyleCnt="9"/>
      <dgm:spPr/>
      <dgm:t>
        <a:bodyPr/>
        <a:lstStyle/>
        <a:p>
          <a:endParaRPr lang="es-EC"/>
        </a:p>
      </dgm:t>
    </dgm:pt>
    <dgm:pt modelId="{84CA90B4-9B70-40DE-9418-57138534DBF5}" type="pres">
      <dgm:prSet presAssocID="{61813124-F86E-4009-9AB3-5B6EF295E3A7}" presName="adorn" presStyleLbl="fgAccFollowNode1" presStyleIdx="8" presStyleCnt="9"/>
      <dgm:spPr>
        <a:blipFill rotWithShape="1">
          <a:blip xmlns:r="http://schemas.openxmlformats.org/officeDocument/2006/relationships" r:embed="rId13"/>
          <a:stretch>
            <a:fillRect/>
          </a:stretch>
        </a:blipFill>
      </dgm:spPr>
    </dgm:pt>
  </dgm:ptLst>
  <dgm:cxnLst>
    <dgm:cxn modelId="{EBBCDEC8-0769-4DCC-9EF8-AEC65276C0BE}" type="presOf" srcId="{AD6760EF-52F3-4C48-8890-450B1BB0E0D9}" destId="{CB39E2CA-207A-4A65-AE9B-48B2A6999D0C}" srcOrd="1" destOrd="0" presId="urn:microsoft.com/office/officeart/2005/8/layout/bList2"/>
    <dgm:cxn modelId="{A35774E8-2492-4505-9999-9D56E128AE22}" type="presOf" srcId="{8246E45B-CC19-47D1-8731-1B9F583B9A48}" destId="{BAD5E3F0-0E54-4C94-B99C-279C76EFB76A}" srcOrd="0" destOrd="0" presId="urn:microsoft.com/office/officeart/2005/8/layout/bList2"/>
    <dgm:cxn modelId="{523C1AD0-F30B-485C-A426-68ED0A8CDA94}" type="presOf" srcId="{3E5DA8E6-D107-4C5F-8771-A28494547AAE}" destId="{31A55727-140A-40B6-BFA0-43F5F486224C}" srcOrd="0" destOrd="0" presId="urn:microsoft.com/office/officeart/2005/8/layout/bList2"/>
    <dgm:cxn modelId="{A7DFC75E-9BE1-4BF5-BD2E-47CF72E53846}" srcId="{B912E574-1EF2-4681-B395-4045ECE823F6}" destId="{2FF5F1EF-72F7-41DB-A237-C40D8BF6262D}" srcOrd="1" destOrd="0" parTransId="{BF3E9CA2-84F8-4D95-B746-558BE14C7B85}" sibTransId="{840B1F94-8307-4C85-B70F-8F9DC392DC30}"/>
    <dgm:cxn modelId="{5F2E6BB0-3992-410D-99FF-837D830E695E}" type="presOf" srcId="{30DAF6AB-30DC-4110-BD39-84559217D9BD}" destId="{CD05D051-7EA5-4E8C-9F95-DDEE0727991C}" srcOrd="0" destOrd="0" presId="urn:microsoft.com/office/officeart/2005/8/layout/bList2"/>
    <dgm:cxn modelId="{229B7197-C159-4286-977B-75AF59518B5D}" srcId="{B912E574-1EF2-4681-B395-4045ECE823F6}" destId="{990C3C98-EFFD-47BC-A442-2C4D2ADD219F}" srcOrd="2" destOrd="0" parTransId="{BB4295EC-24DB-4992-8A9E-F2D9AB3E75F3}" sibTransId="{30DAF6AB-30DC-4110-BD39-84559217D9BD}"/>
    <dgm:cxn modelId="{7CDBCE56-7A15-49ED-8D71-5F90CA8119A1}" srcId="{B912E574-1EF2-4681-B395-4045ECE823F6}" destId="{D478F2C2-B453-4D81-9992-CE7121918476}" srcOrd="3" destOrd="0" parTransId="{DAF0BCD9-195B-443F-B898-D995501A8F83}" sibTransId="{CFEE1B47-C767-4675-8CA1-50925074E931}"/>
    <dgm:cxn modelId="{B3532B20-2B13-44F1-9BF1-6EC7A1F4585E}" type="presOf" srcId="{AB593A38-781D-4406-BF45-57E2A5C44897}" destId="{9C369505-CE82-41BF-9B9E-BC71DCDAC45B}" srcOrd="1" destOrd="0" presId="urn:microsoft.com/office/officeart/2005/8/layout/bList2"/>
    <dgm:cxn modelId="{7CFE587E-6AD6-4DC2-95C1-D08352F2EE8D}" type="presOf" srcId="{8F5311B9-685C-43A5-A83E-F5D7086388EA}" destId="{26F66E7F-C6C8-4742-8625-1BE8226F3C7C}" srcOrd="0" destOrd="0" presId="urn:microsoft.com/office/officeart/2005/8/layout/bList2"/>
    <dgm:cxn modelId="{F117D084-7985-4458-9B39-A579C0BC8D37}" type="presOf" srcId="{941A1795-FB3E-4006-93B5-8476AC58AEA9}" destId="{CE8A7AF1-A84B-4B16-BCBD-DD8FDB74B392}" srcOrd="0" destOrd="0" presId="urn:microsoft.com/office/officeart/2005/8/layout/bList2"/>
    <dgm:cxn modelId="{9B5FFF1C-C34E-46E8-B620-AE8B8B3EBAC3}" type="presOf" srcId="{AB593A38-781D-4406-BF45-57E2A5C44897}" destId="{F01BC04D-4A2C-43A9-8F8A-4273210D51BA}" srcOrd="0" destOrd="0" presId="urn:microsoft.com/office/officeart/2005/8/layout/bList2"/>
    <dgm:cxn modelId="{9F796D25-6C88-422E-805F-B0D7B47B4463}" type="presOf" srcId="{37C9BECA-4114-4E57-B605-D04B947EC0BF}" destId="{FC594937-3AA4-41FE-8C72-53FF03E0753E}" srcOrd="0" destOrd="0" presId="urn:microsoft.com/office/officeart/2005/8/layout/bList2"/>
    <dgm:cxn modelId="{D8BC5340-76A0-486E-AB8A-F84A3C6C704F}" type="presOf" srcId="{AD6760EF-52F3-4C48-8890-450B1BB0E0D9}" destId="{F83F2FB0-BA51-4153-8F78-5C083D943A83}" srcOrd="0" destOrd="0" presId="urn:microsoft.com/office/officeart/2005/8/layout/bList2"/>
    <dgm:cxn modelId="{6F238173-139B-43B8-B849-6FBA1CE0D948}" type="presOf" srcId="{990C3C98-EFFD-47BC-A442-2C4D2ADD219F}" destId="{67E851F6-8088-4D3E-BEE4-707547643D2C}" srcOrd="0" destOrd="0" presId="urn:microsoft.com/office/officeart/2005/8/layout/bList2"/>
    <dgm:cxn modelId="{D27CD5E6-2F5F-4A04-9062-DC8E2063AACB}" srcId="{B912E574-1EF2-4681-B395-4045ECE823F6}" destId="{AB593A38-781D-4406-BF45-57E2A5C44897}" srcOrd="6" destOrd="0" parTransId="{FA0A4B3B-8B03-4EF5-B288-DE02ABF85846}" sibTransId="{8F5311B9-685C-43A5-A83E-F5D7086388EA}"/>
    <dgm:cxn modelId="{50269463-A545-4959-BB2F-167E2376F354}" type="presOf" srcId="{37C9BECA-4114-4E57-B605-D04B947EC0BF}" destId="{2287B4EB-F8AE-4F76-8550-428C48045AA7}" srcOrd="1" destOrd="0" presId="urn:microsoft.com/office/officeart/2005/8/layout/bList2"/>
    <dgm:cxn modelId="{7C035897-0158-4CB5-979A-179F540DB221}" type="presOf" srcId="{61813124-F86E-4009-9AB3-5B6EF295E3A7}" destId="{5490C1C4-01CB-4743-940C-5B4799B655EC}" srcOrd="0" destOrd="0" presId="urn:microsoft.com/office/officeart/2005/8/layout/bList2"/>
    <dgm:cxn modelId="{3479A38A-12D3-4569-B86D-8DDADF556533}" type="presOf" srcId="{61813124-F86E-4009-9AB3-5B6EF295E3A7}" destId="{8ABA585B-BC68-4A05-A17E-84B31AF46708}" srcOrd="1" destOrd="0" presId="urn:microsoft.com/office/officeart/2005/8/layout/bList2"/>
    <dgm:cxn modelId="{752D5B57-DA0C-4913-802F-2CF1ECB9DBAC}" srcId="{B912E574-1EF2-4681-B395-4045ECE823F6}" destId="{6B35871B-B306-41EC-8C8D-D9345222AFDF}" srcOrd="4" destOrd="0" parTransId="{A29BDB6B-CB2B-4C46-B842-E436B50DB861}" sibTransId="{2E3711D9-2A10-472B-A8D5-8EFDDAD4ACA9}"/>
    <dgm:cxn modelId="{ECE4A851-C889-44E5-841F-AD27CAE9E9E1}" type="presOf" srcId="{2FF5F1EF-72F7-41DB-A237-C40D8BF6262D}" destId="{1FFA1E97-B2F0-4FB1-9CD6-94C033C79239}" srcOrd="1" destOrd="0" presId="urn:microsoft.com/office/officeart/2005/8/layout/bList2"/>
    <dgm:cxn modelId="{02328806-4CB9-475D-8684-3D871A64CFA6}" type="presOf" srcId="{990C3C98-EFFD-47BC-A442-2C4D2ADD219F}" destId="{C5C97A98-20B2-4C59-9119-F995D42B8469}" srcOrd="1" destOrd="0" presId="urn:microsoft.com/office/officeart/2005/8/layout/bList2"/>
    <dgm:cxn modelId="{0D3E8921-DB53-45FE-95BB-6EDAB6A345C3}" type="presOf" srcId="{FF1026E8-F44F-427D-8A53-9BFBD32DC394}" destId="{5BAD293D-8ACC-4E9D-8B5F-74430EDFB9DD}" srcOrd="1" destOrd="0" presId="urn:microsoft.com/office/officeart/2005/8/layout/bList2"/>
    <dgm:cxn modelId="{E9250E8E-9DC5-4393-AC3A-92B4C8F22059}" type="presOf" srcId="{FF1026E8-F44F-427D-8A53-9BFBD32DC394}" destId="{820FFE51-BE5F-4346-AED6-821DE3545C58}" srcOrd="0" destOrd="0" presId="urn:microsoft.com/office/officeart/2005/8/layout/bList2"/>
    <dgm:cxn modelId="{843734EC-0779-44D7-B2CF-A41FA0088696}" type="presOf" srcId="{2FF5F1EF-72F7-41DB-A237-C40D8BF6262D}" destId="{9D14099C-1FAB-42CA-B83C-75B919299DB1}" srcOrd="0" destOrd="0" presId="urn:microsoft.com/office/officeart/2005/8/layout/bList2"/>
    <dgm:cxn modelId="{4FA465C3-614D-49DC-9E37-D5E50620656F}" type="presOf" srcId="{2E3711D9-2A10-472B-A8D5-8EFDDAD4ACA9}" destId="{6E187032-7B85-4448-B6E4-5B7E2890260A}" srcOrd="0" destOrd="0" presId="urn:microsoft.com/office/officeart/2005/8/layout/bList2"/>
    <dgm:cxn modelId="{57AF2234-F2D8-44EC-9C8A-4462FE7589E9}" srcId="{B912E574-1EF2-4681-B395-4045ECE823F6}" destId="{AD6760EF-52F3-4C48-8890-450B1BB0E0D9}" srcOrd="7" destOrd="0" parTransId="{92ABDFAB-666F-4664-A31C-8FD81C5FE8DA}" sibTransId="{8246E45B-CC19-47D1-8731-1B9F583B9A48}"/>
    <dgm:cxn modelId="{3728BC58-1253-4F1D-9C77-AB0D2A14E870}" srcId="{B912E574-1EF2-4681-B395-4045ECE823F6}" destId="{37C9BECA-4114-4E57-B605-D04B947EC0BF}" srcOrd="5" destOrd="0" parTransId="{99232ABD-3280-4F8B-919F-C2ABBE6BDC07}" sibTransId="{941A1795-FB3E-4006-93B5-8476AC58AEA9}"/>
    <dgm:cxn modelId="{2A3AF6B8-F30A-4A97-973D-51AA5F2DEB1E}" type="presOf" srcId="{6B35871B-B306-41EC-8C8D-D9345222AFDF}" destId="{415C67F4-5648-40E4-94B2-F5B52C15358A}" srcOrd="1" destOrd="0" presId="urn:microsoft.com/office/officeart/2005/8/layout/bList2"/>
    <dgm:cxn modelId="{08930573-46E7-4B0D-B6F0-79CD4712B042}" type="presOf" srcId="{B912E574-1EF2-4681-B395-4045ECE823F6}" destId="{FFAC429E-88B2-4E28-A03C-C4E604B147D4}" srcOrd="0" destOrd="0" presId="urn:microsoft.com/office/officeart/2005/8/layout/bList2"/>
    <dgm:cxn modelId="{1E08E68C-DB7D-4CE9-9801-C024F72A62E8}" type="presOf" srcId="{CFEE1B47-C767-4675-8CA1-50925074E931}" destId="{7D1E997B-0B1D-4675-A871-9EBB4A98D2F4}" srcOrd="0" destOrd="0" presId="urn:microsoft.com/office/officeart/2005/8/layout/bList2"/>
    <dgm:cxn modelId="{0E74257E-20B1-4950-BF9B-12CBF2874DD0}" srcId="{B912E574-1EF2-4681-B395-4045ECE823F6}" destId="{61813124-F86E-4009-9AB3-5B6EF295E3A7}" srcOrd="8" destOrd="0" parTransId="{ABA535C8-B217-484D-B2FB-B1BDF61E9598}" sibTransId="{1764E718-9B69-45AB-AD24-A35CEF8F7809}"/>
    <dgm:cxn modelId="{0AD2B61C-B409-4D54-9B1E-DE78A57AB3E2}" srcId="{B912E574-1EF2-4681-B395-4045ECE823F6}" destId="{FF1026E8-F44F-427D-8A53-9BFBD32DC394}" srcOrd="0" destOrd="0" parTransId="{32A09EB1-6165-445C-96B1-2319F827F0EB}" sibTransId="{3E5DA8E6-D107-4C5F-8771-A28494547AAE}"/>
    <dgm:cxn modelId="{A71B4358-9EF1-4842-B616-75113B278414}" type="presOf" srcId="{D478F2C2-B453-4D81-9992-CE7121918476}" destId="{E0040212-EFC0-4072-A5D7-25AC15BEF766}" srcOrd="1" destOrd="0" presId="urn:microsoft.com/office/officeart/2005/8/layout/bList2"/>
    <dgm:cxn modelId="{7D883AB1-7EA8-4427-9F09-E8164CE49FC4}" type="presOf" srcId="{6B35871B-B306-41EC-8C8D-D9345222AFDF}" destId="{B88E3A37-DC8A-4859-95F4-0074F7F024BE}" srcOrd="0" destOrd="0" presId="urn:microsoft.com/office/officeart/2005/8/layout/bList2"/>
    <dgm:cxn modelId="{2A329920-C66B-46BE-9428-35D1A9CFF8E2}" type="presOf" srcId="{D478F2C2-B453-4D81-9992-CE7121918476}" destId="{7634D118-0CAF-4AF4-B0FA-C1BA14F85FE9}" srcOrd="0" destOrd="0" presId="urn:microsoft.com/office/officeart/2005/8/layout/bList2"/>
    <dgm:cxn modelId="{EFA5AABA-0046-484B-ACE6-BB49C5911CA3}" type="presOf" srcId="{840B1F94-8307-4C85-B70F-8F9DC392DC30}" destId="{69E36991-FAA7-4248-BA7F-F0E722D19040}" srcOrd="0" destOrd="0" presId="urn:microsoft.com/office/officeart/2005/8/layout/bList2"/>
    <dgm:cxn modelId="{BFF121E0-5D6B-44E4-8941-B778692CDE1A}" type="presParOf" srcId="{FFAC429E-88B2-4E28-A03C-C4E604B147D4}" destId="{E38FE606-5945-4042-81AB-57751B155E40}" srcOrd="0" destOrd="0" presId="urn:microsoft.com/office/officeart/2005/8/layout/bList2"/>
    <dgm:cxn modelId="{C501265A-EAC2-4A57-A1DE-AD4E11994133}" type="presParOf" srcId="{E38FE606-5945-4042-81AB-57751B155E40}" destId="{9E4C0CD7-2E24-458D-95AE-CA3175695DFE}" srcOrd="0" destOrd="0" presId="urn:microsoft.com/office/officeart/2005/8/layout/bList2"/>
    <dgm:cxn modelId="{F5B37F86-3489-458E-91C4-2332CA34D320}" type="presParOf" srcId="{E38FE606-5945-4042-81AB-57751B155E40}" destId="{820FFE51-BE5F-4346-AED6-821DE3545C58}" srcOrd="1" destOrd="0" presId="urn:microsoft.com/office/officeart/2005/8/layout/bList2"/>
    <dgm:cxn modelId="{3A422656-782C-4596-AD28-A12FD21AF1AB}" type="presParOf" srcId="{E38FE606-5945-4042-81AB-57751B155E40}" destId="{5BAD293D-8ACC-4E9D-8B5F-74430EDFB9DD}" srcOrd="2" destOrd="0" presId="urn:microsoft.com/office/officeart/2005/8/layout/bList2"/>
    <dgm:cxn modelId="{FE516575-78E1-43CD-BCF0-3827DEEBC86A}" type="presParOf" srcId="{E38FE606-5945-4042-81AB-57751B155E40}" destId="{365B18A4-13E0-4B5A-B7E1-7CFE6C3A68CE}" srcOrd="3" destOrd="0" presId="urn:microsoft.com/office/officeart/2005/8/layout/bList2"/>
    <dgm:cxn modelId="{E8B9D753-407F-45FF-84E8-B0E52C76F274}" type="presParOf" srcId="{FFAC429E-88B2-4E28-A03C-C4E604B147D4}" destId="{31A55727-140A-40B6-BFA0-43F5F486224C}" srcOrd="1" destOrd="0" presId="urn:microsoft.com/office/officeart/2005/8/layout/bList2"/>
    <dgm:cxn modelId="{F6094E1E-C897-4FED-84A1-BE767D0FAA67}" type="presParOf" srcId="{FFAC429E-88B2-4E28-A03C-C4E604B147D4}" destId="{87DA2C03-E0C5-4812-A324-A123080088C7}" srcOrd="2" destOrd="0" presId="urn:microsoft.com/office/officeart/2005/8/layout/bList2"/>
    <dgm:cxn modelId="{4A24AA47-4847-4392-8233-D3435A79A3E7}" type="presParOf" srcId="{87DA2C03-E0C5-4812-A324-A123080088C7}" destId="{853CFBD3-4302-4849-B901-8792047C6B1F}" srcOrd="0" destOrd="0" presId="urn:microsoft.com/office/officeart/2005/8/layout/bList2"/>
    <dgm:cxn modelId="{7934B074-9E09-4E20-A388-80269B5FD290}" type="presParOf" srcId="{87DA2C03-E0C5-4812-A324-A123080088C7}" destId="{9D14099C-1FAB-42CA-B83C-75B919299DB1}" srcOrd="1" destOrd="0" presId="urn:microsoft.com/office/officeart/2005/8/layout/bList2"/>
    <dgm:cxn modelId="{36D4094A-4800-4B4B-8C06-4C4F9E0CA66F}" type="presParOf" srcId="{87DA2C03-E0C5-4812-A324-A123080088C7}" destId="{1FFA1E97-B2F0-4FB1-9CD6-94C033C79239}" srcOrd="2" destOrd="0" presId="urn:microsoft.com/office/officeart/2005/8/layout/bList2"/>
    <dgm:cxn modelId="{99DEDF45-3ABB-4052-8D98-9F1E1A5A4669}" type="presParOf" srcId="{87DA2C03-E0C5-4812-A324-A123080088C7}" destId="{6C38EDDD-FD77-4703-97FB-158AEA67E2AA}" srcOrd="3" destOrd="0" presId="urn:microsoft.com/office/officeart/2005/8/layout/bList2"/>
    <dgm:cxn modelId="{7CDE33D2-05A7-450B-A5EA-F88FD65966C8}" type="presParOf" srcId="{FFAC429E-88B2-4E28-A03C-C4E604B147D4}" destId="{69E36991-FAA7-4248-BA7F-F0E722D19040}" srcOrd="3" destOrd="0" presId="urn:microsoft.com/office/officeart/2005/8/layout/bList2"/>
    <dgm:cxn modelId="{2B95347D-524B-462A-ABE5-9C44C7267A0B}" type="presParOf" srcId="{FFAC429E-88B2-4E28-A03C-C4E604B147D4}" destId="{5BFD6304-206B-4EC0-B095-EA3106B830FA}" srcOrd="4" destOrd="0" presId="urn:microsoft.com/office/officeart/2005/8/layout/bList2"/>
    <dgm:cxn modelId="{444E45F1-DA38-4414-A0A0-ECA9FE6CB7A0}" type="presParOf" srcId="{5BFD6304-206B-4EC0-B095-EA3106B830FA}" destId="{9466017D-C3D6-4181-AD98-96F0E6E7722D}" srcOrd="0" destOrd="0" presId="urn:microsoft.com/office/officeart/2005/8/layout/bList2"/>
    <dgm:cxn modelId="{53297EDA-7E59-4273-920E-A831E8CA48CC}" type="presParOf" srcId="{5BFD6304-206B-4EC0-B095-EA3106B830FA}" destId="{67E851F6-8088-4D3E-BEE4-707547643D2C}" srcOrd="1" destOrd="0" presId="urn:microsoft.com/office/officeart/2005/8/layout/bList2"/>
    <dgm:cxn modelId="{4AD8415F-EA74-42E2-8D79-BBCB42428982}" type="presParOf" srcId="{5BFD6304-206B-4EC0-B095-EA3106B830FA}" destId="{C5C97A98-20B2-4C59-9119-F995D42B8469}" srcOrd="2" destOrd="0" presId="urn:microsoft.com/office/officeart/2005/8/layout/bList2"/>
    <dgm:cxn modelId="{EE5739BE-B7ED-4B89-83D5-7DAFC3E07AE4}" type="presParOf" srcId="{5BFD6304-206B-4EC0-B095-EA3106B830FA}" destId="{EAD8A5B6-91FE-4E62-B094-59EC5B336D37}" srcOrd="3" destOrd="0" presId="urn:microsoft.com/office/officeart/2005/8/layout/bList2"/>
    <dgm:cxn modelId="{20A97864-7906-4F78-A319-DF21817CB383}" type="presParOf" srcId="{FFAC429E-88B2-4E28-A03C-C4E604B147D4}" destId="{CD05D051-7EA5-4E8C-9F95-DDEE0727991C}" srcOrd="5" destOrd="0" presId="urn:microsoft.com/office/officeart/2005/8/layout/bList2"/>
    <dgm:cxn modelId="{EEF98A2A-6D69-494B-8241-2A1C82AA4B75}" type="presParOf" srcId="{FFAC429E-88B2-4E28-A03C-C4E604B147D4}" destId="{FAC8FE36-4EE3-499B-82AC-908270EE74DD}" srcOrd="6" destOrd="0" presId="urn:microsoft.com/office/officeart/2005/8/layout/bList2"/>
    <dgm:cxn modelId="{BFFAA912-A60E-49E9-92DE-E4DCE71425F0}" type="presParOf" srcId="{FAC8FE36-4EE3-499B-82AC-908270EE74DD}" destId="{B923D19E-764C-4FBF-8192-70A0DEFB170F}" srcOrd="0" destOrd="0" presId="urn:microsoft.com/office/officeart/2005/8/layout/bList2"/>
    <dgm:cxn modelId="{1BC6E75D-26A0-41A3-9D05-7F350CB3D56D}" type="presParOf" srcId="{FAC8FE36-4EE3-499B-82AC-908270EE74DD}" destId="{7634D118-0CAF-4AF4-B0FA-C1BA14F85FE9}" srcOrd="1" destOrd="0" presId="urn:microsoft.com/office/officeart/2005/8/layout/bList2"/>
    <dgm:cxn modelId="{0D8613EF-C01A-4278-9F01-0BD71BA6C639}" type="presParOf" srcId="{FAC8FE36-4EE3-499B-82AC-908270EE74DD}" destId="{E0040212-EFC0-4072-A5D7-25AC15BEF766}" srcOrd="2" destOrd="0" presId="urn:microsoft.com/office/officeart/2005/8/layout/bList2"/>
    <dgm:cxn modelId="{995E1E9A-CB8F-4DCF-98DE-A900CCC02723}" type="presParOf" srcId="{FAC8FE36-4EE3-499B-82AC-908270EE74DD}" destId="{16A75F9A-5A44-4454-954E-AD4453F757CA}" srcOrd="3" destOrd="0" presId="urn:microsoft.com/office/officeart/2005/8/layout/bList2"/>
    <dgm:cxn modelId="{01B14BE2-E7FC-4F01-86BC-471DEF3EF995}" type="presParOf" srcId="{FFAC429E-88B2-4E28-A03C-C4E604B147D4}" destId="{7D1E997B-0B1D-4675-A871-9EBB4A98D2F4}" srcOrd="7" destOrd="0" presId="urn:microsoft.com/office/officeart/2005/8/layout/bList2"/>
    <dgm:cxn modelId="{5B3E1D68-F99E-4D9F-B968-4B5D511B293A}" type="presParOf" srcId="{FFAC429E-88B2-4E28-A03C-C4E604B147D4}" destId="{BC81D9B9-64F9-40C6-BC5A-F683EE51D364}" srcOrd="8" destOrd="0" presId="urn:microsoft.com/office/officeart/2005/8/layout/bList2"/>
    <dgm:cxn modelId="{3B27B38A-9F74-4934-98FF-988DBA89B22C}" type="presParOf" srcId="{BC81D9B9-64F9-40C6-BC5A-F683EE51D364}" destId="{100FD033-A8DF-4C26-8292-01E48FD546F7}" srcOrd="0" destOrd="0" presId="urn:microsoft.com/office/officeart/2005/8/layout/bList2"/>
    <dgm:cxn modelId="{63D5C574-396A-499B-A3F3-955A4BF3DC72}" type="presParOf" srcId="{BC81D9B9-64F9-40C6-BC5A-F683EE51D364}" destId="{B88E3A37-DC8A-4859-95F4-0074F7F024BE}" srcOrd="1" destOrd="0" presId="urn:microsoft.com/office/officeart/2005/8/layout/bList2"/>
    <dgm:cxn modelId="{8BBE5EAE-052E-45B4-B373-1B2577C13431}" type="presParOf" srcId="{BC81D9B9-64F9-40C6-BC5A-F683EE51D364}" destId="{415C67F4-5648-40E4-94B2-F5B52C15358A}" srcOrd="2" destOrd="0" presId="urn:microsoft.com/office/officeart/2005/8/layout/bList2"/>
    <dgm:cxn modelId="{2463397F-5710-49BD-A806-A6BAA8B06A5C}" type="presParOf" srcId="{BC81D9B9-64F9-40C6-BC5A-F683EE51D364}" destId="{E2972883-392C-4576-A734-2A284196B141}" srcOrd="3" destOrd="0" presId="urn:microsoft.com/office/officeart/2005/8/layout/bList2"/>
    <dgm:cxn modelId="{48B9DBA0-64CA-429D-99A5-135C58E787A4}" type="presParOf" srcId="{FFAC429E-88B2-4E28-A03C-C4E604B147D4}" destId="{6E187032-7B85-4448-B6E4-5B7E2890260A}" srcOrd="9" destOrd="0" presId="urn:microsoft.com/office/officeart/2005/8/layout/bList2"/>
    <dgm:cxn modelId="{EDA5E22B-523F-468D-BD1F-06D948F7D649}" type="presParOf" srcId="{FFAC429E-88B2-4E28-A03C-C4E604B147D4}" destId="{4BA397A3-79B7-4DF7-A966-AF0610F4CE9B}" srcOrd="10" destOrd="0" presId="urn:microsoft.com/office/officeart/2005/8/layout/bList2"/>
    <dgm:cxn modelId="{5B03A7A4-E8AE-495D-A37C-148EB348B112}" type="presParOf" srcId="{4BA397A3-79B7-4DF7-A966-AF0610F4CE9B}" destId="{F28D11F2-236A-4C26-A6EC-5206A37A5C3A}" srcOrd="0" destOrd="0" presId="urn:microsoft.com/office/officeart/2005/8/layout/bList2"/>
    <dgm:cxn modelId="{82325AC8-15E0-471A-BC0C-B0A230AEC0DD}" type="presParOf" srcId="{4BA397A3-79B7-4DF7-A966-AF0610F4CE9B}" destId="{FC594937-3AA4-41FE-8C72-53FF03E0753E}" srcOrd="1" destOrd="0" presId="urn:microsoft.com/office/officeart/2005/8/layout/bList2"/>
    <dgm:cxn modelId="{6881339D-71E2-4B3B-A4DF-52DF40E9F05F}" type="presParOf" srcId="{4BA397A3-79B7-4DF7-A966-AF0610F4CE9B}" destId="{2287B4EB-F8AE-4F76-8550-428C48045AA7}" srcOrd="2" destOrd="0" presId="urn:microsoft.com/office/officeart/2005/8/layout/bList2"/>
    <dgm:cxn modelId="{D0E80353-C224-4F22-B735-0DE1078FF85E}" type="presParOf" srcId="{4BA397A3-79B7-4DF7-A966-AF0610F4CE9B}" destId="{E0142416-B4ED-43B3-8004-3F97A1B43A59}" srcOrd="3" destOrd="0" presId="urn:microsoft.com/office/officeart/2005/8/layout/bList2"/>
    <dgm:cxn modelId="{4971FE99-099A-4C9D-A38E-2F84C6CCA45C}" type="presParOf" srcId="{FFAC429E-88B2-4E28-A03C-C4E604B147D4}" destId="{CE8A7AF1-A84B-4B16-BCBD-DD8FDB74B392}" srcOrd="11" destOrd="0" presId="urn:microsoft.com/office/officeart/2005/8/layout/bList2"/>
    <dgm:cxn modelId="{1E2E524B-72B2-45DB-A1E4-6B139C2234FB}" type="presParOf" srcId="{FFAC429E-88B2-4E28-A03C-C4E604B147D4}" destId="{D9BEDFF1-4A51-4326-973C-45543DDD6E51}" srcOrd="12" destOrd="0" presId="urn:microsoft.com/office/officeart/2005/8/layout/bList2"/>
    <dgm:cxn modelId="{600840B9-EF04-4FD2-A755-D82D738E5A15}" type="presParOf" srcId="{D9BEDFF1-4A51-4326-973C-45543DDD6E51}" destId="{892D2966-CACC-4C95-9C79-C765DDE6FA27}" srcOrd="0" destOrd="0" presId="urn:microsoft.com/office/officeart/2005/8/layout/bList2"/>
    <dgm:cxn modelId="{E4C620B5-1076-4B86-9413-843223478202}" type="presParOf" srcId="{D9BEDFF1-4A51-4326-973C-45543DDD6E51}" destId="{F01BC04D-4A2C-43A9-8F8A-4273210D51BA}" srcOrd="1" destOrd="0" presId="urn:microsoft.com/office/officeart/2005/8/layout/bList2"/>
    <dgm:cxn modelId="{76CA9AED-4F88-4C4D-B71D-C4E4A1788072}" type="presParOf" srcId="{D9BEDFF1-4A51-4326-973C-45543DDD6E51}" destId="{9C369505-CE82-41BF-9B9E-BC71DCDAC45B}" srcOrd="2" destOrd="0" presId="urn:microsoft.com/office/officeart/2005/8/layout/bList2"/>
    <dgm:cxn modelId="{F337E88F-4F29-48EA-881D-A2DFCF6BD3A0}" type="presParOf" srcId="{D9BEDFF1-4A51-4326-973C-45543DDD6E51}" destId="{22FC31F9-60E1-4847-AFF3-BB9086B80A75}" srcOrd="3" destOrd="0" presId="urn:microsoft.com/office/officeart/2005/8/layout/bList2"/>
    <dgm:cxn modelId="{84894FA9-B2F9-4A6F-A8B8-A858CDA2564F}" type="presParOf" srcId="{FFAC429E-88B2-4E28-A03C-C4E604B147D4}" destId="{26F66E7F-C6C8-4742-8625-1BE8226F3C7C}" srcOrd="13" destOrd="0" presId="urn:microsoft.com/office/officeart/2005/8/layout/bList2"/>
    <dgm:cxn modelId="{3E0EA016-1047-424E-9B68-A58955CCBA0A}" type="presParOf" srcId="{FFAC429E-88B2-4E28-A03C-C4E604B147D4}" destId="{A6048406-93AE-4370-8FC8-34A15A941BE8}" srcOrd="14" destOrd="0" presId="urn:microsoft.com/office/officeart/2005/8/layout/bList2"/>
    <dgm:cxn modelId="{D2683FB2-6FF8-417E-AC69-1ACF16712454}" type="presParOf" srcId="{A6048406-93AE-4370-8FC8-34A15A941BE8}" destId="{6976E374-8AE9-487E-9E8F-5DAE1CE58F2E}" srcOrd="0" destOrd="0" presId="urn:microsoft.com/office/officeart/2005/8/layout/bList2"/>
    <dgm:cxn modelId="{63D3FF5A-8F5B-4540-8D22-99D664E8BB99}" type="presParOf" srcId="{A6048406-93AE-4370-8FC8-34A15A941BE8}" destId="{F83F2FB0-BA51-4153-8F78-5C083D943A83}" srcOrd="1" destOrd="0" presId="urn:microsoft.com/office/officeart/2005/8/layout/bList2"/>
    <dgm:cxn modelId="{8CBB63C4-894F-4588-B0A2-C943CCB78F21}" type="presParOf" srcId="{A6048406-93AE-4370-8FC8-34A15A941BE8}" destId="{CB39E2CA-207A-4A65-AE9B-48B2A6999D0C}" srcOrd="2" destOrd="0" presId="urn:microsoft.com/office/officeart/2005/8/layout/bList2"/>
    <dgm:cxn modelId="{888BEB1E-6D1C-4C8F-8037-0301E0B3A512}" type="presParOf" srcId="{A6048406-93AE-4370-8FC8-34A15A941BE8}" destId="{650AD751-3D41-4F9C-AA8A-1884EC90FE4F}" srcOrd="3" destOrd="0" presId="urn:microsoft.com/office/officeart/2005/8/layout/bList2"/>
    <dgm:cxn modelId="{29AAD062-F8D5-4F8D-A20E-8D29D390F5A5}" type="presParOf" srcId="{FFAC429E-88B2-4E28-A03C-C4E604B147D4}" destId="{BAD5E3F0-0E54-4C94-B99C-279C76EFB76A}" srcOrd="15" destOrd="0" presId="urn:microsoft.com/office/officeart/2005/8/layout/bList2"/>
    <dgm:cxn modelId="{AF149A48-D6CA-4D9F-8CC0-27347F0470E6}" type="presParOf" srcId="{FFAC429E-88B2-4E28-A03C-C4E604B147D4}" destId="{87BE710D-D100-4591-A317-7AF999CBF16F}" srcOrd="16" destOrd="0" presId="urn:microsoft.com/office/officeart/2005/8/layout/bList2"/>
    <dgm:cxn modelId="{490415D7-4556-47F6-B2F4-CAE787321082}" type="presParOf" srcId="{87BE710D-D100-4591-A317-7AF999CBF16F}" destId="{B02ED73A-4958-4B06-B73E-0E5C37196EB5}" srcOrd="0" destOrd="0" presId="urn:microsoft.com/office/officeart/2005/8/layout/bList2"/>
    <dgm:cxn modelId="{2E7AD644-E027-44E0-B523-217B0513265D}" type="presParOf" srcId="{87BE710D-D100-4591-A317-7AF999CBF16F}" destId="{5490C1C4-01CB-4743-940C-5B4799B655EC}" srcOrd="1" destOrd="0" presId="urn:microsoft.com/office/officeart/2005/8/layout/bList2"/>
    <dgm:cxn modelId="{10DCE03A-6C0A-457D-BE6A-766B00F63A55}" type="presParOf" srcId="{87BE710D-D100-4591-A317-7AF999CBF16F}" destId="{8ABA585B-BC68-4A05-A17E-84B31AF46708}" srcOrd="2" destOrd="0" presId="urn:microsoft.com/office/officeart/2005/8/layout/bList2"/>
    <dgm:cxn modelId="{51ACCCCC-D5DE-419F-9E35-8FAD6E1AA802}" type="presParOf" srcId="{87BE710D-D100-4591-A317-7AF999CBF16F}" destId="{84CA90B4-9B70-40DE-9418-57138534DBF5}"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7EC30D8-5A6F-489E-AA25-5656C3B505AD}" type="doc">
      <dgm:prSet loTypeId="urn:microsoft.com/office/officeart/2005/8/layout/list1" loCatId="list" qsTypeId="urn:microsoft.com/office/officeart/2005/8/quickstyle/simple3" qsCatId="simple" csTypeId="urn:microsoft.com/office/officeart/2005/8/colors/colorful4" csCatId="colorful" phldr="1"/>
      <dgm:spPr/>
      <dgm:t>
        <a:bodyPr/>
        <a:lstStyle/>
        <a:p>
          <a:endParaRPr lang="es-EC"/>
        </a:p>
      </dgm:t>
    </dgm:pt>
    <dgm:pt modelId="{631772E2-79D3-4C7C-A0C2-B41E86BC7C37}">
      <dgm:prSet phldrT="[Texto]" custT="1"/>
      <dgm:spPr/>
      <dgm:t>
        <a:bodyPr/>
        <a:lstStyle/>
        <a:p>
          <a:r>
            <a:rPr lang="es-EC" sz="2400" dirty="0" smtClean="0"/>
            <a:t>ATENCIÓN AL CLIENTE</a:t>
          </a:r>
          <a:endParaRPr lang="es-EC" sz="2400" dirty="0"/>
        </a:p>
      </dgm:t>
    </dgm:pt>
    <dgm:pt modelId="{99BD99F5-6C52-44A0-A9B9-BC80C17354C2}" type="parTrans" cxnId="{8CA49258-4A57-4957-9EF0-736142425B84}">
      <dgm:prSet/>
      <dgm:spPr/>
      <dgm:t>
        <a:bodyPr/>
        <a:lstStyle/>
        <a:p>
          <a:endParaRPr lang="es-EC" sz="2400"/>
        </a:p>
      </dgm:t>
    </dgm:pt>
    <dgm:pt modelId="{AB474108-E2C1-4F0D-8B8C-2D4DFAC0806E}" type="sibTrans" cxnId="{8CA49258-4A57-4957-9EF0-736142425B84}">
      <dgm:prSet/>
      <dgm:spPr/>
      <dgm:t>
        <a:bodyPr/>
        <a:lstStyle/>
        <a:p>
          <a:endParaRPr lang="es-EC" sz="2400"/>
        </a:p>
      </dgm:t>
    </dgm:pt>
    <dgm:pt modelId="{486C3B95-58A6-4FC9-857C-594E8F14C972}">
      <dgm:prSet phldrT="[Texto]" custT="1"/>
      <dgm:spPr/>
      <dgm:t>
        <a:bodyPr/>
        <a:lstStyle/>
        <a:p>
          <a:r>
            <a:rPr lang="es-EC" sz="2400" dirty="0" smtClean="0"/>
            <a:t>INTRODUCCIÓN AL TURISMO COMUNITARIO COMO UNA FORMA DE NEGOCIO PARA EL DESARROLLO DE LA PARROQUIA</a:t>
          </a:r>
          <a:endParaRPr lang="es-EC" sz="2400" dirty="0"/>
        </a:p>
      </dgm:t>
    </dgm:pt>
    <dgm:pt modelId="{34165323-1282-47CF-8A5D-7FBB98ACA2C2}" type="parTrans" cxnId="{4323F0A9-8535-4120-ADBE-58D61E8A36D2}">
      <dgm:prSet/>
      <dgm:spPr/>
      <dgm:t>
        <a:bodyPr/>
        <a:lstStyle/>
        <a:p>
          <a:endParaRPr lang="es-EC" sz="2400"/>
        </a:p>
      </dgm:t>
    </dgm:pt>
    <dgm:pt modelId="{B6FF9A0F-0EE5-4B74-BA87-7A0A59EAB18F}" type="sibTrans" cxnId="{4323F0A9-8535-4120-ADBE-58D61E8A36D2}">
      <dgm:prSet/>
      <dgm:spPr/>
      <dgm:t>
        <a:bodyPr/>
        <a:lstStyle/>
        <a:p>
          <a:endParaRPr lang="es-EC" sz="2400"/>
        </a:p>
      </dgm:t>
    </dgm:pt>
    <dgm:pt modelId="{E56F85B5-4F32-40BF-BE16-01C9584B8592}" type="pres">
      <dgm:prSet presAssocID="{B7EC30D8-5A6F-489E-AA25-5656C3B505AD}" presName="linear" presStyleCnt="0">
        <dgm:presLayoutVars>
          <dgm:dir/>
          <dgm:animLvl val="lvl"/>
          <dgm:resizeHandles val="exact"/>
        </dgm:presLayoutVars>
      </dgm:prSet>
      <dgm:spPr/>
      <dgm:t>
        <a:bodyPr/>
        <a:lstStyle/>
        <a:p>
          <a:endParaRPr lang="es-EC"/>
        </a:p>
      </dgm:t>
    </dgm:pt>
    <dgm:pt modelId="{0C932C04-2A25-4E78-B046-B74DA25E5A6D}" type="pres">
      <dgm:prSet presAssocID="{631772E2-79D3-4C7C-A0C2-B41E86BC7C37}" presName="parentLin" presStyleCnt="0"/>
      <dgm:spPr/>
    </dgm:pt>
    <dgm:pt modelId="{67FBCDAB-4596-4660-B773-7FE7E953EA6C}" type="pres">
      <dgm:prSet presAssocID="{631772E2-79D3-4C7C-A0C2-B41E86BC7C37}" presName="parentLeftMargin" presStyleLbl="node1" presStyleIdx="0" presStyleCnt="2"/>
      <dgm:spPr/>
      <dgm:t>
        <a:bodyPr/>
        <a:lstStyle/>
        <a:p>
          <a:endParaRPr lang="es-EC"/>
        </a:p>
      </dgm:t>
    </dgm:pt>
    <dgm:pt modelId="{C0E6E00C-B9FB-4F4F-BDBB-971C4893815A}" type="pres">
      <dgm:prSet presAssocID="{631772E2-79D3-4C7C-A0C2-B41E86BC7C37}" presName="parentText" presStyleLbl="node1" presStyleIdx="0" presStyleCnt="2">
        <dgm:presLayoutVars>
          <dgm:chMax val="0"/>
          <dgm:bulletEnabled val="1"/>
        </dgm:presLayoutVars>
      </dgm:prSet>
      <dgm:spPr/>
      <dgm:t>
        <a:bodyPr/>
        <a:lstStyle/>
        <a:p>
          <a:endParaRPr lang="es-EC"/>
        </a:p>
      </dgm:t>
    </dgm:pt>
    <dgm:pt modelId="{DB21B250-FAA5-4581-B6B1-94BABA069CA3}" type="pres">
      <dgm:prSet presAssocID="{631772E2-79D3-4C7C-A0C2-B41E86BC7C37}" presName="negativeSpace" presStyleCnt="0"/>
      <dgm:spPr/>
    </dgm:pt>
    <dgm:pt modelId="{8B1E2DBA-457A-4F5D-8408-4720D5997246}" type="pres">
      <dgm:prSet presAssocID="{631772E2-79D3-4C7C-A0C2-B41E86BC7C37}" presName="childText" presStyleLbl="conFgAcc1" presStyleIdx="0" presStyleCnt="2">
        <dgm:presLayoutVars>
          <dgm:bulletEnabled val="1"/>
        </dgm:presLayoutVars>
      </dgm:prSet>
      <dgm:spPr/>
    </dgm:pt>
    <dgm:pt modelId="{A7F816D0-2566-49A2-97E8-524BB6590634}" type="pres">
      <dgm:prSet presAssocID="{AB474108-E2C1-4F0D-8B8C-2D4DFAC0806E}" presName="spaceBetweenRectangles" presStyleCnt="0"/>
      <dgm:spPr/>
    </dgm:pt>
    <dgm:pt modelId="{FB885337-090C-470B-937B-DD14A8CE8F18}" type="pres">
      <dgm:prSet presAssocID="{486C3B95-58A6-4FC9-857C-594E8F14C972}" presName="parentLin" presStyleCnt="0"/>
      <dgm:spPr/>
    </dgm:pt>
    <dgm:pt modelId="{1037ECFB-B6D2-4B93-BD6B-9DA682F99066}" type="pres">
      <dgm:prSet presAssocID="{486C3B95-58A6-4FC9-857C-594E8F14C972}" presName="parentLeftMargin" presStyleLbl="node1" presStyleIdx="0" presStyleCnt="2"/>
      <dgm:spPr/>
      <dgm:t>
        <a:bodyPr/>
        <a:lstStyle/>
        <a:p>
          <a:endParaRPr lang="es-EC"/>
        </a:p>
      </dgm:t>
    </dgm:pt>
    <dgm:pt modelId="{FCD56EDB-87E1-4FEC-92BE-1A1BF187FCBC}" type="pres">
      <dgm:prSet presAssocID="{486C3B95-58A6-4FC9-857C-594E8F14C972}" presName="parentText" presStyleLbl="node1" presStyleIdx="1" presStyleCnt="2">
        <dgm:presLayoutVars>
          <dgm:chMax val="0"/>
          <dgm:bulletEnabled val="1"/>
        </dgm:presLayoutVars>
      </dgm:prSet>
      <dgm:spPr/>
      <dgm:t>
        <a:bodyPr/>
        <a:lstStyle/>
        <a:p>
          <a:endParaRPr lang="es-EC"/>
        </a:p>
      </dgm:t>
    </dgm:pt>
    <dgm:pt modelId="{6D5F585F-FB62-4901-8E17-A85CE4946580}" type="pres">
      <dgm:prSet presAssocID="{486C3B95-58A6-4FC9-857C-594E8F14C972}" presName="negativeSpace" presStyleCnt="0"/>
      <dgm:spPr/>
    </dgm:pt>
    <dgm:pt modelId="{D0D69FF2-F3F1-4ED8-A54E-060FA0F2D706}" type="pres">
      <dgm:prSet presAssocID="{486C3B95-58A6-4FC9-857C-594E8F14C972}" presName="childText" presStyleLbl="conFgAcc1" presStyleIdx="1" presStyleCnt="2">
        <dgm:presLayoutVars>
          <dgm:bulletEnabled val="1"/>
        </dgm:presLayoutVars>
      </dgm:prSet>
      <dgm:spPr/>
    </dgm:pt>
  </dgm:ptLst>
  <dgm:cxnLst>
    <dgm:cxn modelId="{E75F8419-ABE4-4646-8CB3-B4DDB65100CD}" type="presOf" srcId="{631772E2-79D3-4C7C-A0C2-B41E86BC7C37}" destId="{C0E6E00C-B9FB-4F4F-BDBB-971C4893815A}" srcOrd="1" destOrd="0" presId="urn:microsoft.com/office/officeart/2005/8/layout/list1"/>
    <dgm:cxn modelId="{B7BF9D4A-01A9-45AC-86D9-9CE8EF58322C}" type="presOf" srcId="{631772E2-79D3-4C7C-A0C2-B41E86BC7C37}" destId="{67FBCDAB-4596-4660-B773-7FE7E953EA6C}" srcOrd="0" destOrd="0" presId="urn:microsoft.com/office/officeart/2005/8/layout/list1"/>
    <dgm:cxn modelId="{0782526C-EC2B-4184-98D7-D5DD5A9D294C}" type="presOf" srcId="{486C3B95-58A6-4FC9-857C-594E8F14C972}" destId="{1037ECFB-B6D2-4B93-BD6B-9DA682F99066}" srcOrd="0" destOrd="0" presId="urn:microsoft.com/office/officeart/2005/8/layout/list1"/>
    <dgm:cxn modelId="{C75626C2-DC8F-4581-AB0F-E983FFA8274F}" type="presOf" srcId="{B7EC30D8-5A6F-489E-AA25-5656C3B505AD}" destId="{E56F85B5-4F32-40BF-BE16-01C9584B8592}" srcOrd="0" destOrd="0" presId="urn:microsoft.com/office/officeart/2005/8/layout/list1"/>
    <dgm:cxn modelId="{0ADDA2CE-C740-4C80-BA1D-0D28EA8E84B1}" type="presOf" srcId="{486C3B95-58A6-4FC9-857C-594E8F14C972}" destId="{FCD56EDB-87E1-4FEC-92BE-1A1BF187FCBC}" srcOrd="1" destOrd="0" presId="urn:microsoft.com/office/officeart/2005/8/layout/list1"/>
    <dgm:cxn modelId="{8CA49258-4A57-4957-9EF0-736142425B84}" srcId="{B7EC30D8-5A6F-489E-AA25-5656C3B505AD}" destId="{631772E2-79D3-4C7C-A0C2-B41E86BC7C37}" srcOrd="0" destOrd="0" parTransId="{99BD99F5-6C52-44A0-A9B9-BC80C17354C2}" sibTransId="{AB474108-E2C1-4F0D-8B8C-2D4DFAC0806E}"/>
    <dgm:cxn modelId="{4323F0A9-8535-4120-ADBE-58D61E8A36D2}" srcId="{B7EC30D8-5A6F-489E-AA25-5656C3B505AD}" destId="{486C3B95-58A6-4FC9-857C-594E8F14C972}" srcOrd="1" destOrd="0" parTransId="{34165323-1282-47CF-8A5D-7FBB98ACA2C2}" sibTransId="{B6FF9A0F-0EE5-4B74-BA87-7A0A59EAB18F}"/>
    <dgm:cxn modelId="{DAC8B25E-E541-4A09-9167-61F3728A89B7}" type="presParOf" srcId="{E56F85B5-4F32-40BF-BE16-01C9584B8592}" destId="{0C932C04-2A25-4E78-B046-B74DA25E5A6D}" srcOrd="0" destOrd="0" presId="urn:microsoft.com/office/officeart/2005/8/layout/list1"/>
    <dgm:cxn modelId="{31B1EE9B-2A9F-4D7C-9300-ED5697794CEA}" type="presParOf" srcId="{0C932C04-2A25-4E78-B046-B74DA25E5A6D}" destId="{67FBCDAB-4596-4660-B773-7FE7E953EA6C}" srcOrd="0" destOrd="0" presId="urn:microsoft.com/office/officeart/2005/8/layout/list1"/>
    <dgm:cxn modelId="{7BD24877-4920-4E3C-9554-39DE86578520}" type="presParOf" srcId="{0C932C04-2A25-4E78-B046-B74DA25E5A6D}" destId="{C0E6E00C-B9FB-4F4F-BDBB-971C4893815A}" srcOrd="1" destOrd="0" presId="urn:microsoft.com/office/officeart/2005/8/layout/list1"/>
    <dgm:cxn modelId="{8EA53DEE-CD7A-40EC-B784-DD0AD9A5F7C5}" type="presParOf" srcId="{E56F85B5-4F32-40BF-BE16-01C9584B8592}" destId="{DB21B250-FAA5-4581-B6B1-94BABA069CA3}" srcOrd="1" destOrd="0" presId="urn:microsoft.com/office/officeart/2005/8/layout/list1"/>
    <dgm:cxn modelId="{599BD9B2-FF42-457E-B205-F5C204768598}" type="presParOf" srcId="{E56F85B5-4F32-40BF-BE16-01C9584B8592}" destId="{8B1E2DBA-457A-4F5D-8408-4720D5997246}" srcOrd="2" destOrd="0" presId="urn:microsoft.com/office/officeart/2005/8/layout/list1"/>
    <dgm:cxn modelId="{6A34EE42-63F2-41AC-8D6A-E73891A2AF4D}" type="presParOf" srcId="{E56F85B5-4F32-40BF-BE16-01C9584B8592}" destId="{A7F816D0-2566-49A2-97E8-524BB6590634}" srcOrd="3" destOrd="0" presId="urn:microsoft.com/office/officeart/2005/8/layout/list1"/>
    <dgm:cxn modelId="{18DC4AA4-98AA-43F5-961D-1B93CC57E5A2}" type="presParOf" srcId="{E56F85B5-4F32-40BF-BE16-01C9584B8592}" destId="{FB885337-090C-470B-937B-DD14A8CE8F18}" srcOrd="4" destOrd="0" presId="urn:microsoft.com/office/officeart/2005/8/layout/list1"/>
    <dgm:cxn modelId="{7DD23C62-4442-49C3-BE6D-DA68D797AA80}" type="presParOf" srcId="{FB885337-090C-470B-937B-DD14A8CE8F18}" destId="{1037ECFB-B6D2-4B93-BD6B-9DA682F99066}" srcOrd="0" destOrd="0" presId="urn:microsoft.com/office/officeart/2005/8/layout/list1"/>
    <dgm:cxn modelId="{BCAB32F2-1096-4F91-9A82-E056A7D8290F}" type="presParOf" srcId="{FB885337-090C-470B-937B-DD14A8CE8F18}" destId="{FCD56EDB-87E1-4FEC-92BE-1A1BF187FCBC}" srcOrd="1" destOrd="0" presId="urn:microsoft.com/office/officeart/2005/8/layout/list1"/>
    <dgm:cxn modelId="{BBB9C7B6-018A-4624-8ADF-5A668DDB0ABB}" type="presParOf" srcId="{E56F85B5-4F32-40BF-BE16-01C9584B8592}" destId="{6D5F585F-FB62-4901-8E17-A85CE4946580}" srcOrd="5" destOrd="0" presId="urn:microsoft.com/office/officeart/2005/8/layout/list1"/>
    <dgm:cxn modelId="{43C065A6-00A6-4FA4-8CFC-4550017550A0}" type="presParOf" srcId="{E56F85B5-4F32-40BF-BE16-01C9584B8592}" destId="{D0D69FF2-F3F1-4ED8-A54E-060FA0F2D706}"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BAC06-350D-4601-996B-6C3559F33271}">
      <dsp:nvSpPr>
        <dsp:cNvPr id="0" name=""/>
        <dsp:cNvSpPr/>
      </dsp:nvSpPr>
      <dsp:spPr>
        <a:xfrm>
          <a:off x="1509175" y="157015"/>
          <a:ext cx="1792391" cy="520215"/>
        </a:xfrm>
        <a:prstGeom prst="round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0" kern="1200" dirty="0" smtClean="0">
              <a:solidFill>
                <a:schemeClr val="tx1">
                  <a:lumMod val="95000"/>
                  <a:lumOff val="5000"/>
                </a:schemeClr>
              </a:solidFill>
              <a:effectLst>
                <a:outerShdw blurRad="38100" dist="38100" dir="2700000" algn="tl">
                  <a:srgbClr val="000000">
                    <a:alpha val="43137"/>
                  </a:srgbClr>
                </a:outerShdw>
              </a:effectLst>
            </a:rPr>
            <a:t>DIAGNÓSTICO</a:t>
          </a:r>
          <a:endParaRPr lang="es-EC" sz="1600" b="0" kern="1200" dirty="0">
            <a:solidFill>
              <a:schemeClr val="tx1">
                <a:lumMod val="95000"/>
                <a:lumOff val="5000"/>
              </a:schemeClr>
            </a:solidFill>
            <a:effectLst>
              <a:outerShdw blurRad="38100" dist="38100" dir="2700000" algn="tl">
                <a:srgbClr val="000000">
                  <a:alpha val="43137"/>
                </a:srgbClr>
              </a:outerShdw>
            </a:effectLst>
          </a:endParaRPr>
        </a:p>
      </dsp:txBody>
      <dsp:txXfrm>
        <a:off x="1534570" y="182410"/>
        <a:ext cx="1741601" cy="469425"/>
      </dsp:txXfrm>
    </dsp:sp>
    <dsp:sp modelId="{8D6CAADD-58FF-4EA5-A0D6-63FC99F1C006}">
      <dsp:nvSpPr>
        <dsp:cNvPr id="0" name=""/>
        <dsp:cNvSpPr/>
      </dsp:nvSpPr>
      <dsp:spPr>
        <a:xfrm>
          <a:off x="756207" y="391504"/>
          <a:ext cx="3086133" cy="3086133"/>
        </a:xfrm>
        <a:custGeom>
          <a:avLst/>
          <a:gdLst/>
          <a:ahLst/>
          <a:cxnLst/>
          <a:rect l="0" t="0" r="0" b="0"/>
          <a:pathLst>
            <a:path>
              <a:moveTo>
                <a:pt x="2629735" y="447527"/>
              </a:moveTo>
              <a:arcTo wR="1543066" hR="1543066" stAng="18886026" swAng="1764756"/>
            </a:path>
          </a:pathLst>
        </a:custGeom>
        <a:noFill/>
        <a:ln w="9525" cap="flat" cmpd="sng" algn="ctr">
          <a:solidFill>
            <a:schemeClr val="accent1">
              <a:hueOff val="0"/>
              <a:satOff val="0"/>
              <a:lumOff val="0"/>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DB9AE10F-87FB-4A89-B487-617A5ABF382F}">
      <dsp:nvSpPr>
        <dsp:cNvPr id="0" name=""/>
        <dsp:cNvSpPr/>
      </dsp:nvSpPr>
      <dsp:spPr>
        <a:xfrm>
          <a:off x="2877832" y="1760360"/>
          <a:ext cx="1954566" cy="478602"/>
        </a:xfrm>
        <a:prstGeom prst="round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0" kern="1200" dirty="0" smtClean="0">
              <a:solidFill>
                <a:schemeClr val="tx1">
                  <a:lumMod val="95000"/>
                  <a:lumOff val="5000"/>
                </a:schemeClr>
              </a:solidFill>
              <a:effectLst>
                <a:outerShdw blurRad="38100" dist="38100" dir="2700000" algn="tl">
                  <a:srgbClr val="000000">
                    <a:alpha val="43137"/>
                  </a:srgbClr>
                </a:outerShdw>
              </a:effectLst>
            </a:rPr>
            <a:t>PLANIFICACIÓN</a:t>
          </a:r>
          <a:endParaRPr lang="es-EC" sz="1600" b="0" kern="1200" dirty="0">
            <a:solidFill>
              <a:schemeClr val="tx1">
                <a:lumMod val="95000"/>
                <a:lumOff val="5000"/>
              </a:schemeClr>
            </a:solidFill>
            <a:effectLst>
              <a:outerShdw blurRad="38100" dist="38100" dir="2700000" algn="tl">
                <a:srgbClr val="000000">
                  <a:alpha val="43137"/>
                </a:srgbClr>
              </a:outerShdw>
            </a:effectLst>
          </a:endParaRPr>
        </a:p>
      </dsp:txBody>
      <dsp:txXfrm>
        <a:off x="2901195" y="1783723"/>
        <a:ext cx="1907840" cy="431876"/>
      </dsp:txXfrm>
    </dsp:sp>
    <dsp:sp modelId="{9E582163-3ED5-4300-AB29-686919604327}">
      <dsp:nvSpPr>
        <dsp:cNvPr id="0" name=""/>
        <dsp:cNvSpPr/>
      </dsp:nvSpPr>
      <dsp:spPr>
        <a:xfrm>
          <a:off x="769207" y="481746"/>
          <a:ext cx="3086133" cy="3086133"/>
        </a:xfrm>
        <a:custGeom>
          <a:avLst/>
          <a:gdLst/>
          <a:ahLst/>
          <a:cxnLst/>
          <a:rect l="0" t="0" r="0" b="0"/>
          <a:pathLst>
            <a:path>
              <a:moveTo>
                <a:pt x="3006942" y="2031044"/>
              </a:moveTo>
              <a:arcTo wR="1543066" hR="1543066" stAng="1106139" swAng="2003051"/>
            </a:path>
          </a:pathLst>
        </a:custGeom>
        <a:noFill/>
        <a:ln w="9525" cap="flat" cmpd="sng" algn="ctr">
          <a:solidFill>
            <a:schemeClr val="accent1">
              <a:hueOff val="0"/>
              <a:satOff val="0"/>
              <a:lumOff val="0"/>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C6FA5EAC-9F64-4C86-93EA-D4739581A4C4}">
      <dsp:nvSpPr>
        <dsp:cNvPr id="0" name=""/>
        <dsp:cNvSpPr/>
      </dsp:nvSpPr>
      <dsp:spPr>
        <a:xfrm>
          <a:off x="1594018" y="3336948"/>
          <a:ext cx="1436061" cy="462099"/>
        </a:xfrm>
        <a:prstGeom prst="round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0" kern="1200" dirty="0" smtClean="0">
              <a:solidFill>
                <a:schemeClr val="tx1">
                  <a:lumMod val="95000"/>
                  <a:lumOff val="5000"/>
                </a:schemeClr>
              </a:solidFill>
              <a:effectLst>
                <a:outerShdw blurRad="38100" dist="38100" dir="2700000" algn="tl">
                  <a:srgbClr val="000000">
                    <a:alpha val="43137"/>
                  </a:srgbClr>
                </a:outerShdw>
              </a:effectLst>
            </a:rPr>
            <a:t>DISEÑO</a:t>
          </a:r>
          <a:endParaRPr lang="es-EC" sz="1600" b="0" kern="1200" dirty="0">
            <a:solidFill>
              <a:schemeClr val="tx1">
                <a:lumMod val="95000"/>
                <a:lumOff val="5000"/>
              </a:schemeClr>
            </a:solidFill>
            <a:effectLst>
              <a:outerShdw blurRad="38100" dist="38100" dir="2700000" algn="tl">
                <a:srgbClr val="000000">
                  <a:alpha val="43137"/>
                </a:srgbClr>
              </a:outerShdw>
            </a:effectLst>
          </a:endParaRPr>
        </a:p>
      </dsp:txBody>
      <dsp:txXfrm>
        <a:off x="1616576" y="3359506"/>
        <a:ext cx="1390945" cy="416983"/>
      </dsp:txXfrm>
    </dsp:sp>
    <dsp:sp modelId="{75590710-5044-4F3F-85BF-CA5BEB1E3FEB}">
      <dsp:nvSpPr>
        <dsp:cNvPr id="0" name=""/>
        <dsp:cNvSpPr/>
      </dsp:nvSpPr>
      <dsp:spPr>
        <a:xfrm>
          <a:off x="768954" y="481850"/>
          <a:ext cx="3086133" cy="3086133"/>
        </a:xfrm>
        <a:custGeom>
          <a:avLst/>
          <a:gdLst/>
          <a:ahLst/>
          <a:cxnLst/>
          <a:rect l="0" t="0" r="0" b="0"/>
          <a:pathLst>
            <a:path>
              <a:moveTo>
                <a:pt x="588552" y="2755484"/>
              </a:moveTo>
              <a:arcTo wR="1543066" hR="1543066" stAng="7692763" swAng="2008324"/>
            </a:path>
          </a:pathLst>
        </a:custGeom>
        <a:noFill/>
        <a:ln w="9525" cap="flat" cmpd="sng" algn="ctr">
          <a:solidFill>
            <a:schemeClr val="accent1">
              <a:hueOff val="0"/>
              <a:satOff val="0"/>
              <a:lumOff val="0"/>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733C0D21-7A2D-4B69-9BA7-2CF3581D1471}">
      <dsp:nvSpPr>
        <dsp:cNvPr id="0" name=""/>
        <dsp:cNvSpPr/>
      </dsp:nvSpPr>
      <dsp:spPr>
        <a:xfrm>
          <a:off x="-134228" y="1796723"/>
          <a:ext cx="1806422" cy="438483"/>
        </a:xfrm>
        <a:prstGeom prst="round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0" kern="1200" dirty="0" smtClean="0">
              <a:solidFill>
                <a:schemeClr val="tx1">
                  <a:lumMod val="95000"/>
                  <a:lumOff val="5000"/>
                </a:schemeClr>
              </a:solidFill>
              <a:effectLst>
                <a:outerShdw blurRad="38100" dist="38100" dir="2700000" algn="tl">
                  <a:srgbClr val="000000">
                    <a:alpha val="43137"/>
                  </a:srgbClr>
                </a:outerShdw>
              </a:effectLst>
            </a:rPr>
            <a:t>EVALUACIÓN</a:t>
          </a:r>
          <a:endParaRPr lang="es-EC" sz="1600" b="0" kern="1200" dirty="0">
            <a:solidFill>
              <a:schemeClr val="tx1">
                <a:lumMod val="95000"/>
                <a:lumOff val="5000"/>
              </a:schemeClr>
            </a:solidFill>
            <a:effectLst>
              <a:outerShdw blurRad="38100" dist="38100" dir="2700000" algn="tl">
                <a:srgbClr val="000000">
                  <a:alpha val="43137"/>
                </a:srgbClr>
              </a:outerShdw>
            </a:effectLst>
          </a:endParaRPr>
        </a:p>
      </dsp:txBody>
      <dsp:txXfrm>
        <a:off x="-112823" y="1818128"/>
        <a:ext cx="1763612" cy="395673"/>
      </dsp:txXfrm>
    </dsp:sp>
    <dsp:sp modelId="{7AB092AA-60EF-473E-B8C4-DEE85DE1E902}">
      <dsp:nvSpPr>
        <dsp:cNvPr id="0" name=""/>
        <dsp:cNvSpPr/>
      </dsp:nvSpPr>
      <dsp:spPr>
        <a:xfrm>
          <a:off x="779234" y="397187"/>
          <a:ext cx="3086133" cy="3086133"/>
        </a:xfrm>
        <a:custGeom>
          <a:avLst/>
          <a:gdLst/>
          <a:ahLst/>
          <a:cxnLst/>
          <a:rect l="0" t="0" r="0" b="0"/>
          <a:pathLst>
            <a:path>
              <a:moveTo>
                <a:pt x="56399" y="1129695"/>
              </a:moveTo>
              <a:arcTo wR="1543066" hR="1543066" stAng="11732323" swAng="1947589"/>
            </a:path>
          </a:pathLst>
        </a:custGeom>
        <a:noFill/>
        <a:ln w="9525" cap="flat" cmpd="sng" algn="ctr">
          <a:solidFill>
            <a:schemeClr val="accent1">
              <a:hueOff val="0"/>
              <a:satOff val="0"/>
              <a:lumOff val="0"/>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D6504B-BF73-465B-960B-E1A280213384}" type="datetimeFigureOut">
              <a:rPr lang="es-EC" smtClean="0"/>
              <a:t>23/02/2016</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7DFF34-7198-4A1E-BA3A-DAEBCB3B800D}" type="slidenum">
              <a:rPr lang="es-EC" smtClean="0"/>
              <a:t>‹Nº›</a:t>
            </a:fld>
            <a:endParaRPr lang="es-EC"/>
          </a:p>
        </p:txBody>
      </p:sp>
    </p:spTree>
    <p:extLst>
      <p:ext uri="{BB962C8B-B14F-4D97-AF65-F5344CB8AC3E}">
        <p14:creationId xmlns:p14="http://schemas.microsoft.com/office/powerpoint/2010/main" val="3188535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Solo</a:t>
            </a:r>
            <a:r>
              <a:rPr lang="es-EC" baseline="0" dirty="0" smtClean="0"/>
              <a:t> mencionar</a:t>
            </a:r>
            <a:endParaRPr lang="es-EC" dirty="0"/>
          </a:p>
        </p:txBody>
      </p:sp>
      <p:sp>
        <p:nvSpPr>
          <p:cNvPr id="4" name="Marcador de número de diapositiva 3"/>
          <p:cNvSpPr>
            <a:spLocks noGrp="1"/>
          </p:cNvSpPr>
          <p:nvPr>
            <p:ph type="sldNum" sz="quarter" idx="10"/>
          </p:nvPr>
        </p:nvSpPr>
        <p:spPr/>
        <p:txBody>
          <a:bodyPr/>
          <a:lstStyle/>
          <a:p>
            <a:fld id="{737DFF34-7198-4A1E-BA3A-DAEBCB3B800D}" type="slidenum">
              <a:rPr lang="es-EC" smtClean="0"/>
              <a:t>4</a:t>
            </a:fld>
            <a:endParaRPr lang="es-EC"/>
          </a:p>
        </p:txBody>
      </p:sp>
    </p:spTree>
    <p:extLst>
      <p:ext uri="{BB962C8B-B14F-4D97-AF65-F5344CB8AC3E}">
        <p14:creationId xmlns:p14="http://schemas.microsoft.com/office/powerpoint/2010/main" val="1834614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37DFF34-7198-4A1E-BA3A-DAEBCB3B800D}" type="slidenum">
              <a:rPr lang="es-EC" smtClean="0"/>
              <a:t>11</a:t>
            </a:fld>
            <a:endParaRPr lang="es-EC"/>
          </a:p>
        </p:txBody>
      </p:sp>
    </p:spTree>
    <p:extLst>
      <p:ext uri="{BB962C8B-B14F-4D97-AF65-F5344CB8AC3E}">
        <p14:creationId xmlns:p14="http://schemas.microsoft.com/office/powerpoint/2010/main" val="574248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D4B90DC-5FD0-4157-BE3F-15A6BCD2BFDA}" type="datetimeFigureOut">
              <a:rPr lang="es-ES" smtClean="0"/>
              <a:t>23/02/2016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C9CDCCF-56E1-4A41-90FE-47DF87818B88}"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4B90DC-5FD0-4157-BE3F-15A6BCD2BFDA}" type="datetimeFigureOut">
              <a:rPr lang="es-ES" smtClean="0"/>
              <a:t>23/02/2016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C9CDCCF-56E1-4A41-90FE-47DF87818B88}"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4B90DC-5FD0-4157-BE3F-15A6BCD2BFDA}" type="datetimeFigureOut">
              <a:rPr lang="es-ES" smtClean="0"/>
              <a:t>23/02/2016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C9CDCCF-56E1-4A41-90FE-47DF87818B88}"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4B90DC-5FD0-4157-BE3F-15A6BCD2BFDA}" type="datetimeFigureOut">
              <a:rPr lang="es-ES" smtClean="0"/>
              <a:t>23/02/2016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C9CDCCF-56E1-4A41-90FE-47DF87818B88}"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D4B90DC-5FD0-4157-BE3F-15A6BCD2BFDA}" type="datetimeFigureOut">
              <a:rPr lang="es-ES" smtClean="0"/>
              <a:t>23/02/2016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C9CDCCF-56E1-4A41-90FE-47DF87818B88}"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D4B90DC-5FD0-4157-BE3F-15A6BCD2BFDA}" type="datetimeFigureOut">
              <a:rPr lang="es-ES" smtClean="0"/>
              <a:t>23/02/2016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9C9CDCCF-56E1-4A41-90FE-47DF87818B88}"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D4B90DC-5FD0-4157-BE3F-15A6BCD2BFDA}" type="datetimeFigureOut">
              <a:rPr lang="es-ES" smtClean="0"/>
              <a:t>23/02/2016</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9C9CDCCF-56E1-4A41-90FE-47DF87818B88}"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D4B90DC-5FD0-4157-BE3F-15A6BCD2BFDA}" type="datetimeFigureOut">
              <a:rPr lang="es-ES" smtClean="0"/>
              <a:t>23/02/2016</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9C9CDCCF-56E1-4A41-90FE-47DF87818B88}"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4B90DC-5FD0-4157-BE3F-15A6BCD2BFDA}" type="datetimeFigureOut">
              <a:rPr lang="es-ES" smtClean="0"/>
              <a:t>23/02/2016</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9C9CDCCF-56E1-4A41-90FE-47DF87818B88}"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4B90DC-5FD0-4157-BE3F-15A6BCD2BFDA}" type="datetimeFigureOut">
              <a:rPr lang="es-ES" smtClean="0"/>
              <a:t>23/02/2016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9C9CDCCF-56E1-4A41-90FE-47DF87818B88}"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4B90DC-5FD0-4157-BE3F-15A6BCD2BFDA}" type="datetimeFigureOut">
              <a:rPr lang="es-ES" smtClean="0"/>
              <a:t>23/02/2016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9C9CDCCF-56E1-4A41-90FE-47DF87818B88}"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4B90DC-5FD0-4157-BE3F-15A6BCD2BFDA}" type="datetimeFigureOut">
              <a:rPr lang="es-ES" smtClean="0"/>
              <a:t>23/02/2016</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9CDCCF-56E1-4A41-90FE-47DF87818B88}"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png"/><Relationship Id="rId7" Type="http://schemas.openxmlformats.org/officeDocument/2006/relationships/diagramQuickStyle" Target="../diagrams/quickStyle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4.jpeg"/><Relationship Id="rId9" Type="http://schemas.microsoft.com/office/2007/relationships/diagramDrawing" Target="../diagrams/drawing6.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jpeg"/><Relationship Id="rId7" Type="http://schemas.openxmlformats.org/officeDocument/2006/relationships/diagramColors" Target="../diagrams/colors9.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0.png"/><Relationship Id="rId7" Type="http://schemas.openxmlformats.org/officeDocument/2006/relationships/diagramColors" Target="../diagrams/colors10.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2.png"/><Relationship Id="rId7" Type="http://schemas.openxmlformats.org/officeDocument/2006/relationships/diagramColors" Target="../diagrams/colors13.xml"/><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jpe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jpeg"/><Relationship Id="rId7" Type="http://schemas.openxmlformats.org/officeDocument/2006/relationships/diagramColors" Target="../diagrams/colors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jpeg"/><Relationship Id="rId7" Type="http://schemas.openxmlformats.org/officeDocument/2006/relationships/diagramColors" Target="../diagrams/colors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jpeg"/><Relationship Id="rId7" Type="http://schemas.openxmlformats.org/officeDocument/2006/relationships/diagramColors" Target="../diagrams/colors5.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C:\Users\Inicio\Desktop\20160209_123946.jpg"/>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67544" y="0"/>
            <a:ext cx="8676456" cy="6837784"/>
          </a:xfrm>
          <a:prstGeom prst="rect">
            <a:avLst/>
          </a:prstGeom>
          <a:ln>
            <a:noFill/>
          </a:ln>
          <a:effectLst>
            <a:softEdge rad="112500"/>
          </a:effectLst>
        </p:spPr>
      </p:pic>
      <p:pic>
        <p:nvPicPr>
          <p:cNvPr id="4" name="Picture 2" descr="http://www.airocean-cargo.com/imagenes/gotas_verdes.png"/>
          <p:cNvPicPr>
            <a:picLocks noChangeAspect="1" noChangeArrowheads="1"/>
          </p:cNvPicPr>
          <p:nvPr/>
        </p:nvPicPr>
        <p:blipFill>
          <a:blip r:embed="rId3" cstate="print"/>
          <a:stretch>
            <a:fillRect/>
          </a:stretch>
        </p:blipFill>
        <p:spPr bwMode="auto">
          <a:xfrm rot="16200000" flipV="1">
            <a:off x="-2535557" y="2535557"/>
            <a:ext cx="6857032" cy="1785918"/>
          </a:xfrm>
          <a:prstGeom prst="rect">
            <a:avLst/>
          </a:prstGeom>
          <a:noFill/>
          <a:ln>
            <a:noFill/>
          </a:ln>
        </p:spPr>
      </p:pic>
      <p:pic>
        <p:nvPicPr>
          <p:cNvPr id="5" name="4 Imagen" descr="H:\UDE\Logo\UFA.jpg"/>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9752" y="-30886"/>
            <a:ext cx="4824536" cy="1166473"/>
          </a:xfrm>
          <a:prstGeom prst="rect">
            <a:avLst/>
          </a:prstGeom>
          <a:noFill/>
          <a:ln>
            <a:noFill/>
          </a:ln>
        </p:spPr>
      </p:pic>
      <p:sp>
        <p:nvSpPr>
          <p:cNvPr id="6" name="1 Título"/>
          <p:cNvSpPr txBox="1">
            <a:spLocks/>
          </p:cNvSpPr>
          <p:nvPr/>
        </p:nvSpPr>
        <p:spPr>
          <a:xfrm>
            <a:off x="1515984" y="1080326"/>
            <a:ext cx="6858048" cy="4286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800" smtClean="0">
                <a:latin typeface="Berlin Sans FB Demi" pitchFamily="34" charset="0"/>
              </a:rPr>
              <a:t>INGENIERÍA EN ADMINISTRACIÓN TURÍSTICA Y HOTELERA</a:t>
            </a:r>
            <a:endParaRPr lang="es-ES" sz="1800" dirty="0"/>
          </a:p>
        </p:txBody>
      </p:sp>
      <p:sp>
        <p:nvSpPr>
          <p:cNvPr id="7" name="2 Subtítulo"/>
          <p:cNvSpPr txBox="1">
            <a:spLocks/>
          </p:cNvSpPr>
          <p:nvPr/>
        </p:nvSpPr>
        <p:spPr>
          <a:xfrm>
            <a:off x="1211243" y="1930598"/>
            <a:ext cx="7737466" cy="1786434"/>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dirty="0" smtClean="0">
                <a:latin typeface="Rockwell Extra Bold" panose="02060903040505020403" pitchFamily="18" charset="0"/>
              </a:rPr>
              <a:t>MODELO DE GESTIÓN TURISMO COMUNITARIOCOMO ALTERNATIVA DE DESARROLLO PARA LA PARROQUIA DE COTOGCHOA, CANTÓN RUMIÑAHUI, PROVINCIA DE PICHINCHA.</a:t>
            </a:r>
            <a:endParaRPr lang="es-ES" dirty="0" smtClean="0">
              <a:latin typeface="Rockwell Extra Bold" panose="02060903040505020403" pitchFamily="18" charset="0"/>
            </a:endParaRPr>
          </a:p>
          <a:p>
            <a:endParaRPr lang="es-ES" dirty="0">
              <a:latin typeface="Rockwell Extra Bold" panose="02060903040505020403" pitchFamily="18" charset="0"/>
            </a:endParaRPr>
          </a:p>
        </p:txBody>
      </p:sp>
      <p:sp>
        <p:nvSpPr>
          <p:cNvPr id="8" name="2 Subtítulo"/>
          <p:cNvSpPr txBox="1">
            <a:spLocks/>
          </p:cNvSpPr>
          <p:nvPr/>
        </p:nvSpPr>
        <p:spPr>
          <a:xfrm>
            <a:off x="1612039" y="4012108"/>
            <a:ext cx="6400800" cy="49701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s-ES" sz="3200" b="1" dirty="0" smtClean="0">
                <a:latin typeface="MV Boli" panose="02000500030200090000" pitchFamily="2" charset="0"/>
                <a:cs typeface="MV Boli" panose="02000500030200090000" pitchFamily="2" charset="0"/>
              </a:rPr>
              <a:t>Beatriz León</a:t>
            </a:r>
            <a:endParaRPr kumimoji="0" lang="es-ES" sz="3200" b="1" i="0" u="none" strike="noStrike" kern="1200" cap="none" spc="0" normalizeH="0" baseline="0" noProof="0" dirty="0" smtClean="0">
              <a:ln>
                <a:noFill/>
              </a:ln>
              <a:solidFill>
                <a:schemeClr val="tx1"/>
              </a:solidFill>
              <a:effectLst/>
              <a:uLnTx/>
              <a:uFillTx/>
              <a:latin typeface="MV Boli" panose="02000500030200090000" pitchFamily="2" charset="0"/>
              <a:cs typeface="MV Boli" panose="02000500030200090000" pitchFamily="2" charset="0"/>
            </a:endParaRPr>
          </a:p>
        </p:txBody>
      </p:sp>
      <p:sp>
        <p:nvSpPr>
          <p:cNvPr id="9" name="2 Subtítulo"/>
          <p:cNvSpPr txBox="1">
            <a:spLocks/>
          </p:cNvSpPr>
          <p:nvPr/>
        </p:nvSpPr>
        <p:spPr>
          <a:xfrm>
            <a:off x="1602160" y="5085184"/>
            <a:ext cx="6955631" cy="1752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s-ES" sz="2800" b="1" dirty="0" smtClean="0">
                <a:latin typeface="MV Boli" panose="02000500030200090000" pitchFamily="2" charset="0"/>
                <a:cs typeface="MV Boli" panose="02000500030200090000" pitchFamily="2" charset="0"/>
              </a:rPr>
              <a:t>DIRECTOR: Ing. Gustavo Paladines</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s-ES" sz="2800" b="1" dirty="0" smtClean="0">
              <a:latin typeface="MV Boli" panose="02000500030200090000" pitchFamily="2" charset="0"/>
              <a:cs typeface="MV Boli" panose="02000500030200090000" pitchFamily="2"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800" b="1" i="0" u="none" strike="noStrike" kern="1200" cap="none" spc="0" normalizeH="0" baseline="0" noProof="0" dirty="0" smtClean="0">
                <a:ln>
                  <a:noFill/>
                </a:ln>
                <a:solidFill>
                  <a:schemeClr val="tx1"/>
                </a:solidFill>
                <a:effectLst/>
                <a:uLnTx/>
                <a:uFillTx/>
                <a:latin typeface="MV Boli" panose="02000500030200090000" pitchFamily="2" charset="0"/>
                <a:cs typeface="MV Boli" panose="02000500030200090000" pitchFamily="2" charset="0"/>
              </a:rPr>
              <a:t>2016</a:t>
            </a:r>
          </a:p>
        </p:txBody>
      </p:sp>
    </p:spTree>
    <p:extLst>
      <p:ext uri="{BB962C8B-B14F-4D97-AF65-F5344CB8AC3E}">
        <p14:creationId xmlns:p14="http://schemas.microsoft.com/office/powerpoint/2010/main" val="3766190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C:\Users\Inicio\Desktop\20160209_123946.jpg"/>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67544" y="0"/>
            <a:ext cx="8676456" cy="6837784"/>
          </a:xfrm>
          <a:prstGeom prst="rect">
            <a:avLst/>
          </a:prstGeom>
          <a:ln>
            <a:noFill/>
          </a:ln>
          <a:effectLst>
            <a:softEdge rad="112500"/>
          </a:effectLst>
        </p:spPr>
      </p:pic>
      <p:sp>
        <p:nvSpPr>
          <p:cNvPr id="2" name="Título 1"/>
          <p:cNvSpPr>
            <a:spLocks noGrp="1"/>
          </p:cNvSpPr>
          <p:nvPr>
            <p:ph type="title"/>
          </p:nvPr>
        </p:nvSpPr>
        <p:spPr/>
        <p:txBody>
          <a:bodyPr/>
          <a:lstStyle/>
          <a:p>
            <a:r>
              <a:rPr lang="es-EC" dirty="0" smtClean="0">
                <a:solidFill>
                  <a:schemeClr val="accent3">
                    <a:lumMod val="50000"/>
                  </a:schemeClr>
                </a:solidFill>
              </a:rPr>
              <a:t>PROPUESTA</a:t>
            </a:r>
            <a:r>
              <a:rPr lang="es-EC" dirty="0" smtClean="0"/>
              <a:t> </a:t>
            </a:r>
            <a:endParaRPr lang="es-EC" dirty="0"/>
          </a:p>
        </p:txBody>
      </p:sp>
      <p:sp>
        <p:nvSpPr>
          <p:cNvPr id="3" name="Marcador de contenido 2"/>
          <p:cNvSpPr>
            <a:spLocks noGrp="1"/>
          </p:cNvSpPr>
          <p:nvPr>
            <p:ph idx="1"/>
          </p:nvPr>
        </p:nvSpPr>
        <p:spPr>
          <a:xfrm>
            <a:off x="662880" y="2248272"/>
            <a:ext cx="8229600" cy="1828800"/>
          </a:xfrm>
        </p:spPr>
        <p:txBody>
          <a:bodyPr/>
          <a:lstStyle/>
          <a:p>
            <a:pPr marL="0" indent="0" algn="ctr">
              <a:buNone/>
            </a:pPr>
            <a:r>
              <a:rPr lang="es-EC" dirty="0" smtClean="0">
                <a:latin typeface="Arial" panose="020B0604020202020204" pitchFamily="34" charset="0"/>
                <a:cs typeface="Arial" panose="020B0604020202020204" pitchFamily="34" charset="0"/>
              </a:rPr>
              <a:t>Modelo de Gestión Turismo Comunitario como alternativa de desarrollo para la parroquia de </a:t>
            </a:r>
            <a:r>
              <a:rPr lang="es-EC" dirty="0" err="1" smtClean="0">
                <a:latin typeface="Arial" panose="020B0604020202020204" pitchFamily="34" charset="0"/>
                <a:cs typeface="Arial" panose="020B0604020202020204" pitchFamily="34" charset="0"/>
              </a:rPr>
              <a:t>Cotogchoa</a:t>
            </a:r>
            <a:r>
              <a:rPr lang="es-EC" dirty="0">
                <a:latin typeface="Arial" panose="020B0604020202020204" pitchFamily="34" charset="0"/>
                <a:cs typeface="Arial" panose="020B0604020202020204" pitchFamily="34" charset="0"/>
              </a:rPr>
              <a:t>.</a:t>
            </a:r>
          </a:p>
        </p:txBody>
      </p:sp>
      <p:pic>
        <p:nvPicPr>
          <p:cNvPr id="4" name="Picture 2" descr="http://www.airocean-cargo.com/imagenes/gotas_verdes.png"/>
          <p:cNvPicPr>
            <a:picLocks noChangeAspect="1" noChangeArrowheads="1"/>
          </p:cNvPicPr>
          <p:nvPr/>
        </p:nvPicPr>
        <p:blipFill>
          <a:blip r:embed="rId3" cstate="print"/>
          <a:stretch>
            <a:fillRect/>
          </a:stretch>
        </p:blipFill>
        <p:spPr bwMode="auto">
          <a:xfrm>
            <a:off x="0" y="5500703"/>
            <a:ext cx="9144000" cy="1357298"/>
          </a:xfrm>
          <a:prstGeom prst="rect">
            <a:avLst/>
          </a:prstGeom>
          <a:noFill/>
          <a:ln>
            <a:noFill/>
          </a:ln>
        </p:spPr>
      </p:pic>
      <p:pic>
        <p:nvPicPr>
          <p:cNvPr id="5" name="4 Imagen" descr="H:\UDE\Logo\UFA.jpg"/>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9520" y="6429396"/>
            <a:ext cx="1714480" cy="428604"/>
          </a:xfrm>
          <a:prstGeom prst="rect">
            <a:avLst/>
          </a:prstGeom>
          <a:noFill/>
          <a:ln>
            <a:noFill/>
          </a:ln>
        </p:spPr>
      </p:pic>
      <p:pic>
        <p:nvPicPr>
          <p:cNvPr id="6" name="Picture 2" descr="http://www.airocean-cargo.com/imagenes/gotas_verdes.png"/>
          <p:cNvPicPr>
            <a:picLocks noChangeAspect="1" noChangeArrowheads="1"/>
          </p:cNvPicPr>
          <p:nvPr/>
        </p:nvPicPr>
        <p:blipFill>
          <a:blip r:embed="rId3" cstate="print"/>
          <a:stretch>
            <a:fillRect/>
          </a:stretch>
        </p:blipFill>
        <p:spPr bwMode="auto">
          <a:xfrm rot="16200000" flipV="1">
            <a:off x="-2535557" y="2535557"/>
            <a:ext cx="6857032" cy="1785918"/>
          </a:xfrm>
          <a:prstGeom prst="rect">
            <a:avLst/>
          </a:prstGeom>
          <a:noFill/>
          <a:ln>
            <a:noFill/>
          </a:ln>
        </p:spPr>
      </p:pic>
    </p:spTree>
    <p:extLst>
      <p:ext uri="{BB962C8B-B14F-4D97-AF65-F5344CB8AC3E}">
        <p14:creationId xmlns:p14="http://schemas.microsoft.com/office/powerpoint/2010/main" val="2801581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irocean-cargo.com/imagenes/gotas_verdes.png"/>
          <p:cNvPicPr>
            <a:picLocks noChangeAspect="1" noChangeArrowheads="1"/>
          </p:cNvPicPr>
          <p:nvPr/>
        </p:nvPicPr>
        <p:blipFill>
          <a:blip r:embed="rId3" cstate="print"/>
          <a:stretch>
            <a:fillRect/>
          </a:stretch>
        </p:blipFill>
        <p:spPr bwMode="auto">
          <a:xfrm>
            <a:off x="0" y="5500703"/>
            <a:ext cx="9144000" cy="1357298"/>
          </a:xfrm>
          <a:prstGeom prst="rect">
            <a:avLst/>
          </a:prstGeom>
          <a:noFill/>
          <a:ln>
            <a:noFill/>
          </a:ln>
        </p:spPr>
      </p:pic>
      <p:pic>
        <p:nvPicPr>
          <p:cNvPr id="5" name="4 Imagen" descr="H:\UDE\Logo\UFA.jpg"/>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9520" y="6429396"/>
            <a:ext cx="1714480" cy="428604"/>
          </a:xfrm>
          <a:prstGeom prst="rect">
            <a:avLst/>
          </a:prstGeom>
          <a:noFill/>
          <a:ln>
            <a:noFill/>
          </a:ln>
        </p:spPr>
      </p:pic>
      <p:sp>
        <p:nvSpPr>
          <p:cNvPr id="6" name="AutoShape 2" descr="http://360.espe.edu.ec/images/Sedes/2/LogHC.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 name="Rectángulo 11"/>
          <p:cNvSpPr/>
          <p:nvPr/>
        </p:nvSpPr>
        <p:spPr>
          <a:xfrm>
            <a:off x="2544430" y="-18417"/>
            <a:ext cx="4669869" cy="707886"/>
          </a:xfrm>
          <a:prstGeom prst="rect">
            <a:avLst/>
          </a:prstGeom>
          <a:noFill/>
        </p:spPr>
        <p:txBody>
          <a:bodyPr wrap="none" lIns="91440" tIns="45720" rIns="91440" bIns="45720">
            <a:spAutoFit/>
          </a:bodyPr>
          <a:lstStyle/>
          <a:p>
            <a:pPr algn="ctr"/>
            <a:r>
              <a:rPr lang="es-ES" sz="4000" b="1" u="sng" dirty="0" smtClean="0">
                <a:ln w="22225">
                  <a:solidFill>
                    <a:schemeClr val="tx2">
                      <a:lumMod val="50000"/>
                    </a:schemeClr>
                  </a:solidFill>
                  <a:prstDash val="solid"/>
                </a:ln>
                <a:solidFill>
                  <a:schemeClr val="accent5">
                    <a:lumMod val="75000"/>
                  </a:schemeClr>
                </a:solidFill>
                <a:latin typeface="MingLiU" panose="02020509000000000000" pitchFamily="49" charset="-120"/>
                <a:ea typeface="MingLiU" panose="02020509000000000000" pitchFamily="49" charset="-120"/>
                <a:cs typeface="MV Boli" panose="02000500030200090000" pitchFamily="2" charset="0"/>
              </a:rPr>
              <a:t>Modelo de Gestión</a:t>
            </a:r>
            <a:endParaRPr lang="es-ES" sz="4000" b="1" u="sng" dirty="0">
              <a:ln w="22225">
                <a:solidFill>
                  <a:schemeClr val="tx2">
                    <a:lumMod val="50000"/>
                  </a:schemeClr>
                </a:solidFill>
                <a:prstDash val="solid"/>
              </a:ln>
              <a:solidFill>
                <a:schemeClr val="accent5">
                  <a:lumMod val="75000"/>
                </a:schemeClr>
              </a:solidFill>
              <a:latin typeface="MingLiU" panose="02020509000000000000" pitchFamily="49" charset="-120"/>
              <a:ea typeface="MingLiU" panose="02020509000000000000" pitchFamily="49" charset="-120"/>
              <a:cs typeface="MV Boli" panose="02000500030200090000" pitchFamily="2" charset="0"/>
            </a:endParaRPr>
          </a:p>
        </p:txBody>
      </p:sp>
      <p:graphicFrame>
        <p:nvGraphicFramePr>
          <p:cNvPr id="2" name="Diagrama 1"/>
          <p:cNvGraphicFramePr/>
          <p:nvPr>
            <p:extLst>
              <p:ext uri="{D42A27DB-BD31-4B8C-83A1-F6EECF244321}">
                <p14:modId xmlns:p14="http://schemas.microsoft.com/office/powerpoint/2010/main" val="939689508"/>
              </p:ext>
            </p:extLst>
          </p:nvPr>
        </p:nvGraphicFramePr>
        <p:xfrm>
          <a:off x="155575" y="908720"/>
          <a:ext cx="8988425" cy="51614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0640180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www.airocean-cargo.com/imagenes/gotas_verdes.png"/>
          <p:cNvPicPr>
            <a:picLocks noChangeAspect="1" noChangeArrowheads="1"/>
          </p:cNvPicPr>
          <p:nvPr/>
        </p:nvPicPr>
        <p:blipFill>
          <a:blip r:embed="rId2" cstate="print"/>
          <a:stretch>
            <a:fillRect/>
          </a:stretch>
        </p:blipFill>
        <p:spPr bwMode="auto">
          <a:xfrm>
            <a:off x="0" y="5500703"/>
            <a:ext cx="9144000" cy="1357298"/>
          </a:xfrm>
          <a:prstGeom prst="rect">
            <a:avLst/>
          </a:prstGeom>
          <a:noFill/>
          <a:ln>
            <a:noFill/>
          </a:ln>
        </p:spPr>
      </p:pic>
      <p:pic>
        <p:nvPicPr>
          <p:cNvPr id="16" name="4 Imagen" descr="H:\UDE\Logo\UFA.jp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9520" y="6429396"/>
            <a:ext cx="1714480" cy="428604"/>
          </a:xfrm>
          <a:prstGeom prst="rect">
            <a:avLst/>
          </a:prstGeom>
          <a:noFill/>
          <a:ln>
            <a:noFill/>
          </a:ln>
        </p:spPr>
      </p:pic>
      <p:sp>
        <p:nvSpPr>
          <p:cNvPr id="2" name="Título 1"/>
          <p:cNvSpPr>
            <a:spLocks noGrp="1"/>
          </p:cNvSpPr>
          <p:nvPr>
            <p:ph type="title"/>
          </p:nvPr>
        </p:nvSpPr>
        <p:spPr>
          <a:xfrm>
            <a:off x="590872" y="44624"/>
            <a:ext cx="8229600" cy="1143000"/>
          </a:xfrm>
        </p:spPr>
        <p:txBody>
          <a:bodyPr/>
          <a:lstStyle/>
          <a:p>
            <a:r>
              <a:rPr lang="es-EC" dirty="0" smtClean="0">
                <a:ln>
                  <a:solidFill>
                    <a:schemeClr val="accent3">
                      <a:lumMod val="75000"/>
                    </a:schemeClr>
                  </a:solidFill>
                </a:ln>
                <a:solidFill>
                  <a:schemeClr val="accent5">
                    <a:lumMod val="50000"/>
                  </a:schemeClr>
                </a:solidFill>
              </a:rPr>
              <a:t>MODELO DE GESTIÓN EN TURISMO</a:t>
            </a:r>
            <a:endParaRPr lang="es-EC" dirty="0">
              <a:ln>
                <a:solidFill>
                  <a:schemeClr val="accent3">
                    <a:lumMod val="75000"/>
                  </a:schemeClr>
                </a:solidFill>
              </a:ln>
              <a:solidFill>
                <a:schemeClr val="accent5">
                  <a:lumMod val="50000"/>
                </a:schemeClr>
              </a:solidFill>
            </a:endParaRPr>
          </a:p>
        </p:txBody>
      </p:sp>
      <p:grpSp>
        <p:nvGrpSpPr>
          <p:cNvPr id="4" name="Grupo 3"/>
          <p:cNvGrpSpPr/>
          <p:nvPr/>
        </p:nvGrpSpPr>
        <p:grpSpPr>
          <a:xfrm>
            <a:off x="1315776" y="1052736"/>
            <a:ext cx="5977302" cy="1054186"/>
            <a:chOff x="1769107" y="326"/>
            <a:chExt cx="5977302" cy="1054186"/>
          </a:xfrm>
          <a:scene3d>
            <a:camera prst="orthographicFront"/>
            <a:lightRig rig="flat" dir="t"/>
          </a:scene3d>
        </p:grpSpPr>
        <p:sp>
          <p:nvSpPr>
            <p:cNvPr id="5" name="Pentágono 4"/>
            <p:cNvSpPr/>
            <p:nvPr/>
          </p:nvSpPr>
          <p:spPr>
            <a:xfrm rot="10800000">
              <a:off x="1769107" y="326"/>
              <a:ext cx="5977302" cy="1054186"/>
            </a:xfrm>
            <a:prstGeom prst="homePlate">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6" name="Pentágono 4"/>
            <p:cNvSpPr/>
            <p:nvPr/>
          </p:nvSpPr>
          <p:spPr>
            <a:xfrm rot="21600000">
              <a:off x="2032653" y="326"/>
              <a:ext cx="5713756" cy="105418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64867" tIns="121920" rIns="227584" bIns="121920" numCol="1" spcCol="1270" anchor="ctr" anchorCtr="0">
              <a:noAutofit/>
            </a:bodyPr>
            <a:lstStyle/>
            <a:p>
              <a:pPr lvl="0" algn="ctr" defTabSz="1422400">
                <a:lnSpc>
                  <a:spcPct val="90000"/>
                </a:lnSpc>
                <a:spcBef>
                  <a:spcPct val="0"/>
                </a:spcBef>
                <a:spcAft>
                  <a:spcPct val="35000"/>
                </a:spcAft>
              </a:pPr>
              <a:r>
                <a:rPr lang="es-EC" sz="2800" dirty="0" smtClean="0">
                  <a:latin typeface="Arial" panose="020B0604020202020204" pitchFamily="34" charset="0"/>
                  <a:cs typeface="Arial" panose="020B0604020202020204" pitchFamily="34" charset="0"/>
                </a:rPr>
                <a:t>Gestionar</a:t>
              </a:r>
              <a:endParaRPr lang="es-EC" sz="2800" kern="1200" dirty="0">
                <a:latin typeface="Arial" panose="020B0604020202020204" pitchFamily="34" charset="0"/>
                <a:cs typeface="Arial" panose="020B0604020202020204" pitchFamily="34" charset="0"/>
              </a:endParaRPr>
            </a:p>
          </p:txBody>
        </p:sp>
      </p:grpSp>
      <p:sp>
        <p:nvSpPr>
          <p:cNvPr id="7" name="Pentágono 6"/>
          <p:cNvSpPr/>
          <p:nvPr/>
        </p:nvSpPr>
        <p:spPr>
          <a:xfrm>
            <a:off x="1835696" y="2204864"/>
            <a:ext cx="5977302" cy="1054186"/>
          </a:xfrm>
          <a:prstGeom prst="homePlate">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pPr algn="ctr"/>
            <a:r>
              <a:rPr lang="es-EC" sz="2800" dirty="0" smtClean="0">
                <a:latin typeface="Arial" panose="020B0604020202020204" pitchFamily="34" charset="0"/>
                <a:cs typeface="Arial" panose="020B0604020202020204" pitchFamily="34" charset="0"/>
              </a:rPr>
              <a:t>Innovar un servicio o producto</a:t>
            </a:r>
          </a:p>
          <a:p>
            <a:pPr algn="ctr"/>
            <a:endParaRPr lang="es-EC" sz="2800" dirty="0">
              <a:latin typeface="Arial" panose="020B0604020202020204" pitchFamily="34" charset="0"/>
              <a:cs typeface="Arial" panose="020B0604020202020204" pitchFamily="34" charset="0"/>
            </a:endParaRPr>
          </a:p>
          <a:p>
            <a:pPr algn="ctr"/>
            <a:endParaRPr lang="es-EC" sz="2800" dirty="0">
              <a:latin typeface="Arial" panose="020B0604020202020204" pitchFamily="34" charset="0"/>
              <a:cs typeface="Arial" panose="020B0604020202020204" pitchFamily="34" charset="0"/>
            </a:endParaRPr>
          </a:p>
        </p:txBody>
      </p:sp>
      <p:grpSp>
        <p:nvGrpSpPr>
          <p:cNvPr id="8" name="Grupo 7"/>
          <p:cNvGrpSpPr/>
          <p:nvPr/>
        </p:nvGrpSpPr>
        <p:grpSpPr>
          <a:xfrm>
            <a:off x="1315776" y="3356992"/>
            <a:ext cx="5977302" cy="1054186"/>
            <a:chOff x="1769107" y="326"/>
            <a:chExt cx="5977302" cy="1054186"/>
          </a:xfrm>
          <a:scene3d>
            <a:camera prst="orthographicFront"/>
            <a:lightRig rig="flat" dir="t"/>
          </a:scene3d>
        </p:grpSpPr>
        <p:sp>
          <p:nvSpPr>
            <p:cNvPr id="9" name="Pentágono 8"/>
            <p:cNvSpPr/>
            <p:nvPr/>
          </p:nvSpPr>
          <p:spPr>
            <a:xfrm rot="10800000">
              <a:off x="1769107" y="326"/>
              <a:ext cx="5977302" cy="1054186"/>
            </a:xfrm>
            <a:prstGeom prst="homePlate">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10" name="Pentágono 4"/>
            <p:cNvSpPr/>
            <p:nvPr/>
          </p:nvSpPr>
          <p:spPr>
            <a:xfrm rot="21600000">
              <a:off x="2032653" y="326"/>
              <a:ext cx="5713756" cy="105418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64867" tIns="121920" rIns="227584" bIns="121920" numCol="1" spcCol="1270" anchor="ctr" anchorCtr="0">
              <a:noAutofit/>
            </a:bodyPr>
            <a:lstStyle/>
            <a:p>
              <a:pPr lvl="0" algn="ctr" defTabSz="1422400">
                <a:lnSpc>
                  <a:spcPct val="90000"/>
                </a:lnSpc>
                <a:spcBef>
                  <a:spcPct val="0"/>
                </a:spcBef>
                <a:spcAft>
                  <a:spcPct val="35000"/>
                </a:spcAft>
              </a:pPr>
              <a:r>
                <a:rPr lang="es-EC" sz="2800" kern="1200" dirty="0" smtClean="0">
                  <a:latin typeface="Arial" panose="020B0604020202020204" pitchFamily="34" charset="0"/>
                  <a:cs typeface="Arial" panose="020B0604020202020204" pitchFamily="34" charset="0"/>
                </a:rPr>
                <a:t>Para ofrecer en el mercado</a:t>
              </a:r>
              <a:endParaRPr lang="es-EC" sz="2800" kern="1200" dirty="0">
                <a:latin typeface="Arial" panose="020B0604020202020204" pitchFamily="34" charset="0"/>
                <a:cs typeface="Arial" panose="020B0604020202020204" pitchFamily="34" charset="0"/>
              </a:endParaRPr>
            </a:p>
          </p:txBody>
        </p:sp>
      </p:grpSp>
      <p:sp>
        <p:nvSpPr>
          <p:cNvPr id="11" name="Pentágono 10"/>
          <p:cNvSpPr/>
          <p:nvPr/>
        </p:nvSpPr>
        <p:spPr>
          <a:xfrm>
            <a:off x="1835696" y="4509120"/>
            <a:ext cx="5977302" cy="1054186"/>
          </a:xfrm>
          <a:prstGeom prst="homePlate">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pPr algn="ctr"/>
            <a:r>
              <a:rPr lang="es-EC" sz="2800" dirty="0" smtClean="0">
                <a:latin typeface="Arial" panose="020B0604020202020204" pitchFamily="34" charset="0"/>
                <a:cs typeface="Arial" panose="020B0604020202020204" pitchFamily="34" charset="0"/>
              </a:rPr>
              <a:t>Objetivos planteados</a:t>
            </a:r>
          </a:p>
          <a:p>
            <a:pPr algn="ctr"/>
            <a:endParaRPr lang="es-EC" sz="2800" dirty="0">
              <a:latin typeface="Arial" panose="020B0604020202020204" pitchFamily="34" charset="0"/>
              <a:cs typeface="Arial" panose="020B0604020202020204" pitchFamily="34" charset="0"/>
            </a:endParaRPr>
          </a:p>
          <a:p>
            <a:pPr algn="ctr"/>
            <a:endParaRPr lang="es-EC" sz="2800" dirty="0">
              <a:latin typeface="Arial" panose="020B0604020202020204" pitchFamily="34" charset="0"/>
              <a:cs typeface="Arial" panose="020B0604020202020204" pitchFamily="34" charset="0"/>
            </a:endParaRPr>
          </a:p>
        </p:txBody>
      </p:sp>
      <p:grpSp>
        <p:nvGrpSpPr>
          <p:cNvPr id="12" name="Grupo 11"/>
          <p:cNvGrpSpPr/>
          <p:nvPr/>
        </p:nvGrpSpPr>
        <p:grpSpPr>
          <a:xfrm>
            <a:off x="1315776" y="5661247"/>
            <a:ext cx="5977302" cy="1054186"/>
            <a:chOff x="1769107" y="326"/>
            <a:chExt cx="5977302" cy="1054186"/>
          </a:xfrm>
          <a:scene3d>
            <a:camera prst="orthographicFront"/>
            <a:lightRig rig="flat" dir="t"/>
          </a:scene3d>
        </p:grpSpPr>
        <p:sp>
          <p:nvSpPr>
            <p:cNvPr id="13" name="Pentágono 12"/>
            <p:cNvSpPr/>
            <p:nvPr/>
          </p:nvSpPr>
          <p:spPr>
            <a:xfrm rot="10800000">
              <a:off x="1769107" y="326"/>
              <a:ext cx="5977302" cy="1054186"/>
            </a:xfrm>
            <a:prstGeom prst="homePlate">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14" name="Pentágono 4"/>
            <p:cNvSpPr/>
            <p:nvPr/>
          </p:nvSpPr>
          <p:spPr>
            <a:xfrm rot="21600000">
              <a:off x="2032653" y="326"/>
              <a:ext cx="5713756" cy="105418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64867" tIns="121920" rIns="227584" bIns="121920" numCol="1" spcCol="1270" anchor="ctr" anchorCtr="0">
              <a:noAutofit/>
            </a:bodyPr>
            <a:lstStyle/>
            <a:p>
              <a:pPr lvl="0" algn="ctr" defTabSz="1422400">
                <a:lnSpc>
                  <a:spcPct val="90000"/>
                </a:lnSpc>
                <a:spcBef>
                  <a:spcPct val="0"/>
                </a:spcBef>
                <a:spcAft>
                  <a:spcPct val="35000"/>
                </a:spcAft>
              </a:pPr>
              <a:r>
                <a:rPr lang="es-EC" sz="2800" dirty="0" smtClean="0">
                  <a:latin typeface="Arial" panose="020B0604020202020204" pitchFamily="34" charset="0"/>
                  <a:cs typeface="Arial" panose="020B0604020202020204" pitchFamily="34" charset="0"/>
                </a:rPr>
                <a:t>Beneficio para la población de un lugar.</a:t>
              </a:r>
              <a:endParaRPr lang="es-EC" sz="2800" kern="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04831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irocean-cargo.com/imagenes/gotas_verdes.png"/>
          <p:cNvPicPr>
            <a:picLocks noChangeAspect="1" noChangeArrowheads="1"/>
          </p:cNvPicPr>
          <p:nvPr/>
        </p:nvPicPr>
        <p:blipFill>
          <a:blip r:embed="rId2" cstate="print"/>
          <a:stretch>
            <a:fillRect/>
          </a:stretch>
        </p:blipFill>
        <p:spPr bwMode="auto">
          <a:xfrm>
            <a:off x="0" y="5500703"/>
            <a:ext cx="9144000" cy="1357298"/>
          </a:xfrm>
          <a:prstGeom prst="rect">
            <a:avLst/>
          </a:prstGeom>
          <a:noFill/>
          <a:ln>
            <a:noFill/>
          </a:ln>
        </p:spPr>
      </p:pic>
      <p:grpSp>
        <p:nvGrpSpPr>
          <p:cNvPr id="5" name="Grupo 4"/>
          <p:cNvGrpSpPr/>
          <p:nvPr/>
        </p:nvGrpSpPr>
        <p:grpSpPr>
          <a:xfrm>
            <a:off x="1007604" y="548680"/>
            <a:ext cx="7128792" cy="4680520"/>
            <a:chOff x="-678490" y="0"/>
            <a:chExt cx="14449857" cy="6231232"/>
          </a:xfrm>
        </p:grpSpPr>
        <p:graphicFrame>
          <p:nvGraphicFramePr>
            <p:cNvPr id="6" name="Diagrama 5"/>
            <p:cNvGraphicFramePr/>
            <p:nvPr>
              <p:extLst>
                <p:ext uri="{D42A27DB-BD31-4B8C-83A1-F6EECF244321}">
                  <p14:modId xmlns:p14="http://schemas.microsoft.com/office/powerpoint/2010/main" val="4262317066"/>
                </p:ext>
              </p:extLst>
            </p:nvPr>
          </p:nvGraphicFramePr>
          <p:xfrm>
            <a:off x="1816156" y="408780"/>
            <a:ext cx="9523056" cy="5352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ángulo 6"/>
            <p:cNvSpPr/>
            <p:nvPr/>
          </p:nvSpPr>
          <p:spPr>
            <a:xfrm rot="16200000">
              <a:off x="-2155812" y="2267391"/>
              <a:ext cx="3847452" cy="892808"/>
            </a:xfrm>
            <a:prstGeom prst="rect">
              <a:avLst/>
            </a:prstGeom>
            <a:noFill/>
          </p:spPr>
          <p:txBody>
            <a:bodyPr wrap="square" lIns="91440" tIns="45720" rIns="91440" bIns="45720">
              <a:noAutofit/>
            </a:bodyPr>
            <a:lstStyle/>
            <a:p>
              <a:pPr algn="ctr">
                <a:spcAft>
                  <a:spcPts val="0"/>
                </a:spcAft>
              </a:pPr>
              <a:r>
                <a:rPr lang="es-ES" sz="2000" kern="1200" dirty="0">
                  <a:solidFill>
                    <a:srgbClr val="000000"/>
                  </a:solidFill>
                  <a:effectLst>
                    <a:outerShdw blurRad="38100" dist="19050" dir="2700000" algn="tl">
                      <a:schemeClr val="dk1">
                        <a:alpha val="40000"/>
                      </a:schemeClr>
                    </a:outerShdw>
                  </a:effectLst>
                  <a:ea typeface="Times New Roman" panose="02020603050405020304" pitchFamily="18" charset="0"/>
                  <a:cs typeface="Times New Roman" panose="02020603050405020304" pitchFamily="18" charset="0"/>
                </a:rPr>
                <a:t>CLIENTES/TURISTA</a:t>
              </a:r>
              <a:endParaRPr lang="es-EC" sz="2000" dirty="0">
                <a:effectLst/>
                <a:ea typeface="Times New Roman" panose="02020603050405020304" pitchFamily="18" charset="0"/>
              </a:endParaRPr>
            </a:p>
          </p:txBody>
        </p:sp>
        <p:sp>
          <p:nvSpPr>
            <p:cNvPr id="8" name="Rectángulo 7"/>
            <p:cNvSpPr/>
            <p:nvPr/>
          </p:nvSpPr>
          <p:spPr>
            <a:xfrm rot="5400000">
              <a:off x="10906312" y="2584384"/>
              <a:ext cx="4837299" cy="892810"/>
            </a:xfrm>
            <a:prstGeom prst="rect">
              <a:avLst/>
            </a:prstGeom>
            <a:noFill/>
          </p:spPr>
          <p:txBody>
            <a:bodyPr wrap="square" lIns="91440" tIns="45720" rIns="91440" bIns="45720">
              <a:noAutofit/>
            </a:bodyPr>
            <a:lstStyle/>
            <a:p>
              <a:pPr algn="ctr">
                <a:spcAft>
                  <a:spcPts val="0"/>
                </a:spcAft>
              </a:pPr>
              <a:r>
                <a:rPr lang="es-ES" sz="2000" kern="1200">
                  <a:solidFill>
                    <a:srgbClr val="000000"/>
                  </a:solidFill>
                  <a:effectLst>
                    <a:outerShdw blurRad="38100" dist="19050" dir="2700000" algn="tl">
                      <a:schemeClr val="dk1">
                        <a:alpha val="40000"/>
                      </a:schemeClr>
                    </a:outerShdw>
                  </a:effectLst>
                  <a:ea typeface="Times New Roman" panose="02020603050405020304" pitchFamily="18" charset="0"/>
                  <a:cs typeface="Times New Roman" panose="02020603050405020304" pitchFamily="18" charset="0"/>
                </a:rPr>
                <a:t>CLIENTES/TURISTA</a:t>
              </a:r>
              <a:endParaRPr lang="es-EC" sz="2000">
                <a:effectLst/>
                <a:ea typeface="Times New Roman" panose="02020603050405020304" pitchFamily="18" charset="0"/>
              </a:endParaRPr>
            </a:p>
            <a:p>
              <a:pPr algn="ctr">
                <a:spcAft>
                  <a:spcPts val="0"/>
                </a:spcAft>
              </a:pPr>
              <a:r>
                <a:rPr lang="es-EC" sz="2000">
                  <a:effectLst/>
                  <a:ea typeface="Times New Roman" panose="02020603050405020304" pitchFamily="18" charset="0"/>
                </a:rPr>
                <a:t> </a:t>
              </a:r>
            </a:p>
          </p:txBody>
        </p:sp>
        <p:sp>
          <p:nvSpPr>
            <p:cNvPr id="9" name="Rectángulo 8"/>
            <p:cNvSpPr/>
            <p:nvPr/>
          </p:nvSpPr>
          <p:spPr>
            <a:xfrm rot="5400000">
              <a:off x="9930489" y="2569996"/>
              <a:ext cx="4081145" cy="827404"/>
            </a:xfrm>
            <a:prstGeom prst="rect">
              <a:avLst/>
            </a:prstGeom>
            <a:noFill/>
          </p:spPr>
          <p:txBody>
            <a:bodyPr wrap="square" lIns="91440" tIns="45720" rIns="91440" bIns="45720">
              <a:noAutofit/>
            </a:bodyPr>
            <a:lstStyle/>
            <a:p>
              <a:pPr algn="ctr">
                <a:spcAft>
                  <a:spcPts val="0"/>
                </a:spcAft>
              </a:pPr>
              <a:r>
                <a:rPr lang="es-ES" kern="1200" dirty="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REQUERIMIENTO</a:t>
              </a:r>
              <a:endParaRPr lang="es-EC" dirty="0">
                <a:effectLst/>
                <a:latin typeface="Times New Roman" panose="02020603050405020304" pitchFamily="18" charset="0"/>
                <a:ea typeface="Times New Roman" panose="02020603050405020304" pitchFamily="18" charset="0"/>
              </a:endParaRPr>
            </a:p>
          </p:txBody>
        </p:sp>
        <p:sp>
          <p:nvSpPr>
            <p:cNvPr id="10" name="Rectángulo 9"/>
            <p:cNvSpPr/>
            <p:nvPr/>
          </p:nvSpPr>
          <p:spPr>
            <a:xfrm rot="16200000">
              <a:off x="-750441" y="2470135"/>
              <a:ext cx="3689349" cy="892810"/>
            </a:xfrm>
            <a:prstGeom prst="rect">
              <a:avLst/>
            </a:prstGeom>
            <a:noFill/>
          </p:spPr>
          <p:txBody>
            <a:bodyPr wrap="square" lIns="91440" tIns="45720" rIns="91440" bIns="45720">
              <a:noAutofit/>
            </a:bodyPr>
            <a:lstStyle/>
            <a:p>
              <a:pPr algn="ctr">
                <a:spcAft>
                  <a:spcPts val="0"/>
                </a:spcAft>
              </a:pPr>
              <a:r>
                <a:rPr lang="es-ES" sz="2000" kern="1200" dirty="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SATISFACCIÓN</a:t>
              </a:r>
              <a:endParaRPr lang="es-EC" sz="2000" dirty="0">
                <a:effectLst/>
                <a:latin typeface="Times New Roman" panose="02020603050405020304" pitchFamily="18" charset="0"/>
                <a:ea typeface="Times New Roman" panose="02020603050405020304" pitchFamily="18" charset="0"/>
              </a:endParaRPr>
            </a:p>
          </p:txBody>
        </p:sp>
        <p:sp>
          <p:nvSpPr>
            <p:cNvPr id="11" name="Flecha derecha 10"/>
            <p:cNvSpPr/>
            <p:nvPr/>
          </p:nvSpPr>
          <p:spPr>
            <a:xfrm rot="10800000">
              <a:off x="2202289" y="5600171"/>
              <a:ext cx="2189409" cy="605307"/>
            </a:xfrm>
            <a:prstGeom prst="rightArrow">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2" name="Flecha derecha 11"/>
            <p:cNvSpPr/>
            <p:nvPr/>
          </p:nvSpPr>
          <p:spPr>
            <a:xfrm rot="10800000">
              <a:off x="7969877" y="5625925"/>
              <a:ext cx="2189409" cy="605307"/>
            </a:xfrm>
            <a:prstGeom prst="rightArrow">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3" name="Flecha derecha 12"/>
            <p:cNvSpPr/>
            <p:nvPr/>
          </p:nvSpPr>
          <p:spPr>
            <a:xfrm>
              <a:off x="2202288" y="0"/>
              <a:ext cx="2189409" cy="605307"/>
            </a:xfrm>
            <a:prstGeom prst="rightArrow">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4" name="Flecha derecha 13"/>
            <p:cNvSpPr/>
            <p:nvPr/>
          </p:nvSpPr>
          <p:spPr>
            <a:xfrm>
              <a:off x="7969876" y="12880"/>
              <a:ext cx="2189409" cy="605307"/>
            </a:xfrm>
            <a:prstGeom prst="rightArrow">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5" name="CuadroTexto 27"/>
            <p:cNvSpPr txBox="1"/>
            <p:nvPr/>
          </p:nvSpPr>
          <p:spPr>
            <a:xfrm>
              <a:off x="769059" y="790070"/>
              <a:ext cx="3161427" cy="1531240"/>
            </a:xfrm>
            <a:prstGeom prst="rect">
              <a:avLst/>
            </a:prstGeom>
            <a:noFill/>
            <a:ln>
              <a:solidFill>
                <a:schemeClr val="bg1"/>
              </a:solidFill>
            </a:ln>
          </p:spPr>
          <p:txBody>
            <a:bodyPr wrap="square" rtlCol="0">
              <a:noAutofit/>
            </a:bodyPr>
            <a:lstStyle/>
            <a:p>
              <a:pPr algn="ctr">
                <a:spcAft>
                  <a:spcPts val="0"/>
                </a:spcAft>
              </a:pPr>
              <a:r>
                <a:rPr lang="es-EC"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ORIENTACIÓN A LOS RESULTADOS Y AGILIDAD DE RESPUESTAS</a:t>
              </a:r>
              <a:endParaRPr lang="es-EC" sz="1200" dirty="0">
                <a:effectLst/>
                <a:latin typeface="Times New Roman" panose="02020603050405020304" pitchFamily="18" charset="0"/>
                <a:ea typeface="Times New Roman" panose="02020603050405020304" pitchFamily="18" charset="0"/>
              </a:endParaRPr>
            </a:p>
          </p:txBody>
        </p:sp>
        <p:sp>
          <p:nvSpPr>
            <p:cNvPr id="16" name="CuadroTexto 28"/>
            <p:cNvSpPr txBox="1"/>
            <p:nvPr/>
          </p:nvSpPr>
          <p:spPr>
            <a:xfrm>
              <a:off x="1002556" y="4316422"/>
              <a:ext cx="2991461" cy="814242"/>
            </a:xfrm>
            <a:prstGeom prst="rect">
              <a:avLst/>
            </a:prstGeom>
            <a:noFill/>
            <a:ln>
              <a:solidFill>
                <a:schemeClr val="bg1"/>
              </a:solidFill>
            </a:ln>
          </p:spPr>
          <p:txBody>
            <a:bodyPr wrap="square" rtlCol="0">
              <a:noAutofit/>
            </a:bodyPr>
            <a:lstStyle/>
            <a:p>
              <a:pPr algn="ctr">
                <a:spcAft>
                  <a:spcPts val="0"/>
                </a:spcAft>
              </a:pPr>
              <a:r>
                <a:rPr lang="es-EC"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GESTIÓN DE INNOVACIÓN</a:t>
              </a:r>
              <a:endParaRPr lang="es-EC" sz="1200" dirty="0">
                <a:effectLst/>
                <a:latin typeface="Times New Roman" panose="02020603050405020304" pitchFamily="18" charset="0"/>
                <a:ea typeface="Times New Roman" panose="02020603050405020304" pitchFamily="18" charset="0"/>
              </a:endParaRPr>
            </a:p>
          </p:txBody>
        </p:sp>
        <p:sp>
          <p:nvSpPr>
            <p:cNvPr id="17" name="CuadroTexto 29"/>
            <p:cNvSpPr txBox="1"/>
            <p:nvPr/>
          </p:nvSpPr>
          <p:spPr>
            <a:xfrm>
              <a:off x="8657087" y="827642"/>
              <a:ext cx="3958685" cy="1531042"/>
            </a:xfrm>
            <a:prstGeom prst="rect">
              <a:avLst/>
            </a:prstGeom>
            <a:noFill/>
            <a:ln>
              <a:solidFill>
                <a:schemeClr val="bg1"/>
              </a:solidFill>
            </a:ln>
          </p:spPr>
          <p:txBody>
            <a:bodyPr wrap="square" rtlCol="0">
              <a:noAutofit/>
            </a:bodyPr>
            <a:lstStyle/>
            <a:p>
              <a:pPr algn="ctr">
                <a:spcAft>
                  <a:spcPts val="0"/>
                </a:spcAft>
              </a:pPr>
              <a:r>
                <a:rPr lang="es-EC"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PARTICIPACIÓN Y DESARROLLO A LA COMUNIDAD</a:t>
              </a:r>
              <a:endParaRPr lang="es-EC" sz="1200" dirty="0">
                <a:effectLst/>
                <a:latin typeface="Times New Roman" panose="02020603050405020304" pitchFamily="18" charset="0"/>
                <a:ea typeface="Times New Roman" panose="02020603050405020304" pitchFamily="18" charset="0"/>
              </a:endParaRPr>
            </a:p>
          </p:txBody>
        </p:sp>
        <p:sp>
          <p:nvSpPr>
            <p:cNvPr id="18" name="CuadroTexto 30"/>
            <p:cNvSpPr txBox="1"/>
            <p:nvPr/>
          </p:nvSpPr>
          <p:spPr>
            <a:xfrm>
              <a:off x="9370790" y="4174877"/>
              <a:ext cx="3441189" cy="925288"/>
            </a:xfrm>
            <a:prstGeom prst="rect">
              <a:avLst/>
            </a:prstGeom>
            <a:noFill/>
            <a:ln>
              <a:solidFill>
                <a:schemeClr val="bg1"/>
              </a:solidFill>
            </a:ln>
          </p:spPr>
          <p:txBody>
            <a:bodyPr wrap="square" rtlCol="0">
              <a:noAutofit/>
            </a:bodyPr>
            <a:lstStyle/>
            <a:p>
              <a:pPr algn="ctr">
                <a:spcAft>
                  <a:spcPts val="0"/>
                </a:spcAft>
              </a:pPr>
              <a:r>
                <a:rPr lang="es-EC"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ENFOQUE AL CLIENTE</a:t>
              </a:r>
              <a:endParaRPr lang="es-EC" sz="1200" dirty="0">
                <a:effectLst/>
                <a:latin typeface="Times New Roman" panose="02020603050405020304" pitchFamily="18" charset="0"/>
                <a:ea typeface="Times New Roman" panose="02020603050405020304" pitchFamily="18" charset="0"/>
              </a:endParaRPr>
            </a:p>
          </p:txBody>
        </p:sp>
        <p:sp>
          <p:nvSpPr>
            <p:cNvPr id="19" name="Flecha derecha 18"/>
            <p:cNvSpPr/>
            <p:nvPr/>
          </p:nvSpPr>
          <p:spPr>
            <a:xfrm rot="10800000">
              <a:off x="174097" y="2684223"/>
              <a:ext cx="534016" cy="431445"/>
            </a:xfrm>
            <a:prstGeom prst="rightArrow">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0" name="Flecha derecha 19"/>
            <p:cNvSpPr/>
            <p:nvPr/>
          </p:nvSpPr>
          <p:spPr>
            <a:xfrm>
              <a:off x="12530723" y="2599269"/>
              <a:ext cx="534016" cy="431445"/>
            </a:xfrm>
            <a:prstGeom prst="rightArrow">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pic>
        <p:nvPicPr>
          <p:cNvPr id="21" name="Picture 2" descr="http://www.airocean-cargo.com/imagenes/gotas_verdes.png"/>
          <p:cNvPicPr>
            <a:picLocks noChangeAspect="1" noChangeArrowheads="1"/>
          </p:cNvPicPr>
          <p:nvPr/>
        </p:nvPicPr>
        <p:blipFill>
          <a:blip r:embed="rId2" cstate="print"/>
          <a:stretch>
            <a:fillRect/>
          </a:stretch>
        </p:blipFill>
        <p:spPr bwMode="auto">
          <a:xfrm>
            <a:off x="0" y="5500703"/>
            <a:ext cx="9144000" cy="1357298"/>
          </a:xfrm>
          <a:prstGeom prst="rect">
            <a:avLst/>
          </a:prstGeom>
          <a:noFill/>
          <a:ln>
            <a:noFill/>
          </a:ln>
        </p:spPr>
      </p:pic>
      <p:pic>
        <p:nvPicPr>
          <p:cNvPr id="22" name="4 Imagen" descr="H:\UDE\Logo\UFA.jpg"/>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9520" y="6429396"/>
            <a:ext cx="1714480" cy="428604"/>
          </a:xfrm>
          <a:prstGeom prst="rect">
            <a:avLst/>
          </a:prstGeom>
          <a:noFill/>
          <a:ln>
            <a:noFill/>
          </a:ln>
        </p:spPr>
      </p:pic>
    </p:spTree>
    <p:extLst>
      <p:ext uri="{BB962C8B-B14F-4D97-AF65-F5344CB8AC3E}">
        <p14:creationId xmlns:p14="http://schemas.microsoft.com/office/powerpoint/2010/main" val="2560046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1912" y="223812"/>
            <a:ext cx="8229600" cy="796950"/>
          </a:xfrm>
        </p:spPr>
        <p:txBody>
          <a:bodyPr>
            <a:normAutofit/>
          </a:bodyPr>
          <a:lstStyle/>
          <a:p>
            <a:pPr algn="l"/>
            <a:r>
              <a:rPr lang="es-EC" sz="3200" dirty="0" smtClean="0">
                <a:solidFill>
                  <a:schemeClr val="bg2">
                    <a:lumMod val="10000"/>
                  </a:schemeClr>
                </a:solidFill>
              </a:rPr>
              <a:t>FASE DE DIAGNÓSTICO</a:t>
            </a:r>
            <a:endParaRPr lang="es-EC" sz="3200" dirty="0">
              <a:solidFill>
                <a:schemeClr val="bg2">
                  <a:lumMod val="10000"/>
                </a:schemeClr>
              </a:solidFill>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87344858"/>
              </p:ext>
            </p:extLst>
          </p:nvPr>
        </p:nvGraphicFramePr>
        <p:xfrm>
          <a:off x="457200" y="1396152"/>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http://www.airocean-cargo.com/imagenes/gotas_verdes.png"/>
          <p:cNvPicPr>
            <a:picLocks noChangeAspect="1" noChangeArrowheads="1"/>
          </p:cNvPicPr>
          <p:nvPr/>
        </p:nvPicPr>
        <p:blipFill>
          <a:blip r:embed="rId7" cstate="print"/>
          <a:stretch>
            <a:fillRect/>
          </a:stretch>
        </p:blipFill>
        <p:spPr bwMode="auto">
          <a:xfrm>
            <a:off x="0" y="5500703"/>
            <a:ext cx="9144000" cy="1357298"/>
          </a:xfrm>
          <a:prstGeom prst="rect">
            <a:avLst/>
          </a:prstGeom>
          <a:noFill/>
          <a:ln>
            <a:noFill/>
          </a:ln>
        </p:spPr>
      </p:pic>
      <p:sp>
        <p:nvSpPr>
          <p:cNvPr id="6" name="Título 1"/>
          <p:cNvSpPr txBox="1">
            <a:spLocks/>
          </p:cNvSpPr>
          <p:nvPr/>
        </p:nvSpPr>
        <p:spPr>
          <a:xfrm>
            <a:off x="331912" y="692696"/>
            <a:ext cx="8229600" cy="7969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dirty="0" smtClean="0">
                <a:solidFill>
                  <a:schemeClr val="tx2">
                    <a:lumMod val="50000"/>
                  </a:schemeClr>
                </a:solidFill>
              </a:rPr>
              <a:t>Inventario de Atractivos Turísticos</a:t>
            </a:r>
            <a:endParaRPr lang="es-EC" sz="3200" dirty="0">
              <a:solidFill>
                <a:schemeClr val="tx2">
                  <a:lumMod val="50000"/>
                </a:schemeClr>
              </a:solidFill>
            </a:endParaRPr>
          </a:p>
        </p:txBody>
      </p:sp>
    </p:spTree>
    <p:extLst>
      <p:ext uri="{BB962C8B-B14F-4D97-AF65-F5344CB8AC3E}">
        <p14:creationId xmlns:p14="http://schemas.microsoft.com/office/powerpoint/2010/main" val="1974786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548680"/>
            <a:ext cx="8229600" cy="1143000"/>
          </a:xfrm>
        </p:spPr>
        <p:txBody>
          <a:bodyPr/>
          <a:lstStyle/>
          <a:p>
            <a:r>
              <a:rPr lang="es-EC" dirty="0" smtClean="0"/>
              <a:t>CAPACITACIONES</a:t>
            </a:r>
            <a:endParaRPr lang="es-EC" dirty="0"/>
          </a:p>
        </p:txBody>
      </p:sp>
      <p:pic>
        <p:nvPicPr>
          <p:cNvPr id="4" name="Picture 2" descr="http://www.airocean-cargo.com/imagenes/gotas_verdes.png"/>
          <p:cNvPicPr>
            <a:picLocks noChangeAspect="1" noChangeArrowheads="1"/>
          </p:cNvPicPr>
          <p:nvPr/>
        </p:nvPicPr>
        <p:blipFill>
          <a:blip r:embed="rId2" cstate="print"/>
          <a:stretch>
            <a:fillRect/>
          </a:stretch>
        </p:blipFill>
        <p:spPr bwMode="auto">
          <a:xfrm>
            <a:off x="0" y="5500703"/>
            <a:ext cx="9144000" cy="1357298"/>
          </a:xfrm>
          <a:prstGeom prst="rect">
            <a:avLst/>
          </a:prstGeom>
          <a:noFill/>
          <a:ln>
            <a:noFill/>
          </a:ln>
        </p:spPr>
      </p:pic>
      <p:pic>
        <p:nvPicPr>
          <p:cNvPr id="5" name="4 Imagen" descr="H:\UDE\Logo\UFA.jp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9520" y="6429396"/>
            <a:ext cx="1714480" cy="428604"/>
          </a:xfrm>
          <a:prstGeom prst="rect">
            <a:avLst/>
          </a:prstGeom>
          <a:noFill/>
          <a:ln>
            <a:noFill/>
          </a:ln>
        </p:spPr>
      </p:pic>
      <p:graphicFrame>
        <p:nvGraphicFramePr>
          <p:cNvPr id="7" name="Marcador de contenido 6"/>
          <p:cNvGraphicFramePr>
            <a:graphicFrameLocks noGrp="1"/>
          </p:cNvGraphicFramePr>
          <p:nvPr>
            <p:ph idx="1"/>
            <p:extLst>
              <p:ext uri="{D42A27DB-BD31-4B8C-83A1-F6EECF244321}">
                <p14:modId xmlns:p14="http://schemas.microsoft.com/office/powerpoint/2010/main" val="974200847"/>
              </p:ext>
            </p:extLst>
          </p:nvPr>
        </p:nvGraphicFramePr>
        <p:xfrm>
          <a:off x="1115616" y="1600200"/>
          <a:ext cx="7211144"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ítulo 1"/>
          <p:cNvSpPr txBox="1">
            <a:spLocks/>
          </p:cNvSpPr>
          <p:nvPr/>
        </p:nvSpPr>
        <p:spPr>
          <a:xfrm>
            <a:off x="331912" y="223812"/>
            <a:ext cx="8229600" cy="7969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3200" smtClean="0">
                <a:solidFill>
                  <a:schemeClr val="bg2">
                    <a:lumMod val="10000"/>
                  </a:schemeClr>
                </a:solidFill>
              </a:rPr>
              <a:t>FASE DE PLANIFICACIÓN</a:t>
            </a:r>
            <a:endParaRPr lang="es-EC" sz="3200" dirty="0">
              <a:solidFill>
                <a:schemeClr val="bg2">
                  <a:lumMod val="10000"/>
                </a:schemeClr>
              </a:solidFill>
            </a:endParaRPr>
          </a:p>
        </p:txBody>
      </p:sp>
    </p:spTree>
    <p:extLst>
      <p:ext uri="{BB962C8B-B14F-4D97-AF65-F5344CB8AC3E}">
        <p14:creationId xmlns:p14="http://schemas.microsoft.com/office/powerpoint/2010/main" val="23217504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irocean-cargo.com/imagenes/gotas_verdes.png"/>
          <p:cNvPicPr>
            <a:picLocks noChangeAspect="1" noChangeArrowheads="1"/>
          </p:cNvPicPr>
          <p:nvPr/>
        </p:nvPicPr>
        <p:blipFill>
          <a:blip r:embed="rId2" cstate="print"/>
          <a:stretch>
            <a:fillRect/>
          </a:stretch>
        </p:blipFill>
        <p:spPr bwMode="auto">
          <a:xfrm>
            <a:off x="0" y="5500703"/>
            <a:ext cx="9144000" cy="1357298"/>
          </a:xfrm>
          <a:prstGeom prst="rect">
            <a:avLst/>
          </a:prstGeom>
          <a:noFill/>
          <a:ln>
            <a:noFill/>
          </a:ln>
        </p:spPr>
      </p:pic>
      <p:pic>
        <p:nvPicPr>
          <p:cNvPr id="5" name="4 Imagen" descr="H:\UDE\Logo\UFA.jp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9520" y="6429396"/>
            <a:ext cx="1714480" cy="428604"/>
          </a:xfrm>
          <a:prstGeom prst="rect">
            <a:avLst/>
          </a:prstGeom>
          <a:noFill/>
          <a:ln>
            <a:noFill/>
          </a:ln>
        </p:spPr>
      </p:pic>
      <p:sp>
        <p:nvSpPr>
          <p:cNvPr id="6" name="Título 1"/>
          <p:cNvSpPr txBox="1">
            <a:spLocks/>
          </p:cNvSpPr>
          <p:nvPr/>
        </p:nvSpPr>
        <p:spPr>
          <a:xfrm>
            <a:off x="331912" y="223812"/>
            <a:ext cx="8229600" cy="7969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3200" dirty="0" smtClean="0">
                <a:solidFill>
                  <a:schemeClr val="bg2">
                    <a:lumMod val="10000"/>
                  </a:schemeClr>
                </a:solidFill>
              </a:rPr>
              <a:t>FASE DE DISEÑO</a:t>
            </a:r>
            <a:endParaRPr lang="es-EC" sz="3200" dirty="0">
              <a:solidFill>
                <a:schemeClr val="bg2">
                  <a:lumMod val="10000"/>
                </a:schemeClr>
              </a:solidFill>
            </a:endParaRPr>
          </a:p>
        </p:txBody>
      </p:sp>
      <p:sp>
        <p:nvSpPr>
          <p:cNvPr id="7" name="Título 1"/>
          <p:cNvSpPr txBox="1">
            <a:spLocks/>
          </p:cNvSpPr>
          <p:nvPr/>
        </p:nvSpPr>
        <p:spPr>
          <a:xfrm>
            <a:off x="354920" y="878292"/>
            <a:ext cx="8229600" cy="79695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3200" dirty="0" smtClean="0">
                <a:solidFill>
                  <a:schemeClr val="bg2">
                    <a:lumMod val="10000"/>
                  </a:schemeClr>
                </a:solidFill>
              </a:rPr>
              <a:t>IMPLEMENTACIÓN DE SEÑALÉTICA Y SEÑALIZACIÓN</a:t>
            </a:r>
            <a:endParaRPr lang="es-EC" sz="3200" dirty="0">
              <a:solidFill>
                <a:schemeClr val="bg2">
                  <a:lumMod val="10000"/>
                </a:schemeClr>
              </a:solidFill>
            </a:endParaRPr>
          </a:p>
        </p:txBody>
      </p:sp>
      <p:pic>
        <p:nvPicPr>
          <p:cNvPr id="2049" name="Imagen 117" descr="Informativa Cotogcho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963" y="2083983"/>
            <a:ext cx="3086100" cy="226695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ector recto 8"/>
          <p:cNvCxnSpPr/>
          <p:nvPr/>
        </p:nvCxnSpPr>
        <p:spPr>
          <a:xfrm>
            <a:off x="4435024" y="2428890"/>
            <a:ext cx="0" cy="2118360"/>
          </a:xfrm>
          <a:prstGeom prst="line">
            <a:avLst/>
          </a:prstGeom>
        </p:spPr>
        <p:style>
          <a:lnRef idx="1">
            <a:schemeClr val="dk1"/>
          </a:lnRef>
          <a:fillRef idx="0">
            <a:schemeClr val="dk1"/>
          </a:fillRef>
          <a:effectRef idx="0">
            <a:schemeClr val="dk1"/>
          </a:effectRef>
          <a:fontRef idx="minor">
            <a:schemeClr val="tx1"/>
          </a:fontRef>
        </p:style>
      </p:cxnSp>
      <p:cxnSp>
        <p:nvCxnSpPr>
          <p:cNvPr id="10" name="Conector recto 9"/>
          <p:cNvCxnSpPr/>
          <p:nvPr/>
        </p:nvCxnSpPr>
        <p:spPr>
          <a:xfrm flipH="1">
            <a:off x="593274" y="2489215"/>
            <a:ext cx="3837940" cy="0"/>
          </a:xfrm>
          <a:prstGeom prst="line">
            <a:avLst/>
          </a:prstGeom>
        </p:spPr>
        <p:style>
          <a:lnRef idx="1">
            <a:schemeClr val="dk1"/>
          </a:lnRef>
          <a:fillRef idx="0">
            <a:schemeClr val="dk1"/>
          </a:fillRef>
          <a:effectRef idx="0">
            <a:schemeClr val="dk1"/>
          </a:effectRef>
          <a:fontRef idx="minor">
            <a:schemeClr val="tx1"/>
          </a:fontRef>
        </p:style>
      </p:cxnSp>
      <p:cxnSp>
        <p:nvCxnSpPr>
          <p:cNvPr id="11" name="Conector recto 10"/>
          <p:cNvCxnSpPr/>
          <p:nvPr/>
        </p:nvCxnSpPr>
        <p:spPr>
          <a:xfrm flipH="1">
            <a:off x="645979" y="3084210"/>
            <a:ext cx="3761740" cy="21590"/>
          </a:xfrm>
          <a:prstGeom prst="line">
            <a:avLst/>
          </a:prstGeom>
        </p:spPr>
        <p:style>
          <a:lnRef idx="1">
            <a:schemeClr val="dk1"/>
          </a:lnRef>
          <a:fillRef idx="0">
            <a:schemeClr val="dk1"/>
          </a:fillRef>
          <a:effectRef idx="0">
            <a:schemeClr val="dk1"/>
          </a:effectRef>
          <a:fontRef idx="minor">
            <a:schemeClr val="tx1"/>
          </a:fontRef>
        </p:style>
      </p:cxnSp>
      <p:cxnSp>
        <p:nvCxnSpPr>
          <p:cNvPr id="12" name="Conector recto 11"/>
          <p:cNvCxnSpPr/>
          <p:nvPr/>
        </p:nvCxnSpPr>
        <p:spPr>
          <a:xfrm flipH="1">
            <a:off x="467544" y="4304680"/>
            <a:ext cx="4234180" cy="26035"/>
          </a:xfrm>
          <a:prstGeom prst="line">
            <a:avLst/>
          </a:prstGeom>
        </p:spPr>
        <p:style>
          <a:lnRef idx="1">
            <a:schemeClr val="dk1"/>
          </a:lnRef>
          <a:fillRef idx="0">
            <a:schemeClr val="dk1"/>
          </a:fillRef>
          <a:effectRef idx="0">
            <a:schemeClr val="dk1"/>
          </a:effectRef>
          <a:fontRef idx="minor">
            <a:schemeClr val="tx1"/>
          </a:fontRef>
        </p:style>
      </p:cxnSp>
      <p:cxnSp>
        <p:nvCxnSpPr>
          <p:cNvPr id="13" name="Conector recto 12"/>
          <p:cNvCxnSpPr/>
          <p:nvPr/>
        </p:nvCxnSpPr>
        <p:spPr>
          <a:xfrm flipH="1">
            <a:off x="699319" y="3642375"/>
            <a:ext cx="3869055" cy="20955"/>
          </a:xfrm>
          <a:prstGeom prst="line">
            <a:avLst/>
          </a:prstGeom>
        </p:spPr>
        <p:style>
          <a:lnRef idx="1">
            <a:schemeClr val="dk1"/>
          </a:lnRef>
          <a:fillRef idx="0">
            <a:schemeClr val="dk1"/>
          </a:fillRef>
          <a:effectRef idx="0">
            <a:schemeClr val="dk1"/>
          </a:effectRef>
          <a:fontRef idx="minor">
            <a:schemeClr val="tx1"/>
          </a:fontRef>
        </p:style>
      </p:cxnSp>
      <p:cxnSp>
        <p:nvCxnSpPr>
          <p:cNvPr id="14" name="Conector recto 13"/>
          <p:cNvCxnSpPr/>
          <p:nvPr/>
        </p:nvCxnSpPr>
        <p:spPr>
          <a:xfrm>
            <a:off x="3782879" y="2489215"/>
            <a:ext cx="0" cy="1844040"/>
          </a:xfrm>
          <a:prstGeom prst="line">
            <a:avLst/>
          </a:prstGeom>
        </p:spPr>
        <p:style>
          <a:lnRef idx="1">
            <a:schemeClr val="dk1"/>
          </a:lnRef>
          <a:fillRef idx="0">
            <a:schemeClr val="dk1"/>
          </a:fillRef>
          <a:effectRef idx="0">
            <a:schemeClr val="dk1"/>
          </a:effectRef>
          <a:fontRef idx="minor">
            <a:schemeClr val="tx1"/>
          </a:fontRef>
        </p:style>
      </p:cxnSp>
      <p:cxnSp>
        <p:nvCxnSpPr>
          <p:cNvPr id="15" name="Conector recto 14"/>
          <p:cNvCxnSpPr/>
          <p:nvPr/>
        </p:nvCxnSpPr>
        <p:spPr>
          <a:xfrm>
            <a:off x="678364" y="2425715"/>
            <a:ext cx="20955" cy="2019935"/>
          </a:xfrm>
          <a:prstGeom prst="line">
            <a:avLst/>
          </a:prstGeom>
        </p:spPr>
        <p:style>
          <a:lnRef idx="1">
            <a:schemeClr val="dk1"/>
          </a:lnRef>
          <a:fillRef idx="0">
            <a:schemeClr val="dk1"/>
          </a:fillRef>
          <a:effectRef idx="0">
            <a:schemeClr val="dk1"/>
          </a:effectRef>
          <a:fontRef idx="minor">
            <a:schemeClr val="tx1"/>
          </a:fontRef>
        </p:style>
      </p:cxnSp>
      <p:cxnSp>
        <p:nvCxnSpPr>
          <p:cNvPr id="16" name="Conector recto 15"/>
          <p:cNvCxnSpPr/>
          <p:nvPr/>
        </p:nvCxnSpPr>
        <p:spPr>
          <a:xfrm flipH="1">
            <a:off x="668363" y="3123263"/>
            <a:ext cx="10160" cy="54737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Conector curvado 16"/>
          <p:cNvCxnSpPr/>
          <p:nvPr/>
        </p:nvCxnSpPr>
        <p:spPr>
          <a:xfrm flipH="1" flipV="1">
            <a:off x="650424" y="2348880"/>
            <a:ext cx="45085" cy="1229995"/>
          </a:xfrm>
          <a:prstGeom prst="curvedConnector3">
            <a:avLst>
              <a:gd name="adj1" fmla="val 1536010"/>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8" name="Rectángulo 195"/>
          <p:cNvSpPr>
            <a:spLocks noChangeArrowheads="1"/>
          </p:cNvSpPr>
          <p:nvPr/>
        </p:nvSpPr>
        <p:spPr bwMode="auto">
          <a:xfrm>
            <a:off x="3779912" y="3226337"/>
            <a:ext cx="646921" cy="317932"/>
          </a:xfrm>
          <a:prstGeom prst="rect">
            <a:avLst/>
          </a:prstGeom>
          <a:solidFill>
            <a:srgbClr val="FFFFFF"/>
          </a:solidFill>
          <a:ln w="25400">
            <a:solidFill>
              <a:srgbClr val="FFFF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3,00 m</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8" name="2340 Cuadro de texto"/>
          <p:cNvSpPr txBox="1">
            <a:spLocks noChangeArrowheads="1"/>
          </p:cNvSpPr>
          <p:nvPr/>
        </p:nvSpPr>
        <p:spPr bwMode="auto">
          <a:xfrm>
            <a:off x="1821681" y="4479940"/>
            <a:ext cx="690563" cy="276225"/>
          </a:xfrm>
          <a:prstGeom prst="rect">
            <a:avLst/>
          </a:prstGeom>
          <a:solidFill>
            <a:srgbClr val="FFFFFF"/>
          </a:solidFill>
          <a:ln w="6350">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6,00 m</a:t>
            </a:r>
            <a:endParaRPr kumimoji="0" lang="es-EC" altLang="es-EC"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9" name="Rectangle 13"/>
          <p:cNvSpPr>
            <a:spLocks noChangeArrowheads="1"/>
          </p:cNvSpPr>
          <p:nvPr/>
        </p:nvSpPr>
        <p:spPr bwMode="auto">
          <a:xfrm>
            <a:off x="694963" y="116958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0" name="Rectangle 16"/>
          <p:cNvSpPr>
            <a:spLocks noChangeArrowheads="1"/>
          </p:cNvSpPr>
          <p:nvPr/>
        </p:nvSpPr>
        <p:spPr bwMode="auto">
          <a:xfrm>
            <a:off x="694963" y="162678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23" name="Grupo 22"/>
          <p:cNvGrpSpPr/>
          <p:nvPr/>
        </p:nvGrpSpPr>
        <p:grpSpPr>
          <a:xfrm>
            <a:off x="5458644" y="2132856"/>
            <a:ext cx="2165274" cy="3319388"/>
            <a:chOff x="0" y="0"/>
            <a:chExt cx="4971245" cy="6409503"/>
          </a:xfrm>
        </p:grpSpPr>
        <p:pic>
          <p:nvPicPr>
            <p:cNvPr id="24" name="Imagen 23" descr="C:\Users\Inicio\Pictures\Informativa Cotogchoa.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3813850" cy="2418841"/>
            </a:xfrm>
            <a:prstGeom prst="rect">
              <a:avLst/>
            </a:prstGeom>
            <a:noFill/>
            <a:ln>
              <a:noFill/>
            </a:ln>
          </p:spPr>
        </p:pic>
        <p:pic>
          <p:nvPicPr>
            <p:cNvPr id="25" name="Imagen 24"/>
            <p:cNvPicPr/>
            <p:nvPr/>
          </p:nvPicPr>
          <p:blipFill rotWithShape="1">
            <a:blip r:embed="rId6"/>
            <a:srcRect l="68470" t="26666" r="27815" b="26385"/>
            <a:stretch/>
          </p:blipFill>
          <p:spPr bwMode="auto">
            <a:xfrm>
              <a:off x="3813849" y="661170"/>
              <a:ext cx="1157396" cy="5748333"/>
            </a:xfrm>
            <a:prstGeom prst="rect">
              <a:avLst/>
            </a:prstGeom>
            <a:ln>
              <a:noFill/>
            </a:ln>
            <a:extLst>
              <a:ext uri="{53640926-AAD7-44D8-BBD7-CCE9431645EC}">
                <a14:shadowObscured xmlns:a14="http://schemas.microsoft.com/office/drawing/2010/main"/>
              </a:ext>
            </a:extLst>
          </p:spPr>
        </p:pic>
      </p:grpSp>
      <p:sp>
        <p:nvSpPr>
          <p:cNvPr id="22" name="Rectángulo 205"/>
          <p:cNvSpPr>
            <a:spLocks noChangeArrowheads="1"/>
          </p:cNvSpPr>
          <p:nvPr/>
        </p:nvSpPr>
        <p:spPr bwMode="auto">
          <a:xfrm>
            <a:off x="4744963" y="2564904"/>
            <a:ext cx="619125" cy="315912"/>
          </a:xfrm>
          <a:prstGeom prst="rect">
            <a:avLst/>
          </a:prstGeom>
          <a:solidFill>
            <a:srgbClr val="FFFFFF"/>
          </a:solidFill>
          <a:ln w="25400">
            <a:solidFill>
              <a:srgbClr val="FFFF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3,00 m</a:t>
            </a:r>
            <a:endParaRPr kumimoji="0" lang="es-EC" altLang="es-EC" sz="2000" b="0" i="0" u="none" strike="noStrike" cap="none" normalizeH="0" baseline="0" dirty="0" smtClean="0">
              <a:ln>
                <a:noFill/>
              </a:ln>
              <a:solidFill>
                <a:schemeClr val="tx1"/>
              </a:solidFill>
              <a:effectLst/>
              <a:latin typeface="Arial" panose="020B0604020202020204" pitchFamily="34" charset="0"/>
            </a:endParaRPr>
          </a:p>
        </p:txBody>
      </p:sp>
      <p:sp>
        <p:nvSpPr>
          <p:cNvPr id="29" name="Rectángulo 206"/>
          <p:cNvSpPr>
            <a:spLocks noChangeArrowheads="1"/>
          </p:cNvSpPr>
          <p:nvPr/>
        </p:nvSpPr>
        <p:spPr bwMode="auto">
          <a:xfrm>
            <a:off x="5897192" y="3508050"/>
            <a:ext cx="619125" cy="315912"/>
          </a:xfrm>
          <a:prstGeom prst="rect">
            <a:avLst/>
          </a:prstGeom>
          <a:solidFill>
            <a:srgbClr val="FFFFFF"/>
          </a:solidFill>
          <a:ln w="25400">
            <a:solidFill>
              <a:srgbClr val="FFFF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6,00 m</a:t>
            </a:r>
            <a:endParaRPr kumimoji="0" lang="es-EC" altLang="es-EC" sz="2000" b="0" i="0" u="none" strike="noStrike" cap="none" normalizeH="0" baseline="0" dirty="0" smtClean="0">
              <a:ln>
                <a:noFill/>
              </a:ln>
              <a:solidFill>
                <a:schemeClr val="tx1"/>
              </a:solidFill>
              <a:effectLst/>
              <a:latin typeface="Arial" panose="020B0604020202020204" pitchFamily="34" charset="0"/>
            </a:endParaRPr>
          </a:p>
        </p:txBody>
      </p:sp>
      <p:sp>
        <p:nvSpPr>
          <p:cNvPr id="30" name="Rectángulo 207"/>
          <p:cNvSpPr>
            <a:spLocks noChangeArrowheads="1"/>
          </p:cNvSpPr>
          <p:nvPr/>
        </p:nvSpPr>
        <p:spPr bwMode="auto">
          <a:xfrm>
            <a:off x="7553275" y="3545136"/>
            <a:ext cx="619125" cy="315912"/>
          </a:xfrm>
          <a:prstGeom prst="rect">
            <a:avLst/>
          </a:prstGeom>
          <a:solidFill>
            <a:srgbClr val="FFFFFF"/>
          </a:solidFill>
          <a:ln w="25400">
            <a:solidFill>
              <a:srgbClr val="FFFF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5,30 m</a:t>
            </a:r>
            <a:endParaRPr kumimoji="0" lang="es-EC" altLang="es-EC" sz="20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33"/>
          <p:cNvSpPr>
            <a:spLocks noChangeArrowheads="1"/>
          </p:cNvSpPr>
          <p:nvPr/>
        </p:nvSpPr>
        <p:spPr bwMode="auto">
          <a:xfrm>
            <a:off x="5941168" y="21328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14845196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706090"/>
          </a:xfrm>
        </p:spPr>
        <p:txBody>
          <a:bodyPr>
            <a:normAutofit/>
          </a:bodyPr>
          <a:lstStyle/>
          <a:p>
            <a:r>
              <a:rPr lang="es-EC" sz="3600" dirty="0" smtClean="0">
                <a:solidFill>
                  <a:schemeClr val="accent3">
                    <a:lumMod val="75000"/>
                  </a:schemeClr>
                </a:solidFill>
              </a:rPr>
              <a:t>SEÑALES INFORMATIVAS</a:t>
            </a:r>
            <a:endParaRPr lang="es-EC" sz="3600" dirty="0">
              <a:solidFill>
                <a:schemeClr val="accent3">
                  <a:lumMod val="75000"/>
                </a:schemeClr>
              </a:solidFill>
            </a:endParaRPr>
          </a:p>
        </p:txBody>
      </p:sp>
      <p:pic>
        <p:nvPicPr>
          <p:cNvPr id="4" name="Picture 2" descr="http://www.airocean-cargo.com/imagenes/gotas_verdes.png"/>
          <p:cNvPicPr>
            <a:picLocks noChangeAspect="1" noChangeArrowheads="1"/>
          </p:cNvPicPr>
          <p:nvPr/>
        </p:nvPicPr>
        <p:blipFill>
          <a:blip r:embed="rId2" cstate="print"/>
          <a:stretch>
            <a:fillRect/>
          </a:stretch>
        </p:blipFill>
        <p:spPr bwMode="auto">
          <a:xfrm>
            <a:off x="0" y="5500702"/>
            <a:ext cx="9144000" cy="1357298"/>
          </a:xfrm>
          <a:prstGeom prst="rect">
            <a:avLst/>
          </a:prstGeom>
          <a:noFill/>
          <a:ln>
            <a:noFill/>
          </a:ln>
        </p:spPr>
      </p:pic>
      <p:pic>
        <p:nvPicPr>
          <p:cNvPr id="3073" name="Imagen 217" descr="Inf. Cotogchoa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670" y="1350074"/>
            <a:ext cx="3514881" cy="258298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p:cNvCxnSpPr/>
          <p:nvPr/>
        </p:nvCxnSpPr>
        <p:spPr>
          <a:xfrm>
            <a:off x="3919736" y="1841495"/>
            <a:ext cx="0" cy="1937385"/>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Conector recto 6"/>
          <p:cNvCxnSpPr/>
          <p:nvPr/>
        </p:nvCxnSpPr>
        <p:spPr>
          <a:xfrm flipH="1">
            <a:off x="3821946" y="1847845"/>
            <a:ext cx="17399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Conector recto 7"/>
          <p:cNvCxnSpPr/>
          <p:nvPr/>
        </p:nvCxnSpPr>
        <p:spPr>
          <a:xfrm flipH="1">
            <a:off x="3820676" y="3789040"/>
            <a:ext cx="173990"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Rectángulo 224"/>
          <p:cNvSpPr>
            <a:spLocks noChangeArrowheads="1"/>
          </p:cNvSpPr>
          <p:nvPr/>
        </p:nvSpPr>
        <p:spPr bwMode="auto">
          <a:xfrm>
            <a:off x="4021832" y="2399644"/>
            <a:ext cx="838200" cy="336550"/>
          </a:xfrm>
          <a:prstGeom prst="rect">
            <a:avLst/>
          </a:prstGeom>
          <a:solidFill>
            <a:srgbClr val="FFFFFF"/>
          </a:solidFill>
          <a:ln w="25400">
            <a:solidFill>
              <a:srgbClr val="FFFF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2,40 m</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cxnSp>
        <p:nvCxnSpPr>
          <p:cNvPr id="10" name="Conector recto 9"/>
          <p:cNvCxnSpPr/>
          <p:nvPr/>
        </p:nvCxnSpPr>
        <p:spPr>
          <a:xfrm>
            <a:off x="308615" y="1069774"/>
            <a:ext cx="3515047" cy="13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Conector recto 10"/>
          <p:cNvCxnSpPr/>
          <p:nvPr/>
        </p:nvCxnSpPr>
        <p:spPr>
          <a:xfrm>
            <a:off x="3823551" y="1022762"/>
            <a:ext cx="0" cy="1739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Conector recto 11"/>
          <p:cNvCxnSpPr/>
          <p:nvPr/>
        </p:nvCxnSpPr>
        <p:spPr>
          <a:xfrm>
            <a:off x="308670" y="990080"/>
            <a:ext cx="0" cy="173990"/>
          </a:xfrm>
          <a:prstGeom prst="line">
            <a:avLst/>
          </a:prstGeom>
        </p:spPr>
        <p:style>
          <a:lnRef idx="2">
            <a:schemeClr val="accent1"/>
          </a:lnRef>
          <a:fillRef idx="0">
            <a:schemeClr val="accent1"/>
          </a:fillRef>
          <a:effectRef idx="1">
            <a:schemeClr val="accent1"/>
          </a:effectRef>
          <a:fontRef idx="minor">
            <a:schemeClr val="tx1"/>
          </a:fontRef>
        </p:style>
      </p:cxnSp>
      <p:sp>
        <p:nvSpPr>
          <p:cNvPr id="9" name="Rectángulo 225"/>
          <p:cNvSpPr>
            <a:spLocks noChangeArrowheads="1"/>
          </p:cNvSpPr>
          <p:nvPr/>
        </p:nvSpPr>
        <p:spPr bwMode="auto">
          <a:xfrm>
            <a:off x="2678808" y="1350074"/>
            <a:ext cx="838200" cy="336550"/>
          </a:xfrm>
          <a:prstGeom prst="rect">
            <a:avLst/>
          </a:prstGeom>
          <a:solidFill>
            <a:srgbClr val="FFFFFF"/>
          </a:solidFill>
          <a:ln w="25400">
            <a:solidFill>
              <a:srgbClr val="FFFF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4,80 m</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3" name="Rectangle 10"/>
          <p:cNvSpPr>
            <a:spLocks noChangeArrowheads="1"/>
          </p:cNvSpPr>
          <p:nvPr/>
        </p:nvSpPr>
        <p:spPr bwMode="auto">
          <a:xfrm>
            <a:off x="308670" y="982974"/>
            <a:ext cx="9144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4" name="Rectangle 12"/>
          <p:cNvSpPr>
            <a:spLocks noChangeArrowheads="1"/>
          </p:cNvSpPr>
          <p:nvPr/>
        </p:nvSpPr>
        <p:spPr bwMode="auto">
          <a:xfrm>
            <a:off x="308670" y="1350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5" name="Rectangle 14"/>
          <p:cNvSpPr>
            <a:spLocks noChangeArrowheads="1"/>
          </p:cNvSpPr>
          <p:nvPr/>
        </p:nvSpPr>
        <p:spPr bwMode="auto">
          <a:xfrm>
            <a:off x="308670" y="1350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24" name="Grupo 23"/>
          <p:cNvGrpSpPr/>
          <p:nvPr/>
        </p:nvGrpSpPr>
        <p:grpSpPr>
          <a:xfrm>
            <a:off x="5404004" y="1453856"/>
            <a:ext cx="2720975" cy="3646170"/>
            <a:chOff x="0" y="0"/>
            <a:chExt cx="4721861" cy="6315393"/>
          </a:xfrm>
        </p:grpSpPr>
        <p:cxnSp>
          <p:nvCxnSpPr>
            <p:cNvPr id="25" name="Conector recto 24"/>
            <p:cNvCxnSpPr/>
            <p:nvPr/>
          </p:nvCxnSpPr>
          <p:spPr>
            <a:xfrm>
              <a:off x="99060" y="696595"/>
              <a:ext cx="0" cy="1937385"/>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Conector recto 25"/>
            <p:cNvCxnSpPr/>
            <p:nvPr/>
          </p:nvCxnSpPr>
          <p:spPr>
            <a:xfrm>
              <a:off x="327660" y="0"/>
              <a:ext cx="0" cy="1739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ector recto 26"/>
            <p:cNvCxnSpPr/>
            <p:nvPr/>
          </p:nvCxnSpPr>
          <p:spPr>
            <a:xfrm>
              <a:off x="3679190" y="0"/>
              <a:ext cx="0" cy="1739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Conector recto 27"/>
            <p:cNvCxnSpPr/>
            <p:nvPr/>
          </p:nvCxnSpPr>
          <p:spPr>
            <a:xfrm flipH="1">
              <a:off x="1270" y="702945"/>
              <a:ext cx="17399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Conector recto 28"/>
            <p:cNvCxnSpPr/>
            <p:nvPr/>
          </p:nvCxnSpPr>
          <p:spPr>
            <a:xfrm flipH="1">
              <a:off x="0" y="2644140"/>
              <a:ext cx="173990" cy="0"/>
            </a:xfrm>
            <a:prstGeom prst="line">
              <a:avLst/>
            </a:prstGeom>
          </p:spPr>
          <p:style>
            <a:lnRef idx="2">
              <a:schemeClr val="accent1"/>
            </a:lnRef>
            <a:fillRef idx="0">
              <a:schemeClr val="accent1"/>
            </a:fillRef>
            <a:effectRef idx="1">
              <a:schemeClr val="accent1"/>
            </a:effectRef>
            <a:fontRef idx="minor">
              <a:schemeClr val="tx1"/>
            </a:fontRef>
          </p:style>
        </p:cxnSp>
        <p:pic>
          <p:nvPicPr>
            <p:cNvPr id="30" name="Imagen 29" descr="C:\Users\Inicio\Pictures\Inf. Cotogchoa 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260985"/>
              <a:ext cx="3298190" cy="2426335"/>
            </a:xfrm>
            <a:prstGeom prst="rect">
              <a:avLst/>
            </a:prstGeom>
            <a:noFill/>
            <a:ln>
              <a:noFill/>
            </a:ln>
          </p:spPr>
        </p:pic>
        <p:pic>
          <p:nvPicPr>
            <p:cNvPr id="31" name="Imagen 30"/>
            <p:cNvPicPr/>
            <p:nvPr/>
          </p:nvPicPr>
          <p:blipFill rotWithShape="1">
            <a:blip r:embed="rId5"/>
            <a:srcRect l="73902" t="44515" r="22603" b="9238"/>
            <a:stretch/>
          </p:blipFill>
          <p:spPr bwMode="auto">
            <a:xfrm>
              <a:off x="3669030" y="1022033"/>
              <a:ext cx="1052831" cy="5293360"/>
            </a:xfrm>
            <a:prstGeom prst="rect">
              <a:avLst/>
            </a:prstGeom>
            <a:ln>
              <a:noFill/>
            </a:ln>
            <a:extLst>
              <a:ext uri="{53640926-AAD7-44D8-BBD7-CCE9431645EC}">
                <a14:shadowObscured xmlns:a14="http://schemas.microsoft.com/office/drawing/2010/main"/>
              </a:ext>
            </a:extLst>
          </p:spPr>
        </p:pic>
      </p:grpSp>
      <p:cxnSp>
        <p:nvCxnSpPr>
          <p:cNvPr id="32" name="Conector recto 31"/>
          <p:cNvCxnSpPr/>
          <p:nvPr/>
        </p:nvCxnSpPr>
        <p:spPr>
          <a:xfrm flipH="1">
            <a:off x="8304684" y="2066631"/>
            <a:ext cx="10795" cy="2568575"/>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Conector recto 32"/>
          <p:cNvCxnSpPr/>
          <p:nvPr/>
        </p:nvCxnSpPr>
        <p:spPr>
          <a:xfrm flipH="1">
            <a:off x="8223404" y="2055836"/>
            <a:ext cx="173990"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Rectángulo 248"/>
          <p:cNvSpPr>
            <a:spLocks noChangeArrowheads="1"/>
          </p:cNvSpPr>
          <p:nvPr/>
        </p:nvSpPr>
        <p:spPr bwMode="auto">
          <a:xfrm>
            <a:off x="2996084" y="1360511"/>
            <a:ext cx="696913" cy="304800"/>
          </a:xfrm>
          <a:prstGeom prst="rect">
            <a:avLst/>
          </a:prstGeom>
          <a:solidFill>
            <a:srgbClr val="FFFFFF"/>
          </a:solidFill>
          <a:ln w="25400">
            <a:solidFill>
              <a:srgbClr val="FFFF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2,40 m</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4" name="Rectángulo 249"/>
          <p:cNvSpPr>
            <a:spLocks noChangeArrowheads="1"/>
          </p:cNvSpPr>
          <p:nvPr/>
        </p:nvSpPr>
        <p:spPr bwMode="auto">
          <a:xfrm>
            <a:off x="6289654" y="1149056"/>
            <a:ext cx="696912" cy="304800"/>
          </a:xfrm>
          <a:prstGeom prst="rect">
            <a:avLst/>
          </a:prstGeom>
          <a:solidFill>
            <a:srgbClr val="FFFFFF"/>
          </a:solidFill>
          <a:ln w="25400">
            <a:solidFill>
              <a:srgbClr val="FFFF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4,80 m</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cxnSp>
        <p:nvCxnSpPr>
          <p:cNvPr id="36" name="Conector recto 35"/>
          <p:cNvCxnSpPr/>
          <p:nvPr/>
        </p:nvCxnSpPr>
        <p:spPr>
          <a:xfrm>
            <a:off x="5593234" y="1467826"/>
            <a:ext cx="192532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Conector recto 36"/>
          <p:cNvCxnSpPr/>
          <p:nvPr/>
        </p:nvCxnSpPr>
        <p:spPr>
          <a:xfrm flipH="1">
            <a:off x="8211974" y="4635206"/>
            <a:ext cx="173990" cy="0"/>
          </a:xfrm>
          <a:prstGeom prst="line">
            <a:avLst/>
          </a:prstGeom>
        </p:spPr>
        <p:style>
          <a:lnRef idx="2">
            <a:schemeClr val="accent1"/>
          </a:lnRef>
          <a:fillRef idx="0">
            <a:schemeClr val="accent1"/>
          </a:fillRef>
          <a:effectRef idx="1">
            <a:schemeClr val="accent1"/>
          </a:effectRef>
          <a:fontRef idx="minor">
            <a:schemeClr val="tx1"/>
          </a:fontRef>
        </p:style>
      </p:cxnSp>
      <p:sp>
        <p:nvSpPr>
          <p:cNvPr id="35" name="Rectángulo 250"/>
          <p:cNvSpPr>
            <a:spLocks noChangeArrowheads="1"/>
          </p:cNvSpPr>
          <p:nvPr/>
        </p:nvSpPr>
        <p:spPr bwMode="auto">
          <a:xfrm>
            <a:off x="8338343" y="2875186"/>
            <a:ext cx="696913" cy="304800"/>
          </a:xfrm>
          <a:prstGeom prst="rect">
            <a:avLst/>
          </a:prstGeom>
          <a:solidFill>
            <a:srgbClr val="FFFFFF"/>
          </a:solidFill>
          <a:ln w="25400">
            <a:solidFill>
              <a:srgbClr val="FFFF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5,30 m</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8" name="Rectangle 32"/>
          <p:cNvSpPr>
            <a:spLocks noChangeArrowheads="1"/>
          </p:cNvSpPr>
          <p:nvPr/>
        </p:nvSpPr>
        <p:spPr bwMode="auto">
          <a:xfrm>
            <a:off x="2627784" y="-62068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9" name="Rectangle 33"/>
          <p:cNvSpPr>
            <a:spLocks noChangeArrowheads="1"/>
          </p:cNvSpPr>
          <p:nvPr/>
        </p:nvSpPr>
        <p:spPr bwMode="auto">
          <a:xfrm>
            <a:off x="2627784" y="-16348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C" altLang="es-EC"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kumimoji="0" lang="es-EC" altLang="es-EC"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40" name="Rectangle 37"/>
          <p:cNvSpPr>
            <a:spLocks noChangeArrowheads="1"/>
          </p:cNvSpPr>
          <p:nvPr/>
        </p:nvSpPr>
        <p:spPr bwMode="auto">
          <a:xfrm>
            <a:off x="2627784" y="-16348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Aplicaci</a:t>
            </a:r>
            <a:r>
              <a:rPr kumimoji="0" lang="es-EC" altLang="es-EC"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ó</a:t>
            </a: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a:t>
            </a:r>
            <a:endParaRPr kumimoji="0" lang="es-EC" altLang="es-EC"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983307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irocean-cargo.com/imagenes/gotas_verdes.png"/>
          <p:cNvPicPr>
            <a:picLocks noChangeAspect="1" noChangeArrowheads="1"/>
          </p:cNvPicPr>
          <p:nvPr/>
        </p:nvPicPr>
        <p:blipFill>
          <a:blip r:embed="rId2" cstate="print"/>
          <a:stretch>
            <a:fillRect/>
          </a:stretch>
        </p:blipFill>
        <p:spPr bwMode="auto">
          <a:xfrm>
            <a:off x="0" y="5500703"/>
            <a:ext cx="9144000" cy="1357298"/>
          </a:xfrm>
          <a:prstGeom prst="rect">
            <a:avLst/>
          </a:prstGeom>
          <a:noFill/>
          <a:ln>
            <a:noFill/>
          </a:ln>
        </p:spPr>
      </p:pic>
      <p:sp>
        <p:nvSpPr>
          <p:cNvPr id="5" name="Título 1"/>
          <p:cNvSpPr>
            <a:spLocks noGrp="1"/>
          </p:cNvSpPr>
          <p:nvPr>
            <p:ph type="title"/>
          </p:nvPr>
        </p:nvSpPr>
        <p:spPr>
          <a:xfrm>
            <a:off x="457200" y="116632"/>
            <a:ext cx="8229600" cy="706090"/>
          </a:xfrm>
        </p:spPr>
        <p:txBody>
          <a:bodyPr>
            <a:normAutofit/>
          </a:bodyPr>
          <a:lstStyle/>
          <a:p>
            <a:r>
              <a:rPr lang="es-EC" sz="3600" dirty="0" smtClean="0">
                <a:solidFill>
                  <a:schemeClr val="accent3">
                    <a:lumMod val="75000"/>
                  </a:schemeClr>
                </a:solidFill>
              </a:rPr>
              <a:t>SEÑALÉTICA</a:t>
            </a:r>
            <a:endParaRPr lang="es-EC" sz="3600" dirty="0">
              <a:solidFill>
                <a:schemeClr val="accent3">
                  <a:lumMod val="75000"/>
                </a:schemeClr>
              </a:solidFill>
            </a:endParaRPr>
          </a:p>
        </p:txBody>
      </p:sp>
      <p:pic>
        <p:nvPicPr>
          <p:cNvPr id="4097" name="Imagen 216"/>
          <p:cNvPicPr>
            <a:picLocks noChangeAspect="1" noChangeArrowheads="1"/>
          </p:cNvPicPr>
          <p:nvPr/>
        </p:nvPicPr>
        <p:blipFill>
          <a:blip r:embed="rId3">
            <a:extLst>
              <a:ext uri="{28A0092B-C50C-407E-A947-70E740481C1C}">
                <a14:useLocalDpi xmlns:a14="http://schemas.microsoft.com/office/drawing/2010/main" val="0"/>
              </a:ext>
            </a:extLst>
          </a:blip>
          <a:srcRect l="54755" t="53474" r="31264" b="20296"/>
          <a:stretch>
            <a:fillRect/>
          </a:stretch>
        </p:blipFill>
        <p:spPr bwMode="auto">
          <a:xfrm>
            <a:off x="251520" y="1293912"/>
            <a:ext cx="2524125" cy="26670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ector recto 7"/>
          <p:cNvCxnSpPr/>
          <p:nvPr/>
        </p:nvCxnSpPr>
        <p:spPr>
          <a:xfrm>
            <a:off x="2915816" y="1412776"/>
            <a:ext cx="0" cy="2394585"/>
          </a:xfrm>
          <a:prstGeom prst="line">
            <a:avLst/>
          </a:prstGeom>
        </p:spPr>
        <p:style>
          <a:lnRef idx="2">
            <a:schemeClr val="dk1"/>
          </a:lnRef>
          <a:fillRef idx="0">
            <a:schemeClr val="dk1"/>
          </a:fillRef>
          <a:effectRef idx="1">
            <a:schemeClr val="dk1"/>
          </a:effectRef>
          <a:fontRef idx="minor">
            <a:schemeClr val="tx1"/>
          </a:fontRef>
        </p:style>
      </p:cxnSp>
      <p:sp>
        <p:nvSpPr>
          <p:cNvPr id="7" name="Cuadro de texto 2"/>
          <p:cNvSpPr txBox="1">
            <a:spLocks noChangeArrowheads="1"/>
          </p:cNvSpPr>
          <p:nvPr/>
        </p:nvSpPr>
        <p:spPr bwMode="auto">
          <a:xfrm>
            <a:off x="2924872" y="2362513"/>
            <a:ext cx="762000" cy="2714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600 mm</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4"/>
          <p:cNvSpPr>
            <a:spLocks noChangeArrowheads="1"/>
          </p:cNvSpPr>
          <p:nvPr/>
        </p:nvSpPr>
        <p:spPr bwMode="auto">
          <a:xfrm>
            <a:off x="251520" y="83671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angle 5"/>
          <p:cNvSpPr>
            <a:spLocks noChangeArrowheads="1"/>
          </p:cNvSpPr>
          <p:nvPr/>
        </p:nvSpPr>
        <p:spPr bwMode="auto">
          <a:xfrm>
            <a:off x="251520" y="12939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cxnSp>
        <p:nvCxnSpPr>
          <p:cNvPr id="13" name="Conector recto 12"/>
          <p:cNvCxnSpPr/>
          <p:nvPr/>
        </p:nvCxnSpPr>
        <p:spPr>
          <a:xfrm flipV="1">
            <a:off x="251520" y="1281660"/>
            <a:ext cx="2539365" cy="0"/>
          </a:xfrm>
          <a:prstGeom prst="line">
            <a:avLst/>
          </a:prstGeom>
        </p:spPr>
        <p:style>
          <a:lnRef idx="2">
            <a:schemeClr val="dk1"/>
          </a:lnRef>
          <a:fillRef idx="0">
            <a:schemeClr val="dk1"/>
          </a:fillRef>
          <a:effectRef idx="1">
            <a:schemeClr val="dk1"/>
          </a:effectRef>
          <a:fontRef idx="minor">
            <a:schemeClr val="tx1"/>
          </a:fontRef>
        </p:style>
      </p:cxnSp>
      <p:sp>
        <p:nvSpPr>
          <p:cNvPr id="14" name="Cuadro de texto 2"/>
          <p:cNvSpPr txBox="1">
            <a:spLocks noChangeArrowheads="1"/>
          </p:cNvSpPr>
          <p:nvPr/>
        </p:nvSpPr>
        <p:spPr bwMode="auto">
          <a:xfrm>
            <a:off x="1259632" y="886718"/>
            <a:ext cx="762000" cy="2714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600 mm</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pic>
        <p:nvPicPr>
          <p:cNvPr id="15" name="Imagen 14"/>
          <p:cNvPicPr/>
          <p:nvPr/>
        </p:nvPicPr>
        <p:blipFill>
          <a:blip r:embed="rId4">
            <a:extLst>
              <a:ext uri="{28A0092B-C50C-407E-A947-70E740481C1C}">
                <a14:useLocalDpi xmlns:a14="http://schemas.microsoft.com/office/drawing/2010/main" val="0"/>
              </a:ext>
            </a:extLst>
          </a:blip>
          <a:srcRect/>
          <a:stretch>
            <a:fillRect/>
          </a:stretch>
        </p:blipFill>
        <p:spPr bwMode="auto">
          <a:xfrm>
            <a:off x="3635896" y="1201518"/>
            <a:ext cx="5300137" cy="3235594"/>
          </a:xfrm>
          <a:prstGeom prst="rect">
            <a:avLst/>
          </a:prstGeom>
          <a:noFill/>
          <a:ln>
            <a:noFill/>
          </a:ln>
        </p:spPr>
      </p:pic>
      <p:sp>
        <p:nvSpPr>
          <p:cNvPr id="16" name="Cuadro de texto 2"/>
          <p:cNvSpPr txBox="1">
            <a:spLocks noChangeArrowheads="1"/>
          </p:cNvSpPr>
          <p:nvPr/>
        </p:nvSpPr>
        <p:spPr bwMode="auto">
          <a:xfrm>
            <a:off x="3830378" y="2983988"/>
            <a:ext cx="957645" cy="3009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s-EC" altLang="es-EC" sz="1200" dirty="0" smtClean="0">
                <a:latin typeface="Arial" panose="020B0604020202020204" pitchFamily="34" charset="0"/>
                <a:ea typeface="Calibri" panose="020F0502020204030204" pitchFamily="34" charset="0"/>
                <a:cs typeface="Arial" panose="020B0604020202020204" pitchFamily="34" charset="0"/>
              </a:rPr>
              <a:t>25.4</a:t>
            </a: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mm</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97836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66029" y="247714"/>
            <a:ext cx="8229600" cy="1143000"/>
          </a:xfrm>
          <a:ln>
            <a:solidFill>
              <a:schemeClr val="bg1"/>
            </a:solidFill>
          </a:ln>
        </p:spPr>
        <p:txBody>
          <a:bodyPr>
            <a:normAutofit/>
          </a:bodyPr>
          <a:lstStyle/>
          <a:p>
            <a:r>
              <a:rPr lang="es-EC" sz="4800" dirty="0" smtClean="0">
                <a:ln>
                  <a:solidFill>
                    <a:schemeClr val="tx2">
                      <a:lumMod val="50000"/>
                    </a:schemeClr>
                  </a:solidFill>
                </a:ln>
                <a:solidFill>
                  <a:schemeClr val="accent3">
                    <a:lumMod val="75000"/>
                  </a:schemeClr>
                </a:solidFill>
                <a:latin typeface="Arial" panose="020B0604020202020204" pitchFamily="34" charset="0"/>
                <a:cs typeface="Arial" panose="020B0604020202020204" pitchFamily="34" charset="0"/>
              </a:rPr>
              <a:t>TOTEMS</a:t>
            </a:r>
            <a:endParaRPr lang="es-EC" sz="4800" dirty="0">
              <a:ln>
                <a:solidFill>
                  <a:schemeClr val="tx2">
                    <a:lumMod val="50000"/>
                  </a:schemeClr>
                </a:solidFill>
              </a:ln>
              <a:solidFill>
                <a:schemeClr val="accent3">
                  <a:lumMod val="75000"/>
                </a:schemeClr>
              </a:solidFill>
              <a:latin typeface="Arial" panose="020B0604020202020204" pitchFamily="34" charset="0"/>
              <a:cs typeface="Arial" panose="020B0604020202020204" pitchFamily="34" charset="0"/>
            </a:endParaRPr>
          </a:p>
        </p:txBody>
      </p:sp>
      <p:pic>
        <p:nvPicPr>
          <p:cNvPr id="4" name="Picture 2" descr="http://www.airocean-cargo.com/imagenes/gotas_verdes.png"/>
          <p:cNvPicPr>
            <a:picLocks noChangeAspect="1" noChangeArrowheads="1"/>
          </p:cNvPicPr>
          <p:nvPr/>
        </p:nvPicPr>
        <p:blipFill>
          <a:blip r:embed="rId2" cstate="print"/>
          <a:stretch>
            <a:fillRect/>
          </a:stretch>
        </p:blipFill>
        <p:spPr bwMode="auto">
          <a:xfrm>
            <a:off x="0" y="5500703"/>
            <a:ext cx="9144000" cy="1357298"/>
          </a:xfrm>
          <a:prstGeom prst="rect">
            <a:avLst/>
          </a:prstGeom>
          <a:noFill/>
          <a:ln>
            <a:noFill/>
          </a:ln>
        </p:spPr>
      </p:pic>
      <p:pic>
        <p:nvPicPr>
          <p:cNvPr id="5" name="Imagen 4"/>
          <p:cNvPicPr/>
          <p:nvPr/>
        </p:nvPicPr>
        <p:blipFill rotWithShape="1">
          <a:blip r:embed="rId3">
            <a:extLst>
              <a:ext uri="{28A0092B-C50C-407E-A947-70E740481C1C}">
                <a14:useLocalDpi xmlns:a14="http://schemas.microsoft.com/office/drawing/2010/main" val="0"/>
              </a:ext>
            </a:extLst>
          </a:blip>
          <a:srcRect t="12676"/>
          <a:stretch/>
        </p:blipFill>
        <p:spPr bwMode="auto">
          <a:xfrm>
            <a:off x="3959424" y="820183"/>
            <a:ext cx="5184576" cy="4680520"/>
          </a:xfrm>
          <a:prstGeom prst="rect">
            <a:avLst/>
          </a:prstGeom>
          <a:noFill/>
          <a:ln>
            <a:noFill/>
          </a:ln>
          <a:extLst>
            <a:ext uri="{53640926-AAD7-44D8-BBD7-CCE9431645EC}">
              <a14:shadowObscured xmlns:a14="http://schemas.microsoft.com/office/drawing/2010/main"/>
            </a:ext>
          </a:extLst>
        </p:spPr>
      </p:pic>
      <p:graphicFrame>
        <p:nvGraphicFramePr>
          <p:cNvPr id="6" name="Diagrama 5"/>
          <p:cNvGraphicFramePr/>
          <p:nvPr>
            <p:extLst>
              <p:ext uri="{D42A27DB-BD31-4B8C-83A1-F6EECF244321}">
                <p14:modId xmlns:p14="http://schemas.microsoft.com/office/powerpoint/2010/main" val="1596804110"/>
              </p:ext>
            </p:extLst>
          </p:nvPr>
        </p:nvGraphicFramePr>
        <p:xfrm>
          <a:off x="1187624" y="2261911"/>
          <a:ext cx="3552056" cy="2816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2" descr="http://www.airocean-cargo.com/imagenes/gotas_verdes.png"/>
          <p:cNvPicPr>
            <a:picLocks noChangeAspect="1" noChangeArrowheads="1"/>
          </p:cNvPicPr>
          <p:nvPr/>
        </p:nvPicPr>
        <p:blipFill>
          <a:blip r:embed="rId2" cstate="print"/>
          <a:stretch>
            <a:fillRect/>
          </a:stretch>
        </p:blipFill>
        <p:spPr bwMode="auto">
          <a:xfrm rot="16200000" flipV="1">
            <a:off x="-2906712" y="2906712"/>
            <a:ext cx="6857032" cy="1043608"/>
          </a:xfrm>
          <a:prstGeom prst="rect">
            <a:avLst/>
          </a:prstGeom>
          <a:noFill/>
          <a:ln>
            <a:noFill/>
          </a:ln>
        </p:spPr>
      </p:pic>
    </p:spTree>
    <p:extLst>
      <p:ext uri="{BB962C8B-B14F-4D97-AF65-F5344CB8AC3E}">
        <p14:creationId xmlns:p14="http://schemas.microsoft.com/office/powerpoint/2010/main" val="1931290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irocean-cargo.com/imagenes/gotas_verdes.png"/>
          <p:cNvPicPr>
            <a:picLocks noChangeAspect="1" noChangeArrowheads="1"/>
          </p:cNvPicPr>
          <p:nvPr/>
        </p:nvPicPr>
        <p:blipFill>
          <a:blip r:embed="rId2" cstate="print"/>
          <a:stretch>
            <a:fillRect/>
          </a:stretch>
        </p:blipFill>
        <p:spPr bwMode="auto">
          <a:xfrm>
            <a:off x="0" y="5500703"/>
            <a:ext cx="9144000" cy="1357298"/>
          </a:xfrm>
          <a:prstGeom prst="rect">
            <a:avLst/>
          </a:prstGeom>
          <a:noFill/>
          <a:ln>
            <a:noFill/>
          </a:ln>
        </p:spPr>
      </p:pic>
      <p:pic>
        <p:nvPicPr>
          <p:cNvPr id="5" name="4 Imagen" descr="H:\UDE\Logo\UFA.jp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9520" y="6429396"/>
            <a:ext cx="1714480" cy="428604"/>
          </a:xfrm>
          <a:prstGeom prst="rect">
            <a:avLst/>
          </a:prstGeom>
          <a:noFill/>
          <a:ln>
            <a:noFill/>
          </a:ln>
        </p:spPr>
      </p:pic>
      <p:sp>
        <p:nvSpPr>
          <p:cNvPr id="6" name="AutoShape 2" descr="http://360.espe.edu.ec/images/Sedes/2/LogHC.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 name="Rectángulo 11"/>
          <p:cNvSpPr/>
          <p:nvPr/>
        </p:nvSpPr>
        <p:spPr>
          <a:xfrm>
            <a:off x="1759013" y="7937"/>
            <a:ext cx="6300122" cy="707886"/>
          </a:xfrm>
          <a:prstGeom prst="rect">
            <a:avLst/>
          </a:prstGeom>
          <a:noFill/>
        </p:spPr>
        <p:txBody>
          <a:bodyPr wrap="none" lIns="91440" tIns="45720" rIns="91440" bIns="45720">
            <a:spAutoFit/>
          </a:bodyPr>
          <a:lstStyle/>
          <a:p>
            <a:pPr algn="ctr"/>
            <a:r>
              <a:rPr lang="es-ES" sz="4000" b="1" u="sng" dirty="0" smtClean="0">
                <a:ln w="22225">
                  <a:solidFill>
                    <a:schemeClr val="tx2">
                      <a:lumMod val="50000"/>
                    </a:schemeClr>
                  </a:solidFill>
                  <a:prstDash val="solid"/>
                </a:ln>
                <a:solidFill>
                  <a:schemeClr val="accent3">
                    <a:lumMod val="50000"/>
                  </a:schemeClr>
                </a:solidFill>
                <a:latin typeface="Andalus" panose="02020603050405020304" pitchFamily="18" charset="-78"/>
                <a:ea typeface="MingLiU" panose="02020509000000000000" pitchFamily="49" charset="-120"/>
                <a:cs typeface="Andalus" panose="02020603050405020304" pitchFamily="18" charset="-78"/>
              </a:rPr>
              <a:t>Desarrollo de la Presentación</a:t>
            </a:r>
            <a:endParaRPr lang="es-ES" sz="4000" b="1" u="sng" dirty="0">
              <a:ln w="22225">
                <a:solidFill>
                  <a:schemeClr val="tx2">
                    <a:lumMod val="50000"/>
                  </a:schemeClr>
                </a:solidFill>
                <a:prstDash val="solid"/>
              </a:ln>
              <a:solidFill>
                <a:schemeClr val="accent3">
                  <a:lumMod val="50000"/>
                </a:schemeClr>
              </a:solidFill>
              <a:latin typeface="Andalus" panose="02020603050405020304" pitchFamily="18" charset="-78"/>
              <a:ea typeface="MingLiU" panose="02020509000000000000" pitchFamily="49" charset="-120"/>
              <a:cs typeface="Andalus" panose="02020603050405020304" pitchFamily="18" charset="-78"/>
            </a:endParaRPr>
          </a:p>
        </p:txBody>
      </p:sp>
      <p:sp>
        <p:nvSpPr>
          <p:cNvPr id="2" name="CuadroTexto 1"/>
          <p:cNvSpPr txBox="1"/>
          <p:nvPr/>
        </p:nvSpPr>
        <p:spPr>
          <a:xfrm>
            <a:off x="323528" y="620688"/>
            <a:ext cx="8064896" cy="8217634"/>
          </a:xfrm>
          <a:prstGeom prst="rect">
            <a:avLst/>
          </a:prstGeom>
          <a:noFill/>
        </p:spPr>
        <p:txBody>
          <a:bodyPr wrap="square" rtlCol="0">
            <a:spAutoFit/>
          </a:bodyPr>
          <a:lstStyle/>
          <a:p>
            <a:pPr marL="285750" indent="-285750">
              <a:buFont typeface="Arial" panose="020B0604020202020204" pitchFamily="34" charset="0"/>
              <a:buChar char="•"/>
            </a:pPr>
            <a:r>
              <a:rPr lang="es-EC" sz="2200" dirty="0" smtClean="0">
                <a:latin typeface="Berlin Sans FB" panose="020E0602020502020306" pitchFamily="34" charset="0"/>
              </a:rPr>
              <a:t>Objetivos</a:t>
            </a:r>
          </a:p>
          <a:p>
            <a:pPr marL="285750" indent="-285750">
              <a:buFont typeface="Arial" panose="020B0604020202020204" pitchFamily="34" charset="0"/>
              <a:buChar char="•"/>
            </a:pPr>
            <a:r>
              <a:rPr lang="es-EC" sz="2200" dirty="0" smtClean="0">
                <a:latin typeface="Berlin Sans FB" panose="020E0602020502020306" pitchFamily="34" charset="0"/>
              </a:rPr>
              <a:t>Planteamiento del problema</a:t>
            </a:r>
          </a:p>
          <a:p>
            <a:pPr marL="285750" indent="-285750">
              <a:buFont typeface="Arial" panose="020B0604020202020204" pitchFamily="34" charset="0"/>
              <a:buChar char="•"/>
            </a:pPr>
            <a:r>
              <a:rPr lang="es-EC" sz="2200" dirty="0" smtClean="0">
                <a:latin typeface="Berlin Sans FB" panose="020E0602020502020306" pitchFamily="34" charset="0"/>
              </a:rPr>
              <a:t>Objetivos</a:t>
            </a:r>
          </a:p>
          <a:p>
            <a:pPr marL="285750" indent="-285750">
              <a:buFont typeface="Arial" panose="020B0604020202020204" pitchFamily="34" charset="0"/>
              <a:buChar char="•"/>
            </a:pPr>
            <a:r>
              <a:rPr lang="es-EC" sz="2200" dirty="0" smtClean="0">
                <a:latin typeface="Berlin Sans FB" panose="020E0602020502020306" pitchFamily="34" charset="0"/>
              </a:rPr>
              <a:t>Diagnóstico Situacional</a:t>
            </a:r>
          </a:p>
          <a:p>
            <a:pPr marL="1200150" lvl="2" indent="-285750">
              <a:buFont typeface="Arial" panose="020B0604020202020204" pitchFamily="34" charset="0"/>
              <a:buChar char="•"/>
            </a:pPr>
            <a:r>
              <a:rPr lang="es-EC" sz="2200" dirty="0" smtClean="0">
                <a:latin typeface="Berlin Sans FB" panose="020E0602020502020306" pitchFamily="34" charset="0"/>
              </a:rPr>
              <a:t>Macroambiente</a:t>
            </a:r>
          </a:p>
          <a:p>
            <a:pPr marL="1200150" lvl="2" indent="-285750">
              <a:buFont typeface="Arial" panose="020B0604020202020204" pitchFamily="34" charset="0"/>
              <a:buChar char="•"/>
            </a:pPr>
            <a:r>
              <a:rPr lang="es-EC" sz="2200" dirty="0" smtClean="0">
                <a:latin typeface="Berlin Sans FB" panose="020E0602020502020306" pitchFamily="34" charset="0"/>
              </a:rPr>
              <a:t>Microambiente</a:t>
            </a:r>
          </a:p>
          <a:p>
            <a:pPr marL="1200150" lvl="2" indent="-285750">
              <a:buFont typeface="Arial" panose="020B0604020202020204" pitchFamily="34" charset="0"/>
              <a:buChar char="•"/>
            </a:pPr>
            <a:r>
              <a:rPr lang="es-EC" sz="2200" dirty="0" smtClean="0">
                <a:latin typeface="Berlin Sans FB" panose="020E0602020502020306" pitchFamily="34" charset="0"/>
              </a:rPr>
              <a:t>FODA</a:t>
            </a:r>
          </a:p>
          <a:p>
            <a:pPr lvl="2"/>
            <a:endParaRPr lang="es-EC" sz="2200" dirty="0" smtClean="0">
              <a:latin typeface="Berlin Sans FB" panose="020E0602020502020306" pitchFamily="34" charset="0"/>
            </a:endParaRPr>
          </a:p>
          <a:p>
            <a:pPr marL="285750" indent="-285750">
              <a:buFont typeface="Arial" panose="020B0604020202020204" pitchFamily="34" charset="0"/>
              <a:buChar char="•"/>
            </a:pPr>
            <a:r>
              <a:rPr lang="es-EC" sz="2200" dirty="0" smtClean="0">
                <a:latin typeface="Berlin Sans FB" panose="020E0602020502020306" pitchFamily="34" charset="0"/>
              </a:rPr>
              <a:t>Estudio del Mercado</a:t>
            </a:r>
          </a:p>
          <a:p>
            <a:pPr marL="1200150" lvl="2" indent="-285750">
              <a:buFont typeface="Arial" panose="020B0604020202020204" pitchFamily="34" charset="0"/>
              <a:buChar char="•"/>
            </a:pPr>
            <a:r>
              <a:rPr lang="es-EC" sz="2200" dirty="0" smtClean="0">
                <a:latin typeface="Berlin Sans FB" panose="020E0602020502020306" pitchFamily="34" charset="0"/>
              </a:rPr>
              <a:t>Análisis de la Oferta</a:t>
            </a:r>
          </a:p>
          <a:p>
            <a:pPr marL="1200150" lvl="2" indent="-285750">
              <a:buFont typeface="Arial" panose="020B0604020202020204" pitchFamily="34" charset="0"/>
              <a:buChar char="•"/>
            </a:pPr>
            <a:r>
              <a:rPr lang="es-EC" sz="2200" dirty="0" smtClean="0">
                <a:latin typeface="Berlin Sans FB" panose="020E0602020502020306" pitchFamily="34" charset="0"/>
              </a:rPr>
              <a:t>Análisis de la Demanda</a:t>
            </a:r>
          </a:p>
          <a:p>
            <a:pPr marL="285750" indent="-285750">
              <a:buFont typeface="Arial" panose="020B0604020202020204" pitchFamily="34" charset="0"/>
              <a:buChar char="•"/>
            </a:pPr>
            <a:r>
              <a:rPr lang="es-EC" sz="2200" dirty="0" smtClean="0">
                <a:latin typeface="Berlin Sans FB" panose="020E0602020502020306" pitchFamily="34" charset="0"/>
              </a:rPr>
              <a:t>Propuesta</a:t>
            </a:r>
          </a:p>
          <a:p>
            <a:pPr lvl="1"/>
            <a:r>
              <a:rPr lang="es-EC" sz="2200" dirty="0" smtClean="0">
                <a:latin typeface="Berlin Sans FB" panose="020E0602020502020306" pitchFamily="34" charset="0"/>
              </a:rPr>
              <a:t>Ciclo del Modelo de Gestión</a:t>
            </a:r>
          </a:p>
          <a:p>
            <a:pPr marL="1657350" lvl="3" indent="-285750">
              <a:buFont typeface="Arial" panose="020B0604020202020204" pitchFamily="34" charset="0"/>
              <a:buChar char="•"/>
            </a:pPr>
            <a:r>
              <a:rPr lang="es-EC" sz="2200" dirty="0" smtClean="0">
                <a:latin typeface="Berlin Sans FB" panose="020E0602020502020306" pitchFamily="34" charset="0"/>
              </a:rPr>
              <a:t>Diagnóstico</a:t>
            </a:r>
          </a:p>
          <a:p>
            <a:pPr marL="1657350" lvl="3" indent="-285750">
              <a:buFont typeface="Arial" panose="020B0604020202020204" pitchFamily="34" charset="0"/>
              <a:buChar char="•"/>
            </a:pPr>
            <a:r>
              <a:rPr lang="es-EC" sz="2200" dirty="0" smtClean="0">
                <a:latin typeface="Berlin Sans FB" panose="020E0602020502020306" pitchFamily="34" charset="0"/>
              </a:rPr>
              <a:t>Planificación</a:t>
            </a:r>
          </a:p>
          <a:p>
            <a:pPr marL="1657350" lvl="3" indent="-285750">
              <a:buFont typeface="Arial" panose="020B0604020202020204" pitchFamily="34" charset="0"/>
              <a:buChar char="•"/>
            </a:pPr>
            <a:r>
              <a:rPr lang="es-EC" sz="2200" dirty="0" smtClean="0">
                <a:latin typeface="Berlin Sans FB" panose="020E0602020502020306" pitchFamily="34" charset="0"/>
              </a:rPr>
              <a:t>Diseño</a:t>
            </a:r>
          </a:p>
          <a:p>
            <a:pPr marL="1657350" lvl="3" indent="-285750">
              <a:buFont typeface="Arial" panose="020B0604020202020204" pitchFamily="34" charset="0"/>
              <a:buChar char="•"/>
            </a:pPr>
            <a:r>
              <a:rPr lang="es-EC" sz="2200" dirty="0" smtClean="0">
                <a:latin typeface="Berlin Sans FB" panose="020E0602020502020306" pitchFamily="34" charset="0"/>
              </a:rPr>
              <a:t>Evaluación</a:t>
            </a:r>
          </a:p>
          <a:p>
            <a:pPr marL="1657350" lvl="3" indent="-285750">
              <a:buFont typeface="Arial" panose="020B0604020202020204" pitchFamily="34" charset="0"/>
              <a:buChar char="•"/>
            </a:pPr>
            <a:endParaRPr lang="es-EC" sz="2200" dirty="0" smtClean="0">
              <a:latin typeface="Berlin Sans FB" panose="020E0602020502020306" pitchFamily="34" charset="0"/>
            </a:endParaRPr>
          </a:p>
          <a:p>
            <a:pPr marL="1657350" lvl="3" indent="-285750">
              <a:buFont typeface="Arial" panose="020B0604020202020204" pitchFamily="34" charset="0"/>
              <a:buChar char="•"/>
            </a:pPr>
            <a:endParaRPr lang="es-EC" sz="2200" dirty="0" smtClean="0">
              <a:latin typeface="Berlin Sans FB" panose="020E0602020502020306" pitchFamily="34" charset="0"/>
            </a:endParaRPr>
          </a:p>
          <a:p>
            <a:pPr marL="1200150" lvl="2" indent="-285750">
              <a:buFont typeface="Arial" panose="020B0604020202020204" pitchFamily="34" charset="0"/>
              <a:buChar char="•"/>
            </a:pPr>
            <a:endParaRPr lang="es-EC" sz="2200" dirty="0" smtClean="0">
              <a:latin typeface="Berlin Sans FB" panose="020E0602020502020306" pitchFamily="34" charset="0"/>
            </a:endParaRPr>
          </a:p>
          <a:p>
            <a:pPr marL="1200150" lvl="2" indent="-285750">
              <a:buFont typeface="Arial" panose="020B0604020202020204" pitchFamily="34" charset="0"/>
              <a:buChar char="•"/>
            </a:pPr>
            <a:endParaRPr lang="es-EC" sz="2200" dirty="0" smtClean="0">
              <a:latin typeface="Berlin Sans FB" panose="020E0602020502020306" pitchFamily="34" charset="0"/>
            </a:endParaRPr>
          </a:p>
          <a:p>
            <a:pPr marL="285750" indent="-285750">
              <a:buFont typeface="Arial" panose="020B0604020202020204" pitchFamily="34" charset="0"/>
              <a:buChar char="•"/>
            </a:pPr>
            <a:endParaRPr lang="es-EC" sz="2200" dirty="0" smtClean="0">
              <a:latin typeface="Berlin Sans FB" panose="020E0602020502020306" pitchFamily="34" charset="0"/>
            </a:endParaRPr>
          </a:p>
          <a:p>
            <a:pPr marL="1200150" lvl="2" indent="-285750">
              <a:buFont typeface="Arial" panose="020B0604020202020204" pitchFamily="34" charset="0"/>
              <a:buChar char="•"/>
            </a:pPr>
            <a:endParaRPr lang="es-EC" sz="2200" dirty="0" smtClean="0">
              <a:latin typeface="Berlin Sans FB" panose="020E0602020502020306" pitchFamily="34" charset="0"/>
            </a:endParaRPr>
          </a:p>
          <a:p>
            <a:pPr marL="285750" indent="-285750">
              <a:buFont typeface="Arial" panose="020B0604020202020204" pitchFamily="34" charset="0"/>
              <a:buChar char="•"/>
            </a:pPr>
            <a:endParaRPr lang="es-EC" sz="2200" dirty="0">
              <a:latin typeface="Berlin Sans FB" panose="020E0602020502020306" pitchFamily="34" charset="0"/>
            </a:endParaRPr>
          </a:p>
        </p:txBody>
      </p:sp>
    </p:spTree>
    <p:extLst>
      <p:ext uri="{BB962C8B-B14F-4D97-AF65-F5344CB8AC3E}">
        <p14:creationId xmlns:p14="http://schemas.microsoft.com/office/powerpoint/2010/main" val="349201965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88640"/>
            <a:ext cx="8229600" cy="724942"/>
          </a:xfrm>
        </p:spPr>
        <p:txBody>
          <a:bodyPr>
            <a:normAutofit fontScale="90000"/>
          </a:bodyPr>
          <a:lstStyle/>
          <a:p>
            <a:r>
              <a:rPr lang="es-EC" dirty="0" smtClean="0"/>
              <a:t>PAQUETES TURÍSTICOS</a:t>
            </a:r>
            <a:endParaRPr lang="es-EC" dirty="0"/>
          </a:p>
        </p:txBody>
      </p:sp>
      <p:pic>
        <p:nvPicPr>
          <p:cNvPr id="4" name="Picture 2" descr="http://www.airocean-cargo.com/imagenes/gotas_verdes.png"/>
          <p:cNvPicPr>
            <a:picLocks noChangeAspect="1" noChangeArrowheads="1"/>
          </p:cNvPicPr>
          <p:nvPr/>
        </p:nvPicPr>
        <p:blipFill>
          <a:blip r:embed="rId2" cstate="print"/>
          <a:stretch>
            <a:fillRect/>
          </a:stretch>
        </p:blipFill>
        <p:spPr bwMode="auto">
          <a:xfrm>
            <a:off x="0" y="5500703"/>
            <a:ext cx="9144000" cy="1357298"/>
          </a:xfrm>
          <a:prstGeom prst="rect">
            <a:avLst/>
          </a:prstGeom>
          <a:noFill/>
          <a:ln>
            <a:noFill/>
          </a:ln>
        </p:spPr>
      </p:pic>
      <p:graphicFrame>
        <p:nvGraphicFramePr>
          <p:cNvPr id="5" name="Marcador de contenido 4"/>
          <p:cNvGraphicFramePr>
            <a:graphicFrameLocks noGrp="1"/>
          </p:cNvGraphicFramePr>
          <p:nvPr>
            <p:ph idx="1"/>
            <p:extLst>
              <p:ext uri="{D42A27DB-BD31-4B8C-83A1-F6EECF244321}">
                <p14:modId xmlns:p14="http://schemas.microsoft.com/office/powerpoint/2010/main" val="1953008059"/>
              </p:ext>
            </p:extLst>
          </p:nvPr>
        </p:nvGraphicFramePr>
        <p:xfrm>
          <a:off x="457200" y="1495325"/>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ítulo 1"/>
          <p:cNvSpPr txBox="1">
            <a:spLocks/>
          </p:cNvSpPr>
          <p:nvPr/>
        </p:nvSpPr>
        <p:spPr>
          <a:xfrm>
            <a:off x="-1260648" y="913582"/>
            <a:ext cx="8229600" cy="724942"/>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dirty="0" smtClean="0"/>
              <a:t>“Naturaleza y Diversión”</a:t>
            </a:r>
            <a:endParaRPr lang="es-EC" dirty="0"/>
          </a:p>
        </p:txBody>
      </p:sp>
      <p:sp>
        <p:nvSpPr>
          <p:cNvPr id="7" name="Estrella de 5 puntas 6"/>
          <p:cNvSpPr/>
          <p:nvPr/>
        </p:nvSpPr>
        <p:spPr>
          <a:xfrm>
            <a:off x="7225952" y="116632"/>
            <a:ext cx="2098576" cy="1656184"/>
          </a:xfrm>
          <a:prstGeom prst="star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2400" dirty="0" smtClean="0"/>
              <a:t>$152</a:t>
            </a:r>
            <a:endParaRPr lang="es-EC" sz="2400" dirty="0"/>
          </a:p>
        </p:txBody>
      </p:sp>
    </p:spTree>
    <p:extLst>
      <p:ext uri="{BB962C8B-B14F-4D97-AF65-F5344CB8AC3E}">
        <p14:creationId xmlns:p14="http://schemas.microsoft.com/office/powerpoint/2010/main" val="2812395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88640"/>
            <a:ext cx="8229600" cy="940966"/>
          </a:xfrm>
        </p:spPr>
        <p:txBody>
          <a:bodyPr>
            <a:noAutofit/>
          </a:bodyPr>
          <a:lstStyle/>
          <a:p>
            <a:r>
              <a:rPr lang="es-EC" sz="3200" dirty="0">
                <a:latin typeface="Arial" panose="020B0604020202020204" pitchFamily="34" charset="0"/>
                <a:cs typeface="Arial" panose="020B0604020202020204" pitchFamily="34" charset="0"/>
              </a:rPr>
              <a:t>“AVENTURA SOBRE LAS MONTAÑAS”</a:t>
            </a:r>
          </a:p>
        </p:txBody>
      </p:sp>
      <p:pic>
        <p:nvPicPr>
          <p:cNvPr id="4" name="Picture 2" descr="http://www.airocean-cargo.com/imagenes/gotas_verdes.png"/>
          <p:cNvPicPr>
            <a:picLocks noChangeAspect="1" noChangeArrowheads="1"/>
          </p:cNvPicPr>
          <p:nvPr/>
        </p:nvPicPr>
        <p:blipFill>
          <a:blip r:embed="rId2" cstate="print"/>
          <a:stretch>
            <a:fillRect/>
          </a:stretch>
        </p:blipFill>
        <p:spPr bwMode="auto">
          <a:xfrm>
            <a:off x="0" y="5500703"/>
            <a:ext cx="9144000" cy="1357298"/>
          </a:xfrm>
          <a:prstGeom prst="rect">
            <a:avLst/>
          </a:prstGeom>
          <a:noFill/>
          <a:ln>
            <a:noFill/>
          </a:ln>
        </p:spPr>
      </p:pic>
      <p:graphicFrame>
        <p:nvGraphicFramePr>
          <p:cNvPr id="5" name="Marcador de contenido 4"/>
          <p:cNvGraphicFramePr>
            <a:graphicFrameLocks noGrp="1"/>
          </p:cNvGraphicFramePr>
          <p:nvPr>
            <p:ph idx="1"/>
            <p:extLst>
              <p:ext uri="{D42A27DB-BD31-4B8C-83A1-F6EECF244321}">
                <p14:modId xmlns:p14="http://schemas.microsoft.com/office/powerpoint/2010/main" val="2170927905"/>
              </p:ext>
            </p:extLst>
          </p:nvPr>
        </p:nvGraphicFramePr>
        <p:xfrm>
          <a:off x="457200" y="1340768"/>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Estrella de 5 puntas 5"/>
          <p:cNvSpPr/>
          <p:nvPr/>
        </p:nvSpPr>
        <p:spPr>
          <a:xfrm>
            <a:off x="7380312" y="620688"/>
            <a:ext cx="2098576" cy="1656184"/>
          </a:xfrm>
          <a:prstGeom prst="star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2400" dirty="0" smtClean="0"/>
              <a:t>$492</a:t>
            </a:r>
            <a:endParaRPr lang="es-EC" sz="2400" dirty="0"/>
          </a:p>
        </p:txBody>
      </p:sp>
    </p:spTree>
    <p:extLst>
      <p:ext uri="{BB962C8B-B14F-4D97-AF65-F5344CB8AC3E}">
        <p14:creationId xmlns:p14="http://schemas.microsoft.com/office/powerpoint/2010/main" val="30816339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C:\Users\Inicio\Desktop\20160209_123946.jpg"/>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67544" y="0"/>
            <a:ext cx="8676456" cy="6837784"/>
          </a:xfrm>
          <a:prstGeom prst="rect">
            <a:avLst/>
          </a:prstGeom>
          <a:ln>
            <a:noFill/>
          </a:ln>
          <a:effectLst>
            <a:softEdge rad="112500"/>
          </a:effectLst>
        </p:spPr>
      </p:pic>
      <p:sp>
        <p:nvSpPr>
          <p:cNvPr id="2" name="Título 1"/>
          <p:cNvSpPr>
            <a:spLocks noGrp="1"/>
          </p:cNvSpPr>
          <p:nvPr>
            <p:ph type="title"/>
          </p:nvPr>
        </p:nvSpPr>
        <p:spPr>
          <a:xfrm rot="16200000">
            <a:off x="-2863999" y="3337818"/>
            <a:ext cx="8229600" cy="593724"/>
          </a:xfrm>
        </p:spPr>
        <p:txBody>
          <a:bodyPr>
            <a:noAutofit/>
          </a:bodyPr>
          <a:lstStyle/>
          <a:p>
            <a:r>
              <a:rPr lang="es-EC" sz="2800" dirty="0" smtClean="0">
                <a:latin typeface="Arial" panose="020B0604020202020204" pitchFamily="34" charset="0"/>
                <a:cs typeface="Arial" panose="020B0604020202020204" pitchFamily="34" charset="0"/>
              </a:rPr>
              <a:t>RUTA DE CASCADAS</a:t>
            </a:r>
            <a:endParaRPr lang="es-EC" sz="2800" dirty="0">
              <a:latin typeface="Arial" panose="020B0604020202020204" pitchFamily="34" charset="0"/>
              <a:cs typeface="Arial" panose="020B0604020202020204" pitchFamily="34" charset="0"/>
            </a:endParaRPr>
          </a:p>
        </p:txBody>
      </p:sp>
      <p:pic>
        <p:nvPicPr>
          <p:cNvPr id="4" name="Picture 2" descr="http://www.airocean-cargo.com/imagenes/gotas_verdes.png"/>
          <p:cNvPicPr>
            <a:picLocks noChangeAspect="1" noChangeArrowheads="1"/>
          </p:cNvPicPr>
          <p:nvPr/>
        </p:nvPicPr>
        <p:blipFill>
          <a:blip r:embed="rId3" cstate="print"/>
          <a:stretch>
            <a:fillRect/>
          </a:stretch>
        </p:blipFill>
        <p:spPr bwMode="auto">
          <a:xfrm>
            <a:off x="0" y="5500703"/>
            <a:ext cx="9144000" cy="1357298"/>
          </a:xfrm>
          <a:prstGeom prst="rect">
            <a:avLst/>
          </a:prstGeom>
          <a:noFill/>
          <a:ln>
            <a:noFill/>
          </a:ln>
        </p:spPr>
      </p:pic>
      <p:pic>
        <p:nvPicPr>
          <p:cNvPr id="5" name="Imagen 4"/>
          <p:cNvPicPr/>
          <p:nvPr/>
        </p:nvPicPr>
        <p:blipFill>
          <a:blip r:embed="rId4">
            <a:extLst>
              <a:ext uri="{28A0092B-C50C-407E-A947-70E740481C1C}">
                <a14:useLocalDpi xmlns:a14="http://schemas.microsoft.com/office/drawing/2010/main" val="0"/>
              </a:ext>
            </a:extLst>
          </a:blip>
          <a:srcRect/>
          <a:stretch>
            <a:fillRect/>
          </a:stretch>
        </p:blipFill>
        <p:spPr bwMode="auto">
          <a:xfrm>
            <a:off x="2456674" y="6590"/>
            <a:ext cx="4851630" cy="6850442"/>
          </a:xfrm>
          <a:prstGeom prst="rect">
            <a:avLst/>
          </a:prstGeom>
          <a:noFill/>
          <a:ln>
            <a:noFill/>
          </a:ln>
        </p:spPr>
      </p:pic>
      <p:pic>
        <p:nvPicPr>
          <p:cNvPr id="6" name="Picture 2" descr="http://www.airocean-cargo.com/imagenes/gotas_verdes.png"/>
          <p:cNvPicPr>
            <a:picLocks noChangeAspect="1" noChangeArrowheads="1"/>
          </p:cNvPicPr>
          <p:nvPr/>
        </p:nvPicPr>
        <p:blipFill>
          <a:blip r:embed="rId3" cstate="print"/>
          <a:stretch>
            <a:fillRect/>
          </a:stretch>
        </p:blipFill>
        <p:spPr bwMode="auto">
          <a:xfrm rot="16200000" flipV="1">
            <a:off x="-2906712" y="2906712"/>
            <a:ext cx="6857032" cy="1043608"/>
          </a:xfrm>
          <a:prstGeom prst="rect">
            <a:avLst/>
          </a:prstGeom>
          <a:noFill/>
          <a:ln>
            <a:noFill/>
          </a:ln>
        </p:spPr>
      </p:pic>
    </p:spTree>
    <p:extLst>
      <p:ext uri="{BB962C8B-B14F-4D97-AF65-F5344CB8AC3E}">
        <p14:creationId xmlns:p14="http://schemas.microsoft.com/office/powerpoint/2010/main" val="39856576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MARCA TURÍSTICA</a:t>
            </a:r>
            <a:endParaRPr lang="es-EC" dirty="0"/>
          </a:p>
        </p:txBody>
      </p:sp>
      <p:pic>
        <p:nvPicPr>
          <p:cNvPr id="4" name="Picture 2" descr="http://www.airocean-cargo.com/imagenes/gotas_verdes.png"/>
          <p:cNvPicPr>
            <a:picLocks noChangeAspect="1" noChangeArrowheads="1"/>
          </p:cNvPicPr>
          <p:nvPr/>
        </p:nvPicPr>
        <p:blipFill>
          <a:blip r:embed="rId2" cstate="print"/>
          <a:stretch>
            <a:fillRect/>
          </a:stretch>
        </p:blipFill>
        <p:spPr bwMode="auto">
          <a:xfrm>
            <a:off x="0" y="5500703"/>
            <a:ext cx="9144000" cy="1357298"/>
          </a:xfrm>
          <a:prstGeom prst="rect">
            <a:avLst/>
          </a:prstGeom>
          <a:noFill/>
          <a:ln>
            <a:noFill/>
          </a:ln>
        </p:spPr>
      </p:pic>
      <p:pic>
        <p:nvPicPr>
          <p:cNvPr id="5" name="Imagen 4"/>
          <p:cNvPicPr/>
          <p:nvPr/>
        </p:nvPicPr>
        <p:blipFill rotWithShape="1">
          <a:blip r:embed="rId3"/>
          <a:srcRect t="11385" r="13102" b="15816"/>
          <a:stretch/>
        </p:blipFill>
        <p:spPr bwMode="auto">
          <a:xfrm>
            <a:off x="683568" y="1402070"/>
            <a:ext cx="8064896" cy="40986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82462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5174236"/>
            <a:ext cx="8229600" cy="652934"/>
          </a:xfrm>
        </p:spPr>
        <p:txBody>
          <a:bodyPr>
            <a:normAutofit/>
          </a:bodyPr>
          <a:lstStyle/>
          <a:p>
            <a:r>
              <a:rPr lang="es-EC" sz="3200" dirty="0" smtClean="0"/>
              <a:t>BLOG DE COTOGCHOA</a:t>
            </a:r>
            <a:endParaRPr lang="es-EC" sz="3200" dirty="0"/>
          </a:p>
        </p:txBody>
      </p:sp>
      <p:pic>
        <p:nvPicPr>
          <p:cNvPr id="4" name="Picture 2" descr="http://www.airocean-cargo.com/imagenes/gotas_verdes.png"/>
          <p:cNvPicPr>
            <a:picLocks noChangeAspect="1" noChangeArrowheads="1"/>
          </p:cNvPicPr>
          <p:nvPr/>
        </p:nvPicPr>
        <p:blipFill>
          <a:blip r:embed="rId2" cstate="print"/>
          <a:stretch>
            <a:fillRect/>
          </a:stretch>
        </p:blipFill>
        <p:spPr bwMode="auto">
          <a:xfrm>
            <a:off x="0" y="5500703"/>
            <a:ext cx="9144000" cy="1357298"/>
          </a:xfrm>
          <a:prstGeom prst="rect">
            <a:avLst/>
          </a:prstGeom>
          <a:noFill/>
          <a:ln>
            <a:noFill/>
          </a:ln>
        </p:spPr>
      </p:pic>
      <p:pic>
        <p:nvPicPr>
          <p:cNvPr id="5" name="Imagen 4"/>
          <p:cNvPicPr/>
          <p:nvPr/>
        </p:nvPicPr>
        <p:blipFill>
          <a:blip r:embed="rId3"/>
          <a:stretch>
            <a:fillRect/>
          </a:stretch>
        </p:blipFill>
        <p:spPr>
          <a:xfrm>
            <a:off x="1195194" y="907733"/>
            <a:ext cx="6753612" cy="4211156"/>
          </a:xfrm>
          <a:prstGeom prst="rect">
            <a:avLst/>
          </a:prstGeom>
        </p:spPr>
      </p:pic>
      <p:sp>
        <p:nvSpPr>
          <p:cNvPr id="6" name="Título 1"/>
          <p:cNvSpPr txBox="1">
            <a:spLocks/>
          </p:cNvSpPr>
          <p:nvPr/>
        </p:nvSpPr>
        <p:spPr>
          <a:xfrm>
            <a:off x="-612576" y="91566"/>
            <a:ext cx="8229600" cy="652934"/>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RELACIONES PÚBLICAS</a:t>
            </a:r>
            <a:endParaRPr lang="es-EC"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4234248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PAUTAJE EN RED SOCIAL</a:t>
            </a:r>
            <a:endParaRPr lang="es-EC" dirty="0"/>
          </a:p>
        </p:txBody>
      </p:sp>
      <p:pic>
        <p:nvPicPr>
          <p:cNvPr id="4" name="Picture 2" descr="http://www.airocean-cargo.com/imagenes/gotas_verdes.png"/>
          <p:cNvPicPr>
            <a:picLocks noChangeAspect="1" noChangeArrowheads="1"/>
          </p:cNvPicPr>
          <p:nvPr/>
        </p:nvPicPr>
        <p:blipFill>
          <a:blip r:embed="rId2" cstate="print"/>
          <a:stretch>
            <a:fillRect/>
          </a:stretch>
        </p:blipFill>
        <p:spPr bwMode="auto">
          <a:xfrm>
            <a:off x="0" y="5500703"/>
            <a:ext cx="9144000" cy="1357298"/>
          </a:xfrm>
          <a:prstGeom prst="rect">
            <a:avLst/>
          </a:prstGeom>
          <a:noFill/>
          <a:ln>
            <a:noFill/>
          </a:ln>
        </p:spPr>
      </p:pic>
      <p:pic>
        <p:nvPicPr>
          <p:cNvPr id="5" name="Imagen 4"/>
          <p:cNvPicPr/>
          <p:nvPr/>
        </p:nvPicPr>
        <p:blipFill>
          <a:blip r:embed="rId3"/>
          <a:stretch>
            <a:fillRect/>
          </a:stretch>
        </p:blipFill>
        <p:spPr>
          <a:xfrm>
            <a:off x="1043608" y="1188952"/>
            <a:ext cx="7270561" cy="4529985"/>
          </a:xfrm>
          <a:prstGeom prst="rect">
            <a:avLst/>
          </a:prstGeom>
        </p:spPr>
      </p:pic>
    </p:spTree>
    <p:extLst>
      <p:ext uri="{BB962C8B-B14F-4D97-AF65-F5344CB8AC3E}">
        <p14:creationId xmlns:p14="http://schemas.microsoft.com/office/powerpoint/2010/main" val="2100416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2048"/>
            <a:ext cx="8229600" cy="948680"/>
          </a:xfrm>
        </p:spPr>
        <p:txBody>
          <a:bodyPr/>
          <a:lstStyle/>
          <a:p>
            <a:r>
              <a:rPr lang="es-EC"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AFICHES</a:t>
            </a:r>
            <a:endParaRPr lang="es-EC"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4" name="Picture 2" descr="http://www.airocean-cargo.com/imagenes/gotas_verdes.png"/>
          <p:cNvPicPr>
            <a:picLocks noChangeAspect="1" noChangeArrowheads="1"/>
          </p:cNvPicPr>
          <p:nvPr/>
        </p:nvPicPr>
        <p:blipFill>
          <a:blip r:embed="rId2" cstate="print"/>
          <a:stretch>
            <a:fillRect/>
          </a:stretch>
        </p:blipFill>
        <p:spPr bwMode="auto">
          <a:xfrm>
            <a:off x="0" y="5500703"/>
            <a:ext cx="9144000" cy="1357298"/>
          </a:xfrm>
          <a:prstGeom prst="rect">
            <a:avLst/>
          </a:prstGeom>
          <a:noFill/>
          <a:ln>
            <a:noFill/>
          </a:ln>
        </p:spPr>
      </p:pic>
      <p:pic>
        <p:nvPicPr>
          <p:cNvPr id="5" name="Imagen 4"/>
          <p:cNvPicPr/>
          <p:nvPr/>
        </p:nvPicPr>
        <p:blipFill rotWithShape="1">
          <a:blip r:embed="rId3"/>
          <a:srcRect r="-104"/>
          <a:stretch/>
        </p:blipFill>
        <p:spPr bwMode="auto">
          <a:xfrm>
            <a:off x="385192" y="801699"/>
            <a:ext cx="8507288" cy="47155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0897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C:\Users\Inicio\Desktop\20160209_123946.jpg"/>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67544" y="0"/>
            <a:ext cx="8676456" cy="6837784"/>
          </a:xfrm>
          <a:prstGeom prst="rect">
            <a:avLst/>
          </a:prstGeom>
          <a:ln>
            <a:noFill/>
          </a:ln>
          <a:effectLst>
            <a:softEdge rad="112500"/>
          </a:effectLst>
        </p:spPr>
      </p:pic>
      <p:sp>
        <p:nvSpPr>
          <p:cNvPr id="2" name="Título 1"/>
          <p:cNvSpPr>
            <a:spLocks noGrp="1"/>
          </p:cNvSpPr>
          <p:nvPr>
            <p:ph type="title"/>
          </p:nvPr>
        </p:nvSpPr>
        <p:spPr>
          <a:xfrm>
            <a:off x="467544" y="183015"/>
            <a:ext cx="8229600" cy="796950"/>
          </a:xfrm>
        </p:spPr>
        <p:txBody>
          <a:bodyPr>
            <a:noAutofit/>
          </a:bodyPr>
          <a:lstStyle/>
          <a:p>
            <a:r>
              <a:rPr lang="es-EC" sz="6000" dirty="0" smtClean="0">
                <a:ln w="0"/>
                <a:effectLst>
                  <a:outerShdw blurRad="38100" dist="19050" dir="2700000" algn="tl" rotWithShape="0">
                    <a:schemeClr val="dk1">
                      <a:alpha val="40000"/>
                    </a:schemeClr>
                  </a:outerShdw>
                </a:effectLst>
              </a:rPr>
              <a:t>AFICHE</a:t>
            </a:r>
            <a:r>
              <a:rPr lang="es-EC" sz="6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endParaRPr lang="es-EC"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4" name="Picture 2" descr="http://www.airocean-cargo.com/imagenes/gotas_verdes.png"/>
          <p:cNvPicPr>
            <a:picLocks noChangeAspect="1" noChangeArrowheads="1"/>
          </p:cNvPicPr>
          <p:nvPr/>
        </p:nvPicPr>
        <p:blipFill>
          <a:blip r:embed="rId3" cstate="print"/>
          <a:stretch>
            <a:fillRect/>
          </a:stretch>
        </p:blipFill>
        <p:spPr bwMode="auto">
          <a:xfrm>
            <a:off x="0" y="5500703"/>
            <a:ext cx="9144000" cy="1357298"/>
          </a:xfrm>
          <a:prstGeom prst="rect">
            <a:avLst/>
          </a:prstGeom>
          <a:noFill/>
          <a:ln>
            <a:noFill/>
          </a:ln>
        </p:spPr>
      </p:pic>
      <p:pic>
        <p:nvPicPr>
          <p:cNvPr id="5" name="Imagen 4" descr="C:\Users\Inicio\Pictures\LOGO COTOGCHOA F.jpg"/>
          <p:cNvPicPr/>
          <p:nvPr/>
        </p:nvPicPr>
        <p:blipFill>
          <a:blip r:embed="rId4">
            <a:extLst>
              <a:ext uri="{28A0092B-C50C-407E-A947-70E740481C1C}">
                <a14:useLocalDpi xmlns:a14="http://schemas.microsoft.com/office/drawing/2010/main" val="0"/>
              </a:ext>
            </a:extLst>
          </a:blip>
          <a:srcRect/>
          <a:stretch>
            <a:fillRect/>
          </a:stretch>
        </p:blipFill>
        <p:spPr bwMode="auto">
          <a:xfrm>
            <a:off x="2555776" y="1162979"/>
            <a:ext cx="4302656" cy="4890770"/>
          </a:xfrm>
          <a:prstGeom prst="rect">
            <a:avLst/>
          </a:prstGeom>
          <a:noFill/>
          <a:ln>
            <a:noFill/>
          </a:ln>
        </p:spPr>
      </p:pic>
    </p:spTree>
    <p:extLst>
      <p:ext uri="{BB962C8B-B14F-4D97-AF65-F5344CB8AC3E}">
        <p14:creationId xmlns:p14="http://schemas.microsoft.com/office/powerpoint/2010/main" val="915809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C:\Users\Inicio\Desktop\20160209_123946.jpg"/>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37784"/>
          </a:xfrm>
          <a:prstGeom prst="rect">
            <a:avLst/>
          </a:prstGeom>
          <a:ln>
            <a:noFill/>
          </a:ln>
          <a:effectLst>
            <a:softEdge rad="112500"/>
          </a:effectLst>
        </p:spPr>
      </p:pic>
      <p:sp>
        <p:nvSpPr>
          <p:cNvPr id="2" name="Título 1"/>
          <p:cNvSpPr>
            <a:spLocks noGrp="1"/>
          </p:cNvSpPr>
          <p:nvPr>
            <p:ph type="title"/>
          </p:nvPr>
        </p:nvSpPr>
        <p:spPr/>
        <p:txBody>
          <a:bodyPr/>
          <a:lstStyle/>
          <a:p>
            <a:r>
              <a:rPr lang="es-EC" dirty="0" smtClean="0"/>
              <a:t>FASE DE EVALUACIÓN</a:t>
            </a:r>
            <a:endParaRPr lang="es-EC" dirty="0"/>
          </a:p>
        </p:txBody>
      </p:sp>
      <p:pic>
        <p:nvPicPr>
          <p:cNvPr id="4" name="Picture 2" descr="http://www.airocean-cargo.com/imagenes/gotas_verdes.png"/>
          <p:cNvPicPr>
            <a:picLocks noChangeAspect="1" noChangeArrowheads="1"/>
          </p:cNvPicPr>
          <p:nvPr/>
        </p:nvPicPr>
        <p:blipFill>
          <a:blip r:embed="rId3" cstate="print"/>
          <a:stretch>
            <a:fillRect/>
          </a:stretch>
        </p:blipFill>
        <p:spPr bwMode="auto">
          <a:xfrm>
            <a:off x="0" y="5500703"/>
            <a:ext cx="9144000" cy="1357298"/>
          </a:xfrm>
          <a:prstGeom prst="rect">
            <a:avLst/>
          </a:prstGeom>
          <a:noFill/>
          <a:ln>
            <a:noFill/>
          </a:ln>
        </p:spPr>
      </p:pic>
      <p:graphicFrame>
        <p:nvGraphicFramePr>
          <p:cNvPr id="5" name="Marcador de contenido 4"/>
          <p:cNvGraphicFramePr>
            <a:graphicFrameLocks noGrp="1"/>
          </p:cNvGraphicFramePr>
          <p:nvPr>
            <p:ph idx="1"/>
            <p:extLst>
              <p:ext uri="{D42A27DB-BD31-4B8C-83A1-F6EECF244321}">
                <p14:modId xmlns:p14="http://schemas.microsoft.com/office/powerpoint/2010/main" val="283135051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390902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43000"/>
          </a:xfrm>
        </p:spPr>
        <p:txBody>
          <a:bodyPr/>
          <a:lstStyle/>
          <a:p>
            <a:r>
              <a:rPr lang="es-EC" dirty="0" smtClean="0"/>
              <a:t>CONCLUSIONES</a:t>
            </a:r>
            <a:endParaRPr lang="es-EC" dirty="0"/>
          </a:p>
        </p:txBody>
      </p:sp>
      <p:pic>
        <p:nvPicPr>
          <p:cNvPr id="4" name="Picture 2" descr="http://www.airocean-cargo.com/imagenes/gotas_verdes.png"/>
          <p:cNvPicPr>
            <a:picLocks noChangeAspect="1" noChangeArrowheads="1"/>
          </p:cNvPicPr>
          <p:nvPr/>
        </p:nvPicPr>
        <p:blipFill>
          <a:blip r:embed="rId2" cstate="print"/>
          <a:stretch>
            <a:fillRect/>
          </a:stretch>
        </p:blipFill>
        <p:spPr bwMode="auto">
          <a:xfrm>
            <a:off x="30868" y="6165304"/>
            <a:ext cx="9144000" cy="692696"/>
          </a:xfrm>
          <a:prstGeom prst="rect">
            <a:avLst/>
          </a:prstGeom>
          <a:noFill/>
          <a:ln>
            <a:noFill/>
          </a:ln>
        </p:spPr>
      </p:pic>
      <p:sp>
        <p:nvSpPr>
          <p:cNvPr id="5" name="4 Marcador de contenido"/>
          <p:cNvSpPr>
            <a:spLocks noGrp="1"/>
          </p:cNvSpPr>
          <p:nvPr>
            <p:ph idx="1"/>
          </p:nvPr>
        </p:nvSpPr>
        <p:spPr>
          <a:xfrm>
            <a:off x="457200" y="908720"/>
            <a:ext cx="8229600" cy="5616624"/>
          </a:xfrm>
        </p:spPr>
        <p:txBody>
          <a:bodyPr>
            <a:normAutofit fontScale="62500" lnSpcReduction="20000"/>
          </a:bodyPr>
          <a:lstStyle/>
          <a:p>
            <a:pPr lvl="0" algn="just"/>
            <a:r>
              <a:rPr lang="es-EC" dirty="0"/>
              <a:t>En la parroquia de </a:t>
            </a:r>
            <a:r>
              <a:rPr lang="es-EC" dirty="0" err="1"/>
              <a:t>Cotogchoa</a:t>
            </a:r>
            <a:r>
              <a:rPr lang="es-EC" dirty="0"/>
              <a:t> existe recursos naturales que no han sido aprovechados, debido a que no se ha generado interés en las instituciones públicas y privadas</a:t>
            </a:r>
            <a:r>
              <a:rPr lang="es-EC" dirty="0" smtClean="0"/>
              <a:t>.</a:t>
            </a:r>
          </a:p>
          <a:p>
            <a:pPr lvl="0" algn="just"/>
            <a:endParaRPr lang="es-EC" dirty="0"/>
          </a:p>
          <a:p>
            <a:pPr lvl="0" algn="just"/>
            <a:r>
              <a:rPr lang="es-EC" dirty="0"/>
              <a:t>Los recursos culturales que posee la parroquia es muy amplia y llena de historia, pero no cuenta con la correcta y apropiada difusión de estos lugares, los mismos que son olvidados y algunos están deteriorados</a:t>
            </a:r>
            <a:r>
              <a:rPr lang="es-EC" dirty="0" smtClean="0"/>
              <a:t>.</a:t>
            </a:r>
          </a:p>
          <a:p>
            <a:pPr lvl="0" algn="just"/>
            <a:endParaRPr lang="es-EC" dirty="0"/>
          </a:p>
          <a:p>
            <a:pPr lvl="0" algn="just"/>
            <a:r>
              <a:rPr lang="es-EC" dirty="0"/>
              <a:t>No existe un inventario de atractivos turísticos que sirva como fuentes de investigación para la elaboración de proyectos investigativos o consultas</a:t>
            </a:r>
            <a:r>
              <a:rPr lang="es-EC" dirty="0" smtClean="0"/>
              <a:t>.</a:t>
            </a:r>
          </a:p>
          <a:p>
            <a:pPr lvl="0" algn="just"/>
            <a:endParaRPr lang="es-EC" dirty="0"/>
          </a:p>
          <a:p>
            <a:pPr lvl="0" algn="just"/>
            <a:r>
              <a:rPr lang="es-EC" dirty="0"/>
              <a:t>El GAD parroquial no cuenta con una buena difusión de sus recursos naturales y culturales que tiene, se manejan de una forma tradicional, es decir mediante libros y trípticos, que no llegan a captar el interés de la población ni del turista local</a:t>
            </a:r>
            <a:r>
              <a:rPr lang="es-EC" dirty="0" smtClean="0"/>
              <a:t>.</a:t>
            </a:r>
          </a:p>
          <a:p>
            <a:pPr lvl="0" algn="just"/>
            <a:endParaRPr lang="es-EC" dirty="0"/>
          </a:p>
          <a:p>
            <a:pPr lvl="0" algn="just"/>
            <a:r>
              <a:rPr lang="es-EC" dirty="0" smtClean="0"/>
              <a:t>Al ejecutar el  Modelo de Gestión se busca involucrar a todos los actores  sociales como la comunidad, el GAD de </a:t>
            </a:r>
            <a:r>
              <a:rPr lang="es-EC" dirty="0" err="1" smtClean="0"/>
              <a:t>Cotogchoa</a:t>
            </a:r>
            <a:r>
              <a:rPr lang="es-EC" dirty="0" smtClean="0"/>
              <a:t>, MINTUR, </a:t>
            </a:r>
            <a:r>
              <a:rPr lang="es-EC" dirty="0" err="1" smtClean="0"/>
              <a:t>etc</a:t>
            </a:r>
            <a:r>
              <a:rPr lang="es-EC" dirty="0" smtClean="0"/>
              <a:t>, para brindarle una oportunidad de desarrollo a la parroquia.</a:t>
            </a:r>
          </a:p>
          <a:p>
            <a:endParaRPr lang="es-EC" dirty="0"/>
          </a:p>
        </p:txBody>
      </p:sp>
    </p:spTree>
    <p:extLst>
      <p:ext uri="{BB962C8B-B14F-4D97-AF65-F5344CB8AC3E}">
        <p14:creationId xmlns:p14="http://schemas.microsoft.com/office/powerpoint/2010/main" val="24121184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irocean-cargo.com/imagenes/gotas_verdes.png"/>
          <p:cNvPicPr>
            <a:picLocks noChangeAspect="1" noChangeArrowheads="1"/>
          </p:cNvPicPr>
          <p:nvPr/>
        </p:nvPicPr>
        <p:blipFill>
          <a:blip r:embed="rId2" cstate="print"/>
          <a:stretch>
            <a:fillRect/>
          </a:stretch>
        </p:blipFill>
        <p:spPr bwMode="auto">
          <a:xfrm>
            <a:off x="0" y="5500703"/>
            <a:ext cx="9144000" cy="1357298"/>
          </a:xfrm>
          <a:prstGeom prst="rect">
            <a:avLst/>
          </a:prstGeom>
          <a:noFill/>
          <a:ln>
            <a:noFill/>
          </a:ln>
        </p:spPr>
      </p:pic>
      <p:pic>
        <p:nvPicPr>
          <p:cNvPr id="5" name="4 Imagen" descr="H:\UDE\Logo\UFA.jp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9520" y="6429396"/>
            <a:ext cx="1714480" cy="428604"/>
          </a:xfrm>
          <a:prstGeom prst="rect">
            <a:avLst/>
          </a:prstGeom>
          <a:noFill/>
          <a:ln>
            <a:noFill/>
          </a:ln>
        </p:spPr>
      </p:pic>
      <p:sp>
        <p:nvSpPr>
          <p:cNvPr id="6" name="AutoShape 2" descr="http://360.espe.edu.ec/images/Sedes/2/LogHC.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 name="Rectángulo 11"/>
          <p:cNvSpPr/>
          <p:nvPr/>
        </p:nvSpPr>
        <p:spPr>
          <a:xfrm>
            <a:off x="1759012" y="7937"/>
            <a:ext cx="6300123" cy="707886"/>
          </a:xfrm>
          <a:prstGeom prst="rect">
            <a:avLst/>
          </a:prstGeom>
          <a:noFill/>
        </p:spPr>
        <p:txBody>
          <a:bodyPr wrap="none" lIns="91440" tIns="45720" rIns="91440" bIns="45720">
            <a:spAutoFit/>
          </a:bodyPr>
          <a:lstStyle/>
          <a:p>
            <a:pPr algn="ctr"/>
            <a:r>
              <a:rPr lang="es-ES" sz="4000" b="1" u="sng" dirty="0" smtClean="0">
                <a:ln w="22225">
                  <a:solidFill>
                    <a:schemeClr val="tx2">
                      <a:lumMod val="50000"/>
                    </a:schemeClr>
                  </a:solidFill>
                  <a:prstDash val="solid"/>
                </a:ln>
                <a:solidFill>
                  <a:schemeClr val="accent3">
                    <a:lumMod val="50000"/>
                  </a:schemeClr>
                </a:solidFill>
                <a:latin typeface="Andalus" panose="02020603050405020304" pitchFamily="18" charset="-78"/>
                <a:cs typeface="Andalus" panose="02020603050405020304" pitchFamily="18" charset="-78"/>
              </a:rPr>
              <a:t>Desarrollo de la Presentación</a:t>
            </a:r>
            <a:endParaRPr lang="es-ES" sz="4000" b="1" u="sng" dirty="0">
              <a:ln w="22225">
                <a:solidFill>
                  <a:schemeClr val="tx2">
                    <a:lumMod val="50000"/>
                  </a:schemeClr>
                </a:solidFill>
                <a:prstDash val="solid"/>
              </a:ln>
              <a:solidFill>
                <a:schemeClr val="accent3">
                  <a:lumMod val="50000"/>
                </a:schemeClr>
              </a:solidFill>
              <a:latin typeface="Andalus" panose="02020603050405020304" pitchFamily="18" charset="-78"/>
              <a:cs typeface="Andalus" panose="02020603050405020304" pitchFamily="18" charset="-78"/>
            </a:endParaRPr>
          </a:p>
        </p:txBody>
      </p:sp>
      <p:sp>
        <p:nvSpPr>
          <p:cNvPr id="2" name="CuadroTexto 1"/>
          <p:cNvSpPr txBox="1"/>
          <p:nvPr/>
        </p:nvSpPr>
        <p:spPr>
          <a:xfrm>
            <a:off x="323528" y="717681"/>
            <a:ext cx="8064896" cy="7879080"/>
          </a:xfrm>
          <a:prstGeom prst="rect">
            <a:avLst/>
          </a:prstGeom>
          <a:noFill/>
        </p:spPr>
        <p:txBody>
          <a:bodyPr wrap="square" rtlCol="0">
            <a:spAutoFit/>
          </a:bodyPr>
          <a:lstStyle/>
          <a:p>
            <a:pPr marL="1200150" lvl="2" indent="-285750">
              <a:buFont typeface="Arial" panose="020B0604020202020204" pitchFamily="34" charset="0"/>
              <a:buChar char="•"/>
            </a:pPr>
            <a:r>
              <a:rPr lang="es-EC" sz="2200" dirty="0" smtClean="0">
                <a:latin typeface="Berlin Sans FB" panose="020E0602020502020306" pitchFamily="34" charset="0"/>
              </a:rPr>
              <a:t>Fase de Diagnóstico</a:t>
            </a:r>
          </a:p>
          <a:p>
            <a:pPr marL="1657350" lvl="3" indent="-285750">
              <a:buFont typeface="Arial" panose="020B0604020202020204" pitchFamily="34" charset="0"/>
              <a:buChar char="•"/>
            </a:pPr>
            <a:r>
              <a:rPr lang="es-EC" sz="2200" dirty="0" smtClean="0">
                <a:latin typeface="Berlin Sans FB" panose="020E0602020502020306" pitchFamily="34" charset="0"/>
              </a:rPr>
              <a:t>Inventario Turístico</a:t>
            </a:r>
          </a:p>
          <a:p>
            <a:pPr marL="1200150" lvl="2" indent="-285750">
              <a:buFont typeface="Arial" panose="020B0604020202020204" pitchFamily="34" charset="0"/>
              <a:buChar char="•"/>
            </a:pPr>
            <a:r>
              <a:rPr lang="es-EC" sz="2200" dirty="0" smtClean="0">
                <a:latin typeface="Berlin Sans FB" panose="020E0602020502020306" pitchFamily="34" charset="0"/>
              </a:rPr>
              <a:t>Fase de Planificación</a:t>
            </a:r>
          </a:p>
          <a:p>
            <a:pPr marL="1714500" lvl="3" indent="-342900">
              <a:buFont typeface="Arial" panose="020B0604020202020204" pitchFamily="34" charset="0"/>
              <a:buChar char="•"/>
            </a:pPr>
            <a:r>
              <a:rPr lang="es-EC" sz="2200" dirty="0" smtClean="0">
                <a:latin typeface="Berlin Sans FB" panose="020E0602020502020306" pitchFamily="34" charset="0"/>
              </a:rPr>
              <a:t>Capacitaciones</a:t>
            </a:r>
          </a:p>
          <a:p>
            <a:pPr marL="1200150" lvl="2" indent="-285750">
              <a:buFont typeface="Arial" panose="020B0604020202020204" pitchFamily="34" charset="0"/>
              <a:buChar char="•"/>
            </a:pPr>
            <a:r>
              <a:rPr lang="es-EC" sz="2200" dirty="0" smtClean="0">
                <a:latin typeface="Berlin Sans FB" panose="020E0602020502020306" pitchFamily="34" charset="0"/>
              </a:rPr>
              <a:t>Fase de Diseño</a:t>
            </a:r>
          </a:p>
          <a:p>
            <a:pPr marL="1657350" lvl="3" indent="-285750">
              <a:buFont typeface="Arial" panose="020B0604020202020204" pitchFamily="34" charset="0"/>
              <a:buChar char="•"/>
            </a:pPr>
            <a:r>
              <a:rPr lang="es-EC" sz="2200" dirty="0" smtClean="0">
                <a:latin typeface="Berlin Sans FB" panose="020E0602020502020306" pitchFamily="34" charset="0"/>
              </a:rPr>
              <a:t>Marca Turística</a:t>
            </a:r>
          </a:p>
          <a:p>
            <a:pPr marL="1657350" lvl="3" indent="-285750">
              <a:buFont typeface="Arial" panose="020B0604020202020204" pitchFamily="34" charset="0"/>
              <a:buChar char="•"/>
            </a:pPr>
            <a:r>
              <a:rPr lang="es-EC" sz="2200" dirty="0" smtClean="0">
                <a:latin typeface="Berlin Sans FB" panose="020E0602020502020306" pitchFamily="34" charset="0"/>
              </a:rPr>
              <a:t>Señalética y Señalización</a:t>
            </a:r>
          </a:p>
          <a:p>
            <a:pPr marL="1657350" lvl="3" indent="-285750">
              <a:buFont typeface="Arial" panose="020B0604020202020204" pitchFamily="34" charset="0"/>
              <a:buChar char="•"/>
            </a:pPr>
            <a:r>
              <a:rPr lang="es-EC" sz="2200" dirty="0" smtClean="0">
                <a:latin typeface="Berlin Sans FB" panose="020E0602020502020306" pitchFamily="34" charset="0"/>
              </a:rPr>
              <a:t>Paquetes Turísticos</a:t>
            </a:r>
          </a:p>
          <a:p>
            <a:pPr marL="1657350" lvl="3" indent="-285750">
              <a:buFont typeface="Arial" panose="020B0604020202020204" pitchFamily="34" charset="0"/>
              <a:buChar char="•"/>
            </a:pPr>
            <a:r>
              <a:rPr lang="es-EC" sz="2200" dirty="0" smtClean="0">
                <a:latin typeface="Berlin Sans FB" panose="020E0602020502020306" pitchFamily="34" charset="0"/>
              </a:rPr>
              <a:t>Relaciones Públicas</a:t>
            </a:r>
          </a:p>
          <a:p>
            <a:pPr marL="1200150" lvl="2" indent="-285750">
              <a:buFont typeface="Arial" panose="020B0604020202020204" pitchFamily="34" charset="0"/>
              <a:buChar char="•"/>
            </a:pPr>
            <a:r>
              <a:rPr lang="es-EC" sz="2200" dirty="0" smtClean="0">
                <a:latin typeface="Berlin Sans FB" panose="020E0602020502020306" pitchFamily="34" charset="0"/>
              </a:rPr>
              <a:t>Fase de Evaluación</a:t>
            </a:r>
          </a:p>
          <a:p>
            <a:pPr marL="1657350" lvl="3" indent="-285750">
              <a:buFont typeface="Arial" panose="020B0604020202020204" pitchFamily="34" charset="0"/>
              <a:buChar char="•"/>
            </a:pPr>
            <a:r>
              <a:rPr lang="es-EC" sz="2200" dirty="0" smtClean="0">
                <a:latin typeface="Berlin Sans FB" panose="020E0602020502020306" pitchFamily="34" charset="0"/>
              </a:rPr>
              <a:t>Encuesta</a:t>
            </a:r>
          </a:p>
          <a:p>
            <a:pPr marL="1657350" lvl="3" indent="-285750">
              <a:buFont typeface="Arial" panose="020B0604020202020204" pitchFamily="34" charset="0"/>
              <a:buChar char="•"/>
            </a:pPr>
            <a:r>
              <a:rPr lang="es-EC" sz="2200" dirty="0" smtClean="0">
                <a:latin typeface="Berlin Sans FB" panose="020E0602020502020306" pitchFamily="34" charset="0"/>
              </a:rPr>
              <a:t>Entrevista</a:t>
            </a:r>
          </a:p>
          <a:p>
            <a:pPr marL="742950" lvl="1" indent="-285750">
              <a:buFont typeface="Arial" panose="020B0604020202020204" pitchFamily="34" charset="0"/>
              <a:buChar char="•"/>
            </a:pPr>
            <a:r>
              <a:rPr lang="es-EC" sz="2200" dirty="0" smtClean="0">
                <a:latin typeface="Berlin Sans FB" panose="020E0602020502020306" pitchFamily="34" charset="0"/>
              </a:rPr>
              <a:t>Conclusiones</a:t>
            </a:r>
          </a:p>
          <a:p>
            <a:pPr marL="742950" lvl="1" indent="-285750">
              <a:buFont typeface="Arial" panose="020B0604020202020204" pitchFamily="34" charset="0"/>
              <a:buChar char="•"/>
            </a:pPr>
            <a:r>
              <a:rPr lang="es-EC" sz="2200" dirty="0" smtClean="0">
                <a:latin typeface="Berlin Sans FB" panose="020E0602020502020306" pitchFamily="34" charset="0"/>
              </a:rPr>
              <a:t>Recomendaciones</a:t>
            </a:r>
          </a:p>
          <a:p>
            <a:pPr marL="1200150" lvl="2" indent="-285750">
              <a:buFont typeface="Arial" panose="020B0604020202020204" pitchFamily="34" charset="0"/>
              <a:buChar char="•"/>
            </a:pPr>
            <a:endParaRPr lang="es-EC" sz="2200" dirty="0" smtClean="0">
              <a:latin typeface="Berlin Sans FB" panose="020E0602020502020306" pitchFamily="34" charset="0"/>
            </a:endParaRPr>
          </a:p>
          <a:p>
            <a:pPr marL="1200150" lvl="2" indent="-285750">
              <a:buFont typeface="Arial" panose="020B0604020202020204" pitchFamily="34" charset="0"/>
              <a:buChar char="•"/>
            </a:pPr>
            <a:endParaRPr lang="es-EC" sz="2200" dirty="0" smtClean="0">
              <a:latin typeface="Berlin Sans FB" panose="020E0602020502020306" pitchFamily="34" charset="0"/>
            </a:endParaRPr>
          </a:p>
          <a:p>
            <a:pPr marL="1657350" lvl="3" indent="-285750">
              <a:buFont typeface="Arial" panose="020B0604020202020204" pitchFamily="34" charset="0"/>
              <a:buChar char="•"/>
            </a:pPr>
            <a:endParaRPr lang="es-EC" sz="2200" dirty="0" smtClean="0">
              <a:latin typeface="Berlin Sans FB" panose="020E0602020502020306" pitchFamily="34" charset="0"/>
            </a:endParaRPr>
          </a:p>
          <a:p>
            <a:pPr marL="1657350" lvl="3" indent="-285750">
              <a:buFont typeface="Arial" panose="020B0604020202020204" pitchFamily="34" charset="0"/>
              <a:buChar char="•"/>
            </a:pPr>
            <a:endParaRPr lang="es-EC" sz="2200" dirty="0" smtClean="0">
              <a:latin typeface="Berlin Sans FB" panose="020E0602020502020306" pitchFamily="34" charset="0"/>
            </a:endParaRPr>
          </a:p>
          <a:p>
            <a:pPr marL="1200150" lvl="2" indent="-285750">
              <a:buFont typeface="Arial" panose="020B0604020202020204" pitchFamily="34" charset="0"/>
              <a:buChar char="•"/>
            </a:pPr>
            <a:endParaRPr lang="es-EC" sz="2200" dirty="0" smtClean="0">
              <a:latin typeface="Berlin Sans FB" panose="020E0602020502020306" pitchFamily="34" charset="0"/>
            </a:endParaRPr>
          </a:p>
          <a:p>
            <a:pPr marL="1200150" lvl="2" indent="-285750">
              <a:buFont typeface="Arial" panose="020B0604020202020204" pitchFamily="34" charset="0"/>
              <a:buChar char="•"/>
            </a:pPr>
            <a:endParaRPr lang="es-EC" sz="2200" dirty="0" smtClean="0">
              <a:latin typeface="Berlin Sans FB" panose="020E0602020502020306" pitchFamily="34" charset="0"/>
            </a:endParaRPr>
          </a:p>
          <a:p>
            <a:pPr marL="285750" indent="-285750">
              <a:buFont typeface="Arial" panose="020B0604020202020204" pitchFamily="34" charset="0"/>
              <a:buChar char="•"/>
            </a:pPr>
            <a:endParaRPr lang="es-EC" sz="2200" dirty="0" smtClean="0">
              <a:latin typeface="Berlin Sans FB" panose="020E0602020502020306" pitchFamily="34" charset="0"/>
            </a:endParaRPr>
          </a:p>
          <a:p>
            <a:pPr marL="1200150" lvl="2" indent="-285750">
              <a:buFont typeface="Arial" panose="020B0604020202020204" pitchFamily="34" charset="0"/>
              <a:buChar char="•"/>
            </a:pPr>
            <a:endParaRPr lang="es-EC" sz="2200" dirty="0" smtClean="0">
              <a:latin typeface="Berlin Sans FB" panose="020E0602020502020306" pitchFamily="34" charset="0"/>
            </a:endParaRPr>
          </a:p>
          <a:p>
            <a:pPr marL="285750" indent="-285750">
              <a:buFont typeface="Arial" panose="020B0604020202020204" pitchFamily="34" charset="0"/>
              <a:buChar char="•"/>
            </a:pPr>
            <a:endParaRPr lang="es-EC" sz="2200" dirty="0">
              <a:latin typeface="Berlin Sans FB" panose="020E0602020502020306" pitchFamily="34" charset="0"/>
            </a:endParaRPr>
          </a:p>
        </p:txBody>
      </p:sp>
    </p:spTree>
    <p:extLst>
      <p:ext uri="{BB962C8B-B14F-4D97-AF65-F5344CB8AC3E}">
        <p14:creationId xmlns:p14="http://schemas.microsoft.com/office/powerpoint/2010/main" val="93995965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0"/>
            <a:ext cx="8229600" cy="1143000"/>
          </a:xfrm>
        </p:spPr>
        <p:txBody>
          <a:bodyPr/>
          <a:lstStyle/>
          <a:p>
            <a:r>
              <a:rPr lang="es-EC" dirty="0" smtClean="0"/>
              <a:t>RECOMENDACIONES</a:t>
            </a:r>
            <a:endParaRPr lang="es-EC" dirty="0"/>
          </a:p>
        </p:txBody>
      </p:sp>
      <p:pic>
        <p:nvPicPr>
          <p:cNvPr id="4" name="Picture 2" descr="http://www.airocean-cargo.com/imagenes/gotas_verdes.png"/>
          <p:cNvPicPr>
            <a:picLocks noChangeAspect="1" noChangeArrowheads="1"/>
          </p:cNvPicPr>
          <p:nvPr/>
        </p:nvPicPr>
        <p:blipFill>
          <a:blip r:embed="rId2" cstate="print"/>
          <a:stretch>
            <a:fillRect/>
          </a:stretch>
        </p:blipFill>
        <p:spPr bwMode="auto">
          <a:xfrm>
            <a:off x="0" y="5500703"/>
            <a:ext cx="9144000" cy="1357298"/>
          </a:xfrm>
          <a:prstGeom prst="rect">
            <a:avLst/>
          </a:prstGeom>
          <a:noFill/>
          <a:ln>
            <a:noFill/>
          </a:ln>
        </p:spPr>
      </p:pic>
      <p:sp>
        <p:nvSpPr>
          <p:cNvPr id="5" name="4 Marcador de contenido"/>
          <p:cNvSpPr>
            <a:spLocks noGrp="1"/>
          </p:cNvSpPr>
          <p:nvPr>
            <p:ph idx="1"/>
          </p:nvPr>
        </p:nvSpPr>
        <p:spPr>
          <a:xfrm>
            <a:off x="457200" y="908720"/>
            <a:ext cx="8229600" cy="5217443"/>
          </a:xfrm>
        </p:spPr>
        <p:txBody>
          <a:bodyPr>
            <a:normAutofit fontScale="40000" lnSpcReduction="20000"/>
          </a:bodyPr>
          <a:lstStyle/>
          <a:p>
            <a:pPr lvl="0" algn="just"/>
            <a:r>
              <a:rPr lang="es-EC" sz="4500" dirty="0">
                <a:latin typeface="Arial" panose="020B0604020202020204" pitchFamily="34" charset="0"/>
                <a:cs typeface="Arial" panose="020B0604020202020204" pitchFamily="34" charset="0"/>
              </a:rPr>
              <a:t>Hay que generar visión en la gente y en las instituciones para elaborar proyectos turísticos que ayuden a desarrollar a la parroquia y a los recursos naturales</a:t>
            </a:r>
            <a:r>
              <a:rPr lang="es-EC" sz="4500" dirty="0" smtClean="0">
                <a:latin typeface="Arial" panose="020B0604020202020204" pitchFamily="34" charset="0"/>
                <a:cs typeface="Arial" panose="020B0604020202020204" pitchFamily="34" charset="0"/>
              </a:rPr>
              <a:t>.</a:t>
            </a:r>
          </a:p>
          <a:p>
            <a:pPr lvl="0" algn="just"/>
            <a:endParaRPr lang="es-EC" sz="4500" dirty="0">
              <a:latin typeface="Arial" panose="020B0604020202020204" pitchFamily="34" charset="0"/>
              <a:cs typeface="Arial" panose="020B0604020202020204" pitchFamily="34" charset="0"/>
            </a:endParaRPr>
          </a:p>
          <a:p>
            <a:pPr lvl="0" algn="just"/>
            <a:r>
              <a:rPr lang="es-EC" sz="4500" dirty="0">
                <a:latin typeface="Arial" panose="020B0604020202020204" pitchFamily="34" charset="0"/>
                <a:cs typeface="Arial" panose="020B0604020202020204" pitchFamily="34" charset="0"/>
              </a:rPr>
              <a:t>Generar interés en las instituciones que manejan y mantiene los recursos culturales, para la conservación de los mismos, ya que son importantes para el patrimonio cultural de la parroquia</a:t>
            </a:r>
            <a:r>
              <a:rPr lang="es-EC" sz="4500" dirty="0" smtClean="0">
                <a:latin typeface="Arial" panose="020B0604020202020204" pitchFamily="34" charset="0"/>
                <a:cs typeface="Arial" panose="020B0604020202020204" pitchFamily="34" charset="0"/>
              </a:rPr>
              <a:t>.</a:t>
            </a:r>
          </a:p>
          <a:p>
            <a:pPr lvl="0" algn="just"/>
            <a:endParaRPr lang="es-EC" sz="4500" dirty="0">
              <a:latin typeface="Arial" panose="020B0604020202020204" pitchFamily="34" charset="0"/>
              <a:cs typeface="Arial" panose="020B0604020202020204" pitchFamily="34" charset="0"/>
            </a:endParaRPr>
          </a:p>
          <a:p>
            <a:pPr lvl="0" algn="just"/>
            <a:r>
              <a:rPr lang="es-EC" sz="4500" dirty="0">
                <a:latin typeface="Arial" panose="020B0604020202020204" pitchFamily="34" charset="0"/>
                <a:cs typeface="Arial" panose="020B0604020202020204" pitchFamily="34" charset="0"/>
              </a:rPr>
              <a:t>Elaborar inventarios turísticos de recursos naturales y culturales con información verídica, que sirva de fuente para consultas y proyectos de titulación enfocados al turismo. </a:t>
            </a:r>
            <a:endParaRPr lang="es-EC" sz="4500" dirty="0" smtClean="0">
              <a:latin typeface="Arial" panose="020B0604020202020204" pitchFamily="34" charset="0"/>
              <a:cs typeface="Arial" panose="020B0604020202020204" pitchFamily="34" charset="0"/>
            </a:endParaRPr>
          </a:p>
          <a:p>
            <a:pPr lvl="0" algn="just"/>
            <a:endParaRPr lang="es-EC" sz="4500" dirty="0">
              <a:latin typeface="Arial" panose="020B0604020202020204" pitchFamily="34" charset="0"/>
              <a:cs typeface="Arial" panose="020B0604020202020204" pitchFamily="34" charset="0"/>
            </a:endParaRPr>
          </a:p>
          <a:p>
            <a:pPr lvl="0" algn="just"/>
            <a:r>
              <a:rPr lang="es-EC" sz="4500" dirty="0">
                <a:latin typeface="Arial" panose="020B0604020202020204" pitchFamily="34" charset="0"/>
                <a:cs typeface="Arial" panose="020B0604020202020204" pitchFamily="34" charset="0"/>
              </a:rPr>
              <a:t>Se recomida al GAD de </a:t>
            </a:r>
            <a:r>
              <a:rPr lang="es-EC" sz="4500" dirty="0" err="1">
                <a:latin typeface="Arial" panose="020B0604020202020204" pitchFamily="34" charset="0"/>
                <a:cs typeface="Arial" panose="020B0604020202020204" pitchFamily="34" charset="0"/>
              </a:rPr>
              <a:t>Cotogchoa</a:t>
            </a:r>
            <a:r>
              <a:rPr lang="es-EC" sz="4500" dirty="0">
                <a:latin typeface="Arial" panose="020B0604020202020204" pitchFamily="34" charset="0"/>
                <a:cs typeface="Arial" panose="020B0604020202020204" pitchFamily="34" charset="0"/>
              </a:rPr>
              <a:t> generar interés propio para elaborar una buena difusión de sus recursos naturales y culturales, que capten mayor atención de masas turísticas para que puedan visitar el cantón. Así como también buscar canales de distribución para generar publicidad</a:t>
            </a:r>
            <a:r>
              <a:rPr lang="es-EC" sz="4500" dirty="0" smtClean="0">
                <a:latin typeface="Arial" panose="020B0604020202020204" pitchFamily="34" charset="0"/>
                <a:cs typeface="Arial" panose="020B0604020202020204" pitchFamily="34" charset="0"/>
              </a:rPr>
              <a:t>.</a:t>
            </a:r>
          </a:p>
          <a:p>
            <a:pPr lvl="0" algn="just"/>
            <a:endParaRPr lang="es-EC" sz="4500" dirty="0">
              <a:latin typeface="Arial" panose="020B0604020202020204" pitchFamily="34" charset="0"/>
              <a:cs typeface="Arial" panose="020B0604020202020204" pitchFamily="34" charset="0"/>
            </a:endParaRPr>
          </a:p>
          <a:p>
            <a:pPr lvl="0" algn="just"/>
            <a:r>
              <a:rPr lang="es-EC" sz="4500" dirty="0">
                <a:latin typeface="Arial" panose="020B0604020202020204" pitchFamily="34" charset="0"/>
                <a:cs typeface="Arial" panose="020B0604020202020204" pitchFamily="34" charset="0"/>
              </a:rPr>
              <a:t> El GAD parroquial de </a:t>
            </a:r>
            <a:r>
              <a:rPr lang="es-EC" sz="4500" dirty="0" err="1">
                <a:latin typeface="Arial" panose="020B0604020202020204" pitchFamily="34" charset="0"/>
                <a:cs typeface="Arial" panose="020B0604020202020204" pitchFamily="34" charset="0"/>
              </a:rPr>
              <a:t>Cotogchoa</a:t>
            </a:r>
            <a:r>
              <a:rPr lang="es-EC" sz="4500" dirty="0">
                <a:latin typeface="Arial" panose="020B0604020202020204" pitchFamily="34" charset="0"/>
                <a:cs typeface="Arial" panose="020B0604020202020204" pitchFamily="34" charset="0"/>
              </a:rPr>
              <a:t> debe </a:t>
            </a:r>
            <a:r>
              <a:rPr lang="es-EC" sz="4500" dirty="0" smtClean="0">
                <a:latin typeface="Arial" panose="020B0604020202020204" pitchFamily="34" charset="0"/>
                <a:cs typeface="Arial" panose="020B0604020202020204" pitchFamily="34" charset="0"/>
              </a:rPr>
              <a:t>considerar </a:t>
            </a:r>
            <a:r>
              <a:rPr lang="es-EC" sz="4500" dirty="0">
                <a:latin typeface="Arial" panose="020B0604020202020204" pitchFamily="34" charset="0"/>
                <a:cs typeface="Arial" panose="020B0604020202020204" pitchFamily="34" charset="0"/>
              </a:rPr>
              <a:t>la aplicación de este Modelo de Gestión Turismo Comunitario ya que puede generar un desarrollo de la comunidad tanto en un nivel económico como turístico, garantizando una mejor calidad de vida para su población</a:t>
            </a:r>
            <a:r>
              <a:rPr lang="es-EC" sz="4500" dirty="0" smtClean="0">
                <a:latin typeface="Arial" panose="020B0604020202020204" pitchFamily="34" charset="0"/>
                <a:cs typeface="Arial" panose="020B0604020202020204" pitchFamily="34" charset="0"/>
              </a:rPr>
              <a:t>.</a:t>
            </a:r>
          </a:p>
          <a:p>
            <a:pPr lvl="0" algn="just"/>
            <a:endParaRPr lang="es-EC" sz="4000" dirty="0">
              <a:latin typeface="Arial" panose="020B0604020202020204" pitchFamily="34" charset="0"/>
              <a:cs typeface="Arial" panose="020B0604020202020204" pitchFamily="34" charset="0"/>
            </a:endParaRPr>
          </a:p>
          <a:p>
            <a:pPr marL="0" indent="0">
              <a:buNone/>
            </a:pPr>
            <a:endParaRPr lang="es-EC" dirty="0"/>
          </a:p>
        </p:txBody>
      </p:sp>
    </p:spTree>
    <p:extLst>
      <p:ext uri="{BB962C8B-B14F-4D97-AF65-F5344CB8AC3E}">
        <p14:creationId xmlns:p14="http://schemas.microsoft.com/office/powerpoint/2010/main" val="38622868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5" descr="C:\Users\Inicio\Desktop\20160209_123946.jpg"/>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37784"/>
          </a:xfrm>
          <a:prstGeom prst="rect">
            <a:avLst/>
          </a:prstGeom>
          <a:ln>
            <a:noFill/>
          </a:ln>
          <a:effectLst>
            <a:softEdge rad="112500"/>
          </a:effectLst>
        </p:spPr>
      </p:pic>
      <p:pic>
        <p:nvPicPr>
          <p:cNvPr id="4" name="Picture 2" descr="http://www.airocean-cargo.com/imagenes/gotas_verdes.png"/>
          <p:cNvPicPr>
            <a:picLocks noChangeAspect="1" noChangeArrowheads="1"/>
          </p:cNvPicPr>
          <p:nvPr/>
        </p:nvPicPr>
        <p:blipFill>
          <a:blip r:embed="rId3" cstate="print"/>
          <a:stretch>
            <a:fillRect/>
          </a:stretch>
        </p:blipFill>
        <p:spPr bwMode="auto">
          <a:xfrm>
            <a:off x="0" y="5500703"/>
            <a:ext cx="9144000" cy="1357298"/>
          </a:xfrm>
          <a:prstGeom prst="rect">
            <a:avLst/>
          </a:prstGeom>
          <a:noFill/>
          <a:ln>
            <a:noFill/>
          </a:ln>
        </p:spPr>
      </p:pic>
      <p:pic>
        <p:nvPicPr>
          <p:cNvPr id="5" name="Picture 2" descr="http://www.airocean-cargo.com/imagenes/gotas_verdes.png"/>
          <p:cNvPicPr>
            <a:picLocks noChangeAspect="1" noChangeArrowheads="1"/>
          </p:cNvPicPr>
          <p:nvPr/>
        </p:nvPicPr>
        <p:blipFill>
          <a:blip r:embed="rId3" cstate="print"/>
          <a:stretch>
            <a:fillRect/>
          </a:stretch>
        </p:blipFill>
        <p:spPr bwMode="auto">
          <a:xfrm rot="16200000" flipV="1">
            <a:off x="-2535557" y="2535557"/>
            <a:ext cx="6857032" cy="1785918"/>
          </a:xfrm>
          <a:prstGeom prst="rect">
            <a:avLst/>
          </a:prstGeom>
          <a:noFill/>
          <a:ln>
            <a:noFill/>
          </a:ln>
        </p:spPr>
      </p:pic>
      <p:sp>
        <p:nvSpPr>
          <p:cNvPr id="8" name="Título 1"/>
          <p:cNvSpPr>
            <a:spLocks noGrp="1"/>
          </p:cNvSpPr>
          <p:nvPr>
            <p:ph type="title"/>
          </p:nvPr>
        </p:nvSpPr>
        <p:spPr>
          <a:xfrm>
            <a:off x="683568" y="2420888"/>
            <a:ext cx="8229600" cy="948680"/>
          </a:xfrm>
        </p:spPr>
        <p:txBody>
          <a:bodyPr>
            <a:noAutofit/>
          </a:bodyPr>
          <a:lstStyle/>
          <a:p>
            <a:r>
              <a:rPr lang="es-EC" sz="60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GRACIAS POR SU ATENCIÓN</a:t>
            </a:r>
            <a:endParaRPr lang="es-EC" sz="60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3557626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irocean-cargo.com/imagenes/gotas_verdes.png"/>
          <p:cNvPicPr>
            <a:picLocks noChangeAspect="1" noChangeArrowheads="1"/>
          </p:cNvPicPr>
          <p:nvPr/>
        </p:nvPicPr>
        <p:blipFill>
          <a:blip r:embed="rId3" cstate="print"/>
          <a:stretch>
            <a:fillRect/>
          </a:stretch>
        </p:blipFill>
        <p:spPr bwMode="auto">
          <a:xfrm>
            <a:off x="0" y="5500703"/>
            <a:ext cx="9144000" cy="1357298"/>
          </a:xfrm>
          <a:prstGeom prst="rect">
            <a:avLst/>
          </a:prstGeom>
          <a:noFill/>
          <a:ln>
            <a:noFill/>
          </a:ln>
        </p:spPr>
      </p:pic>
      <p:pic>
        <p:nvPicPr>
          <p:cNvPr id="5" name="4 Imagen" descr="H:\UDE\Logo\UFA.jpg"/>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9520" y="6429396"/>
            <a:ext cx="1714480" cy="428604"/>
          </a:xfrm>
          <a:prstGeom prst="rect">
            <a:avLst/>
          </a:prstGeom>
          <a:noFill/>
          <a:ln>
            <a:noFill/>
          </a:ln>
        </p:spPr>
      </p:pic>
      <p:sp>
        <p:nvSpPr>
          <p:cNvPr id="6" name="AutoShape 2" descr="http://360.espe.edu.ec/images/Sedes/2/LogHC.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 name="Rectángulo 11"/>
          <p:cNvSpPr/>
          <p:nvPr/>
        </p:nvSpPr>
        <p:spPr>
          <a:xfrm>
            <a:off x="1501730" y="7937"/>
            <a:ext cx="6814686" cy="707886"/>
          </a:xfrm>
          <a:prstGeom prst="rect">
            <a:avLst/>
          </a:prstGeom>
          <a:noFill/>
        </p:spPr>
        <p:txBody>
          <a:bodyPr wrap="none" lIns="91440" tIns="45720" rIns="91440" bIns="45720">
            <a:spAutoFit/>
          </a:bodyPr>
          <a:lstStyle/>
          <a:p>
            <a:pPr algn="ctr"/>
            <a:r>
              <a:rPr lang="es-ES" sz="4000" b="1" u="sng" dirty="0" smtClean="0">
                <a:ln w="22225">
                  <a:solidFill>
                    <a:schemeClr val="tx2">
                      <a:lumMod val="50000"/>
                    </a:schemeClr>
                  </a:solidFill>
                  <a:prstDash val="solid"/>
                </a:ln>
                <a:solidFill>
                  <a:schemeClr val="accent5">
                    <a:lumMod val="75000"/>
                  </a:schemeClr>
                </a:solidFill>
                <a:latin typeface="MV Boli" panose="02000500030200090000" pitchFamily="2" charset="0"/>
                <a:cs typeface="MV Boli" panose="02000500030200090000" pitchFamily="2" charset="0"/>
              </a:rPr>
              <a:t>Planteamiento del Problema</a:t>
            </a:r>
            <a:endParaRPr lang="es-ES" sz="4000" b="1" u="sng" dirty="0">
              <a:ln w="22225">
                <a:solidFill>
                  <a:schemeClr val="tx2">
                    <a:lumMod val="50000"/>
                  </a:schemeClr>
                </a:solidFill>
                <a:prstDash val="solid"/>
              </a:ln>
              <a:solidFill>
                <a:schemeClr val="accent5">
                  <a:lumMod val="75000"/>
                </a:schemeClr>
              </a:solidFill>
              <a:latin typeface="MV Boli" panose="02000500030200090000" pitchFamily="2" charset="0"/>
              <a:cs typeface="MV Boli" panose="02000500030200090000" pitchFamily="2" charset="0"/>
            </a:endParaRPr>
          </a:p>
        </p:txBody>
      </p:sp>
      <p:graphicFrame>
        <p:nvGraphicFramePr>
          <p:cNvPr id="13" name="Diagrama 12"/>
          <p:cNvGraphicFramePr/>
          <p:nvPr>
            <p:extLst>
              <p:ext uri="{D42A27DB-BD31-4B8C-83A1-F6EECF244321}">
                <p14:modId xmlns:p14="http://schemas.microsoft.com/office/powerpoint/2010/main" val="2804191763"/>
              </p:ext>
            </p:extLst>
          </p:nvPr>
        </p:nvGraphicFramePr>
        <p:xfrm>
          <a:off x="251520" y="859839"/>
          <a:ext cx="8820472" cy="55214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67544" y="2276872"/>
            <a:ext cx="8229600" cy="2692896"/>
          </a:xfrm>
        </p:spPr>
        <p:txBody>
          <a:bodyPr/>
          <a:lstStyle/>
          <a:p>
            <a:pPr marL="0" indent="0" algn="ctr">
              <a:buNone/>
            </a:pPr>
            <a:r>
              <a:rPr lang="es-EC" dirty="0" smtClean="0">
                <a:latin typeface="Arial" panose="020B0604020202020204" pitchFamily="34" charset="0"/>
                <a:cs typeface="Arial" panose="020B0604020202020204" pitchFamily="34" charset="0"/>
              </a:rPr>
              <a:t>Proponer un Modelo de  Gestión Turismo Comunitario como alternativa de desarrollo para la parroquia de </a:t>
            </a:r>
            <a:r>
              <a:rPr lang="es-EC" dirty="0" err="1" smtClean="0">
                <a:latin typeface="Arial" panose="020B0604020202020204" pitchFamily="34" charset="0"/>
                <a:cs typeface="Arial" panose="020B0604020202020204" pitchFamily="34" charset="0"/>
              </a:rPr>
              <a:t>Cotogchoa</a:t>
            </a:r>
            <a:r>
              <a:rPr lang="es-EC" dirty="0" smtClean="0">
                <a:latin typeface="Arial" panose="020B0604020202020204" pitchFamily="34" charset="0"/>
                <a:cs typeface="Arial" panose="020B0604020202020204" pitchFamily="34" charset="0"/>
              </a:rPr>
              <a:t>, tomando en cuenta diferentes actores sociales y las condiciones de la comunidad local.</a:t>
            </a:r>
            <a:endParaRPr lang="es-EC" dirty="0">
              <a:latin typeface="Arial" panose="020B0604020202020204" pitchFamily="34" charset="0"/>
              <a:cs typeface="Arial" panose="020B0604020202020204" pitchFamily="34" charset="0"/>
            </a:endParaRPr>
          </a:p>
        </p:txBody>
      </p:sp>
      <p:sp>
        <p:nvSpPr>
          <p:cNvPr id="4" name="Título 1"/>
          <p:cNvSpPr>
            <a:spLocks noGrp="1"/>
          </p:cNvSpPr>
          <p:nvPr>
            <p:ph type="title"/>
          </p:nvPr>
        </p:nvSpPr>
        <p:spPr>
          <a:xfrm>
            <a:off x="611560" y="457200"/>
            <a:ext cx="8229600" cy="1143000"/>
          </a:xfrm>
        </p:spPr>
        <p:txBody>
          <a:bodyPr/>
          <a:lstStyle/>
          <a:p>
            <a:r>
              <a:rPr lang="es-EC" dirty="0" smtClean="0">
                <a:ln>
                  <a:solidFill>
                    <a:schemeClr val="accent3">
                      <a:lumMod val="75000"/>
                    </a:schemeClr>
                  </a:solidFill>
                </a:ln>
                <a:solidFill>
                  <a:schemeClr val="accent5">
                    <a:lumMod val="50000"/>
                  </a:schemeClr>
                </a:solidFill>
              </a:rPr>
              <a:t>OBJETIVO GENERAL</a:t>
            </a:r>
            <a:endParaRPr lang="es-EC" dirty="0">
              <a:ln>
                <a:solidFill>
                  <a:schemeClr val="accent3">
                    <a:lumMod val="75000"/>
                  </a:schemeClr>
                </a:solidFill>
              </a:ln>
              <a:solidFill>
                <a:schemeClr val="accent5">
                  <a:lumMod val="50000"/>
                </a:schemeClr>
              </a:solidFill>
            </a:endParaRPr>
          </a:p>
        </p:txBody>
      </p:sp>
      <p:pic>
        <p:nvPicPr>
          <p:cNvPr id="6" name="Picture 2" descr="http://www.airocean-cargo.com/imagenes/gotas_verdes.png"/>
          <p:cNvPicPr>
            <a:picLocks noChangeAspect="1" noChangeArrowheads="1"/>
          </p:cNvPicPr>
          <p:nvPr/>
        </p:nvPicPr>
        <p:blipFill>
          <a:blip r:embed="rId2" cstate="print"/>
          <a:stretch>
            <a:fillRect/>
          </a:stretch>
        </p:blipFill>
        <p:spPr bwMode="auto">
          <a:xfrm>
            <a:off x="0" y="5500703"/>
            <a:ext cx="9144000" cy="1357298"/>
          </a:xfrm>
          <a:prstGeom prst="rect">
            <a:avLst/>
          </a:prstGeom>
          <a:noFill/>
          <a:ln>
            <a:noFill/>
          </a:ln>
        </p:spPr>
      </p:pic>
      <p:pic>
        <p:nvPicPr>
          <p:cNvPr id="7" name="4 Imagen" descr="H:\UDE\Logo\UFA.jp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9520" y="6429396"/>
            <a:ext cx="1714480" cy="428604"/>
          </a:xfrm>
          <a:prstGeom prst="rect">
            <a:avLst/>
          </a:prstGeom>
          <a:noFill/>
          <a:ln>
            <a:noFill/>
          </a:ln>
        </p:spPr>
      </p:pic>
    </p:spTree>
    <p:extLst>
      <p:ext uri="{BB962C8B-B14F-4D97-AF65-F5344CB8AC3E}">
        <p14:creationId xmlns:p14="http://schemas.microsoft.com/office/powerpoint/2010/main" val="2973546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airocean-cargo.com/imagenes/gotas_verdes.png"/>
          <p:cNvPicPr>
            <a:picLocks noChangeAspect="1" noChangeArrowheads="1"/>
          </p:cNvPicPr>
          <p:nvPr/>
        </p:nvPicPr>
        <p:blipFill>
          <a:blip r:embed="rId2" cstate="print"/>
          <a:stretch>
            <a:fillRect/>
          </a:stretch>
        </p:blipFill>
        <p:spPr bwMode="auto">
          <a:xfrm>
            <a:off x="0" y="5500703"/>
            <a:ext cx="9144000" cy="1357298"/>
          </a:xfrm>
          <a:prstGeom prst="rect">
            <a:avLst/>
          </a:prstGeom>
          <a:noFill/>
          <a:ln>
            <a:noFill/>
          </a:ln>
        </p:spPr>
      </p:pic>
      <p:graphicFrame>
        <p:nvGraphicFramePr>
          <p:cNvPr id="4" name="Marcador de contenido 3"/>
          <p:cNvGraphicFramePr>
            <a:graphicFrameLocks noGrp="1"/>
          </p:cNvGraphicFramePr>
          <p:nvPr>
            <p:ph idx="1"/>
            <p:extLst>
              <p:ext uri="{D42A27DB-BD31-4B8C-83A1-F6EECF244321}">
                <p14:modId xmlns:p14="http://schemas.microsoft.com/office/powerpoint/2010/main" val="918336608"/>
              </p:ext>
            </p:extLst>
          </p:nvPr>
        </p:nvGraphicFramePr>
        <p:xfrm>
          <a:off x="323528" y="1124744"/>
          <a:ext cx="8435280" cy="4785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ítulo 1"/>
          <p:cNvSpPr>
            <a:spLocks noGrp="1"/>
          </p:cNvSpPr>
          <p:nvPr>
            <p:ph type="title"/>
          </p:nvPr>
        </p:nvSpPr>
        <p:spPr>
          <a:xfrm>
            <a:off x="590872" y="44624"/>
            <a:ext cx="8229600" cy="1143000"/>
          </a:xfrm>
        </p:spPr>
        <p:txBody>
          <a:bodyPr/>
          <a:lstStyle/>
          <a:p>
            <a:r>
              <a:rPr lang="es-EC" dirty="0" smtClean="0">
                <a:ln>
                  <a:solidFill>
                    <a:schemeClr val="accent3">
                      <a:lumMod val="75000"/>
                    </a:schemeClr>
                  </a:solidFill>
                </a:ln>
                <a:solidFill>
                  <a:schemeClr val="accent5">
                    <a:lumMod val="50000"/>
                  </a:schemeClr>
                </a:solidFill>
              </a:rPr>
              <a:t>OBJETIVOS ESPECÍFICOS</a:t>
            </a:r>
            <a:endParaRPr lang="es-EC" dirty="0">
              <a:ln>
                <a:solidFill>
                  <a:schemeClr val="accent3">
                    <a:lumMod val="75000"/>
                  </a:schemeClr>
                </a:solidFill>
              </a:ln>
              <a:solidFill>
                <a:schemeClr val="accent5">
                  <a:lumMod val="50000"/>
                </a:schemeClr>
              </a:solidFill>
            </a:endParaRPr>
          </a:p>
        </p:txBody>
      </p:sp>
      <p:pic>
        <p:nvPicPr>
          <p:cNvPr id="9" name="Picture 2" descr="http://www.airocean-cargo.com/imagenes/gotas_verdes.png"/>
          <p:cNvPicPr>
            <a:picLocks noChangeAspect="1" noChangeArrowheads="1"/>
          </p:cNvPicPr>
          <p:nvPr/>
        </p:nvPicPr>
        <p:blipFill>
          <a:blip r:embed="rId2" cstate="print"/>
          <a:stretch>
            <a:fillRect/>
          </a:stretch>
        </p:blipFill>
        <p:spPr bwMode="auto">
          <a:xfrm>
            <a:off x="0" y="5500703"/>
            <a:ext cx="9144000" cy="1357298"/>
          </a:xfrm>
          <a:prstGeom prst="rect">
            <a:avLst/>
          </a:prstGeom>
          <a:noFill/>
          <a:ln>
            <a:noFill/>
          </a:ln>
        </p:spPr>
      </p:pic>
      <p:pic>
        <p:nvPicPr>
          <p:cNvPr id="10" name="4 Imagen" descr="H:\UDE\Logo\UFA.jpg"/>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9520" y="6429396"/>
            <a:ext cx="1714480" cy="428604"/>
          </a:xfrm>
          <a:prstGeom prst="rect">
            <a:avLst/>
          </a:prstGeom>
          <a:noFill/>
          <a:ln>
            <a:noFill/>
          </a:ln>
        </p:spPr>
      </p:pic>
    </p:spTree>
    <p:extLst>
      <p:ext uri="{BB962C8B-B14F-4D97-AF65-F5344CB8AC3E}">
        <p14:creationId xmlns:p14="http://schemas.microsoft.com/office/powerpoint/2010/main" val="874423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irocean-cargo.com/imagenes/gotas_verdes.png"/>
          <p:cNvPicPr>
            <a:picLocks noChangeAspect="1" noChangeArrowheads="1"/>
          </p:cNvPicPr>
          <p:nvPr/>
        </p:nvPicPr>
        <p:blipFill>
          <a:blip r:embed="rId2" cstate="print"/>
          <a:stretch>
            <a:fillRect/>
          </a:stretch>
        </p:blipFill>
        <p:spPr bwMode="auto">
          <a:xfrm>
            <a:off x="0" y="5500703"/>
            <a:ext cx="9144000" cy="1357298"/>
          </a:xfrm>
          <a:prstGeom prst="rect">
            <a:avLst/>
          </a:prstGeom>
          <a:noFill/>
          <a:ln>
            <a:noFill/>
          </a:ln>
        </p:spPr>
      </p:pic>
      <p:pic>
        <p:nvPicPr>
          <p:cNvPr id="5" name="4 Imagen" descr="H:\UDE\Logo\UFA.jp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9520" y="6429396"/>
            <a:ext cx="1714480" cy="428604"/>
          </a:xfrm>
          <a:prstGeom prst="rect">
            <a:avLst/>
          </a:prstGeom>
          <a:noFill/>
          <a:ln>
            <a:noFill/>
          </a:ln>
        </p:spPr>
      </p:pic>
      <p:sp>
        <p:nvSpPr>
          <p:cNvPr id="12" name="Rectángulo 11"/>
          <p:cNvSpPr/>
          <p:nvPr/>
        </p:nvSpPr>
        <p:spPr>
          <a:xfrm>
            <a:off x="2161363" y="7937"/>
            <a:ext cx="5495415" cy="707886"/>
          </a:xfrm>
          <a:prstGeom prst="rect">
            <a:avLst/>
          </a:prstGeom>
          <a:noFill/>
        </p:spPr>
        <p:txBody>
          <a:bodyPr wrap="none" lIns="91440" tIns="45720" rIns="91440" bIns="45720">
            <a:spAutoFit/>
          </a:bodyPr>
          <a:lstStyle/>
          <a:p>
            <a:pPr algn="ctr"/>
            <a:r>
              <a:rPr lang="es-ES" sz="4000" b="1" u="sng" dirty="0" smtClean="0">
                <a:ln w="22225">
                  <a:solidFill>
                    <a:schemeClr val="tx2">
                      <a:lumMod val="50000"/>
                    </a:schemeClr>
                  </a:solidFill>
                  <a:prstDash val="solid"/>
                </a:ln>
                <a:solidFill>
                  <a:schemeClr val="accent5">
                    <a:lumMod val="75000"/>
                  </a:schemeClr>
                </a:solidFill>
                <a:latin typeface="MV Boli" panose="02000500030200090000" pitchFamily="2" charset="0"/>
                <a:cs typeface="MV Boli" panose="02000500030200090000" pitchFamily="2" charset="0"/>
              </a:rPr>
              <a:t>Diagnóstico Situacional</a:t>
            </a:r>
            <a:endParaRPr lang="es-ES" sz="4000" b="1" u="sng" dirty="0">
              <a:ln w="22225">
                <a:solidFill>
                  <a:schemeClr val="tx2">
                    <a:lumMod val="50000"/>
                  </a:schemeClr>
                </a:solidFill>
                <a:prstDash val="solid"/>
              </a:ln>
              <a:solidFill>
                <a:schemeClr val="accent5">
                  <a:lumMod val="75000"/>
                </a:schemeClr>
              </a:solidFill>
              <a:latin typeface="MV Boli" panose="02000500030200090000" pitchFamily="2" charset="0"/>
              <a:cs typeface="MV Boli" panose="02000500030200090000" pitchFamily="2" charset="0"/>
            </a:endParaRPr>
          </a:p>
        </p:txBody>
      </p:sp>
      <p:graphicFrame>
        <p:nvGraphicFramePr>
          <p:cNvPr id="3" name="Diagrama 2"/>
          <p:cNvGraphicFramePr/>
          <p:nvPr>
            <p:extLst>
              <p:ext uri="{D42A27DB-BD31-4B8C-83A1-F6EECF244321}">
                <p14:modId xmlns:p14="http://schemas.microsoft.com/office/powerpoint/2010/main" val="796714399"/>
              </p:ext>
            </p:extLst>
          </p:nvPr>
        </p:nvGraphicFramePr>
        <p:xfrm>
          <a:off x="-36512" y="692696"/>
          <a:ext cx="5904656" cy="50174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AutoShape 2" descr="data:image/png;base64,iVBORw0KGgoAAAANSUhEUgAAAKgAAAEsCAMAAABgwwj8AAACFlBMVEX/+8P/lAC334b/4QDS0tKHzvr//8j6w///lgD/5gD//sX//8n/mAD/5wD/4wD//8sAAACeigCUdAD/6wDa2tr/x/+aTAC85YnR0ti454z69r+UknGbgwD//8/c2Kiv1YDNbwC3tIzMyZyXwneMimvHxJjj362Zl3Xz77p7e3v/ngCnkQDCcQDdgAC6t46uq4VxilP3igB6RwBvQACjo6PngAC8vMBIKgC1oAB/gjOjoHyvr6+QfwCXl4DGxsZsiEhsgVJepM17eV5zmmCdnZ3w1gCYWABIcYu/kceEhISpYgB0QwDdvwDDsQDjsOmFomK4XwBKSDiUtGxRLwBlZE4xHQBabkLZdQCNsnFNXjhwezxhV0vqzQBwgFOvmwCHhnSTkoyTiiKVkGJ/hTqTejfRuQA8NQCRbSqEXQBaeECfjyZ8bQBdSwCEg3cXKQ+YjECZYABvgFydxWx3cnw5VCdkZGSBlF9JR1N/kWtleE5tc2Zmcld3fDVYZUGChZNCUDB/X0NZiKVDUVQvSVgOJDNdeIVFgKhvteILM01FcIt7a2CncC6vpHN4KgAAHDtnWCxbHgCMYDUYTXB+dlArAwBQXlIGHSCPeWhNOlGWc5spIg2Nc4pWV22Q3P99XYSqjqN4XXqcYj19dJi3bzJZCACZampgQDhEW2eTe1GtcACScUMoOTaRQABTQwBAGACOXCEAAA4OGAAas9aEAAAYl0lEQVR4nN2djUMbx5XAJRDj1eyiFZZgk91ohVbSajFCQhgwER+xKRBM+LIAk/Sosd2SNnFozk7tOm7r1mkdt4nTOEnTq5NL0jbtXb59/Q9vZvUt7Uo7u7PCdw+QkJDQT+/Ne/PmzduVx2NH+H9p0NYTOy3ws+tHjWBNwAfL8+xRQ1gR8MH6Z+JRQ1gRmFxfjoGjprAg4PJ6/3XP/wF/gh/39y9f1o4ao70g0GP9n6rgsdcpmF8/1r++nVEe93GKnAmpdH0dKbXhD+hNAAiBB6AfD0QqR9/4V4Au0b0dB818+ldE2r9+Tq57bVaGMJWS1QSflfMAZhIxNqsAZV4TE6I8n+XzHScFP0AqPXas/9iyXDNOYSoJYVLW8tsgL0kAxOaT7LzEJuc1ZVuW52O81OlZArz1EHMi0vV5voIJ8yKizmaSWVnJKwkAslpGVmJaUmVjckZOKey80mH3A38tciLS15TSFAVkndOjqR4NapoHBS/NI4oeEV+ge0RVhZraadDMp2XS9eVtHuicGbFIYcYCofnf3BL21+tlUKTT+UMWuVHycQxVMPmXYxVZX38og/xjyenxiB/3V0n7j22nOh8irYn41l/WK5z96w+X74uPJyk/HyyD9j98uHzs2PL17OOZo3z027/3V0D7sVqXs+zjl6PA5Pt/WK6E0lLsf3hfdRcVpw44adDjHChmEsUraDbu+O0z9x7WuFORdPnTQ8XFORKq+QzU8lBRMxDKkqgmYnxKErVEDCSzJk9JPvvJb/+zmbS//zOFd02pUFEUmJkXMwkJwGRCVeYzfEpW1O28lkHsRs/g/7unp+eTvzeCYtbP5jXgklahLKdgNivHYvMINAuTSY1NxGQZXccUuRkUssn9ZxFoz8/Xm0FRlvLp/rY7oB5PUoYqUFURZQyaCDWUtytJlFZoHtUog9eS72PMnjOlxGQdR/xa8/e/k3DJqZAXweJF5SYs/9aYR4Bzb97pKYpu+v71b/72z6pq+/+K1ij/fKC5UvGpuDj2fE8xBOiM+E6UCNe+KDx3r6csP8eJSf/6IMdtlrO+/uWJzb8tr0xs/oOlP1GBRBYoUhLIiYSYlFmUXWh5DcoK1BIKUJPQk68OAHD/TE9V7jxcX0egjJd7r2z8v3EMt8V5uYlzSeo6BSnkS4kkBDGNTeX5beTzMMXnU6yaREsfCXhYRamC9tTJmTt//5zzMp9Xgv8K4/VyXiRMgm/1orZApQTMo3kaxjQtlfJIeT6vZcVUSlNjCbRSQx4GUFjQHwoj79aD9nzyFoOx/qvkRx/rkFi4dzKsCCFNtQK0TlTzCoTI7UVNzKhQjInI5zUxj+9RMSCQ9KGrSM82gPbcQ5b3MumVlZV/Pnz46QrjrZBODDzIyFQLVLojVZYJNQsGUAkEHlZSIsHtNxsxEejbmI0pi7dGGG5l5YHW6ewPDdT7zZg9b37Oec2FwU7VaVI0UN8908j5Ro5pwamPgLc7XkeFfOp+A+m9z9txepnNI6j28/nff1IfnXbbgiL37/RaHgmr/rGO9DetBmgZdOwIQD1A/SOpRo/E9jiiHhKCekceaEeygQIv1oBOWABlJs5lRQA6X3DM/K7q+29ZAPUy3t2vYtmOr6b5D87cK5Pes2J6XanPTQzKndUpzASf/eTMs78tev2EJU4kHBoAbq5Qm4Xd/h1GxFn+nRVr+iwPgG+yndQp+0ZlhFqJonVaPel2RIXVvBKq1USPFDT3G95DNUFt4pTv3k2yxZcA8h9qghMRJ7M7G+HlpJullLPIv+8mVYAUq0pV0LfIFOr1Lr333tKAi2FK1PPle3cQK6/8nmymr9cpEm531i2XAvlKVnfmw8s1axFC05dpH1Ff9ZVEvFNl67nX4xQ092eXMmkoG6yUHIB6d7fd8Se4bcJpF5Rzx/awJh7RAWUeiW4EU3hoxomyUXugI79xY5RqZiO0p+c/bHEi0twsfeNDtWmJXLU8SU5SJ2P0O3xA6u6b98xA7XJ6mZP0VQqg8sHdu3cMQIdsc6KVqRuODwEE6mwz6p2cbYWupNyaRhHqfuNgdWD6RxGXODFqo/ufGbTtSxOu5SVI2A8ajH/HvtNPZNwDhZn3G53f/hidyLqXPUP54l16Y3TLxQ40CCPBetD3SPPmqjAP3GwrYn9fx2mhNtqCdMut7BkLf/9iTSZ1j2hV3yDcksEmKz0BQH23hHrvD2P2LY/lQ3fLJpBl7+NV071BxhknM+h6PyHAqA48vgS61IE6NOA/uO6EsQjqpjeVBWpp+440sYIvc7c6UNqD6p8qL8txHN5ixBcch6uL+l0cvqt4qatPf5T+O+cdwRMaM9iByl4tp3cpGFxhmJFgmuHGTnLc2AqXey4YHPNy6WBwK8elT2LakZ3gqRFuZAdRBk+cxNZgHkVcH6JQHasOt5Edxrszwi0tYciP0hh0a4Xzbo3kgjplGgexHHrEyJZ35BQC3SmBpj90uUeK52v16fWe2koj79jKncxxY+kt79IKF+S83AluZYnzngh6MSgziNTKbY3UgqLnfJdV3es88vAPvtip82Cktp3cyEfpLaTN9MiYDsqh4VALijTLcKd00IkyKFbqwIeuhSigLtW78Mgp74lTI0snl8a2ToyluaUdZPo0GgVLEzveE+ktJj12guNyO7n00k5u4lTuRPpkBRS9yZxb0xMfG6vnRKsf5Dm5UzmO2Zp4Dg3O4Ao3sRUMnpzgVj4Kbo1glwo+x6V3gltLjBfdhXzqZDW0cf9wJ5iytzab5k2mFMAN72VqbqKo1PhAplgqpW/+yDcO5nejtzMWYSHPx2hzQnXTQWJnKI9uJf9n/0+0Vcq+4SxhMhAmt5XLvUN5joKRHeqgeErlEnRBobpvfyHfinRTogsKBiaqCmUMxJ66J97NUi6Wglg1V2bSx5vlZI4h1ziTvky9uhMZqHAwm4uh3gYJLQ4fH2SIWbkBhfbxcPWgge5GCfj9B8e/HOTIUJkBWaHbc8J+XZ36mPSMvwkUs4YWD46PkJHmdndP0eSE8nyNL22uGYJitS4GCb2K4QZouhP7Tk1JjBm80msM2h04WCIdpgxNUJCtmz6Zp8xA/VeIwxR3CvDUhimQ6hsurzQ7UxmUPEblk1+coqVUINUrYcDA7XXp7SMG5b5e4TZpbeI3gDKbByagoSsWO4xq/hlawT5wSaPI7Y1B/VPPkU+lDO7fo5RAQ7UuI2FWjE0f6P6XrRoKsykDls5Kjx2oA5gx8frAFaNUvr1w32RTm/dpkIIBjqmZQk0sj+am4/bKUtwESvho6BQMPHqULjc0cyfNnB5NTQN2s1YmQWPxDIMRXr2cLv7H3QOTGRSBBuyCMiN0Un1kFhj5ovgvjZKnCinxFFoG3dSoHAiDDyNQijGyJWhvnz1O3Agvxegcs8OX1vUugSKZeDtGIY1mZyvv/bhZToJC/r87WQIyE48c5ydlw+N/ZxZGEeeaba8vkWadFiPZr8uTo3nejJz+wQknnEWdOlRppfTEPTAdo70zjosUTO6+M48CiW8GuTYKRaBOOb3et51qFPBycfzNhExdCWnUcTnlC+dF08gAVmmr6NQ7M0C4Cm0SZtD5fi7I6ys88xUTIl174HCU0gDli6bnvu02D/ghJwGfEiiUi9lzizCKlsvfHb1GQerb4b4ZJFOmXo8GqWNnmog5TvegdGUqhKVF8nRAvLhzQaUeVtMkJK+arUHxqulFp1v5VAIUbtcAfGzY3PZoEnUaSmmotMh6v4XXdwcWj3/pdB6lolIU91t4PSYNrTlp4KGnUjZpWssrSehFh6C7NPq32NnVFgm+Ln6HQZ8KKNT6/G04EahDz/+KwtKJPWzlSSXQtQFH7sR8RWGFr10xD03VQTplv7kUSe4L56Agv9dWoTrpl/ZRmTSF2g7It/OkkvUXXxm0C5qm0V1qFRRF04Mv7emUoRLuYcaS6YtKXWpPZSCUalAR470wIwlt2VMojd1RwIotEpIG6Z2x065NRaFs5vK77cNoxfZTNkCpKBRkVnt7LXN2h14hBmW8b9NQqNjXJhtpAP2WWJ+DWyqFSQlIlodn0fSk6R7zVVKlsTNG4PAllY4RgTK7SSodkAQhtCS9V8gG6VcUKDGoOkUISur2l+n0FELlAhlowE/k9tTOEwJmiXwegV4g65T6MaWdWzBLplD/8CBZ+kxlQ8wGaGiLMHs6IlD/MBkmWs0fEegFIpdndt+j1aPHv0oU75FGW9Z2Gjr7dpO02oiBYl4aM5TQdwMDLUAH6uQbaiexgIr5lrIZaWjPdPOeGfzek1WJJ+kd6ABeJYyiOuqSWYDKfU/oqohA82SA/FOkCkXSe9ws5NeD0ux1tQXa7V89bkmj9EChTOhKZVKTYVoLKjxDsTmPv2xjiGLQNeN6WR0oRYUCyZY+caZn2LzPLD3pjkJBorz/GfD78U+g29/r16/LdyDxd/vRje66smRgykil9Zanx4nWdaXlfGBvpq97b2bmoHf4lanFvpk1/+LMlB/9src3tTgV6Ju54Pf31a4E/IagP4pXXamrQPNgVr6vCOofxnnmYmjGH+oLra2GZkJ93cOLq2u93YtXLkx1XwjN9K4e9NUGiEBz7wZT5/NUx2gVFOmzWwf1zxRBhxcvrO6tde/tDa9eWBxGd8z0vVi7T96kUsa7ebqrVoSbFDVaHqSB7hm0ckKWDgSm/N3D+Hp41R+40Ne9eNB94J+aWQushbprO+ICq/UBitn9UVSoB6XpTR6tPEjLzoRLO/q1v/gLFv0O9FUXIkI/YWrV+eNCV4Nci9Hsb2dtzUwNoIw3/f0uoYFToPthI/amUGyCg5FK1tlk9aIvPR6goZ8MlqXZ6rpEqR4YXg35pAp9Pl6WJquXbU8TFGrWK7i1nKGnDeHcA/WwszZAA4tPx9uCRukecA32bdje/8O2mJTnemz7C8QqDYS+bzws60ATlA9oIh+kgcWp9obv2qB8BDO56QPdP4xbUOgoVUzywjji7Iu21ydtnyeeQwO9SJ8WOOmD8kQV/ED3pT4rmPRBCSv4/r4uS/qkD0pYb+61EEBdAiXypUBgtL2/F6Vg9URqFrNrIl8KBL61yimMWlXoobVskO+zDhoI/PLJ9oglUMtnppu09FkFROHeP2Od86eWC3nhaUukr1j3Jf9TFh2eSKEeHyJtO9mSKfQpywq17koI1Bc+bA9KUr8nACWwPAJtT0q2DiEBPWd9YefDpG1q0xEClycBFX5KUHbCoL5pqeVjXiXK8KyDFlIEK2UdtLVDEabMlkGFl0gaXXxF0lbD1DXQUZKCo69E2qL2RzIrkYGSNLSWQc+atp2Q5vYhq6DxcyT7SxVQ0+yEMHHqXX3aWkZCNkTLoD6faV4IJIJUFGE+b02fyOmJzjruaztISZL7wNOvW8XEKrUFaj5IRcvO5F993moi2kU2L1kCtRqe0PB8xXo+goSo3kgPtHf1UsHKSr6qUaLTOVecyWf6NEuggcClgkkB1Ezi9kDNvUl8uY3bBwKB3oNRQswu4dcEmJZAQayl2wdCq2trUwVCTCT/RlS8r4Lumz6m5RzqP/h+IR63UA5r0uh5m6ALpr1xrRqb/Qc2dFkEHbUH6hs3zWVagAb2NmxyEsb7GtAWg9S8raD3kk1MBxoNXzSLpCBrdjwDMrx90J/ZBPXNmc4U7MvGtg+s2jY8sjzZRlgNaHjebJCarev9l4imolqJvpQi63aqBT1r5k5QNT661m8x9TTgPCcTboH6akn3zT4zlTWuN9sGFX5A/EGitaC+uX1Z9RidgcPE9rZBbezW1YH6wuML+/sGn0hn0jJuF1SIG36WNwEoZg2P55v/i/E2eD1oNB7t0r/wnegqXrzS/4b+1FVxPOGZefK2wSZQPAJmm0g1w+neX7t3LJwujAqn8deGEBRGu14obAiF010bp4UX4oXRjXj0dLkcGU3Z6GQ3AvXNNWaKYN9wFg2sPl8LOloEHR0tvIBAfz1aEEYLG4XThfPxwvnz8RuFcmHf1n6yIWi4cd4XbxuC9r4crQUVRoXRKNYoIh7tOo2wzm8gNY+OxgtIzm+cLz3Q1vanIagvXF/aB9ITRqZvyEjiQhxN4OhSiMe78Bf6FtBIjUej0Y1CNCpES2/rtJ0uEmNQ37haax14aAx60FwENwkDte2i520da2ECGl7IV08QB5KThqC9v7QRnYQNe8eEmID6wnNDZaXC5HTYCNReLhrN22sfMgPFSi2OeSjeDvuMQOtcybJCX7fZeW0O6vOVVl+HYZ8RqC2FCht2P5arFegknuhAAnEagPr3yHM8Ifq6anePthXo3CwLoXjWADTg793bICrfYImednB+rFagPt9rKsSGbwTt3Xvq0mlyff7KyYfEtwYNLwzpnHWggdCl7z0p2BifP3DSLtgaFKH6GkH9e68bNC0eOaivEdT+Sj7eftOVJmjI7kreYQ8eKWjI9sKz4OzsI4Sg/gu2F8jxjoLaNnyHQR0otKOggdBp2yUcp22NJKD+PTv5UkmEG86OnbcMGsLTu33Ojpn+ytrUy/ZLd1gKztrYLYL6XorH7U2cVbnq6MgAq6DPOKR0OtV3EDTq7HNXOwZqr+xwBKBRkpacowR1mJNYBnUwJeki3HB4HJhFzvBrDkHjlpoqHwNQp5bvFKhw3unRn50Cven0gLX/f6COOLu6bjptt7cI6ps8dMRpeIAyAPqJ9tEVRD8AX0P0G8QfnG4b1Be+5cT4GwagcD4hwqTHIyU0OZHwSFIWyqqaSKhATTTvdVkHvX3NPqnwK6Nwn4ok+BTMqhGZjWlsQsyoSZlVZKDGIsmmN2YZFJHab3YwDvcpXmJTHj6TEAECnU/E+KQMFAV/q01be9ZBfeFJ28WcjJHPw4SY4lMeRRMlPquxUkQCOijUsmKsaYFFAGqb1GSeh9k8D2UPm81DqIpQhqqmaVDTPFDLN29IkIAiUoJmxhpQk8OTS14PS1c1n9NjMFCIQBHq63Z2bGqCqE6EQ1D5R+fEyPr+O/7GIcpTAoee8rY8IajPjvVrcntNhprsSSRkmEgobEJSIFASHpBKiB6QjwGYRKNAi0lZgB4JkkBEzp8ono+UFDRsI/BXoz1Ug5HtjJZlkbryLExFJKgokRTEgSovqjFeAugOXuI9QJIiibyYRX9S9MSLFNSG8WtqJFDN5/MZcTslQzEPwLlzMpuCICtuS0lWYtlEEZSVkEKzSTWlKDExC6C+KiQHvU1aLqnxJahmU0pMi0WgR0wBrEhWTqKgL/EQII1mkC5RfGITAGZSqWwKzsdgii8G/0aMFrdsggrC1aovaaoiymjSRK+tQIhiuwfICfQLQuHzGRZkpZimQvwnlsUmlyEsTaf6i0/7wtPIT3BH0UJ4cg7fmJv0hRfOhuemw9P4Zg3oPhnmtZd+VrtOhtBT9vayY4PSB4gBPUGB5dCAH9rg9eFg+OL1cHhoKHx2bnJufDo8pN9YmJybnltAN4ZqNRu2uswTdLmR4WmcRbgEehZJeHL8og8hhaevD10Pzy2Mz+Ebc28MvWEPVHjm6mtDQz/XgPnnreHEzsMWdajneCjQoysWGOV5+msPnR1H2hwaGj/rmytqdGFoaGFh0jdpW6PC1Sd84XCLplT8IRCSxLPnUkk0AlRJghmVlZA3Zc9lUZ6SbZzM9Bcfn/aNh8fD6PvsxfDkZLh0YwFxT+MbPmJQ4Zkn9AcvtKjjAOTiUmQ7i3wGJHg+ldRBAZ/iUSSQGzelGn26ztENvd4S6LUF/cGTrc7qgkB5FDmh/qumIFAegwKJlRW+Kc8zQGktluZQ4WrxsUOtyiNAyqY8rK5RKOcRZz4b4xMAoCgay2Yd5KNFhVqZQoWiQidjrT+4UNTQ+9DwBcrsRBFleBAfooxvN9f7STmthHvh5gIeNK0O5iIXUlArM/01ndMXpnpEOiHnoRWFvlZ0wiPUaPiipfNPlEBbury7oNY8/mbpXZkfHec2qKUQKtxYKFn+4pGBWlCoEL01V54mJIonwSRb17et6AlC4WplNgvPKiat3a6D3m7DGb91a3Ku+vjx6UOK58khAm2tUeGFcENyQNOfCEB9Cy2Dk3BzuukZ5kd1uAoafqmVSm/OGTzD9EAZd0FNd8XQmqMwbpQU0gv6RKCHJqDRG7+4Om2YvO5T8yYSUJNAKkR/MdfoRmXQozE9et1mUkG4dtZgdJaeMEuLkzB7Gm9qE7924+pFU05feP5IvB7FxUZtFl4zs3rpnTUtKToDWp/fx68WrreixM+YpEVKBFq/YoreChu6ev0z9ikZnwy07PeCgCai25beGq00nxDUN4nbcaOF16PxdlYvCa0ARQqKrF944fZ4eMFwIjKQVrUSV0GRfxhWUMyE1iRKDkootLzJdVBag9R9UEqD1H3QSbuHsXQalE4G9b+m0C/JQUtIuQ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7" name="Imagen 6"/>
          <p:cNvPicPr>
            <a:picLocks noChangeAspect="1"/>
          </p:cNvPicPr>
          <p:nvPr/>
        </p:nvPicPr>
        <p:blipFill>
          <a:blip r:embed="rId9"/>
          <a:stretch>
            <a:fillRect/>
          </a:stretch>
        </p:blipFill>
        <p:spPr>
          <a:xfrm>
            <a:off x="5716264" y="715823"/>
            <a:ext cx="3009588" cy="5374264"/>
          </a:xfrm>
          <a:prstGeom prst="rect">
            <a:avLst/>
          </a:prstGeom>
          <a:ln>
            <a:noFill/>
          </a:ln>
          <a:effectLst>
            <a:softEdge rad="112500"/>
          </a:effectLst>
        </p:spPr>
      </p:pic>
    </p:spTree>
    <p:extLst>
      <p:ext uri="{BB962C8B-B14F-4D97-AF65-F5344CB8AC3E}">
        <p14:creationId xmlns:p14="http://schemas.microsoft.com/office/powerpoint/2010/main" val="198861773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irocean-cargo.com/imagenes/gotas_verdes.png"/>
          <p:cNvPicPr>
            <a:picLocks noChangeAspect="1" noChangeArrowheads="1"/>
          </p:cNvPicPr>
          <p:nvPr/>
        </p:nvPicPr>
        <p:blipFill>
          <a:blip r:embed="rId2" cstate="print"/>
          <a:stretch>
            <a:fillRect/>
          </a:stretch>
        </p:blipFill>
        <p:spPr bwMode="auto">
          <a:xfrm>
            <a:off x="0" y="5500703"/>
            <a:ext cx="9144000" cy="1357298"/>
          </a:xfrm>
          <a:prstGeom prst="rect">
            <a:avLst/>
          </a:prstGeom>
          <a:noFill/>
          <a:ln>
            <a:noFill/>
          </a:ln>
        </p:spPr>
      </p:pic>
      <p:pic>
        <p:nvPicPr>
          <p:cNvPr id="5" name="4 Imagen" descr="H:\UDE\Logo\UFA.jp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9520" y="6429396"/>
            <a:ext cx="1714480" cy="428604"/>
          </a:xfrm>
          <a:prstGeom prst="rect">
            <a:avLst/>
          </a:prstGeom>
          <a:noFill/>
          <a:ln>
            <a:noFill/>
          </a:ln>
        </p:spPr>
      </p:pic>
      <p:sp>
        <p:nvSpPr>
          <p:cNvPr id="6" name="AutoShape 2" descr="http://360.espe.edu.ec/images/Sedes/2/LogHC.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graphicFrame>
        <p:nvGraphicFramePr>
          <p:cNvPr id="2" name="Diagrama 1"/>
          <p:cNvGraphicFramePr/>
          <p:nvPr>
            <p:extLst>
              <p:ext uri="{D42A27DB-BD31-4B8C-83A1-F6EECF244321}">
                <p14:modId xmlns:p14="http://schemas.microsoft.com/office/powerpoint/2010/main" val="3436006946"/>
              </p:ext>
            </p:extLst>
          </p:nvPr>
        </p:nvGraphicFramePr>
        <p:xfrm>
          <a:off x="155574" y="116632"/>
          <a:ext cx="8880921" cy="64807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ctángulo 11"/>
          <p:cNvSpPr/>
          <p:nvPr/>
        </p:nvSpPr>
        <p:spPr>
          <a:xfrm>
            <a:off x="3419872" y="2649686"/>
            <a:ext cx="2232248" cy="923330"/>
          </a:xfrm>
          <a:prstGeom prst="rect">
            <a:avLst/>
          </a:prstGeom>
          <a:noFill/>
        </p:spPr>
        <p:txBody>
          <a:bodyPr wrap="square" lIns="91440" tIns="45720" rIns="91440" bIns="45720">
            <a:spAutoFit/>
          </a:bodyPr>
          <a:lstStyle/>
          <a:p>
            <a:pPr algn="ctr"/>
            <a:r>
              <a:rPr lang="es-ES" sz="5400" b="1" dirty="0" smtClean="0">
                <a:ln w="22225">
                  <a:solidFill>
                    <a:schemeClr val="tx2">
                      <a:lumMod val="50000"/>
                    </a:schemeClr>
                  </a:solidFill>
                  <a:prstDash val="solid"/>
                </a:ln>
                <a:solidFill>
                  <a:schemeClr val="accent3">
                    <a:lumMod val="50000"/>
                  </a:schemeClr>
                </a:solidFill>
                <a:latin typeface="MingLiU" panose="02020509000000000000" pitchFamily="49" charset="-120"/>
                <a:ea typeface="MingLiU" panose="02020509000000000000" pitchFamily="49" charset="-120"/>
                <a:cs typeface="MV Boli" panose="02000500030200090000" pitchFamily="2" charset="0"/>
              </a:rPr>
              <a:t>FODA</a:t>
            </a:r>
            <a:endParaRPr lang="es-ES" sz="5400" b="1" dirty="0">
              <a:ln w="22225">
                <a:solidFill>
                  <a:schemeClr val="tx2">
                    <a:lumMod val="50000"/>
                  </a:schemeClr>
                </a:solidFill>
                <a:prstDash val="solid"/>
              </a:ln>
              <a:solidFill>
                <a:schemeClr val="accent3">
                  <a:lumMod val="50000"/>
                </a:schemeClr>
              </a:solidFill>
              <a:latin typeface="MingLiU" panose="02020509000000000000" pitchFamily="49" charset="-120"/>
              <a:ea typeface="MingLiU" panose="02020509000000000000" pitchFamily="49" charset="-120"/>
              <a:cs typeface="MV Boli" panose="02000500030200090000" pitchFamily="2" charset="0"/>
            </a:endParaRPr>
          </a:p>
        </p:txBody>
      </p:sp>
    </p:spTree>
    <p:extLst>
      <p:ext uri="{BB962C8B-B14F-4D97-AF65-F5344CB8AC3E}">
        <p14:creationId xmlns:p14="http://schemas.microsoft.com/office/powerpoint/2010/main" val="251226706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irocean-cargo.com/imagenes/gotas_verdes.png"/>
          <p:cNvPicPr>
            <a:picLocks noChangeAspect="1" noChangeArrowheads="1"/>
          </p:cNvPicPr>
          <p:nvPr/>
        </p:nvPicPr>
        <p:blipFill>
          <a:blip r:embed="rId2" cstate="print"/>
          <a:stretch>
            <a:fillRect/>
          </a:stretch>
        </p:blipFill>
        <p:spPr bwMode="auto">
          <a:xfrm>
            <a:off x="0" y="5500703"/>
            <a:ext cx="9144000" cy="1357298"/>
          </a:xfrm>
          <a:prstGeom prst="rect">
            <a:avLst/>
          </a:prstGeom>
          <a:noFill/>
          <a:ln>
            <a:noFill/>
          </a:ln>
        </p:spPr>
      </p:pic>
      <p:pic>
        <p:nvPicPr>
          <p:cNvPr id="5" name="4 Imagen" descr="H:\UDE\Logo\UFA.jp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9520" y="6429396"/>
            <a:ext cx="1714480" cy="428604"/>
          </a:xfrm>
          <a:prstGeom prst="rect">
            <a:avLst/>
          </a:prstGeom>
          <a:noFill/>
          <a:ln>
            <a:noFill/>
          </a:ln>
        </p:spPr>
      </p:pic>
      <p:sp>
        <p:nvSpPr>
          <p:cNvPr id="6" name="AutoShape 2" descr="http://360.espe.edu.ec/images/Sedes/2/LogHC.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 name="Rectángulo 11"/>
          <p:cNvSpPr/>
          <p:nvPr/>
        </p:nvSpPr>
        <p:spPr>
          <a:xfrm>
            <a:off x="2380975" y="7937"/>
            <a:ext cx="5056192" cy="707886"/>
          </a:xfrm>
          <a:prstGeom prst="rect">
            <a:avLst/>
          </a:prstGeom>
          <a:noFill/>
        </p:spPr>
        <p:txBody>
          <a:bodyPr wrap="none" lIns="91440" tIns="45720" rIns="91440" bIns="45720">
            <a:spAutoFit/>
          </a:bodyPr>
          <a:lstStyle/>
          <a:p>
            <a:pPr algn="ctr"/>
            <a:r>
              <a:rPr lang="es-ES" sz="4000" b="1" dirty="0" smtClean="0">
                <a:ln w="22225">
                  <a:solidFill>
                    <a:schemeClr val="accent4">
                      <a:lumMod val="50000"/>
                    </a:schemeClr>
                  </a:solidFill>
                  <a:prstDash val="solid"/>
                </a:ln>
                <a:solidFill>
                  <a:schemeClr val="accent3">
                    <a:lumMod val="50000"/>
                  </a:schemeClr>
                </a:solidFill>
                <a:latin typeface="Arial" panose="020B0604020202020204" pitchFamily="34" charset="0"/>
                <a:ea typeface="MingLiU" panose="02020509000000000000" pitchFamily="49" charset="-120"/>
                <a:cs typeface="Arial" panose="020B0604020202020204" pitchFamily="34" charset="0"/>
              </a:rPr>
              <a:t>Estudio de Mercado</a:t>
            </a:r>
            <a:endParaRPr lang="es-ES" sz="4000" b="1" dirty="0">
              <a:ln w="22225">
                <a:solidFill>
                  <a:schemeClr val="accent4">
                    <a:lumMod val="50000"/>
                  </a:schemeClr>
                </a:solidFill>
                <a:prstDash val="solid"/>
              </a:ln>
              <a:solidFill>
                <a:schemeClr val="accent3">
                  <a:lumMod val="50000"/>
                </a:schemeClr>
              </a:solidFill>
              <a:latin typeface="Arial" panose="020B0604020202020204" pitchFamily="34" charset="0"/>
              <a:ea typeface="MingLiU" panose="02020509000000000000" pitchFamily="49" charset="-120"/>
              <a:cs typeface="Arial" panose="020B0604020202020204" pitchFamily="34" charset="0"/>
            </a:endParaRPr>
          </a:p>
        </p:txBody>
      </p:sp>
      <p:graphicFrame>
        <p:nvGraphicFramePr>
          <p:cNvPr id="2" name="Diagrama 1"/>
          <p:cNvGraphicFramePr/>
          <p:nvPr>
            <p:extLst>
              <p:ext uri="{D42A27DB-BD31-4B8C-83A1-F6EECF244321}">
                <p14:modId xmlns:p14="http://schemas.microsoft.com/office/powerpoint/2010/main" val="2433129956"/>
              </p:ext>
            </p:extLst>
          </p:nvPr>
        </p:nvGraphicFramePr>
        <p:xfrm>
          <a:off x="251520" y="715823"/>
          <a:ext cx="8712968" cy="50174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9492866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4222</TotalTime>
  <Words>986</Words>
  <Application>Microsoft Office PowerPoint</Application>
  <PresentationFormat>Presentación en pantalla (4:3)</PresentationFormat>
  <Paragraphs>219</Paragraphs>
  <Slides>31</Slides>
  <Notes>2</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31</vt:i4>
      </vt:variant>
    </vt:vector>
  </HeadingPairs>
  <TitlesOfParts>
    <vt:vector size="41" baseType="lpstr">
      <vt:lpstr>MingLiU</vt:lpstr>
      <vt:lpstr>Andalus</vt:lpstr>
      <vt:lpstr>Arial</vt:lpstr>
      <vt:lpstr>Berlin Sans FB</vt:lpstr>
      <vt:lpstr>Berlin Sans FB Demi</vt:lpstr>
      <vt:lpstr>Calibri</vt:lpstr>
      <vt:lpstr>MV Boli</vt:lpstr>
      <vt:lpstr>Rockwell Extra Bold</vt:lpstr>
      <vt:lpstr>Times New Roman</vt:lpstr>
      <vt:lpstr>Tema de Office</vt:lpstr>
      <vt:lpstr>Presentación de PowerPoint</vt:lpstr>
      <vt:lpstr>Presentación de PowerPoint</vt:lpstr>
      <vt:lpstr>Presentación de PowerPoint</vt:lpstr>
      <vt:lpstr>Presentación de PowerPoint</vt:lpstr>
      <vt:lpstr>OBJETIVO GENERAL</vt:lpstr>
      <vt:lpstr>OBJETIVOS ESPECÍFICOS</vt:lpstr>
      <vt:lpstr>Presentación de PowerPoint</vt:lpstr>
      <vt:lpstr>Presentación de PowerPoint</vt:lpstr>
      <vt:lpstr>Presentación de PowerPoint</vt:lpstr>
      <vt:lpstr>PROPUESTA </vt:lpstr>
      <vt:lpstr>Presentación de PowerPoint</vt:lpstr>
      <vt:lpstr>MODELO DE GESTIÓN EN TURISMO</vt:lpstr>
      <vt:lpstr>Presentación de PowerPoint</vt:lpstr>
      <vt:lpstr>FASE DE DIAGNÓSTICO</vt:lpstr>
      <vt:lpstr>CAPACITACIONES</vt:lpstr>
      <vt:lpstr>Presentación de PowerPoint</vt:lpstr>
      <vt:lpstr>SEÑALES INFORMATIVAS</vt:lpstr>
      <vt:lpstr>SEÑALÉTICA</vt:lpstr>
      <vt:lpstr>TOTEMS</vt:lpstr>
      <vt:lpstr>PAQUETES TURÍSTICOS</vt:lpstr>
      <vt:lpstr>“AVENTURA SOBRE LAS MONTAÑAS”</vt:lpstr>
      <vt:lpstr>RUTA DE CASCADAS</vt:lpstr>
      <vt:lpstr>MARCA TURÍSTICA</vt:lpstr>
      <vt:lpstr>BLOG DE COTOGCHOA</vt:lpstr>
      <vt:lpstr>PAUTAJE EN RED SOCIAL</vt:lpstr>
      <vt:lpstr>AFICHES</vt:lpstr>
      <vt:lpstr>AFICHE </vt:lpstr>
      <vt:lpstr>FASE DE EVALUACIÓN</vt:lpstr>
      <vt:lpstr>CONCLUSIONES</vt:lpstr>
      <vt:lpstr>RECOMENDACIONES</vt:lpstr>
      <vt:lpstr>GRACIAS POR SU ATENCIÓN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INGENIERÍA EN ADMINISTRACIÓN TURÍSTICA Y HOTELERA</dc:title>
  <dc:creator>KARINA</dc:creator>
  <cp:lastModifiedBy>Full name</cp:lastModifiedBy>
  <cp:revision>101</cp:revision>
  <dcterms:created xsi:type="dcterms:W3CDTF">2015-07-25T16:26:26Z</dcterms:created>
  <dcterms:modified xsi:type="dcterms:W3CDTF">2016-02-24T04:17:12Z</dcterms:modified>
</cp:coreProperties>
</file>