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70" r:id="rId14"/>
    <p:sldId id="271" r:id="rId15"/>
    <p:sldId id="272" r:id="rId16"/>
    <p:sldId id="267" r:id="rId17"/>
    <p:sldId id="269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1" autoAdjust="0"/>
    <p:restoredTop sz="94660"/>
  </p:normalViewPr>
  <p:slideViewPr>
    <p:cSldViewPr snapToGrid="0">
      <p:cViewPr varScale="1">
        <p:scale>
          <a:sx n="79" d="100"/>
          <a:sy n="79" d="100"/>
        </p:scale>
        <p:origin x="162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_rels/data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image" Target="../media/image47.jpeg"/></Relationships>
</file>

<file path=ppt/diagrams/_rels/drawing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image" Target="../media/image4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1EFD06-AD37-4CAE-993C-0C30AADA043D}" type="doc">
      <dgm:prSet loTypeId="urn:microsoft.com/office/officeart/2005/8/layout/list1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A9C71FA1-8EAF-4A36-B3B5-C0C827FF1C48}">
      <dgm:prSet phldrT="[Texto]"/>
      <dgm:spPr/>
      <dgm:t>
        <a:bodyPr/>
        <a:lstStyle/>
        <a:p>
          <a:r>
            <a:rPr lang="es-EC" dirty="0" smtClean="0"/>
            <a:t>Turismo a nivel mundial </a:t>
          </a:r>
          <a:endParaRPr lang="es-EC" dirty="0"/>
        </a:p>
      </dgm:t>
    </dgm:pt>
    <dgm:pt modelId="{C5629010-56A5-4DCD-AF9B-66495B08B3E3}" type="parTrans" cxnId="{059E7A29-89F1-4A52-AFDA-A1809DE267BD}">
      <dgm:prSet/>
      <dgm:spPr/>
      <dgm:t>
        <a:bodyPr/>
        <a:lstStyle/>
        <a:p>
          <a:endParaRPr lang="es-EC"/>
        </a:p>
      </dgm:t>
    </dgm:pt>
    <dgm:pt modelId="{3E2E5B96-05E3-4592-BB99-A5ECD77B783A}" type="sibTrans" cxnId="{059E7A29-89F1-4A52-AFDA-A1809DE267BD}">
      <dgm:prSet/>
      <dgm:spPr/>
      <dgm:t>
        <a:bodyPr/>
        <a:lstStyle/>
        <a:p>
          <a:endParaRPr lang="es-EC"/>
        </a:p>
      </dgm:t>
    </dgm:pt>
    <dgm:pt modelId="{E5A1FFE8-59B0-424F-8761-AFC9B573BFBA}">
      <dgm:prSet phldrT="[Texto]"/>
      <dgm:spPr/>
      <dgm:t>
        <a:bodyPr/>
        <a:lstStyle/>
        <a:p>
          <a:r>
            <a:rPr lang="es-EC" dirty="0" smtClean="0"/>
            <a:t>Ecuador país megadiverso</a:t>
          </a:r>
          <a:endParaRPr lang="es-EC" dirty="0"/>
        </a:p>
      </dgm:t>
    </dgm:pt>
    <dgm:pt modelId="{FF9B2E86-1681-4432-AC9B-99A6F5FAA76C}" type="parTrans" cxnId="{294DDBA9-B80D-461F-921D-F99AC3AA4B90}">
      <dgm:prSet/>
      <dgm:spPr/>
      <dgm:t>
        <a:bodyPr/>
        <a:lstStyle/>
        <a:p>
          <a:endParaRPr lang="es-EC"/>
        </a:p>
      </dgm:t>
    </dgm:pt>
    <dgm:pt modelId="{B043E7BB-F718-4E91-84D3-ACB068A7E789}" type="sibTrans" cxnId="{294DDBA9-B80D-461F-921D-F99AC3AA4B90}">
      <dgm:prSet/>
      <dgm:spPr/>
      <dgm:t>
        <a:bodyPr/>
        <a:lstStyle/>
        <a:p>
          <a:endParaRPr lang="es-EC"/>
        </a:p>
      </dgm:t>
    </dgm:pt>
    <dgm:pt modelId="{F4C939C3-3B94-43B3-A5BD-2540AF86058C}">
      <dgm:prSet phldrT="[Texto]"/>
      <dgm:spPr/>
      <dgm:t>
        <a:bodyPr/>
        <a:lstStyle/>
        <a:p>
          <a:r>
            <a:rPr lang="es-EC" dirty="0" smtClean="0"/>
            <a:t>Pedro Vicente Maldonado cantón de la provincia de Pichincha</a:t>
          </a:r>
          <a:endParaRPr lang="es-EC" dirty="0"/>
        </a:p>
      </dgm:t>
    </dgm:pt>
    <dgm:pt modelId="{F6D5DB00-56AF-4B0C-9D30-82A0F8DED4DC}" type="parTrans" cxnId="{63512492-A145-4AF4-A320-196E74E41A05}">
      <dgm:prSet/>
      <dgm:spPr/>
      <dgm:t>
        <a:bodyPr/>
        <a:lstStyle/>
        <a:p>
          <a:endParaRPr lang="es-EC"/>
        </a:p>
      </dgm:t>
    </dgm:pt>
    <dgm:pt modelId="{DD18D193-DB49-420C-94CE-C67C2A19014D}" type="sibTrans" cxnId="{63512492-A145-4AF4-A320-196E74E41A05}">
      <dgm:prSet/>
      <dgm:spPr/>
      <dgm:t>
        <a:bodyPr/>
        <a:lstStyle/>
        <a:p>
          <a:endParaRPr lang="es-EC"/>
        </a:p>
      </dgm:t>
    </dgm:pt>
    <dgm:pt modelId="{D6B049DC-F083-4686-B8FC-6F95711D214C}" type="pres">
      <dgm:prSet presAssocID="{171EFD06-AD37-4CAE-993C-0C30AADA043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AF0F7342-1F9B-489A-8DC9-AE5CDE62FC0B}" type="pres">
      <dgm:prSet presAssocID="{A9C71FA1-8EAF-4A36-B3B5-C0C827FF1C48}" presName="parentLin" presStyleCnt="0"/>
      <dgm:spPr/>
    </dgm:pt>
    <dgm:pt modelId="{B074EB19-0350-41BE-BB41-DEF01950CE2C}" type="pres">
      <dgm:prSet presAssocID="{A9C71FA1-8EAF-4A36-B3B5-C0C827FF1C48}" presName="parentLeftMargin" presStyleLbl="node1" presStyleIdx="0" presStyleCnt="3"/>
      <dgm:spPr/>
      <dgm:t>
        <a:bodyPr/>
        <a:lstStyle/>
        <a:p>
          <a:endParaRPr lang="es-EC"/>
        </a:p>
      </dgm:t>
    </dgm:pt>
    <dgm:pt modelId="{BCCF4806-EC5E-48BD-863E-BF4612538CD5}" type="pres">
      <dgm:prSet presAssocID="{A9C71FA1-8EAF-4A36-B3B5-C0C827FF1C48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CF00913-34ED-46D1-A80E-E4F5E4030E60}" type="pres">
      <dgm:prSet presAssocID="{A9C71FA1-8EAF-4A36-B3B5-C0C827FF1C48}" presName="negativeSpace" presStyleCnt="0"/>
      <dgm:spPr/>
    </dgm:pt>
    <dgm:pt modelId="{E3FD66F7-10D9-4859-98CF-39407E822380}" type="pres">
      <dgm:prSet presAssocID="{A9C71FA1-8EAF-4A36-B3B5-C0C827FF1C48}" presName="childText" presStyleLbl="conFgAcc1" presStyleIdx="0" presStyleCnt="3">
        <dgm:presLayoutVars>
          <dgm:bulletEnabled val="1"/>
        </dgm:presLayoutVars>
      </dgm:prSet>
      <dgm:spPr/>
    </dgm:pt>
    <dgm:pt modelId="{66886715-61E7-4382-AA30-4178F0C1D16D}" type="pres">
      <dgm:prSet presAssocID="{3E2E5B96-05E3-4592-BB99-A5ECD77B783A}" presName="spaceBetweenRectangles" presStyleCnt="0"/>
      <dgm:spPr/>
    </dgm:pt>
    <dgm:pt modelId="{6D8BB6CB-A504-4E2F-A1DD-56E940D9FF48}" type="pres">
      <dgm:prSet presAssocID="{E5A1FFE8-59B0-424F-8761-AFC9B573BFBA}" presName="parentLin" presStyleCnt="0"/>
      <dgm:spPr/>
    </dgm:pt>
    <dgm:pt modelId="{67286DAF-CB7C-45B7-87D8-F920BE721D01}" type="pres">
      <dgm:prSet presAssocID="{E5A1FFE8-59B0-424F-8761-AFC9B573BFBA}" presName="parentLeftMargin" presStyleLbl="node1" presStyleIdx="0" presStyleCnt="3"/>
      <dgm:spPr/>
      <dgm:t>
        <a:bodyPr/>
        <a:lstStyle/>
        <a:p>
          <a:endParaRPr lang="es-EC"/>
        </a:p>
      </dgm:t>
    </dgm:pt>
    <dgm:pt modelId="{DC08E8C5-3F98-4A0F-A5C2-5A4222E9D1BF}" type="pres">
      <dgm:prSet presAssocID="{E5A1FFE8-59B0-424F-8761-AFC9B573BFBA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61B7D72-530C-47F6-B760-1CBC86992F64}" type="pres">
      <dgm:prSet presAssocID="{E5A1FFE8-59B0-424F-8761-AFC9B573BFBA}" presName="negativeSpace" presStyleCnt="0"/>
      <dgm:spPr/>
    </dgm:pt>
    <dgm:pt modelId="{1ECE2C78-9B79-4F64-8401-DDC10FE3F7E4}" type="pres">
      <dgm:prSet presAssocID="{E5A1FFE8-59B0-424F-8761-AFC9B573BFBA}" presName="childText" presStyleLbl="conFgAcc1" presStyleIdx="1" presStyleCnt="3">
        <dgm:presLayoutVars>
          <dgm:bulletEnabled val="1"/>
        </dgm:presLayoutVars>
      </dgm:prSet>
      <dgm:spPr/>
    </dgm:pt>
    <dgm:pt modelId="{7AEEE72B-6A7A-4B96-810E-0F8FFFCFFBE5}" type="pres">
      <dgm:prSet presAssocID="{B043E7BB-F718-4E91-84D3-ACB068A7E789}" presName="spaceBetweenRectangles" presStyleCnt="0"/>
      <dgm:spPr/>
    </dgm:pt>
    <dgm:pt modelId="{7A6B497F-8143-4E84-90C8-3B7A3A644FB9}" type="pres">
      <dgm:prSet presAssocID="{F4C939C3-3B94-43B3-A5BD-2540AF86058C}" presName="parentLin" presStyleCnt="0"/>
      <dgm:spPr/>
    </dgm:pt>
    <dgm:pt modelId="{85BDD929-0DCC-4FF6-B055-21E15159A86B}" type="pres">
      <dgm:prSet presAssocID="{F4C939C3-3B94-43B3-A5BD-2540AF86058C}" presName="parentLeftMargin" presStyleLbl="node1" presStyleIdx="1" presStyleCnt="3"/>
      <dgm:spPr/>
      <dgm:t>
        <a:bodyPr/>
        <a:lstStyle/>
        <a:p>
          <a:endParaRPr lang="es-EC"/>
        </a:p>
      </dgm:t>
    </dgm:pt>
    <dgm:pt modelId="{CBF9271E-D3FE-4498-B93E-53057EE69A6A}" type="pres">
      <dgm:prSet presAssocID="{F4C939C3-3B94-43B3-A5BD-2540AF86058C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3DC21CA-DC05-4128-BD63-B2F6603D21F0}" type="pres">
      <dgm:prSet presAssocID="{F4C939C3-3B94-43B3-A5BD-2540AF86058C}" presName="negativeSpace" presStyleCnt="0"/>
      <dgm:spPr/>
    </dgm:pt>
    <dgm:pt modelId="{844651D3-5E30-4141-9FF9-88E303CDC65F}" type="pres">
      <dgm:prSet presAssocID="{F4C939C3-3B94-43B3-A5BD-2540AF86058C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059E7A29-89F1-4A52-AFDA-A1809DE267BD}" srcId="{171EFD06-AD37-4CAE-993C-0C30AADA043D}" destId="{A9C71FA1-8EAF-4A36-B3B5-C0C827FF1C48}" srcOrd="0" destOrd="0" parTransId="{C5629010-56A5-4DCD-AF9B-66495B08B3E3}" sibTransId="{3E2E5B96-05E3-4592-BB99-A5ECD77B783A}"/>
    <dgm:cxn modelId="{3B980304-EDCC-4D82-BB8D-B020483485F6}" type="presOf" srcId="{E5A1FFE8-59B0-424F-8761-AFC9B573BFBA}" destId="{DC08E8C5-3F98-4A0F-A5C2-5A4222E9D1BF}" srcOrd="1" destOrd="0" presId="urn:microsoft.com/office/officeart/2005/8/layout/list1"/>
    <dgm:cxn modelId="{A4850EAA-888F-4898-907F-8BF3697E7F50}" type="presOf" srcId="{A9C71FA1-8EAF-4A36-B3B5-C0C827FF1C48}" destId="{B074EB19-0350-41BE-BB41-DEF01950CE2C}" srcOrd="0" destOrd="0" presId="urn:microsoft.com/office/officeart/2005/8/layout/list1"/>
    <dgm:cxn modelId="{294DDBA9-B80D-461F-921D-F99AC3AA4B90}" srcId="{171EFD06-AD37-4CAE-993C-0C30AADA043D}" destId="{E5A1FFE8-59B0-424F-8761-AFC9B573BFBA}" srcOrd="1" destOrd="0" parTransId="{FF9B2E86-1681-4432-AC9B-99A6F5FAA76C}" sibTransId="{B043E7BB-F718-4E91-84D3-ACB068A7E789}"/>
    <dgm:cxn modelId="{ACC47340-4C7F-4ECC-98D5-2EF98B606510}" type="presOf" srcId="{E5A1FFE8-59B0-424F-8761-AFC9B573BFBA}" destId="{67286DAF-CB7C-45B7-87D8-F920BE721D01}" srcOrd="0" destOrd="0" presId="urn:microsoft.com/office/officeart/2005/8/layout/list1"/>
    <dgm:cxn modelId="{B66C9F44-0756-4400-853F-4764DF015B3A}" type="presOf" srcId="{F4C939C3-3B94-43B3-A5BD-2540AF86058C}" destId="{85BDD929-0DCC-4FF6-B055-21E15159A86B}" srcOrd="0" destOrd="0" presId="urn:microsoft.com/office/officeart/2005/8/layout/list1"/>
    <dgm:cxn modelId="{03A496A2-B31A-49C2-97D0-2D7221763602}" type="presOf" srcId="{A9C71FA1-8EAF-4A36-B3B5-C0C827FF1C48}" destId="{BCCF4806-EC5E-48BD-863E-BF4612538CD5}" srcOrd="1" destOrd="0" presId="urn:microsoft.com/office/officeart/2005/8/layout/list1"/>
    <dgm:cxn modelId="{CA14D78E-03B8-47B5-9B8A-FC9EF61C1EBC}" type="presOf" srcId="{171EFD06-AD37-4CAE-993C-0C30AADA043D}" destId="{D6B049DC-F083-4686-B8FC-6F95711D214C}" srcOrd="0" destOrd="0" presId="urn:microsoft.com/office/officeart/2005/8/layout/list1"/>
    <dgm:cxn modelId="{63512492-A145-4AF4-A320-196E74E41A05}" srcId="{171EFD06-AD37-4CAE-993C-0C30AADA043D}" destId="{F4C939C3-3B94-43B3-A5BD-2540AF86058C}" srcOrd="2" destOrd="0" parTransId="{F6D5DB00-56AF-4B0C-9D30-82A0F8DED4DC}" sibTransId="{DD18D193-DB49-420C-94CE-C67C2A19014D}"/>
    <dgm:cxn modelId="{72014E1A-ED09-4ACA-8B5F-59299E51467E}" type="presOf" srcId="{F4C939C3-3B94-43B3-A5BD-2540AF86058C}" destId="{CBF9271E-D3FE-4498-B93E-53057EE69A6A}" srcOrd="1" destOrd="0" presId="urn:microsoft.com/office/officeart/2005/8/layout/list1"/>
    <dgm:cxn modelId="{F1817A9D-6BC6-4897-B2F9-65F2FD8B56B8}" type="presParOf" srcId="{D6B049DC-F083-4686-B8FC-6F95711D214C}" destId="{AF0F7342-1F9B-489A-8DC9-AE5CDE62FC0B}" srcOrd="0" destOrd="0" presId="urn:microsoft.com/office/officeart/2005/8/layout/list1"/>
    <dgm:cxn modelId="{7A05FC13-8828-4A8C-92C4-DAF4C31CE8ED}" type="presParOf" srcId="{AF0F7342-1F9B-489A-8DC9-AE5CDE62FC0B}" destId="{B074EB19-0350-41BE-BB41-DEF01950CE2C}" srcOrd="0" destOrd="0" presId="urn:microsoft.com/office/officeart/2005/8/layout/list1"/>
    <dgm:cxn modelId="{EBE93DF8-4960-4588-A648-89ED2B919EFC}" type="presParOf" srcId="{AF0F7342-1F9B-489A-8DC9-AE5CDE62FC0B}" destId="{BCCF4806-EC5E-48BD-863E-BF4612538CD5}" srcOrd="1" destOrd="0" presId="urn:microsoft.com/office/officeart/2005/8/layout/list1"/>
    <dgm:cxn modelId="{2C86D70E-4BEA-4779-ACE5-417E013601B5}" type="presParOf" srcId="{D6B049DC-F083-4686-B8FC-6F95711D214C}" destId="{BCF00913-34ED-46D1-A80E-E4F5E4030E60}" srcOrd="1" destOrd="0" presId="urn:microsoft.com/office/officeart/2005/8/layout/list1"/>
    <dgm:cxn modelId="{B1656F59-EDEF-4634-BA64-5C57F5930FA5}" type="presParOf" srcId="{D6B049DC-F083-4686-B8FC-6F95711D214C}" destId="{E3FD66F7-10D9-4859-98CF-39407E822380}" srcOrd="2" destOrd="0" presId="urn:microsoft.com/office/officeart/2005/8/layout/list1"/>
    <dgm:cxn modelId="{66C7CE17-073F-4C31-8216-9CF1209CD299}" type="presParOf" srcId="{D6B049DC-F083-4686-B8FC-6F95711D214C}" destId="{66886715-61E7-4382-AA30-4178F0C1D16D}" srcOrd="3" destOrd="0" presId="urn:microsoft.com/office/officeart/2005/8/layout/list1"/>
    <dgm:cxn modelId="{768CA138-A5D1-4748-A21C-7193F52D16FD}" type="presParOf" srcId="{D6B049DC-F083-4686-B8FC-6F95711D214C}" destId="{6D8BB6CB-A504-4E2F-A1DD-56E940D9FF48}" srcOrd="4" destOrd="0" presId="urn:microsoft.com/office/officeart/2005/8/layout/list1"/>
    <dgm:cxn modelId="{906D8304-E533-4BD0-A141-38BE581A94CB}" type="presParOf" srcId="{6D8BB6CB-A504-4E2F-A1DD-56E940D9FF48}" destId="{67286DAF-CB7C-45B7-87D8-F920BE721D01}" srcOrd="0" destOrd="0" presId="urn:microsoft.com/office/officeart/2005/8/layout/list1"/>
    <dgm:cxn modelId="{353D3D6F-EAF5-4A3B-9C5B-AF72BBE82EE4}" type="presParOf" srcId="{6D8BB6CB-A504-4E2F-A1DD-56E940D9FF48}" destId="{DC08E8C5-3F98-4A0F-A5C2-5A4222E9D1BF}" srcOrd="1" destOrd="0" presId="urn:microsoft.com/office/officeart/2005/8/layout/list1"/>
    <dgm:cxn modelId="{F6254C4C-C50B-401B-9422-49C68C19D57F}" type="presParOf" srcId="{D6B049DC-F083-4686-B8FC-6F95711D214C}" destId="{D61B7D72-530C-47F6-B760-1CBC86992F64}" srcOrd="5" destOrd="0" presId="urn:microsoft.com/office/officeart/2005/8/layout/list1"/>
    <dgm:cxn modelId="{E203F1BB-8170-4EF1-86EE-4402ECA77CB8}" type="presParOf" srcId="{D6B049DC-F083-4686-B8FC-6F95711D214C}" destId="{1ECE2C78-9B79-4F64-8401-DDC10FE3F7E4}" srcOrd="6" destOrd="0" presId="urn:microsoft.com/office/officeart/2005/8/layout/list1"/>
    <dgm:cxn modelId="{8B3358D2-AAB3-4D8A-9058-48A91BD7FC95}" type="presParOf" srcId="{D6B049DC-F083-4686-B8FC-6F95711D214C}" destId="{7AEEE72B-6A7A-4B96-810E-0F8FFFCFFBE5}" srcOrd="7" destOrd="0" presId="urn:microsoft.com/office/officeart/2005/8/layout/list1"/>
    <dgm:cxn modelId="{A19EED39-3910-4F06-B5FC-60B78C870736}" type="presParOf" srcId="{D6B049DC-F083-4686-B8FC-6F95711D214C}" destId="{7A6B497F-8143-4E84-90C8-3B7A3A644FB9}" srcOrd="8" destOrd="0" presId="urn:microsoft.com/office/officeart/2005/8/layout/list1"/>
    <dgm:cxn modelId="{C8F6108B-8DA9-4136-B59D-34E4692AD7AF}" type="presParOf" srcId="{7A6B497F-8143-4E84-90C8-3B7A3A644FB9}" destId="{85BDD929-0DCC-4FF6-B055-21E15159A86B}" srcOrd="0" destOrd="0" presId="urn:microsoft.com/office/officeart/2005/8/layout/list1"/>
    <dgm:cxn modelId="{D0A71069-E71B-45BC-8047-2DB637A23E8A}" type="presParOf" srcId="{7A6B497F-8143-4E84-90C8-3B7A3A644FB9}" destId="{CBF9271E-D3FE-4498-B93E-53057EE69A6A}" srcOrd="1" destOrd="0" presId="urn:microsoft.com/office/officeart/2005/8/layout/list1"/>
    <dgm:cxn modelId="{D4CE1F24-6F44-415A-AC80-E064843CE327}" type="presParOf" srcId="{D6B049DC-F083-4686-B8FC-6F95711D214C}" destId="{93DC21CA-DC05-4128-BD63-B2F6603D21F0}" srcOrd="9" destOrd="0" presId="urn:microsoft.com/office/officeart/2005/8/layout/list1"/>
    <dgm:cxn modelId="{4EE1954D-D37C-4EB9-A4A9-CF6CF81B42F1}" type="presParOf" srcId="{D6B049DC-F083-4686-B8FC-6F95711D214C}" destId="{844651D3-5E30-4141-9FF9-88E303CDC65F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5018713-168C-4A11-959C-CF34E0A1BF8D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62C94237-BF45-4513-A9A2-AB5C0A99A8EB}">
      <dgm:prSet phldrT="[Texto]"/>
      <dgm:spPr/>
      <dgm:t>
        <a:bodyPr/>
        <a:lstStyle/>
        <a:p>
          <a:r>
            <a:rPr lang="es-EC" dirty="0" smtClean="0"/>
            <a:t>Turismo descuidado por parte del G.A.D.</a:t>
          </a:r>
          <a:endParaRPr lang="es-EC" dirty="0"/>
        </a:p>
      </dgm:t>
    </dgm:pt>
    <dgm:pt modelId="{ADCDCBA5-EDE3-4BEE-A49C-C19F0AFEFC13}" type="parTrans" cxnId="{4CB98252-1B3B-46FB-A6E6-B4381EF6082F}">
      <dgm:prSet/>
      <dgm:spPr/>
      <dgm:t>
        <a:bodyPr/>
        <a:lstStyle/>
        <a:p>
          <a:endParaRPr lang="es-EC"/>
        </a:p>
      </dgm:t>
    </dgm:pt>
    <dgm:pt modelId="{4D1FD945-2B8C-4CCF-BE48-0C8D0C8520EF}" type="sibTrans" cxnId="{4CB98252-1B3B-46FB-A6E6-B4381EF6082F}">
      <dgm:prSet/>
      <dgm:spPr/>
      <dgm:t>
        <a:bodyPr/>
        <a:lstStyle/>
        <a:p>
          <a:endParaRPr lang="es-EC"/>
        </a:p>
      </dgm:t>
    </dgm:pt>
    <dgm:pt modelId="{A6B2FEE8-FDC3-41CF-9938-DC7999FB24D9}">
      <dgm:prSet phldrT="[Texto]"/>
      <dgm:spPr/>
      <dgm:t>
        <a:bodyPr/>
        <a:lstStyle/>
        <a:p>
          <a:r>
            <a:rPr lang="es-EC" dirty="0" smtClean="0"/>
            <a:t>Hace falta capacitaciones enfocada en la atención al cliente</a:t>
          </a:r>
          <a:endParaRPr lang="es-EC" dirty="0"/>
        </a:p>
      </dgm:t>
    </dgm:pt>
    <dgm:pt modelId="{280CB67D-136E-4DF4-BFD9-C1D297373A8A}" type="parTrans" cxnId="{4F9D4FF0-38A8-4CDF-B30F-1224F623F7F8}">
      <dgm:prSet/>
      <dgm:spPr/>
      <dgm:t>
        <a:bodyPr/>
        <a:lstStyle/>
        <a:p>
          <a:endParaRPr lang="es-EC"/>
        </a:p>
      </dgm:t>
    </dgm:pt>
    <dgm:pt modelId="{86B46448-61EA-491D-90F9-FE05EE964848}" type="sibTrans" cxnId="{4F9D4FF0-38A8-4CDF-B30F-1224F623F7F8}">
      <dgm:prSet/>
      <dgm:spPr/>
      <dgm:t>
        <a:bodyPr/>
        <a:lstStyle/>
        <a:p>
          <a:endParaRPr lang="es-EC"/>
        </a:p>
      </dgm:t>
    </dgm:pt>
    <dgm:pt modelId="{8BFC533A-8023-4C7A-92EC-DC1424352CC7}">
      <dgm:prSet phldrT="[Texto]"/>
      <dgm:spPr/>
      <dgm:t>
        <a:bodyPr/>
        <a:lstStyle/>
        <a:p>
          <a:r>
            <a:rPr lang="es-EC" dirty="0" smtClean="0"/>
            <a:t>No existen políticas de turismo</a:t>
          </a:r>
          <a:endParaRPr lang="es-EC" dirty="0"/>
        </a:p>
      </dgm:t>
    </dgm:pt>
    <dgm:pt modelId="{017DC7C3-164C-494C-8C40-C3381589B406}" type="parTrans" cxnId="{946B9139-F310-4FD9-A696-18868DC3F5ED}">
      <dgm:prSet/>
      <dgm:spPr/>
      <dgm:t>
        <a:bodyPr/>
        <a:lstStyle/>
        <a:p>
          <a:endParaRPr lang="es-EC"/>
        </a:p>
      </dgm:t>
    </dgm:pt>
    <dgm:pt modelId="{18496682-1235-493D-B01C-735A63287866}" type="sibTrans" cxnId="{946B9139-F310-4FD9-A696-18868DC3F5ED}">
      <dgm:prSet/>
      <dgm:spPr/>
      <dgm:t>
        <a:bodyPr/>
        <a:lstStyle/>
        <a:p>
          <a:endParaRPr lang="es-EC"/>
        </a:p>
      </dgm:t>
    </dgm:pt>
    <dgm:pt modelId="{79F0FCAF-CFDF-468E-9820-4EA2DAE21403}">
      <dgm:prSet phldrT="[Texto]"/>
      <dgm:spPr/>
      <dgm:t>
        <a:bodyPr/>
        <a:lstStyle/>
        <a:p>
          <a:r>
            <a:rPr lang="es-EC" dirty="0" smtClean="0"/>
            <a:t>Poner al turismo en primer plano</a:t>
          </a:r>
          <a:endParaRPr lang="es-EC" dirty="0"/>
        </a:p>
      </dgm:t>
    </dgm:pt>
    <dgm:pt modelId="{8A911C27-28C4-4FF1-8BAC-0E682A0E232D}" type="parTrans" cxnId="{8A6CBDF8-339C-465A-B569-5DF2540BA265}">
      <dgm:prSet/>
      <dgm:spPr/>
      <dgm:t>
        <a:bodyPr/>
        <a:lstStyle/>
        <a:p>
          <a:endParaRPr lang="es-EC"/>
        </a:p>
      </dgm:t>
    </dgm:pt>
    <dgm:pt modelId="{9FDD283A-004E-465C-B470-40E186039807}" type="sibTrans" cxnId="{8A6CBDF8-339C-465A-B569-5DF2540BA265}">
      <dgm:prSet/>
      <dgm:spPr/>
      <dgm:t>
        <a:bodyPr/>
        <a:lstStyle/>
        <a:p>
          <a:endParaRPr lang="es-EC"/>
        </a:p>
      </dgm:t>
    </dgm:pt>
    <dgm:pt modelId="{8479F4AF-4BE7-4AD9-A7FC-1B804D298ECC}">
      <dgm:prSet phldrT="[Texto]"/>
      <dgm:spPr/>
      <dgm:t>
        <a:bodyPr/>
        <a:lstStyle/>
        <a:p>
          <a:r>
            <a:rPr lang="es-EC" dirty="0" smtClean="0"/>
            <a:t>No existe cooperación entre prestadores de servicios turísticos</a:t>
          </a:r>
        </a:p>
      </dgm:t>
    </dgm:pt>
    <dgm:pt modelId="{C02E8793-CDB7-4AA4-AC8D-C9AD28A77D8D}" type="parTrans" cxnId="{4B19AA1B-1DF3-4125-94C8-DA842288A5FA}">
      <dgm:prSet/>
      <dgm:spPr/>
      <dgm:t>
        <a:bodyPr/>
        <a:lstStyle/>
        <a:p>
          <a:endParaRPr lang="es-EC"/>
        </a:p>
      </dgm:t>
    </dgm:pt>
    <dgm:pt modelId="{CD58A6BA-EBF9-4611-AF86-100097958C5A}" type="sibTrans" cxnId="{4B19AA1B-1DF3-4125-94C8-DA842288A5FA}">
      <dgm:prSet/>
      <dgm:spPr/>
      <dgm:t>
        <a:bodyPr/>
        <a:lstStyle/>
        <a:p>
          <a:endParaRPr lang="es-EC"/>
        </a:p>
      </dgm:t>
    </dgm:pt>
    <dgm:pt modelId="{1502CB5F-481F-4104-BA26-5245107709BF}">
      <dgm:prSet phldrT="[Texto]"/>
      <dgm:spPr/>
      <dgm:t>
        <a:bodyPr/>
        <a:lstStyle/>
        <a:p>
          <a:r>
            <a:rPr lang="es-EC" dirty="0" smtClean="0"/>
            <a:t>Sector privado a tomado iniciativas para desarrollar competencias en sus trabajadores</a:t>
          </a:r>
        </a:p>
      </dgm:t>
    </dgm:pt>
    <dgm:pt modelId="{B710D6D3-B68C-4BA2-91F5-2D1B62F825F0}" type="parTrans" cxnId="{3BD12056-0682-4A71-91B0-E44AF0DD47CF}">
      <dgm:prSet/>
      <dgm:spPr/>
      <dgm:t>
        <a:bodyPr/>
        <a:lstStyle/>
        <a:p>
          <a:endParaRPr lang="es-EC"/>
        </a:p>
      </dgm:t>
    </dgm:pt>
    <dgm:pt modelId="{5A8C81CF-41C7-452B-A3C5-6DA8407E4933}" type="sibTrans" cxnId="{3BD12056-0682-4A71-91B0-E44AF0DD47CF}">
      <dgm:prSet/>
      <dgm:spPr/>
      <dgm:t>
        <a:bodyPr/>
        <a:lstStyle/>
        <a:p>
          <a:endParaRPr lang="es-EC"/>
        </a:p>
      </dgm:t>
    </dgm:pt>
    <dgm:pt modelId="{77689F49-BFC1-4FA7-B228-0606DAC39D40}">
      <dgm:prSet phldrT="[Texto]"/>
      <dgm:spPr/>
      <dgm:t>
        <a:bodyPr/>
        <a:lstStyle/>
        <a:p>
          <a:r>
            <a:rPr lang="es-EC" dirty="0" smtClean="0"/>
            <a:t>Descentralizar la estacionalidad turística</a:t>
          </a:r>
        </a:p>
      </dgm:t>
    </dgm:pt>
    <dgm:pt modelId="{D8DBAA4D-1B51-4329-98DB-DCE35D585D50}" type="parTrans" cxnId="{EECB6FB2-4423-4CB9-9A3B-F338B4A9A208}">
      <dgm:prSet/>
      <dgm:spPr/>
      <dgm:t>
        <a:bodyPr/>
        <a:lstStyle/>
        <a:p>
          <a:endParaRPr lang="es-EC"/>
        </a:p>
      </dgm:t>
    </dgm:pt>
    <dgm:pt modelId="{EAA058AD-E9A5-487A-B2A9-5F3B85414719}" type="sibTrans" cxnId="{EECB6FB2-4423-4CB9-9A3B-F338B4A9A208}">
      <dgm:prSet/>
      <dgm:spPr/>
      <dgm:t>
        <a:bodyPr/>
        <a:lstStyle/>
        <a:p>
          <a:endParaRPr lang="es-EC"/>
        </a:p>
      </dgm:t>
    </dgm:pt>
    <dgm:pt modelId="{5847947A-EDF4-4ACF-B86C-713E76D6E522}" type="pres">
      <dgm:prSet presAssocID="{E5018713-168C-4A11-959C-CF34E0A1BF8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6E7E6022-866D-49E7-AC38-783389DB751E}" type="pres">
      <dgm:prSet presAssocID="{62C94237-BF45-4513-A9A2-AB5C0A99A8EB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19AFB81-A6AD-4214-B390-78E26D85A79C}" type="pres">
      <dgm:prSet presAssocID="{4D1FD945-2B8C-4CCF-BE48-0C8D0C8520EF}" presName="sibTrans" presStyleCnt="0"/>
      <dgm:spPr/>
    </dgm:pt>
    <dgm:pt modelId="{D7250875-1167-4DE2-B23F-94770A193583}" type="pres">
      <dgm:prSet presAssocID="{1502CB5F-481F-4104-BA26-5245107709BF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2B607DE-1F32-41F0-8FE6-D9928730952B}" type="pres">
      <dgm:prSet presAssocID="{5A8C81CF-41C7-452B-A3C5-6DA8407E4933}" presName="sibTrans" presStyleCnt="0"/>
      <dgm:spPr/>
    </dgm:pt>
    <dgm:pt modelId="{AB83FDA4-9D6F-476E-9475-79BD8DCEE9E8}" type="pres">
      <dgm:prSet presAssocID="{A6B2FEE8-FDC3-41CF-9938-DC7999FB24D9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DC4E298-ACC9-437A-9B30-1E2562682AFE}" type="pres">
      <dgm:prSet presAssocID="{86B46448-61EA-491D-90F9-FE05EE964848}" presName="sibTrans" presStyleCnt="0"/>
      <dgm:spPr/>
    </dgm:pt>
    <dgm:pt modelId="{68E465A1-63DB-48C1-A321-34DB2CB57074}" type="pres">
      <dgm:prSet presAssocID="{8BFC533A-8023-4C7A-92EC-DC1424352CC7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C544032-6647-4439-ACDC-B3E29B290326}" type="pres">
      <dgm:prSet presAssocID="{18496682-1235-493D-B01C-735A63287866}" presName="sibTrans" presStyleCnt="0"/>
      <dgm:spPr/>
    </dgm:pt>
    <dgm:pt modelId="{84F22B38-3557-4A26-AEBD-9FE40988ECD5}" type="pres">
      <dgm:prSet presAssocID="{79F0FCAF-CFDF-468E-9820-4EA2DAE21403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36DA8AD-AE2E-4EB4-AF93-8866B69640A8}" type="pres">
      <dgm:prSet presAssocID="{9FDD283A-004E-465C-B470-40E186039807}" presName="sibTrans" presStyleCnt="0"/>
      <dgm:spPr/>
    </dgm:pt>
    <dgm:pt modelId="{CD126E81-CF21-4978-9250-8B29449C0519}" type="pres">
      <dgm:prSet presAssocID="{8479F4AF-4BE7-4AD9-A7FC-1B804D298ECC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4B488E4-5763-451A-9018-0BA5C7A75FC6}" type="pres">
      <dgm:prSet presAssocID="{CD58A6BA-EBF9-4611-AF86-100097958C5A}" presName="sibTrans" presStyleCnt="0"/>
      <dgm:spPr/>
    </dgm:pt>
    <dgm:pt modelId="{1B064579-11DC-4A6A-BCEC-E65C6606638A}" type="pres">
      <dgm:prSet presAssocID="{77689F49-BFC1-4FA7-B228-0606DAC39D40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946B9139-F310-4FD9-A696-18868DC3F5ED}" srcId="{E5018713-168C-4A11-959C-CF34E0A1BF8D}" destId="{8BFC533A-8023-4C7A-92EC-DC1424352CC7}" srcOrd="3" destOrd="0" parTransId="{017DC7C3-164C-494C-8C40-C3381589B406}" sibTransId="{18496682-1235-493D-B01C-735A63287866}"/>
    <dgm:cxn modelId="{11F0911C-1452-4E1E-BF6B-7546E317F6D4}" type="presOf" srcId="{8479F4AF-4BE7-4AD9-A7FC-1B804D298ECC}" destId="{CD126E81-CF21-4978-9250-8B29449C0519}" srcOrd="0" destOrd="0" presId="urn:microsoft.com/office/officeart/2005/8/layout/default"/>
    <dgm:cxn modelId="{4B19AA1B-1DF3-4125-94C8-DA842288A5FA}" srcId="{E5018713-168C-4A11-959C-CF34E0A1BF8D}" destId="{8479F4AF-4BE7-4AD9-A7FC-1B804D298ECC}" srcOrd="5" destOrd="0" parTransId="{C02E8793-CDB7-4AA4-AC8D-C9AD28A77D8D}" sibTransId="{CD58A6BA-EBF9-4611-AF86-100097958C5A}"/>
    <dgm:cxn modelId="{CFDDF89D-86F0-497A-A132-7D912468E15F}" type="presOf" srcId="{8BFC533A-8023-4C7A-92EC-DC1424352CC7}" destId="{68E465A1-63DB-48C1-A321-34DB2CB57074}" srcOrd="0" destOrd="0" presId="urn:microsoft.com/office/officeart/2005/8/layout/default"/>
    <dgm:cxn modelId="{D4ECC5FB-B7E4-40F5-AA59-C6AFFF9B1EC0}" type="presOf" srcId="{77689F49-BFC1-4FA7-B228-0606DAC39D40}" destId="{1B064579-11DC-4A6A-BCEC-E65C6606638A}" srcOrd="0" destOrd="0" presId="urn:microsoft.com/office/officeart/2005/8/layout/default"/>
    <dgm:cxn modelId="{9828C4A7-A6CB-4FA8-98B9-A5A1F898E419}" type="presOf" srcId="{1502CB5F-481F-4104-BA26-5245107709BF}" destId="{D7250875-1167-4DE2-B23F-94770A193583}" srcOrd="0" destOrd="0" presId="urn:microsoft.com/office/officeart/2005/8/layout/default"/>
    <dgm:cxn modelId="{8A6CBDF8-339C-465A-B569-5DF2540BA265}" srcId="{E5018713-168C-4A11-959C-CF34E0A1BF8D}" destId="{79F0FCAF-CFDF-468E-9820-4EA2DAE21403}" srcOrd="4" destOrd="0" parTransId="{8A911C27-28C4-4FF1-8BAC-0E682A0E232D}" sibTransId="{9FDD283A-004E-465C-B470-40E186039807}"/>
    <dgm:cxn modelId="{CB64D626-FA2A-4F41-824F-3E293A553FF5}" type="presOf" srcId="{E5018713-168C-4A11-959C-CF34E0A1BF8D}" destId="{5847947A-EDF4-4ACF-B86C-713E76D6E522}" srcOrd="0" destOrd="0" presId="urn:microsoft.com/office/officeart/2005/8/layout/default"/>
    <dgm:cxn modelId="{EECB6FB2-4423-4CB9-9A3B-F338B4A9A208}" srcId="{E5018713-168C-4A11-959C-CF34E0A1BF8D}" destId="{77689F49-BFC1-4FA7-B228-0606DAC39D40}" srcOrd="6" destOrd="0" parTransId="{D8DBAA4D-1B51-4329-98DB-DCE35D585D50}" sibTransId="{EAA058AD-E9A5-487A-B2A9-5F3B85414719}"/>
    <dgm:cxn modelId="{F17E447E-71A4-4682-BEAD-A3D44628D5CF}" type="presOf" srcId="{79F0FCAF-CFDF-468E-9820-4EA2DAE21403}" destId="{84F22B38-3557-4A26-AEBD-9FE40988ECD5}" srcOrd="0" destOrd="0" presId="urn:microsoft.com/office/officeart/2005/8/layout/default"/>
    <dgm:cxn modelId="{E1858C73-7CD4-41DB-9AA9-DE7FAF5FDB9C}" type="presOf" srcId="{62C94237-BF45-4513-A9A2-AB5C0A99A8EB}" destId="{6E7E6022-866D-49E7-AC38-783389DB751E}" srcOrd="0" destOrd="0" presId="urn:microsoft.com/office/officeart/2005/8/layout/default"/>
    <dgm:cxn modelId="{739677F5-F91D-44F4-A412-9830C34DE4A5}" type="presOf" srcId="{A6B2FEE8-FDC3-41CF-9938-DC7999FB24D9}" destId="{AB83FDA4-9D6F-476E-9475-79BD8DCEE9E8}" srcOrd="0" destOrd="0" presId="urn:microsoft.com/office/officeart/2005/8/layout/default"/>
    <dgm:cxn modelId="{4F9D4FF0-38A8-4CDF-B30F-1224F623F7F8}" srcId="{E5018713-168C-4A11-959C-CF34E0A1BF8D}" destId="{A6B2FEE8-FDC3-41CF-9938-DC7999FB24D9}" srcOrd="2" destOrd="0" parTransId="{280CB67D-136E-4DF4-BFD9-C1D297373A8A}" sibTransId="{86B46448-61EA-491D-90F9-FE05EE964848}"/>
    <dgm:cxn modelId="{4CB98252-1B3B-46FB-A6E6-B4381EF6082F}" srcId="{E5018713-168C-4A11-959C-CF34E0A1BF8D}" destId="{62C94237-BF45-4513-A9A2-AB5C0A99A8EB}" srcOrd="0" destOrd="0" parTransId="{ADCDCBA5-EDE3-4BEE-A49C-C19F0AFEFC13}" sibTransId="{4D1FD945-2B8C-4CCF-BE48-0C8D0C8520EF}"/>
    <dgm:cxn modelId="{3BD12056-0682-4A71-91B0-E44AF0DD47CF}" srcId="{E5018713-168C-4A11-959C-CF34E0A1BF8D}" destId="{1502CB5F-481F-4104-BA26-5245107709BF}" srcOrd="1" destOrd="0" parTransId="{B710D6D3-B68C-4BA2-91F5-2D1B62F825F0}" sibTransId="{5A8C81CF-41C7-452B-A3C5-6DA8407E4933}"/>
    <dgm:cxn modelId="{90D2A356-6FF9-452D-A3AD-5A39D5EE632C}" type="presParOf" srcId="{5847947A-EDF4-4ACF-B86C-713E76D6E522}" destId="{6E7E6022-866D-49E7-AC38-783389DB751E}" srcOrd="0" destOrd="0" presId="urn:microsoft.com/office/officeart/2005/8/layout/default"/>
    <dgm:cxn modelId="{C5E6275F-4F83-48C8-8FBD-AC6D598EEC40}" type="presParOf" srcId="{5847947A-EDF4-4ACF-B86C-713E76D6E522}" destId="{A19AFB81-A6AD-4214-B390-78E26D85A79C}" srcOrd="1" destOrd="0" presId="urn:microsoft.com/office/officeart/2005/8/layout/default"/>
    <dgm:cxn modelId="{92350C49-0C29-44CE-8AAD-D2AEF73C398B}" type="presParOf" srcId="{5847947A-EDF4-4ACF-B86C-713E76D6E522}" destId="{D7250875-1167-4DE2-B23F-94770A193583}" srcOrd="2" destOrd="0" presId="urn:microsoft.com/office/officeart/2005/8/layout/default"/>
    <dgm:cxn modelId="{216B9166-1132-4D41-88D6-C3485FFDD061}" type="presParOf" srcId="{5847947A-EDF4-4ACF-B86C-713E76D6E522}" destId="{52B607DE-1F32-41F0-8FE6-D9928730952B}" srcOrd="3" destOrd="0" presId="urn:microsoft.com/office/officeart/2005/8/layout/default"/>
    <dgm:cxn modelId="{E09FDF2F-B595-4A3C-806A-6DDC01DF6671}" type="presParOf" srcId="{5847947A-EDF4-4ACF-B86C-713E76D6E522}" destId="{AB83FDA4-9D6F-476E-9475-79BD8DCEE9E8}" srcOrd="4" destOrd="0" presId="urn:microsoft.com/office/officeart/2005/8/layout/default"/>
    <dgm:cxn modelId="{E1AEFDB9-93FE-4B6C-B21F-FDE51E8C8BA6}" type="presParOf" srcId="{5847947A-EDF4-4ACF-B86C-713E76D6E522}" destId="{ADC4E298-ACC9-437A-9B30-1E2562682AFE}" srcOrd="5" destOrd="0" presId="urn:microsoft.com/office/officeart/2005/8/layout/default"/>
    <dgm:cxn modelId="{CD09C35A-6629-41BE-8A58-8F27D8E9FA26}" type="presParOf" srcId="{5847947A-EDF4-4ACF-B86C-713E76D6E522}" destId="{68E465A1-63DB-48C1-A321-34DB2CB57074}" srcOrd="6" destOrd="0" presId="urn:microsoft.com/office/officeart/2005/8/layout/default"/>
    <dgm:cxn modelId="{97D96D84-529B-4E9F-B9E2-236060F61E36}" type="presParOf" srcId="{5847947A-EDF4-4ACF-B86C-713E76D6E522}" destId="{6C544032-6647-4439-ACDC-B3E29B290326}" srcOrd="7" destOrd="0" presId="urn:microsoft.com/office/officeart/2005/8/layout/default"/>
    <dgm:cxn modelId="{6E101E6C-3747-43A6-8126-0CE01701D304}" type="presParOf" srcId="{5847947A-EDF4-4ACF-B86C-713E76D6E522}" destId="{84F22B38-3557-4A26-AEBD-9FE40988ECD5}" srcOrd="8" destOrd="0" presId="urn:microsoft.com/office/officeart/2005/8/layout/default"/>
    <dgm:cxn modelId="{D7B6BED7-D34C-446D-A2F4-F10CA310CFB2}" type="presParOf" srcId="{5847947A-EDF4-4ACF-B86C-713E76D6E522}" destId="{136DA8AD-AE2E-4EB4-AF93-8866B69640A8}" srcOrd="9" destOrd="0" presId="urn:microsoft.com/office/officeart/2005/8/layout/default"/>
    <dgm:cxn modelId="{D21AF346-4617-4B8F-AE8F-C77D80513ECE}" type="presParOf" srcId="{5847947A-EDF4-4ACF-B86C-713E76D6E522}" destId="{CD126E81-CF21-4978-9250-8B29449C0519}" srcOrd="10" destOrd="0" presId="urn:microsoft.com/office/officeart/2005/8/layout/default"/>
    <dgm:cxn modelId="{6EF7621D-6587-460B-BE36-24965C2FB6D6}" type="presParOf" srcId="{5847947A-EDF4-4ACF-B86C-713E76D6E522}" destId="{14B488E4-5763-451A-9018-0BA5C7A75FC6}" srcOrd="11" destOrd="0" presId="urn:microsoft.com/office/officeart/2005/8/layout/default"/>
    <dgm:cxn modelId="{187EE9C5-D067-46F5-9E7C-F9860F78F76B}" type="presParOf" srcId="{5847947A-EDF4-4ACF-B86C-713E76D6E522}" destId="{1B064579-11DC-4A6A-BCEC-E65C6606638A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58FCD90-3B7D-49FB-9340-C0100B6CDF12}" type="doc">
      <dgm:prSet loTypeId="urn:microsoft.com/office/officeart/2005/8/layout/radial6" loCatId="cycle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s-EC"/>
        </a:p>
      </dgm:t>
    </dgm:pt>
    <dgm:pt modelId="{EB4B955E-26E7-43B9-A0EE-EA6719582F91}">
      <dgm:prSet phldrT="[Texto]" custT="1"/>
      <dgm:spPr/>
      <dgm:t>
        <a:bodyPr/>
        <a:lstStyle/>
        <a:p>
          <a:r>
            <a:rPr lang="es-EC" sz="3600" dirty="0" smtClean="0"/>
            <a:t>PERFIL DEL TURISTA</a:t>
          </a:r>
          <a:endParaRPr lang="es-EC" sz="3600" dirty="0"/>
        </a:p>
      </dgm:t>
    </dgm:pt>
    <dgm:pt modelId="{D6B75921-4AEE-42E2-9BFB-77DD734ADE97}" type="parTrans" cxnId="{DF65F65A-6FDE-4389-A716-858D4F302898}">
      <dgm:prSet/>
      <dgm:spPr/>
      <dgm:t>
        <a:bodyPr/>
        <a:lstStyle/>
        <a:p>
          <a:endParaRPr lang="es-EC" sz="3200"/>
        </a:p>
      </dgm:t>
    </dgm:pt>
    <dgm:pt modelId="{A44207C8-C945-4CEB-B800-661AB6A03AB5}" type="sibTrans" cxnId="{DF65F65A-6FDE-4389-A716-858D4F302898}">
      <dgm:prSet/>
      <dgm:spPr/>
      <dgm:t>
        <a:bodyPr/>
        <a:lstStyle/>
        <a:p>
          <a:endParaRPr lang="es-EC" sz="3200"/>
        </a:p>
      </dgm:t>
    </dgm:pt>
    <dgm:pt modelId="{4A7D05EA-8B60-4C9D-BE1B-DA5C81E299B9}">
      <dgm:prSet phldrT="[Texto]" custT="1"/>
      <dgm:spPr/>
      <dgm:t>
        <a:bodyPr/>
        <a:lstStyle/>
        <a:p>
          <a:r>
            <a:rPr lang="es-EC" sz="1100" dirty="0" smtClean="0"/>
            <a:t>Hombres y mujeres de 18 a 35 años</a:t>
          </a:r>
          <a:endParaRPr lang="es-EC" sz="1100" dirty="0"/>
        </a:p>
      </dgm:t>
    </dgm:pt>
    <dgm:pt modelId="{FF94D16B-5141-4E21-80F6-89F521D1427A}" type="parTrans" cxnId="{D88C8074-C9F9-4B59-955F-F1952672B5D1}">
      <dgm:prSet/>
      <dgm:spPr/>
      <dgm:t>
        <a:bodyPr/>
        <a:lstStyle/>
        <a:p>
          <a:endParaRPr lang="es-EC" sz="3200"/>
        </a:p>
      </dgm:t>
    </dgm:pt>
    <dgm:pt modelId="{BBFA6C3F-B810-4B33-8D70-A4B67F0D1C41}" type="sibTrans" cxnId="{D88C8074-C9F9-4B59-955F-F1952672B5D1}">
      <dgm:prSet/>
      <dgm:spPr/>
      <dgm:t>
        <a:bodyPr/>
        <a:lstStyle/>
        <a:p>
          <a:endParaRPr lang="es-EC" sz="3200"/>
        </a:p>
      </dgm:t>
    </dgm:pt>
    <dgm:pt modelId="{7E7A33E8-BC77-4FFD-A9D6-147620654676}">
      <dgm:prSet phldrT="[Texto]" custT="1"/>
      <dgm:spPr/>
      <dgm:t>
        <a:bodyPr/>
        <a:lstStyle/>
        <a:p>
          <a:r>
            <a:rPr lang="es-EC" sz="1100" dirty="0" smtClean="0"/>
            <a:t>Quiteños y extranjeros</a:t>
          </a:r>
          <a:endParaRPr lang="es-EC" sz="1100" dirty="0"/>
        </a:p>
      </dgm:t>
    </dgm:pt>
    <dgm:pt modelId="{1563EB27-E9B5-4D60-806A-D4678F8158BA}" type="parTrans" cxnId="{5A488E6B-CB88-446A-84DE-7E4C38D6ECD6}">
      <dgm:prSet/>
      <dgm:spPr/>
      <dgm:t>
        <a:bodyPr/>
        <a:lstStyle/>
        <a:p>
          <a:endParaRPr lang="es-EC" sz="3200"/>
        </a:p>
      </dgm:t>
    </dgm:pt>
    <dgm:pt modelId="{F56E0B1F-2CE3-4400-8A6E-29FF2B05DB6B}" type="sibTrans" cxnId="{5A488E6B-CB88-446A-84DE-7E4C38D6ECD6}">
      <dgm:prSet/>
      <dgm:spPr/>
      <dgm:t>
        <a:bodyPr/>
        <a:lstStyle/>
        <a:p>
          <a:endParaRPr lang="es-EC" sz="3200"/>
        </a:p>
      </dgm:t>
    </dgm:pt>
    <dgm:pt modelId="{400DDD76-208B-4B40-A186-CF2470BF26BD}">
      <dgm:prSet phldrT="[Texto]" custT="1"/>
      <dgm:spPr/>
      <dgm:t>
        <a:bodyPr/>
        <a:lstStyle/>
        <a:p>
          <a:r>
            <a:rPr lang="es-EC" sz="1100" dirty="0" smtClean="0"/>
            <a:t>1 vez cada 6 meses</a:t>
          </a:r>
          <a:endParaRPr lang="es-EC" sz="1100" dirty="0"/>
        </a:p>
      </dgm:t>
    </dgm:pt>
    <dgm:pt modelId="{2FD2905E-562E-41D1-B86C-E229165DBEC0}" type="parTrans" cxnId="{9070682A-602C-40FE-ADC7-568A94FA15BC}">
      <dgm:prSet/>
      <dgm:spPr/>
      <dgm:t>
        <a:bodyPr/>
        <a:lstStyle/>
        <a:p>
          <a:endParaRPr lang="es-EC" sz="3200"/>
        </a:p>
      </dgm:t>
    </dgm:pt>
    <dgm:pt modelId="{79D0DA52-38DA-4B53-97C7-C3DA052ABA03}" type="sibTrans" cxnId="{9070682A-602C-40FE-ADC7-568A94FA15BC}">
      <dgm:prSet/>
      <dgm:spPr/>
      <dgm:t>
        <a:bodyPr/>
        <a:lstStyle/>
        <a:p>
          <a:endParaRPr lang="es-EC" sz="3200"/>
        </a:p>
      </dgm:t>
    </dgm:pt>
    <dgm:pt modelId="{3291E818-44F4-4998-A1DD-85FB9467A60C}">
      <dgm:prSet phldrT="[Texto]" custT="1"/>
      <dgm:spPr/>
      <dgm:t>
        <a:bodyPr/>
        <a:lstStyle/>
        <a:p>
          <a:r>
            <a:rPr lang="es-EC" sz="1100" dirty="0" smtClean="0"/>
            <a:t>Más de 40 dólares</a:t>
          </a:r>
          <a:endParaRPr lang="es-EC" sz="1100" dirty="0"/>
        </a:p>
      </dgm:t>
    </dgm:pt>
    <dgm:pt modelId="{D4AEF224-AB2D-45AD-959B-BE53858B012B}" type="parTrans" cxnId="{1CFDFC95-69B2-4420-914B-BB11D560C4F2}">
      <dgm:prSet/>
      <dgm:spPr/>
      <dgm:t>
        <a:bodyPr/>
        <a:lstStyle/>
        <a:p>
          <a:endParaRPr lang="es-EC" sz="3200"/>
        </a:p>
      </dgm:t>
    </dgm:pt>
    <dgm:pt modelId="{C5E0F6E7-E860-49D8-AC93-8015BF884B64}" type="sibTrans" cxnId="{1CFDFC95-69B2-4420-914B-BB11D560C4F2}">
      <dgm:prSet/>
      <dgm:spPr/>
      <dgm:t>
        <a:bodyPr/>
        <a:lstStyle/>
        <a:p>
          <a:endParaRPr lang="es-EC" sz="3200"/>
        </a:p>
      </dgm:t>
    </dgm:pt>
    <dgm:pt modelId="{77F16919-13B3-4BE0-A36A-F1E0ECDF3889}">
      <dgm:prSet phldrT="[Texto]" custT="1"/>
      <dgm:spPr/>
      <dgm:t>
        <a:bodyPr/>
        <a:lstStyle/>
        <a:p>
          <a:r>
            <a:rPr lang="es-EC" sz="1100" dirty="0" smtClean="0"/>
            <a:t>1-4 pax por grupo</a:t>
          </a:r>
          <a:endParaRPr lang="es-EC" sz="1100" dirty="0"/>
        </a:p>
      </dgm:t>
    </dgm:pt>
    <dgm:pt modelId="{956F451F-EEB2-45B8-9474-69736F1A159E}" type="parTrans" cxnId="{FA6B1732-B436-452A-906E-D58ADA00AE6A}">
      <dgm:prSet/>
      <dgm:spPr/>
      <dgm:t>
        <a:bodyPr/>
        <a:lstStyle/>
        <a:p>
          <a:endParaRPr lang="es-EC" sz="3200"/>
        </a:p>
      </dgm:t>
    </dgm:pt>
    <dgm:pt modelId="{6CEB1725-77BF-4C95-A62E-D768C26FF72B}" type="sibTrans" cxnId="{FA6B1732-B436-452A-906E-D58ADA00AE6A}">
      <dgm:prSet/>
      <dgm:spPr/>
      <dgm:t>
        <a:bodyPr/>
        <a:lstStyle/>
        <a:p>
          <a:endParaRPr lang="es-EC" sz="3200"/>
        </a:p>
      </dgm:t>
    </dgm:pt>
    <dgm:pt modelId="{A53389C5-B971-4102-B980-AB5A40A511DD}">
      <dgm:prSet phldrT="[Texto]" custT="1"/>
      <dgm:spPr/>
      <dgm:t>
        <a:bodyPr/>
        <a:lstStyle/>
        <a:p>
          <a:r>
            <a:rPr lang="es-EC" sz="1100" dirty="0" smtClean="0"/>
            <a:t>Motiva actividades en atractivos naturales</a:t>
          </a:r>
          <a:endParaRPr lang="es-EC" sz="1100" dirty="0"/>
        </a:p>
      </dgm:t>
    </dgm:pt>
    <dgm:pt modelId="{5511406F-B668-45D7-8806-7115DA5CF10D}" type="parTrans" cxnId="{E1EF8B27-555E-4AA3-8AD5-6C212BE55980}">
      <dgm:prSet/>
      <dgm:spPr/>
      <dgm:t>
        <a:bodyPr/>
        <a:lstStyle/>
        <a:p>
          <a:endParaRPr lang="es-EC" sz="3200"/>
        </a:p>
      </dgm:t>
    </dgm:pt>
    <dgm:pt modelId="{6CA60291-6C50-45DF-852D-34FDF04208BF}" type="sibTrans" cxnId="{E1EF8B27-555E-4AA3-8AD5-6C212BE55980}">
      <dgm:prSet/>
      <dgm:spPr/>
      <dgm:t>
        <a:bodyPr/>
        <a:lstStyle/>
        <a:p>
          <a:endParaRPr lang="es-EC" sz="3200"/>
        </a:p>
      </dgm:t>
    </dgm:pt>
    <dgm:pt modelId="{4BF98ECC-B813-4E7E-9898-A04510E49407}">
      <dgm:prSet phldrT="[Texto]" custT="1"/>
      <dgm:spPr/>
      <dgm:t>
        <a:bodyPr/>
        <a:lstStyle/>
        <a:p>
          <a:r>
            <a:rPr lang="es-EC" sz="1100" dirty="0" smtClean="0"/>
            <a:t>Busca aventura: Senderismo, avistamiento aves, salto de </a:t>
          </a:r>
          <a:r>
            <a:rPr lang="es-EC" sz="1100" dirty="0" smtClean="0"/>
            <a:t>cascadas</a:t>
          </a:r>
          <a:endParaRPr lang="es-EC" sz="1100" dirty="0"/>
        </a:p>
      </dgm:t>
    </dgm:pt>
    <dgm:pt modelId="{65C08926-D349-4C66-9861-E2C41525C0A4}" type="parTrans" cxnId="{77F8E2BF-9CA0-4AC4-AE60-C743DE9ECE1B}">
      <dgm:prSet/>
      <dgm:spPr/>
      <dgm:t>
        <a:bodyPr/>
        <a:lstStyle/>
        <a:p>
          <a:endParaRPr lang="es-EC" sz="3200"/>
        </a:p>
      </dgm:t>
    </dgm:pt>
    <dgm:pt modelId="{3EF1B67D-CB06-40EF-A32E-24DFC9466514}" type="sibTrans" cxnId="{77F8E2BF-9CA0-4AC4-AE60-C743DE9ECE1B}">
      <dgm:prSet/>
      <dgm:spPr/>
      <dgm:t>
        <a:bodyPr/>
        <a:lstStyle/>
        <a:p>
          <a:endParaRPr lang="es-EC" sz="3200"/>
        </a:p>
      </dgm:t>
    </dgm:pt>
    <dgm:pt modelId="{68F31DF0-7630-4C91-8895-0477248A428F}">
      <dgm:prSet phldrT="[Texto]" custT="1"/>
      <dgm:spPr/>
      <dgm:t>
        <a:bodyPr/>
        <a:lstStyle/>
        <a:p>
          <a:r>
            <a:rPr lang="es-EC" sz="1100" dirty="0" smtClean="0"/>
            <a:t>1 día de estadía</a:t>
          </a:r>
          <a:endParaRPr lang="es-EC" sz="1100" dirty="0"/>
        </a:p>
      </dgm:t>
    </dgm:pt>
    <dgm:pt modelId="{0BC4668A-752C-4320-8FAB-3296E5FD25D8}" type="parTrans" cxnId="{705FE8A7-CF81-4898-9C99-00C53D11EFA9}">
      <dgm:prSet/>
      <dgm:spPr/>
      <dgm:t>
        <a:bodyPr/>
        <a:lstStyle/>
        <a:p>
          <a:endParaRPr lang="es-EC" sz="3200"/>
        </a:p>
      </dgm:t>
    </dgm:pt>
    <dgm:pt modelId="{257B6C3C-B66E-4931-8AAB-0E5190F784FC}" type="sibTrans" cxnId="{705FE8A7-CF81-4898-9C99-00C53D11EFA9}">
      <dgm:prSet/>
      <dgm:spPr/>
      <dgm:t>
        <a:bodyPr/>
        <a:lstStyle/>
        <a:p>
          <a:endParaRPr lang="es-EC" sz="3200"/>
        </a:p>
      </dgm:t>
    </dgm:pt>
    <dgm:pt modelId="{29DE9EDD-5632-45B5-86E3-20B6A51B6B68}">
      <dgm:prSet phldrT="[Texto]" custT="1"/>
      <dgm:spPr/>
      <dgm:t>
        <a:bodyPr/>
        <a:lstStyle/>
        <a:p>
          <a:r>
            <a:rPr lang="es-EC" sz="1100" dirty="0" smtClean="0"/>
            <a:t>Referencias personales y medios impresos</a:t>
          </a:r>
          <a:endParaRPr lang="es-EC" sz="1100" dirty="0"/>
        </a:p>
      </dgm:t>
    </dgm:pt>
    <dgm:pt modelId="{EB9FC597-540E-4E83-B9D5-4EC400B729D9}" type="parTrans" cxnId="{EAA5FC66-67C2-46C2-B74D-C851E95C67CE}">
      <dgm:prSet/>
      <dgm:spPr/>
      <dgm:t>
        <a:bodyPr/>
        <a:lstStyle/>
        <a:p>
          <a:endParaRPr lang="es-EC" sz="3200"/>
        </a:p>
      </dgm:t>
    </dgm:pt>
    <dgm:pt modelId="{E70B3325-2D19-4F38-BD24-ABB1DC85DAB3}" type="sibTrans" cxnId="{EAA5FC66-67C2-46C2-B74D-C851E95C67CE}">
      <dgm:prSet/>
      <dgm:spPr/>
      <dgm:t>
        <a:bodyPr/>
        <a:lstStyle/>
        <a:p>
          <a:endParaRPr lang="es-EC" sz="3200"/>
        </a:p>
      </dgm:t>
    </dgm:pt>
    <dgm:pt modelId="{AD416FBF-7FE5-4B51-889B-A5D6F8C8EDBF}" type="pres">
      <dgm:prSet presAssocID="{158FCD90-3B7D-49FB-9340-C0100B6CDF12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42C3E721-2099-4D95-88BE-85963510EE0E}" type="pres">
      <dgm:prSet presAssocID="{EB4B955E-26E7-43B9-A0EE-EA6719582F91}" presName="centerShape" presStyleLbl="node0" presStyleIdx="0" presStyleCnt="1" custScaleX="159306" custScaleY="150945"/>
      <dgm:spPr/>
      <dgm:t>
        <a:bodyPr/>
        <a:lstStyle/>
        <a:p>
          <a:endParaRPr lang="es-EC"/>
        </a:p>
      </dgm:t>
    </dgm:pt>
    <dgm:pt modelId="{BDDFD89A-9900-4804-8199-E0897798B3AF}" type="pres">
      <dgm:prSet presAssocID="{4A7D05EA-8B60-4C9D-BE1B-DA5C81E299B9}" presName="node" presStyleLbl="node1" presStyleIdx="0" presStyleCnt="9" custScaleX="117417" custScaleY="12640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4D2184A-C7FC-4815-A2A9-8D17BAA742AC}" type="pres">
      <dgm:prSet presAssocID="{4A7D05EA-8B60-4C9D-BE1B-DA5C81E299B9}" presName="dummy" presStyleCnt="0"/>
      <dgm:spPr/>
    </dgm:pt>
    <dgm:pt modelId="{C95A411A-586D-491C-81E1-B024ADC1ECB8}" type="pres">
      <dgm:prSet presAssocID="{BBFA6C3F-B810-4B33-8D70-A4B67F0D1C41}" presName="sibTrans" presStyleLbl="sibTrans2D1" presStyleIdx="0" presStyleCnt="9"/>
      <dgm:spPr/>
      <dgm:t>
        <a:bodyPr/>
        <a:lstStyle/>
        <a:p>
          <a:endParaRPr lang="es-EC"/>
        </a:p>
      </dgm:t>
    </dgm:pt>
    <dgm:pt modelId="{C7CA3714-077F-4807-B463-52329718244D}" type="pres">
      <dgm:prSet presAssocID="{7E7A33E8-BC77-4FFD-A9D6-147620654676}" presName="node" presStyleLbl="node1" presStyleIdx="1" presStyleCnt="9" custScaleX="121188" custScaleY="11450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205FB5E-7A99-49A3-B18E-6CE79A7E73ED}" type="pres">
      <dgm:prSet presAssocID="{7E7A33E8-BC77-4FFD-A9D6-147620654676}" presName="dummy" presStyleCnt="0"/>
      <dgm:spPr/>
    </dgm:pt>
    <dgm:pt modelId="{7350BC75-B874-4CA2-BD0E-147F877FD6DF}" type="pres">
      <dgm:prSet presAssocID="{F56E0B1F-2CE3-4400-8A6E-29FF2B05DB6B}" presName="sibTrans" presStyleLbl="sibTrans2D1" presStyleIdx="1" presStyleCnt="9"/>
      <dgm:spPr/>
      <dgm:t>
        <a:bodyPr/>
        <a:lstStyle/>
        <a:p>
          <a:endParaRPr lang="es-EC"/>
        </a:p>
      </dgm:t>
    </dgm:pt>
    <dgm:pt modelId="{14B9579E-2EC8-45B5-8B69-04744D295688}" type="pres">
      <dgm:prSet presAssocID="{400DDD76-208B-4B40-A186-CF2470BF26BD}" presName="node" presStyleLbl="node1" presStyleIdx="2" presStyleCnt="9" custScaleX="116642" custScaleY="11029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36E3DFE-2B49-49AA-8437-FFF6AF02F3D6}" type="pres">
      <dgm:prSet presAssocID="{400DDD76-208B-4B40-A186-CF2470BF26BD}" presName="dummy" presStyleCnt="0"/>
      <dgm:spPr/>
    </dgm:pt>
    <dgm:pt modelId="{6803D3FC-101F-460F-B365-F8DD4F841088}" type="pres">
      <dgm:prSet presAssocID="{79D0DA52-38DA-4B53-97C7-C3DA052ABA03}" presName="sibTrans" presStyleLbl="sibTrans2D1" presStyleIdx="2" presStyleCnt="9"/>
      <dgm:spPr/>
      <dgm:t>
        <a:bodyPr/>
        <a:lstStyle/>
        <a:p>
          <a:endParaRPr lang="es-EC"/>
        </a:p>
      </dgm:t>
    </dgm:pt>
    <dgm:pt modelId="{7B6C6BBD-A343-41B0-A581-275658FD650C}" type="pres">
      <dgm:prSet presAssocID="{3291E818-44F4-4998-A1DD-85FB9467A60C}" presName="node" presStyleLbl="node1" presStyleIdx="3" presStyleCnt="9" custScaleX="115519" custScaleY="10834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57F7D89-8C37-4EB6-A0C6-5E0949381422}" type="pres">
      <dgm:prSet presAssocID="{3291E818-44F4-4998-A1DD-85FB9467A60C}" presName="dummy" presStyleCnt="0"/>
      <dgm:spPr/>
    </dgm:pt>
    <dgm:pt modelId="{14A9E22A-D0C1-4CA5-BB50-2755CC1E19E8}" type="pres">
      <dgm:prSet presAssocID="{C5E0F6E7-E860-49D8-AC93-8015BF884B64}" presName="sibTrans" presStyleLbl="sibTrans2D1" presStyleIdx="3" presStyleCnt="9"/>
      <dgm:spPr/>
      <dgm:t>
        <a:bodyPr/>
        <a:lstStyle/>
        <a:p>
          <a:endParaRPr lang="es-EC"/>
        </a:p>
      </dgm:t>
    </dgm:pt>
    <dgm:pt modelId="{88B2EAF4-754F-4DCB-8551-5CC1C94C23B0}" type="pres">
      <dgm:prSet presAssocID="{77F16919-13B3-4BE0-A36A-F1E0ECDF3889}" presName="node" presStyleLbl="node1" presStyleIdx="4" presStyleCnt="9" custScaleX="112871" custScaleY="11657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860711C-ABB3-4C80-B56F-E170077C5F87}" type="pres">
      <dgm:prSet presAssocID="{77F16919-13B3-4BE0-A36A-F1E0ECDF3889}" presName="dummy" presStyleCnt="0"/>
      <dgm:spPr/>
    </dgm:pt>
    <dgm:pt modelId="{D2CF0EEF-EA48-46CE-BF63-9C6D6EBC4D68}" type="pres">
      <dgm:prSet presAssocID="{6CEB1725-77BF-4C95-A62E-D768C26FF72B}" presName="sibTrans" presStyleLbl="sibTrans2D1" presStyleIdx="4" presStyleCnt="9"/>
      <dgm:spPr/>
      <dgm:t>
        <a:bodyPr/>
        <a:lstStyle/>
        <a:p>
          <a:endParaRPr lang="es-EC"/>
        </a:p>
      </dgm:t>
    </dgm:pt>
    <dgm:pt modelId="{701EFA65-682C-4A94-90DE-3278DC23F4AC}" type="pres">
      <dgm:prSet presAssocID="{68F31DF0-7630-4C91-8895-0477248A428F}" presName="node" presStyleLbl="node1" presStyleIdx="5" presStyleCnt="9" custScaleX="113650" custScaleY="10820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DF8232C-72CD-4987-9454-4EDBD57A5FB4}" type="pres">
      <dgm:prSet presAssocID="{68F31DF0-7630-4C91-8895-0477248A428F}" presName="dummy" presStyleCnt="0"/>
      <dgm:spPr/>
    </dgm:pt>
    <dgm:pt modelId="{32B606F3-484B-414C-89F4-52CC78EB476E}" type="pres">
      <dgm:prSet presAssocID="{257B6C3C-B66E-4931-8AAB-0E5190F784FC}" presName="sibTrans" presStyleLbl="sibTrans2D1" presStyleIdx="5" presStyleCnt="9"/>
      <dgm:spPr/>
      <dgm:t>
        <a:bodyPr/>
        <a:lstStyle/>
        <a:p>
          <a:endParaRPr lang="es-EC"/>
        </a:p>
      </dgm:t>
    </dgm:pt>
    <dgm:pt modelId="{A9A3BE85-10A8-47EE-B4B1-802A115C4E93}" type="pres">
      <dgm:prSet presAssocID="{A53389C5-B971-4102-B980-AB5A40A511DD}" presName="node" presStyleLbl="node1" presStyleIdx="6" presStyleCnt="9" custScaleX="119704" custScaleY="12935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F1A9BB3-AD7D-48C6-BC3A-FE27511EA975}" type="pres">
      <dgm:prSet presAssocID="{A53389C5-B971-4102-B980-AB5A40A511DD}" presName="dummy" presStyleCnt="0"/>
      <dgm:spPr/>
    </dgm:pt>
    <dgm:pt modelId="{252DE20D-29DB-4048-9FFC-47C354199B07}" type="pres">
      <dgm:prSet presAssocID="{6CA60291-6C50-45DF-852D-34FDF04208BF}" presName="sibTrans" presStyleLbl="sibTrans2D1" presStyleIdx="6" presStyleCnt="9"/>
      <dgm:spPr/>
      <dgm:t>
        <a:bodyPr/>
        <a:lstStyle/>
        <a:p>
          <a:endParaRPr lang="es-EC"/>
        </a:p>
      </dgm:t>
    </dgm:pt>
    <dgm:pt modelId="{3F64652E-86B8-4266-A909-B95E9BCE732E}" type="pres">
      <dgm:prSet presAssocID="{4BF98ECC-B813-4E7E-9898-A04510E49407}" presName="node" presStyleLbl="node1" presStyleIdx="7" presStyleCnt="9" custScaleX="120813" custScaleY="11908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6A3F4F7-9F9A-4264-8B49-59C96304AB09}" type="pres">
      <dgm:prSet presAssocID="{4BF98ECC-B813-4E7E-9898-A04510E49407}" presName="dummy" presStyleCnt="0"/>
      <dgm:spPr/>
    </dgm:pt>
    <dgm:pt modelId="{70F212AE-7EAB-4F65-B4ED-B4890DD807B5}" type="pres">
      <dgm:prSet presAssocID="{3EF1B67D-CB06-40EF-A32E-24DFC9466514}" presName="sibTrans" presStyleLbl="sibTrans2D1" presStyleIdx="7" presStyleCnt="9"/>
      <dgm:spPr/>
      <dgm:t>
        <a:bodyPr/>
        <a:lstStyle/>
        <a:p>
          <a:endParaRPr lang="es-EC"/>
        </a:p>
      </dgm:t>
    </dgm:pt>
    <dgm:pt modelId="{984D0CF7-4EDC-4FBE-9784-FB537D5793E4}" type="pres">
      <dgm:prSet presAssocID="{29DE9EDD-5632-45B5-86E3-20B6A51B6B68}" presName="node" presStyleLbl="node1" presStyleIdx="8" presStyleCnt="9" custScaleX="121959" custScaleY="11900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10753E5-B9DB-444D-AE8D-B836525985D1}" type="pres">
      <dgm:prSet presAssocID="{29DE9EDD-5632-45B5-86E3-20B6A51B6B68}" presName="dummy" presStyleCnt="0"/>
      <dgm:spPr/>
    </dgm:pt>
    <dgm:pt modelId="{7753526C-F870-4A5D-A8DC-26579C674B05}" type="pres">
      <dgm:prSet presAssocID="{E70B3325-2D19-4F38-BD24-ABB1DC85DAB3}" presName="sibTrans" presStyleLbl="sibTrans2D1" presStyleIdx="8" presStyleCnt="9"/>
      <dgm:spPr/>
      <dgm:t>
        <a:bodyPr/>
        <a:lstStyle/>
        <a:p>
          <a:endParaRPr lang="es-EC"/>
        </a:p>
      </dgm:t>
    </dgm:pt>
  </dgm:ptLst>
  <dgm:cxnLst>
    <dgm:cxn modelId="{2506C2DB-E06A-4D24-8D4D-863A88754AB6}" type="presOf" srcId="{6CA60291-6C50-45DF-852D-34FDF04208BF}" destId="{252DE20D-29DB-4048-9FFC-47C354199B07}" srcOrd="0" destOrd="0" presId="urn:microsoft.com/office/officeart/2005/8/layout/radial6"/>
    <dgm:cxn modelId="{5A488E6B-CB88-446A-84DE-7E4C38D6ECD6}" srcId="{EB4B955E-26E7-43B9-A0EE-EA6719582F91}" destId="{7E7A33E8-BC77-4FFD-A9D6-147620654676}" srcOrd="1" destOrd="0" parTransId="{1563EB27-E9B5-4D60-806A-D4678F8158BA}" sibTransId="{F56E0B1F-2CE3-4400-8A6E-29FF2B05DB6B}"/>
    <dgm:cxn modelId="{EAA5FC66-67C2-46C2-B74D-C851E95C67CE}" srcId="{EB4B955E-26E7-43B9-A0EE-EA6719582F91}" destId="{29DE9EDD-5632-45B5-86E3-20B6A51B6B68}" srcOrd="8" destOrd="0" parTransId="{EB9FC597-540E-4E83-B9D5-4EC400B729D9}" sibTransId="{E70B3325-2D19-4F38-BD24-ABB1DC85DAB3}"/>
    <dgm:cxn modelId="{E0FEDC5B-F3BF-49DC-A7F7-F513A7F9C5A4}" type="presOf" srcId="{29DE9EDD-5632-45B5-86E3-20B6A51B6B68}" destId="{984D0CF7-4EDC-4FBE-9784-FB537D5793E4}" srcOrd="0" destOrd="0" presId="urn:microsoft.com/office/officeart/2005/8/layout/radial6"/>
    <dgm:cxn modelId="{77F8E2BF-9CA0-4AC4-AE60-C743DE9ECE1B}" srcId="{EB4B955E-26E7-43B9-A0EE-EA6719582F91}" destId="{4BF98ECC-B813-4E7E-9898-A04510E49407}" srcOrd="7" destOrd="0" parTransId="{65C08926-D349-4C66-9861-E2C41525C0A4}" sibTransId="{3EF1B67D-CB06-40EF-A32E-24DFC9466514}"/>
    <dgm:cxn modelId="{1CFDFC95-69B2-4420-914B-BB11D560C4F2}" srcId="{EB4B955E-26E7-43B9-A0EE-EA6719582F91}" destId="{3291E818-44F4-4998-A1DD-85FB9467A60C}" srcOrd="3" destOrd="0" parTransId="{D4AEF224-AB2D-45AD-959B-BE53858B012B}" sibTransId="{C5E0F6E7-E860-49D8-AC93-8015BF884B64}"/>
    <dgm:cxn modelId="{E07724F6-77D9-4BA2-8D9F-EB7D9BED576E}" type="presOf" srcId="{68F31DF0-7630-4C91-8895-0477248A428F}" destId="{701EFA65-682C-4A94-90DE-3278DC23F4AC}" srcOrd="0" destOrd="0" presId="urn:microsoft.com/office/officeart/2005/8/layout/radial6"/>
    <dgm:cxn modelId="{813FBE0D-EEFF-48D4-AA68-6E1EF3515C07}" type="presOf" srcId="{F56E0B1F-2CE3-4400-8A6E-29FF2B05DB6B}" destId="{7350BC75-B874-4CA2-BD0E-147F877FD6DF}" srcOrd="0" destOrd="0" presId="urn:microsoft.com/office/officeart/2005/8/layout/radial6"/>
    <dgm:cxn modelId="{E2FBDA06-236D-4FED-B190-F1D6C95779E1}" type="presOf" srcId="{79D0DA52-38DA-4B53-97C7-C3DA052ABA03}" destId="{6803D3FC-101F-460F-B365-F8DD4F841088}" srcOrd="0" destOrd="0" presId="urn:microsoft.com/office/officeart/2005/8/layout/radial6"/>
    <dgm:cxn modelId="{705FE8A7-CF81-4898-9C99-00C53D11EFA9}" srcId="{EB4B955E-26E7-43B9-A0EE-EA6719582F91}" destId="{68F31DF0-7630-4C91-8895-0477248A428F}" srcOrd="5" destOrd="0" parTransId="{0BC4668A-752C-4320-8FAB-3296E5FD25D8}" sibTransId="{257B6C3C-B66E-4931-8AAB-0E5190F784FC}"/>
    <dgm:cxn modelId="{FA6B1732-B436-452A-906E-D58ADA00AE6A}" srcId="{EB4B955E-26E7-43B9-A0EE-EA6719582F91}" destId="{77F16919-13B3-4BE0-A36A-F1E0ECDF3889}" srcOrd="4" destOrd="0" parTransId="{956F451F-EEB2-45B8-9474-69736F1A159E}" sibTransId="{6CEB1725-77BF-4C95-A62E-D768C26FF72B}"/>
    <dgm:cxn modelId="{F9F0B93B-8E44-4236-85A9-17038D65C283}" type="presOf" srcId="{158FCD90-3B7D-49FB-9340-C0100B6CDF12}" destId="{AD416FBF-7FE5-4B51-889B-A5D6F8C8EDBF}" srcOrd="0" destOrd="0" presId="urn:microsoft.com/office/officeart/2005/8/layout/radial6"/>
    <dgm:cxn modelId="{4A9424D1-F754-4820-8281-F5946AABE23F}" type="presOf" srcId="{EB4B955E-26E7-43B9-A0EE-EA6719582F91}" destId="{42C3E721-2099-4D95-88BE-85963510EE0E}" srcOrd="0" destOrd="0" presId="urn:microsoft.com/office/officeart/2005/8/layout/radial6"/>
    <dgm:cxn modelId="{D88C8074-C9F9-4B59-955F-F1952672B5D1}" srcId="{EB4B955E-26E7-43B9-A0EE-EA6719582F91}" destId="{4A7D05EA-8B60-4C9D-BE1B-DA5C81E299B9}" srcOrd="0" destOrd="0" parTransId="{FF94D16B-5141-4E21-80F6-89F521D1427A}" sibTransId="{BBFA6C3F-B810-4B33-8D70-A4B67F0D1C41}"/>
    <dgm:cxn modelId="{84D6D52F-40F8-4A17-BB42-EF6953B2D691}" type="presOf" srcId="{BBFA6C3F-B810-4B33-8D70-A4B67F0D1C41}" destId="{C95A411A-586D-491C-81E1-B024ADC1ECB8}" srcOrd="0" destOrd="0" presId="urn:microsoft.com/office/officeart/2005/8/layout/radial6"/>
    <dgm:cxn modelId="{3D503D62-7B18-4EB9-8079-3D45C5521A21}" type="presOf" srcId="{4A7D05EA-8B60-4C9D-BE1B-DA5C81E299B9}" destId="{BDDFD89A-9900-4804-8199-E0897798B3AF}" srcOrd="0" destOrd="0" presId="urn:microsoft.com/office/officeart/2005/8/layout/radial6"/>
    <dgm:cxn modelId="{67298FDC-118D-4623-B851-B8889F8155F2}" type="presOf" srcId="{4BF98ECC-B813-4E7E-9898-A04510E49407}" destId="{3F64652E-86B8-4266-A909-B95E9BCE732E}" srcOrd="0" destOrd="0" presId="urn:microsoft.com/office/officeart/2005/8/layout/radial6"/>
    <dgm:cxn modelId="{1CC20025-A92E-43CF-8081-E62F56080A52}" type="presOf" srcId="{6CEB1725-77BF-4C95-A62E-D768C26FF72B}" destId="{D2CF0EEF-EA48-46CE-BF63-9C6D6EBC4D68}" srcOrd="0" destOrd="0" presId="urn:microsoft.com/office/officeart/2005/8/layout/radial6"/>
    <dgm:cxn modelId="{9567EDD6-457C-4DD2-97DF-625D87273F38}" type="presOf" srcId="{257B6C3C-B66E-4931-8AAB-0E5190F784FC}" destId="{32B606F3-484B-414C-89F4-52CC78EB476E}" srcOrd="0" destOrd="0" presId="urn:microsoft.com/office/officeart/2005/8/layout/radial6"/>
    <dgm:cxn modelId="{E1EF8B27-555E-4AA3-8AD5-6C212BE55980}" srcId="{EB4B955E-26E7-43B9-A0EE-EA6719582F91}" destId="{A53389C5-B971-4102-B980-AB5A40A511DD}" srcOrd="6" destOrd="0" parTransId="{5511406F-B668-45D7-8806-7115DA5CF10D}" sibTransId="{6CA60291-6C50-45DF-852D-34FDF04208BF}"/>
    <dgm:cxn modelId="{DA602596-B41B-4B5D-944C-0C2AE6584CB2}" type="presOf" srcId="{3291E818-44F4-4998-A1DD-85FB9467A60C}" destId="{7B6C6BBD-A343-41B0-A581-275658FD650C}" srcOrd="0" destOrd="0" presId="urn:microsoft.com/office/officeart/2005/8/layout/radial6"/>
    <dgm:cxn modelId="{3D598A6A-01DB-4655-8FA7-920A4D955741}" type="presOf" srcId="{A53389C5-B971-4102-B980-AB5A40A511DD}" destId="{A9A3BE85-10A8-47EE-B4B1-802A115C4E93}" srcOrd="0" destOrd="0" presId="urn:microsoft.com/office/officeart/2005/8/layout/radial6"/>
    <dgm:cxn modelId="{E70D0945-A3F5-4618-B4B1-658F86827268}" type="presOf" srcId="{77F16919-13B3-4BE0-A36A-F1E0ECDF3889}" destId="{88B2EAF4-754F-4DCB-8551-5CC1C94C23B0}" srcOrd="0" destOrd="0" presId="urn:microsoft.com/office/officeart/2005/8/layout/radial6"/>
    <dgm:cxn modelId="{DF65F65A-6FDE-4389-A716-858D4F302898}" srcId="{158FCD90-3B7D-49FB-9340-C0100B6CDF12}" destId="{EB4B955E-26E7-43B9-A0EE-EA6719582F91}" srcOrd="0" destOrd="0" parTransId="{D6B75921-4AEE-42E2-9BFB-77DD734ADE97}" sibTransId="{A44207C8-C945-4CEB-B800-661AB6A03AB5}"/>
    <dgm:cxn modelId="{700CFF5A-0677-40B1-8352-BBA9C0CE2461}" type="presOf" srcId="{400DDD76-208B-4B40-A186-CF2470BF26BD}" destId="{14B9579E-2EC8-45B5-8B69-04744D295688}" srcOrd="0" destOrd="0" presId="urn:microsoft.com/office/officeart/2005/8/layout/radial6"/>
    <dgm:cxn modelId="{21AC667A-33C1-40E4-BED1-85DD660243F0}" type="presOf" srcId="{C5E0F6E7-E860-49D8-AC93-8015BF884B64}" destId="{14A9E22A-D0C1-4CA5-BB50-2755CC1E19E8}" srcOrd="0" destOrd="0" presId="urn:microsoft.com/office/officeart/2005/8/layout/radial6"/>
    <dgm:cxn modelId="{97F287F9-B281-4B08-A3CF-9A846C85C862}" type="presOf" srcId="{7E7A33E8-BC77-4FFD-A9D6-147620654676}" destId="{C7CA3714-077F-4807-B463-52329718244D}" srcOrd="0" destOrd="0" presId="urn:microsoft.com/office/officeart/2005/8/layout/radial6"/>
    <dgm:cxn modelId="{E83F3E9B-CF79-404C-AEEA-77DF427A9643}" type="presOf" srcId="{E70B3325-2D19-4F38-BD24-ABB1DC85DAB3}" destId="{7753526C-F870-4A5D-A8DC-26579C674B05}" srcOrd="0" destOrd="0" presId="urn:microsoft.com/office/officeart/2005/8/layout/radial6"/>
    <dgm:cxn modelId="{A92C97B5-17A1-4535-B7F3-9EB57AB20A74}" type="presOf" srcId="{3EF1B67D-CB06-40EF-A32E-24DFC9466514}" destId="{70F212AE-7EAB-4F65-B4ED-B4890DD807B5}" srcOrd="0" destOrd="0" presId="urn:microsoft.com/office/officeart/2005/8/layout/radial6"/>
    <dgm:cxn modelId="{9070682A-602C-40FE-ADC7-568A94FA15BC}" srcId="{EB4B955E-26E7-43B9-A0EE-EA6719582F91}" destId="{400DDD76-208B-4B40-A186-CF2470BF26BD}" srcOrd="2" destOrd="0" parTransId="{2FD2905E-562E-41D1-B86C-E229165DBEC0}" sibTransId="{79D0DA52-38DA-4B53-97C7-C3DA052ABA03}"/>
    <dgm:cxn modelId="{DB40C746-6820-427D-A8ED-82FF102208CF}" type="presParOf" srcId="{AD416FBF-7FE5-4B51-889B-A5D6F8C8EDBF}" destId="{42C3E721-2099-4D95-88BE-85963510EE0E}" srcOrd="0" destOrd="0" presId="urn:microsoft.com/office/officeart/2005/8/layout/radial6"/>
    <dgm:cxn modelId="{77146DFE-7AB9-454E-B54C-BE75E71935FC}" type="presParOf" srcId="{AD416FBF-7FE5-4B51-889B-A5D6F8C8EDBF}" destId="{BDDFD89A-9900-4804-8199-E0897798B3AF}" srcOrd="1" destOrd="0" presId="urn:microsoft.com/office/officeart/2005/8/layout/radial6"/>
    <dgm:cxn modelId="{0FF6C9CE-E091-4FD3-A3B3-9E16861D34EE}" type="presParOf" srcId="{AD416FBF-7FE5-4B51-889B-A5D6F8C8EDBF}" destId="{34D2184A-C7FC-4815-A2A9-8D17BAA742AC}" srcOrd="2" destOrd="0" presId="urn:microsoft.com/office/officeart/2005/8/layout/radial6"/>
    <dgm:cxn modelId="{17F1F35F-2024-46D7-BB14-D8606BDBB685}" type="presParOf" srcId="{AD416FBF-7FE5-4B51-889B-A5D6F8C8EDBF}" destId="{C95A411A-586D-491C-81E1-B024ADC1ECB8}" srcOrd="3" destOrd="0" presId="urn:microsoft.com/office/officeart/2005/8/layout/radial6"/>
    <dgm:cxn modelId="{FB82ED39-406E-48BC-BD9E-224BC15E6D9A}" type="presParOf" srcId="{AD416FBF-7FE5-4B51-889B-A5D6F8C8EDBF}" destId="{C7CA3714-077F-4807-B463-52329718244D}" srcOrd="4" destOrd="0" presId="urn:microsoft.com/office/officeart/2005/8/layout/radial6"/>
    <dgm:cxn modelId="{135ED6A9-9C5C-4312-87AD-513D50D8ACEC}" type="presParOf" srcId="{AD416FBF-7FE5-4B51-889B-A5D6F8C8EDBF}" destId="{E205FB5E-7A99-49A3-B18E-6CE79A7E73ED}" srcOrd="5" destOrd="0" presId="urn:microsoft.com/office/officeart/2005/8/layout/radial6"/>
    <dgm:cxn modelId="{0E37DF47-C96E-4339-A97A-36F6CD6B1310}" type="presParOf" srcId="{AD416FBF-7FE5-4B51-889B-A5D6F8C8EDBF}" destId="{7350BC75-B874-4CA2-BD0E-147F877FD6DF}" srcOrd="6" destOrd="0" presId="urn:microsoft.com/office/officeart/2005/8/layout/radial6"/>
    <dgm:cxn modelId="{A674C3EC-ABF7-41E5-AB36-632A2C6BDB5C}" type="presParOf" srcId="{AD416FBF-7FE5-4B51-889B-A5D6F8C8EDBF}" destId="{14B9579E-2EC8-45B5-8B69-04744D295688}" srcOrd="7" destOrd="0" presId="urn:microsoft.com/office/officeart/2005/8/layout/radial6"/>
    <dgm:cxn modelId="{B3E0CC96-E552-4AD3-9CA7-B56226508C02}" type="presParOf" srcId="{AD416FBF-7FE5-4B51-889B-A5D6F8C8EDBF}" destId="{636E3DFE-2B49-49AA-8437-FFF6AF02F3D6}" srcOrd="8" destOrd="0" presId="urn:microsoft.com/office/officeart/2005/8/layout/radial6"/>
    <dgm:cxn modelId="{C66C3537-8FE6-4272-A639-E17D858CA35E}" type="presParOf" srcId="{AD416FBF-7FE5-4B51-889B-A5D6F8C8EDBF}" destId="{6803D3FC-101F-460F-B365-F8DD4F841088}" srcOrd="9" destOrd="0" presId="urn:microsoft.com/office/officeart/2005/8/layout/radial6"/>
    <dgm:cxn modelId="{ED72834F-F54F-49CC-AE49-4CD666266AAB}" type="presParOf" srcId="{AD416FBF-7FE5-4B51-889B-A5D6F8C8EDBF}" destId="{7B6C6BBD-A343-41B0-A581-275658FD650C}" srcOrd="10" destOrd="0" presId="urn:microsoft.com/office/officeart/2005/8/layout/radial6"/>
    <dgm:cxn modelId="{E26300C9-28BE-4173-A707-71654107FB02}" type="presParOf" srcId="{AD416FBF-7FE5-4B51-889B-A5D6F8C8EDBF}" destId="{D57F7D89-8C37-4EB6-A0C6-5E0949381422}" srcOrd="11" destOrd="0" presId="urn:microsoft.com/office/officeart/2005/8/layout/radial6"/>
    <dgm:cxn modelId="{BA0A0A34-D330-4CB6-A6BE-9FB590136E2A}" type="presParOf" srcId="{AD416FBF-7FE5-4B51-889B-A5D6F8C8EDBF}" destId="{14A9E22A-D0C1-4CA5-BB50-2755CC1E19E8}" srcOrd="12" destOrd="0" presId="urn:microsoft.com/office/officeart/2005/8/layout/radial6"/>
    <dgm:cxn modelId="{1C498ED9-D7C4-49FF-A49D-64F20063F549}" type="presParOf" srcId="{AD416FBF-7FE5-4B51-889B-A5D6F8C8EDBF}" destId="{88B2EAF4-754F-4DCB-8551-5CC1C94C23B0}" srcOrd="13" destOrd="0" presId="urn:microsoft.com/office/officeart/2005/8/layout/radial6"/>
    <dgm:cxn modelId="{885C0B93-FAE2-46EA-8A79-164605948596}" type="presParOf" srcId="{AD416FBF-7FE5-4B51-889B-A5D6F8C8EDBF}" destId="{6860711C-ABB3-4C80-B56F-E170077C5F87}" srcOrd="14" destOrd="0" presId="urn:microsoft.com/office/officeart/2005/8/layout/radial6"/>
    <dgm:cxn modelId="{73A019B3-6417-4C2E-82EC-DD544D1FB5BE}" type="presParOf" srcId="{AD416FBF-7FE5-4B51-889B-A5D6F8C8EDBF}" destId="{D2CF0EEF-EA48-46CE-BF63-9C6D6EBC4D68}" srcOrd="15" destOrd="0" presId="urn:microsoft.com/office/officeart/2005/8/layout/radial6"/>
    <dgm:cxn modelId="{6C1EE2EE-14C6-48E1-A7E0-9C8D436F0E7A}" type="presParOf" srcId="{AD416FBF-7FE5-4B51-889B-A5D6F8C8EDBF}" destId="{701EFA65-682C-4A94-90DE-3278DC23F4AC}" srcOrd="16" destOrd="0" presId="urn:microsoft.com/office/officeart/2005/8/layout/radial6"/>
    <dgm:cxn modelId="{99ECBE1E-E25E-48FA-A3BE-D3655A4F635E}" type="presParOf" srcId="{AD416FBF-7FE5-4B51-889B-A5D6F8C8EDBF}" destId="{FDF8232C-72CD-4987-9454-4EDBD57A5FB4}" srcOrd="17" destOrd="0" presId="urn:microsoft.com/office/officeart/2005/8/layout/radial6"/>
    <dgm:cxn modelId="{3BA69D30-C852-442C-AB19-10E61FDEF89A}" type="presParOf" srcId="{AD416FBF-7FE5-4B51-889B-A5D6F8C8EDBF}" destId="{32B606F3-484B-414C-89F4-52CC78EB476E}" srcOrd="18" destOrd="0" presId="urn:microsoft.com/office/officeart/2005/8/layout/radial6"/>
    <dgm:cxn modelId="{136D6FE2-8B88-4AA6-A596-ED83074C3350}" type="presParOf" srcId="{AD416FBF-7FE5-4B51-889B-A5D6F8C8EDBF}" destId="{A9A3BE85-10A8-47EE-B4B1-802A115C4E93}" srcOrd="19" destOrd="0" presId="urn:microsoft.com/office/officeart/2005/8/layout/radial6"/>
    <dgm:cxn modelId="{B0A1CB5A-9867-4030-A43E-65106025A3E6}" type="presParOf" srcId="{AD416FBF-7FE5-4B51-889B-A5D6F8C8EDBF}" destId="{2F1A9BB3-AD7D-48C6-BC3A-FE27511EA975}" srcOrd="20" destOrd="0" presId="urn:microsoft.com/office/officeart/2005/8/layout/radial6"/>
    <dgm:cxn modelId="{B7AF9CE1-5072-43B1-9D7B-EADC63552447}" type="presParOf" srcId="{AD416FBF-7FE5-4B51-889B-A5D6F8C8EDBF}" destId="{252DE20D-29DB-4048-9FFC-47C354199B07}" srcOrd="21" destOrd="0" presId="urn:microsoft.com/office/officeart/2005/8/layout/radial6"/>
    <dgm:cxn modelId="{5F93C6DF-AD39-4204-86B1-D426CA38F50C}" type="presParOf" srcId="{AD416FBF-7FE5-4B51-889B-A5D6F8C8EDBF}" destId="{3F64652E-86B8-4266-A909-B95E9BCE732E}" srcOrd="22" destOrd="0" presId="urn:microsoft.com/office/officeart/2005/8/layout/radial6"/>
    <dgm:cxn modelId="{EC24CBF6-84E3-4EF0-B4CA-C4BFAFFE4895}" type="presParOf" srcId="{AD416FBF-7FE5-4B51-889B-A5D6F8C8EDBF}" destId="{66A3F4F7-9F9A-4264-8B49-59C96304AB09}" srcOrd="23" destOrd="0" presId="urn:microsoft.com/office/officeart/2005/8/layout/radial6"/>
    <dgm:cxn modelId="{E6DD1501-794C-477A-B3AA-050BC77C6411}" type="presParOf" srcId="{AD416FBF-7FE5-4B51-889B-A5D6F8C8EDBF}" destId="{70F212AE-7EAB-4F65-B4ED-B4890DD807B5}" srcOrd="24" destOrd="0" presId="urn:microsoft.com/office/officeart/2005/8/layout/radial6"/>
    <dgm:cxn modelId="{6B61B480-7E5F-432F-9C76-D79884580410}" type="presParOf" srcId="{AD416FBF-7FE5-4B51-889B-A5D6F8C8EDBF}" destId="{984D0CF7-4EDC-4FBE-9784-FB537D5793E4}" srcOrd="25" destOrd="0" presId="urn:microsoft.com/office/officeart/2005/8/layout/radial6"/>
    <dgm:cxn modelId="{B3CC5127-8181-4E00-A758-EDED5E5F0BA2}" type="presParOf" srcId="{AD416FBF-7FE5-4B51-889B-A5D6F8C8EDBF}" destId="{010753E5-B9DB-444D-AE8D-B836525985D1}" srcOrd="26" destOrd="0" presId="urn:microsoft.com/office/officeart/2005/8/layout/radial6"/>
    <dgm:cxn modelId="{504AE5E3-D9A4-4F9A-A645-62BD4D3F6C15}" type="presParOf" srcId="{AD416FBF-7FE5-4B51-889B-A5D6F8C8EDBF}" destId="{7753526C-F870-4A5D-A8DC-26579C674B05}" srcOrd="27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540AF02-D40E-4FA7-A30E-2427A5E25A7F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1CDF3C20-6A10-41E4-9364-98E373697DFB}">
      <dgm:prSet phldrT="[Texto]" custT="1"/>
      <dgm:spPr/>
      <dgm:t>
        <a:bodyPr/>
        <a:lstStyle/>
        <a:p>
          <a:pPr algn="ctr"/>
          <a:r>
            <a:rPr lang="es-EC" sz="4000" dirty="0" smtClean="0"/>
            <a:t>Objetivo</a:t>
          </a:r>
          <a:endParaRPr lang="es-EC" sz="4000" dirty="0"/>
        </a:p>
      </dgm:t>
    </dgm:pt>
    <dgm:pt modelId="{C5862FE1-07B3-4F8B-AFF4-36A696797856}" type="parTrans" cxnId="{5573D14A-461B-4807-B0B5-02A7247B22F7}">
      <dgm:prSet/>
      <dgm:spPr/>
      <dgm:t>
        <a:bodyPr/>
        <a:lstStyle/>
        <a:p>
          <a:endParaRPr lang="es-EC" sz="1400"/>
        </a:p>
      </dgm:t>
    </dgm:pt>
    <dgm:pt modelId="{87A41479-C663-40EA-94F8-70183FF8379C}" type="sibTrans" cxnId="{5573D14A-461B-4807-B0B5-02A7247B22F7}">
      <dgm:prSet/>
      <dgm:spPr/>
      <dgm:t>
        <a:bodyPr/>
        <a:lstStyle/>
        <a:p>
          <a:endParaRPr lang="es-EC" sz="1400"/>
        </a:p>
      </dgm:t>
    </dgm:pt>
    <dgm:pt modelId="{8CFB6A6F-75BD-4CF7-BE0D-8F851C91A825}">
      <dgm:prSet phldrT="[Texto]" custT="1"/>
      <dgm:spPr/>
      <dgm:t>
        <a:bodyPr/>
        <a:lstStyle/>
        <a:p>
          <a:pPr algn="just"/>
          <a:r>
            <a:rPr lang="es-EC" sz="3200" dirty="0" smtClean="0"/>
            <a:t>Formar estrategias que permitan el desarrollo de las actividades turísticas en el cantón Pedro Vicente Maldonado a través de elementos imprescindibles con el fin de impulsar el turismo</a:t>
          </a:r>
          <a:endParaRPr lang="es-EC" sz="3200" dirty="0"/>
        </a:p>
      </dgm:t>
    </dgm:pt>
    <dgm:pt modelId="{5349D3BE-A6ED-41C0-AB90-9EB511805078}" type="parTrans" cxnId="{3DC3C454-9320-45F9-9A20-37D9ABDF949A}">
      <dgm:prSet/>
      <dgm:spPr/>
      <dgm:t>
        <a:bodyPr/>
        <a:lstStyle/>
        <a:p>
          <a:endParaRPr lang="es-EC" sz="1400"/>
        </a:p>
      </dgm:t>
    </dgm:pt>
    <dgm:pt modelId="{CBA54A4A-8E24-4C65-92CF-78C1B53C1AC7}" type="sibTrans" cxnId="{3DC3C454-9320-45F9-9A20-37D9ABDF949A}">
      <dgm:prSet/>
      <dgm:spPr/>
      <dgm:t>
        <a:bodyPr/>
        <a:lstStyle/>
        <a:p>
          <a:endParaRPr lang="es-EC" sz="1400"/>
        </a:p>
      </dgm:t>
    </dgm:pt>
    <dgm:pt modelId="{2C88CC8A-2675-4DC2-9673-91A171C697E1}" type="pres">
      <dgm:prSet presAssocID="{1540AF02-D40E-4FA7-A30E-2427A5E25A7F}" presName="linear" presStyleCnt="0">
        <dgm:presLayoutVars>
          <dgm:animLvl val="lvl"/>
          <dgm:resizeHandles val="exact"/>
        </dgm:presLayoutVars>
      </dgm:prSet>
      <dgm:spPr/>
    </dgm:pt>
    <dgm:pt modelId="{ACC06742-ADC1-43EF-A3DE-C00B45DF49DE}" type="pres">
      <dgm:prSet presAssocID="{1CDF3C20-6A10-41E4-9364-98E373697DFB}" presName="parentText" presStyleLbl="node1" presStyleIdx="0" presStyleCnt="1" custLinFactNeighborX="-57">
        <dgm:presLayoutVars>
          <dgm:chMax val="0"/>
          <dgm:bulletEnabled val="1"/>
        </dgm:presLayoutVars>
      </dgm:prSet>
      <dgm:spPr/>
    </dgm:pt>
    <dgm:pt modelId="{9A597EB4-2721-400E-A844-EC5DB173D72C}" type="pres">
      <dgm:prSet presAssocID="{1CDF3C20-6A10-41E4-9364-98E373697DFB}" presName="childText" presStyleLbl="revTx" presStyleIdx="0" presStyleCnt="1" custScaleY="9984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3EA1E8F3-92AF-4444-A1D4-DCA081978476}" type="presOf" srcId="{8CFB6A6F-75BD-4CF7-BE0D-8F851C91A825}" destId="{9A597EB4-2721-400E-A844-EC5DB173D72C}" srcOrd="0" destOrd="0" presId="urn:microsoft.com/office/officeart/2005/8/layout/vList2"/>
    <dgm:cxn modelId="{5573D14A-461B-4807-B0B5-02A7247B22F7}" srcId="{1540AF02-D40E-4FA7-A30E-2427A5E25A7F}" destId="{1CDF3C20-6A10-41E4-9364-98E373697DFB}" srcOrd="0" destOrd="0" parTransId="{C5862FE1-07B3-4F8B-AFF4-36A696797856}" sibTransId="{87A41479-C663-40EA-94F8-70183FF8379C}"/>
    <dgm:cxn modelId="{5A4CC148-0B66-41EC-8D5B-05A0E3ABE3CB}" type="presOf" srcId="{1CDF3C20-6A10-41E4-9364-98E373697DFB}" destId="{ACC06742-ADC1-43EF-A3DE-C00B45DF49DE}" srcOrd="0" destOrd="0" presId="urn:microsoft.com/office/officeart/2005/8/layout/vList2"/>
    <dgm:cxn modelId="{AB1FAE42-345E-4BB4-9929-78D880F92766}" type="presOf" srcId="{1540AF02-D40E-4FA7-A30E-2427A5E25A7F}" destId="{2C88CC8A-2675-4DC2-9673-91A171C697E1}" srcOrd="0" destOrd="0" presId="urn:microsoft.com/office/officeart/2005/8/layout/vList2"/>
    <dgm:cxn modelId="{3DC3C454-9320-45F9-9A20-37D9ABDF949A}" srcId="{1CDF3C20-6A10-41E4-9364-98E373697DFB}" destId="{8CFB6A6F-75BD-4CF7-BE0D-8F851C91A825}" srcOrd="0" destOrd="0" parTransId="{5349D3BE-A6ED-41C0-AB90-9EB511805078}" sibTransId="{CBA54A4A-8E24-4C65-92CF-78C1B53C1AC7}"/>
    <dgm:cxn modelId="{4B26E88D-4DB7-4786-912A-07DBD8520DDD}" type="presParOf" srcId="{2C88CC8A-2675-4DC2-9673-91A171C697E1}" destId="{ACC06742-ADC1-43EF-A3DE-C00B45DF49DE}" srcOrd="0" destOrd="0" presId="urn:microsoft.com/office/officeart/2005/8/layout/vList2"/>
    <dgm:cxn modelId="{DDE7B43F-93A5-44F3-BEC4-9C38813E70FA}" type="presParOf" srcId="{2C88CC8A-2675-4DC2-9673-91A171C697E1}" destId="{9A597EB4-2721-400E-A844-EC5DB173D72C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0A55991-B9B5-4013-98F9-4619B89D38B0}" type="doc">
      <dgm:prSet loTypeId="urn:microsoft.com/office/officeart/2005/8/layout/default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155DF79C-E1BE-4935-A6D5-6E34AB77446A}">
      <dgm:prSet phldrT="[Texto]"/>
      <dgm:spPr/>
      <dgm:t>
        <a:bodyPr/>
        <a:lstStyle/>
        <a:p>
          <a:r>
            <a:rPr lang="es-EC" dirty="0" smtClean="0"/>
            <a:t>Mapa de atractivos turísticos</a:t>
          </a:r>
          <a:endParaRPr lang="es-EC" dirty="0"/>
        </a:p>
      </dgm:t>
    </dgm:pt>
    <dgm:pt modelId="{34EF8A8C-D8FC-401D-A5CA-808DD24B82B4}" type="parTrans" cxnId="{308D9F6B-9B74-474D-BD56-70002629B2B2}">
      <dgm:prSet/>
      <dgm:spPr/>
      <dgm:t>
        <a:bodyPr/>
        <a:lstStyle/>
        <a:p>
          <a:endParaRPr lang="es-EC"/>
        </a:p>
      </dgm:t>
    </dgm:pt>
    <dgm:pt modelId="{53A1515F-498E-470B-9628-2780DBE5BFF1}" type="sibTrans" cxnId="{308D9F6B-9B74-474D-BD56-70002629B2B2}">
      <dgm:prSet/>
      <dgm:spPr/>
      <dgm:t>
        <a:bodyPr/>
        <a:lstStyle/>
        <a:p>
          <a:endParaRPr lang="es-EC"/>
        </a:p>
      </dgm:t>
    </dgm:pt>
    <dgm:pt modelId="{D466BF30-C349-46DC-B73B-F3319148F389}">
      <dgm:prSet phldrT="[Texto]"/>
      <dgm:spPr/>
      <dgm:t>
        <a:bodyPr/>
        <a:lstStyle/>
        <a:p>
          <a:r>
            <a:rPr lang="es-EC" dirty="0" smtClean="0"/>
            <a:t>Mapa de servicios turísticos</a:t>
          </a:r>
          <a:endParaRPr lang="es-EC" dirty="0"/>
        </a:p>
      </dgm:t>
    </dgm:pt>
    <dgm:pt modelId="{03039C46-E573-4EC1-8E1F-5F79867E3F1A}" type="parTrans" cxnId="{6C5A3CA1-4E65-4C62-9BCF-B8EC57812A6B}">
      <dgm:prSet/>
      <dgm:spPr/>
      <dgm:t>
        <a:bodyPr/>
        <a:lstStyle/>
        <a:p>
          <a:endParaRPr lang="es-EC"/>
        </a:p>
      </dgm:t>
    </dgm:pt>
    <dgm:pt modelId="{D25A60CE-7C8B-4C9E-98FB-090EAEB0258F}" type="sibTrans" cxnId="{6C5A3CA1-4E65-4C62-9BCF-B8EC57812A6B}">
      <dgm:prSet/>
      <dgm:spPr/>
      <dgm:t>
        <a:bodyPr/>
        <a:lstStyle/>
        <a:p>
          <a:endParaRPr lang="es-EC"/>
        </a:p>
      </dgm:t>
    </dgm:pt>
    <dgm:pt modelId="{E546A391-F8C8-4163-B401-3BD1F61FD596}">
      <dgm:prSet phldrT="[Texto]"/>
      <dgm:spPr/>
      <dgm:t>
        <a:bodyPr/>
        <a:lstStyle/>
        <a:p>
          <a:r>
            <a:rPr lang="es-EC" dirty="0" smtClean="0"/>
            <a:t>Programa de publicidad y promoción</a:t>
          </a:r>
          <a:endParaRPr lang="es-EC" dirty="0"/>
        </a:p>
      </dgm:t>
    </dgm:pt>
    <dgm:pt modelId="{8FC0F9E9-352B-43D6-A6BF-DCB789384844}" type="parTrans" cxnId="{DA76CD9C-B80E-4C5F-97F9-58FA0E591E70}">
      <dgm:prSet/>
      <dgm:spPr/>
      <dgm:t>
        <a:bodyPr/>
        <a:lstStyle/>
        <a:p>
          <a:endParaRPr lang="es-EC"/>
        </a:p>
      </dgm:t>
    </dgm:pt>
    <dgm:pt modelId="{8C08194F-8C74-4E73-ACDC-5377C79EAA26}" type="sibTrans" cxnId="{DA76CD9C-B80E-4C5F-97F9-58FA0E591E70}">
      <dgm:prSet/>
      <dgm:spPr/>
      <dgm:t>
        <a:bodyPr/>
        <a:lstStyle/>
        <a:p>
          <a:endParaRPr lang="es-EC"/>
        </a:p>
      </dgm:t>
    </dgm:pt>
    <dgm:pt modelId="{8735C002-BB82-4B33-A758-FD10F1E36470}">
      <dgm:prSet phldrT="[Texto]"/>
      <dgm:spPr/>
      <dgm:t>
        <a:bodyPr/>
        <a:lstStyle/>
        <a:p>
          <a:r>
            <a:rPr lang="es-EC" dirty="0" smtClean="0"/>
            <a:t>Capacitación</a:t>
          </a:r>
          <a:endParaRPr lang="es-EC" dirty="0"/>
        </a:p>
      </dgm:t>
    </dgm:pt>
    <dgm:pt modelId="{D2DB3E8A-6142-4A70-90FD-B08BB192BA25}" type="parTrans" cxnId="{4BA05228-9A41-4776-AAA1-9DE103A7974A}">
      <dgm:prSet/>
      <dgm:spPr/>
      <dgm:t>
        <a:bodyPr/>
        <a:lstStyle/>
        <a:p>
          <a:endParaRPr lang="es-EC"/>
        </a:p>
      </dgm:t>
    </dgm:pt>
    <dgm:pt modelId="{6B60D936-9AA6-48A9-B015-2609FCF401A1}" type="sibTrans" cxnId="{4BA05228-9A41-4776-AAA1-9DE103A7974A}">
      <dgm:prSet/>
      <dgm:spPr/>
      <dgm:t>
        <a:bodyPr/>
        <a:lstStyle/>
        <a:p>
          <a:endParaRPr lang="es-EC"/>
        </a:p>
      </dgm:t>
    </dgm:pt>
    <dgm:pt modelId="{C0F0F8BE-6A46-4B2C-9657-0E7AB781E9EA}">
      <dgm:prSet phldrT="[Texto]"/>
      <dgm:spPr/>
      <dgm:t>
        <a:bodyPr/>
        <a:lstStyle/>
        <a:p>
          <a:r>
            <a:rPr lang="es-EC" dirty="0" smtClean="0"/>
            <a:t>Punto de información turística</a:t>
          </a:r>
          <a:endParaRPr lang="es-EC" dirty="0"/>
        </a:p>
      </dgm:t>
    </dgm:pt>
    <dgm:pt modelId="{732436D5-4510-404E-A9C3-EBDEE26E39BD}" type="parTrans" cxnId="{78D33CBC-C038-486B-A752-D7ABA635BD8A}">
      <dgm:prSet/>
      <dgm:spPr/>
      <dgm:t>
        <a:bodyPr/>
        <a:lstStyle/>
        <a:p>
          <a:endParaRPr lang="es-EC"/>
        </a:p>
      </dgm:t>
    </dgm:pt>
    <dgm:pt modelId="{CB39D8C2-D81E-4759-A59F-3BBCC5D04091}" type="sibTrans" cxnId="{78D33CBC-C038-486B-A752-D7ABA635BD8A}">
      <dgm:prSet/>
      <dgm:spPr/>
      <dgm:t>
        <a:bodyPr/>
        <a:lstStyle/>
        <a:p>
          <a:endParaRPr lang="es-EC"/>
        </a:p>
      </dgm:t>
    </dgm:pt>
    <dgm:pt modelId="{A72E67E4-D9AB-49BE-B1AA-9A38A76B7EF1}">
      <dgm:prSet phldrT="[Texto]"/>
      <dgm:spPr/>
      <dgm:t>
        <a:bodyPr/>
        <a:lstStyle/>
        <a:p>
          <a:r>
            <a:rPr lang="es-EC" dirty="0" smtClean="0"/>
            <a:t>Sinergia de elementos propuestos</a:t>
          </a:r>
          <a:endParaRPr lang="es-EC" dirty="0"/>
        </a:p>
      </dgm:t>
    </dgm:pt>
    <dgm:pt modelId="{DD66AD67-DB2E-4811-A8D7-5A2A54F6E442}" type="parTrans" cxnId="{6C96DD46-1EDC-4095-BB46-DBFC739AE7DF}">
      <dgm:prSet/>
      <dgm:spPr/>
      <dgm:t>
        <a:bodyPr/>
        <a:lstStyle/>
        <a:p>
          <a:endParaRPr lang="es-EC"/>
        </a:p>
      </dgm:t>
    </dgm:pt>
    <dgm:pt modelId="{85E594C6-950B-44AA-8BF1-4C3040317FA7}" type="sibTrans" cxnId="{6C96DD46-1EDC-4095-BB46-DBFC739AE7DF}">
      <dgm:prSet/>
      <dgm:spPr/>
      <dgm:t>
        <a:bodyPr/>
        <a:lstStyle/>
        <a:p>
          <a:endParaRPr lang="es-EC"/>
        </a:p>
      </dgm:t>
    </dgm:pt>
    <dgm:pt modelId="{F352C029-EA6C-4763-AC3C-0E7FB03977BC}" type="pres">
      <dgm:prSet presAssocID="{80A55991-B9B5-4013-98F9-4619B89D38B0}" presName="diagram" presStyleCnt="0">
        <dgm:presLayoutVars>
          <dgm:dir/>
          <dgm:resizeHandles val="exact"/>
        </dgm:presLayoutVars>
      </dgm:prSet>
      <dgm:spPr/>
    </dgm:pt>
    <dgm:pt modelId="{A9CF44E5-BB61-4F52-9FF0-2F8D4BE72C80}" type="pres">
      <dgm:prSet presAssocID="{155DF79C-E1BE-4935-A6D5-6E34AB77446A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8BE3EB0-A608-4CCF-ADA1-4DB81809E6BA}" type="pres">
      <dgm:prSet presAssocID="{53A1515F-498E-470B-9628-2780DBE5BFF1}" presName="sibTrans" presStyleCnt="0"/>
      <dgm:spPr/>
    </dgm:pt>
    <dgm:pt modelId="{E2ABF3C7-B593-468A-9A0D-FEF56409C6C9}" type="pres">
      <dgm:prSet presAssocID="{D466BF30-C349-46DC-B73B-F3319148F389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B551E30-FEBC-4956-922B-C5AC00A8E5AB}" type="pres">
      <dgm:prSet presAssocID="{D25A60CE-7C8B-4C9E-98FB-090EAEB0258F}" presName="sibTrans" presStyleCnt="0"/>
      <dgm:spPr/>
    </dgm:pt>
    <dgm:pt modelId="{D1AD67C4-0A0C-4898-912C-205827B30F6D}" type="pres">
      <dgm:prSet presAssocID="{E546A391-F8C8-4163-B401-3BD1F61FD596}" presName="node" presStyleLbl="node1" presStyleIdx="2" presStyleCnt="6">
        <dgm:presLayoutVars>
          <dgm:bulletEnabled val="1"/>
        </dgm:presLayoutVars>
      </dgm:prSet>
      <dgm:spPr/>
    </dgm:pt>
    <dgm:pt modelId="{2BA265D5-403D-4A74-98B1-00B04C556F92}" type="pres">
      <dgm:prSet presAssocID="{8C08194F-8C74-4E73-ACDC-5377C79EAA26}" presName="sibTrans" presStyleCnt="0"/>
      <dgm:spPr/>
    </dgm:pt>
    <dgm:pt modelId="{9450BEFD-711E-4514-87BE-73A0DEB28EF3}" type="pres">
      <dgm:prSet presAssocID="{8735C002-BB82-4B33-A758-FD10F1E36470}" presName="node" presStyleLbl="node1" presStyleIdx="3" presStyleCnt="6">
        <dgm:presLayoutVars>
          <dgm:bulletEnabled val="1"/>
        </dgm:presLayoutVars>
      </dgm:prSet>
      <dgm:spPr/>
    </dgm:pt>
    <dgm:pt modelId="{B4A506F6-2DE2-4366-B75D-E828FFE711A3}" type="pres">
      <dgm:prSet presAssocID="{6B60D936-9AA6-48A9-B015-2609FCF401A1}" presName="sibTrans" presStyleCnt="0"/>
      <dgm:spPr/>
    </dgm:pt>
    <dgm:pt modelId="{51CF16C4-49FF-4941-BF19-B611A80CFCA2}" type="pres">
      <dgm:prSet presAssocID="{C0F0F8BE-6A46-4B2C-9657-0E7AB781E9EA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EF6B670-5A46-48C8-9102-1A7A0B3A8208}" type="pres">
      <dgm:prSet presAssocID="{CB39D8C2-D81E-4759-A59F-3BBCC5D04091}" presName="sibTrans" presStyleCnt="0"/>
      <dgm:spPr/>
    </dgm:pt>
    <dgm:pt modelId="{7268FBE3-66BF-4653-86B0-0CBA5AAAA9D0}" type="pres">
      <dgm:prSet presAssocID="{A72E67E4-D9AB-49BE-B1AA-9A38A76B7EF1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5F2577E8-054B-464D-9CA6-42B07E07B802}" type="presOf" srcId="{E546A391-F8C8-4163-B401-3BD1F61FD596}" destId="{D1AD67C4-0A0C-4898-912C-205827B30F6D}" srcOrd="0" destOrd="0" presId="urn:microsoft.com/office/officeart/2005/8/layout/default"/>
    <dgm:cxn modelId="{757D9B28-0B77-40B1-9987-259553E893DE}" type="presOf" srcId="{155DF79C-E1BE-4935-A6D5-6E34AB77446A}" destId="{A9CF44E5-BB61-4F52-9FF0-2F8D4BE72C80}" srcOrd="0" destOrd="0" presId="urn:microsoft.com/office/officeart/2005/8/layout/default"/>
    <dgm:cxn modelId="{78D33CBC-C038-486B-A752-D7ABA635BD8A}" srcId="{80A55991-B9B5-4013-98F9-4619B89D38B0}" destId="{C0F0F8BE-6A46-4B2C-9657-0E7AB781E9EA}" srcOrd="4" destOrd="0" parTransId="{732436D5-4510-404E-A9C3-EBDEE26E39BD}" sibTransId="{CB39D8C2-D81E-4759-A59F-3BBCC5D04091}"/>
    <dgm:cxn modelId="{308D9F6B-9B74-474D-BD56-70002629B2B2}" srcId="{80A55991-B9B5-4013-98F9-4619B89D38B0}" destId="{155DF79C-E1BE-4935-A6D5-6E34AB77446A}" srcOrd="0" destOrd="0" parTransId="{34EF8A8C-D8FC-401D-A5CA-808DD24B82B4}" sibTransId="{53A1515F-498E-470B-9628-2780DBE5BFF1}"/>
    <dgm:cxn modelId="{442D92FE-9281-4F96-88F6-F20EF2B18EEA}" type="presOf" srcId="{D466BF30-C349-46DC-B73B-F3319148F389}" destId="{E2ABF3C7-B593-468A-9A0D-FEF56409C6C9}" srcOrd="0" destOrd="0" presId="urn:microsoft.com/office/officeart/2005/8/layout/default"/>
    <dgm:cxn modelId="{BAA2C5F9-EC7C-47F7-A33B-3D32EEFC52DB}" type="presOf" srcId="{C0F0F8BE-6A46-4B2C-9657-0E7AB781E9EA}" destId="{51CF16C4-49FF-4941-BF19-B611A80CFCA2}" srcOrd="0" destOrd="0" presId="urn:microsoft.com/office/officeart/2005/8/layout/default"/>
    <dgm:cxn modelId="{6C96DD46-1EDC-4095-BB46-DBFC739AE7DF}" srcId="{80A55991-B9B5-4013-98F9-4619B89D38B0}" destId="{A72E67E4-D9AB-49BE-B1AA-9A38A76B7EF1}" srcOrd="5" destOrd="0" parTransId="{DD66AD67-DB2E-4811-A8D7-5A2A54F6E442}" sibTransId="{85E594C6-950B-44AA-8BF1-4C3040317FA7}"/>
    <dgm:cxn modelId="{54925DF9-3AD3-406A-91CB-105EECE4EEE1}" type="presOf" srcId="{8735C002-BB82-4B33-A758-FD10F1E36470}" destId="{9450BEFD-711E-4514-87BE-73A0DEB28EF3}" srcOrd="0" destOrd="0" presId="urn:microsoft.com/office/officeart/2005/8/layout/default"/>
    <dgm:cxn modelId="{B9C53A39-91F2-4C79-9725-2AD0A0A99FC5}" type="presOf" srcId="{80A55991-B9B5-4013-98F9-4619B89D38B0}" destId="{F352C029-EA6C-4763-AC3C-0E7FB03977BC}" srcOrd="0" destOrd="0" presId="urn:microsoft.com/office/officeart/2005/8/layout/default"/>
    <dgm:cxn modelId="{4BA05228-9A41-4776-AAA1-9DE103A7974A}" srcId="{80A55991-B9B5-4013-98F9-4619B89D38B0}" destId="{8735C002-BB82-4B33-A758-FD10F1E36470}" srcOrd="3" destOrd="0" parTransId="{D2DB3E8A-6142-4A70-90FD-B08BB192BA25}" sibTransId="{6B60D936-9AA6-48A9-B015-2609FCF401A1}"/>
    <dgm:cxn modelId="{6C5A3CA1-4E65-4C62-9BCF-B8EC57812A6B}" srcId="{80A55991-B9B5-4013-98F9-4619B89D38B0}" destId="{D466BF30-C349-46DC-B73B-F3319148F389}" srcOrd="1" destOrd="0" parTransId="{03039C46-E573-4EC1-8E1F-5F79867E3F1A}" sibTransId="{D25A60CE-7C8B-4C9E-98FB-090EAEB0258F}"/>
    <dgm:cxn modelId="{BA171FB5-E4C6-4ACB-9AF7-5DEA2B236D5F}" type="presOf" srcId="{A72E67E4-D9AB-49BE-B1AA-9A38A76B7EF1}" destId="{7268FBE3-66BF-4653-86B0-0CBA5AAAA9D0}" srcOrd="0" destOrd="0" presId="urn:microsoft.com/office/officeart/2005/8/layout/default"/>
    <dgm:cxn modelId="{DA76CD9C-B80E-4C5F-97F9-58FA0E591E70}" srcId="{80A55991-B9B5-4013-98F9-4619B89D38B0}" destId="{E546A391-F8C8-4163-B401-3BD1F61FD596}" srcOrd="2" destOrd="0" parTransId="{8FC0F9E9-352B-43D6-A6BF-DCB789384844}" sibTransId="{8C08194F-8C74-4E73-ACDC-5377C79EAA26}"/>
    <dgm:cxn modelId="{3FB3A485-A6A3-4C6F-85CC-7444464843B3}" type="presParOf" srcId="{F352C029-EA6C-4763-AC3C-0E7FB03977BC}" destId="{A9CF44E5-BB61-4F52-9FF0-2F8D4BE72C80}" srcOrd="0" destOrd="0" presId="urn:microsoft.com/office/officeart/2005/8/layout/default"/>
    <dgm:cxn modelId="{BFBD16F4-0313-4C6F-8363-F700098E3CD5}" type="presParOf" srcId="{F352C029-EA6C-4763-AC3C-0E7FB03977BC}" destId="{A8BE3EB0-A608-4CCF-ADA1-4DB81809E6BA}" srcOrd="1" destOrd="0" presId="urn:microsoft.com/office/officeart/2005/8/layout/default"/>
    <dgm:cxn modelId="{D3AB40A4-6EF4-427B-8B4E-BFCB3351C807}" type="presParOf" srcId="{F352C029-EA6C-4763-AC3C-0E7FB03977BC}" destId="{E2ABF3C7-B593-468A-9A0D-FEF56409C6C9}" srcOrd="2" destOrd="0" presId="urn:microsoft.com/office/officeart/2005/8/layout/default"/>
    <dgm:cxn modelId="{68524F57-A85A-4B90-9AD8-936717D63066}" type="presParOf" srcId="{F352C029-EA6C-4763-AC3C-0E7FB03977BC}" destId="{7B551E30-FEBC-4956-922B-C5AC00A8E5AB}" srcOrd="3" destOrd="0" presId="urn:microsoft.com/office/officeart/2005/8/layout/default"/>
    <dgm:cxn modelId="{70561B26-42D8-4F73-AA00-46F3F6327A64}" type="presParOf" srcId="{F352C029-EA6C-4763-AC3C-0E7FB03977BC}" destId="{D1AD67C4-0A0C-4898-912C-205827B30F6D}" srcOrd="4" destOrd="0" presId="urn:microsoft.com/office/officeart/2005/8/layout/default"/>
    <dgm:cxn modelId="{F36512B6-A9CA-47CB-8B5E-FC8B26486002}" type="presParOf" srcId="{F352C029-EA6C-4763-AC3C-0E7FB03977BC}" destId="{2BA265D5-403D-4A74-98B1-00B04C556F92}" srcOrd="5" destOrd="0" presId="urn:microsoft.com/office/officeart/2005/8/layout/default"/>
    <dgm:cxn modelId="{F3A1C7B3-4DD7-4DD4-88E2-85A67AA024E3}" type="presParOf" srcId="{F352C029-EA6C-4763-AC3C-0E7FB03977BC}" destId="{9450BEFD-711E-4514-87BE-73A0DEB28EF3}" srcOrd="6" destOrd="0" presId="urn:microsoft.com/office/officeart/2005/8/layout/default"/>
    <dgm:cxn modelId="{39F92BC7-3D46-47F1-BCE6-53AFB7F45192}" type="presParOf" srcId="{F352C029-EA6C-4763-AC3C-0E7FB03977BC}" destId="{B4A506F6-2DE2-4366-B75D-E828FFE711A3}" srcOrd="7" destOrd="0" presId="urn:microsoft.com/office/officeart/2005/8/layout/default"/>
    <dgm:cxn modelId="{0290A416-0BB6-4965-976D-82327F959277}" type="presParOf" srcId="{F352C029-EA6C-4763-AC3C-0E7FB03977BC}" destId="{51CF16C4-49FF-4941-BF19-B611A80CFCA2}" srcOrd="8" destOrd="0" presId="urn:microsoft.com/office/officeart/2005/8/layout/default"/>
    <dgm:cxn modelId="{0CA093F4-46AF-4F6F-ACF8-5EE649EC086A}" type="presParOf" srcId="{F352C029-EA6C-4763-AC3C-0E7FB03977BC}" destId="{4EF6B670-5A46-48C8-9102-1A7A0B3A8208}" srcOrd="9" destOrd="0" presId="urn:microsoft.com/office/officeart/2005/8/layout/default"/>
    <dgm:cxn modelId="{090D5C8D-41AB-494F-8E4E-F1535E832B13}" type="presParOf" srcId="{F352C029-EA6C-4763-AC3C-0E7FB03977BC}" destId="{7268FBE3-66BF-4653-86B0-0CBA5AAAA9D0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0BB5D9A2-6533-43A1-9F1D-B39294035563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72CA488D-938B-4CEB-A999-F3CB66C1CF9F}">
      <dgm:prSet phldrT="[Texto]"/>
      <dgm:spPr/>
      <dgm:t>
        <a:bodyPr/>
        <a:lstStyle/>
        <a:p>
          <a:r>
            <a:rPr lang="es-EC" dirty="0" smtClean="0"/>
            <a:t>AVENTURA Y NATURALEZA</a:t>
          </a:r>
          <a:endParaRPr lang="es-EC" dirty="0"/>
        </a:p>
      </dgm:t>
    </dgm:pt>
    <dgm:pt modelId="{249AD4E7-DE53-413E-A120-64CA0288DCE1}" type="parTrans" cxnId="{AE94EC1D-BFBC-4BF1-BDCF-263E15FF1AE9}">
      <dgm:prSet/>
      <dgm:spPr/>
      <dgm:t>
        <a:bodyPr/>
        <a:lstStyle/>
        <a:p>
          <a:endParaRPr lang="es-EC"/>
        </a:p>
      </dgm:t>
    </dgm:pt>
    <dgm:pt modelId="{6386C7E4-3D1E-4012-907C-EFC3AF30383B}" type="sibTrans" cxnId="{AE94EC1D-BFBC-4BF1-BDCF-263E15FF1AE9}">
      <dgm:prSet/>
      <dgm:spPr/>
      <dgm:t>
        <a:bodyPr/>
        <a:lstStyle/>
        <a:p>
          <a:endParaRPr lang="es-EC"/>
        </a:p>
      </dgm:t>
    </dgm:pt>
    <dgm:pt modelId="{4A1F642F-7326-49D9-84B0-53AAE6263718}">
      <dgm:prSet phldrT="[Texto]"/>
      <dgm:spPr/>
      <dgm:t>
        <a:bodyPr/>
        <a:lstStyle/>
        <a:p>
          <a:r>
            <a:rPr lang="es-EC" dirty="0" smtClean="0"/>
            <a:t>AVENTURA Y AMANECER MÁGICO</a:t>
          </a:r>
          <a:endParaRPr lang="es-EC" dirty="0"/>
        </a:p>
      </dgm:t>
    </dgm:pt>
    <dgm:pt modelId="{75177F48-4762-455B-A4C9-97D249A4AB34}" type="parTrans" cxnId="{85F752AA-D2E4-4C80-8837-5E356795F008}">
      <dgm:prSet/>
      <dgm:spPr/>
      <dgm:t>
        <a:bodyPr/>
        <a:lstStyle/>
        <a:p>
          <a:endParaRPr lang="es-EC"/>
        </a:p>
      </dgm:t>
    </dgm:pt>
    <dgm:pt modelId="{09D1A0DB-DFC5-4706-83D6-449B75CD99FF}" type="sibTrans" cxnId="{85F752AA-D2E4-4C80-8837-5E356795F008}">
      <dgm:prSet/>
      <dgm:spPr/>
      <dgm:t>
        <a:bodyPr/>
        <a:lstStyle/>
        <a:p>
          <a:endParaRPr lang="es-EC"/>
        </a:p>
      </dgm:t>
    </dgm:pt>
    <dgm:pt modelId="{45357C98-9E1C-45D6-BCDB-44B589A1EEC9}" type="pres">
      <dgm:prSet presAssocID="{0BB5D9A2-6533-43A1-9F1D-B39294035563}" presName="Name0" presStyleCnt="0">
        <dgm:presLayoutVars>
          <dgm:chMax val="7"/>
          <dgm:chPref val="7"/>
          <dgm:dir/>
        </dgm:presLayoutVars>
      </dgm:prSet>
      <dgm:spPr/>
    </dgm:pt>
    <dgm:pt modelId="{AAC55062-7756-464F-B70A-F56D6F417E1E}" type="pres">
      <dgm:prSet presAssocID="{0BB5D9A2-6533-43A1-9F1D-B39294035563}" presName="Name1" presStyleCnt="0"/>
      <dgm:spPr/>
    </dgm:pt>
    <dgm:pt modelId="{FA721F8C-B0EC-4FAB-BB52-B2E349784AD9}" type="pres">
      <dgm:prSet presAssocID="{0BB5D9A2-6533-43A1-9F1D-B39294035563}" presName="cycle" presStyleCnt="0"/>
      <dgm:spPr/>
    </dgm:pt>
    <dgm:pt modelId="{83153C4F-54C6-4A5A-BB51-A5E7B155394F}" type="pres">
      <dgm:prSet presAssocID="{0BB5D9A2-6533-43A1-9F1D-B39294035563}" presName="srcNode" presStyleLbl="node1" presStyleIdx="0" presStyleCnt="2"/>
      <dgm:spPr/>
    </dgm:pt>
    <dgm:pt modelId="{0766A1E2-8D5A-45AB-98F0-D8D96034AB8D}" type="pres">
      <dgm:prSet presAssocID="{0BB5D9A2-6533-43A1-9F1D-B39294035563}" presName="conn" presStyleLbl="parChTrans1D2" presStyleIdx="0" presStyleCnt="1"/>
      <dgm:spPr/>
    </dgm:pt>
    <dgm:pt modelId="{FF19ECDD-6939-4E25-A176-08FC49051EE1}" type="pres">
      <dgm:prSet presAssocID="{0BB5D9A2-6533-43A1-9F1D-B39294035563}" presName="extraNode" presStyleLbl="node1" presStyleIdx="0" presStyleCnt="2"/>
      <dgm:spPr/>
    </dgm:pt>
    <dgm:pt modelId="{6ADB6473-4FD9-43CC-BA5F-962F58F54A12}" type="pres">
      <dgm:prSet presAssocID="{0BB5D9A2-6533-43A1-9F1D-B39294035563}" presName="dstNode" presStyleLbl="node1" presStyleIdx="0" presStyleCnt="2"/>
      <dgm:spPr/>
    </dgm:pt>
    <dgm:pt modelId="{2C014790-6C20-4D47-BBA4-CC57CBE2891C}" type="pres">
      <dgm:prSet presAssocID="{72CA488D-938B-4CEB-A999-F3CB66C1CF9F}" presName="text_1" presStyleLbl="node1" presStyleIdx="0" presStyleCnt="2">
        <dgm:presLayoutVars>
          <dgm:bulletEnabled val="1"/>
        </dgm:presLayoutVars>
      </dgm:prSet>
      <dgm:spPr/>
    </dgm:pt>
    <dgm:pt modelId="{99AF9F30-CDD5-4F28-B0A8-201197AA9CF7}" type="pres">
      <dgm:prSet presAssocID="{72CA488D-938B-4CEB-A999-F3CB66C1CF9F}" presName="accent_1" presStyleCnt="0"/>
      <dgm:spPr/>
    </dgm:pt>
    <dgm:pt modelId="{D995CAD2-A8B7-4DFF-9844-40D298E2BE0E}" type="pres">
      <dgm:prSet presAssocID="{72CA488D-938B-4CEB-A999-F3CB66C1CF9F}" presName="accentRepeatNode" presStyleLbl="solidFgAcc1" presStyleIdx="0" presStyleCnt="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49C89420-BE38-4B7F-9386-6CABDC6BD30D}" type="pres">
      <dgm:prSet presAssocID="{4A1F642F-7326-49D9-84B0-53AAE6263718}" presName="text_2" presStyleLbl="node1" presStyleIdx="1" presStyleCnt="2">
        <dgm:presLayoutVars>
          <dgm:bulletEnabled val="1"/>
        </dgm:presLayoutVars>
      </dgm:prSet>
      <dgm:spPr/>
    </dgm:pt>
    <dgm:pt modelId="{B84E92EF-FACF-45BC-AA68-525D2AE2E7F1}" type="pres">
      <dgm:prSet presAssocID="{4A1F642F-7326-49D9-84B0-53AAE6263718}" presName="accent_2" presStyleCnt="0"/>
      <dgm:spPr/>
    </dgm:pt>
    <dgm:pt modelId="{8709F46E-F131-47DE-9E6D-37CCF795A9B8}" type="pres">
      <dgm:prSet presAssocID="{4A1F642F-7326-49D9-84B0-53AAE6263718}" presName="accentRepeatNode" presStyleLbl="solidFgAcc1" presStyleIdx="1" presStyleCnt="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3C4F6C6B-BEAC-483C-A4F7-5988F7B68EE1}" type="presOf" srcId="{72CA488D-938B-4CEB-A999-F3CB66C1CF9F}" destId="{2C014790-6C20-4D47-BBA4-CC57CBE2891C}" srcOrd="0" destOrd="0" presId="urn:microsoft.com/office/officeart/2008/layout/VerticalCurvedList"/>
    <dgm:cxn modelId="{AE94EC1D-BFBC-4BF1-BDCF-263E15FF1AE9}" srcId="{0BB5D9A2-6533-43A1-9F1D-B39294035563}" destId="{72CA488D-938B-4CEB-A999-F3CB66C1CF9F}" srcOrd="0" destOrd="0" parTransId="{249AD4E7-DE53-413E-A120-64CA0288DCE1}" sibTransId="{6386C7E4-3D1E-4012-907C-EFC3AF30383B}"/>
    <dgm:cxn modelId="{1E4BA12F-C558-452D-BA90-B0B087836677}" type="presOf" srcId="{6386C7E4-3D1E-4012-907C-EFC3AF30383B}" destId="{0766A1E2-8D5A-45AB-98F0-D8D96034AB8D}" srcOrd="0" destOrd="0" presId="urn:microsoft.com/office/officeart/2008/layout/VerticalCurvedList"/>
    <dgm:cxn modelId="{EE26482F-2AF4-4C7F-9637-2B5CA10B5BD8}" type="presOf" srcId="{4A1F642F-7326-49D9-84B0-53AAE6263718}" destId="{49C89420-BE38-4B7F-9386-6CABDC6BD30D}" srcOrd="0" destOrd="0" presId="urn:microsoft.com/office/officeart/2008/layout/VerticalCurvedList"/>
    <dgm:cxn modelId="{71A93239-B07D-477D-85FF-CABDDEF3A4C3}" type="presOf" srcId="{0BB5D9A2-6533-43A1-9F1D-B39294035563}" destId="{45357C98-9E1C-45D6-BCDB-44B589A1EEC9}" srcOrd="0" destOrd="0" presId="urn:microsoft.com/office/officeart/2008/layout/VerticalCurvedList"/>
    <dgm:cxn modelId="{85F752AA-D2E4-4C80-8837-5E356795F008}" srcId="{0BB5D9A2-6533-43A1-9F1D-B39294035563}" destId="{4A1F642F-7326-49D9-84B0-53AAE6263718}" srcOrd="1" destOrd="0" parTransId="{75177F48-4762-455B-A4C9-97D249A4AB34}" sibTransId="{09D1A0DB-DFC5-4706-83D6-449B75CD99FF}"/>
    <dgm:cxn modelId="{A16AC70C-A89E-41B8-84C8-4D53ECF9142A}" type="presParOf" srcId="{45357C98-9E1C-45D6-BCDB-44B589A1EEC9}" destId="{AAC55062-7756-464F-B70A-F56D6F417E1E}" srcOrd="0" destOrd="0" presId="urn:microsoft.com/office/officeart/2008/layout/VerticalCurvedList"/>
    <dgm:cxn modelId="{95499F26-68E1-4DF7-9C63-5EE2E7BB65B1}" type="presParOf" srcId="{AAC55062-7756-464F-B70A-F56D6F417E1E}" destId="{FA721F8C-B0EC-4FAB-BB52-B2E349784AD9}" srcOrd="0" destOrd="0" presId="urn:microsoft.com/office/officeart/2008/layout/VerticalCurvedList"/>
    <dgm:cxn modelId="{A0E559E0-3437-4412-897E-2FD1E873EBA3}" type="presParOf" srcId="{FA721F8C-B0EC-4FAB-BB52-B2E349784AD9}" destId="{83153C4F-54C6-4A5A-BB51-A5E7B155394F}" srcOrd="0" destOrd="0" presId="urn:microsoft.com/office/officeart/2008/layout/VerticalCurvedList"/>
    <dgm:cxn modelId="{E5989DED-C1E7-4619-A553-BF1233C2DDD2}" type="presParOf" srcId="{FA721F8C-B0EC-4FAB-BB52-B2E349784AD9}" destId="{0766A1E2-8D5A-45AB-98F0-D8D96034AB8D}" srcOrd="1" destOrd="0" presId="urn:microsoft.com/office/officeart/2008/layout/VerticalCurvedList"/>
    <dgm:cxn modelId="{78823945-6AAD-4E60-8905-35B8E08E0106}" type="presParOf" srcId="{FA721F8C-B0EC-4FAB-BB52-B2E349784AD9}" destId="{FF19ECDD-6939-4E25-A176-08FC49051EE1}" srcOrd="2" destOrd="0" presId="urn:microsoft.com/office/officeart/2008/layout/VerticalCurvedList"/>
    <dgm:cxn modelId="{D20556C0-7B8E-41CA-B30F-3350C5BF7D14}" type="presParOf" srcId="{FA721F8C-B0EC-4FAB-BB52-B2E349784AD9}" destId="{6ADB6473-4FD9-43CC-BA5F-962F58F54A12}" srcOrd="3" destOrd="0" presId="urn:microsoft.com/office/officeart/2008/layout/VerticalCurvedList"/>
    <dgm:cxn modelId="{77A27EFF-F5B5-49D4-B031-DB5EF6CD2CA1}" type="presParOf" srcId="{AAC55062-7756-464F-B70A-F56D6F417E1E}" destId="{2C014790-6C20-4D47-BBA4-CC57CBE2891C}" srcOrd="1" destOrd="0" presId="urn:microsoft.com/office/officeart/2008/layout/VerticalCurvedList"/>
    <dgm:cxn modelId="{3397C392-0596-4362-9D5C-8CF1218DFC08}" type="presParOf" srcId="{AAC55062-7756-464F-B70A-F56D6F417E1E}" destId="{99AF9F30-CDD5-4F28-B0A8-201197AA9CF7}" srcOrd="2" destOrd="0" presId="urn:microsoft.com/office/officeart/2008/layout/VerticalCurvedList"/>
    <dgm:cxn modelId="{52045B18-7D65-4C08-B594-6DCB5E6D6CF2}" type="presParOf" srcId="{99AF9F30-CDD5-4F28-B0A8-201197AA9CF7}" destId="{D995CAD2-A8B7-4DFF-9844-40D298E2BE0E}" srcOrd="0" destOrd="0" presId="urn:microsoft.com/office/officeart/2008/layout/VerticalCurvedList"/>
    <dgm:cxn modelId="{D2AFE2AB-AF28-4D5A-B967-74DC82ACB563}" type="presParOf" srcId="{AAC55062-7756-464F-B70A-F56D6F417E1E}" destId="{49C89420-BE38-4B7F-9386-6CABDC6BD30D}" srcOrd="3" destOrd="0" presId="urn:microsoft.com/office/officeart/2008/layout/VerticalCurvedList"/>
    <dgm:cxn modelId="{41BD5270-92E8-4B05-B885-3CB76B16DBA5}" type="presParOf" srcId="{AAC55062-7756-464F-B70A-F56D6F417E1E}" destId="{B84E92EF-FACF-45BC-AA68-525D2AE2E7F1}" srcOrd="4" destOrd="0" presId="urn:microsoft.com/office/officeart/2008/layout/VerticalCurvedList"/>
    <dgm:cxn modelId="{07F88B3C-F249-48D7-8034-EEE576E7B24D}" type="presParOf" srcId="{B84E92EF-FACF-45BC-AA68-525D2AE2E7F1}" destId="{8709F46E-F131-47DE-9E6D-37CCF795A9B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BC97D482-C77A-406D-8F95-40826EB2B666}" type="doc">
      <dgm:prSet loTypeId="urn:microsoft.com/office/officeart/2005/8/layout/defaul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4A3EB6D3-5A73-42FF-BCF8-6529C6C1E6D4}">
      <dgm:prSet phldrT="[Texto]"/>
      <dgm:spPr/>
      <dgm:t>
        <a:bodyPr/>
        <a:lstStyle/>
        <a:p>
          <a:r>
            <a:rPr lang="es-EC" dirty="0" smtClean="0"/>
            <a:t>Atractivos naturales</a:t>
          </a:r>
          <a:endParaRPr lang="es-EC" dirty="0"/>
        </a:p>
      </dgm:t>
    </dgm:pt>
    <dgm:pt modelId="{543952C6-9A3F-4AF3-B4A6-DF63B66372F5}" type="parTrans" cxnId="{0B465A4F-9356-478B-9A2F-D441E4AC74AF}">
      <dgm:prSet/>
      <dgm:spPr/>
      <dgm:t>
        <a:bodyPr/>
        <a:lstStyle/>
        <a:p>
          <a:endParaRPr lang="es-EC"/>
        </a:p>
      </dgm:t>
    </dgm:pt>
    <dgm:pt modelId="{4ED7C8E4-9F3B-4B17-8ED5-9A9CC9F720D3}" type="sibTrans" cxnId="{0B465A4F-9356-478B-9A2F-D441E4AC74AF}">
      <dgm:prSet/>
      <dgm:spPr/>
      <dgm:t>
        <a:bodyPr/>
        <a:lstStyle/>
        <a:p>
          <a:endParaRPr lang="es-EC"/>
        </a:p>
      </dgm:t>
    </dgm:pt>
    <dgm:pt modelId="{644F1DCD-5755-4228-BB1F-A5A26ABF0BD3}">
      <dgm:prSet phldrT="[Texto]"/>
      <dgm:spPr/>
      <dgm:t>
        <a:bodyPr/>
        <a:lstStyle/>
        <a:p>
          <a:r>
            <a:rPr lang="es-EC" dirty="0" smtClean="0"/>
            <a:t>Servicios de apoyo</a:t>
          </a:r>
          <a:endParaRPr lang="es-EC" dirty="0"/>
        </a:p>
      </dgm:t>
    </dgm:pt>
    <dgm:pt modelId="{2CB36F30-7B1B-4B96-B94B-2EED05377A0C}" type="parTrans" cxnId="{D5EDCC2B-2B27-47B4-A5C9-5E3B07B2E7BC}">
      <dgm:prSet/>
      <dgm:spPr/>
      <dgm:t>
        <a:bodyPr/>
        <a:lstStyle/>
        <a:p>
          <a:endParaRPr lang="es-EC"/>
        </a:p>
      </dgm:t>
    </dgm:pt>
    <dgm:pt modelId="{BCA6A636-DFFE-4B06-8E7E-15A7FA666BDC}" type="sibTrans" cxnId="{D5EDCC2B-2B27-47B4-A5C9-5E3B07B2E7BC}">
      <dgm:prSet/>
      <dgm:spPr/>
      <dgm:t>
        <a:bodyPr/>
        <a:lstStyle/>
        <a:p>
          <a:endParaRPr lang="es-EC"/>
        </a:p>
      </dgm:t>
    </dgm:pt>
    <dgm:pt modelId="{5C8080FB-F0D6-410C-82B6-A7CE793DB5BB}">
      <dgm:prSet phldrT="[Texto]"/>
      <dgm:spPr/>
      <dgm:t>
        <a:bodyPr/>
        <a:lstStyle/>
        <a:p>
          <a:r>
            <a:rPr lang="es-EC" dirty="0" smtClean="0"/>
            <a:t>Atractivos culturales</a:t>
          </a:r>
        </a:p>
      </dgm:t>
    </dgm:pt>
    <dgm:pt modelId="{4F24DD80-45D2-4429-AA8E-A42111414056}" type="parTrans" cxnId="{591FC94D-3AB8-4C20-844D-991FDA705728}">
      <dgm:prSet/>
      <dgm:spPr/>
      <dgm:t>
        <a:bodyPr/>
        <a:lstStyle/>
        <a:p>
          <a:endParaRPr lang="es-EC"/>
        </a:p>
      </dgm:t>
    </dgm:pt>
    <dgm:pt modelId="{E5653457-CC2A-4373-AB6F-DEA0C8FBC260}" type="sibTrans" cxnId="{591FC94D-3AB8-4C20-844D-991FDA705728}">
      <dgm:prSet/>
      <dgm:spPr/>
      <dgm:t>
        <a:bodyPr/>
        <a:lstStyle/>
        <a:p>
          <a:endParaRPr lang="es-EC"/>
        </a:p>
      </dgm:t>
    </dgm:pt>
    <dgm:pt modelId="{EAE3325E-4D7A-436B-9EED-22D7D3B59F42}">
      <dgm:prSet phldrT="[Texto]"/>
      <dgm:spPr/>
      <dgm:t>
        <a:bodyPr/>
        <a:lstStyle/>
        <a:p>
          <a:r>
            <a:rPr lang="es-EC" dirty="0" smtClean="0"/>
            <a:t>Actividades turísticas</a:t>
          </a:r>
        </a:p>
      </dgm:t>
    </dgm:pt>
    <dgm:pt modelId="{5437C5D0-7556-41B7-8DFA-5DB9EAD8C901}" type="parTrans" cxnId="{116F5411-906A-471F-A37A-D532B507D6F5}">
      <dgm:prSet/>
      <dgm:spPr/>
      <dgm:t>
        <a:bodyPr/>
        <a:lstStyle/>
        <a:p>
          <a:endParaRPr lang="es-EC"/>
        </a:p>
      </dgm:t>
    </dgm:pt>
    <dgm:pt modelId="{3D0EAFDD-9714-446A-9799-DDB758B6BAF9}" type="sibTrans" cxnId="{116F5411-906A-471F-A37A-D532B507D6F5}">
      <dgm:prSet/>
      <dgm:spPr/>
      <dgm:t>
        <a:bodyPr/>
        <a:lstStyle/>
        <a:p>
          <a:endParaRPr lang="es-EC"/>
        </a:p>
      </dgm:t>
    </dgm:pt>
    <dgm:pt modelId="{6A8A2B1F-E5A5-4FAA-ADB2-FDF6130A00C5}" type="pres">
      <dgm:prSet presAssocID="{BC97D482-C77A-406D-8F95-40826EB2B666}" presName="diagram" presStyleCnt="0">
        <dgm:presLayoutVars>
          <dgm:dir/>
          <dgm:resizeHandles val="exact"/>
        </dgm:presLayoutVars>
      </dgm:prSet>
      <dgm:spPr/>
    </dgm:pt>
    <dgm:pt modelId="{D2240066-7B7F-44E3-9FE9-C08482C139FD}" type="pres">
      <dgm:prSet presAssocID="{4A3EB6D3-5A73-42FF-BCF8-6529C6C1E6D4}" presName="node" presStyleLbl="node1" presStyleIdx="0" presStyleCnt="4">
        <dgm:presLayoutVars>
          <dgm:bulletEnabled val="1"/>
        </dgm:presLayoutVars>
      </dgm:prSet>
      <dgm:spPr/>
    </dgm:pt>
    <dgm:pt modelId="{BEA1F447-D4AA-4BF5-9C30-AD78D1AEB6D3}" type="pres">
      <dgm:prSet presAssocID="{4ED7C8E4-9F3B-4B17-8ED5-9A9CC9F720D3}" presName="sibTrans" presStyleCnt="0"/>
      <dgm:spPr/>
    </dgm:pt>
    <dgm:pt modelId="{DF6F2924-CE8B-468F-BF2A-69EC5173F4AD}" type="pres">
      <dgm:prSet presAssocID="{5C8080FB-F0D6-410C-82B6-A7CE793DB5BB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9687561-F1DA-4E74-9608-92BEFC8FB683}" type="pres">
      <dgm:prSet presAssocID="{E5653457-CC2A-4373-AB6F-DEA0C8FBC260}" presName="sibTrans" presStyleCnt="0"/>
      <dgm:spPr/>
    </dgm:pt>
    <dgm:pt modelId="{693B01F4-5E3E-4041-AA7F-6CFB1D884306}" type="pres">
      <dgm:prSet presAssocID="{EAE3325E-4D7A-436B-9EED-22D7D3B59F42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43F2668-380B-403A-9F9E-817DB5397697}" type="pres">
      <dgm:prSet presAssocID="{3D0EAFDD-9714-446A-9799-DDB758B6BAF9}" presName="sibTrans" presStyleCnt="0"/>
      <dgm:spPr/>
    </dgm:pt>
    <dgm:pt modelId="{68D9B3AA-4A71-403D-9712-EDDBC4AECEC2}" type="pres">
      <dgm:prSet presAssocID="{644F1DCD-5755-4228-BB1F-A5A26ABF0BD3}" presName="node" presStyleLbl="node1" presStyleIdx="3" presStyleCnt="4">
        <dgm:presLayoutVars>
          <dgm:bulletEnabled val="1"/>
        </dgm:presLayoutVars>
      </dgm:prSet>
      <dgm:spPr/>
    </dgm:pt>
  </dgm:ptLst>
  <dgm:cxnLst>
    <dgm:cxn modelId="{CCA70F07-FA4C-4948-AB19-297CC65FB086}" type="presOf" srcId="{4A3EB6D3-5A73-42FF-BCF8-6529C6C1E6D4}" destId="{D2240066-7B7F-44E3-9FE9-C08482C139FD}" srcOrd="0" destOrd="0" presId="urn:microsoft.com/office/officeart/2005/8/layout/default"/>
    <dgm:cxn modelId="{116F5411-906A-471F-A37A-D532B507D6F5}" srcId="{BC97D482-C77A-406D-8F95-40826EB2B666}" destId="{EAE3325E-4D7A-436B-9EED-22D7D3B59F42}" srcOrd="2" destOrd="0" parTransId="{5437C5D0-7556-41B7-8DFA-5DB9EAD8C901}" sibTransId="{3D0EAFDD-9714-446A-9799-DDB758B6BAF9}"/>
    <dgm:cxn modelId="{591FC94D-3AB8-4C20-844D-991FDA705728}" srcId="{BC97D482-C77A-406D-8F95-40826EB2B666}" destId="{5C8080FB-F0D6-410C-82B6-A7CE793DB5BB}" srcOrd="1" destOrd="0" parTransId="{4F24DD80-45D2-4429-AA8E-A42111414056}" sibTransId="{E5653457-CC2A-4373-AB6F-DEA0C8FBC260}"/>
    <dgm:cxn modelId="{D5EDCC2B-2B27-47B4-A5C9-5E3B07B2E7BC}" srcId="{BC97D482-C77A-406D-8F95-40826EB2B666}" destId="{644F1DCD-5755-4228-BB1F-A5A26ABF0BD3}" srcOrd="3" destOrd="0" parTransId="{2CB36F30-7B1B-4B96-B94B-2EED05377A0C}" sibTransId="{BCA6A636-DFFE-4B06-8E7E-15A7FA666BDC}"/>
    <dgm:cxn modelId="{0B465A4F-9356-478B-9A2F-D441E4AC74AF}" srcId="{BC97D482-C77A-406D-8F95-40826EB2B666}" destId="{4A3EB6D3-5A73-42FF-BCF8-6529C6C1E6D4}" srcOrd="0" destOrd="0" parTransId="{543952C6-9A3F-4AF3-B4A6-DF63B66372F5}" sibTransId="{4ED7C8E4-9F3B-4B17-8ED5-9A9CC9F720D3}"/>
    <dgm:cxn modelId="{6CD96C27-0C5C-4A6E-BF69-7DA661484C9B}" type="presOf" srcId="{BC97D482-C77A-406D-8F95-40826EB2B666}" destId="{6A8A2B1F-E5A5-4FAA-ADB2-FDF6130A00C5}" srcOrd="0" destOrd="0" presId="urn:microsoft.com/office/officeart/2005/8/layout/default"/>
    <dgm:cxn modelId="{80FB4F27-D345-4ED4-A10D-394609EE47CF}" type="presOf" srcId="{5C8080FB-F0D6-410C-82B6-A7CE793DB5BB}" destId="{DF6F2924-CE8B-468F-BF2A-69EC5173F4AD}" srcOrd="0" destOrd="0" presId="urn:microsoft.com/office/officeart/2005/8/layout/default"/>
    <dgm:cxn modelId="{6B65089B-33E4-44F7-B1FE-498E616890BE}" type="presOf" srcId="{644F1DCD-5755-4228-BB1F-A5A26ABF0BD3}" destId="{68D9B3AA-4A71-403D-9712-EDDBC4AECEC2}" srcOrd="0" destOrd="0" presId="urn:microsoft.com/office/officeart/2005/8/layout/default"/>
    <dgm:cxn modelId="{8B480896-10EC-430F-9D5F-925BB038A4E0}" type="presOf" srcId="{EAE3325E-4D7A-436B-9EED-22D7D3B59F42}" destId="{693B01F4-5E3E-4041-AA7F-6CFB1D884306}" srcOrd="0" destOrd="0" presId="urn:microsoft.com/office/officeart/2005/8/layout/default"/>
    <dgm:cxn modelId="{363A3864-91DC-4C26-BC8B-D32E7C540643}" type="presParOf" srcId="{6A8A2B1F-E5A5-4FAA-ADB2-FDF6130A00C5}" destId="{D2240066-7B7F-44E3-9FE9-C08482C139FD}" srcOrd="0" destOrd="0" presId="urn:microsoft.com/office/officeart/2005/8/layout/default"/>
    <dgm:cxn modelId="{7ED6BDEC-59E2-45AF-B4C9-36BD1DE1F4B6}" type="presParOf" srcId="{6A8A2B1F-E5A5-4FAA-ADB2-FDF6130A00C5}" destId="{BEA1F447-D4AA-4BF5-9C30-AD78D1AEB6D3}" srcOrd="1" destOrd="0" presId="urn:microsoft.com/office/officeart/2005/8/layout/default"/>
    <dgm:cxn modelId="{C3369F3A-D3EF-406B-8488-FB35E56417AD}" type="presParOf" srcId="{6A8A2B1F-E5A5-4FAA-ADB2-FDF6130A00C5}" destId="{DF6F2924-CE8B-468F-BF2A-69EC5173F4AD}" srcOrd="2" destOrd="0" presId="urn:microsoft.com/office/officeart/2005/8/layout/default"/>
    <dgm:cxn modelId="{167D828E-26C7-424F-94B7-87D4E4B539B3}" type="presParOf" srcId="{6A8A2B1F-E5A5-4FAA-ADB2-FDF6130A00C5}" destId="{59687561-F1DA-4E74-9608-92BEFC8FB683}" srcOrd="3" destOrd="0" presId="urn:microsoft.com/office/officeart/2005/8/layout/default"/>
    <dgm:cxn modelId="{4ACED043-F22D-43AA-947D-19C38C74A209}" type="presParOf" srcId="{6A8A2B1F-E5A5-4FAA-ADB2-FDF6130A00C5}" destId="{693B01F4-5E3E-4041-AA7F-6CFB1D884306}" srcOrd="4" destOrd="0" presId="urn:microsoft.com/office/officeart/2005/8/layout/default"/>
    <dgm:cxn modelId="{0FD89DB0-94DF-4B51-985D-C91500205144}" type="presParOf" srcId="{6A8A2B1F-E5A5-4FAA-ADB2-FDF6130A00C5}" destId="{143F2668-380B-403A-9F9E-817DB5397697}" srcOrd="5" destOrd="0" presId="urn:microsoft.com/office/officeart/2005/8/layout/default"/>
    <dgm:cxn modelId="{781CDE74-E153-473F-ACFC-A949EFC8E397}" type="presParOf" srcId="{6A8A2B1F-E5A5-4FAA-ADB2-FDF6130A00C5}" destId="{68D9B3AA-4A71-403D-9712-EDDBC4AECEC2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E3785812-44C0-4C6D-B7C5-B090CF4DDAFB}" type="doc">
      <dgm:prSet loTypeId="urn:microsoft.com/office/officeart/2005/8/layout/lProcess3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F845436B-38AF-45A4-B06E-108F25BF2F9A}">
      <dgm:prSet phldrT="[Texto]" custT="1"/>
      <dgm:spPr/>
      <dgm:t>
        <a:bodyPr/>
        <a:lstStyle/>
        <a:p>
          <a:r>
            <a:rPr lang="es-EC" sz="2000" dirty="0" smtClean="0"/>
            <a:t>Atención al cliente</a:t>
          </a:r>
          <a:endParaRPr lang="es-EC" sz="2000" dirty="0"/>
        </a:p>
      </dgm:t>
    </dgm:pt>
    <dgm:pt modelId="{808E32E3-648B-4894-B0E0-984C1AD016C5}" type="parTrans" cxnId="{308820C2-F77F-44F2-9F18-55ACE67F9ABA}">
      <dgm:prSet/>
      <dgm:spPr/>
      <dgm:t>
        <a:bodyPr/>
        <a:lstStyle/>
        <a:p>
          <a:endParaRPr lang="es-EC" sz="2400"/>
        </a:p>
      </dgm:t>
    </dgm:pt>
    <dgm:pt modelId="{B6C2853E-AB58-4B5F-9580-A69BE64B958A}" type="sibTrans" cxnId="{308820C2-F77F-44F2-9F18-55ACE67F9ABA}">
      <dgm:prSet/>
      <dgm:spPr/>
      <dgm:t>
        <a:bodyPr/>
        <a:lstStyle/>
        <a:p>
          <a:endParaRPr lang="es-EC" sz="2400"/>
        </a:p>
      </dgm:t>
    </dgm:pt>
    <dgm:pt modelId="{446C80E7-6C5D-4785-8407-1D59A7D21F6F}">
      <dgm:prSet phldrT="[Texto]" custT="1"/>
      <dgm:spPr/>
      <dgm:t>
        <a:bodyPr/>
        <a:lstStyle/>
        <a:p>
          <a:r>
            <a:rPr lang="es-EC" sz="1100" dirty="0" smtClean="0"/>
            <a:t>Alojamiento, A y B , prestadores de servicios</a:t>
          </a:r>
          <a:endParaRPr lang="es-EC" sz="1100" dirty="0"/>
        </a:p>
      </dgm:t>
    </dgm:pt>
    <dgm:pt modelId="{0D9AE129-BA4B-4400-B8F6-874BA94D8945}" type="parTrans" cxnId="{090692F5-DDA1-40DA-BD38-92F83F288A80}">
      <dgm:prSet/>
      <dgm:spPr/>
      <dgm:t>
        <a:bodyPr/>
        <a:lstStyle/>
        <a:p>
          <a:endParaRPr lang="es-EC" sz="2400"/>
        </a:p>
      </dgm:t>
    </dgm:pt>
    <dgm:pt modelId="{5FCCB29F-0423-4874-9195-D835CD17CA52}" type="sibTrans" cxnId="{090692F5-DDA1-40DA-BD38-92F83F288A80}">
      <dgm:prSet/>
      <dgm:spPr/>
      <dgm:t>
        <a:bodyPr/>
        <a:lstStyle/>
        <a:p>
          <a:endParaRPr lang="es-EC" sz="2400"/>
        </a:p>
      </dgm:t>
    </dgm:pt>
    <dgm:pt modelId="{B7C68A97-E5C9-4893-9798-7897BC576635}">
      <dgm:prSet phldrT="[Texto]" custT="1"/>
      <dgm:spPr/>
      <dgm:t>
        <a:bodyPr/>
        <a:lstStyle/>
        <a:p>
          <a:r>
            <a:rPr lang="es-EC" sz="1100" dirty="0" smtClean="0"/>
            <a:t>40 horas</a:t>
          </a:r>
          <a:endParaRPr lang="es-EC" sz="1100" dirty="0"/>
        </a:p>
      </dgm:t>
    </dgm:pt>
    <dgm:pt modelId="{DFCF3A32-D9F9-42AB-973E-72A4412D9957}" type="parTrans" cxnId="{6EC32DE1-6E54-4282-8F48-7026B65BA8B3}">
      <dgm:prSet/>
      <dgm:spPr/>
      <dgm:t>
        <a:bodyPr/>
        <a:lstStyle/>
        <a:p>
          <a:endParaRPr lang="es-EC" sz="2400"/>
        </a:p>
      </dgm:t>
    </dgm:pt>
    <dgm:pt modelId="{B05C9787-3348-4D6C-8FAF-E412EBF64C29}" type="sibTrans" cxnId="{6EC32DE1-6E54-4282-8F48-7026B65BA8B3}">
      <dgm:prSet/>
      <dgm:spPr/>
      <dgm:t>
        <a:bodyPr/>
        <a:lstStyle/>
        <a:p>
          <a:endParaRPr lang="es-EC" sz="2400"/>
        </a:p>
      </dgm:t>
    </dgm:pt>
    <dgm:pt modelId="{8CEFACCE-4ACE-4976-B251-71FF36919625}">
      <dgm:prSet phldrT="[Texto]" custT="1"/>
      <dgm:spPr/>
      <dgm:t>
        <a:bodyPr/>
        <a:lstStyle/>
        <a:p>
          <a:r>
            <a:rPr lang="es-EC" sz="2000" dirty="0" smtClean="0"/>
            <a:t>Primeros auxilios</a:t>
          </a:r>
          <a:endParaRPr lang="es-EC" sz="2000" dirty="0"/>
        </a:p>
      </dgm:t>
    </dgm:pt>
    <dgm:pt modelId="{70347235-3E28-4998-BCB5-30349E76A3AC}" type="parTrans" cxnId="{8EE54406-7B12-4B07-8B0C-FE1B7A5D2E05}">
      <dgm:prSet/>
      <dgm:spPr/>
      <dgm:t>
        <a:bodyPr/>
        <a:lstStyle/>
        <a:p>
          <a:endParaRPr lang="es-EC" sz="2400"/>
        </a:p>
      </dgm:t>
    </dgm:pt>
    <dgm:pt modelId="{3ADA0B4C-61C1-4637-AE81-F8833CBF532F}" type="sibTrans" cxnId="{8EE54406-7B12-4B07-8B0C-FE1B7A5D2E05}">
      <dgm:prSet/>
      <dgm:spPr/>
      <dgm:t>
        <a:bodyPr/>
        <a:lstStyle/>
        <a:p>
          <a:endParaRPr lang="es-EC" sz="2400"/>
        </a:p>
      </dgm:t>
    </dgm:pt>
    <dgm:pt modelId="{5A345392-4422-4C84-B142-4D725F523904}">
      <dgm:prSet phldrT="[Texto]" custT="1"/>
      <dgm:spPr/>
      <dgm:t>
        <a:bodyPr/>
        <a:lstStyle/>
        <a:p>
          <a:r>
            <a:rPr lang="es-EC" sz="1100" dirty="0" smtClean="0"/>
            <a:t>Alojamiento, A y B , prestadores de servicios</a:t>
          </a:r>
          <a:endParaRPr lang="es-EC" sz="1100" dirty="0"/>
        </a:p>
      </dgm:t>
    </dgm:pt>
    <dgm:pt modelId="{A7C7DCE8-B2F2-4535-ADDF-D244C1434E48}" type="parTrans" cxnId="{9E70132C-53A1-4245-8A81-03B2C2643B60}">
      <dgm:prSet/>
      <dgm:spPr/>
      <dgm:t>
        <a:bodyPr/>
        <a:lstStyle/>
        <a:p>
          <a:endParaRPr lang="es-EC" sz="2400"/>
        </a:p>
      </dgm:t>
    </dgm:pt>
    <dgm:pt modelId="{DA75563A-D8C6-4A5B-89D5-815E3E7FBDDB}" type="sibTrans" cxnId="{9E70132C-53A1-4245-8A81-03B2C2643B60}">
      <dgm:prSet/>
      <dgm:spPr/>
      <dgm:t>
        <a:bodyPr/>
        <a:lstStyle/>
        <a:p>
          <a:endParaRPr lang="es-EC" sz="2400"/>
        </a:p>
      </dgm:t>
    </dgm:pt>
    <dgm:pt modelId="{FD7D577B-8280-43CC-821C-DDD9B8E119A8}">
      <dgm:prSet phldrT="[Texto]" custT="1"/>
      <dgm:spPr/>
      <dgm:t>
        <a:bodyPr/>
        <a:lstStyle/>
        <a:p>
          <a:r>
            <a:rPr lang="es-EC" sz="1100" dirty="0" smtClean="0"/>
            <a:t>40 horas</a:t>
          </a:r>
          <a:endParaRPr lang="es-EC" sz="1100" dirty="0"/>
        </a:p>
      </dgm:t>
    </dgm:pt>
    <dgm:pt modelId="{F1F5EF3C-41F0-4F28-9BEB-086B949AA0F3}" type="parTrans" cxnId="{F356C517-FE65-400D-A6C9-3D7DA6F32BDD}">
      <dgm:prSet/>
      <dgm:spPr/>
      <dgm:t>
        <a:bodyPr/>
        <a:lstStyle/>
        <a:p>
          <a:endParaRPr lang="es-EC" sz="2400"/>
        </a:p>
      </dgm:t>
    </dgm:pt>
    <dgm:pt modelId="{98A30693-14A7-4635-94F6-35152EAC84C8}" type="sibTrans" cxnId="{F356C517-FE65-400D-A6C9-3D7DA6F32BDD}">
      <dgm:prSet/>
      <dgm:spPr/>
      <dgm:t>
        <a:bodyPr/>
        <a:lstStyle/>
        <a:p>
          <a:endParaRPr lang="es-EC" sz="2400"/>
        </a:p>
      </dgm:t>
    </dgm:pt>
    <dgm:pt modelId="{7FC275AA-4BCB-4205-B3AA-6323DBA85140}">
      <dgm:prSet phldrT="[Texto]" custT="1"/>
      <dgm:spPr/>
      <dgm:t>
        <a:bodyPr/>
        <a:lstStyle/>
        <a:p>
          <a:r>
            <a:rPr lang="es-EC" sz="2000" dirty="0" smtClean="0"/>
            <a:t>Inglés elemental</a:t>
          </a:r>
          <a:endParaRPr lang="es-EC" sz="2000" dirty="0"/>
        </a:p>
      </dgm:t>
    </dgm:pt>
    <dgm:pt modelId="{609EE953-C5D2-4270-8FA5-18CC2AD18AD1}" type="parTrans" cxnId="{9C1E361C-927A-478F-B212-81095EA80D5B}">
      <dgm:prSet/>
      <dgm:spPr/>
      <dgm:t>
        <a:bodyPr/>
        <a:lstStyle/>
        <a:p>
          <a:endParaRPr lang="es-EC" sz="2400"/>
        </a:p>
      </dgm:t>
    </dgm:pt>
    <dgm:pt modelId="{844B50C2-237B-4428-9BC3-4D7CAC30D569}" type="sibTrans" cxnId="{9C1E361C-927A-478F-B212-81095EA80D5B}">
      <dgm:prSet/>
      <dgm:spPr/>
      <dgm:t>
        <a:bodyPr/>
        <a:lstStyle/>
        <a:p>
          <a:endParaRPr lang="es-EC" sz="2400"/>
        </a:p>
      </dgm:t>
    </dgm:pt>
    <dgm:pt modelId="{A285B82F-19A5-488B-AEFC-FFA3EAE5BA8E}">
      <dgm:prSet phldrT="[Texto]" custT="1"/>
      <dgm:spPr/>
      <dgm:t>
        <a:bodyPr/>
        <a:lstStyle/>
        <a:p>
          <a:r>
            <a:rPr lang="es-EC" sz="1100" dirty="0" smtClean="0"/>
            <a:t>Alojamiento, A y B , prestadores de servicios</a:t>
          </a:r>
          <a:endParaRPr lang="es-EC" sz="1100" dirty="0"/>
        </a:p>
      </dgm:t>
    </dgm:pt>
    <dgm:pt modelId="{3C3DB4B1-8D20-45E8-995A-AFC9F0BDFF0A}" type="parTrans" cxnId="{68B82532-763D-4F2B-A79A-994AA798C15E}">
      <dgm:prSet/>
      <dgm:spPr/>
      <dgm:t>
        <a:bodyPr/>
        <a:lstStyle/>
        <a:p>
          <a:endParaRPr lang="es-EC" sz="2400"/>
        </a:p>
      </dgm:t>
    </dgm:pt>
    <dgm:pt modelId="{0F14A30F-43B4-4D90-9FCD-9D809C02490E}" type="sibTrans" cxnId="{68B82532-763D-4F2B-A79A-994AA798C15E}">
      <dgm:prSet/>
      <dgm:spPr/>
      <dgm:t>
        <a:bodyPr/>
        <a:lstStyle/>
        <a:p>
          <a:endParaRPr lang="es-EC" sz="2400"/>
        </a:p>
      </dgm:t>
    </dgm:pt>
    <dgm:pt modelId="{527B0894-4362-4E26-8273-355D63AF0E2E}">
      <dgm:prSet phldrT="[Texto]" custT="1"/>
      <dgm:spPr/>
      <dgm:t>
        <a:bodyPr/>
        <a:lstStyle/>
        <a:p>
          <a:r>
            <a:rPr lang="es-EC" sz="1100" dirty="0" smtClean="0"/>
            <a:t>80 horas</a:t>
          </a:r>
          <a:endParaRPr lang="es-EC" sz="1100" dirty="0"/>
        </a:p>
      </dgm:t>
    </dgm:pt>
    <dgm:pt modelId="{126098BB-13AC-444F-94F2-8E53AE710045}" type="parTrans" cxnId="{3A316CE5-EA6A-44DE-B4F6-33715F0E7115}">
      <dgm:prSet/>
      <dgm:spPr/>
      <dgm:t>
        <a:bodyPr/>
        <a:lstStyle/>
        <a:p>
          <a:endParaRPr lang="es-EC" sz="2400"/>
        </a:p>
      </dgm:t>
    </dgm:pt>
    <dgm:pt modelId="{A6C1AE84-CD97-4AA6-BF3B-A2CCC15400BA}" type="sibTrans" cxnId="{3A316CE5-EA6A-44DE-B4F6-33715F0E7115}">
      <dgm:prSet/>
      <dgm:spPr/>
      <dgm:t>
        <a:bodyPr/>
        <a:lstStyle/>
        <a:p>
          <a:endParaRPr lang="es-EC" sz="2400"/>
        </a:p>
      </dgm:t>
    </dgm:pt>
    <dgm:pt modelId="{D47CD22B-5919-4DB6-BBC4-3914FEEAC812}">
      <dgm:prSet phldrT="[Texto]" custT="1"/>
      <dgm:spPr/>
      <dgm:t>
        <a:bodyPr/>
        <a:lstStyle/>
        <a:p>
          <a:r>
            <a:rPr lang="es-EC" sz="2000" dirty="0" smtClean="0"/>
            <a:t>Innovación</a:t>
          </a:r>
          <a:endParaRPr lang="es-EC" sz="2000" dirty="0"/>
        </a:p>
      </dgm:t>
    </dgm:pt>
    <dgm:pt modelId="{1CFEDB97-99E2-4DA5-8F91-91883DE05039}" type="parTrans" cxnId="{FF3C02BA-7A14-47CD-9A3A-2F922A964BA4}">
      <dgm:prSet/>
      <dgm:spPr/>
      <dgm:t>
        <a:bodyPr/>
        <a:lstStyle/>
        <a:p>
          <a:endParaRPr lang="es-EC" sz="2400"/>
        </a:p>
      </dgm:t>
    </dgm:pt>
    <dgm:pt modelId="{1C618AF9-DA9E-4521-A75C-DC95979B5F2D}" type="sibTrans" cxnId="{FF3C02BA-7A14-47CD-9A3A-2F922A964BA4}">
      <dgm:prSet/>
      <dgm:spPr/>
      <dgm:t>
        <a:bodyPr/>
        <a:lstStyle/>
        <a:p>
          <a:endParaRPr lang="es-EC" sz="2400"/>
        </a:p>
      </dgm:t>
    </dgm:pt>
    <dgm:pt modelId="{05964A25-397C-451B-9624-2D177E34A68E}">
      <dgm:prSet phldrT="[Texto]" custT="1"/>
      <dgm:spPr/>
      <dgm:t>
        <a:bodyPr/>
        <a:lstStyle/>
        <a:p>
          <a:r>
            <a:rPr lang="es-EC" sz="2000" dirty="0" smtClean="0"/>
            <a:t>Técnicas de restaurante</a:t>
          </a:r>
          <a:endParaRPr lang="es-EC" sz="2000" dirty="0"/>
        </a:p>
      </dgm:t>
    </dgm:pt>
    <dgm:pt modelId="{5ACEA8FE-104B-433D-AAC9-DF0E4424D848}" type="parTrans" cxnId="{08B7CB6F-793C-45F2-B5C4-6B84AB0DFE6F}">
      <dgm:prSet/>
      <dgm:spPr/>
      <dgm:t>
        <a:bodyPr/>
        <a:lstStyle/>
        <a:p>
          <a:endParaRPr lang="es-EC" sz="2400"/>
        </a:p>
      </dgm:t>
    </dgm:pt>
    <dgm:pt modelId="{81F36BA5-01CB-49BD-B965-CB069ED9367F}" type="sibTrans" cxnId="{08B7CB6F-793C-45F2-B5C4-6B84AB0DFE6F}">
      <dgm:prSet/>
      <dgm:spPr/>
      <dgm:t>
        <a:bodyPr/>
        <a:lstStyle/>
        <a:p>
          <a:endParaRPr lang="es-EC" sz="2400"/>
        </a:p>
      </dgm:t>
    </dgm:pt>
    <dgm:pt modelId="{53E7B441-63B2-4262-BEFC-A45A1E281804}">
      <dgm:prSet phldrT="[Texto]" custT="1"/>
      <dgm:spPr/>
      <dgm:t>
        <a:bodyPr/>
        <a:lstStyle/>
        <a:p>
          <a:r>
            <a:rPr lang="es-EC" sz="2000" dirty="0" smtClean="0"/>
            <a:t>Buenas Prácticas Ambientales</a:t>
          </a:r>
          <a:endParaRPr lang="es-EC" sz="2000" dirty="0"/>
        </a:p>
      </dgm:t>
    </dgm:pt>
    <dgm:pt modelId="{AA10D113-1186-4842-B57E-44CE5EF2D0F0}" type="parTrans" cxnId="{B956FA39-2BFD-45DC-8913-B8F09DFC1448}">
      <dgm:prSet/>
      <dgm:spPr/>
      <dgm:t>
        <a:bodyPr/>
        <a:lstStyle/>
        <a:p>
          <a:endParaRPr lang="es-EC" sz="2400"/>
        </a:p>
      </dgm:t>
    </dgm:pt>
    <dgm:pt modelId="{3B6AB9CE-C35B-436E-B18B-CE729F9B913D}" type="sibTrans" cxnId="{B956FA39-2BFD-45DC-8913-B8F09DFC1448}">
      <dgm:prSet/>
      <dgm:spPr/>
      <dgm:t>
        <a:bodyPr/>
        <a:lstStyle/>
        <a:p>
          <a:endParaRPr lang="es-EC" sz="2400"/>
        </a:p>
      </dgm:t>
    </dgm:pt>
    <dgm:pt modelId="{F1DD5581-66B0-41C9-9137-FB667C441A6E}">
      <dgm:prSet phldrT="[Texto]" custT="1"/>
      <dgm:spPr/>
      <dgm:t>
        <a:bodyPr/>
        <a:lstStyle/>
        <a:p>
          <a:r>
            <a:rPr lang="es-EC" sz="1100" dirty="0" smtClean="0"/>
            <a:t>Áreas administravas</a:t>
          </a:r>
          <a:endParaRPr lang="es-EC" sz="1100" dirty="0"/>
        </a:p>
      </dgm:t>
    </dgm:pt>
    <dgm:pt modelId="{718F455B-FDC6-455A-B0B5-7AA272CF8BBE}" type="parTrans" cxnId="{ECB6DE9D-9FB8-4DF1-BD37-F481F1898281}">
      <dgm:prSet/>
      <dgm:spPr/>
      <dgm:t>
        <a:bodyPr/>
        <a:lstStyle/>
        <a:p>
          <a:endParaRPr lang="es-EC" sz="2400"/>
        </a:p>
      </dgm:t>
    </dgm:pt>
    <dgm:pt modelId="{55EBB55A-9D9C-480D-BE9C-9352A174AAE5}" type="sibTrans" cxnId="{ECB6DE9D-9FB8-4DF1-BD37-F481F1898281}">
      <dgm:prSet/>
      <dgm:spPr/>
      <dgm:t>
        <a:bodyPr/>
        <a:lstStyle/>
        <a:p>
          <a:endParaRPr lang="es-EC" sz="2400"/>
        </a:p>
      </dgm:t>
    </dgm:pt>
    <dgm:pt modelId="{99CEE07F-F244-4D73-A36C-F3F953DABD97}">
      <dgm:prSet phldrT="[Texto]" custT="1"/>
      <dgm:spPr/>
      <dgm:t>
        <a:bodyPr/>
        <a:lstStyle/>
        <a:p>
          <a:r>
            <a:rPr lang="es-EC" sz="1100" dirty="0" smtClean="0"/>
            <a:t>30 horas</a:t>
          </a:r>
          <a:endParaRPr lang="es-EC" sz="1100" dirty="0"/>
        </a:p>
      </dgm:t>
    </dgm:pt>
    <dgm:pt modelId="{E64C4F1D-665E-4447-A8A2-E2655DF1680A}" type="parTrans" cxnId="{5183615D-266A-44AA-ABB4-BD3E74257BF6}">
      <dgm:prSet/>
      <dgm:spPr/>
      <dgm:t>
        <a:bodyPr/>
        <a:lstStyle/>
        <a:p>
          <a:endParaRPr lang="es-EC" sz="2400"/>
        </a:p>
      </dgm:t>
    </dgm:pt>
    <dgm:pt modelId="{89E9AEA3-0BA1-4421-938B-0A6D3685C455}" type="sibTrans" cxnId="{5183615D-266A-44AA-ABB4-BD3E74257BF6}">
      <dgm:prSet/>
      <dgm:spPr/>
      <dgm:t>
        <a:bodyPr/>
        <a:lstStyle/>
        <a:p>
          <a:endParaRPr lang="es-EC" sz="2400"/>
        </a:p>
      </dgm:t>
    </dgm:pt>
    <dgm:pt modelId="{CB8D3350-27DA-46DE-B00A-AC00A1DD9BFB}">
      <dgm:prSet phldrT="[Texto]" custT="1"/>
      <dgm:spPr/>
      <dgm:t>
        <a:bodyPr/>
        <a:lstStyle/>
        <a:p>
          <a:r>
            <a:rPr lang="es-EC" sz="1100" dirty="0" smtClean="0"/>
            <a:t>Alojamiento, A y B. </a:t>
          </a:r>
          <a:endParaRPr lang="es-EC" sz="1100" dirty="0"/>
        </a:p>
      </dgm:t>
    </dgm:pt>
    <dgm:pt modelId="{F5248D71-4551-4B10-9282-DB3D9E50DB2A}" type="parTrans" cxnId="{2F061DD3-33B3-45D0-A39C-B2A7174F43EC}">
      <dgm:prSet/>
      <dgm:spPr/>
      <dgm:t>
        <a:bodyPr/>
        <a:lstStyle/>
        <a:p>
          <a:endParaRPr lang="es-EC" sz="2400"/>
        </a:p>
      </dgm:t>
    </dgm:pt>
    <dgm:pt modelId="{AF245E8B-0F9D-48DF-AE76-4C38682EDC3B}" type="sibTrans" cxnId="{2F061DD3-33B3-45D0-A39C-B2A7174F43EC}">
      <dgm:prSet/>
      <dgm:spPr/>
      <dgm:t>
        <a:bodyPr/>
        <a:lstStyle/>
        <a:p>
          <a:endParaRPr lang="es-EC" sz="2400"/>
        </a:p>
      </dgm:t>
    </dgm:pt>
    <dgm:pt modelId="{1A567D04-94A2-4589-ADE0-BBC3BC664199}">
      <dgm:prSet phldrT="[Texto]" custT="1"/>
      <dgm:spPr/>
      <dgm:t>
        <a:bodyPr/>
        <a:lstStyle/>
        <a:p>
          <a:r>
            <a:rPr lang="es-EC" sz="1100" dirty="0" smtClean="0"/>
            <a:t>Todos </a:t>
          </a:r>
          <a:r>
            <a:rPr lang="es-EC" sz="1100" dirty="0" smtClean="0"/>
            <a:t>Alojamiento, A y B , prestadores de servicios</a:t>
          </a:r>
          <a:endParaRPr lang="es-EC" sz="1100" dirty="0"/>
        </a:p>
      </dgm:t>
    </dgm:pt>
    <dgm:pt modelId="{AE757088-37CC-4909-93F1-C93395A5B3A3}" type="parTrans" cxnId="{EC143F3C-0BC4-472F-8488-B384B07F646F}">
      <dgm:prSet/>
      <dgm:spPr/>
      <dgm:t>
        <a:bodyPr/>
        <a:lstStyle/>
        <a:p>
          <a:endParaRPr lang="es-EC" sz="2400"/>
        </a:p>
      </dgm:t>
    </dgm:pt>
    <dgm:pt modelId="{8243CFB6-C819-423C-B1D2-8A08D00DF113}" type="sibTrans" cxnId="{EC143F3C-0BC4-472F-8488-B384B07F646F}">
      <dgm:prSet/>
      <dgm:spPr/>
      <dgm:t>
        <a:bodyPr/>
        <a:lstStyle/>
        <a:p>
          <a:endParaRPr lang="es-EC" sz="2400"/>
        </a:p>
      </dgm:t>
    </dgm:pt>
    <dgm:pt modelId="{D2B408D9-A24C-4EF8-BA7D-931BDDD96665}">
      <dgm:prSet phldrT="[Texto]" custT="1"/>
      <dgm:spPr/>
      <dgm:t>
        <a:bodyPr/>
        <a:lstStyle/>
        <a:p>
          <a:r>
            <a:rPr lang="es-EC" sz="1100" dirty="0" smtClean="0"/>
            <a:t>30 horas</a:t>
          </a:r>
          <a:endParaRPr lang="es-EC" sz="1100" dirty="0"/>
        </a:p>
      </dgm:t>
    </dgm:pt>
    <dgm:pt modelId="{9AD41EDB-6564-48EC-AFF4-9D501019D3AB}" type="parTrans" cxnId="{527C66B6-E37E-48D9-9F77-FE9FB469E897}">
      <dgm:prSet/>
      <dgm:spPr/>
      <dgm:t>
        <a:bodyPr/>
        <a:lstStyle/>
        <a:p>
          <a:endParaRPr lang="es-EC" sz="2400"/>
        </a:p>
      </dgm:t>
    </dgm:pt>
    <dgm:pt modelId="{0F63DEFA-7817-4CB8-9277-BD2F3112D8A5}" type="sibTrans" cxnId="{527C66B6-E37E-48D9-9F77-FE9FB469E897}">
      <dgm:prSet/>
      <dgm:spPr/>
      <dgm:t>
        <a:bodyPr/>
        <a:lstStyle/>
        <a:p>
          <a:endParaRPr lang="es-EC" sz="2400"/>
        </a:p>
      </dgm:t>
    </dgm:pt>
    <dgm:pt modelId="{C4105712-E02B-418B-891B-1AF67A96272A}">
      <dgm:prSet phldrT="[Texto]" custT="1"/>
      <dgm:spPr/>
      <dgm:t>
        <a:bodyPr/>
        <a:lstStyle/>
        <a:p>
          <a:r>
            <a:rPr lang="es-EC" sz="1100" dirty="0" smtClean="0"/>
            <a:t>30 horas</a:t>
          </a:r>
        </a:p>
        <a:p>
          <a:endParaRPr lang="es-EC" sz="1100" dirty="0"/>
        </a:p>
      </dgm:t>
    </dgm:pt>
    <dgm:pt modelId="{B453E747-63E9-4014-B302-9A3469A487EC}" type="parTrans" cxnId="{3F7A5B38-963A-45E4-A88D-7964D3D05FA5}">
      <dgm:prSet/>
      <dgm:spPr/>
      <dgm:t>
        <a:bodyPr/>
        <a:lstStyle/>
        <a:p>
          <a:endParaRPr lang="es-EC" sz="2400"/>
        </a:p>
      </dgm:t>
    </dgm:pt>
    <dgm:pt modelId="{10862B8C-EECA-43EB-80C9-56C7BF68E45B}" type="sibTrans" cxnId="{3F7A5B38-963A-45E4-A88D-7964D3D05FA5}">
      <dgm:prSet/>
      <dgm:spPr/>
      <dgm:t>
        <a:bodyPr/>
        <a:lstStyle/>
        <a:p>
          <a:endParaRPr lang="es-EC" sz="2400"/>
        </a:p>
      </dgm:t>
    </dgm:pt>
    <dgm:pt modelId="{E6B55105-C30C-4A75-ACF7-D2B7268A4ADB}" type="pres">
      <dgm:prSet presAssocID="{E3785812-44C0-4C6D-B7C5-B090CF4DDAFB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5BD6EBC3-52AB-43AE-9709-B6217F12BF30}" type="pres">
      <dgm:prSet presAssocID="{F845436B-38AF-45A4-B06E-108F25BF2F9A}" presName="horFlow" presStyleCnt="0"/>
      <dgm:spPr/>
    </dgm:pt>
    <dgm:pt modelId="{350C3C0D-91B7-4297-B74F-B496813E1B8F}" type="pres">
      <dgm:prSet presAssocID="{F845436B-38AF-45A4-B06E-108F25BF2F9A}" presName="bigChev" presStyleLbl="node1" presStyleIdx="0" presStyleCnt="6" custScaleX="183290"/>
      <dgm:spPr/>
    </dgm:pt>
    <dgm:pt modelId="{6108A703-9124-4946-9C36-A39BDED294AB}" type="pres">
      <dgm:prSet presAssocID="{0D9AE129-BA4B-4400-B8F6-874BA94D8945}" presName="parTrans" presStyleCnt="0"/>
      <dgm:spPr/>
    </dgm:pt>
    <dgm:pt modelId="{65CBDFCC-5B8F-4A2E-BF20-A40901693682}" type="pres">
      <dgm:prSet presAssocID="{446C80E7-6C5D-4785-8407-1D59A7D21F6F}" presName="node" presStyleLbl="alignAccFollowNode1" presStyleIdx="0" presStyleCnt="12" custScaleX="17900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17B3435-AE7D-4879-8FB5-EC551AF4E6DF}" type="pres">
      <dgm:prSet presAssocID="{5FCCB29F-0423-4874-9195-D835CD17CA52}" presName="sibTrans" presStyleCnt="0"/>
      <dgm:spPr/>
    </dgm:pt>
    <dgm:pt modelId="{1F8B11DE-65AA-4561-9591-B51CE841CA92}" type="pres">
      <dgm:prSet presAssocID="{B7C68A97-E5C9-4893-9798-7897BC576635}" presName="node" presStyleLbl="alignAccFollowNode1" presStyleIdx="1" presStyleCnt="12">
        <dgm:presLayoutVars>
          <dgm:bulletEnabled val="1"/>
        </dgm:presLayoutVars>
      </dgm:prSet>
      <dgm:spPr/>
    </dgm:pt>
    <dgm:pt modelId="{DE384B44-48CE-4001-84A3-1789F5760EAD}" type="pres">
      <dgm:prSet presAssocID="{F845436B-38AF-45A4-B06E-108F25BF2F9A}" presName="vSp" presStyleCnt="0"/>
      <dgm:spPr/>
    </dgm:pt>
    <dgm:pt modelId="{1CF59183-C035-4E20-906A-34823CCBA08E}" type="pres">
      <dgm:prSet presAssocID="{8CEFACCE-4ACE-4976-B251-71FF36919625}" presName="horFlow" presStyleCnt="0"/>
      <dgm:spPr/>
    </dgm:pt>
    <dgm:pt modelId="{2B82F5FA-0881-4C40-B901-BD7CB6C76130}" type="pres">
      <dgm:prSet presAssocID="{8CEFACCE-4ACE-4976-B251-71FF36919625}" presName="bigChev" presStyleLbl="node1" presStyleIdx="1" presStyleCnt="6" custScaleX="183290"/>
      <dgm:spPr/>
    </dgm:pt>
    <dgm:pt modelId="{488566E0-A4F2-4566-8962-215AD44BC1F8}" type="pres">
      <dgm:prSet presAssocID="{A7C7DCE8-B2F2-4535-ADDF-D244C1434E48}" presName="parTrans" presStyleCnt="0"/>
      <dgm:spPr/>
    </dgm:pt>
    <dgm:pt modelId="{8BBE8E33-051E-476A-9674-72D81EF47BCD}" type="pres">
      <dgm:prSet presAssocID="{5A345392-4422-4C84-B142-4D725F523904}" presName="node" presStyleLbl="alignAccFollowNode1" presStyleIdx="2" presStyleCnt="12" custScaleX="17990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C02BB65-707F-45E5-BA14-B363AD758A46}" type="pres">
      <dgm:prSet presAssocID="{DA75563A-D8C6-4A5B-89D5-815E3E7FBDDB}" presName="sibTrans" presStyleCnt="0"/>
      <dgm:spPr/>
    </dgm:pt>
    <dgm:pt modelId="{3BF24791-B02A-4617-B4B0-349EC6DD16E5}" type="pres">
      <dgm:prSet presAssocID="{FD7D577B-8280-43CC-821C-DDD9B8E119A8}" presName="node" presStyleLbl="alignAccFollowNode1" presStyleIdx="3" presStyleCnt="12">
        <dgm:presLayoutVars>
          <dgm:bulletEnabled val="1"/>
        </dgm:presLayoutVars>
      </dgm:prSet>
      <dgm:spPr/>
    </dgm:pt>
    <dgm:pt modelId="{8A56CBA7-37ED-45B7-906A-E4192F3D1833}" type="pres">
      <dgm:prSet presAssocID="{8CEFACCE-4ACE-4976-B251-71FF36919625}" presName="vSp" presStyleCnt="0"/>
      <dgm:spPr/>
    </dgm:pt>
    <dgm:pt modelId="{3B138D7F-F3BD-40F5-A16A-C970ED04774A}" type="pres">
      <dgm:prSet presAssocID="{7FC275AA-4BCB-4205-B3AA-6323DBA85140}" presName="horFlow" presStyleCnt="0"/>
      <dgm:spPr/>
    </dgm:pt>
    <dgm:pt modelId="{9D88837A-FFAF-400F-8536-236B381496C1}" type="pres">
      <dgm:prSet presAssocID="{7FC275AA-4BCB-4205-B3AA-6323DBA85140}" presName="bigChev" presStyleLbl="node1" presStyleIdx="2" presStyleCnt="6" custScaleX="181575"/>
      <dgm:spPr/>
    </dgm:pt>
    <dgm:pt modelId="{1546E192-BD64-45AB-A4D4-72C56D1D8B32}" type="pres">
      <dgm:prSet presAssocID="{3C3DB4B1-8D20-45E8-995A-AFC9F0BDFF0A}" presName="parTrans" presStyleCnt="0"/>
      <dgm:spPr/>
    </dgm:pt>
    <dgm:pt modelId="{3FA2884B-AD1F-42B4-9A58-99623CF51F37}" type="pres">
      <dgm:prSet presAssocID="{A285B82F-19A5-488B-AEFC-FFA3EAE5BA8E}" presName="node" presStyleLbl="alignAccFollowNode1" presStyleIdx="4" presStyleCnt="12" custScaleX="18710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605BE74-98E5-42D8-9B9A-FE57C0441802}" type="pres">
      <dgm:prSet presAssocID="{0F14A30F-43B4-4D90-9FCD-9D809C02490E}" presName="sibTrans" presStyleCnt="0"/>
      <dgm:spPr/>
    </dgm:pt>
    <dgm:pt modelId="{4AEE55C7-4A86-4548-A94A-A210933C5CD4}" type="pres">
      <dgm:prSet presAssocID="{527B0894-4362-4E26-8273-355D63AF0E2E}" presName="node" presStyleLbl="alignAccFollowNode1" presStyleIdx="5" presStyleCnt="12">
        <dgm:presLayoutVars>
          <dgm:bulletEnabled val="1"/>
        </dgm:presLayoutVars>
      </dgm:prSet>
      <dgm:spPr/>
    </dgm:pt>
    <dgm:pt modelId="{5EAD6B05-A959-4C19-9653-FF237A897F21}" type="pres">
      <dgm:prSet presAssocID="{7FC275AA-4BCB-4205-B3AA-6323DBA85140}" presName="vSp" presStyleCnt="0"/>
      <dgm:spPr/>
    </dgm:pt>
    <dgm:pt modelId="{CBF4B763-0FF7-484E-BA6F-9A1F9407795A}" type="pres">
      <dgm:prSet presAssocID="{D47CD22B-5919-4DB6-BBC4-3914FEEAC812}" presName="horFlow" presStyleCnt="0"/>
      <dgm:spPr/>
    </dgm:pt>
    <dgm:pt modelId="{1E1330CB-1E5D-41A0-9A77-1B6AC4A91EFD}" type="pres">
      <dgm:prSet presAssocID="{D47CD22B-5919-4DB6-BBC4-3914FEEAC812}" presName="bigChev" presStyleLbl="node1" presStyleIdx="3" presStyleCnt="6" custScaleX="181023"/>
      <dgm:spPr/>
    </dgm:pt>
    <dgm:pt modelId="{4F853CC5-86FB-4DD3-9E17-9BDD4F25F98A}" type="pres">
      <dgm:prSet presAssocID="{718F455B-FDC6-455A-B0B5-7AA272CF8BBE}" presName="parTrans" presStyleCnt="0"/>
      <dgm:spPr/>
    </dgm:pt>
    <dgm:pt modelId="{3B52F06B-E8BA-4900-A304-08FB2BA92EA7}" type="pres">
      <dgm:prSet presAssocID="{F1DD5581-66B0-41C9-9137-FB667C441A6E}" presName="node" presStyleLbl="alignAccFollowNode1" presStyleIdx="6" presStyleCnt="12" custScaleX="19828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787DD99-9014-4A0A-8FC2-8A4AA880E57E}" type="pres">
      <dgm:prSet presAssocID="{55EBB55A-9D9C-480D-BE9C-9352A174AAE5}" presName="sibTrans" presStyleCnt="0"/>
      <dgm:spPr/>
    </dgm:pt>
    <dgm:pt modelId="{F16D2723-6329-4AE2-888F-53983AE1CD52}" type="pres">
      <dgm:prSet presAssocID="{99CEE07F-F244-4D73-A36C-F3F953DABD97}" presName="node" presStyleLbl="alignAccFollowNode1" presStyleIdx="7" presStyleCnt="12">
        <dgm:presLayoutVars>
          <dgm:bulletEnabled val="1"/>
        </dgm:presLayoutVars>
      </dgm:prSet>
      <dgm:spPr/>
    </dgm:pt>
    <dgm:pt modelId="{04627602-9F47-4C4F-9EFC-E22B113A6984}" type="pres">
      <dgm:prSet presAssocID="{D47CD22B-5919-4DB6-BBC4-3914FEEAC812}" presName="vSp" presStyleCnt="0"/>
      <dgm:spPr/>
    </dgm:pt>
    <dgm:pt modelId="{90AD958B-8C2C-46E9-8A43-779907E97DD7}" type="pres">
      <dgm:prSet presAssocID="{05964A25-397C-451B-9624-2D177E34A68E}" presName="horFlow" presStyleCnt="0"/>
      <dgm:spPr/>
    </dgm:pt>
    <dgm:pt modelId="{E3CDA8A1-6C63-4F5C-863D-CC322066F825}" type="pres">
      <dgm:prSet presAssocID="{05964A25-397C-451B-9624-2D177E34A68E}" presName="bigChev" presStyleLbl="node1" presStyleIdx="4" presStyleCnt="6" custScaleX="183290"/>
      <dgm:spPr/>
    </dgm:pt>
    <dgm:pt modelId="{E45705C5-6A8F-43C5-AC96-D2D8DCF915BA}" type="pres">
      <dgm:prSet presAssocID="{F5248D71-4551-4B10-9282-DB3D9E50DB2A}" presName="parTrans" presStyleCnt="0"/>
      <dgm:spPr/>
    </dgm:pt>
    <dgm:pt modelId="{7DDF1FA1-FCA0-4543-A1BF-E9F168A8DBD4}" type="pres">
      <dgm:prSet presAssocID="{CB8D3350-27DA-46DE-B00A-AC00A1DD9BFB}" presName="node" presStyleLbl="alignAccFollowNode1" presStyleIdx="8" presStyleCnt="12" custScaleX="18500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FF4F294-0541-4B36-A497-7A34786D2BA8}" type="pres">
      <dgm:prSet presAssocID="{AF245E8B-0F9D-48DF-AE76-4C38682EDC3B}" presName="sibTrans" presStyleCnt="0"/>
      <dgm:spPr/>
    </dgm:pt>
    <dgm:pt modelId="{0CB4142C-92F2-4FC5-AA7C-5D9C0BFBBC9D}" type="pres">
      <dgm:prSet presAssocID="{D2B408D9-A24C-4EF8-BA7D-931BDDD96665}" presName="node" presStyleLbl="alignAccFollowNode1" presStyleIdx="9" presStyleCnt="12">
        <dgm:presLayoutVars>
          <dgm:bulletEnabled val="1"/>
        </dgm:presLayoutVars>
      </dgm:prSet>
      <dgm:spPr/>
    </dgm:pt>
    <dgm:pt modelId="{2F4694FD-ABE4-4D20-89D9-1AF2E57D6105}" type="pres">
      <dgm:prSet presAssocID="{05964A25-397C-451B-9624-2D177E34A68E}" presName="vSp" presStyleCnt="0"/>
      <dgm:spPr/>
    </dgm:pt>
    <dgm:pt modelId="{AAE9E553-5E64-49A1-AD1B-550B83507F66}" type="pres">
      <dgm:prSet presAssocID="{53E7B441-63B2-4262-BEFC-A45A1E281804}" presName="horFlow" presStyleCnt="0"/>
      <dgm:spPr/>
    </dgm:pt>
    <dgm:pt modelId="{B39A694D-A40B-4B57-99B1-E6A772104A5F}" type="pres">
      <dgm:prSet presAssocID="{53E7B441-63B2-4262-BEFC-A45A1E281804}" presName="bigChev" presStyleLbl="node1" presStyleIdx="5" presStyleCnt="6" custScaleX="172987"/>
      <dgm:spPr/>
      <dgm:t>
        <a:bodyPr/>
        <a:lstStyle/>
        <a:p>
          <a:endParaRPr lang="es-EC"/>
        </a:p>
      </dgm:t>
    </dgm:pt>
    <dgm:pt modelId="{CDEE5C87-4863-4383-9CD7-7C08C0A85415}" type="pres">
      <dgm:prSet presAssocID="{AE757088-37CC-4909-93F1-C93395A5B3A3}" presName="parTrans" presStyleCnt="0"/>
      <dgm:spPr/>
    </dgm:pt>
    <dgm:pt modelId="{521BA37A-1321-425C-A0E6-CE84C4E1767B}" type="pres">
      <dgm:prSet presAssocID="{1A567D04-94A2-4589-ADE0-BBC3BC664199}" presName="node" presStyleLbl="alignAccFollowNode1" presStyleIdx="10" presStyleCnt="12" custScaleX="21077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4E5856F-2CEA-461E-B1AB-454DEBFA3AD7}" type="pres">
      <dgm:prSet presAssocID="{8243CFB6-C819-423C-B1D2-8A08D00DF113}" presName="sibTrans" presStyleCnt="0"/>
      <dgm:spPr/>
    </dgm:pt>
    <dgm:pt modelId="{400F4284-5F9A-44CD-ADDD-FD74CEA5B7A3}" type="pres">
      <dgm:prSet presAssocID="{C4105712-E02B-418B-891B-1AF67A96272A}" presName="node" presStyleLbl="alignAccFollowNode1" presStyleIdx="11" presStyleCnt="12">
        <dgm:presLayoutVars>
          <dgm:bulletEnabled val="1"/>
        </dgm:presLayoutVars>
      </dgm:prSet>
      <dgm:spPr/>
    </dgm:pt>
  </dgm:ptLst>
  <dgm:cxnLst>
    <dgm:cxn modelId="{EC143F3C-0BC4-472F-8488-B384B07F646F}" srcId="{53E7B441-63B2-4262-BEFC-A45A1E281804}" destId="{1A567D04-94A2-4589-ADE0-BBC3BC664199}" srcOrd="0" destOrd="0" parTransId="{AE757088-37CC-4909-93F1-C93395A5B3A3}" sibTransId="{8243CFB6-C819-423C-B1D2-8A08D00DF113}"/>
    <dgm:cxn modelId="{71E857B6-09D9-4410-8B3D-ED3A44DDA72A}" type="presOf" srcId="{F845436B-38AF-45A4-B06E-108F25BF2F9A}" destId="{350C3C0D-91B7-4297-B74F-B496813E1B8F}" srcOrd="0" destOrd="0" presId="urn:microsoft.com/office/officeart/2005/8/layout/lProcess3"/>
    <dgm:cxn modelId="{739FE545-29F5-453F-8ED7-7A43149463CA}" type="presOf" srcId="{CB8D3350-27DA-46DE-B00A-AC00A1DD9BFB}" destId="{7DDF1FA1-FCA0-4543-A1BF-E9F168A8DBD4}" srcOrd="0" destOrd="0" presId="urn:microsoft.com/office/officeart/2005/8/layout/lProcess3"/>
    <dgm:cxn modelId="{ECB6DE9D-9FB8-4DF1-BD37-F481F1898281}" srcId="{D47CD22B-5919-4DB6-BBC4-3914FEEAC812}" destId="{F1DD5581-66B0-41C9-9137-FB667C441A6E}" srcOrd="0" destOrd="0" parTransId="{718F455B-FDC6-455A-B0B5-7AA272CF8BBE}" sibTransId="{55EBB55A-9D9C-480D-BE9C-9352A174AAE5}"/>
    <dgm:cxn modelId="{68B82532-763D-4F2B-A79A-994AA798C15E}" srcId="{7FC275AA-4BCB-4205-B3AA-6323DBA85140}" destId="{A285B82F-19A5-488B-AEFC-FFA3EAE5BA8E}" srcOrd="0" destOrd="0" parTransId="{3C3DB4B1-8D20-45E8-995A-AFC9F0BDFF0A}" sibTransId="{0F14A30F-43B4-4D90-9FCD-9D809C02490E}"/>
    <dgm:cxn modelId="{9C1E361C-927A-478F-B212-81095EA80D5B}" srcId="{E3785812-44C0-4C6D-B7C5-B090CF4DDAFB}" destId="{7FC275AA-4BCB-4205-B3AA-6323DBA85140}" srcOrd="2" destOrd="0" parTransId="{609EE953-C5D2-4270-8FA5-18CC2AD18AD1}" sibTransId="{844B50C2-237B-4428-9BC3-4D7CAC30D569}"/>
    <dgm:cxn modelId="{3A316CE5-EA6A-44DE-B4F6-33715F0E7115}" srcId="{7FC275AA-4BCB-4205-B3AA-6323DBA85140}" destId="{527B0894-4362-4E26-8273-355D63AF0E2E}" srcOrd="1" destOrd="0" parTransId="{126098BB-13AC-444F-94F2-8E53AE710045}" sibTransId="{A6C1AE84-CD97-4AA6-BF3B-A2CCC15400BA}"/>
    <dgm:cxn modelId="{308820C2-F77F-44F2-9F18-55ACE67F9ABA}" srcId="{E3785812-44C0-4C6D-B7C5-B090CF4DDAFB}" destId="{F845436B-38AF-45A4-B06E-108F25BF2F9A}" srcOrd="0" destOrd="0" parTransId="{808E32E3-648B-4894-B0E0-984C1AD016C5}" sibTransId="{B6C2853E-AB58-4B5F-9580-A69BE64B958A}"/>
    <dgm:cxn modelId="{090692F5-DDA1-40DA-BD38-92F83F288A80}" srcId="{F845436B-38AF-45A4-B06E-108F25BF2F9A}" destId="{446C80E7-6C5D-4785-8407-1D59A7D21F6F}" srcOrd="0" destOrd="0" parTransId="{0D9AE129-BA4B-4400-B8F6-874BA94D8945}" sibTransId="{5FCCB29F-0423-4874-9195-D835CD17CA52}"/>
    <dgm:cxn modelId="{77C8D8F7-6D22-40B3-A941-BDA5CAEAFBC1}" type="presOf" srcId="{1A567D04-94A2-4589-ADE0-BBC3BC664199}" destId="{521BA37A-1321-425C-A0E6-CE84C4E1767B}" srcOrd="0" destOrd="0" presId="urn:microsoft.com/office/officeart/2005/8/layout/lProcess3"/>
    <dgm:cxn modelId="{D49E95BF-DCE7-4046-9401-DE5B2B18E307}" type="presOf" srcId="{A285B82F-19A5-488B-AEFC-FFA3EAE5BA8E}" destId="{3FA2884B-AD1F-42B4-9A58-99623CF51F37}" srcOrd="0" destOrd="0" presId="urn:microsoft.com/office/officeart/2005/8/layout/lProcess3"/>
    <dgm:cxn modelId="{FBF0BC41-5EE0-4494-B43E-213B598DA804}" type="presOf" srcId="{5A345392-4422-4C84-B142-4D725F523904}" destId="{8BBE8E33-051E-476A-9674-72D81EF47BCD}" srcOrd="0" destOrd="0" presId="urn:microsoft.com/office/officeart/2005/8/layout/lProcess3"/>
    <dgm:cxn modelId="{F356C517-FE65-400D-A6C9-3D7DA6F32BDD}" srcId="{8CEFACCE-4ACE-4976-B251-71FF36919625}" destId="{FD7D577B-8280-43CC-821C-DDD9B8E119A8}" srcOrd="1" destOrd="0" parTransId="{F1F5EF3C-41F0-4F28-9BEB-086B949AA0F3}" sibTransId="{98A30693-14A7-4635-94F6-35152EAC84C8}"/>
    <dgm:cxn modelId="{9E70132C-53A1-4245-8A81-03B2C2643B60}" srcId="{8CEFACCE-4ACE-4976-B251-71FF36919625}" destId="{5A345392-4422-4C84-B142-4D725F523904}" srcOrd="0" destOrd="0" parTransId="{A7C7DCE8-B2F2-4535-ADDF-D244C1434E48}" sibTransId="{DA75563A-D8C6-4A5B-89D5-815E3E7FBDDB}"/>
    <dgm:cxn modelId="{7ED57860-8C6C-4099-B251-74B829911BCD}" type="presOf" srcId="{C4105712-E02B-418B-891B-1AF67A96272A}" destId="{400F4284-5F9A-44CD-ADDD-FD74CEA5B7A3}" srcOrd="0" destOrd="0" presId="urn:microsoft.com/office/officeart/2005/8/layout/lProcess3"/>
    <dgm:cxn modelId="{1B185440-3DD9-4E1E-B858-5667227B93C9}" type="presOf" srcId="{D47CD22B-5919-4DB6-BBC4-3914FEEAC812}" destId="{1E1330CB-1E5D-41A0-9A77-1B6AC4A91EFD}" srcOrd="0" destOrd="0" presId="urn:microsoft.com/office/officeart/2005/8/layout/lProcess3"/>
    <dgm:cxn modelId="{DA6EC716-C673-4B71-BC9A-99CA012AC180}" type="presOf" srcId="{8CEFACCE-4ACE-4976-B251-71FF36919625}" destId="{2B82F5FA-0881-4C40-B901-BD7CB6C76130}" srcOrd="0" destOrd="0" presId="urn:microsoft.com/office/officeart/2005/8/layout/lProcess3"/>
    <dgm:cxn modelId="{5192BEA9-D1C6-4E89-9B10-9F71624AFD9E}" type="presOf" srcId="{F1DD5581-66B0-41C9-9137-FB667C441A6E}" destId="{3B52F06B-E8BA-4900-A304-08FB2BA92EA7}" srcOrd="0" destOrd="0" presId="urn:microsoft.com/office/officeart/2005/8/layout/lProcess3"/>
    <dgm:cxn modelId="{8EE54406-7B12-4B07-8B0C-FE1B7A5D2E05}" srcId="{E3785812-44C0-4C6D-B7C5-B090CF4DDAFB}" destId="{8CEFACCE-4ACE-4976-B251-71FF36919625}" srcOrd="1" destOrd="0" parTransId="{70347235-3E28-4998-BCB5-30349E76A3AC}" sibTransId="{3ADA0B4C-61C1-4637-AE81-F8833CBF532F}"/>
    <dgm:cxn modelId="{0CD6179D-535E-4D87-AC8D-ACEEE814094D}" type="presOf" srcId="{B7C68A97-E5C9-4893-9798-7897BC576635}" destId="{1F8B11DE-65AA-4561-9591-B51CE841CA92}" srcOrd="0" destOrd="0" presId="urn:microsoft.com/office/officeart/2005/8/layout/lProcess3"/>
    <dgm:cxn modelId="{3F7A5B38-963A-45E4-A88D-7964D3D05FA5}" srcId="{53E7B441-63B2-4262-BEFC-A45A1E281804}" destId="{C4105712-E02B-418B-891B-1AF67A96272A}" srcOrd="1" destOrd="0" parTransId="{B453E747-63E9-4014-B302-9A3469A487EC}" sibTransId="{10862B8C-EECA-43EB-80C9-56C7BF68E45B}"/>
    <dgm:cxn modelId="{51311F7C-CCC1-44A2-85D9-33DAB4846656}" type="presOf" srcId="{E3785812-44C0-4C6D-B7C5-B090CF4DDAFB}" destId="{E6B55105-C30C-4A75-ACF7-D2B7268A4ADB}" srcOrd="0" destOrd="0" presId="urn:microsoft.com/office/officeart/2005/8/layout/lProcess3"/>
    <dgm:cxn modelId="{96923F75-CFE1-4731-AD14-AB22C3BEA3F1}" type="presOf" srcId="{05964A25-397C-451B-9624-2D177E34A68E}" destId="{E3CDA8A1-6C63-4F5C-863D-CC322066F825}" srcOrd="0" destOrd="0" presId="urn:microsoft.com/office/officeart/2005/8/layout/lProcess3"/>
    <dgm:cxn modelId="{6EF32E0B-A3A4-405E-82C2-84BFB94C6E70}" type="presOf" srcId="{53E7B441-63B2-4262-BEFC-A45A1E281804}" destId="{B39A694D-A40B-4B57-99B1-E6A772104A5F}" srcOrd="0" destOrd="0" presId="urn:microsoft.com/office/officeart/2005/8/layout/lProcess3"/>
    <dgm:cxn modelId="{B956FA39-2BFD-45DC-8913-B8F09DFC1448}" srcId="{E3785812-44C0-4C6D-B7C5-B090CF4DDAFB}" destId="{53E7B441-63B2-4262-BEFC-A45A1E281804}" srcOrd="5" destOrd="0" parTransId="{AA10D113-1186-4842-B57E-44CE5EF2D0F0}" sibTransId="{3B6AB9CE-C35B-436E-B18B-CE729F9B913D}"/>
    <dgm:cxn modelId="{FF3C02BA-7A14-47CD-9A3A-2F922A964BA4}" srcId="{E3785812-44C0-4C6D-B7C5-B090CF4DDAFB}" destId="{D47CD22B-5919-4DB6-BBC4-3914FEEAC812}" srcOrd="3" destOrd="0" parTransId="{1CFEDB97-99E2-4DA5-8F91-91883DE05039}" sibTransId="{1C618AF9-DA9E-4521-A75C-DC95979B5F2D}"/>
    <dgm:cxn modelId="{1A0EF70D-B7A3-4E37-A98F-998DD81FF1B5}" type="presOf" srcId="{FD7D577B-8280-43CC-821C-DDD9B8E119A8}" destId="{3BF24791-B02A-4617-B4B0-349EC6DD16E5}" srcOrd="0" destOrd="0" presId="urn:microsoft.com/office/officeart/2005/8/layout/lProcess3"/>
    <dgm:cxn modelId="{2F061DD3-33B3-45D0-A39C-B2A7174F43EC}" srcId="{05964A25-397C-451B-9624-2D177E34A68E}" destId="{CB8D3350-27DA-46DE-B00A-AC00A1DD9BFB}" srcOrd="0" destOrd="0" parTransId="{F5248D71-4551-4B10-9282-DB3D9E50DB2A}" sibTransId="{AF245E8B-0F9D-48DF-AE76-4C38682EDC3B}"/>
    <dgm:cxn modelId="{4ECD8914-2930-4081-8610-0C5573D3F48A}" type="presOf" srcId="{527B0894-4362-4E26-8273-355D63AF0E2E}" destId="{4AEE55C7-4A86-4548-A94A-A210933C5CD4}" srcOrd="0" destOrd="0" presId="urn:microsoft.com/office/officeart/2005/8/layout/lProcess3"/>
    <dgm:cxn modelId="{527C66B6-E37E-48D9-9F77-FE9FB469E897}" srcId="{05964A25-397C-451B-9624-2D177E34A68E}" destId="{D2B408D9-A24C-4EF8-BA7D-931BDDD96665}" srcOrd="1" destOrd="0" parTransId="{9AD41EDB-6564-48EC-AFF4-9D501019D3AB}" sibTransId="{0F63DEFA-7817-4CB8-9277-BD2F3112D8A5}"/>
    <dgm:cxn modelId="{6EC32DE1-6E54-4282-8F48-7026B65BA8B3}" srcId="{F845436B-38AF-45A4-B06E-108F25BF2F9A}" destId="{B7C68A97-E5C9-4893-9798-7897BC576635}" srcOrd="1" destOrd="0" parTransId="{DFCF3A32-D9F9-42AB-973E-72A4412D9957}" sibTransId="{B05C9787-3348-4D6C-8FAF-E412EBF64C29}"/>
    <dgm:cxn modelId="{EF444F2F-702C-4B5C-B6F7-D081A6E36C5D}" type="presOf" srcId="{D2B408D9-A24C-4EF8-BA7D-931BDDD96665}" destId="{0CB4142C-92F2-4FC5-AA7C-5D9C0BFBBC9D}" srcOrd="0" destOrd="0" presId="urn:microsoft.com/office/officeart/2005/8/layout/lProcess3"/>
    <dgm:cxn modelId="{1226BA63-B7D0-4BF4-93F5-A97190D58D23}" type="presOf" srcId="{446C80E7-6C5D-4785-8407-1D59A7D21F6F}" destId="{65CBDFCC-5B8F-4A2E-BF20-A40901693682}" srcOrd="0" destOrd="0" presId="urn:microsoft.com/office/officeart/2005/8/layout/lProcess3"/>
    <dgm:cxn modelId="{2B121D6D-10B3-4003-A206-1E73BADEBCE8}" type="presOf" srcId="{99CEE07F-F244-4D73-A36C-F3F953DABD97}" destId="{F16D2723-6329-4AE2-888F-53983AE1CD52}" srcOrd="0" destOrd="0" presId="urn:microsoft.com/office/officeart/2005/8/layout/lProcess3"/>
    <dgm:cxn modelId="{10C4623E-BE86-43F7-9AC8-3C9DBE0A0259}" type="presOf" srcId="{7FC275AA-4BCB-4205-B3AA-6323DBA85140}" destId="{9D88837A-FFAF-400F-8536-236B381496C1}" srcOrd="0" destOrd="0" presId="urn:microsoft.com/office/officeart/2005/8/layout/lProcess3"/>
    <dgm:cxn modelId="{5183615D-266A-44AA-ABB4-BD3E74257BF6}" srcId="{D47CD22B-5919-4DB6-BBC4-3914FEEAC812}" destId="{99CEE07F-F244-4D73-A36C-F3F953DABD97}" srcOrd="1" destOrd="0" parTransId="{E64C4F1D-665E-4447-A8A2-E2655DF1680A}" sibTransId="{89E9AEA3-0BA1-4421-938B-0A6D3685C455}"/>
    <dgm:cxn modelId="{08B7CB6F-793C-45F2-B5C4-6B84AB0DFE6F}" srcId="{E3785812-44C0-4C6D-B7C5-B090CF4DDAFB}" destId="{05964A25-397C-451B-9624-2D177E34A68E}" srcOrd="4" destOrd="0" parTransId="{5ACEA8FE-104B-433D-AAC9-DF0E4424D848}" sibTransId="{81F36BA5-01CB-49BD-B965-CB069ED9367F}"/>
    <dgm:cxn modelId="{71384161-5379-4EBF-8BEA-8CAB6FF8D1AA}" type="presParOf" srcId="{E6B55105-C30C-4A75-ACF7-D2B7268A4ADB}" destId="{5BD6EBC3-52AB-43AE-9709-B6217F12BF30}" srcOrd="0" destOrd="0" presId="urn:microsoft.com/office/officeart/2005/8/layout/lProcess3"/>
    <dgm:cxn modelId="{D226BBBB-C1B0-4892-85E7-3C12713B18A2}" type="presParOf" srcId="{5BD6EBC3-52AB-43AE-9709-B6217F12BF30}" destId="{350C3C0D-91B7-4297-B74F-B496813E1B8F}" srcOrd="0" destOrd="0" presId="urn:microsoft.com/office/officeart/2005/8/layout/lProcess3"/>
    <dgm:cxn modelId="{17C76F38-B41D-44D0-804A-F58600A522AB}" type="presParOf" srcId="{5BD6EBC3-52AB-43AE-9709-B6217F12BF30}" destId="{6108A703-9124-4946-9C36-A39BDED294AB}" srcOrd="1" destOrd="0" presId="urn:microsoft.com/office/officeart/2005/8/layout/lProcess3"/>
    <dgm:cxn modelId="{91313917-BADC-498E-83BD-F785ED2AA1B6}" type="presParOf" srcId="{5BD6EBC3-52AB-43AE-9709-B6217F12BF30}" destId="{65CBDFCC-5B8F-4A2E-BF20-A40901693682}" srcOrd="2" destOrd="0" presId="urn:microsoft.com/office/officeart/2005/8/layout/lProcess3"/>
    <dgm:cxn modelId="{F3480A4F-E6A3-4999-A4AA-A6B5B4A9EAB1}" type="presParOf" srcId="{5BD6EBC3-52AB-43AE-9709-B6217F12BF30}" destId="{517B3435-AE7D-4879-8FB5-EC551AF4E6DF}" srcOrd="3" destOrd="0" presId="urn:microsoft.com/office/officeart/2005/8/layout/lProcess3"/>
    <dgm:cxn modelId="{CA1EFC41-629B-47EA-9CDA-8DAB8C4DFA32}" type="presParOf" srcId="{5BD6EBC3-52AB-43AE-9709-B6217F12BF30}" destId="{1F8B11DE-65AA-4561-9591-B51CE841CA92}" srcOrd="4" destOrd="0" presId="urn:microsoft.com/office/officeart/2005/8/layout/lProcess3"/>
    <dgm:cxn modelId="{5DD60C07-D0D6-4756-8D2F-92127B08B0FA}" type="presParOf" srcId="{E6B55105-C30C-4A75-ACF7-D2B7268A4ADB}" destId="{DE384B44-48CE-4001-84A3-1789F5760EAD}" srcOrd="1" destOrd="0" presId="urn:microsoft.com/office/officeart/2005/8/layout/lProcess3"/>
    <dgm:cxn modelId="{C923B2AE-11AC-4867-9A23-D3F2E31D253E}" type="presParOf" srcId="{E6B55105-C30C-4A75-ACF7-D2B7268A4ADB}" destId="{1CF59183-C035-4E20-906A-34823CCBA08E}" srcOrd="2" destOrd="0" presId="urn:microsoft.com/office/officeart/2005/8/layout/lProcess3"/>
    <dgm:cxn modelId="{5163A509-E41A-4287-8D56-E47B90185246}" type="presParOf" srcId="{1CF59183-C035-4E20-906A-34823CCBA08E}" destId="{2B82F5FA-0881-4C40-B901-BD7CB6C76130}" srcOrd="0" destOrd="0" presId="urn:microsoft.com/office/officeart/2005/8/layout/lProcess3"/>
    <dgm:cxn modelId="{576950DD-3108-48C9-A1BF-052BCDD7E1B8}" type="presParOf" srcId="{1CF59183-C035-4E20-906A-34823CCBA08E}" destId="{488566E0-A4F2-4566-8962-215AD44BC1F8}" srcOrd="1" destOrd="0" presId="urn:microsoft.com/office/officeart/2005/8/layout/lProcess3"/>
    <dgm:cxn modelId="{2BF29A52-F4D9-4C68-A1A2-1AD1BBCBBA3A}" type="presParOf" srcId="{1CF59183-C035-4E20-906A-34823CCBA08E}" destId="{8BBE8E33-051E-476A-9674-72D81EF47BCD}" srcOrd="2" destOrd="0" presId="urn:microsoft.com/office/officeart/2005/8/layout/lProcess3"/>
    <dgm:cxn modelId="{474106AB-4C25-44BC-970A-27A0C86FDEDB}" type="presParOf" srcId="{1CF59183-C035-4E20-906A-34823CCBA08E}" destId="{9C02BB65-707F-45E5-BA14-B363AD758A46}" srcOrd="3" destOrd="0" presId="urn:microsoft.com/office/officeart/2005/8/layout/lProcess3"/>
    <dgm:cxn modelId="{CA6A898F-FA42-4153-AD90-E6808FE780A5}" type="presParOf" srcId="{1CF59183-C035-4E20-906A-34823CCBA08E}" destId="{3BF24791-B02A-4617-B4B0-349EC6DD16E5}" srcOrd="4" destOrd="0" presId="urn:microsoft.com/office/officeart/2005/8/layout/lProcess3"/>
    <dgm:cxn modelId="{6DE0C1B2-1DAB-4482-9BEA-49E8C4714E92}" type="presParOf" srcId="{E6B55105-C30C-4A75-ACF7-D2B7268A4ADB}" destId="{8A56CBA7-37ED-45B7-906A-E4192F3D1833}" srcOrd="3" destOrd="0" presId="urn:microsoft.com/office/officeart/2005/8/layout/lProcess3"/>
    <dgm:cxn modelId="{C681D634-5805-478E-BA52-BFA78461816C}" type="presParOf" srcId="{E6B55105-C30C-4A75-ACF7-D2B7268A4ADB}" destId="{3B138D7F-F3BD-40F5-A16A-C970ED04774A}" srcOrd="4" destOrd="0" presId="urn:microsoft.com/office/officeart/2005/8/layout/lProcess3"/>
    <dgm:cxn modelId="{11A31769-A0A0-4F1B-A780-566DC63611AE}" type="presParOf" srcId="{3B138D7F-F3BD-40F5-A16A-C970ED04774A}" destId="{9D88837A-FFAF-400F-8536-236B381496C1}" srcOrd="0" destOrd="0" presId="urn:microsoft.com/office/officeart/2005/8/layout/lProcess3"/>
    <dgm:cxn modelId="{1CCDB459-93DA-4F72-B167-30F35860505A}" type="presParOf" srcId="{3B138D7F-F3BD-40F5-A16A-C970ED04774A}" destId="{1546E192-BD64-45AB-A4D4-72C56D1D8B32}" srcOrd="1" destOrd="0" presId="urn:microsoft.com/office/officeart/2005/8/layout/lProcess3"/>
    <dgm:cxn modelId="{C6AD1CF4-BBBA-48D5-B565-43512B66361E}" type="presParOf" srcId="{3B138D7F-F3BD-40F5-A16A-C970ED04774A}" destId="{3FA2884B-AD1F-42B4-9A58-99623CF51F37}" srcOrd="2" destOrd="0" presId="urn:microsoft.com/office/officeart/2005/8/layout/lProcess3"/>
    <dgm:cxn modelId="{F0AEA41D-01B2-44A2-AFEF-CFDB0547711E}" type="presParOf" srcId="{3B138D7F-F3BD-40F5-A16A-C970ED04774A}" destId="{D605BE74-98E5-42D8-9B9A-FE57C0441802}" srcOrd="3" destOrd="0" presId="urn:microsoft.com/office/officeart/2005/8/layout/lProcess3"/>
    <dgm:cxn modelId="{B983C9F1-69F5-4F52-97F8-2F64C9F91684}" type="presParOf" srcId="{3B138D7F-F3BD-40F5-A16A-C970ED04774A}" destId="{4AEE55C7-4A86-4548-A94A-A210933C5CD4}" srcOrd="4" destOrd="0" presId="urn:microsoft.com/office/officeart/2005/8/layout/lProcess3"/>
    <dgm:cxn modelId="{338F131E-2EC8-4336-AA99-A591A6767D1E}" type="presParOf" srcId="{E6B55105-C30C-4A75-ACF7-D2B7268A4ADB}" destId="{5EAD6B05-A959-4C19-9653-FF237A897F21}" srcOrd="5" destOrd="0" presId="urn:microsoft.com/office/officeart/2005/8/layout/lProcess3"/>
    <dgm:cxn modelId="{FF50A310-ED6F-4E57-B208-A8F6CCB31D90}" type="presParOf" srcId="{E6B55105-C30C-4A75-ACF7-D2B7268A4ADB}" destId="{CBF4B763-0FF7-484E-BA6F-9A1F9407795A}" srcOrd="6" destOrd="0" presId="urn:microsoft.com/office/officeart/2005/8/layout/lProcess3"/>
    <dgm:cxn modelId="{E3ED8F99-56E2-4835-A253-A2527CA0D544}" type="presParOf" srcId="{CBF4B763-0FF7-484E-BA6F-9A1F9407795A}" destId="{1E1330CB-1E5D-41A0-9A77-1B6AC4A91EFD}" srcOrd="0" destOrd="0" presId="urn:microsoft.com/office/officeart/2005/8/layout/lProcess3"/>
    <dgm:cxn modelId="{931472C5-58A0-4D2D-9283-3A1055D9530E}" type="presParOf" srcId="{CBF4B763-0FF7-484E-BA6F-9A1F9407795A}" destId="{4F853CC5-86FB-4DD3-9E17-9BDD4F25F98A}" srcOrd="1" destOrd="0" presId="urn:microsoft.com/office/officeart/2005/8/layout/lProcess3"/>
    <dgm:cxn modelId="{119E6C09-1E80-4A08-8658-A1693EEAC611}" type="presParOf" srcId="{CBF4B763-0FF7-484E-BA6F-9A1F9407795A}" destId="{3B52F06B-E8BA-4900-A304-08FB2BA92EA7}" srcOrd="2" destOrd="0" presId="urn:microsoft.com/office/officeart/2005/8/layout/lProcess3"/>
    <dgm:cxn modelId="{E27982C5-B868-4F8E-B925-F1D228189232}" type="presParOf" srcId="{CBF4B763-0FF7-484E-BA6F-9A1F9407795A}" destId="{7787DD99-9014-4A0A-8FC2-8A4AA880E57E}" srcOrd="3" destOrd="0" presId="urn:microsoft.com/office/officeart/2005/8/layout/lProcess3"/>
    <dgm:cxn modelId="{8F830425-90CA-41C2-8F37-A00532E90D98}" type="presParOf" srcId="{CBF4B763-0FF7-484E-BA6F-9A1F9407795A}" destId="{F16D2723-6329-4AE2-888F-53983AE1CD52}" srcOrd="4" destOrd="0" presId="urn:microsoft.com/office/officeart/2005/8/layout/lProcess3"/>
    <dgm:cxn modelId="{E87722D9-883A-4D1A-A0C4-90DEAAF039A1}" type="presParOf" srcId="{E6B55105-C30C-4A75-ACF7-D2B7268A4ADB}" destId="{04627602-9F47-4C4F-9EFC-E22B113A6984}" srcOrd="7" destOrd="0" presId="urn:microsoft.com/office/officeart/2005/8/layout/lProcess3"/>
    <dgm:cxn modelId="{D2A304CF-2743-4E04-BA2E-41845803B228}" type="presParOf" srcId="{E6B55105-C30C-4A75-ACF7-D2B7268A4ADB}" destId="{90AD958B-8C2C-46E9-8A43-779907E97DD7}" srcOrd="8" destOrd="0" presId="urn:microsoft.com/office/officeart/2005/8/layout/lProcess3"/>
    <dgm:cxn modelId="{A0D8075E-E268-4B28-940F-A770526A1627}" type="presParOf" srcId="{90AD958B-8C2C-46E9-8A43-779907E97DD7}" destId="{E3CDA8A1-6C63-4F5C-863D-CC322066F825}" srcOrd="0" destOrd="0" presId="urn:microsoft.com/office/officeart/2005/8/layout/lProcess3"/>
    <dgm:cxn modelId="{DA09F4F3-0C82-4BF6-855B-580FF9C1C234}" type="presParOf" srcId="{90AD958B-8C2C-46E9-8A43-779907E97DD7}" destId="{E45705C5-6A8F-43C5-AC96-D2D8DCF915BA}" srcOrd="1" destOrd="0" presId="urn:microsoft.com/office/officeart/2005/8/layout/lProcess3"/>
    <dgm:cxn modelId="{86F60307-A577-4D20-95C8-5CAD36A066CD}" type="presParOf" srcId="{90AD958B-8C2C-46E9-8A43-779907E97DD7}" destId="{7DDF1FA1-FCA0-4543-A1BF-E9F168A8DBD4}" srcOrd="2" destOrd="0" presId="urn:microsoft.com/office/officeart/2005/8/layout/lProcess3"/>
    <dgm:cxn modelId="{CD22B0B8-E458-461B-8E04-015EBDFDEB22}" type="presParOf" srcId="{90AD958B-8C2C-46E9-8A43-779907E97DD7}" destId="{5FF4F294-0541-4B36-A497-7A34786D2BA8}" srcOrd="3" destOrd="0" presId="urn:microsoft.com/office/officeart/2005/8/layout/lProcess3"/>
    <dgm:cxn modelId="{B29B92C5-5FC2-43B9-860A-583988396D2B}" type="presParOf" srcId="{90AD958B-8C2C-46E9-8A43-779907E97DD7}" destId="{0CB4142C-92F2-4FC5-AA7C-5D9C0BFBBC9D}" srcOrd="4" destOrd="0" presId="urn:microsoft.com/office/officeart/2005/8/layout/lProcess3"/>
    <dgm:cxn modelId="{35B31DB2-BD1F-44CE-95CA-2F5EE1D42BF4}" type="presParOf" srcId="{E6B55105-C30C-4A75-ACF7-D2B7268A4ADB}" destId="{2F4694FD-ABE4-4D20-89D9-1AF2E57D6105}" srcOrd="9" destOrd="0" presId="urn:microsoft.com/office/officeart/2005/8/layout/lProcess3"/>
    <dgm:cxn modelId="{0E999E07-D353-419D-89EE-11000FD80408}" type="presParOf" srcId="{E6B55105-C30C-4A75-ACF7-D2B7268A4ADB}" destId="{AAE9E553-5E64-49A1-AD1B-550B83507F66}" srcOrd="10" destOrd="0" presId="urn:microsoft.com/office/officeart/2005/8/layout/lProcess3"/>
    <dgm:cxn modelId="{B6042D8C-B821-4D9E-BFEE-40D036AA9BA7}" type="presParOf" srcId="{AAE9E553-5E64-49A1-AD1B-550B83507F66}" destId="{B39A694D-A40B-4B57-99B1-E6A772104A5F}" srcOrd="0" destOrd="0" presId="urn:microsoft.com/office/officeart/2005/8/layout/lProcess3"/>
    <dgm:cxn modelId="{85B4CBFF-732B-4DB1-AA91-EFBD2DD48C11}" type="presParOf" srcId="{AAE9E553-5E64-49A1-AD1B-550B83507F66}" destId="{CDEE5C87-4863-4383-9CD7-7C08C0A85415}" srcOrd="1" destOrd="0" presId="urn:microsoft.com/office/officeart/2005/8/layout/lProcess3"/>
    <dgm:cxn modelId="{54F46CF1-9BF6-471E-84D5-0FBAACCC10A2}" type="presParOf" srcId="{AAE9E553-5E64-49A1-AD1B-550B83507F66}" destId="{521BA37A-1321-425C-A0E6-CE84C4E1767B}" srcOrd="2" destOrd="0" presId="urn:microsoft.com/office/officeart/2005/8/layout/lProcess3"/>
    <dgm:cxn modelId="{1CC82A65-AD5A-43A5-9F07-2EB2A4FA6F4D}" type="presParOf" srcId="{AAE9E553-5E64-49A1-AD1B-550B83507F66}" destId="{A4E5856F-2CEA-461E-B1AB-454DEBFA3AD7}" srcOrd="3" destOrd="0" presId="urn:microsoft.com/office/officeart/2005/8/layout/lProcess3"/>
    <dgm:cxn modelId="{16D17079-F9BE-4A5A-A608-E6C2F6C934AA}" type="presParOf" srcId="{AAE9E553-5E64-49A1-AD1B-550B83507F66}" destId="{400F4284-5F9A-44CD-ADDD-FD74CEA5B7A3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7B316E7E-BE14-4AE7-A054-A1ABD78E7180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5C0453D0-92A1-4481-BA5E-6363EE9EDDED}">
      <dgm:prSet phldrT="[Texto]"/>
      <dgm:spPr/>
      <dgm:t>
        <a:bodyPr/>
        <a:lstStyle/>
        <a:p>
          <a:r>
            <a:rPr lang="es-EC" dirty="0" smtClean="0"/>
            <a:t>Publicidad</a:t>
          </a:r>
          <a:endParaRPr lang="es-EC" dirty="0"/>
        </a:p>
      </dgm:t>
    </dgm:pt>
    <dgm:pt modelId="{713EC573-4ED0-485F-8F05-D701BE606F2B}" type="parTrans" cxnId="{36FE2352-70F2-4196-8BD6-0344A77E74F9}">
      <dgm:prSet/>
      <dgm:spPr/>
      <dgm:t>
        <a:bodyPr/>
        <a:lstStyle/>
        <a:p>
          <a:endParaRPr lang="es-EC"/>
        </a:p>
      </dgm:t>
    </dgm:pt>
    <dgm:pt modelId="{5479DCCB-E429-4910-A75A-1135ABD8ABE9}" type="sibTrans" cxnId="{36FE2352-70F2-4196-8BD6-0344A77E74F9}">
      <dgm:prSet/>
      <dgm:spPr/>
      <dgm:t>
        <a:bodyPr/>
        <a:lstStyle/>
        <a:p>
          <a:endParaRPr lang="es-EC"/>
        </a:p>
      </dgm:t>
    </dgm:pt>
    <dgm:pt modelId="{7F150167-78EC-42CB-905F-C3CC6CEA2693}">
      <dgm:prSet phldrT="[Texto]"/>
      <dgm:spPr/>
      <dgm:t>
        <a:bodyPr/>
        <a:lstStyle/>
        <a:p>
          <a:r>
            <a:rPr lang="es-EC" dirty="0" smtClean="0"/>
            <a:t>Cooperativismo</a:t>
          </a:r>
          <a:endParaRPr lang="es-EC" dirty="0"/>
        </a:p>
      </dgm:t>
    </dgm:pt>
    <dgm:pt modelId="{B355B8E2-9A01-43D1-9FBE-F497884A85A3}" type="parTrans" cxnId="{2A1B9739-AF38-4FC6-8724-687C64515593}">
      <dgm:prSet/>
      <dgm:spPr/>
      <dgm:t>
        <a:bodyPr/>
        <a:lstStyle/>
        <a:p>
          <a:endParaRPr lang="es-EC"/>
        </a:p>
      </dgm:t>
    </dgm:pt>
    <dgm:pt modelId="{63A985AE-0630-4E47-8A76-0ACA5CD5FB52}" type="sibTrans" cxnId="{2A1B9739-AF38-4FC6-8724-687C64515593}">
      <dgm:prSet/>
      <dgm:spPr/>
      <dgm:t>
        <a:bodyPr/>
        <a:lstStyle/>
        <a:p>
          <a:endParaRPr lang="es-EC"/>
        </a:p>
      </dgm:t>
    </dgm:pt>
    <dgm:pt modelId="{0E58CABC-58CD-449E-B29F-1A0D793534AA}">
      <dgm:prSet phldrT="[Texto]"/>
      <dgm:spPr/>
      <dgm:t>
        <a:bodyPr/>
        <a:lstStyle/>
        <a:p>
          <a:r>
            <a:rPr lang="es-EC" dirty="0" smtClean="0"/>
            <a:t>Capacitaciones</a:t>
          </a:r>
          <a:endParaRPr lang="es-EC" dirty="0"/>
        </a:p>
      </dgm:t>
    </dgm:pt>
    <dgm:pt modelId="{70706EC0-F533-47F0-87C6-85C2A13FA46B}" type="parTrans" cxnId="{9EDC6B71-CD83-4B4D-92BA-78D9BA68299F}">
      <dgm:prSet/>
      <dgm:spPr/>
      <dgm:t>
        <a:bodyPr/>
        <a:lstStyle/>
        <a:p>
          <a:endParaRPr lang="es-EC"/>
        </a:p>
      </dgm:t>
    </dgm:pt>
    <dgm:pt modelId="{664F610D-3103-4169-992D-0AE42280681C}" type="sibTrans" cxnId="{9EDC6B71-CD83-4B4D-92BA-78D9BA68299F}">
      <dgm:prSet/>
      <dgm:spPr/>
      <dgm:t>
        <a:bodyPr/>
        <a:lstStyle/>
        <a:p>
          <a:endParaRPr lang="es-EC"/>
        </a:p>
      </dgm:t>
    </dgm:pt>
    <dgm:pt modelId="{276151B0-B5A1-4165-8914-FC63DB74A721}">
      <dgm:prSet phldrT="[Texto]"/>
      <dgm:spPr/>
      <dgm:t>
        <a:bodyPr/>
        <a:lstStyle/>
        <a:p>
          <a:r>
            <a:rPr lang="es-EC" dirty="0" smtClean="0"/>
            <a:t>Compartir experiencias entre prestadores de servicios</a:t>
          </a:r>
          <a:endParaRPr lang="es-EC" dirty="0"/>
        </a:p>
      </dgm:t>
    </dgm:pt>
    <dgm:pt modelId="{EF7DEDAF-CE29-41B2-8523-95BA6DDB654D}" type="parTrans" cxnId="{A7353B73-4129-4FAF-B902-46B555AC3B5C}">
      <dgm:prSet/>
      <dgm:spPr/>
      <dgm:t>
        <a:bodyPr/>
        <a:lstStyle/>
        <a:p>
          <a:endParaRPr lang="es-EC"/>
        </a:p>
      </dgm:t>
    </dgm:pt>
    <dgm:pt modelId="{CD18AEBA-7F92-4E73-BFD8-7B1E75E24629}" type="sibTrans" cxnId="{A7353B73-4129-4FAF-B902-46B555AC3B5C}">
      <dgm:prSet/>
      <dgm:spPr/>
      <dgm:t>
        <a:bodyPr/>
        <a:lstStyle/>
        <a:p>
          <a:endParaRPr lang="es-EC"/>
        </a:p>
      </dgm:t>
    </dgm:pt>
    <dgm:pt modelId="{7CB16B81-8BD6-49FF-8F76-8939F675837F}">
      <dgm:prSet phldrT="[Texto]"/>
      <dgm:spPr/>
      <dgm:t>
        <a:bodyPr/>
        <a:lstStyle/>
        <a:p>
          <a:r>
            <a:rPr lang="es-EC" dirty="0" smtClean="0"/>
            <a:t>Anticipación a difusión turística</a:t>
          </a:r>
          <a:endParaRPr lang="es-EC" dirty="0"/>
        </a:p>
      </dgm:t>
    </dgm:pt>
    <dgm:pt modelId="{49B8A9CD-61F1-4204-95FD-F170B9C62E8D}" type="parTrans" cxnId="{A456F00F-CD8E-490F-9944-84E702600E8C}">
      <dgm:prSet/>
      <dgm:spPr/>
      <dgm:t>
        <a:bodyPr/>
        <a:lstStyle/>
        <a:p>
          <a:endParaRPr lang="es-EC"/>
        </a:p>
      </dgm:t>
    </dgm:pt>
    <dgm:pt modelId="{342EB01F-23E9-499D-A6EE-5C46BB2EC08C}" type="sibTrans" cxnId="{A456F00F-CD8E-490F-9944-84E702600E8C}">
      <dgm:prSet/>
      <dgm:spPr/>
      <dgm:t>
        <a:bodyPr/>
        <a:lstStyle/>
        <a:p>
          <a:endParaRPr lang="es-EC"/>
        </a:p>
      </dgm:t>
    </dgm:pt>
    <dgm:pt modelId="{EE6E012C-1A51-4B0C-BC9E-B562BE61D23B}">
      <dgm:prSet phldrT="[Texto]"/>
      <dgm:spPr/>
      <dgm:t>
        <a:bodyPr/>
        <a:lstStyle/>
        <a:p>
          <a:r>
            <a:rPr lang="es-EC" dirty="0" smtClean="0"/>
            <a:t>Desestacionalizar el turismo interno</a:t>
          </a:r>
          <a:endParaRPr lang="es-EC" dirty="0"/>
        </a:p>
      </dgm:t>
    </dgm:pt>
    <dgm:pt modelId="{6712E16A-407C-4BDE-B08B-FD3733E94CD0}" type="parTrans" cxnId="{864FA20F-492B-4DBC-8A6D-0B76C3C21CD5}">
      <dgm:prSet/>
      <dgm:spPr/>
      <dgm:t>
        <a:bodyPr/>
        <a:lstStyle/>
        <a:p>
          <a:endParaRPr lang="es-EC"/>
        </a:p>
      </dgm:t>
    </dgm:pt>
    <dgm:pt modelId="{278CD58C-158D-4F6E-AB4C-D4FE3A8393F3}" type="sibTrans" cxnId="{864FA20F-492B-4DBC-8A6D-0B76C3C21CD5}">
      <dgm:prSet/>
      <dgm:spPr/>
      <dgm:t>
        <a:bodyPr/>
        <a:lstStyle/>
        <a:p>
          <a:endParaRPr lang="es-EC"/>
        </a:p>
      </dgm:t>
    </dgm:pt>
    <dgm:pt modelId="{8BDA93FC-E1E7-4D2B-96D0-08A822E9C66E}">
      <dgm:prSet phldrT="[Texto]"/>
      <dgm:spPr/>
      <dgm:t>
        <a:bodyPr/>
        <a:lstStyle/>
        <a:p>
          <a:r>
            <a:rPr lang="es-EC" dirty="0" smtClean="0"/>
            <a:t>Captar potenciales turísticos</a:t>
          </a:r>
          <a:endParaRPr lang="es-EC" dirty="0"/>
        </a:p>
      </dgm:t>
    </dgm:pt>
    <dgm:pt modelId="{DA21B427-A39B-4318-9C5E-930CE780CD51}" type="parTrans" cxnId="{D1EC28A3-F1B6-4AD6-B642-386D48B32BF0}">
      <dgm:prSet/>
      <dgm:spPr/>
      <dgm:t>
        <a:bodyPr/>
        <a:lstStyle/>
        <a:p>
          <a:endParaRPr lang="es-EC"/>
        </a:p>
      </dgm:t>
    </dgm:pt>
    <dgm:pt modelId="{5FB8331C-8683-43A0-843F-2118F2DE4B15}" type="sibTrans" cxnId="{D1EC28A3-F1B6-4AD6-B642-386D48B32BF0}">
      <dgm:prSet/>
      <dgm:spPr/>
      <dgm:t>
        <a:bodyPr/>
        <a:lstStyle/>
        <a:p>
          <a:endParaRPr lang="es-EC"/>
        </a:p>
      </dgm:t>
    </dgm:pt>
    <dgm:pt modelId="{08CF03E9-2DFD-4749-B328-94A689A83080}">
      <dgm:prSet phldrT="[Texto]"/>
      <dgm:spPr/>
      <dgm:t>
        <a:bodyPr/>
        <a:lstStyle/>
        <a:p>
          <a:r>
            <a:rPr lang="es-EC" dirty="0" smtClean="0"/>
            <a:t>Convenios con instituciones educativas</a:t>
          </a:r>
          <a:endParaRPr lang="es-EC" dirty="0"/>
        </a:p>
      </dgm:t>
    </dgm:pt>
    <dgm:pt modelId="{4095F262-C074-4311-9E27-0926E2DDA48F}" type="parTrans" cxnId="{B4EE97BC-6723-4C78-A957-693AB0120094}">
      <dgm:prSet/>
      <dgm:spPr/>
      <dgm:t>
        <a:bodyPr/>
        <a:lstStyle/>
        <a:p>
          <a:endParaRPr lang="es-EC"/>
        </a:p>
      </dgm:t>
    </dgm:pt>
    <dgm:pt modelId="{CED7F87A-8AD8-401A-B746-A0A2C2837E17}" type="sibTrans" cxnId="{B4EE97BC-6723-4C78-A957-693AB0120094}">
      <dgm:prSet/>
      <dgm:spPr/>
      <dgm:t>
        <a:bodyPr/>
        <a:lstStyle/>
        <a:p>
          <a:endParaRPr lang="es-EC"/>
        </a:p>
      </dgm:t>
    </dgm:pt>
    <dgm:pt modelId="{2FA81872-BE0E-49ED-BBF6-923B5D40B489}">
      <dgm:prSet phldrT="[Texto]"/>
      <dgm:spPr/>
      <dgm:t>
        <a:bodyPr/>
        <a:lstStyle/>
        <a:p>
          <a:r>
            <a:rPr lang="es-EC" dirty="0" smtClean="0"/>
            <a:t>Punto de información turística</a:t>
          </a:r>
          <a:endParaRPr lang="es-EC" dirty="0"/>
        </a:p>
      </dgm:t>
    </dgm:pt>
    <dgm:pt modelId="{D3C3F4B7-AC70-4014-BF41-260FFB317ADB}" type="parTrans" cxnId="{FDF4B856-2314-4DEE-8420-5498DE94192D}">
      <dgm:prSet/>
      <dgm:spPr/>
      <dgm:t>
        <a:bodyPr/>
        <a:lstStyle/>
        <a:p>
          <a:endParaRPr lang="es-EC"/>
        </a:p>
      </dgm:t>
    </dgm:pt>
    <dgm:pt modelId="{E9A721B1-F2DF-4F60-960E-F080C0150456}" type="sibTrans" cxnId="{FDF4B856-2314-4DEE-8420-5498DE94192D}">
      <dgm:prSet/>
      <dgm:spPr/>
      <dgm:t>
        <a:bodyPr/>
        <a:lstStyle/>
        <a:p>
          <a:endParaRPr lang="es-EC"/>
        </a:p>
      </dgm:t>
    </dgm:pt>
    <dgm:pt modelId="{6AF40CED-2724-4C15-8959-A05BEECD2DCC}">
      <dgm:prSet phldrT="[Texto]"/>
      <dgm:spPr/>
      <dgm:t>
        <a:bodyPr/>
        <a:lstStyle/>
        <a:p>
          <a:r>
            <a:rPr lang="es-EC" dirty="0" smtClean="0"/>
            <a:t>Captar empresarios del sector y público en general</a:t>
          </a:r>
          <a:endParaRPr lang="es-EC" dirty="0"/>
        </a:p>
      </dgm:t>
    </dgm:pt>
    <dgm:pt modelId="{C77FEAEC-6D80-4F77-B655-1F95C6F35625}" type="parTrans" cxnId="{78E66FB6-48B0-4D59-98F5-731D355F20C7}">
      <dgm:prSet/>
      <dgm:spPr/>
      <dgm:t>
        <a:bodyPr/>
        <a:lstStyle/>
        <a:p>
          <a:endParaRPr lang="es-EC"/>
        </a:p>
      </dgm:t>
    </dgm:pt>
    <dgm:pt modelId="{84DD5F53-68C7-4F0B-AFA7-CFE2BFAB7535}" type="sibTrans" cxnId="{78E66FB6-48B0-4D59-98F5-731D355F20C7}">
      <dgm:prSet/>
      <dgm:spPr/>
      <dgm:t>
        <a:bodyPr/>
        <a:lstStyle/>
        <a:p>
          <a:endParaRPr lang="es-EC"/>
        </a:p>
      </dgm:t>
    </dgm:pt>
    <dgm:pt modelId="{CC59CB0E-4936-49D1-BC8F-66BD50164AF8}" type="pres">
      <dgm:prSet presAssocID="{7B316E7E-BE14-4AE7-A054-A1ABD78E7180}" presName="linear" presStyleCnt="0">
        <dgm:presLayoutVars>
          <dgm:animLvl val="lvl"/>
          <dgm:resizeHandles val="exact"/>
        </dgm:presLayoutVars>
      </dgm:prSet>
      <dgm:spPr/>
    </dgm:pt>
    <dgm:pt modelId="{165C3916-C43E-48BE-844D-78AAAE32AF41}" type="pres">
      <dgm:prSet presAssocID="{5C0453D0-92A1-4481-BA5E-6363EE9EDDED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416D719C-E3AB-4723-B36C-528374029694}" type="pres">
      <dgm:prSet presAssocID="{5C0453D0-92A1-4481-BA5E-6363EE9EDDED}" presName="childTex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BDC46A4-6E37-4E0B-A26A-8A74D158E64F}" type="pres">
      <dgm:prSet presAssocID="{0E58CABC-58CD-449E-B29F-1A0D793534AA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4E075027-7840-40F5-A806-8433C8E9E198}" type="pres">
      <dgm:prSet presAssocID="{0E58CABC-58CD-449E-B29F-1A0D793534AA}" presName="child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1A35A44-1123-4E54-BA53-FF037A21E15C}" type="pres">
      <dgm:prSet presAssocID="{2FA81872-BE0E-49ED-BBF6-923B5D40B489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3F9088A-E33A-4A3B-B844-BC3B6E997944}" type="pres">
      <dgm:prSet presAssocID="{2FA81872-BE0E-49ED-BBF6-923B5D40B489}" presName="childTex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D1EC28A3-F1B6-4AD6-B642-386D48B32BF0}" srcId="{5C0453D0-92A1-4481-BA5E-6363EE9EDDED}" destId="{8BDA93FC-E1E7-4D2B-96D0-08A822E9C66E}" srcOrd="3" destOrd="0" parTransId="{DA21B427-A39B-4318-9C5E-930CE780CD51}" sibTransId="{5FB8331C-8683-43A0-843F-2118F2DE4B15}"/>
    <dgm:cxn modelId="{B4EE97BC-6723-4C78-A957-693AB0120094}" srcId="{0E58CABC-58CD-449E-B29F-1A0D793534AA}" destId="{08CF03E9-2DFD-4749-B328-94A689A83080}" srcOrd="0" destOrd="0" parTransId="{4095F262-C074-4311-9E27-0926E2DDA48F}" sibTransId="{CED7F87A-8AD8-401A-B746-A0A2C2837E17}"/>
    <dgm:cxn modelId="{2A1B9739-AF38-4FC6-8724-687C64515593}" srcId="{5C0453D0-92A1-4481-BA5E-6363EE9EDDED}" destId="{7F150167-78EC-42CB-905F-C3CC6CEA2693}" srcOrd="0" destOrd="0" parTransId="{B355B8E2-9A01-43D1-9FBE-F497884A85A3}" sibTransId="{63A985AE-0630-4E47-8A76-0ACA5CD5FB52}"/>
    <dgm:cxn modelId="{C0B06DBF-F6FB-4E77-8F63-7031C5C22F83}" type="presOf" srcId="{EE6E012C-1A51-4B0C-BC9E-B562BE61D23B}" destId="{416D719C-E3AB-4723-B36C-528374029694}" srcOrd="0" destOrd="2" presId="urn:microsoft.com/office/officeart/2005/8/layout/vList2"/>
    <dgm:cxn modelId="{FDF4B856-2314-4DEE-8420-5498DE94192D}" srcId="{7B316E7E-BE14-4AE7-A054-A1ABD78E7180}" destId="{2FA81872-BE0E-49ED-BBF6-923B5D40B489}" srcOrd="2" destOrd="0" parTransId="{D3C3F4B7-AC70-4014-BF41-260FFB317ADB}" sibTransId="{E9A721B1-F2DF-4F60-960E-F080C0150456}"/>
    <dgm:cxn modelId="{9C89BBD9-2D68-4811-99BE-1793D987AF5A}" type="presOf" srcId="{2FA81872-BE0E-49ED-BBF6-923B5D40B489}" destId="{81A35A44-1123-4E54-BA53-FF037A21E15C}" srcOrd="0" destOrd="0" presId="urn:microsoft.com/office/officeart/2005/8/layout/vList2"/>
    <dgm:cxn modelId="{78E66FB6-48B0-4D59-98F5-731D355F20C7}" srcId="{2FA81872-BE0E-49ED-BBF6-923B5D40B489}" destId="{6AF40CED-2724-4C15-8959-A05BEECD2DCC}" srcOrd="0" destOrd="0" parTransId="{C77FEAEC-6D80-4F77-B655-1F95C6F35625}" sibTransId="{84DD5F53-68C7-4F0B-AFA7-CFE2BFAB7535}"/>
    <dgm:cxn modelId="{244BF813-5E09-4D34-A41A-365393575BCE}" type="presOf" srcId="{5C0453D0-92A1-4481-BA5E-6363EE9EDDED}" destId="{165C3916-C43E-48BE-844D-78AAAE32AF41}" srcOrd="0" destOrd="0" presId="urn:microsoft.com/office/officeart/2005/8/layout/vList2"/>
    <dgm:cxn modelId="{DA758685-7AE4-45B1-B5BE-725190BAA68B}" type="presOf" srcId="{08CF03E9-2DFD-4749-B328-94A689A83080}" destId="{4E075027-7840-40F5-A806-8433C8E9E198}" srcOrd="0" destOrd="0" presId="urn:microsoft.com/office/officeart/2005/8/layout/vList2"/>
    <dgm:cxn modelId="{864FA20F-492B-4DBC-8A6D-0B76C3C21CD5}" srcId="{5C0453D0-92A1-4481-BA5E-6363EE9EDDED}" destId="{EE6E012C-1A51-4B0C-BC9E-B562BE61D23B}" srcOrd="2" destOrd="0" parTransId="{6712E16A-407C-4BDE-B08B-FD3733E94CD0}" sibTransId="{278CD58C-158D-4F6E-AB4C-D4FE3A8393F3}"/>
    <dgm:cxn modelId="{733EE599-68E8-4FBF-8AE5-81E06A074ABD}" type="presOf" srcId="{0E58CABC-58CD-449E-B29F-1A0D793534AA}" destId="{3BDC46A4-6E37-4E0B-A26A-8A74D158E64F}" srcOrd="0" destOrd="0" presId="urn:microsoft.com/office/officeart/2005/8/layout/vList2"/>
    <dgm:cxn modelId="{C2C4A21D-AC94-49F8-8D8A-7583FA1828A6}" type="presOf" srcId="{7CB16B81-8BD6-49FF-8F76-8939F675837F}" destId="{416D719C-E3AB-4723-B36C-528374029694}" srcOrd="0" destOrd="1" presId="urn:microsoft.com/office/officeart/2005/8/layout/vList2"/>
    <dgm:cxn modelId="{99D514A8-7D25-4B89-9A02-F8BBBFF4AAEA}" type="presOf" srcId="{276151B0-B5A1-4165-8914-FC63DB74A721}" destId="{4E075027-7840-40F5-A806-8433C8E9E198}" srcOrd="0" destOrd="1" presId="urn:microsoft.com/office/officeart/2005/8/layout/vList2"/>
    <dgm:cxn modelId="{12366614-9324-49BA-95D0-4276353DE7C6}" type="presOf" srcId="{7B316E7E-BE14-4AE7-A054-A1ABD78E7180}" destId="{CC59CB0E-4936-49D1-BC8F-66BD50164AF8}" srcOrd="0" destOrd="0" presId="urn:microsoft.com/office/officeart/2005/8/layout/vList2"/>
    <dgm:cxn modelId="{7D353156-CE23-46DC-A142-CB11AB4D0FB3}" type="presOf" srcId="{7F150167-78EC-42CB-905F-C3CC6CEA2693}" destId="{416D719C-E3AB-4723-B36C-528374029694}" srcOrd="0" destOrd="0" presId="urn:microsoft.com/office/officeart/2005/8/layout/vList2"/>
    <dgm:cxn modelId="{0A17DEF4-ED0F-48FF-A548-48224460BEC0}" type="presOf" srcId="{6AF40CED-2724-4C15-8959-A05BEECD2DCC}" destId="{B3F9088A-E33A-4A3B-B844-BC3B6E997944}" srcOrd="0" destOrd="0" presId="urn:microsoft.com/office/officeart/2005/8/layout/vList2"/>
    <dgm:cxn modelId="{A456F00F-CD8E-490F-9944-84E702600E8C}" srcId="{5C0453D0-92A1-4481-BA5E-6363EE9EDDED}" destId="{7CB16B81-8BD6-49FF-8F76-8939F675837F}" srcOrd="1" destOrd="0" parTransId="{49B8A9CD-61F1-4204-95FD-F170B9C62E8D}" sibTransId="{342EB01F-23E9-499D-A6EE-5C46BB2EC08C}"/>
    <dgm:cxn modelId="{9EDC6B71-CD83-4B4D-92BA-78D9BA68299F}" srcId="{7B316E7E-BE14-4AE7-A054-A1ABD78E7180}" destId="{0E58CABC-58CD-449E-B29F-1A0D793534AA}" srcOrd="1" destOrd="0" parTransId="{70706EC0-F533-47F0-87C6-85C2A13FA46B}" sibTransId="{664F610D-3103-4169-992D-0AE42280681C}"/>
    <dgm:cxn modelId="{B61AE3F9-D967-436E-88FF-0F1B1F37D186}" type="presOf" srcId="{8BDA93FC-E1E7-4D2B-96D0-08A822E9C66E}" destId="{416D719C-E3AB-4723-B36C-528374029694}" srcOrd="0" destOrd="3" presId="urn:microsoft.com/office/officeart/2005/8/layout/vList2"/>
    <dgm:cxn modelId="{A7353B73-4129-4FAF-B902-46B555AC3B5C}" srcId="{0E58CABC-58CD-449E-B29F-1A0D793534AA}" destId="{276151B0-B5A1-4165-8914-FC63DB74A721}" srcOrd="1" destOrd="0" parTransId="{EF7DEDAF-CE29-41B2-8523-95BA6DDB654D}" sibTransId="{CD18AEBA-7F92-4E73-BFD8-7B1E75E24629}"/>
    <dgm:cxn modelId="{36FE2352-70F2-4196-8BD6-0344A77E74F9}" srcId="{7B316E7E-BE14-4AE7-A054-A1ABD78E7180}" destId="{5C0453D0-92A1-4481-BA5E-6363EE9EDDED}" srcOrd="0" destOrd="0" parTransId="{713EC573-4ED0-485F-8F05-D701BE606F2B}" sibTransId="{5479DCCB-E429-4910-A75A-1135ABD8ABE9}"/>
    <dgm:cxn modelId="{DF65E361-7274-4185-AFC8-7294D93F2208}" type="presParOf" srcId="{CC59CB0E-4936-49D1-BC8F-66BD50164AF8}" destId="{165C3916-C43E-48BE-844D-78AAAE32AF41}" srcOrd="0" destOrd="0" presId="urn:microsoft.com/office/officeart/2005/8/layout/vList2"/>
    <dgm:cxn modelId="{5B969312-A942-4E22-AD38-3A07949BF0A8}" type="presParOf" srcId="{CC59CB0E-4936-49D1-BC8F-66BD50164AF8}" destId="{416D719C-E3AB-4723-B36C-528374029694}" srcOrd="1" destOrd="0" presId="urn:microsoft.com/office/officeart/2005/8/layout/vList2"/>
    <dgm:cxn modelId="{DB85A738-5C10-4491-B59C-953781A9A110}" type="presParOf" srcId="{CC59CB0E-4936-49D1-BC8F-66BD50164AF8}" destId="{3BDC46A4-6E37-4E0B-A26A-8A74D158E64F}" srcOrd="2" destOrd="0" presId="urn:microsoft.com/office/officeart/2005/8/layout/vList2"/>
    <dgm:cxn modelId="{9E7CA9F8-C7F1-442B-8CC3-82AEC58D5790}" type="presParOf" srcId="{CC59CB0E-4936-49D1-BC8F-66BD50164AF8}" destId="{4E075027-7840-40F5-A806-8433C8E9E198}" srcOrd="3" destOrd="0" presId="urn:microsoft.com/office/officeart/2005/8/layout/vList2"/>
    <dgm:cxn modelId="{D06A87E2-3123-4891-9970-5B443CFF5866}" type="presParOf" srcId="{CC59CB0E-4936-49D1-BC8F-66BD50164AF8}" destId="{81A35A44-1123-4E54-BA53-FF037A21E15C}" srcOrd="4" destOrd="0" presId="urn:microsoft.com/office/officeart/2005/8/layout/vList2"/>
    <dgm:cxn modelId="{141431B5-988B-449E-A8FB-137371031FD8}" type="presParOf" srcId="{CC59CB0E-4936-49D1-BC8F-66BD50164AF8}" destId="{B3F9088A-E33A-4A3B-B844-BC3B6E997944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B3A03207-5904-4E47-A6FE-EBDA9C39C26E}" type="doc">
      <dgm:prSet loTypeId="urn:microsoft.com/office/officeart/2005/8/layout/cycle6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FCEF6321-52CC-46E0-87DE-7C2D0F577658}">
      <dgm:prSet phldrT="[Texto]" custT="1"/>
      <dgm:spPr/>
      <dgm:t>
        <a:bodyPr/>
        <a:lstStyle/>
        <a:p>
          <a:r>
            <a:rPr lang="es-EC" sz="1600" dirty="0" smtClean="0"/>
            <a:t>Turismo oportunidad de desarrollo</a:t>
          </a:r>
          <a:endParaRPr lang="es-EC" sz="1600" dirty="0"/>
        </a:p>
      </dgm:t>
    </dgm:pt>
    <dgm:pt modelId="{1970BCA5-1DA7-4335-83FF-15EA657050FC}" type="parTrans" cxnId="{1ED56911-549B-4B36-B2C8-F930AD801DD4}">
      <dgm:prSet/>
      <dgm:spPr/>
      <dgm:t>
        <a:bodyPr/>
        <a:lstStyle/>
        <a:p>
          <a:endParaRPr lang="es-EC" sz="2400"/>
        </a:p>
      </dgm:t>
    </dgm:pt>
    <dgm:pt modelId="{5A62520F-3E47-4ECE-8427-1476F346C7A9}" type="sibTrans" cxnId="{1ED56911-549B-4B36-B2C8-F930AD801DD4}">
      <dgm:prSet/>
      <dgm:spPr/>
      <dgm:t>
        <a:bodyPr/>
        <a:lstStyle/>
        <a:p>
          <a:endParaRPr lang="es-EC" sz="2400"/>
        </a:p>
      </dgm:t>
    </dgm:pt>
    <dgm:pt modelId="{C49E5936-AE51-493E-82A7-9BBF95975659}">
      <dgm:prSet phldrT="[Texto]" custT="1"/>
      <dgm:spPr/>
      <dgm:t>
        <a:bodyPr/>
        <a:lstStyle/>
        <a:p>
          <a:r>
            <a:rPr lang="es-EC" sz="1600" dirty="0" smtClean="0"/>
            <a:t>No existe apoyo del GAD</a:t>
          </a:r>
          <a:endParaRPr lang="es-EC" sz="1600" dirty="0"/>
        </a:p>
      </dgm:t>
    </dgm:pt>
    <dgm:pt modelId="{0EC1B7C7-8D28-40C8-A145-8992116205F4}" type="parTrans" cxnId="{54F249E7-55B3-4E8B-AA34-EBE438854DA9}">
      <dgm:prSet/>
      <dgm:spPr/>
      <dgm:t>
        <a:bodyPr/>
        <a:lstStyle/>
        <a:p>
          <a:endParaRPr lang="es-EC" sz="2400"/>
        </a:p>
      </dgm:t>
    </dgm:pt>
    <dgm:pt modelId="{7E1BA67E-BACC-4851-A3EE-D0F543D85861}" type="sibTrans" cxnId="{54F249E7-55B3-4E8B-AA34-EBE438854DA9}">
      <dgm:prSet/>
      <dgm:spPr/>
      <dgm:t>
        <a:bodyPr/>
        <a:lstStyle/>
        <a:p>
          <a:endParaRPr lang="es-EC" sz="2400"/>
        </a:p>
      </dgm:t>
    </dgm:pt>
    <dgm:pt modelId="{B4CE287B-C3E2-4D08-B624-AD5E5B2D1268}">
      <dgm:prSet phldrT="[Texto]" custT="1"/>
      <dgm:spPr/>
      <dgm:t>
        <a:bodyPr/>
        <a:lstStyle/>
        <a:p>
          <a:r>
            <a:rPr lang="es-EC" sz="1600" dirty="0" smtClean="0"/>
            <a:t>Demanda potencial </a:t>
          </a:r>
          <a:endParaRPr lang="es-EC" sz="1600" dirty="0"/>
        </a:p>
      </dgm:t>
    </dgm:pt>
    <dgm:pt modelId="{688FFE89-27F8-4911-BB8F-EE6B629EBE87}" type="parTrans" cxnId="{CC2131A3-0B2F-4F1C-924E-1747E7C6664D}">
      <dgm:prSet/>
      <dgm:spPr/>
      <dgm:t>
        <a:bodyPr/>
        <a:lstStyle/>
        <a:p>
          <a:endParaRPr lang="es-EC" sz="2400"/>
        </a:p>
      </dgm:t>
    </dgm:pt>
    <dgm:pt modelId="{2E7370FC-79E7-43B9-A1C6-F6939468F2EA}" type="sibTrans" cxnId="{CC2131A3-0B2F-4F1C-924E-1747E7C6664D}">
      <dgm:prSet/>
      <dgm:spPr/>
      <dgm:t>
        <a:bodyPr/>
        <a:lstStyle/>
        <a:p>
          <a:endParaRPr lang="es-EC" sz="2400"/>
        </a:p>
      </dgm:t>
    </dgm:pt>
    <dgm:pt modelId="{1692E55C-6D51-4934-BBEF-9DE5504BA42E}">
      <dgm:prSet phldrT="[Texto]" custT="1"/>
      <dgm:spPr/>
      <dgm:t>
        <a:bodyPr/>
        <a:lstStyle/>
        <a:p>
          <a:r>
            <a:rPr lang="es-EC" sz="1600" dirty="0" smtClean="0"/>
            <a:t>No existe un proyecto de difusión de atractivos turísticos</a:t>
          </a:r>
          <a:endParaRPr lang="es-EC" sz="1600" dirty="0"/>
        </a:p>
      </dgm:t>
    </dgm:pt>
    <dgm:pt modelId="{FD4102BE-6A7C-4F9F-A54F-A94C492E49F9}" type="parTrans" cxnId="{255B2592-BD45-4708-A8EF-8FCF59D88388}">
      <dgm:prSet/>
      <dgm:spPr/>
      <dgm:t>
        <a:bodyPr/>
        <a:lstStyle/>
        <a:p>
          <a:endParaRPr lang="es-EC" sz="2400"/>
        </a:p>
      </dgm:t>
    </dgm:pt>
    <dgm:pt modelId="{987B6201-1ABB-4DC4-AB68-599547684541}" type="sibTrans" cxnId="{255B2592-BD45-4708-A8EF-8FCF59D88388}">
      <dgm:prSet/>
      <dgm:spPr/>
      <dgm:t>
        <a:bodyPr/>
        <a:lstStyle/>
        <a:p>
          <a:endParaRPr lang="es-EC" sz="2400"/>
        </a:p>
      </dgm:t>
    </dgm:pt>
    <dgm:pt modelId="{7480CC68-641C-44F5-8654-3A3C656DA99D}">
      <dgm:prSet phldrT="[Texto]" custT="1"/>
      <dgm:spPr/>
      <dgm:t>
        <a:bodyPr/>
        <a:lstStyle/>
        <a:p>
          <a:r>
            <a:rPr lang="es-EC" sz="1600" dirty="0" smtClean="0"/>
            <a:t>Esfuerzos privados</a:t>
          </a:r>
          <a:endParaRPr lang="es-EC" sz="1600" dirty="0"/>
        </a:p>
      </dgm:t>
    </dgm:pt>
    <dgm:pt modelId="{D1BB0002-0DA3-4560-81EE-A53F9CAD8B03}" type="parTrans" cxnId="{681D4862-7383-4D3A-8AD0-59157E81CC6A}">
      <dgm:prSet/>
      <dgm:spPr/>
      <dgm:t>
        <a:bodyPr/>
        <a:lstStyle/>
        <a:p>
          <a:endParaRPr lang="es-EC" sz="2400"/>
        </a:p>
      </dgm:t>
    </dgm:pt>
    <dgm:pt modelId="{986C3A7B-D503-4241-9957-6602CD8B854F}" type="sibTrans" cxnId="{681D4862-7383-4D3A-8AD0-59157E81CC6A}">
      <dgm:prSet/>
      <dgm:spPr/>
      <dgm:t>
        <a:bodyPr/>
        <a:lstStyle/>
        <a:p>
          <a:endParaRPr lang="es-EC" sz="2400"/>
        </a:p>
      </dgm:t>
    </dgm:pt>
    <dgm:pt modelId="{4CE4F44F-5D8F-463A-BE7D-BBEB0F73BF1F}" type="pres">
      <dgm:prSet presAssocID="{B3A03207-5904-4E47-A6FE-EBDA9C39C26E}" presName="cycle" presStyleCnt="0">
        <dgm:presLayoutVars>
          <dgm:dir/>
          <dgm:resizeHandles val="exact"/>
        </dgm:presLayoutVars>
      </dgm:prSet>
      <dgm:spPr/>
    </dgm:pt>
    <dgm:pt modelId="{181AAD12-F035-4538-B678-C70905622790}" type="pres">
      <dgm:prSet presAssocID="{FCEF6321-52CC-46E0-87DE-7C2D0F577658}" presName="node" presStyleLbl="node1" presStyleIdx="0" presStyleCnt="5" custScaleX="138268" custScaleY="14933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7D17A3B-2227-4FB9-8FC3-0AD530476579}" type="pres">
      <dgm:prSet presAssocID="{FCEF6321-52CC-46E0-87DE-7C2D0F577658}" presName="spNode" presStyleCnt="0"/>
      <dgm:spPr/>
    </dgm:pt>
    <dgm:pt modelId="{607C5D34-089B-4A7A-A185-62D0C71B2516}" type="pres">
      <dgm:prSet presAssocID="{5A62520F-3E47-4ECE-8427-1476F346C7A9}" presName="sibTrans" presStyleLbl="sibTrans1D1" presStyleIdx="0" presStyleCnt="5"/>
      <dgm:spPr/>
    </dgm:pt>
    <dgm:pt modelId="{2AE18D67-4617-4E34-8439-89CAC5326671}" type="pres">
      <dgm:prSet presAssocID="{C49E5936-AE51-493E-82A7-9BBF95975659}" presName="node" presStyleLbl="node1" presStyleIdx="1" presStyleCnt="5" custScaleX="128231" custScaleY="14118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A78BB08-FDDA-42A7-9DDB-68877C5D1C38}" type="pres">
      <dgm:prSet presAssocID="{C49E5936-AE51-493E-82A7-9BBF95975659}" presName="spNode" presStyleCnt="0"/>
      <dgm:spPr/>
    </dgm:pt>
    <dgm:pt modelId="{179D85A6-FEF1-4963-93BB-6C0F1805D04E}" type="pres">
      <dgm:prSet presAssocID="{7E1BA67E-BACC-4851-A3EE-D0F543D85861}" presName="sibTrans" presStyleLbl="sibTrans1D1" presStyleIdx="1" presStyleCnt="5"/>
      <dgm:spPr/>
    </dgm:pt>
    <dgm:pt modelId="{19F97224-169A-44B6-8078-67B56C0949C2}" type="pres">
      <dgm:prSet presAssocID="{B4CE287B-C3E2-4D08-B624-AD5E5B2D1268}" presName="node" presStyleLbl="node1" presStyleIdx="2" presStyleCnt="5" custScaleX="105340" custScaleY="15701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4C4AC7C-1811-42F9-B06D-E30A26341096}" type="pres">
      <dgm:prSet presAssocID="{B4CE287B-C3E2-4D08-B624-AD5E5B2D1268}" presName="spNode" presStyleCnt="0"/>
      <dgm:spPr/>
    </dgm:pt>
    <dgm:pt modelId="{42487D64-552D-4FB2-BCE4-81B00FF69DEF}" type="pres">
      <dgm:prSet presAssocID="{2E7370FC-79E7-43B9-A1C6-F6939468F2EA}" presName="sibTrans" presStyleLbl="sibTrans1D1" presStyleIdx="2" presStyleCnt="5"/>
      <dgm:spPr/>
    </dgm:pt>
    <dgm:pt modelId="{8E2D2EBA-3598-49E8-A794-681EF02CCBF5}" type="pres">
      <dgm:prSet presAssocID="{1692E55C-6D51-4934-BBEF-9DE5504BA42E}" presName="node" presStyleLbl="node1" presStyleIdx="3" presStyleCnt="5" custScaleX="137549" custScaleY="15689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82A733C-960D-423A-8D6B-CD99F44E6F08}" type="pres">
      <dgm:prSet presAssocID="{1692E55C-6D51-4934-BBEF-9DE5504BA42E}" presName="spNode" presStyleCnt="0"/>
      <dgm:spPr/>
    </dgm:pt>
    <dgm:pt modelId="{E2C281D3-9BCE-4C6C-89BE-C1CDD23DC917}" type="pres">
      <dgm:prSet presAssocID="{987B6201-1ABB-4DC4-AB68-599547684541}" presName="sibTrans" presStyleLbl="sibTrans1D1" presStyleIdx="3" presStyleCnt="5"/>
      <dgm:spPr/>
    </dgm:pt>
    <dgm:pt modelId="{419F281D-9034-4FF1-8B97-0402AD755F9B}" type="pres">
      <dgm:prSet presAssocID="{7480CC68-641C-44F5-8654-3A3C656DA99D}" presName="node" presStyleLbl="node1" presStyleIdx="4" presStyleCnt="5" custScaleX="130478" custScaleY="14089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BAAC3FA-B2D0-4060-9F95-B51362A4F224}" type="pres">
      <dgm:prSet presAssocID="{7480CC68-641C-44F5-8654-3A3C656DA99D}" presName="spNode" presStyleCnt="0"/>
      <dgm:spPr/>
    </dgm:pt>
    <dgm:pt modelId="{71CDC5A7-4A51-408F-81D9-160E8BE9E18C}" type="pres">
      <dgm:prSet presAssocID="{986C3A7B-D503-4241-9957-6602CD8B854F}" presName="sibTrans" presStyleLbl="sibTrans1D1" presStyleIdx="4" presStyleCnt="5"/>
      <dgm:spPr/>
    </dgm:pt>
  </dgm:ptLst>
  <dgm:cxnLst>
    <dgm:cxn modelId="{19FF1EE6-0E94-444A-BA30-4098A74C318D}" type="presOf" srcId="{987B6201-1ABB-4DC4-AB68-599547684541}" destId="{E2C281D3-9BCE-4C6C-89BE-C1CDD23DC917}" srcOrd="0" destOrd="0" presId="urn:microsoft.com/office/officeart/2005/8/layout/cycle6"/>
    <dgm:cxn modelId="{3B82A675-B2C5-4880-AE8F-D2899CC2FB02}" type="presOf" srcId="{7E1BA67E-BACC-4851-A3EE-D0F543D85861}" destId="{179D85A6-FEF1-4963-93BB-6C0F1805D04E}" srcOrd="0" destOrd="0" presId="urn:microsoft.com/office/officeart/2005/8/layout/cycle6"/>
    <dgm:cxn modelId="{255B2592-BD45-4708-A8EF-8FCF59D88388}" srcId="{B3A03207-5904-4E47-A6FE-EBDA9C39C26E}" destId="{1692E55C-6D51-4934-BBEF-9DE5504BA42E}" srcOrd="3" destOrd="0" parTransId="{FD4102BE-6A7C-4F9F-A54F-A94C492E49F9}" sibTransId="{987B6201-1ABB-4DC4-AB68-599547684541}"/>
    <dgm:cxn modelId="{9C964415-F739-4391-A938-E489EA7D3644}" type="presOf" srcId="{FCEF6321-52CC-46E0-87DE-7C2D0F577658}" destId="{181AAD12-F035-4538-B678-C70905622790}" srcOrd="0" destOrd="0" presId="urn:microsoft.com/office/officeart/2005/8/layout/cycle6"/>
    <dgm:cxn modelId="{681D4862-7383-4D3A-8AD0-59157E81CC6A}" srcId="{B3A03207-5904-4E47-A6FE-EBDA9C39C26E}" destId="{7480CC68-641C-44F5-8654-3A3C656DA99D}" srcOrd="4" destOrd="0" parTransId="{D1BB0002-0DA3-4560-81EE-A53F9CAD8B03}" sibTransId="{986C3A7B-D503-4241-9957-6602CD8B854F}"/>
    <dgm:cxn modelId="{B495DD5E-6A84-4180-901B-C3875D540183}" type="presOf" srcId="{2E7370FC-79E7-43B9-A1C6-F6939468F2EA}" destId="{42487D64-552D-4FB2-BCE4-81B00FF69DEF}" srcOrd="0" destOrd="0" presId="urn:microsoft.com/office/officeart/2005/8/layout/cycle6"/>
    <dgm:cxn modelId="{830A9CE0-A1A1-4F65-AAEA-99F5387294D0}" type="presOf" srcId="{1692E55C-6D51-4934-BBEF-9DE5504BA42E}" destId="{8E2D2EBA-3598-49E8-A794-681EF02CCBF5}" srcOrd="0" destOrd="0" presId="urn:microsoft.com/office/officeart/2005/8/layout/cycle6"/>
    <dgm:cxn modelId="{CC2131A3-0B2F-4F1C-924E-1747E7C6664D}" srcId="{B3A03207-5904-4E47-A6FE-EBDA9C39C26E}" destId="{B4CE287B-C3E2-4D08-B624-AD5E5B2D1268}" srcOrd="2" destOrd="0" parTransId="{688FFE89-27F8-4911-BB8F-EE6B629EBE87}" sibTransId="{2E7370FC-79E7-43B9-A1C6-F6939468F2EA}"/>
    <dgm:cxn modelId="{8D46B7D2-8CB2-4E7F-B6E6-08C54CFDF770}" type="presOf" srcId="{5A62520F-3E47-4ECE-8427-1476F346C7A9}" destId="{607C5D34-089B-4A7A-A185-62D0C71B2516}" srcOrd="0" destOrd="0" presId="urn:microsoft.com/office/officeart/2005/8/layout/cycle6"/>
    <dgm:cxn modelId="{3CE41B54-38E8-4C19-B48B-C25BFDAC1202}" type="presOf" srcId="{B4CE287B-C3E2-4D08-B624-AD5E5B2D1268}" destId="{19F97224-169A-44B6-8078-67B56C0949C2}" srcOrd="0" destOrd="0" presId="urn:microsoft.com/office/officeart/2005/8/layout/cycle6"/>
    <dgm:cxn modelId="{1ED56911-549B-4B36-B2C8-F930AD801DD4}" srcId="{B3A03207-5904-4E47-A6FE-EBDA9C39C26E}" destId="{FCEF6321-52CC-46E0-87DE-7C2D0F577658}" srcOrd="0" destOrd="0" parTransId="{1970BCA5-1DA7-4335-83FF-15EA657050FC}" sibTransId="{5A62520F-3E47-4ECE-8427-1476F346C7A9}"/>
    <dgm:cxn modelId="{9F9E21E2-38CA-421E-874E-B8DC646E30FC}" type="presOf" srcId="{986C3A7B-D503-4241-9957-6602CD8B854F}" destId="{71CDC5A7-4A51-408F-81D9-160E8BE9E18C}" srcOrd="0" destOrd="0" presId="urn:microsoft.com/office/officeart/2005/8/layout/cycle6"/>
    <dgm:cxn modelId="{54F249E7-55B3-4E8B-AA34-EBE438854DA9}" srcId="{B3A03207-5904-4E47-A6FE-EBDA9C39C26E}" destId="{C49E5936-AE51-493E-82A7-9BBF95975659}" srcOrd="1" destOrd="0" parTransId="{0EC1B7C7-8D28-40C8-A145-8992116205F4}" sibTransId="{7E1BA67E-BACC-4851-A3EE-D0F543D85861}"/>
    <dgm:cxn modelId="{CEA26959-4570-42E3-BC47-7E58AF3AA057}" type="presOf" srcId="{B3A03207-5904-4E47-A6FE-EBDA9C39C26E}" destId="{4CE4F44F-5D8F-463A-BE7D-BBEB0F73BF1F}" srcOrd="0" destOrd="0" presId="urn:microsoft.com/office/officeart/2005/8/layout/cycle6"/>
    <dgm:cxn modelId="{CDFD2059-9BA4-4391-BF79-28D4BCE9F28D}" type="presOf" srcId="{C49E5936-AE51-493E-82A7-9BBF95975659}" destId="{2AE18D67-4617-4E34-8439-89CAC5326671}" srcOrd="0" destOrd="0" presId="urn:microsoft.com/office/officeart/2005/8/layout/cycle6"/>
    <dgm:cxn modelId="{DAAFDB94-3E95-4D1C-8358-17556C745251}" type="presOf" srcId="{7480CC68-641C-44F5-8654-3A3C656DA99D}" destId="{419F281D-9034-4FF1-8B97-0402AD755F9B}" srcOrd="0" destOrd="0" presId="urn:microsoft.com/office/officeart/2005/8/layout/cycle6"/>
    <dgm:cxn modelId="{B2EA1222-4CD7-4AF5-A86F-B85A3033647F}" type="presParOf" srcId="{4CE4F44F-5D8F-463A-BE7D-BBEB0F73BF1F}" destId="{181AAD12-F035-4538-B678-C70905622790}" srcOrd="0" destOrd="0" presId="urn:microsoft.com/office/officeart/2005/8/layout/cycle6"/>
    <dgm:cxn modelId="{EBF5D54A-6014-4441-8840-53BA581F8100}" type="presParOf" srcId="{4CE4F44F-5D8F-463A-BE7D-BBEB0F73BF1F}" destId="{97D17A3B-2227-4FB9-8FC3-0AD530476579}" srcOrd="1" destOrd="0" presId="urn:microsoft.com/office/officeart/2005/8/layout/cycle6"/>
    <dgm:cxn modelId="{17A84308-6EF8-4299-AB23-FC0DFB84EEA8}" type="presParOf" srcId="{4CE4F44F-5D8F-463A-BE7D-BBEB0F73BF1F}" destId="{607C5D34-089B-4A7A-A185-62D0C71B2516}" srcOrd="2" destOrd="0" presId="urn:microsoft.com/office/officeart/2005/8/layout/cycle6"/>
    <dgm:cxn modelId="{36E2C9CC-86F8-4C57-85B2-3080EFA598FD}" type="presParOf" srcId="{4CE4F44F-5D8F-463A-BE7D-BBEB0F73BF1F}" destId="{2AE18D67-4617-4E34-8439-89CAC5326671}" srcOrd="3" destOrd="0" presId="urn:microsoft.com/office/officeart/2005/8/layout/cycle6"/>
    <dgm:cxn modelId="{2A982CFF-56E8-4A6D-984A-773B09F23C62}" type="presParOf" srcId="{4CE4F44F-5D8F-463A-BE7D-BBEB0F73BF1F}" destId="{0A78BB08-FDDA-42A7-9DDB-68877C5D1C38}" srcOrd="4" destOrd="0" presId="urn:microsoft.com/office/officeart/2005/8/layout/cycle6"/>
    <dgm:cxn modelId="{7AE530C3-7DFC-4B51-BDD4-BF73C26AACC6}" type="presParOf" srcId="{4CE4F44F-5D8F-463A-BE7D-BBEB0F73BF1F}" destId="{179D85A6-FEF1-4963-93BB-6C0F1805D04E}" srcOrd="5" destOrd="0" presId="urn:microsoft.com/office/officeart/2005/8/layout/cycle6"/>
    <dgm:cxn modelId="{3EC0E6BF-5E13-4F49-977E-FA53CC6C6AE2}" type="presParOf" srcId="{4CE4F44F-5D8F-463A-BE7D-BBEB0F73BF1F}" destId="{19F97224-169A-44B6-8078-67B56C0949C2}" srcOrd="6" destOrd="0" presId="urn:microsoft.com/office/officeart/2005/8/layout/cycle6"/>
    <dgm:cxn modelId="{2A8D5246-F8AC-40EA-BF4E-0BFDEF94C9BA}" type="presParOf" srcId="{4CE4F44F-5D8F-463A-BE7D-BBEB0F73BF1F}" destId="{74C4AC7C-1811-42F9-B06D-E30A26341096}" srcOrd="7" destOrd="0" presId="urn:microsoft.com/office/officeart/2005/8/layout/cycle6"/>
    <dgm:cxn modelId="{1AAFC676-801A-436B-9AB2-9EF516175342}" type="presParOf" srcId="{4CE4F44F-5D8F-463A-BE7D-BBEB0F73BF1F}" destId="{42487D64-552D-4FB2-BCE4-81B00FF69DEF}" srcOrd="8" destOrd="0" presId="urn:microsoft.com/office/officeart/2005/8/layout/cycle6"/>
    <dgm:cxn modelId="{BB42D1D2-98D4-4180-8335-C3F75373D450}" type="presParOf" srcId="{4CE4F44F-5D8F-463A-BE7D-BBEB0F73BF1F}" destId="{8E2D2EBA-3598-49E8-A794-681EF02CCBF5}" srcOrd="9" destOrd="0" presId="urn:microsoft.com/office/officeart/2005/8/layout/cycle6"/>
    <dgm:cxn modelId="{DF95FC71-AE12-4306-9467-960F134B7A10}" type="presParOf" srcId="{4CE4F44F-5D8F-463A-BE7D-BBEB0F73BF1F}" destId="{B82A733C-960D-423A-8D6B-CD99F44E6F08}" srcOrd="10" destOrd="0" presId="urn:microsoft.com/office/officeart/2005/8/layout/cycle6"/>
    <dgm:cxn modelId="{90EA0F36-3CA9-4DAD-9579-9BA2EC856261}" type="presParOf" srcId="{4CE4F44F-5D8F-463A-BE7D-BBEB0F73BF1F}" destId="{E2C281D3-9BCE-4C6C-89BE-C1CDD23DC917}" srcOrd="11" destOrd="0" presId="urn:microsoft.com/office/officeart/2005/8/layout/cycle6"/>
    <dgm:cxn modelId="{F8217A1E-8419-43A8-9DC9-DB166C4FB430}" type="presParOf" srcId="{4CE4F44F-5D8F-463A-BE7D-BBEB0F73BF1F}" destId="{419F281D-9034-4FF1-8B97-0402AD755F9B}" srcOrd="12" destOrd="0" presId="urn:microsoft.com/office/officeart/2005/8/layout/cycle6"/>
    <dgm:cxn modelId="{0D660255-43C4-4B73-962B-63DE65DCE41B}" type="presParOf" srcId="{4CE4F44F-5D8F-463A-BE7D-BBEB0F73BF1F}" destId="{8BAAC3FA-B2D0-4060-9F95-B51362A4F224}" srcOrd="13" destOrd="0" presId="urn:microsoft.com/office/officeart/2005/8/layout/cycle6"/>
    <dgm:cxn modelId="{B5E71391-5EBD-4DF3-85E9-D757B18F5667}" type="presParOf" srcId="{4CE4F44F-5D8F-463A-BE7D-BBEB0F73BF1F}" destId="{71CDC5A7-4A51-408F-81D9-160E8BE9E18C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B3A03207-5904-4E47-A6FE-EBDA9C39C26E}" type="doc">
      <dgm:prSet loTypeId="urn:microsoft.com/office/officeart/2005/8/layout/cycle6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517138F5-4E05-4954-987D-7DFD21249706}">
      <dgm:prSet/>
      <dgm:spPr/>
      <dgm:t>
        <a:bodyPr/>
        <a:lstStyle/>
        <a:p>
          <a:r>
            <a:rPr lang="es-EC" dirty="0" smtClean="0"/>
            <a:t>Acercamiento entre ente privado y público</a:t>
          </a:r>
          <a:endParaRPr lang="es-EC" dirty="0"/>
        </a:p>
      </dgm:t>
    </dgm:pt>
    <dgm:pt modelId="{FFE85498-84BC-4394-8919-73F3FB67F63E}" type="parTrans" cxnId="{E8E4B7E3-6B0F-44F0-88CF-59275150E7D7}">
      <dgm:prSet/>
      <dgm:spPr/>
      <dgm:t>
        <a:bodyPr/>
        <a:lstStyle/>
        <a:p>
          <a:endParaRPr lang="es-EC"/>
        </a:p>
      </dgm:t>
    </dgm:pt>
    <dgm:pt modelId="{06CAE0FD-C58A-48D8-BD58-F85CDB649F19}" type="sibTrans" cxnId="{E8E4B7E3-6B0F-44F0-88CF-59275150E7D7}">
      <dgm:prSet/>
      <dgm:spPr/>
      <dgm:t>
        <a:bodyPr/>
        <a:lstStyle/>
        <a:p>
          <a:endParaRPr lang="es-EC"/>
        </a:p>
      </dgm:t>
    </dgm:pt>
    <dgm:pt modelId="{82911BDA-C1B2-44CD-B166-562EA4A80327}">
      <dgm:prSet/>
      <dgm:spPr/>
      <dgm:t>
        <a:bodyPr/>
        <a:lstStyle/>
        <a:p>
          <a:r>
            <a:rPr lang="es-EC" dirty="0" smtClean="0"/>
            <a:t>Estudio de mercado como fuente de información</a:t>
          </a:r>
          <a:endParaRPr lang="es-EC" dirty="0"/>
        </a:p>
      </dgm:t>
    </dgm:pt>
    <dgm:pt modelId="{3969A378-3B58-41CF-9135-59BEC8D2D25D}" type="parTrans" cxnId="{4A252FE1-7C7F-4766-A8EE-924354BE4353}">
      <dgm:prSet/>
      <dgm:spPr/>
      <dgm:t>
        <a:bodyPr/>
        <a:lstStyle/>
        <a:p>
          <a:endParaRPr lang="es-EC"/>
        </a:p>
      </dgm:t>
    </dgm:pt>
    <dgm:pt modelId="{34A394E1-FC1C-451B-AF65-59110BB78FAA}" type="sibTrans" cxnId="{4A252FE1-7C7F-4766-A8EE-924354BE4353}">
      <dgm:prSet/>
      <dgm:spPr/>
      <dgm:t>
        <a:bodyPr/>
        <a:lstStyle/>
        <a:p>
          <a:endParaRPr lang="es-EC"/>
        </a:p>
      </dgm:t>
    </dgm:pt>
    <dgm:pt modelId="{AFC851A2-79D1-42E3-8B33-E4F2947573E7}">
      <dgm:prSet/>
      <dgm:spPr/>
      <dgm:t>
        <a:bodyPr/>
        <a:lstStyle/>
        <a:p>
          <a:r>
            <a:rPr lang="es-EC" dirty="0" smtClean="0"/>
            <a:t>Realizar programa capacitación</a:t>
          </a:r>
          <a:endParaRPr lang="es-EC" dirty="0"/>
        </a:p>
      </dgm:t>
    </dgm:pt>
    <dgm:pt modelId="{0F91B765-D4FD-4E1A-AFFF-E84C1C79EB45}" type="parTrans" cxnId="{58B45663-6396-4BCF-8391-6BD1E7ECA519}">
      <dgm:prSet/>
      <dgm:spPr/>
      <dgm:t>
        <a:bodyPr/>
        <a:lstStyle/>
        <a:p>
          <a:endParaRPr lang="es-EC"/>
        </a:p>
      </dgm:t>
    </dgm:pt>
    <dgm:pt modelId="{C4B15243-672E-4396-A426-9C3378E8D1A4}" type="sibTrans" cxnId="{58B45663-6396-4BCF-8391-6BD1E7ECA519}">
      <dgm:prSet/>
      <dgm:spPr/>
      <dgm:t>
        <a:bodyPr/>
        <a:lstStyle/>
        <a:p>
          <a:endParaRPr lang="es-EC"/>
        </a:p>
      </dgm:t>
    </dgm:pt>
    <dgm:pt modelId="{CF8486FC-202D-4D21-845E-A13F09C2A4AD}">
      <dgm:prSet/>
      <dgm:spPr/>
      <dgm:t>
        <a:bodyPr/>
        <a:lstStyle/>
        <a:p>
          <a:r>
            <a:rPr lang="es-EC" dirty="0" smtClean="0"/>
            <a:t>Tomar en consideración elementos propuestos </a:t>
          </a:r>
          <a:endParaRPr lang="es-EC" dirty="0"/>
        </a:p>
      </dgm:t>
    </dgm:pt>
    <dgm:pt modelId="{9F49AF64-04A5-4C23-8843-2C03CFB2C892}" type="parTrans" cxnId="{9F7FAF2E-77C5-4B0F-902F-DA9026AB0FE3}">
      <dgm:prSet/>
      <dgm:spPr/>
      <dgm:t>
        <a:bodyPr/>
        <a:lstStyle/>
        <a:p>
          <a:endParaRPr lang="es-EC"/>
        </a:p>
      </dgm:t>
    </dgm:pt>
    <dgm:pt modelId="{A499C94B-6537-4D3A-B73B-BC235B1E5069}" type="sibTrans" cxnId="{9F7FAF2E-77C5-4B0F-902F-DA9026AB0FE3}">
      <dgm:prSet/>
      <dgm:spPr/>
      <dgm:t>
        <a:bodyPr/>
        <a:lstStyle/>
        <a:p>
          <a:endParaRPr lang="es-EC"/>
        </a:p>
      </dgm:t>
    </dgm:pt>
    <dgm:pt modelId="{4CE4F44F-5D8F-463A-BE7D-BBEB0F73BF1F}" type="pres">
      <dgm:prSet presAssocID="{B3A03207-5904-4E47-A6FE-EBDA9C39C26E}" presName="cycle" presStyleCnt="0">
        <dgm:presLayoutVars>
          <dgm:dir/>
          <dgm:resizeHandles val="exact"/>
        </dgm:presLayoutVars>
      </dgm:prSet>
      <dgm:spPr/>
    </dgm:pt>
    <dgm:pt modelId="{08946C54-30EF-44B4-85D4-39739377E096}" type="pres">
      <dgm:prSet presAssocID="{517138F5-4E05-4954-987D-7DFD21249706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8DFE887-2A6B-43C3-B747-DC68E3AFD245}" type="pres">
      <dgm:prSet presAssocID="{517138F5-4E05-4954-987D-7DFD21249706}" presName="spNode" presStyleCnt="0"/>
      <dgm:spPr/>
    </dgm:pt>
    <dgm:pt modelId="{B097320B-BA40-4375-9FF4-8A96A9B971D2}" type="pres">
      <dgm:prSet presAssocID="{06CAE0FD-C58A-48D8-BD58-F85CDB649F19}" presName="sibTrans" presStyleLbl="sibTrans1D1" presStyleIdx="0" presStyleCnt="4"/>
      <dgm:spPr/>
    </dgm:pt>
    <dgm:pt modelId="{4AE975E6-0501-42D9-A6E5-49A6A6A7DACE}" type="pres">
      <dgm:prSet presAssocID="{82911BDA-C1B2-44CD-B166-562EA4A80327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DD48A72-62F4-4848-9855-0F51BC0D2169}" type="pres">
      <dgm:prSet presAssocID="{82911BDA-C1B2-44CD-B166-562EA4A80327}" presName="spNode" presStyleCnt="0"/>
      <dgm:spPr/>
    </dgm:pt>
    <dgm:pt modelId="{79287EC4-8C80-4DF5-BB08-DB70E006D15A}" type="pres">
      <dgm:prSet presAssocID="{34A394E1-FC1C-451B-AF65-59110BB78FAA}" presName="sibTrans" presStyleLbl="sibTrans1D1" presStyleIdx="1" presStyleCnt="4"/>
      <dgm:spPr/>
    </dgm:pt>
    <dgm:pt modelId="{1B03F0B2-25A1-4ABD-B454-B1C0A4A25E5A}" type="pres">
      <dgm:prSet presAssocID="{AFC851A2-79D1-42E3-8B33-E4F2947573E7}" presName="node" presStyleLbl="node1" presStyleIdx="2" presStyleCnt="4">
        <dgm:presLayoutVars>
          <dgm:bulletEnabled val="1"/>
        </dgm:presLayoutVars>
      </dgm:prSet>
      <dgm:spPr/>
    </dgm:pt>
    <dgm:pt modelId="{445955D1-5299-4776-89B0-14B3C853EB2F}" type="pres">
      <dgm:prSet presAssocID="{AFC851A2-79D1-42E3-8B33-E4F2947573E7}" presName="spNode" presStyleCnt="0"/>
      <dgm:spPr/>
    </dgm:pt>
    <dgm:pt modelId="{EAC49511-2E6E-460C-912A-E32CFC1E2ADD}" type="pres">
      <dgm:prSet presAssocID="{C4B15243-672E-4396-A426-9C3378E8D1A4}" presName="sibTrans" presStyleLbl="sibTrans1D1" presStyleIdx="2" presStyleCnt="4"/>
      <dgm:spPr/>
    </dgm:pt>
    <dgm:pt modelId="{14700F3B-B8DC-438B-9A2C-6C1D8CB6CFF7}" type="pres">
      <dgm:prSet presAssocID="{CF8486FC-202D-4D21-845E-A13F09C2A4AD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2ABA682-827C-4621-A7F0-822B60B3189B}" type="pres">
      <dgm:prSet presAssocID="{CF8486FC-202D-4D21-845E-A13F09C2A4AD}" presName="spNode" presStyleCnt="0"/>
      <dgm:spPr/>
    </dgm:pt>
    <dgm:pt modelId="{83A2599F-DC6B-499F-BF60-CCBF5E5E53CB}" type="pres">
      <dgm:prSet presAssocID="{A499C94B-6537-4D3A-B73B-BC235B1E5069}" presName="sibTrans" presStyleLbl="sibTrans1D1" presStyleIdx="3" presStyleCnt="4"/>
      <dgm:spPr/>
    </dgm:pt>
  </dgm:ptLst>
  <dgm:cxnLst>
    <dgm:cxn modelId="{96CED623-9292-4968-8800-500714F7AC19}" type="presOf" srcId="{06CAE0FD-C58A-48D8-BD58-F85CDB649F19}" destId="{B097320B-BA40-4375-9FF4-8A96A9B971D2}" srcOrd="0" destOrd="0" presId="urn:microsoft.com/office/officeart/2005/8/layout/cycle6"/>
    <dgm:cxn modelId="{312F33C6-3B71-44C4-80DD-6C8C6E670744}" type="presOf" srcId="{B3A03207-5904-4E47-A6FE-EBDA9C39C26E}" destId="{4CE4F44F-5D8F-463A-BE7D-BBEB0F73BF1F}" srcOrd="0" destOrd="0" presId="urn:microsoft.com/office/officeart/2005/8/layout/cycle6"/>
    <dgm:cxn modelId="{F9734564-FAF3-475B-9067-100094AB9F22}" type="presOf" srcId="{517138F5-4E05-4954-987D-7DFD21249706}" destId="{08946C54-30EF-44B4-85D4-39739377E096}" srcOrd="0" destOrd="0" presId="urn:microsoft.com/office/officeart/2005/8/layout/cycle6"/>
    <dgm:cxn modelId="{58B45663-6396-4BCF-8391-6BD1E7ECA519}" srcId="{B3A03207-5904-4E47-A6FE-EBDA9C39C26E}" destId="{AFC851A2-79D1-42E3-8B33-E4F2947573E7}" srcOrd="2" destOrd="0" parTransId="{0F91B765-D4FD-4E1A-AFFF-E84C1C79EB45}" sibTransId="{C4B15243-672E-4396-A426-9C3378E8D1A4}"/>
    <dgm:cxn modelId="{9F7FAF2E-77C5-4B0F-902F-DA9026AB0FE3}" srcId="{B3A03207-5904-4E47-A6FE-EBDA9C39C26E}" destId="{CF8486FC-202D-4D21-845E-A13F09C2A4AD}" srcOrd="3" destOrd="0" parTransId="{9F49AF64-04A5-4C23-8843-2C03CFB2C892}" sibTransId="{A499C94B-6537-4D3A-B73B-BC235B1E5069}"/>
    <dgm:cxn modelId="{4A252FE1-7C7F-4766-A8EE-924354BE4353}" srcId="{B3A03207-5904-4E47-A6FE-EBDA9C39C26E}" destId="{82911BDA-C1B2-44CD-B166-562EA4A80327}" srcOrd="1" destOrd="0" parTransId="{3969A378-3B58-41CF-9135-59BEC8D2D25D}" sibTransId="{34A394E1-FC1C-451B-AF65-59110BB78FAA}"/>
    <dgm:cxn modelId="{111BE210-D7AC-46DA-8D29-5B9B38867C6D}" type="presOf" srcId="{82911BDA-C1B2-44CD-B166-562EA4A80327}" destId="{4AE975E6-0501-42D9-A6E5-49A6A6A7DACE}" srcOrd="0" destOrd="0" presId="urn:microsoft.com/office/officeart/2005/8/layout/cycle6"/>
    <dgm:cxn modelId="{285FDBAB-DBD8-4B30-A0C8-1E49E9B8CCE9}" type="presOf" srcId="{CF8486FC-202D-4D21-845E-A13F09C2A4AD}" destId="{14700F3B-B8DC-438B-9A2C-6C1D8CB6CFF7}" srcOrd="0" destOrd="0" presId="urn:microsoft.com/office/officeart/2005/8/layout/cycle6"/>
    <dgm:cxn modelId="{5C7EB3DB-D6B9-4C7F-AFC8-F938B2688B14}" type="presOf" srcId="{34A394E1-FC1C-451B-AF65-59110BB78FAA}" destId="{79287EC4-8C80-4DF5-BB08-DB70E006D15A}" srcOrd="0" destOrd="0" presId="urn:microsoft.com/office/officeart/2005/8/layout/cycle6"/>
    <dgm:cxn modelId="{E8E4B7E3-6B0F-44F0-88CF-59275150E7D7}" srcId="{B3A03207-5904-4E47-A6FE-EBDA9C39C26E}" destId="{517138F5-4E05-4954-987D-7DFD21249706}" srcOrd="0" destOrd="0" parTransId="{FFE85498-84BC-4394-8919-73F3FB67F63E}" sibTransId="{06CAE0FD-C58A-48D8-BD58-F85CDB649F19}"/>
    <dgm:cxn modelId="{7C4017B2-DBF5-45AD-B4F2-46F8873DB46C}" type="presOf" srcId="{A499C94B-6537-4D3A-B73B-BC235B1E5069}" destId="{83A2599F-DC6B-499F-BF60-CCBF5E5E53CB}" srcOrd="0" destOrd="0" presId="urn:microsoft.com/office/officeart/2005/8/layout/cycle6"/>
    <dgm:cxn modelId="{452EDC2F-DDA7-4B4A-BF89-C0B4B8276616}" type="presOf" srcId="{AFC851A2-79D1-42E3-8B33-E4F2947573E7}" destId="{1B03F0B2-25A1-4ABD-B454-B1C0A4A25E5A}" srcOrd="0" destOrd="0" presId="urn:microsoft.com/office/officeart/2005/8/layout/cycle6"/>
    <dgm:cxn modelId="{8A7AFC1F-6FC6-48F2-86C2-2487641D338C}" type="presOf" srcId="{C4B15243-672E-4396-A426-9C3378E8D1A4}" destId="{EAC49511-2E6E-460C-912A-E32CFC1E2ADD}" srcOrd="0" destOrd="0" presId="urn:microsoft.com/office/officeart/2005/8/layout/cycle6"/>
    <dgm:cxn modelId="{CB1EB2E6-02AB-4600-B6B7-1DA24B4DBEAF}" type="presParOf" srcId="{4CE4F44F-5D8F-463A-BE7D-BBEB0F73BF1F}" destId="{08946C54-30EF-44B4-85D4-39739377E096}" srcOrd="0" destOrd="0" presId="urn:microsoft.com/office/officeart/2005/8/layout/cycle6"/>
    <dgm:cxn modelId="{FEB30C39-C3E4-4352-8677-3C10748A9348}" type="presParOf" srcId="{4CE4F44F-5D8F-463A-BE7D-BBEB0F73BF1F}" destId="{E8DFE887-2A6B-43C3-B747-DC68E3AFD245}" srcOrd="1" destOrd="0" presId="urn:microsoft.com/office/officeart/2005/8/layout/cycle6"/>
    <dgm:cxn modelId="{0B4B7382-A2CB-42B0-A9C0-2FDC8A8F3769}" type="presParOf" srcId="{4CE4F44F-5D8F-463A-BE7D-BBEB0F73BF1F}" destId="{B097320B-BA40-4375-9FF4-8A96A9B971D2}" srcOrd="2" destOrd="0" presId="urn:microsoft.com/office/officeart/2005/8/layout/cycle6"/>
    <dgm:cxn modelId="{AAC94656-6B2B-4FDB-8A30-C4F5F922733D}" type="presParOf" srcId="{4CE4F44F-5D8F-463A-BE7D-BBEB0F73BF1F}" destId="{4AE975E6-0501-42D9-A6E5-49A6A6A7DACE}" srcOrd="3" destOrd="0" presId="urn:microsoft.com/office/officeart/2005/8/layout/cycle6"/>
    <dgm:cxn modelId="{9F25F900-BC69-41C0-9C04-1A4A365997E8}" type="presParOf" srcId="{4CE4F44F-5D8F-463A-BE7D-BBEB0F73BF1F}" destId="{2DD48A72-62F4-4848-9855-0F51BC0D2169}" srcOrd="4" destOrd="0" presId="urn:microsoft.com/office/officeart/2005/8/layout/cycle6"/>
    <dgm:cxn modelId="{DC4C7E62-70A8-4F8C-B868-D22D28530E44}" type="presParOf" srcId="{4CE4F44F-5D8F-463A-BE7D-BBEB0F73BF1F}" destId="{79287EC4-8C80-4DF5-BB08-DB70E006D15A}" srcOrd="5" destOrd="0" presId="urn:microsoft.com/office/officeart/2005/8/layout/cycle6"/>
    <dgm:cxn modelId="{9FFD4385-3035-4826-B646-C95F5C56599A}" type="presParOf" srcId="{4CE4F44F-5D8F-463A-BE7D-BBEB0F73BF1F}" destId="{1B03F0B2-25A1-4ABD-B454-B1C0A4A25E5A}" srcOrd="6" destOrd="0" presId="urn:microsoft.com/office/officeart/2005/8/layout/cycle6"/>
    <dgm:cxn modelId="{B2D6F857-29A6-4CAC-9B36-A29E760D5ED8}" type="presParOf" srcId="{4CE4F44F-5D8F-463A-BE7D-BBEB0F73BF1F}" destId="{445955D1-5299-4776-89B0-14B3C853EB2F}" srcOrd="7" destOrd="0" presId="urn:microsoft.com/office/officeart/2005/8/layout/cycle6"/>
    <dgm:cxn modelId="{8D6B6539-3E70-4FB1-B95A-32384176E8AB}" type="presParOf" srcId="{4CE4F44F-5D8F-463A-BE7D-BBEB0F73BF1F}" destId="{EAC49511-2E6E-460C-912A-E32CFC1E2ADD}" srcOrd="8" destOrd="0" presId="urn:microsoft.com/office/officeart/2005/8/layout/cycle6"/>
    <dgm:cxn modelId="{8EB7062E-7FB4-436B-A5C1-2C74F6500900}" type="presParOf" srcId="{4CE4F44F-5D8F-463A-BE7D-BBEB0F73BF1F}" destId="{14700F3B-B8DC-438B-9A2C-6C1D8CB6CFF7}" srcOrd="9" destOrd="0" presId="urn:microsoft.com/office/officeart/2005/8/layout/cycle6"/>
    <dgm:cxn modelId="{81DC79B9-7883-432E-B46E-5811A78DFEB7}" type="presParOf" srcId="{4CE4F44F-5D8F-463A-BE7D-BBEB0F73BF1F}" destId="{32ABA682-827C-4621-A7F0-822B60B3189B}" srcOrd="10" destOrd="0" presId="urn:microsoft.com/office/officeart/2005/8/layout/cycle6"/>
    <dgm:cxn modelId="{11FA0500-0681-4631-BACA-BE0503FEE3D6}" type="presParOf" srcId="{4CE4F44F-5D8F-463A-BE7D-BBEB0F73BF1F}" destId="{83A2599F-DC6B-499F-BF60-CCBF5E5E53CB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A307F15-9250-423B-879B-81DB500713A7}" type="doc">
      <dgm:prSet loTypeId="urn:microsoft.com/office/officeart/2005/8/layout/radial6" loCatId="cycle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es-EC"/>
        </a:p>
      </dgm:t>
    </dgm:pt>
    <dgm:pt modelId="{9B70D84C-DFAB-4A2C-AE56-9E43B216D82F}">
      <dgm:prSet phldrT="[Texto]" custT="1"/>
      <dgm:spPr/>
      <dgm:t>
        <a:bodyPr/>
        <a:lstStyle/>
        <a:p>
          <a:r>
            <a:rPr lang="en-US" sz="2800" dirty="0" smtClean="0"/>
            <a:t>Deficinión del problema</a:t>
          </a:r>
          <a:endParaRPr lang="es-EC" sz="2800" dirty="0"/>
        </a:p>
      </dgm:t>
    </dgm:pt>
    <dgm:pt modelId="{B2244D06-26A1-4AE2-B0DC-856B3436AAF3}" type="parTrans" cxnId="{2DCD795B-3611-4A18-A08E-A18BCF82B66D}">
      <dgm:prSet/>
      <dgm:spPr/>
      <dgm:t>
        <a:bodyPr/>
        <a:lstStyle/>
        <a:p>
          <a:endParaRPr lang="es-EC" sz="2400"/>
        </a:p>
      </dgm:t>
    </dgm:pt>
    <dgm:pt modelId="{5EC32556-BAB1-4CDE-B8B9-5A443774B7A1}" type="sibTrans" cxnId="{2DCD795B-3611-4A18-A08E-A18BCF82B66D}">
      <dgm:prSet/>
      <dgm:spPr/>
      <dgm:t>
        <a:bodyPr/>
        <a:lstStyle/>
        <a:p>
          <a:endParaRPr lang="es-EC" sz="2400"/>
        </a:p>
      </dgm:t>
    </dgm:pt>
    <dgm:pt modelId="{E8532043-62F3-4698-9BB2-271F4E6AC1BC}">
      <dgm:prSet phldrT="[Texto]" custT="1"/>
      <dgm:spPr/>
      <dgm:t>
        <a:bodyPr/>
        <a:lstStyle/>
        <a:p>
          <a:r>
            <a:rPr lang="es-EC" sz="1600" dirty="0" smtClean="0"/>
            <a:t>Falta de interés por generar desarrollo turístico</a:t>
          </a:r>
          <a:endParaRPr lang="es-EC" sz="1600" dirty="0"/>
        </a:p>
      </dgm:t>
    </dgm:pt>
    <dgm:pt modelId="{BDAA251B-CDC6-48B2-A6D9-6C6A0DB1C0CE}" type="parTrans" cxnId="{D1621E3A-D232-48C1-96B3-AE7BF34ED32C}">
      <dgm:prSet/>
      <dgm:spPr/>
      <dgm:t>
        <a:bodyPr/>
        <a:lstStyle/>
        <a:p>
          <a:endParaRPr lang="es-EC" sz="2400"/>
        </a:p>
      </dgm:t>
    </dgm:pt>
    <dgm:pt modelId="{22570901-6155-4F5A-A93A-7CAD23187BFA}" type="sibTrans" cxnId="{D1621E3A-D232-48C1-96B3-AE7BF34ED32C}">
      <dgm:prSet/>
      <dgm:spPr/>
      <dgm:t>
        <a:bodyPr/>
        <a:lstStyle/>
        <a:p>
          <a:endParaRPr lang="es-EC" sz="2400"/>
        </a:p>
      </dgm:t>
    </dgm:pt>
    <dgm:pt modelId="{2D7ADDA6-7409-4A4E-A307-5CBC45389307}">
      <dgm:prSet phldrT="[Texto]" custT="1"/>
      <dgm:spPr/>
      <dgm:t>
        <a:bodyPr/>
        <a:lstStyle/>
        <a:p>
          <a:r>
            <a:rPr lang="es-EC" sz="1600" dirty="0" smtClean="0"/>
            <a:t>Estrategias que permitan fomentar actividades turísticas.</a:t>
          </a:r>
          <a:endParaRPr lang="es-EC" sz="1600" dirty="0"/>
        </a:p>
      </dgm:t>
    </dgm:pt>
    <dgm:pt modelId="{DEEC3D06-5913-43FC-A3D7-87414EF56C9A}" type="parTrans" cxnId="{4FA0B2C8-BC3F-47A8-BA3D-C209B0AE7806}">
      <dgm:prSet/>
      <dgm:spPr/>
      <dgm:t>
        <a:bodyPr/>
        <a:lstStyle/>
        <a:p>
          <a:endParaRPr lang="es-EC" sz="2400"/>
        </a:p>
      </dgm:t>
    </dgm:pt>
    <dgm:pt modelId="{E4A242E2-32BB-4FA1-970B-420B85C32A33}" type="sibTrans" cxnId="{4FA0B2C8-BC3F-47A8-BA3D-C209B0AE7806}">
      <dgm:prSet/>
      <dgm:spPr/>
      <dgm:t>
        <a:bodyPr/>
        <a:lstStyle/>
        <a:p>
          <a:endParaRPr lang="es-EC" sz="2400"/>
        </a:p>
      </dgm:t>
    </dgm:pt>
    <dgm:pt modelId="{2A03BDED-8C52-4933-9564-0E8C05C833CC}">
      <dgm:prSet phldrT="[Texto]" custT="1"/>
      <dgm:spPr/>
      <dgm:t>
        <a:bodyPr/>
        <a:lstStyle/>
        <a:p>
          <a:r>
            <a:rPr lang="es-EC" sz="1600" dirty="0" smtClean="0"/>
            <a:t>Trabajo conjunto</a:t>
          </a:r>
          <a:endParaRPr lang="es-EC" sz="1600" dirty="0"/>
        </a:p>
      </dgm:t>
    </dgm:pt>
    <dgm:pt modelId="{4B2BEAA2-CF9E-4A6C-AEC2-274DC38EECEB}" type="parTrans" cxnId="{F57BC4BC-2872-458A-9DED-89B7A1773542}">
      <dgm:prSet/>
      <dgm:spPr/>
      <dgm:t>
        <a:bodyPr/>
        <a:lstStyle/>
        <a:p>
          <a:endParaRPr lang="es-EC" sz="2400"/>
        </a:p>
      </dgm:t>
    </dgm:pt>
    <dgm:pt modelId="{9A8106C8-47E5-4A98-88F9-F163A8CF3014}" type="sibTrans" cxnId="{F57BC4BC-2872-458A-9DED-89B7A1773542}">
      <dgm:prSet/>
      <dgm:spPr/>
      <dgm:t>
        <a:bodyPr/>
        <a:lstStyle/>
        <a:p>
          <a:endParaRPr lang="es-EC" sz="2400"/>
        </a:p>
      </dgm:t>
    </dgm:pt>
    <dgm:pt modelId="{9483DF28-CACA-4D62-8132-2FECFD773B66}">
      <dgm:prSet phldrT="[Texto]" custT="1"/>
      <dgm:spPr/>
      <dgm:t>
        <a:bodyPr/>
        <a:lstStyle/>
        <a:p>
          <a:r>
            <a:rPr lang="es-EC" sz="1600" dirty="0" smtClean="0"/>
            <a:t>Limita un desarrollo social y económico</a:t>
          </a:r>
        </a:p>
      </dgm:t>
    </dgm:pt>
    <dgm:pt modelId="{CF3C37F4-BDAB-44DE-AF3A-0A4D8A335638}" type="parTrans" cxnId="{9B985882-834F-448E-9557-0CD057709D61}">
      <dgm:prSet/>
      <dgm:spPr/>
      <dgm:t>
        <a:bodyPr/>
        <a:lstStyle/>
        <a:p>
          <a:endParaRPr lang="es-EC" sz="2400"/>
        </a:p>
      </dgm:t>
    </dgm:pt>
    <dgm:pt modelId="{F74D1B3D-C1FC-4097-AFBA-984560E2245D}" type="sibTrans" cxnId="{9B985882-834F-448E-9557-0CD057709D61}">
      <dgm:prSet/>
      <dgm:spPr/>
      <dgm:t>
        <a:bodyPr/>
        <a:lstStyle/>
        <a:p>
          <a:endParaRPr lang="es-EC" sz="2400"/>
        </a:p>
      </dgm:t>
    </dgm:pt>
    <dgm:pt modelId="{7708F663-29D0-4E5E-B031-108AA039832B}">
      <dgm:prSet phldrT="[Texto]" custT="1"/>
      <dgm:spPr/>
      <dgm:t>
        <a:bodyPr/>
        <a:lstStyle/>
        <a:p>
          <a:r>
            <a:rPr lang="es-EC" sz="1600" dirty="0" smtClean="0"/>
            <a:t>Acciones que permitan atraer el interés de turistas </a:t>
          </a:r>
          <a:endParaRPr lang="es-EC" sz="1600" dirty="0"/>
        </a:p>
      </dgm:t>
    </dgm:pt>
    <dgm:pt modelId="{D87D132A-703B-4366-9E83-068848744C86}" type="parTrans" cxnId="{FA9A1FFA-27B6-4FB6-87AE-9334D1F88A29}">
      <dgm:prSet/>
      <dgm:spPr/>
      <dgm:t>
        <a:bodyPr/>
        <a:lstStyle/>
        <a:p>
          <a:endParaRPr lang="es-EC"/>
        </a:p>
      </dgm:t>
    </dgm:pt>
    <dgm:pt modelId="{83E7D009-8392-47F6-B30B-01E8CD3F79F6}" type="sibTrans" cxnId="{FA9A1FFA-27B6-4FB6-87AE-9334D1F88A29}">
      <dgm:prSet/>
      <dgm:spPr/>
      <dgm:t>
        <a:bodyPr/>
        <a:lstStyle/>
        <a:p>
          <a:endParaRPr lang="es-EC"/>
        </a:p>
      </dgm:t>
    </dgm:pt>
    <dgm:pt modelId="{64A74883-7BBD-4FAA-94AD-EF62482E0B69}" type="pres">
      <dgm:prSet presAssocID="{5A307F15-9250-423B-879B-81DB500713A7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9261AD5A-6DC6-4E2D-9597-D4315D116C5E}" type="pres">
      <dgm:prSet presAssocID="{9B70D84C-DFAB-4A2C-AE56-9E43B216D82F}" presName="centerShape" presStyleLbl="node0" presStyleIdx="0" presStyleCnt="1" custScaleX="117340" custScaleY="111784"/>
      <dgm:spPr/>
    </dgm:pt>
    <dgm:pt modelId="{2E5DF6BB-079F-4E16-BF38-9217C6A7BCC2}" type="pres">
      <dgm:prSet presAssocID="{E8532043-62F3-4698-9BB2-271F4E6AC1BC}" presName="node" presStyleLbl="node1" presStyleIdx="0" presStyleCnt="5" custScaleX="123232" custScaleY="11269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3BB250C-B756-4BF1-91A6-F0A359D654DC}" type="pres">
      <dgm:prSet presAssocID="{E8532043-62F3-4698-9BB2-271F4E6AC1BC}" presName="dummy" presStyleCnt="0"/>
      <dgm:spPr/>
    </dgm:pt>
    <dgm:pt modelId="{438EF82C-6431-4972-AFA8-511C3037F3BC}" type="pres">
      <dgm:prSet presAssocID="{22570901-6155-4F5A-A93A-7CAD23187BFA}" presName="sibTrans" presStyleLbl="sibTrans2D1" presStyleIdx="0" presStyleCnt="5"/>
      <dgm:spPr/>
    </dgm:pt>
    <dgm:pt modelId="{ADF0C193-B646-412A-AF70-AF13B4EB81A8}" type="pres">
      <dgm:prSet presAssocID="{2D7ADDA6-7409-4A4E-A307-5CBC45389307}" presName="node" presStyleLbl="node1" presStyleIdx="1" presStyleCnt="5" custScaleX="132146" custScaleY="12369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6241D82-FCEE-495D-B30F-2CCB6B2B30AC}" type="pres">
      <dgm:prSet presAssocID="{2D7ADDA6-7409-4A4E-A307-5CBC45389307}" presName="dummy" presStyleCnt="0"/>
      <dgm:spPr/>
    </dgm:pt>
    <dgm:pt modelId="{A4B6477F-9086-4E88-9DDC-58891B3410DB}" type="pres">
      <dgm:prSet presAssocID="{E4A242E2-32BB-4FA1-970B-420B85C32A33}" presName="sibTrans" presStyleLbl="sibTrans2D1" presStyleIdx="1" presStyleCnt="5"/>
      <dgm:spPr/>
    </dgm:pt>
    <dgm:pt modelId="{89574A15-2F7D-4989-8C73-8E190186755F}" type="pres">
      <dgm:prSet presAssocID="{2A03BDED-8C52-4933-9564-0E8C05C833CC}" presName="node" presStyleLbl="node1" presStyleIdx="2" presStyleCnt="5" custScaleX="115338" custScaleY="11236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D4FA99B-A965-4643-ADEF-834BC2C58FAC}" type="pres">
      <dgm:prSet presAssocID="{2A03BDED-8C52-4933-9564-0E8C05C833CC}" presName="dummy" presStyleCnt="0"/>
      <dgm:spPr/>
    </dgm:pt>
    <dgm:pt modelId="{BEFE75F0-4BA7-4048-8365-90F44F688053}" type="pres">
      <dgm:prSet presAssocID="{9A8106C8-47E5-4A98-88F9-F163A8CF3014}" presName="sibTrans" presStyleLbl="sibTrans2D1" presStyleIdx="2" presStyleCnt="5"/>
      <dgm:spPr/>
    </dgm:pt>
    <dgm:pt modelId="{6FEAAC4D-9236-4626-A00B-AF6994299F2A}" type="pres">
      <dgm:prSet presAssocID="{7708F663-29D0-4E5E-B031-108AA039832B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1CF5974-E690-4F73-874A-9B53A6C88019}" type="pres">
      <dgm:prSet presAssocID="{7708F663-29D0-4E5E-B031-108AA039832B}" presName="dummy" presStyleCnt="0"/>
      <dgm:spPr/>
    </dgm:pt>
    <dgm:pt modelId="{8E0C579A-39B4-48CD-830B-7ABA9122ACC0}" type="pres">
      <dgm:prSet presAssocID="{83E7D009-8392-47F6-B30B-01E8CD3F79F6}" presName="sibTrans" presStyleLbl="sibTrans2D1" presStyleIdx="3" presStyleCnt="5"/>
      <dgm:spPr/>
    </dgm:pt>
    <dgm:pt modelId="{4A149A9A-F9C0-446F-B1B8-F5E02B1D9FA7}" type="pres">
      <dgm:prSet presAssocID="{9483DF28-CACA-4D62-8132-2FECFD773B66}" presName="node" presStyleLbl="node1" presStyleIdx="4" presStyleCnt="5" custScaleX="124319" custScaleY="11920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AC77674-1FCB-4024-B940-C9E6D5EA1EAD}" type="pres">
      <dgm:prSet presAssocID="{9483DF28-CACA-4D62-8132-2FECFD773B66}" presName="dummy" presStyleCnt="0"/>
      <dgm:spPr/>
    </dgm:pt>
    <dgm:pt modelId="{E563AA91-1B7E-4640-BD44-1030FDF605A8}" type="pres">
      <dgm:prSet presAssocID="{F74D1B3D-C1FC-4097-AFBA-984560E2245D}" presName="sibTrans" presStyleLbl="sibTrans2D1" presStyleIdx="4" presStyleCnt="5"/>
      <dgm:spPr/>
    </dgm:pt>
  </dgm:ptLst>
  <dgm:cxnLst>
    <dgm:cxn modelId="{58BCBA71-6907-4FF4-9E35-B3309555079E}" type="presOf" srcId="{9483DF28-CACA-4D62-8132-2FECFD773B66}" destId="{4A149A9A-F9C0-446F-B1B8-F5E02B1D9FA7}" srcOrd="0" destOrd="0" presId="urn:microsoft.com/office/officeart/2005/8/layout/radial6"/>
    <dgm:cxn modelId="{8E939852-7119-4255-BFF0-AC6212A4A21C}" type="presOf" srcId="{83E7D009-8392-47F6-B30B-01E8CD3F79F6}" destId="{8E0C579A-39B4-48CD-830B-7ABA9122ACC0}" srcOrd="0" destOrd="0" presId="urn:microsoft.com/office/officeart/2005/8/layout/radial6"/>
    <dgm:cxn modelId="{F57BC4BC-2872-458A-9DED-89B7A1773542}" srcId="{9B70D84C-DFAB-4A2C-AE56-9E43B216D82F}" destId="{2A03BDED-8C52-4933-9564-0E8C05C833CC}" srcOrd="2" destOrd="0" parTransId="{4B2BEAA2-CF9E-4A6C-AEC2-274DC38EECEB}" sibTransId="{9A8106C8-47E5-4A98-88F9-F163A8CF3014}"/>
    <dgm:cxn modelId="{55DC4AAA-24FC-499D-B404-3EE810BAC03E}" type="presOf" srcId="{9A8106C8-47E5-4A98-88F9-F163A8CF3014}" destId="{BEFE75F0-4BA7-4048-8365-90F44F688053}" srcOrd="0" destOrd="0" presId="urn:microsoft.com/office/officeart/2005/8/layout/radial6"/>
    <dgm:cxn modelId="{2DCD795B-3611-4A18-A08E-A18BCF82B66D}" srcId="{5A307F15-9250-423B-879B-81DB500713A7}" destId="{9B70D84C-DFAB-4A2C-AE56-9E43B216D82F}" srcOrd="0" destOrd="0" parTransId="{B2244D06-26A1-4AE2-B0DC-856B3436AAF3}" sibTransId="{5EC32556-BAB1-4CDE-B8B9-5A443774B7A1}"/>
    <dgm:cxn modelId="{FA9A1FFA-27B6-4FB6-87AE-9334D1F88A29}" srcId="{9B70D84C-DFAB-4A2C-AE56-9E43B216D82F}" destId="{7708F663-29D0-4E5E-B031-108AA039832B}" srcOrd="3" destOrd="0" parTransId="{D87D132A-703B-4366-9E83-068848744C86}" sibTransId="{83E7D009-8392-47F6-B30B-01E8CD3F79F6}"/>
    <dgm:cxn modelId="{C5570F13-2989-4935-A425-12E1801005B2}" type="presOf" srcId="{5A307F15-9250-423B-879B-81DB500713A7}" destId="{64A74883-7BBD-4FAA-94AD-EF62482E0B69}" srcOrd="0" destOrd="0" presId="urn:microsoft.com/office/officeart/2005/8/layout/radial6"/>
    <dgm:cxn modelId="{D1621E3A-D232-48C1-96B3-AE7BF34ED32C}" srcId="{9B70D84C-DFAB-4A2C-AE56-9E43B216D82F}" destId="{E8532043-62F3-4698-9BB2-271F4E6AC1BC}" srcOrd="0" destOrd="0" parTransId="{BDAA251B-CDC6-48B2-A6D9-6C6A0DB1C0CE}" sibTransId="{22570901-6155-4F5A-A93A-7CAD23187BFA}"/>
    <dgm:cxn modelId="{9B985882-834F-448E-9557-0CD057709D61}" srcId="{9B70D84C-DFAB-4A2C-AE56-9E43B216D82F}" destId="{9483DF28-CACA-4D62-8132-2FECFD773B66}" srcOrd="4" destOrd="0" parTransId="{CF3C37F4-BDAB-44DE-AF3A-0A4D8A335638}" sibTransId="{F74D1B3D-C1FC-4097-AFBA-984560E2245D}"/>
    <dgm:cxn modelId="{2AB95CDD-79A5-458E-936B-D58287C6A392}" type="presOf" srcId="{2D7ADDA6-7409-4A4E-A307-5CBC45389307}" destId="{ADF0C193-B646-412A-AF70-AF13B4EB81A8}" srcOrd="0" destOrd="0" presId="urn:microsoft.com/office/officeart/2005/8/layout/radial6"/>
    <dgm:cxn modelId="{B62D5551-BD37-4C98-BEFE-FE3B562425E4}" type="presOf" srcId="{2A03BDED-8C52-4933-9564-0E8C05C833CC}" destId="{89574A15-2F7D-4989-8C73-8E190186755F}" srcOrd="0" destOrd="0" presId="urn:microsoft.com/office/officeart/2005/8/layout/radial6"/>
    <dgm:cxn modelId="{8D0F321C-8BD7-469A-9968-4FAFA1EEBB25}" type="presOf" srcId="{7708F663-29D0-4E5E-B031-108AA039832B}" destId="{6FEAAC4D-9236-4626-A00B-AF6994299F2A}" srcOrd="0" destOrd="0" presId="urn:microsoft.com/office/officeart/2005/8/layout/radial6"/>
    <dgm:cxn modelId="{4FA0B2C8-BC3F-47A8-BA3D-C209B0AE7806}" srcId="{9B70D84C-DFAB-4A2C-AE56-9E43B216D82F}" destId="{2D7ADDA6-7409-4A4E-A307-5CBC45389307}" srcOrd="1" destOrd="0" parTransId="{DEEC3D06-5913-43FC-A3D7-87414EF56C9A}" sibTransId="{E4A242E2-32BB-4FA1-970B-420B85C32A33}"/>
    <dgm:cxn modelId="{1B1DDC5B-DA41-49F5-8955-E29673A6AD99}" type="presOf" srcId="{E8532043-62F3-4698-9BB2-271F4E6AC1BC}" destId="{2E5DF6BB-079F-4E16-BF38-9217C6A7BCC2}" srcOrd="0" destOrd="0" presId="urn:microsoft.com/office/officeart/2005/8/layout/radial6"/>
    <dgm:cxn modelId="{A5266B75-CE6A-46B7-BCE9-8049F2C46310}" type="presOf" srcId="{9B70D84C-DFAB-4A2C-AE56-9E43B216D82F}" destId="{9261AD5A-6DC6-4E2D-9597-D4315D116C5E}" srcOrd="0" destOrd="0" presId="urn:microsoft.com/office/officeart/2005/8/layout/radial6"/>
    <dgm:cxn modelId="{8D031A4F-77F2-45F4-9871-F23C911BD0BB}" type="presOf" srcId="{E4A242E2-32BB-4FA1-970B-420B85C32A33}" destId="{A4B6477F-9086-4E88-9DDC-58891B3410DB}" srcOrd="0" destOrd="0" presId="urn:microsoft.com/office/officeart/2005/8/layout/radial6"/>
    <dgm:cxn modelId="{D4AAA2AF-D538-4E56-9F5B-E597155896E2}" type="presOf" srcId="{22570901-6155-4F5A-A93A-7CAD23187BFA}" destId="{438EF82C-6431-4972-AFA8-511C3037F3BC}" srcOrd="0" destOrd="0" presId="urn:microsoft.com/office/officeart/2005/8/layout/radial6"/>
    <dgm:cxn modelId="{235DCB37-C019-4E6C-84E7-C8D7E39409D8}" type="presOf" srcId="{F74D1B3D-C1FC-4097-AFBA-984560E2245D}" destId="{E563AA91-1B7E-4640-BD44-1030FDF605A8}" srcOrd="0" destOrd="0" presId="urn:microsoft.com/office/officeart/2005/8/layout/radial6"/>
    <dgm:cxn modelId="{55ABC72D-1DF6-4A83-9434-92C3FDD441DA}" type="presParOf" srcId="{64A74883-7BBD-4FAA-94AD-EF62482E0B69}" destId="{9261AD5A-6DC6-4E2D-9597-D4315D116C5E}" srcOrd="0" destOrd="0" presId="urn:microsoft.com/office/officeart/2005/8/layout/radial6"/>
    <dgm:cxn modelId="{C4FAF494-2949-40B5-983C-238C7E3144BD}" type="presParOf" srcId="{64A74883-7BBD-4FAA-94AD-EF62482E0B69}" destId="{2E5DF6BB-079F-4E16-BF38-9217C6A7BCC2}" srcOrd="1" destOrd="0" presId="urn:microsoft.com/office/officeart/2005/8/layout/radial6"/>
    <dgm:cxn modelId="{66329FF5-7D13-4DE8-A4A6-8D3A9A7E40E6}" type="presParOf" srcId="{64A74883-7BBD-4FAA-94AD-EF62482E0B69}" destId="{E3BB250C-B756-4BF1-91A6-F0A359D654DC}" srcOrd="2" destOrd="0" presId="urn:microsoft.com/office/officeart/2005/8/layout/radial6"/>
    <dgm:cxn modelId="{47BC23FD-8240-4D9F-B02C-A44E67E76533}" type="presParOf" srcId="{64A74883-7BBD-4FAA-94AD-EF62482E0B69}" destId="{438EF82C-6431-4972-AFA8-511C3037F3BC}" srcOrd="3" destOrd="0" presId="urn:microsoft.com/office/officeart/2005/8/layout/radial6"/>
    <dgm:cxn modelId="{AC79DC1C-E32F-43BF-9A13-D3FA0EFD3635}" type="presParOf" srcId="{64A74883-7BBD-4FAA-94AD-EF62482E0B69}" destId="{ADF0C193-B646-412A-AF70-AF13B4EB81A8}" srcOrd="4" destOrd="0" presId="urn:microsoft.com/office/officeart/2005/8/layout/radial6"/>
    <dgm:cxn modelId="{DA48A564-D632-4745-8BE5-D883DD39121F}" type="presParOf" srcId="{64A74883-7BBD-4FAA-94AD-EF62482E0B69}" destId="{66241D82-FCEE-495D-B30F-2CCB6B2B30AC}" srcOrd="5" destOrd="0" presId="urn:microsoft.com/office/officeart/2005/8/layout/radial6"/>
    <dgm:cxn modelId="{3166061C-519B-438D-8F20-D305514EAFFA}" type="presParOf" srcId="{64A74883-7BBD-4FAA-94AD-EF62482E0B69}" destId="{A4B6477F-9086-4E88-9DDC-58891B3410DB}" srcOrd="6" destOrd="0" presId="urn:microsoft.com/office/officeart/2005/8/layout/radial6"/>
    <dgm:cxn modelId="{DB775B6C-74ED-440D-9BE5-ED464EB1AFE1}" type="presParOf" srcId="{64A74883-7BBD-4FAA-94AD-EF62482E0B69}" destId="{89574A15-2F7D-4989-8C73-8E190186755F}" srcOrd="7" destOrd="0" presId="urn:microsoft.com/office/officeart/2005/8/layout/radial6"/>
    <dgm:cxn modelId="{EE60BB7C-734C-46F7-8566-3CEA2F9389BE}" type="presParOf" srcId="{64A74883-7BBD-4FAA-94AD-EF62482E0B69}" destId="{3D4FA99B-A965-4643-ADEF-834BC2C58FAC}" srcOrd="8" destOrd="0" presId="urn:microsoft.com/office/officeart/2005/8/layout/radial6"/>
    <dgm:cxn modelId="{135760E3-5518-47C8-9B3C-8747E9206B7C}" type="presParOf" srcId="{64A74883-7BBD-4FAA-94AD-EF62482E0B69}" destId="{BEFE75F0-4BA7-4048-8365-90F44F688053}" srcOrd="9" destOrd="0" presId="urn:microsoft.com/office/officeart/2005/8/layout/radial6"/>
    <dgm:cxn modelId="{C7FB22D7-8AD0-4BAF-923E-82DB29B63E80}" type="presParOf" srcId="{64A74883-7BBD-4FAA-94AD-EF62482E0B69}" destId="{6FEAAC4D-9236-4626-A00B-AF6994299F2A}" srcOrd="10" destOrd="0" presId="urn:microsoft.com/office/officeart/2005/8/layout/radial6"/>
    <dgm:cxn modelId="{C6B748B7-F0BD-437B-987A-B2CA04DF83EF}" type="presParOf" srcId="{64A74883-7BBD-4FAA-94AD-EF62482E0B69}" destId="{C1CF5974-E690-4F73-874A-9B53A6C88019}" srcOrd="11" destOrd="0" presId="urn:microsoft.com/office/officeart/2005/8/layout/radial6"/>
    <dgm:cxn modelId="{0B30E0F6-0588-4B3F-B835-BC6FD303ACE9}" type="presParOf" srcId="{64A74883-7BBD-4FAA-94AD-EF62482E0B69}" destId="{8E0C579A-39B4-48CD-830B-7ABA9122ACC0}" srcOrd="12" destOrd="0" presId="urn:microsoft.com/office/officeart/2005/8/layout/radial6"/>
    <dgm:cxn modelId="{0A3A12B5-C369-463D-BEDD-6B0ECD0DDD3C}" type="presParOf" srcId="{64A74883-7BBD-4FAA-94AD-EF62482E0B69}" destId="{4A149A9A-F9C0-446F-B1B8-F5E02B1D9FA7}" srcOrd="13" destOrd="0" presId="urn:microsoft.com/office/officeart/2005/8/layout/radial6"/>
    <dgm:cxn modelId="{0603326E-C586-45BD-B403-86C26DCE627B}" type="presParOf" srcId="{64A74883-7BBD-4FAA-94AD-EF62482E0B69}" destId="{AAC77674-1FCB-4024-B940-C9E6D5EA1EAD}" srcOrd="14" destOrd="0" presId="urn:microsoft.com/office/officeart/2005/8/layout/radial6"/>
    <dgm:cxn modelId="{3B9AD9D6-DA16-45B5-BD58-CF3845AFEDE5}" type="presParOf" srcId="{64A74883-7BBD-4FAA-94AD-EF62482E0B69}" destId="{E563AA91-1B7E-4640-BD44-1030FDF605A8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80991DC-552A-4885-8ABB-9B526AB18B94}" type="doc">
      <dgm:prSet loTypeId="urn:microsoft.com/office/officeart/2005/8/layout/vList2" loCatId="list" qsTypeId="urn:microsoft.com/office/officeart/2005/8/quickstyle/simple4" qsCatId="simple" csTypeId="urn:microsoft.com/office/officeart/2005/8/colors/accent1_4" csCatId="accent1" phldr="1"/>
      <dgm:spPr/>
      <dgm:t>
        <a:bodyPr/>
        <a:lstStyle/>
        <a:p>
          <a:endParaRPr lang="es-EC"/>
        </a:p>
      </dgm:t>
    </dgm:pt>
    <dgm:pt modelId="{B82D5841-66E4-4C95-9615-AE3EB13FA6EB}">
      <dgm:prSet phldrT="[Texto]" custT="1"/>
      <dgm:spPr/>
      <dgm:t>
        <a:bodyPr/>
        <a:lstStyle/>
        <a:p>
          <a:r>
            <a:rPr lang="es-EC" sz="2400" dirty="0" smtClean="0"/>
            <a:t>Ubicación</a:t>
          </a:r>
          <a:endParaRPr lang="es-EC" sz="2400" dirty="0"/>
        </a:p>
      </dgm:t>
    </dgm:pt>
    <dgm:pt modelId="{B59A4A74-222F-440E-9582-AD74CC273196}" type="parTrans" cxnId="{A26F0E79-FA4C-495F-B5B4-3E5B824D06D4}">
      <dgm:prSet/>
      <dgm:spPr/>
      <dgm:t>
        <a:bodyPr/>
        <a:lstStyle/>
        <a:p>
          <a:endParaRPr lang="es-EC" sz="1600"/>
        </a:p>
      </dgm:t>
    </dgm:pt>
    <dgm:pt modelId="{AA6FDFD4-3589-43C2-8B9A-0B5778BF79C6}" type="sibTrans" cxnId="{A26F0E79-FA4C-495F-B5B4-3E5B824D06D4}">
      <dgm:prSet/>
      <dgm:spPr/>
      <dgm:t>
        <a:bodyPr/>
        <a:lstStyle/>
        <a:p>
          <a:endParaRPr lang="es-EC" sz="1600"/>
        </a:p>
      </dgm:t>
    </dgm:pt>
    <dgm:pt modelId="{1FFB4163-ADB3-41C3-BB1F-6DD8FD6AF7E6}">
      <dgm:prSet phldrT="[Texto]" custT="1"/>
      <dgm:spPr/>
      <dgm:t>
        <a:bodyPr/>
        <a:lstStyle/>
        <a:p>
          <a:r>
            <a:rPr lang="es-EC" sz="1800" dirty="0" smtClean="0"/>
            <a:t>Noroccidente de Pichincha</a:t>
          </a:r>
          <a:endParaRPr lang="es-EC" sz="1800" dirty="0"/>
        </a:p>
      </dgm:t>
    </dgm:pt>
    <dgm:pt modelId="{B1896D06-5E95-4497-9A36-5841D3D17F03}" type="parTrans" cxnId="{69132C9D-6C4C-44AE-B257-DEB9B949099E}">
      <dgm:prSet/>
      <dgm:spPr/>
      <dgm:t>
        <a:bodyPr/>
        <a:lstStyle/>
        <a:p>
          <a:endParaRPr lang="es-EC" sz="1600"/>
        </a:p>
      </dgm:t>
    </dgm:pt>
    <dgm:pt modelId="{2747F472-D949-4349-AD1C-9C788C22F3C7}" type="sibTrans" cxnId="{69132C9D-6C4C-44AE-B257-DEB9B949099E}">
      <dgm:prSet/>
      <dgm:spPr/>
      <dgm:t>
        <a:bodyPr/>
        <a:lstStyle/>
        <a:p>
          <a:endParaRPr lang="es-EC" sz="1600"/>
        </a:p>
      </dgm:t>
    </dgm:pt>
    <dgm:pt modelId="{00E79312-D55F-4655-8918-5E11768AC3D5}">
      <dgm:prSet phldrT="[Texto]" custT="1"/>
      <dgm:spPr/>
      <dgm:t>
        <a:bodyPr/>
        <a:lstStyle/>
        <a:p>
          <a:r>
            <a:rPr lang="es-EC" sz="1800" dirty="0" smtClean="0"/>
            <a:t>Calacalí – La Independencia (vía primer orden)</a:t>
          </a:r>
          <a:endParaRPr lang="es-EC" sz="1800" dirty="0"/>
        </a:p>
      </dgm:t>
    </dgm:pt>
    <dgm:pt modelId="{B7152954-D221-49AC-8EA3-A789C7D7F838}" type="parTrans" cxnId="{CBFF9D49-061F-4FAF-B720-3FAE0687EBCC}">
      <dgm:prSet/>
      <dgm:spPr/>
      <dgm:t>
        <a:bodyPr/>
        <a:lstStyle/>
        <a:p>
          <a:endParaRPr lang="es-EC" sz="1600"/>
        </a:p>
      </dgm:t>
    </dgm:pt>
    <dgm:pt modelId="{1BDC18AB-92A3-46E1-949F-5F6D67A5A4F3}" type="sibTrans" cxnId="{CBFF9D49-061F-4FAF-B720-3FAE0687EBCC}">
      <dgm:prSet/>
      <dgm:spPr/>
      <dgm:t>
        <a:bodyPr/>
        <a:lstStyle/>
        <a:p>
          <a:endParaRPr lang="es-EC" sz="1600"/>
        </a:p>
      </dgm:t>
    </dgm:pt>
    <dgm:pt modelId="{C010F6D5-007B-4D93-A473-D6D0A1787D05}">
      <dgm:prSet phldrT="[Texto]" custT="1"/>
      <dgm:spPr/>
      <dgm:t>
        <a:bodyPr/>
        <a:lstStyle/>
        <a:p>
          <a:r>
            <a:rPr lang="es-EC" sz="2400" dirty="0" smtClean="0"/>
            <a:t>Acceso</a:t>
          </a:r>
          <a:endParaRPr lang="es-EC" sz="2400" dirty="0"/>
        </a:p>
      </dgm:t>
    </dgm:pt>
    <dgm:pt modelId="{D47F59BA-2D32-4A9C-AA16-3E457AE05AF5}" type="parTrans" cxnId="{983ADA4D-7CA3-46DA-9AAB-2EA3345CDA76}">
      <dgm:prSet/>
      <dgm:spPr/>
      <dgm:t>
        <a:bodyPr/>
        <a:lstStyle/>
        <a:p>
          <a:endParaRPr lang="es-EC" sz="1600"/>
        </a:p>
      </dgm:t>
    </dgm:pt>
    <dgm:pt modelId="{5865172F-1867-44A9-902E-1DC0034510E8}" type="sibTrans" cxnId="{983ADA4D-7CA3-46DA-9AAB-2EA3345CDA76}">
      <dgm:prSet/>
      <dgm:spPr/>
      <dgm:t>
        <a:bodyPr/>
        <a:lstStyle/>
        <a:p>
          <a:endParaRPr lang="es-EC" sz="1600"/>
        </a:p>
      </dgm:t>
    </dgm:pt>
    <dgm:pt modelId="{929D38D6-3F95-4154-99C0-66EE3D89978B}">
      <dgm:prSet phldrT="[Texto]" custT="1"/>
      <dgm:spPr/>
      <dgm:t>
        <a:bodyPr/>
        <a:lstStyle/>
        <a:p>
          <a:r>
            <a:rPr lang="es-EC" sz="2400" dirty="0" smtClean="0"/>
            <a:t>Fundación</a:t>
          </a:r>
          <a:endParaRPr lang="es-EC" sz="2400" dirty="0"/>
        </a:p>
      </dgm:t>
    </dgm:pt>
    <dgm:pt modelId="{8AA7C46C-7B9B-4A4F-856F-F791CC79F2EA}" type="parTrans" cxnId="{FA8715C9-01A4-4D6B-B30F-663E7AB9BF96}">
      <dgm:prSet/>
      <dgm:spPr/>
      <dgm:t>
        <a:bodyPr/>
        <a:lstStyle/>
        <a:p>
          <a:endParaRPr lang="es-EC" sz="1600"/>
        </a:p>
      </dgm:t>
    </dgm:pt>
    <dgm:pt modelId="{090D1A03-4209-4793-88B7-3EAFD19A97AB}" type="sibTrans" cxnId="{FA8715C9-01A4-4D6B-B30F-663E7AB9BF96}">
      <dgm:prSet/>
      <dgm:spPr/>
      <dgm:t>
        <a:bodyPr/>
        <a:lstStyle/>
        <a:p>
          <a:endParaRPr lang="es-EC" sz="1600"/>
        </a:p>
      </dgm:t>
    </dgm:pt>
    <dgm:pt modelId="{FCE15F26-9D16-4284-B7F0-95CFED3980FE}">
      <dgm:prSet phldrT="[Texto]" custT="1"/>
      <dgm:spPr/>
      <dgm:t>
        <a:bodyPr/>
        <a:lstStyle/>
        <a:p>
          <a:r>
            <a:rPr lang="es-EC" sz="1800" dirty="0" smtClean="0"/>
            <a:t>28 Enero de 1992</a:t>
          </a:r>
          <a:endParaRPr lang="es-EC" sz="1800" dirty="0"/>
        </a:p>
      </dgm:t>
    </dgm:pt>
    <dgm:pt modelId="{2DC20FD0-39E8-4306-807A-253E2746466F}" type="parTrans" cxnId="{535A547E-A1D5-4550-B7EE-5219D3E638D8}">
      <dgm:prSet/>
      <dgm:spPr/>
      <dgm:t>
        <a:bodyPr/>
        <a:lstStyle/>
        <a:p>
          <a:endParaRPr lang="es-EC" sz="1600"/>
        </a:p>
      </dgm:t>
    </dgm:pt>
    <dgm:pt modelId="{C8038C22-6684-47C5-8983-52D6EB67F0F1}" type="sibTrans" cxnId="{535A547E-A1D5-4550-B7EE-5219D3E638D8}">
      <dgm:prSet/>
      <dgm:spPr/>
      <dgm:t>
        <a:bodyPr/>
        <a:lstStyle/>
        <a:p>
          <a:endParaRPr lang="es-EC" sz="1600"/>
        </a:p>
      </dgm:t>
    </dgm:pt>
    <dgm:pt modelId="{47FD3989-30F6-428C-99AA-A61AB489526B}">
      <dgm:prSet phldrT="[Texto]" custT="1"/>
      <dgm:spPr/>
      <dgm:t>
        <a:bodyPr/>
        <a:lstStyle/>
        <a:p>
          <a:r>
            <a:rPr lang="es-EC" sz="2400" dirty="0" smtClean="0"/>
            <a:t>Distancia</a:t>
          </a:r>
          <a:endParaRPr lang="es-EC" sz="2400" dirty="0"/>
        </a:p>
      </dgm:t>
    </dgm:pt>
    <dgm:pt modelId="{D68CD8FC-6012-41A8-8E3D-0D9C5F2C6615}" type="parTrans" cxnId="{D5E1F21A-4BEC-4182-9C04-138388BDFAA8}">
      <dgm:prSet/>
      <dgm:spPr/>
      <dgm:t>
        <a:bodyPr/>
        <a:lstStyle/>
        <a:p>
          <a:endParaRPr lang="es-EC" sz="1600"/>
        </a:p>
      </dgm:t>
    </dgm:pt>
    <dgm:pt modelId="{5069BF28-35E6-4623-AB1A-90E89C7A8BE1}" type="sibTrans" cxnId="{D5E1F21A-4BEC-4182-9C04-138388BDFAA8}">
      <dgm:prSet/>
      <dgm:spPr/>
      <dgm:t>
        <a:bodyPr/>
        <a:lstStyle/>
        <a:p>
          <a:endParaRPr lang="es-EC" sz="1600"/>
        </a:p>
      </dgm:t>
    </dgm:pt>
    <dgm:pt modelId="{E68A6076-E2EA-4431-99B3-9C3FE88A6481}">
      <dgm:prSet phldrT="[Texto]" custT="1"/>
      <dgm:spPr/>
      <dgm:t>
        <a:bodyPr/>
        <a:lstStyle/>
        <a:p>
          <a:r>
            <a:rPr lang="es-EC" sz="1800" dirty="0" smtClean="0"/>
            <a:t>114 Km desde la ciudad de Quito, 2 horas aprox.</a:t>
          </a:r>
          <a:endParaRPr lang="es-EC" sz="1800" dirty="0"/>
        </a:p>
      </dgm:t>
    </dgm:pt>
    <dgm:pt modelId="{B53CCBC8-C84A-4BC5-B974-76F1BDBE906F}" type="parTrans" cxnId="{D467154D-FEEF-4C02-8186-451AB25DEF1F}">
      <dgm:prSet/>
      <dgm:spPr/>
      <dgm:t>
        <a:bodyPr/>
        <a:lstStyle/>
        <a:p>
          <a:endParaRPr lang="es-EC" sz="1600"/>
        </a:p>
      </dgm:t>
    </dgm:pt>
    <dgm:pt modelId="{BE2B3AAE-827A-4C50-9BBF-BEAD82CF713C}" type="sibTrans" cxnId="{D467154D-FEEF-4C02-8186-451AB25DEF1F}">
      <dgm:prSet/>
      <dgm:spPr/>
      <dgm:t>
        <a:bodyPr/>
        <a:lstStyle/>
        <a:p>
          <a:endParaRPr lang="es-EC" sz="1600"/>
        </a:p>
      </dgm:t>
    </dgm:pt>
    <dgm:pt modelId="{AA9A8915-EB9A-4B91-B1E5-A36F34A759BD}">
      <dgm:prSet phldrT="[Texto]" custT="1"/>
      <dgm:spPr/>
      <dgm:t>
        <a:bodyPr/>
        <a:lstStyle/>
        <a:p>
          <a:r>
            <a:rPr lang="es-EC" sz="2400" smtClean="0"/>
            <a:t>Población</a:t>
          </a:r>
          <a:endParaRPr lang="es-EC" sz="2400" dirty="0"/>
        </a:p>
      </dgm:t>
    </dgm:pt>
    <dgm:pt modelId="{E249F762-DA1D-4887-B54A-A79C0985986E}" type="parTrans" cxnId="{C30A06C2-F6AF-4D23-8268-9FEFDC7DDB5E}">
      <dgm:prSet/>
      <dgm:spPr/>
      <dgm:t>
        <a:bodyPr/>
        <a:lstStyle/>
        <a:p>
          <a:endParaRPr lang="es-EC" sz="1600"/>
        </a:p>
      </dgm:t>
    </dgm:pt>
    <dgm:pt modelId="{D6C86BC4-77D3-4CAC-A0B9-5AB4E52A8192}" type="sibTrans" cxnId="{C30A06C2-F6AF-4D23-8268-9FEFDC7DDB5E}">
      <dgm:prSet/>
      <dgm:spPr/>
      <dgm:t>
        <a:bodyPr/>
        <a:lstStyle/>
        <a:p>
          <a:endParaRPr lang="es-EC" sz="1600"/>
        </a:p>
      </dgm:t>
    </dgm:pt>
    <dgm:pt modelId="{71A9BAEA-16FB-4D36-8BB6-E8302384B1B5}">
      <dgm:prSet phldrT="[Texto]" custT="1"/>
      <dgm:spPr/>
      <dgm:t>
        <a:bodyPr/>
        <a:lstStyle/>
        <a:p>
          <a:r>
            <a:rPr lang="es-EC" sz="1800" dirty="0" smtClean="0"/>
            <a:t>12.900 Hab</a:t>
          </a:r>
          <a:endParaRPr lang="es-EC" sz="1800"/>
        </a:p>
      </dgm:t>
    </dgm:pt>
    <dgm:pt modelId="{978E351E-4C46-4A38-A7DB-D2BCD73F00DD}" type="parTrans" cxnId="{74C1D7FC-74F1-4F56-A7CA-777DEB1DC1EA}">
      <dgm:prSet/>
      <dgm:spPr/>
      <dgm:t>
        <a:bodyPr/>
        <a:lstStyle/>
        <a:p>
          <a:endParaRPr lang="es-EC" sz="1600"/>
        </a:p>
      </dgm:t>
    </dgm:pt>
    <dgm:pt modelId="{E190FDA4-954D-46FE-B465-89F192BE37C6}" type="sibTrans" cxnId="{74C1D7FC-74F1-4F56-A7CA-777DEB1DC1EA}">
      <dgm:prSet/>
      <dgm:spPr/>
      <dgm:t>
        <a:bodyPr/>
        <a:lstStyle/>
        <a:p>
          <a:endParaRPr lang="es-EC" sz="1600"/>
        </a:p>
      </dgm:t>
    </dgm:pt>
    <dgm:pt modelId="{D9D58795-9050-46A5-B3BB-E59024F3962D}" type="pres">
      <dgm:prSet presAssocID="{480991DC-552A-4885-8ABB-9B526AB18B9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9BFF110D-B65D-43F0-9558-6597202F820B}" type="pres">
      <dgm:prSet presAssocID="{929D38D6-3F95-4154-99C0-66EE3D89978B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E631165-B14F-496E-BDE6-362F626D5627}" type="pres">
      <dgm:prSet presAssocID="{929D38D6-3F95-4154-99C0-66EE3D89978B}" presName="childText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1BE732A-028B-4964-82DC-30201ABA0DC8}" type="pres">
      <dgm:prSet presAssocID="{B82D5841-66E4-4C95-9615-AE3EB13FA6EB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3B23CC9-5F93-411E-AC4E-B59A74B9B94E}" type="pres">
      <dgm:prSet presAssocID="{B82D5841-66E4-4C95-9615-AE3EB13FA6EB}" presName="childText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690EA3D-167D-4E69-B0DE-7FB53FDB85AC}" type="pres">
      <dgm:prSet presAssocID="{47FD3989-30F6-428C-99AA-A61AB489526B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742EA48-ADFE-435E-B1C8-D66F2913CA39}" type="pres">
      <dgm:prSet presAssocID="{47FD3989-30F6-428C-99AA-A61AB489526B}" presName="childText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0F09FF8-0805-41B8-AB03-8D821463183B}" type="pres">
      <dgm:prSet presAssocID="{C010F6D5-007B-4D93-A473-D6D0A1787D05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F11198A-FF29-4984-9549-A1F8D414822C}" type="pres">
      <dgm:prSet presAssocID="{C010F6D5-007B-4D93-A473-D6D0A1787D05}" presName="childText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544574D-6E41-4AA0-BCE4-9D834D9E82F6}" type="pres">
      <dgm:prSet presAssocID="{AA9A8915-EB9A-4B91-B1E5-A36F34A759BD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84D9135-917C-466A-99B8-AEDFBAB99F58}" type="pres">
      <dgm:prSet presAssocID="{AA9A8915-EB9A-4B91-B1E5-A36F34A759BD}" presName="childText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34E0511-8F04-4E9D-9ED5-99257384C64C}" type="presOf" srcId="{B82D5841-66E4-4C95-9615-AE3EB13FA6EB}" destId="{31BE732A-028B-4964-82DC-30201ABA0DC8}" srcOrd="0" destOrd="0" presId="urn:microsoft.com/office/officeart/2005/8/layout/vList2"/>
    <dgm:cxn modelId="{74C1D7FC-74F1-4F56-A7CA-777DEB1DC1EA}" srcId="{AA9A8915-EB9A-4B91-B1E5-A36F34A759BD}" destId="{71A9BAEA-16FB-4D36-8BB6-E8302384B1B5}" srcOrd="0" destOrd="0" parTransId="{978E351E-4C46-4A38-A7DB-D2BCD73F00DD}" sibTransId="{E190FDA4-954D-46FE-B465-89F192BE37C6}"/>
    <dgm:cxn modelId="{EA4678A5-2FF5-43B3-A8B2-A01DD04D5485}" type="presOf" srcId="{FCE15F26-9D16-4284-B7F0-95CFED3980FE}" destId="{AE631165-B14F-496E-BDE6-362F626D5627}" srcOrd="0" destOrd="0" presId="urn:microsoft.com/office/officeart/2005/8/layout/vList2"/>
    <dgm:cxn modelId="{A26F0E79-FA4C-495F-B5B4-3E5B824D06D4}" srcId="{480991DC-552A-4885-8ABB-9B526AB18B94}" destId="{B82D5841-66E4-4C95-9615-AE3EB13FA6EB}" srcOrd="1" destOrd="0" parTransId="{B59A4A74-222F-440E-9582-AD74CC273196}" sibTransId="{AA6FDFD4-3589-43C2-8B9A-0B5778BF79C6}"/>
    <dgm:cxn modelId="{CBFF9D49-061F-4FAF-B720-3FAE0687EBCC}" srcId="{C010F6D5-007B-4D93-A473-D6D0A1787D05}" destId="{00E79312-D55F-4655-8918-5E11768AC3D5}" srcOrd="0" destOrd="0" parTransId="{B7152954-D221-49AC-8EA3-A789C7D7F838}" sibTransId="{1BDC18AB-92A3-46E1-949F-5F6D67A5A4F3}"/>
    <dgm:cxn modelId="{2B3ECE0C-0FF7-466A-8A38-D90D97615911}" type="presOf" srcId="{AA9A8915-EB9A-4B91-B1E5-A36F34A759BD}" destId="{3544574D-6E41-4AA0-BCE4-9D834D9E82F6}" srcOrd="0" destOrd="0" presId="urn:microsoft.com/office/officeart/2005/8/layout/vList2"/>
    <dgm:cxn modelId="{E8ABDD85-B01E-4AA3-95C5-6AD7FEFCACC8}" type="presOf" srcId="{71A9BAEA-16FB-4D36-8BB6-E8302384B1B5}" destId="{A84D9135-917C-466A-99B8-AEDFBAB99F58}" srcOrd="0" destOrd="0" presId="urn:microsoft.com/office/officeart/2005/8/layout/vList2"/>
    <dgm:cxn modelId="{7DC4F4AB-458A-4528-9241-14064668014F}" type="presOf" srcId="{E68A6076-E2EA-4431-99B3-9C3FE88A6481}" destId="{A742EA48-ADFE-435E-B1C8-D66F2913CA39}" srcOrd="0" destOrd="0" presId="urn:microsoft.com/office/officeart/2005/8/layout/vList2"/>
    <dgm:cxn modelId="{D5E1F21A-4BEC-4182-9C04-138388BDFAA8}" srcId="{480991DC-552A-4885-8ABB-9B526AB18B94}" destId="{47FD3989-30F6-428C-99AA-A61AB489526B}" srcOrd="2" destOrd="0" parTransId="{D68CD8FC-6012-41A8-8E3D-0D9C5F2C6615}" sibTransId="{5069BF28-35E6-4623-AB1A-90E89C7A8BE1}"/>
    <dgm:cxn modelId="{B9911B7D-180F-4CB1-9D7D-994F1C67C3D2}" type="presOf" srcId="{1FFB4163-ADB3-41C3-BB1F-6DD8FD6AF7E6}" destId="{43B23CC9-5F93-411E-AC4E-B59A74B9B94E}" srcOrd="0" destOrd="0" presId="urn:microsoft.com/office/officeart/2005/8/layout/vList2"/>
    <dgm:cxn modelId="{FA8715C9-01A4-4D6B-B30F-663E7AB9BF96}" srcId="{480991DC-552A-4885-8ABB-9B526AB18B94}" destId="{929D38D6-3F95-4154-99C0-66EE3D89978B}" srcOrd="0" destOrd="0" parTransId="{8AA7C46C-7B9B-4A4F-856F-F791CC79F2EA}" sibTransId="{090D1A03-4209-4793-88B7-3EAFD19A97AB}"/>
    <dgm:cxn modelId="{983ADA4D-7CA3-46DA-9AAB-2EA3345CDA76}" srcId="{480991DC-552A-4885-8ABB-9B526AB18B94}" destId="{C010F6D5-007B-4D93-A473-D6D0A1787D05}" srcOrd="3" destOrd="0" parTransId="{D47F59BA-2D32-4A9C-AA16-3E457AE05AF5}" sibTransId="{5865172F-1867-44A9-902E-1DC0034510E8}"/>
    <dgm:cxn modelId="{9E36F6C6-096A-4FFF-9B46-22A6B792A5E4}" type="presOf" srcId="{929D38D6-3F95-4154-99C0-66EE3D89978B}" destId="{9BFF110D-B65D-43F0-9558-6597202F820B}" srcOrd="0" destOrd="0" presId="urn:microsoft.com/office/officeart/2005/8/layout/vList2"/>
    <dgm:cxn modelId="{69132C9D-6C4C-44AE-B257-DEB9B949099E}" srcId="{B82D5841-66E4-4C95-9615-AE3EB13FA6EB}" destId="{1FFB4163-ADB3-41C3-BB1F-6DD8FD6AF7E6}" srcOrd="0" destOrd="0" parTransId="{B1896D06-5E95-4497-9A36-5841D3D17F03}" sibTransId="{2747F472-D949-4349-AD1C-9C788C22F3C7}"/>
    <dgm:cxn modelId="{C30A06C2-F6AF-4D23-8268-9FEFDC7DDB5E}" srcId="{480991DC-552A-4885-8ABB-9B526AB18B94}" destId="{AA9A8915-EB9A-4B91-B1E5-A36F34A759BD}" srcOrd="4" destOrd="0" parTransId="{E249F762-DA1D-4887-B54A-A79C0985986E}" sibTransId="{D6C86BC4-77D3-4CAC-A0B9-5AB4E52A8192}"/>
    <dgm:cxn modelId="{1DB61CC8-67EC-42A7-8B7A-8FD117B38621}" type="presOf" srcId="{00E79312-D55F-4655-8918-5E11768AC3D5}" destId="{5F11198A-FF29-4984-9549-A1F8D414822C}" srcOrd="0" destOrd="0" presId="urn:microsoft.com/office/officeart/2005/8/layout/vList2"/>
    <dgm:cxn modelId="{0BFC6B40-1870-48D4-97A6-95E270951E0D}" type="presOf" srcId="{47FD3989-30F6-428C-99AA-A61AB489526B}" destId="{B690EA3D-167D-4E69-B0DE-7FB53FDB85AC}" srcOrd="0" destOrd="0" presId="urn:microsoft.com/office/officeart/2005/8/layout/vList2"/>
    <dgm:cxn modelId="{12F85053-EB9A-491E-9F5D-1BB6BD4BF603}" type="presOf" srcId="{C010F6D5-007B-4D93-A473-D6D0A1787D05}" destId="{00F09FF8-0805-41B8-AB03-8D821463183B}" srcOrd="0" destOrd="0" presId="urn:microsoft.com/office/officeart/2005/8/layout/vList2"/>
    <dgm:cxn modelId="{ABB04ACF-EDB8-431E-8699-D99095993BF4}" type="presOf" srcId="{480991DC-552A-4885-8ABB-9B526AB18B94}" destId="{D9D58795-9050-46A5-B3BB-E59024F3962D}" srcOrd="0" destOrd="0" presId="urn:microsoft.com/office/officeart/2005/8/layout/vList2"/>
    <dgm:cxn modelId="{535A547E-A1D5-4550-B7EE-5219D3E638D8}" srcId="{929D38D6-3F95-4154-99C0-66EE3D89978B}" destId="{FCE15F26-9D16-4284-B7F0-95CFED3980FE}" srcOrd="0" destOrd="0" parTransId="{2DC20FD0-39E8-4306-807A-253E2746466F}" sibTransId="{C8038C22-6684-47C5-8983-52D6EB67F0F1}"/>
    <dgm:cxn modelId="{D467154D-FEEF-4C02-8186-451AB25DEF1F}" srcId="{47FD3989-30F6-428C-99AA-A61AB489526B}" destId="{E68A6076-E2EA-4431-99B3-9C3FE88A6481}" srcOrd="0" destOrd="0" parTransId="{B53CCBC8-C84A-4BC5-B974-76F1BDBE906F}" sibTransId="{BE2B3AAE-827A-4C50-9BBF-BEAD82CF713C}"/>
    <dgm:cxn modelId="{C53A66BE-8BBF-4FDE-B04B-A1761FB9EB80}" type="presParOf" srcId="{D9D58795-9050-46A5-B3BB-E59024F3962D}" destId="{9BFF110D-B65D-43F0-9558-6597202F820B}" srcOrd="0" destOrd="0" presId="urn:microsoft.com/office/officeart/2005/8/layout/vList2"/>
    <dgm:cxn modelId="{DBE2A17E-113D-4F78-8CD6-096C8863CF8F}" type="presParOf" srcId="{D9D58795-9050-46A5-B3BB-E59024F3962D}" destId="{AE631165-B14F-496E-BDE6-362F626D5627}" srcOrd="1" destOrd="0" presId="urn:microsoft.com/office/officeart/2005/8/layout/vList2"/>
    <dgm:cxn modelId="{82DD0246-7A2C-4A6F-9219-BE7443BC2F19}" type="presParOf" srcId="{D9D58795-9050-46A5-B3BB-E59024F3962D}" destId="{31BE732A-028B-4964-82DC-30201ABA0DC8}" srcOrd="2" destOrd="0" presId="urn:microsoft.com/office/officeart/2005/8/layout/vList2"/>
    <dgm:cxn modelId="{127D8560-BF52-420B-A35F-4CC694B1AFAC}" type="presParOf" srcId="{D9D58795-9050-46A5-B3BB-E59024F3962D}" destId="{43B23CC9-5F93-411E-AC4E-B59A74B9B94E}" srcOrd="3" destOrd="0" presId="urn:microsoft.com/office/officeart/2005/8/layout/vList2"/>
    <dgm:cxn modelId="{D3EDF12C-1E03-40FD-AC94-67B0B56A694A}" type="presParOf" srcId="{D9D58795-9050-46A5-B3BB-E59024F3962D}" destId="{B690EA3D-167D-4E69-B0DE-7FB53FDB85AC}" srcOrd="4" destOrd="0" presId="urn:microsoft.com/office/officeart/2005/8/layout/vList2"/>
    <dgm:cxn modelId="{DCAA1B65-9ADF-4269-8BFC-712EFBFB760D}" type="presParOf" srcId="{D9D58795-9050-46A5-B3BB-E59024F3962D}" destId="{A742EA48-ADFE-435E-B1C8-D66F2913CA39}" srcOrd="5" destOrd="0" presId="urn:microsoft.com/office/officeart/2005/8/layout/vList2"/>
    <dgm:cxn modelId="{CC6A9AD6-83E0-4241-A629-096D58F69F59}" type="presParOf" srcId="{D9D58795-9050-46A5-B3BB-E59024F3962D}" destId="{00F09FF8-0805-41B8-AB03-8D821463183B}" srcOrd="6" destOrd="0" presId="urn:microsoft.com/office/officeart/2005/8/layout/vList2"/>
    <dgm:cxn modelId="{01239E1E-DC46-474F-8EE2-EA535981285C}" type="presParOf" srcId="{D9D58795-9050-46A5-B3BB-E59024F3962D}" destId="{5F11198A-FF29-4984-9549-A1F8D414822C}" srcOrd="7" destOrd="0" presId="urn:microsoft.com/office/officeart/2005/8/layout/vList2"/>
    <dgm:cxn modelId="{0C928183-5B4F-478A-8671-685821C47F6A}" type="presParOf" srcId="{D9D58795-9050-46A5-B3BB-E59024F3962D}" destId="{3544574D-6E41-4AA0-BCE4-9D834D9E82F6}" srcOrd="8" destOrd="0" presId="urn:microsoft.com/office/officeart/2005/8/layout/vList2"/>
    <dgm:cxn modelId="{0ABAACC0-D6A2-40CB-9C8A-8026C6829C8E}" type="presParOf" srcId="{D9D58795-9050-46A5-B3BB-E59024F3962D}" destId="{A84D9135-917C-466A-99B8-AEDFBAB99F58}" srcOrd="9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3D11A82-77B6-45D3-B741-4B89EB2C7236}" type="doc">
      <dgm:prSet loTypeId="urn:microsoft.com/office/officeart/2005/8/layout/vList2" loCatId="list" qsTypeId="urn:microsoft.com/office/officeart/2005/8/quickstyle/simple4" qsCatId="simple" csTypeId="urn:microsoft.com/office/officeart/2005/8/colors/accent1_4" csCatId="accent1" phldr="1"/>
      <dgm:spPr/>
      <dgm:t>
        <a:bodyPr/>
        <a:lstStyle/>
        <a:p>
          <a:endParaRPr lang="es-EC"/>
        </a:p>
      </dgm:t>
    </dgm:pt>
    <dgm:pt modelId="{15008CD1-3B27-4AE3-9A1D-67EF1CF48AB6}">
      <dgm:prSet phldrT="[Texto]"/>
      <dgm:spPr/>
      <dgm:t>
        <a:bodyPr/>
        <a:lstStyle/>
        <a:p>
          <a:r>
            <a:rPr lang="es-EC" dirty="0" smtClean="0"/>
            <a:t>Clima</a:t>
          </a:r>
          <a:endParaRPr lang="es-EC" dirty="0"/>
        </a:p>
      </dgm:t>
    </dgm:pt>
    <dgm:pt modelId="{4CCAE51F-61D8-4E88-ACEC-E5EF1F106093}" type="parTrans" cxnId="{F2134B92-89C4-4AB3-A749-0DDDD740966B}">
      <dgm:prSet/>
      <dgm:spPr/>
      <dgm:t>
        <a:bodyPr/>
        <a:lstStyle/>
        <a:p>
          <a:endParaRPr lang="es-EC"/>
        </a:p>
      </dgm:t>
    </dgm:pt>
    <dgm:pt modelId="{48E189BF-ECC9-49ED-BCE0-5D379F3E7124}" type="sibTrans" cxnId="{F2134B92-89C4-4AB3-A749-0DDDD740966B}">
      <dgm:prSet/>
      <dgm:spPr/>
      <dgm:t>
        <a:bodyPr/>
        <a:lstStyle/>
        <a:p>
          <a:endParaRPr lang="es-EC"/>
        </a:p>
      </dgm:t>
    </dgm:pt>
    <dgm:pt modelId="{8E94009D-ADF7-44C2-84CC-8F1D699A3E62}">
      <dgm:prSet phldrT="[Texto]"/>
      <dgm:spPr/>
      <dgm:t>
        <a:bodyPr/>
        <a:lstStyle/>
        <a:p>
          <a:r>
            <a:rPr lang="es-EC" dirty="0" smtClean="0"/>
            <a:t>Agricultura y ganadería</a:t>
          </a:r>
          <a:endParaRPr lang="es-EC" dirty="0"/>
        </a:p>
      </dgm:t>
    </dgm:pt>
    <dgm:pt modelId="{8230D2B5-265E-41A5-A7EB-BC4241B69873}" type="parTrans" cxnId="{72A4FA2A-7428-4560-836B-EC7DAB817C6D}">
      <dgm:prSet/>
      <dgm:spPr/>
      <dgm:t>
        <a:bodyPr/>
        <a:lstStyle/>
        <a:p>
          <a:endParaRPr lang="es-EC"/>
        </a:p>
      </dgm:t>
    </dgm:pt>
    <dgm:pt modelId="{22EFE0B9-2AAE-4F06-91FB-6836AE2209D6}" type="sibTrans" cxnId="{72A4FA2A-7428-4560-836B-EC7DAB817C6D}">
      <dgm:prSet/>
      <dgm:spPr/>
      <dgm:t>
        <a:bodyPr/>
        <a:lstStyle/>
        <a:p>
          <a:endParaRPr lang="es-EC"/>
        </a:p>
      </dgm:t>
    </dgm:pt>
    <dgm:pt modelId="{AB522FAD-50C4-4245-9C0E-1E3EC4462C11}">
      <dgm:prSet phldrT="[Texto]"/>
      <dgm:spPr/>
      <dgm:t>
        <a:bodyPr/>
        <a:lstStyle/>
        <a:p>
          <a:r>
            <a:rPr lang="es-EC" dirty="0" smtClean="0"/>
            <a:t>Producción</a:t>
          </a:r>
          <a:endParaRPr lang="es-EC" dirty="0"/>
        </a:p>
      </dgm:t>
    </dgm:pt>
    <dgm:pt modelId="{4F7F7EB3-C7AB-49CB-AD45-8A866DB0DAA6}" type="parTrans" cxnId="{27EB9A9E-18F1-42CE-BB9D-AB2564B69C05}">
      <dgm:prSet/>
      <dgm:spPr/>
      <dgm:t>
        <a:bodyPr/>
        <a:lstStyle/>
        <a:p>
          <a:endParaRPr lang="es-EC"/>
        </a:p>
      </dgm:t>
    </dgm:pt>
    <dgm:pt modelId="{6F780279-971E-44EE-ACFC-575E424A558C}" type="sibTrans" cxnId="{27EB9A9E-18F1-42CE-BB9D-AB2564B69C05}">
      <dgm:prSet/>
      <dgm:spPr/>
      <dgm:t>
        <a:bodyPr/>
        <a:lstStyle/>
        <a:p>
          <a:endParaRPr lang="es-EC"/>
        </a:p>
      </dgm:t>
    </dgm:pt>
    <dgm:pt modelId="{112163EE-A8EF-4EAE-B7E8-269BF9683258}">
      <dgm:prSet phldrT="[Texto]"/>
      <dgm:spPr/>
      <dgm:t>
        <a:bodyPr/>
        <a:lstStyle/>
        <a:p>
          <a:r>
            <a:rPr lang="es-EC" dirty="0" smtClean="0"/>
            <a:t>Lluvioso subtropical, temperatura promedio 25 </a:t>
          </a:r>
          <a:r>
            <a:rPr lang="es-EC" b="0" i="0" dirty="0" err="1" smtClean="0"/>
            <a:t>ºC</a:t>
          </a:r>
          <a:r>
            <a:rPr lang="es-EC" dirty="0" smtClean="0"/>
            <a:t> </a:t>
          </a:r>
          <a:endParaRPr lang="es-EC" dirty="0"/>
        </a:p>
      </dgm:t>
    </dgm:pt>
    <dgm:pt modelId="{0A9B5E5C-43B1-4E37-AB6D-3B8638EAE6FC}" type="parTrans" cxnId="{01B77690-C6A5-4D36-B46C-F8D35421CB40}">
      <dgm:prSet/>
      <dgm:spPr/>
      <dgm:t>
        <a:bodyPr/>
        <a:lstStyle/>
        <a:p>
          <a:endParaRPr lang="es-EC"/>
        </a:p>
      </dgm:t>
    </dgm:pt>
    <dgm:pt modelId="{DD2F9677-AEC9-466B-9B16-8DEE51D0E4A1}" type="sibTrans" cxnId="{01B77690-C6A5-4D36-B46C-F8D35421CB40}">
      <dgm:prSet/>
      <dgm:spPr/>
      <dgm:t>
        <a:bodyPr/>
        <a:lstStyle/>
        <a:p>
          <a:endParaRPr lang="es-EC"/>
        </a:p>
      </dgm:t>
    </dgm:pt>
    <dgm:pt modelId="{3439563B-1624-4F0E-846B-8724781808C0}">
      <dgm:prSet phldrT="[Texto]"/>
      <dgm:spPr/>
      <dgm:t>
        <a:bodyPr/>
        <a:lstStyle/>
        <a:p>
          <a:r>
            <a:rPr lang="es-EC" dirty="0" smtClean="0"/>
            <a:t>Límites</a:t>
          </a:r>
          <a:endParaRPr lang="es-EC" dirty="0"/>
        </a:p>
      </dgm:t>
    </dgm:pt>
    <dgm:pt modelId="{F18ECA5D-BA20-48C2-8028-4DF8B27AC5C2}" type="parTrans" cxnId="{FF15A435-6884-400B-8B67-E4B4DB6725CB}">
      <dgm:prSet/>
      <dgm:spPr/>
      <dgm:t>
        <a:bodyPr/>
        <a:lstStyle/>
        <a:p>
          <a:endParaRPr lang="es-EC"/>
        </a:p>
      </dgm:t>
    </dgm:pt>
    <dgm:pt modelId="{01960B88-17ED-4E59-AFA9-A122EC15732B}" type="sibTrans" cxnId="{FF15A435-6884-400B-8B67-E4B4DB6725CB}">
      <dgm:prSet/>
      <dgm:spPr/>
      <dgm:t>
        <a:bodyPr/>
        <a:lstStyle/>
        <a:p>
          <a:endParaRPr lang="es-EC"/>
        </a:p>
      </dgm:t>
    </dgm:pt>
    <dgm:pt modelId="{314EA6FE-A561-4725-92B6-EB7D41310F16}">
      <dgm:prSet phldrT="[Texto]"/>
      <dgm:spPr/>
      <dgm:t>
        <a:bodyPr/>
        <a:lstStyle/>
        <a:p>
          <a:r>
            <a:rPr lang="es-EC" dirty="0" smtClean="0"/>
            <a:t>Norte: Provincia de Imbabura</a:t>
          </a:r>
          <a:endParaRPr lang="es-EC" dirty="0"/>
        </a:p>
      </dgm:t>
    </dgm:pt>
    <dgm:pt modelId="{DC590101-553F-4803-B320-015B341EB7F1}" type="parTrans" cxnId="{7927461D-2CAD-49AB-923F-0943C147B22E}">
      <dgm:prSet/>
      <dgm:spPr/>
      <dgm:t>
        <a:bodyPr/>
        <a:lstStyle/>
        <a:p>
          <a:endParaRPr lang="es-EC"/>
        </a:p>
      </dgm:t>
    </dgm:pt>
    <dgm:pt modelId="{4323F10D-99C7-4344-9928-543673299255}" type="sibTrans" cxnId="{7927461D-2CAD-49AB-923F-0943C147B22E}">
      <dgm:prSet/>
      <dgm:spPr/>
      <dgm:t>
        <a:bodyPr/>
        <a:lstStyle/>
        <a:p>
          <a:endParaRPr lang="es-EC"/>
        </a:p>
      </dgm:t>
    </dgm:pt>
    <dgm:pt modelId="{589458FF-08EE-46B7-88FD-8914710EC3D0}">
      <dgm:prSet phldrT="[Texto]"/>
      <dgm:spPr/>
      <dgm:t>
        <a:bodyPr/>
        <a:lstStyle/>
        <a:p>
          <a:r>
            <a:rPr lang="es-EC" dirty="0" smtClean="0"/>
            <a:t>Sur: San Miguel de los Bancos y Santo Domingo de los Tsáchilas</a:t>
          </a:r>
          <a:endParaRPr lang="es-EC" dirty="0"/>
        </a:p>
      </dgm:t>
    </dgm:pt>
    <dgm:pt modelId="{2BA2698D-71B5-4ED6-8628-A6083D8F5F8F}" type="parTrans" cxnId="{DE362943-C7D2-498B-8BF4-C28E9D973524}">
      <dgm:prSet/>
      <dgm:spPr/>
      <dgm:t>
        <a:bodyPr/>
        <a:lstStyle/>
        <a:p>
          <a:endParaRPr lang="es-EC"/>
        </a:p>
      </dgm:t>
    </dgm:pt>
    <dgm:pt modelId="{5B61821B-7CBC-40CC-8309-E09A53A9AB80}" type="sibTrans" cxnId="{DE362943-C7D2-498B-8BF4-C28E9D973524}">
      <dgm:prSet/>
      <dgm:spPr/>
      <dgm:t>
        <a:bodyPr/>
        <a:lstStyle/>
        <a:p>
          <a:endParaRPr lang="es-EC"/>
        </a:p>
      </dgm:t>
    </dgm:pt>
    <dgm:pt modelId="{168664AF-4C96-4201-A1FD-DE09006EC193}">
      <dgm:prSet phldrT="[Texto]"/>
      <dgm:spPr/>
      <dgm:t>
        <a:bodyPr/>
        <a:lstStyle/>
        <a:p>
          <a:r>
            <a:rPr lang="es-EC" dirty="0" smtClean="0"/>
            <a:t>Este: San Miguel de los Bancos y Quito</a:t>
          </a:r>
          <a:endParaRPr lang="es-EC" dirty="0"/>
        </a:p>
      </dgm:t>
    </dgm:pt>
    <dgm:pt modelId="{56DFE23D-2ADC-4B3A-A22D-E218203DAA9F}" type="parTrans" cxnId="{B8AF65C5-089D-4BB3-90A1-B81547D28939}">
      <dgm:prSet/>
      <dgm:spPr/>
      <dgm:t>
        <a:bodyPr/>
        <a:lstStyle/>
        <a:p>
          <a:endParaRPr lang="es-EC"/>
        </a:p>
      </dgm:t>
    </dgm:pt>
    <dgm:pt modelId="{F7EB76AE-A324-4CF0-B428-D1229D271330}" type="sibTrans" cxnId="{B8AF65C5-089D-4BB3-90A1-B81547D28939}">
      <dgm:prSet/>
      <dgm:spPr/>
      <dgm:t>
        <a:bodyPr/>
        <a:lstStyle/>
        <a:p>
          <a:endParaRPr lang="es-EC"/>
        </a:p>
      </dgm:t>
    </dgm:pt>
    <dgm:pt modelId="{B28514EF-6E77-4D50-8FED-E1FC87FF831E}">
      <dgm:prSet phldrT="[Texto]"/>
      <dgm:spPr/>
      <dgm:t>
        <a:bodyPr/>
        <a:lstStyle/>
        <a:p>
          <a:r>
            <a:rPr lang="es-EC" dirty="0" smtClean="0"/>
            <a:t>Oeste: Puerto Quito</a:t>
          </a:r>
          <a:endParaRPr lang="es-EC"/>
        </a:p>
      </dgm:t>
    </dgm:pt>
    <dgm:pt modelId="{1DAF02FB-9A61-4A3C-96A7-96F4915DBDED}" type="parTrans" cxnId="{E412A985-F345-4F4F-A021-1CDBB5F095B5}">
      <dgm:prSet/>
      <dgm:spPr/>
      <dgm:t>
        <a:bodyPr/>
        <a:lstStyle/>
        <a:p>
          <a:endParaRPr lang="es-EC"/>
        </a:p>
      </dgm:t>
    </dgm:pt>
    <dgm:pt modelId="{56D40DDD-069E-467F-9DEB-225814CB1D9F}" type="sibTrans" cxnId="{E412A985-F345-4F4F-A021-1CDBB5F095B5}">
      <dgm:prSet/>
      <dgm:spPr/>
      <dgm:t>
        <a:bodyPr/>
        <a:lstStyle/>
        <a:p>
          <a:endParaRPr lang="es-EC"/>
        </a:p>
      </dgm:t>
    </dgm:pt>
    <dgm:pt modelId="{72A563E5-116D-4CB6-8CE1-74A8D07E813C}">
      <dgm:prSet phldrT="[Texto]"/>
      <dgm:spPr/>
      <dgm:t>
        <a:bodyPr/>
        <a:lstStyle/>
        <a:p>
          <a:r>
            <a:rPr lang="es-EC" dirty="0" smtClean="0"/>
            <a:t>Altitud</a:t>
          </a:r>
          <a:endParaRPr lang="es-EC" dirty="0"/>
        </a:p>
      </dgm:t>
    </dgm:pt>
    <dgm:pt modelId="{D2191C53-E12E-41B5-B70C-2870BE4D02A9}" type="parTrans" cxnId="{CCB207BC-7676-4552-8F1B-B14D79CC849B}">
      <dgm:prSet/>
      <dgm:spPr/>
      <dgm:t>
        <a:bodyPr/>
        <a:lstStyle/>
        <a:p>
          <a:endParaRPr lang="es-EC"/>
        </a:p>
      </dgm:t>
    </dgm:pt>
    <dgm:pt modelId="{879C7E88-6445-4269-9FA0-ABEFEBB3DDE2}" type="sibTrans" cxnId="{CCB207BC-7676-4552-8F1B-B14D79CC849B}">
      <dgm:prSet/>
      <dgm:spPr/>
      <dgm:t>
        <a:bodyPr/>
        <a:lstStyle/>
        <a:p>
          <a:endParaRPr lang="es-EC"/>
        </a:p>
      </dgm:t>
    </dgm:pt>
    <dgm:pt modelId="{D234FDB8-8321-4784-AF69-7B72094B776A}">
      <dgm:prSet phldrT="[Texto]"/>
      <dgm:spPr/>
      <dgm:t>
        <a:bodyPr/>
        <a:lstStyle/>
        <a:p>
          <a:r>
            <a:rPr lang="es-EC" dirty="0" smtClean="0"/>
            <a:t>620 msnm.</a:t>
          </a:r>
          <a:endParaRPr lang="es-EC" dirty="0"/>
        </a:p>
      </dgm:t>
    </dgm:pt>
    <dgm:pt modelId="{429A585E-13E4-489D-A3F5-8A475B57442F}" type="parTrans" cxnId="{4FF3DAE7-F0CC-4B30-B38F-D1C83C43C2A3}">
      <dgm:prSet/>
      <dgm:spPr/>
      <dgm:t>
        <a:bodyPr/>
        <a:lstStyle/>
        <a:p>
          <a:endParaRPr lang="es-EC"/>
        </a:p>
      </dgm:t>
    </dgm:pt>
    <dgm:pt modelId="{D9792CFD-679B-4965-8850-59EE7E36CC0A}" type="sibTrans" cxnId="{4FF3DAE7-F0CC-4B30-B38F-D1C83C43C2A3}">
      <dgm:prSet/>
      <dgm:spPr/>
      <dgm:t>
        <a:bodyPr/>
        <a:lstStyle/>
        <a:p>
          <a:endParaRPr lang="es-EC"/>
        </a:p>
      </dgm:t>
    </dgm:pt>
    <dgm:pt modelId="{179EE5E3-1596-438C-AFFB-8AF1FB53B2F2}" type="pres">
      <dgm:prSet presAssocID="{53D11A82-77B6-45D3-B741-4B89EB2C723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46CCF76D-1DF5-4259-BDA0-4AAE6F7DA20B}" type="pres">
      <dgm:prSet presAssocID="{3439563B-1624-4F0E-846B-8724781808C0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EE5C74F-67D2-4CFF-B65B-0DF02A61C3EE}" type="pres">
      <dgm:prSet presAssocID="{3439563B-1624-4F0E-846B-8724781808C0}" presName="childTex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EC7EB8D-3845-4D68-BDA3-39864A69193B}" type="pres">
      <dgm:prSet presAssocID="{15008CD1-3B27-4AE3-9A1D-67EF1CF48AB6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6AA921B-BB0F-41AE-9AB2-6DABED51960F}" type="pres">
      <dgm:prSet presAssocID="{15008CD1-3B27-4AE3-9A1D-67EF1CF48AB6}" presName="childTex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7731ECE-2B32-4618-9102-11130C8BF9A5}" type="pres">
      <dgm:prSet presAssocID="{72A563E5-116D-4CB6-8CE1-74A8D07E813C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1BDBBAC-749E-423A-AF31-19E7B568BBD1}" type="pres">
      <dgm:prSet presAssocID="{72A563E5-116D-4CB6-8CE1-74A8D07E813C}" presName="childTex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35C10BB-115E-4A9E-8321-A5615EAA0E2C}" type="pres">
      <dgm:prSet presAssocID="{AB522FAD-50C4-4245-9C0E-1E3EC4462C11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0B3E29B-83E7-4056-AA57-049EBBB412E1}" type="pres">
      <dgm:prSet presAssocID="{AB522FAD-50C4-4245-9C0E-1E3EC4462C11}" presName="childTex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D6BD9B6-864B-4F5A-B7C6-E51BB25FE53D}" type="presOf" srcId="{112163EE-A8EF-4EAE-B7E8-269BF9683258}" destId="{A6AA921B-BB0F-41AE-9AB2-6DABED51960F}" srcOrd="0" destOrd="0" presId="urn:microsoft.com/office/officeart/2005/8/layout/vList2"/>
    <dgm:cxn modelId="{4CF70569-6FF2-4785-811C-9DF2652A2352}" type="presOf" srcId="{B28514EF-6E77-4D50-8FED-E1FC87FF831E}" destId="{3EE5C74F-67D2-4CFF-B65B-0DF02A61C3EE}" srcOrd="0" destOrd="3" presId="urn:microsoft.com/office/officeart/2005/8/layout/vList2"/>
    <dgm:cxn modelId="{27EB9A9E-18F1-42CE-BB9D-AB2564B69C05}" srcId="{53D11A82-77B6-45D3-B741-4B89EB2C7236}" destId="{AB522FAD-50C4-4245-9C0E-1E3EC4462C11}" srcOrd="3" destOrd="0" parTransId="{4F7F7EB3-C7AB-49CB-AD45-8A866DB0DAA6}" sibTransId="{6F780279-971E-44EE-ACFC-575E424A558C}"/>
    <dgm:cxn modelId="{FF15A435-6884-400B-8B67-E4B4DB6725CB}" srcId="{53D11A82-77B6-45D3-B741-4B89EB2C7236}" destId="{3439563B-1624-4F0E-846B-8724781808C0}" srcOrd="0" destOrd="0" parTransId="{F18ECA5D-BA20-48C2-8028-4DF8B27AC5C2}" sibTransId="{01960B88-17ED-4E59-AFA9-A122EC15732B}"/>
    <dgm:cxn modelId="{4FF3DAE7-F0CC-4B30-B38F-D1C83C43C2A3}" srcId="{72A563E5-116D-4CB6-8CE1-74A8D07E813C}" destId="{D234FDB8-8321-4784-AF69-7B72094B776A}" srcOrd="0" destOrd="0" parTransId="{429A585E-13E4-489D-A3F5-8A475B57442F}" sibTransId="{D9792CFD-679B-4965-8850-59EE7E36CC0A}"/>
    <dgm:cxn modelId="{9549D329-06DB-4DF6-9B49-0D09606FA9C5}" type="presOf" srcId="{3439563B-1624-4F0E-846B-8724781808C0}" destId="{46CCF76D-1DF5-4259-BDA0-4AAE6F7DA20B}" srcOrd="0" destOrd="0" presId="urn:microsoft.com/office/officeart/2005/8/layout/vList2"/>
    <dgm:cxn modelId="{7100D507-4CA5-4A4C-A156-AC51CA57D8E9}" type="presOf" srcId="{D234FDB8-8321-4784-AF69-7B72094B776A}" destId="{91BDBBAC-749E-423A-AF31-19E7B568BBD1}" srcOrd="0" destOrd="0" presId="urn:microsoft.com/office/officeart/2005/8/layout/vList2"/>
    <dgm:cxn modelId="{25F06E53-F9AB-4C3B-B843-24DD48273B52}" type="presOf" srcId="{72A563E5-116D-4CB6-8CE1-74A8D07E813C}" destId="{87731ECE-2B32-4618-9102-11130C8BF9A5}" srcOrd="0" destOrd="0" presId="urn:microsoft.com/office/officeart/2005/8/layout/vList2"/>
    <dgm:cxn modelId="{D12C30E7-2528-4AA5-969C-5C8CB9DCADD2}" type="presOf" srcId="{15008CD1-3B27-4AE3-9A1D-67EF1CF48AB6}" destId="{0EC7EB8D-3845-4D68-BDA3-39864A69193B}" srcOrd="0" destOrd="0" presId="urn:microsoft.com/office/officeart/2005/8/layout/vList2"/>
    <dgm:cxn modelId="{DE362943-C7D2-498B-8BF4-C28E9D973524}" srcId="{3439563B-1624-4F0E-846B-8724781808C0}" destId="{589458FF-08EE-46B7-88FD-8914710EC3D0}" srcOrd="1" destOrd="0" parTransId="{2BA2698D-71B5-4ED6-8628-A6083D8F5F8F}" sibTransId="{5B61821B-7CBC-40CC-8309-E09A53A9AB80}"/>
    <dgm:cxn modelId="{72A4FA2A-7428-4560-836B-EC7DAB817C6D}" srcId="{AB522FAD-50C4-4245-9C0E-1E3EC4462C11}" destId="{8E94009D-ADF7-44C2-84CC-8F1D699A3E62}" srcOrd="0" destOrd="0" parTransId="{8230D2B5-265E-41A5-A7EB-BC4241B69873}" sibTransId="{22EFE0B9-2AAE-4F06-91FB-6836AE2209D6}"/>
    <dgm:cxn modelId="{F1A75DD8-69E1-45F4-83E5-AC60C8E521AF}" type="presOf" srcId="{AB522FAD-50C4-4245-9C0E-1E3EC4462C11}" destId="{435C10BB-115E-4A9E-8321-A5615EAA0E2C}" srcOrd="0" destOrd="0" presId="urn:microsoft.com/office/officeart/2005/8/layout/vList2"/>
    <dgm:cxn modelId="{E412A985-F345-4F4F-A021-1CDBB5F095B5}" srcId="{3439563B-1624-4F0E-846B-8724781808C0}" destId="{B28514EF-6E77-4D50-8FED-E1FC87FF831E}" srcOrd="3" destOrd="0" parTransId="{1DAF02FB-9A61-4A3C-96A7-96F4915DBDED}" sibTransId="{56D40DDD-069E-467F-9DEB-225814CB1D9F}"/>
    <dgm:cxn modelId="{5EA6AA13-9B76-403A-ABA2-B7FCBC79ABC3}" type="presOf" srcId="{168664AF-4C96-4201-A1FD-DE09006EC193}" destId="{3EE5C74F-67D2-4CFF-B65B-0DF02A61C3EE}" srcOrd="0" destOrd="2" presId="urn:microsoft.com/office/officeart/2005/8/layout/vList2"/>
    <dgm:cxn modelId="{7927461D-2CAD-49AB-923F-0943C147B22E}" srcId="{3439563B-1624-4F0E-846B-8724781808C0}" destId="{314EA6FE-A561-4725-92B6-EB7D41310F16}" srcOrd="0" destOrd="0" parTransId="{DC590101-553F-4803-B320-015B341EB7F1}" sibTransId="{4323F10D-99C7-4344-9928-543673299255}"/>
    <dgm:cxn modelId="{C02E17D9-6651-419B-A8CA-9E331745C186}" type="presOf" srcId="{8E94009D-ADF7-44C2-84CC-8F1D699A3E62}" destId="{20B3E29B-83E7-4056-AA57-049EBBB412E1}" srcOrd="0" destOrd="0" presId="urn:microsoft.com/office/officeart/2005/8/layout/vList2"/>
    <dgm:cxn modelId="{F2134B92-89C4-4AB3-A749-0DDDD740966B}" srcId="{53D11A82-77B6-45D3-B741-4B89EB2C7236}" destId="{15008CD1-3B27-4AE3-9A1D-67EF1CF48AB6}" srcOrd="1" destOrd="0" parTransId="{4CCAE51F-61D8-4E88-ACEC-E5EF1F106093}" sibTransId="{48E189BF-ECC9-49ED-BCE0-5D379F3E7124}"/>
    <dgm:cxn modelId="{CCB207BC-7676-4552-8F1B-B14D79CC849B}" srcId="{53D11A82-77B6-45D3-B741-4B89EB2C7236}" destId="{72A563E5-116D-4CB6-8CE1-74A8D07E813C}" srcOrd="2" destOrd="0" parTransId="{D2191C53-E12E-41B5-B70C-2870BE4D02A9}" sibTransId="{879C7E88-6445-4269-9FA0-ABEFEBB3DDE2}"/>
    <dgm:cxn modelId="{01B77690-C6A5-4D36-B46C-F8D35421CB40}" srcId="{15008CD1-3B27-4AE3-9A1D-67EF1CF48AB6}" destId="{112163EE-A8EF-4EAE-B7E8-269BF9683258}" srcOrd="0" destOrd="0" parTransId="{0A9B5E5C-43B1-4E37-AB6D-3B8638EAE6FC}" sibTransId="{DD2F9677-AEC9-466B-9B16-8DEE51D0E4A1}"/>
    <dgm:cxn modelId="{BA11ADFB-64D7-4725-9863-9D03BD348813}" type="presOf" srcId="{53D11A82-77B6-45D3-B741-4B89EB2C7236}" destId="{179EE5E3-1596-438C-AFFB-8AF1FB53B2F2}" srcOrd="0" destOrd="0" presId="urn:microsoft.com/office/officeart/2005/8/layout/vList2"/>
    <dgm:cxn modelId="{AB363C10-57BC-4A34-8453-AE97C0E1F561}" type="presOf" srcId="{589458FF-08EE-46B7-88FD-8914710EC3D0}" destId="{3EE5C74F-67D2-4CFF-B65B-0DF02A61C3EE}" srcOrd="0" destOrd="1" presId="urn:microsoft.com/office/officeart/2005/8/layout/vList2"/>
    <dgm:cxn modelId="{B8AF65C5-089D-4BB3-90A1-B81547D28939}" srcId="{3439563B-1624-4F0E-846B-8724781808C0}" destId="{168664AF-4C96-4201-A1FD-DE09006EC193}" srcOrd="2" destOrd="0" parTransId="{56DFE23D-2ADC-4B3A-A22D-E218203DAA9F}" sibTransId="{F7EB76AE-A324-4CF0-B428-D1229D271330}"/>
    <dgm:cxn modelId="{8971D423-68C9-4151-9B4D-4A8EF2E75660}" type="presOf" srcId="{314EA6FE-A561-4725-92B6-EB7D41310F16}" destId="{3EE5C74F-67D2-4CFF-B65B-0DF02A61C3EE}" srcOrd="0" destOrd="0" presId="urn:microsoft.com/office/officeart/2005/8/layout/vList2"/>
    <dgm:cxn modelId="{47A0C35F-D716-4C7B-8924-C9C6CFD5F13D}" type="presParOf" srcId="{179EE5E3-1596-438C-AFFB-8AF1FB53B2F2}" destId="{46CCF76D-1DF5-4259-BDA0-4AAE6F7DA20B}" srcOrd="0" destOrd="0" presId="urn:microsoft.com/office/officeart/2005/8/layout/vList2"/>
    <dgm:cxn modelId="{AD70E42B-4E5F-44C4-976B-1B5EC005C369}" type="presParOf" srcId="{179EE5E3-1596-438C-AFFB-8AF1FB53B2F2}" destId="{3EE5C74F-67D2-4CFF-B65B-0DF02A61C3EE}" srcOrd="1" destOrd="0" presId="urn:microsoft.com/office/officeart/2005/8/layout/vList2"/>
    <dgm:cxn modelId="{736DF96A-F46A-4314-9732-66BEDA4B460D}" type="presParOf" srcId="{179EE5E3-1596-438C-AFFB-8AF1FB53B2F2}" destId="{0EC7EB8D-3845-4D68-BDA3-39864A69193B}" srcOrd="2" destOrd="0" presId="urn:microsoft.com/office/officeart/2005/8/layout/vList2"/>
    <dgm:cxn modelId="{36BD9E1F-7CBD-4A2E-A6C2-4A81B20EE822}" type="presParOf" srcId="{179EE5E3-1596-438C-AFFB-8AF1FB53B2F2}" destId="{A6AA921B-BB0F-41AE-9AB2-6DABED51960F}" srcOrd="3" destOrd="0" presId="urn:microsoft.com/office/officeart/2005/8/layout/vList2"/>
    <dgm:cxn modelId="{7B8B65EB-9637-411A-954B-ACF4FE69106F}" type="presParOf" srcId="{179EE5E3-1596-438C-AFFB-8AF1FB53B2F2}" destId="{87731ECE-2B32-4618-9102-11130C8BF9A5}" srcOrd="4" destOrd="0" presId="urn:microsoft.com/office/officeart/2005/8/layout/vList2"/>
    <dgm:cxn modelId="{0B086949-8C68-4703-A39D-E1BAC2F576A4}" type="presParOf" srcId="{179EE5E3-1596-438C-AFFB-8AF1FB53B2F2}" destId="{91BDBBAC-749E-423A-AF31-19E7B568BBD1}" srcOrd="5" destOrd="0" presId="urn:microsoft.com/office/officeart/2005/8/layout/vList2"/>
    <dgm:cxn modelId="{85E0A48E-966E-45FF-B558-FC2CA4F48F19}" type="presParOf" srcId="{179EE5E3-1596-438C-AFFB-8AF1FB53B2F2}" destId="{435C10BB-115E-4A9E-8321-A5615EAA0E2C}" srcOrd="6" destOrd="0" presId="urn:microsoft.com/office/officeart/2005/8/layout/vList2"/>
    <dgm:cxn modelId="{73A10DD8-60AF-4F16-B20F-9A8DFB134133}" type="presParOf" srcId="{179EE5E3-1596-438C-AFFB-8AF1FB53B2F2}" destId="{20B3E29B-83E7-4056-AA57-049EBBB412E1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FB4D8DC-F27A-4393-9ABC-08E7646EAA48}" type="doc">
      <dgm:prSet loTypeId="urn:microsoft.com/office/officeart/2005/8/layout/hList1" loCatId="list" qsTypeId="urn:microsoft.com/office/officeart/2005/8/quickstyle/simple2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63D6CACA-79D2-4AEF-856E-54419F13E79F}">
      <dgm:prSet phldrT="[Texto]"/>
      <dgm:spPr/>
      <dgm:t>
        <a:bodyPr/>
        <a:lstStyle/>
        <a:p>
          <a:r>
            <a:rPr lang="es-EC" dirty="0" smtClean="0"/>
            <a:t>Fortalezas</a:t>
          </a:r>
          <a:endParaRPr lang="es-EC" dirty="0"/>
        </a:p>
      </dgm:t>
    </dgm:pt>
    <dgm:pt modelId="{C959A883-EFA2-4E86-B045-7FC68A847AE1}" type="parTrans" cxnId="{1CF8CC8D-6CFE-4019-BE7A-027B2798CCE8}">
      <dgm:prSet/>
      <dgm:spPr/>
      <dgm:t>
        <a:bodyPr/>
        <a:lstStyle/>
        <a:p>
          <a:endParaRPr lang="es-EC"/>
        </a:p>
      </dgm:t>
    </dgm:pt>
    <dgm:pt modelId="{7949717E-1733-45A3-9E14-8D27C6DC2C0B}" type="sibTrans" cxnId="{1CF8CC8D-6CFE-4019-BE7A-027B2798CCE8}">
      <dgm:prSet/>
      <dgm:spPr/>
      <dgm:t>
        <a:bodyPr/>
        <a:lstStyle/>
        <a:p>
          <a:endParaRPr lang="es-EC"/>
        </a:p>
      </dgm:t>
    </dgm:pt>
    <dgm:pt modelId="{1D4AEA1B-3B08-440A-B7F2-FD6D8175FBC6}">
      <dgm:prSet phldrT="[Texto]"/>
      <dgm:spPr/>
      <dgm:t>
        <a:bodyPr/>
        <a:lstStyle/>
        <a:p>
          <a:r>
            <a:rPr lang="es-EC" dirty="0" smtClean="0"/>
            <a:t>Ubicación privilegiada</a:t>
          </a:r>
          <a:endParaRPr lang="es-EC" dirty="0"/>
        </a:p>
      </dgm:t>
    </dgm:pt>
    <dgm:pt modelId="{62E3B83E-5C6D-4379-8142-8345407E9BE5}" type="parTrans" cxnId="{3317F685-4291-4BBD-878A-B47ED637D416}">
      <dgm:prSet/>
      <dgm:spPr/>
      <dgm:t>
        <a:bodyPr/>
        <a:lstStyle/>
        <a:p>
          <a:endParaRPr lang="es-EC"/>
        </a:p>
      </dgm:t>
    </dgm:pt>
    <dgm:pt modelId="{74705638-C437-44F2-B312-D6C4B7BEEBC8}" type="sibTrans" cxnId="{3317F685-4291-4BBD-878A-B47ED637D416}">
      <dgm:prSet/>
      <dgm:spPr/>
      <dgm:t>
        <a:bodyPr/>
        <a:lstStyle/>
        <a:p>
          <a:endParaRPr lang="es-EC"/>
        </a:p>
      </dgm:t>
    </dgm:pt>
    <dgm:pt modelId="{9AEB15AA-E833-46C9-AC91-890EC3C5B003}">
      <dgm:prSet phldrT="[Texto]"/>
      <dgm:spPr/>
      <dgm:t>
        <a:bodyPr/>
        <a:lstStyle/>
        <a:p>
          <a:r>
            <a:rPr lang="es-EC" dirty="0" smtClean="0"/>
            <a:t>Clima propicio para concentración de biodiversidad</a:t>
          </a:r>
          <a:endParaRPr lang="es-EC" dirty="0"/>
        </a:p>
      </dgm:t>
    </dgm:pt>
    <dgm:pt modelId="{8F1FC141-2CD9-4B8B-AC0E-EE42454DC948}" type="parTrans" cxnId="{78D245CB-B066-4A48-8B0A-3AB8495B5AD7}">
      <dgm:prSet/>
      <dgm:spPr/>
      <dgm:t>
        <a:bodyPr/>
        <a:lstStyle/>
        <a:p>
          <a:endParaRPr lang="es-EC"/>
        </a:p>
      </dgm:t>
    </dgm:pt>
    <dgm:pt modelId="{A414A36D-6F24-4ECF-ADC5-A1187CE9A85C}" type="sibTrans" cxnId="{78D245CB-B066-4A48-8B0A-3AB8495B5AD7}">
      <dgm:prSet/>
      <dgm:spPr/>
      <dgm:t>
        <a:bodyPr/>
        <a:lstStyle/>
        <a:p>
          <a:endParaRPr lang="es-EC"/>
        </a:p>
      </dgm:t>
    </dgm:pt>
    <dgm:pt modelId="{4E1E820F-B265-4E19-A16E-A6257D83FD8A}">
      <dgm:prSet phldrT="[Texto]"/>
      <dgm:spPr/>
      <dgm:t>
        <a:bodyPr/>
        <a:lstStyle/>
        <a:p>
          <a:r>
            <a:rPr lang="es-EC" dirty="0" smtClean="0"/>
            <a:t>Oportunidades</a:t>
          </a:r>
          <a:endParaRPr lang="es-EC" dirty="0"/>
        </a:p>
      </dgm:t>
    </dgm:pt>
    <dgm:pt modelId="{5A4FF6E2-57D6-4BB9-B6E0-D5D00615EA68}" type="parTrans" cxnId="{C633D9F3-1D7B-477A-9C82-EC1F5398A16A}">
      <dgm:prSet/>
      <dgm:spPr/>
      <dgm:t>
        <a:bodyPr/>
        <a:lstStyle/>
        <a:p>
          <a:endParaRPr lang="es-EC"/>
        </a:p>
      </dgm:t>
    </dgm:pt>
    <dgm:pt modelId="{5DC2605A-676E-4C15-BE28-028CEC390D3D}" type="sibTrans" cxnId="{C633D9F3-1D7B-477A-9C82-EC1F5398A16A}">
      <dgm:prSet/>
      <dgm:spPr/>
      <dgm:t>
        <a:bodyPr/>
        <a:lstStyle/>
        <a:p>
          <a:endParaRPr lang="es-EC"/>
        </a:p>
      </dgm:t>
    </dgm:pt>
    <dgm:pt modelId="{6BA04C88-3447-47AB-AF19-04C4C7DF5959}">
      <dgm:prSet phldrT="[Texto]"/>
      <dgm:spPr/>
      <dgm:t>
        <a:bodyPr/>
        <a:lstStyle/>
        <a:p>
          <a:r>
            <a:rPr lang="es-EC" dirty="0" smtClean="0"/>
            <a:t>Fácil acceso al cantón</a:t>
          </a:r>
          <a:endParaRPr lang="es-EC" dirty="0"/>
        </a:p>
      </dgm:t>
    </dgm:pt>
    <dgm:pt modelId="{20A5E000-6717-45A9-AE9D-7919479DD323}" type="parTrans" cxnId="{EA33B303-ADAF-4878-A26D-E0DB30AA4AA1}">
      <dgm:prSet/>
      <dgm:spPr/>
      <dgm:t>
        <a:bodyPr/>
        <a:lstStyle/>
        <a:p>
          <a:endParaRPr lang="es-EC"/>
        </a:p>
      </dgm:t>
    </dgm:pt>
    <dgm:pt modelId="{6F8031CD-3F9D-4FF5-A968-734FD0822B4A}" type="sibTrans" cxnId="{EA33B303-ADAF-4878-A26D-E0DB30AA4AA1}">
      <dgm:prSet/>
      <dgm:spPr/>
      <dgm:t>
        <a:bodyPr/>
        <a:lstStyle/>
        <a:p>
          <a:endParaRPr lang="es-EC"/>
        </a:p>
      </dgm:t>
    </dgm:pt>
    <dgm:pt modelId="{408B8437-CA9A-4274-A144-8FAFF9A861BE}">
      <dgm:prSet phldrT="[Texto]"/>
      <dgm:spPr/>
      <dgm:t>
        <a:bodyPr/>
        <a:lstStyle/>
        <a:p>
          <a:r>
            <a:rPr lang="es-EC" dirty="0" smtClean="0"/>
            <a:t>Mayor interés en actividades de ocio</a:t>
          </a:r>
          <a:endParaRPr lang="es-EC" dirty="0"/>
        </a:p>
      </dgm:t>
    </dgm:pt>
    <dgm:pt modelId="{F10B5C5F-3775-4C9E-BBA7-B2431474F5A4}" type="parTrans" cxnId="{9CA7D803-73D3-42FC-A077-D7D7E5D99681}">
      <dgm:prSet/>
      <dgm:spPr/>
      <dgm:t>
        <a:bodyPr/>
        <a:lstStyle/>
        <a:p>
          <a:endParaRPr lang="es-EC"/>
        </a:p>
      </dgm:t>
    </dgm:pt>
    <dgm:pt modelId="{E49D1644-1710-4BB6-BE7F-4E6364E8C878}" type="sibTrans" cxnId="{9CA7D803-73D3-42FC-A077-D7D7E5D99681}">
      <dgm:prSet/>
      <dgm:spPr/>
      <dgm:t>
        <a:bodyPr/>
        <a:lstStyle/>
        <a:p>
          <a:endParaRPr lang="es-EC"/>
        </a:p>
      </dgm:t>
    </dgm:pt>
    <dgm:pt modelId="{2C3535D0-CE43-4785-9C86-1D9ADA7F3DB1}">
      <dgm:prSet phldrT="[Texto]"/>
      <dgm:spPr/>
      <dgm:t>
        <a:bodyPr/>
        <a:lstStyle/>
        <a:p>
          <a:r>
            <a:rPr lang="es-EC" dirty="0" smtClean="0"/>
            <a:t>Debilidades</a:t>
          </a:r>
          <a:endParaRPr lang="es-EC" dirty="0"/>
        </a:p>
      </dgm:t>
    </dgm:pt>
    <dgm:pt modelId="{C51300A3-91C2-47CD-85E4-5270F67A96A7}" type="parTrans" cxnId="{0CB19120-EF36-47D5-B9A8-DE11E4330642}">
      <dgm:prSet/>
      <dgm:spPr/>
      <dgm:t>
        <a:bodyPr/>
        <a:lstStyle/>
        <a:p>
          <a:endParaRPr lang="es-EC"/>
        </a:p>
      </dgm:t>
    </dgm:pt>
    <dgm:pt modelId="{D28015F9-F8D7-4CCE-AF83-7920A4B6F191}" type="sibTrans" cxnId="{0CB19120-EF36-47D5-B9A8-DE11E4330642}">
      <dgm:prSet/>
      <dgm:spPr/>
      <dgm:t>
        <a:bodyPr/>
        <a:lstStyle/>
        <a:p>
          <a:endParaRPr lang="es-EC"/>
        </a:p>
      </dgm:t>
    </dgm:pt>
    <dgm:pt modelId="{CB64D96B-C1A0-44B9-A5AA-E4C63DAF5719}">
      <dgm:prSet phldrT="[Texto]"/>
      <dgm:spPr/>
      <dgm:t>
        <a:bodyPr/>
        <a:lstStyle/>
        <a:p>
          <a:r>
            <a:rPr lang="es-EC" dirty="0" smtClean="0"/>
            <a:t>Baja calidad en servicios turísticos</a:t>
          </a:r>
          <a:endParaRPr lang="es-EC" dirty="0"/>
        </a:p>
      </dgm:t>
    </dgm:pt>
    <dgm:pt modelId="{D3047A9A-E708-4172-8FAE-201986CD3364}" type="parTrans" cxnId="{58C6A633-03A5-4391-86BA-DCE6852FC160}">
      <dgm:prSet/>
      <dgm:spPr/>
      <dgm:t>
        <a:bodyPr/>
        <a:lstStyle/>
        <a:p>
          <a:endParaRPr lang="es-EC"/>
        </a:p>
      </dgm:t>
    </dgm:pt>
    <dgm:pt modelId="{65C3F0D2-1A67-4BC4-A5A7-88B8F4E72254}" type="sibTrans" cxnId="{58C6A633-03A5-4391-86BA-DCE6852FC160}">
      <dgm:prSet/>
      <dgm:spPr/>
      <dgm:t>
        <a:bodyPr/>
        <a:lstStyle/>
        <a:p>
          <a:endParaRPr lang="es-EC"/>
        </a:p>
      </dgm:t>
    </dgm:pt>
    <dgm:pt modelId="{A8911FAF-0255-4330-9601-6F97896AA6BD}">
      <dgm:prSet phldrT="[Texto]"/>
      <dgm:spPr/>
      <dgm:t>
        <a:bodyPr/>
        <a:lstStyle/>
        <a:p>
          <a:r>
            <a:rPr lang="es-EC" dirty="0" smtClean="0"/>
            <a:t>Infraestructura no apta para acoger masas</a:t>
          </a:r>
          <a:endParaRPr lang="es-EC" dirty="0"/>
        </a:p>
      </dgm:t>
    </dgm:pt>
    <dgm:pt modelId="{DD7D89AE-207A-4A82-B0AA-7389AC8E1DE2}" type="parTrans" cxnId="{B670B9C1-E171-4A57-A487-93205D7324D0}">
      <dgm:prSet/>
      <dgm:spPr/>
      <dgm:t>
        <a:bodyPr/>
        <a:lstStyle/>
        <a:p>
          <a:endParaRPr lang="es-EC"/>
        </a:p>
      </dgm:t>
    </dgm:pt>
    <dgm:pt modelId="{E87D9B1F-5FC5-4A52-A408-F3C181AA5322}" type="sibTrans" cxnId="{B670B9C1-E171-4A57-A487-93205D7324D0}">
      <dgm:prSet/>
      <dgm:spPr/>
      <dgm:t>
        <a:bodyPr/>
        <a:lstStyle/>
        <a:p>
          <a:endParaRPr lang="es-EC"/>
        </a:p>
      </dgm:t>
    </dgm:pt>
    <dgm:pt modelId="{0A02FAC6-8F9A-4AAF-885A-8D3DB84AA3FC}">
      <dgm:prSet phldrT="[Texto]"/>
      <dgm:spPr/>
      <dgm:t>
        <a:bodyPr/>
        <a:lstStyle/>
        <a:p>
          <a:r>
            <a:rPr lang="es-EC" dirty="0" smtClean="0"/>
            <a:t>Amenazas</a:t>
          </a:r>
          <a:endParaRPr lang="es-EC" dirty="0"/>
        </a:p>
      </dgm:t>
    </dgm:pt>
    <dgm:pt modelId="{22F2398A-5CAF-4306-959B-E1C438A10675}" type="parTrans" cxnId="{5DB0DDA5-A145-4429-AB00-67A42D54131C}">
      <dgm:prSet/>
      <dgm:spPr/>
      <dgm:t>
        <a:bodyPr/>
        <a:lstStyle/>
        <a:p>
          <a:endParaRPr lang="es-EC"/>
        </a:p>
      </dgm:t>
    </dgm:pt>
    <dgm:pt modelId="{BE7E726F-113C-410D-9664-19D43308ABC7}" type="sibTrans" cxnId="{5DB0DDA5-A145-4429-AB00-67A42D54131C}">
      <dgm:prSet/>
      <dgm:spPr/>
      <dgm:t>
        <a:bodyPr/>
        <a:lstStyle/>
        <a:p>
          <a:endParaRPr lang="es-EC"/>
        </a:p>
      </dgm:t>
    </dgm:pt>
    <dgm:pt modelId="{83E8CDC0-E8EA-4444-9407-2732CC18DAD8}">
      <dgm:prSet phldrT="[Texto]"/>
      <dgm:spPr/>
      <dgm:t>
        <a:bodyPr/>
        <a:lstStyle/>
        <a:p>
          <a:r>
            <a:rPr lang="es-EC" dirty="0" smtClean="0"/>
            <a:t>Avifauna</a:t>
          </a:r>
          <a:endParaRPr lang="es-EC" dirty="0"/>
        </a:p>
      </dgm:t>
    </dgm:pt>
    <dgm:pt modelId="{BDB4C552-EE80-425C-A273-50CA091C8C59}" type="parTrans" cxnId="{DA9E4061-47EF-44EE-A9B6-6F7FE2DBE279}">
      <dgm:prSet/>
      <dgm:spPr/>
      <dgm:t>
        <a:bodyPr/>
        <a:lstStyle/>
        <a:p>
          <a:endParaRPr lang="es-EC"/>
        </a:p>
      </dgm:t>
    </dgm:pt>
    <dgm:pt modelId="{2E184163-07FA-4DE8-9C74-5003774B9317}" type="sibTrans" cxnId="{DA9E4061-47EF-44EE-A9B6-6F7FE2DBE279}">
      <dgm:prSet/>
      <dgm:spPr/>
      <dgm:t>
        <a:bodyPr/>
        <a:lstStyle/>
        <a:p>
          <a:endParaRPr lang="es-EC"/>
        </a:p>
      </dgm:t>
    </dgm:pt>
    <dgm:pt modelId="{8159B0C8-2EF9-44DD-AD72-0F1B2AD484FC}">
      <dgm:prSet phldrT="[Texto]"/>
      <dgm:spPr/>
      <dgm:t>
        <a:bodyPr/>
        <a:lstStyle/>
        <a:p>
          <a:r>
            <a:rPr lang="es-EC" dirty="0" smtClean="0"/>
            <a:t>Precios accesibles</a:t>
          </a:r>
          <a:endParaRPr lang="es-EC" dirty="0"/>
        </a:p>
      </dgm:t>
    </dgm:pt>
    <dgm:pt modelId="{F104C666-AAF2-469C-95DD-419D6B716663}" type="parTrans" cxnId="{B36CAC87-0DC6-4BC6-B575-EC6D88F6E0A9}">
      <dgm:prSet/>
      <dgm:spPr/>
      <dgm:t>
        <a:bodyPr/>
        <a:lstStyle/>
        <a:p>
          <a:endParaRPr lang="es-EC"/>
        </a:p>
      </dgm:t>
    </dgm:pt>
    <dgm:pt modelId="{3AEC4C11-88B9-4666-AC94-30917491834B}" type="sibTrans" cxnId="{B36CAC87-0DC6-4BC6-B575-EC6D88F6E0A9}">
      <dgm:prSet/>
      <dgm:spPr/>
      <dgm:t>
        <a:bodyPr/>
        <a:lstStyle/>
        <a:p>
          <a:endParaRPr lang="es-EC"/>
        </a:p>
      </dgm:t>
    </dgm:pt>
    <dgm:pt modelId="{408AA4FD-E33E-48FB-BA17-9530D06E11BA}">
      <dgm:prSet phldrT="[Texto]"/>
      <dgm:spPr/>
      <dgm:t>
        <a:bodyPr/>
        <a:lstStyle/>
        <a:p>
          <a:r>
            <a:rPr lang="es-EC" dirty="0" smtClean="0"/>
            <a:t>Paso obligado de la sierra a la costa</a:t>
          </a:r>
          <a:endParaRPr lang="es-EC" dirty="0"/>
        </a:p>
      </dgm:t>
    </dgm:pt>
    <dgm:pt modelId="{3CD4C8D0-9BE1-46A5-BF5B-07306C45B064}" type="parTrans" cxnId="{26B72322-7465-4F64-8008-8F7F65B9BD37}">
      <dgm:prSet/>
      <dgm:spPr/>
      <dgm:t>
        <a:bodyPr/>
        <a:lstStyle/>
        <a:p>
          <a:endParaRPr lang="es-EC"/>
        </a:p>
      </dgm:t>
    </dgm:pt>
    <dgm:pt modelId="{5E239521-F314-4061-9142-50FE8785A339}" type="sibTrans" cxnId="{26B72322-7465-4F64-8008-8F7F65B9BD37}">
      <dgm:prSet/>
      <dgm:spPr/>
      <dgm:t>
        <a:bodyPr/>
        <a:lstStyle/>
        <a:p>
          <a:endParaRPr lang="es-EC"/>
        </a:p>
      </dgm:t>
    </dgm:pt>
    <dgm:pt modelId="{28000A70-1F9A-4214-B88D-77B43CFFED67}">
      <dgm:prSet phldrT="[Texto]"/>
      <dgm:spPr/>
      <dgm:t>
        <a:bodyPr/>
        <a:lstStyle/>
        <a:p>
          <a:r>
            <a:rPr lang="es-EC" dirty="0" smtClean="0"/>
            <a:t>Falta de promoción</a:t>
          </a:r>
          <a:endParaRPr lang="es-EC" dirty="0"/>
        </a:p>
      </dgm:t>
    </dgm:pt>
    <dgm:pt modelId="{E2A2A3EC-5A64-4198-BE06-47DB9F84A65F}" type="parTrans" cxnId="{4ABC8CF4-E7D9-409E-A38A-01F61CB9652B}">
      <dgm:prSet/>
      <dgm:spPr/>
      <dgm:t>
        <a:bodyPr/>
        <a:lstStyle/>
        <a:p>
          <a:endParaRPr lang="es-EC"/>
        </a:p>
      </dgm:t>
    </dgm:pt>
    <dgm:pt modelId="{F16B779B-6E1E-4AB6-87F0-A6745AB1F5E4}" type="sibTrans" cxnId="{4ABC8CF4-E7D9-409E-A38A-01F61CB9652B}">
      <dgm:prSet/>
      <dgm:spPr/>
      <dgm:t>
        <a:bodyPr/>
        <a:lstStyle/>
        <a:p>
          <a:endParaRPr lang="es-EC"/>
        </a:p>
      </dgm:t>
    </dgm:pt>
    <dgm:pt modelId="{C6D59A56-E80B-43FD-A4CB-EDEE149DC752}">
      <dgm:prSet phldrT="[Texto]"/>
      <dgm:spPr/>
      <dgm:t>
        <a:bodyPr/>
        <a:lstStyle/>
        <a:p>
          <a:r>
            <a:rPr lang="es-EC" dirty="0" smtClean="0"/>
            <a:t>Escasa coordinación público - privada</a:t>
          </a:r>
          <a:endParaRPr lang="es-EC" dirty="0"/>
        </a:p>
      </dgm:t>
    </dgm:pt>
    <dgm:pt modelId="{7F52B9B1-A3C5-40F5-AE2C-42D2ECE8E973}" type="parTrans" cxnId="{CD7E876A-3853-4723-B5FC-2CA2089E1680}">
      <dgm:prSet/>
      <dgm:spPr/>
      <dgm:t>
        <a:bodyPr/>
        <a:lstStyle/>
        <a:p>
          <a:endParaRPr lang="es-EC"/>
        </a:p>
      </dgm:t>
    </dgm:pt>
    <dgm:pt modelId="{99C92140-E708-4220-87AE-F5D5A286A72A}" type="sibTrans" cxnId="{CD7E876A-3853-4723-B5FC-2CA2089E1680}">
      <dgm:prSet/>
      <dgm:spPr/>
      <dgm:t>
        <a:bodyPr/>
        <a:lstStyle/>
        <a:p>
          <a:endParaRPr lang="es-EC"/>
        </a:p>
      </dgm:t>
    </dgm:pt>
    <dgm:pt modelId="{2E970C38-6819-43E6-A6A4-D7E19CAAE044}">
      <dgm:prSet phldrT="[Texto]"/>
      <dgm:spPr/>
      <dgm:t>
        <a:bodyPr/>
        <a:lstStyle/>
        <a:p>
          <a:r>
            <a:rPr lang="es-EC" dirty="0" smtClean="0"/>
            <a:t>Existencia de atractivos turísticos cercanos</a:t>
          </a:r>
          <a:endParaRPr lang="es-EC" dirty="0"/>
        </a:p>
      </dgm:t>
    </dgm:pt>
    <dgm:pt modelId="{9A7BCE6D-2BCB-45C9-82C2-30D4B226A895}" type="parTrans" cxnId="{30466E85-9AAF-4BE1-9ED1-F47A3C103444}">
      <dgm:prSet/>
      <dgm:spPr/>
      <dgm:t>
        <a:bodyPr/>
        <a:lstStyle/>
        <a:p>
          <a:endParaRPr lang="es-EC"/>
        </a:p>
      </dgm:t>
    </dgm:pt>
    <dgm:pt modelId="{1E017A83-30A1-46E7-9F8F-3F9484A8E9E7}" type="sibTrans" cxnId="{30466E85-9AAF-4BE1-9ED1-F47A3C103444}">
      <dgm:prSet/>
      <dgm:spPr/>
      <dgm:t>
        <a:bodyPr/>
        <a:lstStyle/>
        <a:p>
          <a:endParaRPr lang="es-EC"/>
        </a:p>
      </dgm:t>
    </dgm:pt>
    <dgm:pt modelId="{2AF008B3-2BC1-4508-8FF0-A0D43659C8DC}">
      <dgm:prSet phldrT="[Texto]"/>
      <dgm:spPr/>
      <dgm:t>
        <a:bodyPr/>
        <a:lstStyle/>
        <a:p>
          <a:r>
            <a:rPr lang="es-EC" dirty="0" smtClean="0"/>
            <a:t>Falta de control ambiental</a:t>
          </a:r>
          <a:endParaRPr lang="es-EC" dirty="0"/>
        </a:p>
      </dgm:t>
    </dgm:pt>
    <dgm:pt modelId="{DD25B250-9758-4D9F-979E-F9AB823B9FC7}" type="parTrans" cxnId="{7A122942-89C9-411F-9C42-14BA4FDE584B}">
      <dgm:prSet/>
      <dgm:spPr/>
      <dgm:t>
        <a:bodyPr/>
        <a:lstStyle/>
        <a:p>
          <a:endParaRPr lang="es-EC"/>
        </a:p>
      </dgm:t>
    </dgm:pt>
    <dgm:pt modelId="{583AA0D8-7067-4961-99C5-457FF6BC0794}" type="sibTrans" cxnId="{7A122942-89C9-411F-9C42-14BA4FDE584B}">
      <dgm:prSet/>
      <dgm:spPr/>
      <dgm:t>
        <a:bodyPr/>
        <a:lstStyle/>
        <a:p>
          <a:endParaRPr lang="es-EC"/>
        </a:p>
      </dgm:t>
    </dgm:pt>
    <dgm:pt modelId="{E1BC4A5A-1218-434A-932B-F369ACDE9C50}">
      <dgm:prSet phldrT="[Texto]"/>
      <dgm:spPr/>
      <dgm:t>
        <a:bodyPr/>
        <a:lstStyle/>
        <a:p>
          <a:r>
            <a:rPr lang="es-EC" dirty="0" smtClean="0"/>
            <a:t>Migración acelerada</a:t>
          </a:r>
          <a:endParaRPr lang="es-EC" dirty="0"/>
        </a:p>
      </dgm:t>
    </dgm:pt>
    <dgm:pt modelId="{7DB116AA-7EBF-4F4D-83C3-8343CC0CE168}" type="parTrans" cxnId="{8BBA72E6-D38C-41DE-B124-A853D6A365C4}">
      <dgm:prSet/>
      <dgm:spPr/>
      <dgm:t>
        <a:bodyPr/>
        <a:lstStyle/>
        <a:p>
          <a:endParaRPr lang="es-EC"/>
        </a:p>
      </dgm:t>
    </dgm:pt>
    <dgm:pt modelId="{2ED34190-68D6-4DAA-B127-2BA8AB91154E}" type="sibTrans" cxnId="{8BBA72E6-D38C-41DE-B124-A853D6A365C4}">
      <dgm:prSet/>
      <dgm:spPr/>
      <dgm:t>
        <a:bodyPr/>
        <a:lstStyle/>
        <a:p>
          <a:endParaRPr lang="es-EC"/>
        </a:p>
      </dgm:t>
    </dgm:pt>
    <dgm:pt modelId="{3F92D36C-2BD9-49C1-B7F8-06D21232A221}" type="pres">
      <dgm:prSet presAssocID="{5FB4D8DC-F27A-4393-9ABC-08E7646EAA4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D5DB4CB0-673D-42CB-8D3A-87EB532B99D4}" type="pres">
      <dgm:prSet presAssocID="{63D6CACA-79D2-4AEF-856E-54419F13E79F}" presName="composite" presStyleCnt="0"/>
      <dgm:spPr/>
    </dgm:pt>
    <dgm:pt modelId="{5C07546B-276F-4C9A-B18C-0DA7533EE28E}" type="pres">
      <dgm:prSet presAssocID="{63D6CACA-79D2-4AEF-856E-54419F13E79F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83AA681-7F92-402E-87C8-DE4683A75ED9}" type="pres">
      <dgm:prSet presAssocID="{63D6CACA-79D2-4AEF-856E-54419F13E79F}" presName="desTx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EC4D476-51EF-4E65-AE5C-852AB1EE34F5}" type="pres">
      <dgm:prSet presAssocID="{7949717E-1733-45A3-9E14-8D27C6DC2C0B}" presName="space" presStyleCnt="0"/>
      <dgm:spPr/>
    </dgm:pt>
    <dgm:pt modelId="{2C41F8C7-916A-41E2-AAFB-C58031E62407}" type="pres">
      <dgm:prSet presAssocID="{4E1E820F-B265-4E19-A16E-A6257D83FD8A}" presName="composite" presStyleCnt="0"/>
      <dgm:spPr/>
    </dgm:pt>
    <dgm:pt modelId="{3AE9E614-21A7-48CB-8792-236781137300}" type="pres">
      <dgm:prSet presAssocID="{4E1E820F-B265-4E19-A16E-A6257D83FD8A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E60E334-CCFB-400C-9BA9-FB86B811CE1D}" type="pres">
      <dgm:prSet presAssocID="{4E1E820F-B265-4E19-A16E-A6257D83FD8A}" presName="desTx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485C8A1-6EC5-4BF2-85B1-16198555C482}" type="pres">
      <dgm:prSet presAssocID="{5DC2605A-676E-4C15-BE28-028CEC390D3D}" presName="space" presStyleCnt="0"/>
      <dgm:spPr/>
    </dgm:pt>
    <dgm:pt modelId="{FDF9F033-F40D-4199-BCA2-8BFD413FC8D1}" type="pres">
      <dgm:prSet presAssocID="{2C3535D0-CE43-4785-9C86-1D9ADA7F3DB1}" presName="composite" presStyleCnt="0"/>
      <dgm:spPr/>
    </dgm:pt>
    <dgm:pt modelId="{7CECDF4E-AC96-4A01-981F-C02A01EB6D9C}" type="pres">
      <dgm:prSet presAssocID="{2C3535D0-CE43-4785-9C86-1D9ADA7F3DB1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2071273-D464-4D37-B482-FB00F4372666}" type="pres">
      <dgm:prSet presAssocID="{2C3535D0-CE43-4785-9C86-1D9ADA7F3DB1}" presName="desTx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77D2EDA-342D-467A-A95F-C0FE5D2B4265}" type="pres">
      <dgm:prSet presAssocID="{D28015F9-F8D7-4CCE-AF83-7920A4B6F191}" presName="space" presStyleCnt="0"/>
      <dgm:spPr/>
    </dgm:pt>
    <dgm:pt modelId="{639DF7AA-F8E7-4E85-976A-DBF72D2E9382}" type="pres">
      <dgm:prSet presAssocID="{0A02FAC6-8F9A-4AAF-885A-8D3DB84AA3FC}" presName="composite" presStyleCnt="0"/>
      <dgm:spPr/>
    </dgm:pt>
    <dgm:pt modelId="{56DC47BB-E967-4C7A-A85C-197C61C7B028}" type="pres">
      <dgm:prSet presAssocID="{0A02FAC6-8F9A-4AAF-885A-8D3DB84AA3FC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A2253C3-84F2-41B2-804D-415CE53F42B6}" type="pres">
      <dgm:prSet presAssocID="{0A02FAC6-8F9A-4AAF-885A-8D3DB84AA3FC}" presName="desTx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5D056576-4229-4328-B971-F581C1A63F3C}" type="presOf" srcId="{408B8437-CA9A-4274-A144-8FAFF9A861BE}" destId="{2E60E334-CCFB-400C-9BA9-FB86B811CE1D}" srcOrd="0" destOrd="1" presId="urn:microsoft.com/office/officeart/2005/8/layout/hList1"/>
    <dgm:cxn modelId="{C7DFA932-6651-400B-8A8A-3DFDEA6DB024}" type="presOf" srcId="{1D4AEA1B-3B08-440A-B7F2-FD6D8175FBC6}" destId="{B83AA681-7F92-402E-87C8-DE4683A75ED9}" srcOrd="0" destOrd="0" presId="urn:microsoft.com/office/officeart/2005/8/layout/hList1"/>
    <dgm:cxn modelId="{CD7E876A-3853-4723-B5FC-2CA2089E1680}" srcId="{2C3535D0-CE43-4785-9C86-1D9ADA7F3DB1}" destId="{C6D59A56-E80B-43FD-A4CB-EDEE149DC752}" srcOrd="3" destOrd="0" parTransId="{7F52B9B1-A3C5-40F5-AE2C-42D2ECE8E973}" sibTransId="{99C92140-E708-4220-87AE-F5D5A286A72A}"/>
    <dgm:cxn modelId="{8F73199F-8CBD-4A47-A97B-45166666D013}" type="presOf" srcId="{2E970C38-6819-43E6-A6A4-D7E19CAAE044}" destId="{4A2253C3-84F2-41B2-804D-415CE53F42B6}" srcOrd="0" destOrd="0" presId="urn:microsoft.com/office/officeart/2005/8/layout/hList1"/>
    <dgm:cxn modelId="{FA565E5D-644F-43BD-9369-C601FCCD068B}" type="presOf" srcId="{9AEB15AA-E833-46C9-AC91-890EC3C5B003}" destId="{B83AA681-7F92-402E-87C8-DE4683A75ED9}" srcOrd="0" destOrd="1" presId="urn:microsoft.com/office/officeart/2005/8/layout/hList1"/>
    <dgm:cxn modelId="{AB81A3E8-80DB-407D-B9A6-4B0A2D444ED7}" type="presOf" srcId="{0A02FAC6-8F9A-4AAF-885A-8D3DB84AA3FC}" destId="{56DC47BB-E967-4C7A-A85C-197C61C7B028}" srcOrd="0" destOrd="0" presId="urn:microsoft.com/office/officeart/2005/8/layout/hList1"/>
    <dgm:cxn modelId="{7545A886-436E-417D-93E7-4C20E17B232D}" type="presOf" srcId="{C6D59A56-E80B-43FD-A4CB-EDEE149DC752}" destId="{92071273-D464-4D37-B482-FB00F4372666}" srcOrd="0" destOrd="3" presId="urn:microsoft.com/office/officeart/2005/8/layout/hList1"/>
    <dgm:cxn modelId="{95D23377-6290-454A-877A-1780E918502A}" type="presOf" srcId="{A8911FAF-0255-4330-9601-6F97896AA6BD}" destId="{92071273-D464-4D37-B482-FB00F4372666}" srcOrd="0" destOrd="1" presId="urn:microsoft.com/office/officeart/2005/8/layout/hList1"/>
    <dgm:cxn modelId="{0DFB94EA-CCA2-4D62-AED7-7480E9A46182}" type="presOf" srcId="{4E1E820F-B265-4E19-A16E-A6257D83FD8A}" destId="{3AE9E614-21A7-48CB-8792-236781137300}" srcOrd="0" destOrd="0" presId="urn:microsoft.com/office/officeart/2005/8/layout/hList1"/>
    <dgm:cxn modelId="{17A4E2FE-A1D0-4A2E-B700-345F16418602}" type="presOf" srcId="{CB64D96B-C1A0-44B9-A5AA-E4C63DAF5719}" destId="{92071273-D464-4D37-B482-FB00F4372666}" srcOrd="0" destOrd="0" presId="urn:microsoft.com/office/officeart/2005/8/layout/hList1"/>
    <dgm:cxn modelId="{B670B9C1-E171-4A57-A487-93205D7324D0}" srcId="{2C3535D0-CE43-4785-9C86-1D9ADA7F3DB1}" destId="{A8911FAF-0255-4330-9601-6F97896AA6BD}" srcOrd="1" destOrd="0" parTransId="{DD7D89AE-207A-4A82-B0AA-7389AC8E1DE2}" sibTransId="{E87D9B1F-5FC5-4A52-A408-F3C181AA5322}"/>
    <dgm:cxn modelId="{7A122942-89C9-411F-9C42-14BA4FDE584B}" srcId="{0A02FAC6-8F9A-4AAF-885A-8D3DB84AA3FC}" destId="{2AF008B3-2BC1-4508-8FF0-A0D43659C8DC}" srcOrd="1" destOrd="0" parTransId="{DD25B250-9758-4D9F-979E-F9AB823B9FC7}" sibTransId="{583AA0D8-7067-4961-99C5-457FF6BC0794}"/>
    <dgm:cxn modelId="{1562BB2E-59C4-425F-AFD3-A0B257296F84}" type="presOf" srcId="{6BA04C88-3447-47AB-AF19-04C4C7DF5959}" destId="{2E60E334-CCFB-400C-9BA9-FB86B811CE1D}" srcOrd="0" destOrd="0" presId="urn:microsoft.com/office/officeart/2005/8/layout/hList1"/>
    <dgm:cxn modelId="{9CA7D803-73D3-42FC-A077-D7D7E5D99681}" srcId="{4E1E820F-B265-4E19-A16E-A6257D83FD8A}" destId="{408B8437-CA9A-4274-A144-8FAFF9A861BE}" srcOrd="1" destOrd="0" parTransId="{F10B5C5F-3775-4C9E-BBA7-B2431474F5A4}" sibTransId="{E49D1644-1710-4BB6-BE7F-4E6364E8C878}"/>
    <dgm:cxn modelId="{26B72322-7465-4F64-8008-8F7F65B9BD37}" srcId="{4E1E820F-B265-4E19-A16E-A6257D83FD8A}" destId="{408AA4FD-E33E-48FB-BA17-9530D06E11BA}" srcOrd="2" destOrd="0" parTransId="{3CD4C8D0-9BE1-46A5-BF5B-07306C45B064}" sibTransId="{5E239521-F314-4061-9142-50FE8785A339}"/>
    <dgm:cxn modelId="{A9709758-D0BD-4789-B853-3CDFB64469A0}" type="presOf" srcId="{63D6CACA-79D2-4AEF-856E-54419F13E79F}" destId="{5C07546B-276F-4C9A-B18C-0DA7533EE28E}" srcOrd="0" destOrd="0" presId="urn:microsoft.com/office/officeart/2005/8/layout/hList1"/>
    <dgm:cxn modelId="{3317F685-4291-4BBD-878A-B47ED637D416}" srcId="{63D6CACA-79D2-4AEF-856E-54419F13E79F}" destId="{1D4AEA1B-3B08-440A-B7F2-FD6D8175FBC6}" srcOrd="0" destOrd="0" parTransId="{62E3B83E-5C6D-4379-8142-8345407E9BE5}" sibTransId="{74705638-C437-44F2-B312-D6C4B7BEEBC8}"/>
    <dgm:cxn modelId="{58C6A633-03A5-4391-86BA-DCE6852FC160}" srcId="{2C3535D0-CE43-4785-9C86-1D9ADA7F3DB1}" destId="{CB64D96B-C1A0-44B9-A5AA-E4C63DAF5719}" srcOrd="0" destOrd="0" parTransId="{D3047A9A-E708-4172-8FAE-201986CD3364}" sibTransId="{65C3F0D2-1A67-4BC4-A5A7-88B8F4E72254}"/>
    <dgm:cxn modelId="{0CB19120-EF36-47D5-B9A8-DE11E4330642}" srcId="{5FB4D8DC-F27A-4393-9ABC-08E7646EAA48}" destId="{2C3535D0-CE43-4785-9C86-1D9ADA7F3DB1}" srcOrd="2" destOrd="0" parTransId="{C51300A3-91C2-47CD-85E4-5270F67A96A7}" sibTransId="{D28015F9-F8D7-4CCE-AF83-7920A4B6F191}"/>
    <dgm:cxn modelId="{78D245CB-B066-4A48-8B0A-3AB8495B5AD7}" srcId="{63D6CACA-79D2-4AEF-856E-54419F13E79F}" destId="{9AEB15AA-E833-46C9-AC91-890EC3C5B003}" srcOrd="1" destOrd="0" parTransId="{8F1FC141-2CD9-4B8B-AC0E-EE42454DC948}" sibTransId="{A414A36D-6F24-4ECF-ADC5-A1187CE9A85C}"/>
    <dgm:cxn modelId="{8FE1479E-70B5-448D-B7DF-6065B8116B8B}" type="presOf" srcId="{8159B0C8-2EF9-44DD-AD72-0F1B2AD484FC}" destId="{B83AA681-7F92-402E-87C8-DE4683A75ED9}" srcOrd="0" destOrd="3" presId="urn:microsoft.com/office/officeart/2005/8/layout/hList1"/>
    <dgm:cxn modelId="{70D9964C-D4E2-48C5-85D2-2130358482C5}" type="presOf" srcId="{E1BC4A5A-1218-434A-932B-F369ACDE9C50}" destId="{4A2253C3-84F2-41B2-804D-415CE53F42B6}" srcOrd="0" destOrd="2" presId="urn:microsoft.com/office/officeart/2005/8/layout/hList1"/>
    <dgm:cxn modelId="{5DB0DDA5-A145-4429-AB00-67A42D54131C}" srcId="{5FB4D8DC-F27A-4393-9ABC-08E7646EAA48}" destId="{0A02FAC6-8F9A-4AAF-885A-8D3DB84AA3FC}" srcOrd="3" destOrd="0" parTransId="{22F2398A-5CAF-4306-959B-E1C438A10675}" sibTransId="{BE7E726F-113C-410D-9664-19D43308ABC7}"/>
    <dgm:cxn modelId="{4ABC8CF4-E7D9-409E-A38A-01F61CB9652B}" srcId="{2C3535D0-CE43-4785-9C86-1D9ADA7F3DB1}" destId="{28000A70-1F9A-4214-B88D-77B43CFFED67}" srcOrd="2" destOrd="0" parTransId="{E2A2A3EC-5A64-4198-BE06-47DB9F84A65F}" sibTransId="{F16B779B-6E1E-4AB6-87F0-A6745AB1F5E4}"/>
    <dgm:cxn modelId="{30466E85-9AAF-4BE1-9ED1-F47A3C103444}" srcId="{0A02FAC6-8F9A-4AAF-885A-8D3DB84AA3FC}" destId="{2E970C38-6819-43E6-A6A4-D7E19CAAE044}" srcOrd="0" destOrd="0" parTransId="{9A7BCE6D-2BCB-45C9-82C2-30D4B226A895}" sibTransId="{1E017A83-30A1-46E7-9F8F-3F9484A8E9E7}"/>
    <dgm:cxn modelId="{0BE5EBBE-434C-4F9B-9F54-4F11B335FE8C}" type="presOf" srcId="{2AF008B3-2BC1-4508-8FF0-A0D43659C8DC}" destId="{4A2253C3-84F2-41B2-804D-415CE53F42B6}" srcOrd="0" destOrd="1" presId="urn:microsoft.com/office/officeart/2005/8/layout/hList1"/>
    <dgm:cxn modelId="{F360BFF4-5C07-4DCD-9A09-1E9C2A6E422D}" type="presOf" srcId="{28000A70-1F9A-4214-B88D-77B43CFFED67}" destId="{92071273-D464-4D37-B482-FB00F4372666}" srcOrd="0" destOrd="2" presId="urn:microsoft.com/office/officeart/2005/8/layout/hList1"/>
    <dgm:cxn modelId="{8BBA72E6-D38C-41DE-B124-A853D6A365C4}" srcId="{0A02FAC6-8F9A-4AAF-885A-8D3DB84AA3FC}" destId="{E1BC4A5A-1218-434A-932B-F369ACDE9C50}" srcOrd="2" destOrd="0" parTransId="{7DB116AA-7EBF-4F4D-83C3-8343CC0CE168}" sibTransId="{2ED34190-68D6-4DAA-B127-2BA8AB91154E}"/>
    <dgm:cxn modelId="{51B373ED-43D9-4DE3-9764-EC771C6775F5}" type="presOf" srcId="{408AA4FD-E33E-48FB-BA17-9530D06E11BA}" destId="{2E60E334-CCFB-400C-9BA9-FB86B811CE1D}" srcOrd="0" destOrd="2" presId="urn:microsoft.com/office/officeart/2005/8/layout/hList1"/>
    <dgm:cxn modelId="{C633D9F3-1D7B-477A-9C82-EC1F5398A16A}" srcId="{5FB4D8DC-F27A-4393-9ABC-08E7646EAA48}" destId="{4E1E820F-B265-4E19-A16E-A6257D83FD8A}" srcOrd="1" destOrd="0" parTransId="{5A4FF6E2-57D6-4BB9-B6E0-D5D00615EA68}" sibTransId="{5DC2605A-676E-4C15-BE28-028CEC390D3D}"/>
    <dgm:cxn modelId="{EA33B303-ADAF-4878-A26D-E0DB30AA4AA1}" srcId="{4E1E820F-B265-4E19-A16E-A6257D83FD8A}" destId="{6BA04C88-3447-47AB-AF19-04C4C7DF5959}" srcOrd="0" destOrd="0" parTransId="{20A5E000-6717-45A9-AE9D-7919479DD323}" sibTransId="{6F8031CD-3F9D-4FF5-A968-734FD0822B4A}"/>
    <dgm:cxn modelId="{662BC752-46C3-42E2-A514-F725813A750D}" type="presOf" srcId="{5FB4D8DC-F27A-4393-9ABC-08E7646EAA48}" destId="{3F92D36C-2BD9-49C1-B7F8-06D21232A221}" srcOrd="0" destOrd="0" presId="urn:microsoft.com/office/officeart/2005/8/layout/hList1"/>
    <dgm:cxn modelId="{B36CAC87-0DC6-4BC6-B575-EC6D88F6E0A9}" srcId="{63D6CACA-79D2-4AEF-856E-54419F13E79F}" destId="{8159B0C8-2EF9-44DD-AD72-0F1B2AD484FC}" srcOrd="3" destOrd="0" parTransId="{F104C666-AAF2-469C-95DD-419D6B716663}" sibTransId="{3AEC4C11-88B9-4666-AC94-30917491834B}"/>
    <dgm:cxn modelId="{0B4E6AAA-61EE-42F5-890B-A87AE6BB2AFD}" type="presOf" srcId="{83E8CDC0-E8EA-4444-9407-2732CC18DAD8}" destId="{B83AA681-7F92-402E-87C8-DE4683A75ED9}" srcOrd="0" destOrd="2" presId="urn:microsoft.com/office/officeart/2005/8/layout/hList1"/>
    <dgm:cxn modelId="{DA9E4061-47EF-44EE-A9B6-6F7FE2DBE279}" srcId="{63D6CACA-79D2-4AEF-856E-54419F13E79F}" destId="{83E8CDC0-E8EA-4444-9407-2732CC18DAD8}" srcOrd="2" destOrd="0" parTransId="{BDB4C552-EE80-425C-A273-50CA091C8C59}" sibTransId="{2E184163-07FA-4DE8-9C74-5003774B9317}"/>
    <dgm:cxn modelId="{1CF8CC8D-6CFE-4019-BE7A-027B2798CCE8}" srcId="{5FB4D8DC-F27A-4393-9ABC-08E7646EAA48}" destId="{63D6CACA-79D2-4AEF-856E-54419F13E79F}" srcOrd="0" destOrd="0" parTransId="{C959A883-EFA2-4E86-B045-7FC68A847AE1}" sibTransId="{7949717E-1733-45A3-9E14-8D27C6DC2C0B}"/>
    <dgm:cxn modelId="{72AB25DF-BD20-4FD6-B72D-BE80E107C8B3}" type="presOf" srcId="{2C3535D0-CE43-4785-9C86-1D9ADA7F3DB1}" destId="{7CECDF4E-AC96-4A01-981F-C02A01EB6D9C}" srcOrd="0" destOrd="0" presId="urn:microsoft.com/office/officeart/2005/8/layout/hList1"/>
    <dgm:cxn modelId="{59C58F5C-CDE2-4E2E-B773-F8215B97F5FA}" type="presParOf" srcId="{3F92D36C-2BD9-49C1-B7F8-06D21232A221}" destId="{D5DB4CB0-673D-42CB-8D3A-87EB532B99D4}" srcOrd="0" destOrd="0" presId="urn:microsoft.com/office/officeart/2005/8/layout/hList1"/>
    <dgm:cxn modelId="{B2E1D56A-8F42-4B6F-82D6-548FE7484873}" type="presParOf" srcId="{D5DB4CB0-673D-42CB-8D3A-87EB532B99D4}" destId="{5C07546B-276F-4C9A-B18C-0DA7533EE28E}" srcOrd="0" destOrd="0" presId="urn:microsoft.com/office/officeart/2005/8/layout/hList1"/>
    <dgm:cxn modelId="{C89F694D-A96D-426A-AB1E-F4C1D841EA4B}" type="presParOf" srcId="{D5DB4CB0-673D-42CB-8D3A-87EB532B99D4}" destId="{B83AA681-7F92-402E-87C8-DE4683A75ED9}" srcOrd="1" destOrd="0" presId="urn:microsoft.com/office/officeart/2005/8/layout/hList1"/>
    <dgm:cxn modelId="{5DB0FEB7-42DA-4090-B064-E1765CD532C8}" type="presParOf" srcId="{3F92D36C-2BD9-49C1-B7F8-06D21232A221}" destId="{0EC4D476-51EF-4E65-AE5C-852AB1EE34F5}" srcOrd="1" destOrd="0" presId="urn:microsoft.com/office/officeart/2005/8/layout/hList1"/>
    <dgm:cxn modelId="{E9769318-344E-4B36-953A-DD070DD5DC4F}" type="presParOf" srcId="{3F92D36C-2BD9-49C1-B7F8-06D21232A221}" destId="{2C41F8C7-916A-41E2-AAFB-C58031E62407}" srcOrd="2" destOrd="0" presId="urn:microsoft.com/office/officeart/2005/8/layout/hList1"/>
    <dgm:cxn modelId="{3403C8FC-5EC7-4D6C-8713-0AC9851CDF9A}" type="presParOf" srcId="{2C41F8C7-916A-41E2-AAFB-C58031E62407}" destId="{3AE9E614-21A7-48CB-8792-236781137300}" srcOrd="0" destOrd="0" presId="urn:microsoft.com/office/officeart/2005/8/layout/hList1"/>
    <dgm:cxn modelId="{33C9B22B-7167-4A98-85D2-DC1649B1CAB8}" type="presParOf" srcId="{2C41F8C7-916A-41E2-AAFB-C58031E62407}" destId="{2E60E334-CCFB-400C-9BA9-FB86B811CE1D}" srcOrd="1" destOrd="0" presId="urn:microsoft.com/office/officeart/2005/8/layout/hList1"/>
    <dgm:cxn modelId="{C5D95759-D2B4-4462-A742-92E6610338C6}" type="presParOf" srcId="{3F92D36C-2BD9-49C1-B7F8-06D21232A221}" destId="{3485C8A1-6EC5-4BF2-85B1-16198555C482}" srcOrd="3" destOrd="0" presId="urn:microsoft.com/office/officeart/2005/8/layout/hList1"/>
    <dgm:cxn modelId="{C850F705-3853-4850-9896-64926A559734}" type="presParOf" srcId="{3F92D36C-2BD9-49C1-B7F8-06D21232A221}" destId="{FDF9F033-F40D-4199-BCA2-8BFD413FC8D1}" srcOrd="4" destOrd="0" presId="urn:microsoft.com/office/officeart/2005/8/layout/hList1"/>
    <dgm:cxn modelId="{9CD8F6E2-6C70-49F8-A221-CD28AC4E0A37}" type="presParOf" srcId="{FDF9F033-F40D-4199-BCA2-8BFD413FC8D1}" destId="{7CECDF4E-AC96-4A01-981F-C02A01EB6D9C}" srcOrd="0" destOrd="0" presId="urn:microsoft.com/office/officeart/2005/8/layout/hList1"/>
    <dgm:cxn modelId="{06B184E2-5D79-4C93-9A9A-34F1D27E168D}" type="presParOf" srcId="{FDF9F033-F40D-4199-BCA2-8BFD413FC8D1}" destId="{92071273-D464-4D37-B482-FB00F4372666}" srcOrd="1" destOrd="0" presId="urn:microsoft.com/office/officeart/2005/8/layout/hList1"/>
    <dgm:cxn modelId="{FD84028D-593A-41FA-B986-71F93FEF8B9A}" type="presParOf" srcId="{3F92D36C-2BD9-49C1-B7F8-06D21232A221}" destId="{477D2EDA-342D-467A-A95F-C0FE5D2B4265}" srcOrd="5" destOrd="0" presId="urn:microsoft.com/office/officeart/2005/8/layout/hList1"/>
    <dgm:cxn modelId="{C170EBF9-C8D5-4A18-8F98-A7D281EB73E7}" type="presParOf" srcId="{3F92D36C-2BD9-49C1-B7F8-06D21232A221}" destId="{639DF7AA-F8E7-4E85-976A-DBF72D2E9382}" srcOrd="6" destOrd="0" presId="urn:microsoft.com/office/officeart/2005/8/layout/hList1"/>
    <dgm:cxn modelId="{8A5160F6-8462-4207-9EAB-5F97BD7EBC46}" type="presParOf" srcId="{639DF7AA-F8E7-4E85-976A-DBF72D2E9382}" destId="{56DC47BB-E967-4C7A-A85C-197C61C7B028}" srcOrd="0" destOrd="0" presId="urn:microsoft.com/office/officeart/2005/8/layout/hList1"/>
    <dgm:cxn modelId="{F9505FE6-8332-4B6E-848F-42B4C8FA5A77}" type="presParOf" srcId="{639DF7AA-F8E7-4E85-976A-DBF72D2E9382}" destId="{4A2253C3-84F2-41B2-804D-415CE53F42B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808E66B-21C1-4FC5-9068-2CEF8E83EDBA}" type="doc">
      <dgm:prSet loTypeId="urn:microsoft.com/office/officeart/2005/8/layout/chart3" loCatId="cycle" qsTypeId="urn:microsoft.com/office/officeart/2005/8/quickstyle/3d3" qsCatId="3D" csTypeId="urn:microsoft.com/office/officeart/2005/8/colors/colorful1" csCatId="colorful" phldr="1"/>
      <dgm:spPr/>
    </dgm:pt>
    <dgm:pt modelId="{D157D646-F084-4F7A-A925-3F6444DCFB39}">
      <dgm:prSet phldrT="[Texto]"/>
      <dgm:spPr/>
      <dgm:t>
        <a:bodyPr/>
        <a:lstStyle/>
        <a:p>
          <a:r>
            <a:rPr lang="es-EC" dirty="0" smtClean="0"/>
            <a:t>Establecimientos de alojamiento, alimentos y bebidas.</a:t>
          </a:r>
          <a:endParaRPr lang="es-EC" dirty="0"/>
        </a:p>
      </dgm:t>
    </dgm:pt>
    <dgm:pt modelId="{69E963D6-CE5C-4732-9BC9-0318DDFF3A59}" type="parTrans" cxnId="{191D7847-2B93-4F6A-88C9-D450E746FAB4}">
      <dgm:prSet/>
      <dgm:spPr/>
      <dgm:t>
        <a:bodyPr/>
        <a:lstStyle/>
        <a:p>
          <a:endParaRPr lang="es-EC"/>
        </a:p>
      </dgm:t>
    </dgm:pt>
    <dgm:pt modelId="{5E4519E6-A4D9-490B-AA93-6DC76CBC6986}" type="sibTrans" cxnId="{191D7847-2B93-4F6A-88C9-D450E746FAB4}">
      <dgm:prSet/>
      <dgm:spPr/>
      <dgm:t>
        <a:bodyPr/>
        <a:lstStyle/>
        <a:p>
          <a:endParaRPr lang="es-EC"/>
        </a:p>
      </dgm:t>
    </dgm:pt>
    <dgm:pt modelId="{846B52DA-F930-49A2-9D65-DE826638A175}">
      <dgm:prSet phldrT="[Texto]"/>
      <dgm:spPr/>
      <dgm:t>
        <a:bodyPr/>
        <a:lstStyle/>
        <a:p>
          <a:r>
            <a:rPr lang="es-EC" dirty="0" smtClean="0"/>
            <a:t>Situación actual del cantón en cuanto a Turismo</a:t>
          </a:r>
          <a:endParaRPr lang="es-EC" dirty="0"/>
        </a:p>
      </dgm:t>
    </dgm:pt>
    <dgm:pt modelId="{707023F0-BFD2-4B37-B51B-742A77C97DD6}" type="parTrans" cxnId="{6EB8E167-8BF9-4D8A-B1BD-2961C11C0116}">
      <dgm:prSet/>
      <dgm:spPr/>
      <dgm:t>
        <a:bodyPr/>
        <a:lstStyle/>
        <a:p>
          <a:endParaRPr lang="es-EC"/>
        </a:p>
      </dgm:t>
    </dgm:pt>
    <dgm:pt modelId="{AE359102-ED01-4308-BB50-ACF97F16294D}" type="sibTrans" cxnId="{6EB8E167-8BF9-4D8A-B1BD-2961C11C0116}">
      <dgm:prSet/>
      <dgm:spPr/>
      <dgm:t>
        <a:bodyPr/>
        <a:lstStyle/>
        <a:p>
          <a:endParaRPr lang="es-EC"/>
        </a:p>
      </dgm:t>
    </dgm:pt>
    <dgm:pt modelId="{9106D1FB-FB63-424B-848F-25A5060E4171}">
      <dgm:prSet phldrT="[Texto]"/>
      <dgm:spPr/>
      <dgm:t>
        <a:bodyPr/>
        <a:lstStyle/>
        <a:p>
          <a:r>
            <a:rPr lang="es-EC" dirty="0" smtClean="0"/>
            <a:t>Inventario atractivos turísticos</a:t>
          </a:r>
          <a:endParaRPr lang="es-EC" dirty="0"/>
        </a:p>
      </dgm:t>
    </dgm:pt>
    <dgm:pt modelId="{4BD9BC13-65D7-446A-AB77-E94653168972}" type="parTrans" cxnId="{527CAF22-4F88-47CB-978D-535964E11116}">
      <dgm:prSet/>
      <dgm:spPr/>
      <dgm:t>
        <a:bodyPr/>
        <a:lstStyle/>
        <a:p>
          <a:endParaRPr lang="es-EC"/>
        </a:p>
      </dgm:t>
    </dgm:pt>
    <dgm:pt modelId="{BD349651-E32C-4E81-8979-235D8435258E}" type="sibTrans" cxnId="{527CAF22-4F88-47CB-978D-535964E11116}">
      <dgm:prSet/>
      <dgm:spPr/>
      <dgm:t>
        <a:bodyPr/>
        <a:lstStyle/>
        <a:p>
          <a:endParaRPr lang="es-EC"/>
        </a:p>
      </dgm:t>
    </dgm:pt>
    <dgm:pt modelId="{B8FF8060-0111-4516-AB01-77D08060FAC7}" type="pres">
      <dgm:prSet presAssocID="{4808E66B-21C1-4FC5-9068-2CEF8E83EDBA}" presName="compositeShape" presStyleCnt="0">
        <dgm:presLayoutVars>
          <dgm:chMax val="7"/>
          <dgm:dir/>
          <dgm:resizeHandles val="exact"/>
        </dgm:presLayoutVars>
      </dgm:prSet>
      <dgm:spPr/>
    </dgm:pt>
    <dgm:pt modelId="{4FAFF850-8159-4139-8DB3-EAF4BDE058C8}" type="pres">
      <dgm:prSet presAssocID="{4808E66B-21C1-4FC5-9068-2CEF8E83EDBA}" presName="wedge1" presStyleLbl="node1" presStyleIdx="0" presStyleCnt="3"/>
      <dgm:spPr/>
      <dgm:t>
        <a:bodyPr/>
        <a:lstStyle/>
        <a:p>
          <a:endParaRPr lang="es-EC"/>
        </a:p>
      </dgm:t>
    </dgm:pt>
    <dgm:pt modelId="{7E8D4AB0-308F-4F82-9237-A426F978F3C7}" type="pres">
      <dgm:prSet presAssocID="{4808E66B-21C1-4FC5-9068-2CEF8E83EDBA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1993FD4-16AA-4CB2-BF4C-CFE31689025F}" type="pres">
      <dgm:prSet presAssocID="{4808E66B-21C1-4FC5-9068-2CEF8E83EDBA}" presName="wedge2" presStyleLbl="node1" presStyleIdx="1" presStyleCnt="3"/>
      <dgm:spPr/>
      <dgm:t>
        <a:bodyPr/>
        <a:lstStyle/>
        <a:p>
          <a:endParaRPr lang="es-EC"/>
        </a:p>
      </dgm:t>
    </dgm:pt>
    <dgm:pt modelId="{3EC97F09-7E93-41CE-8530-8520991F8D04}" type="pres">
      <dgm:prSet presAssocID="{4808E66B-21C1-4FC5-9068-2CEF8E83EDBA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42F7E7E-CFA4-4F93-A01E-6BB532BFD3AD}" type="pres">
      <dgm:prSet presAssocID="{4808E66B-21C1-4FC5-9068-2CEF8E83EDBA}" presName="wedge3" presStyleLbl="node1" presStyleIdx="2" presStyleCnt="3" custLinFactNeighborY="529"/>
      <dgm:spPr/>
      <dgm:t>
        <a:bodyPr/>
        <a:lstStyle/>
        <a:p>
          <a:endParaRPr lang="es-EC"/>
        </a:p>
      </dgm:t>
    </dgm:pt>
    <dgm:pt modelId="{6BBD5BDC-0705-4F08-81A9-B040F0ECFF93}" type="pres">
      <dgm:prSet presAssocID="{4808E66B-21C1-4FC5-9068-2CEF8E83EDBA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862CC503-B19A-42AB-8C46-1B64ACAA3BCA}" type="presOf" srcId="{4808E66B-21C1-4FC5-9068-2CEF8E83EDBA}" destId="{B8FF8060-0111-4516-AB01-77D08060FAC7}" srcOrd="0" destOrd="0" presId="urn:microsoft.com/office/officeart/2005/8/layout/chart3"/>
    <dgm:cxn modelId="{191D7847-2B93-4F6A-88C9-D450E746FAB4}" srcId="{4808E66B-21C1-4FC5-9068-2CEF8E83EDBA}" destId="{D157D646-F084-4F7A-A925-3F6444DCFB39}" srcOrd="0" destOrd="0" parTransId="{69E963D6-CE5C-4732-9BC9-0318DDFF3A59}" sibTransId="{5E4519E6-A4D9-490B-AA93-6DC76CBC6986}"/>
    <dgm:cxn modelId="{A3E0AAC2-619C-4E68-956B-58D6F2DC356A}" type="presOf" srcId="{846B52DA-F930-49A2-9D65-DE826638A175}" destId="{3EC97F09-7E93-41CE-8530-8520991F8D04}" srcOrd="1" destOrd="0" presId="urn:microsoft.com/office/officeart/2005/8/layout/chart3"/>
    <dgm:cxn modelId="{D77B54A7-6C19-45DB-A423-83D01CFB5671}" type="presOf" srcId="{9106D1FB-FB63-424B-848F-25A5060E4171}" destId="{6BBD5BDC-0705-4F08-81A9-B040F0ECFF93}" srcOrd="1" destOrd="0" presId="urn:microsoft.com/office/officeart/2005/8/layout/chart3"/>
    <dgm:cxn modelId="{2CFFC3D6-28FD-46EC-8389-2F966E7865BF}" type="presOf" srcId="{D157D646-F084-4F7A-A925-3F6444DCFB39}" destId="{4FAFF850-8159-4139-8DB3-EAF4BDE058C8}" srcOrd="0" destOrd="0" presId="urn:microsoft.com/office/officeart/2005/8/layout/chart3"/>
    <dgm:cxn modelId="{6EB8E167-8BF9-4D8A-B1BD-2961C11C0116}" srcId="{4808E66B-21C1-4FC5-9068-2CEF8E83EDBA}" destId="{846B52DA-F930-49A2-9D65-DE826638A175}" srcOrd="1" destOrd="0" parTransId="{707023F0-BFD2-4B37-B51B-742A77C97DD6}" sibTransId="{AE359102-ED01-4308-BB50-ACF97F16294D}"/>
    <dgm:cxn modelId="{64D6772A-0E81-4563-92AB-58D4E2039437}" type="presOf" srcId="{D157D646-F084-4F7A-A925-3F6444DCFB39}" destId="{7E8D4AB0-308F-4F82-9237-A426F978F3C7}" srcOrd="1" destOrd="0" presId="urn:microsoft.com/office/officeart/2005/8/layout/chart3"/>
    <dgm:cxn modelId="{9C8D2899-A924-4C98-A820-FA1B2CFBEB40}" type="presOf" srcId="{846B52DA-F930-49A2-9D65-DE826638A175}" destId="{F1993FD4-16AA-4CB2-BF4C-CFE31689025F}" srcOrd="0" destOrd="0" presId="urn:microsoft.com/office/officeart/2005/8/layout/chart3"/>
    <dgm:cxn modelId="{AF7F5EAC-F2F5-40A9-8613-E390678724CC}" type="presOf" srcId="{9106D1FB-FB63-424B-848F-25A5060E4171}" destId="{042F7E7E-CFA4-4F93-A01E-6BB532BFD3AD}" srcOrd="0" destOrd="0" presId="urn:microsoft.com/office/officeart/2005/8/layout/chart3"/>
    <dgm:cxn modelId="{527CAF22-4F88-47CB-978D-535964E11116}" srcId="{4808E66B-21C1-4FC5-9068-2CEF8E83EDBA}" destId="{9106D1FB-FB63-424B-848F-25A5060E4171}" srcOrd="2" destOrd="0" parTransId="{4BD9BC13-65D7-446A-AB77-E94653168972}" sibTransId="{BD349651-E32C-4E81-8979-235D8435258E}"/>
    <dgm:cxn modelId="{2F99B9B2-97F4-4B3B-8B88-0C45BF11ACD2}" type="presParOf" srcId="{B8FF8060-0111-4516-AB01-77D08060FAC7}" destId="{4FAFF850-8159-4139-8DB3-EAF4BDE058C8}" srcOrd="0" destOrd="0" presId="urn:microsoft.com/office/officeart/2005/8/layout/chart3"/>
    <dgm:cxn modelId="{B88A87F7-E19B-450D-9ABF-2C67350509D3}" type="presParOf" srcId="{B8FF8060-0111-4516-AB01-77D08060FAC7}" destId="{7E8D4AB0-308F-4F82-9237-A426F978F3C7}" srcOrd="1" destOrd="0" presId="urn:microsoft.com/office/officeart/2005/8/layout/chart3"/>
    <dgm:cxn modelId="{0B800630-A204-43A0-9B66-60C1A37CF41A}" type="presParOf" srcId="{B8FF8060-0111-4516-AB01-77D08060FAC7}" destId="{F1993FD4-16AA-4CB2-BF4C-CFE31689025F}" srcOrd="2" destOrd="0" presId="urn:microsoft.com/office/officeart/2005/8/layout/chart3"/>
    <dgm:cxn modelId="{A9522908-8D5B-4869-A0B3-F2155025BE9F}" type="presParOf" srcId="{B8FF8060-0111-4516-AB01-77D08060FAC7}" destId="{3EC97F09-7E93-41CE-8530-8520991F8D04}" srcOrd="3" destOrd="0" presId="urn:microsoft.com/office/officeart/2005/8/layout/chart3"/>
    <dgm:cxn modelId="{D9E673B5-AC33-47FB-9DBF-75B7C153FE14}" type="presParOf" srcId="{B8FF8060-0111-4516-AB01-77D08060FAC7}" destId="{042F7E7E-CFA4-4F93-A01E-6BB532BFD3AD}" srcOrd="4" destOrd="0" presId="urn:microsoft.com/office/officeart/2005/8/layout/chart3"/>
    <dgm:cxn modelId="{2AABB7FA-977C-4230-84F1-9895950A10A0}" type="presParOf" srcId="{B8FF8060-0111-4516-AB01-77D08060FAC7}" destId="{6BBD5BDC-0705-4F08-81A9-B040F0ECFF93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8E0C0B2-A515-46F8-988D-1CCA71FD1515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2B4229C1-E73E-4CCF-8DC0-07E758E15120}">
      <dgm:prSet phldrT="[Texto]"/>
      <dgm:spPr/>
      <dgm:t>
        <a:bodyPr/>
        <a:lstStyle/>
        <a:p>
          <a:r>
            <a:rPr lang="es-EC" dirty="0" smtClean="0"/>
            <a:t>Hoteles, hostales y pensiones</a:t>
          </a:r>
          <a:endParaRPr lang="es-EC" dirty="0"/>
        </a:p>
      </dgm:t>
    </dgm:pt>
    <dgm:pt modelId="{7B8FA4B4-ED4E-4389-8CEE-36F987EA91B7}" type="parTrans" cxnId="{31E00974-F6F3-4FAC-B835-E3BB582A3141}">
      <dgm:prSet/>
      <dgm:spPr/>
      <dgm:t>
        <a:bodyPr/>
        <a:lstStyle/>
        <a:p>
          <a:endParaRPr lang="es-EC"/>
        </a:p>
      </dgm:t>
    </dgm:pt>
    <dgm:pt modelId="{779B60E9-51F5-4284-B6A2-2C833E3B1DEC}" type="sibTrans" cxnId="{31E00974-F6F3-4FAC-B835-E3BB582A3141}">
      <dgm:prSet/>
      <dgm:spPr/>
      <dgm:t>
        <a:bodyPr/>
        <a:lstStyle/>
        <a:p>
          <a:endParaRPr lang="es-EC"/>
        </a:p>
      </dgm:t>
    </dgm:pt>
    <dgm:pt modelId="{0B62EC9B-9882-4C30-A4B5-EA0D1112AA3E}">
      <dgm:prSet phldrT="[Texto]"/>
      <dgm:spPr/>
      <dgm:t>
        <a:bodyPr/>
        <a:lstStyle/>
        <a:p>
          <a:r>
            <a:rPr lang="es-EC" dirty="0" smtClean="0"/>
            <a:t>Hotel Apolo</a:t>
          </a:r>
          <a:endParaRPr lang="es-EC" dirty="0"/>
        </a:p>
      </dgm:t>
    </dgm:pt>
    <dgm:pt modelId="{20E6695B-D943-4581-AB3C-66371A5EBD76}" type="parTrans" cxnId="{A066E4E5-9624-4B52-93C8-106E32D1947F}">
      <dgm:prSet/>
      <dgm:spPr/>
      <dgm:t>
        <a:bodyPr/>
        <a:lstStyle/>
        <a:p>
          <a:endParaRPr lang="es-EC"/>
        </a:p>
      </dgm:t>
    </dgm:pt>
    <dgm:pt modelId="{7ABBA5F1-882C-41CC-9C2E-B804044D2251}" type="sibTrans" cxnId="{A066E4E5-9624-4B52-93C8-106E32D1947F}">
      <dgm:prSet/>
      <dgm:spPr/>
      <dgm:t>
        <a:bodyPr/>
        <a:lstStyle/>
        <a:p>
          <a:endParaRPr lang="es-EC"/>
        </a:p>
      </dgm:t>
    </dgm:pt>
    <dgm:pt modelId="{AB5EE3AC-2861-47E7-9306-9FF1B89B8065}">
      <dgm:prSet phldrT="[Texto]"/>
      <dgm:spPr/>
      <dgm:t>
        <a:bodyPr/>
        <a:lstStyle/>
        <a:p>
          <a:r>
            <a:rPr lang="es-EC" dirty="0" smtClean="0"/>
            <a:t>Hostal Esvelu</a:t>
          </a:r>
          <a:endParaRPr lang="es-EC" dirty="0"/>
        </a:p>
      </dgm:t>
    </dgm:pt>
    <dgm:pt modelId="{B2DFAA01-BAEC-4C17-A56F-8663B097451E}" type="parTrans" cxnId="{A27E0738-D928-423E-92BD-139336F4F54F}">
      <dgm:prSet/>
      <dgm:spPr/>
      <dgm:t>
        <a:bodyPr/>
        <a:lstStyle/>
        <a:p>
          <a:endParaRPr lang="es-EC"/>
        </a:p>
      </dgm:t>
    </dgm:pt>
    <dgm:pt modelId="{5EFCE26B-685B-44BD-9BC9-CAF4213C2864}" type="sibTrans" cxnId="{A27E0738-D928-423E-92BD-139336F4F54F}">
      <dgm:prSet/>
      <dgm:spPr/>
      <dgm:t>
        <a:bodyPr/>
        <a:lstStyle/>
        <a:p>
          <a:endParaRPr lang="es-EC"/>
        </a:p>
      </dgm:t>
    </dgm:pt>
    <dgm:pt modelId="{D328D168-536B-4AEE-9078-7335B78FE658}">
      <dgm:prSet phldrT="[Texto]"/>
      <dgm:spPr/>
      <dgm:t>
        <a:bodyPr/>
        <a:lstStyle/>
        <a:p>
          <a:r>
            <a:rPr lang="es-EC" dirty="0" smtClean="0"/>
            <a:t>Hosterías</a:t>
          </a:r>
          <a:endParaRPr lang="es-EC" dirty="0"/>
        </a:p>
      </dgm:t>
    </dgm:pt>
    <dgm:pt modelId="{9C81F4D9-1031-469E-9D57-EFEA4F6FA753}" type="parTrans" cxnId="{22D618BB-D9A8-4D8B-BE8B-4BE7D16A7DBB}">
      <dgm:prSet/>
      <dgm:spPr/>
      <dgm:t>
        <a:bodyPr/>
        <a:lstStyle/>
        <a:p>
          <a:endParaRPr lang="es-EC"/>
        </a:p>
      </dgm:t>
    </dgm:pt>
    <dgm:pt modelId="{212E384C-42A8-4715-89C0-AE38C48E0973}" type="sibTrans" cxnId="{22D618BB-D9A8-4D8B-BE8B-4BE7D16A7DBB}">
      <dgm:prSet/>
      <dgm:spPr/>
      <dgm:t>
        <a:bodyPr/>
        <a:lstStyle/>
        <a:p>
          <a:endParaRPr lang="es-EC"/>
        </a:p>
      </dgm:t>
    </dgm:pt>
    <dgm:pt modelId="{15C05601-C2CD-49F5-9737-E818E5B9FE74}">
      <dgm:prSet phldrT="[Texto]"/>
      <dgm:spPr/>
      <dgm:t>
        <a:bodyPr/>
        <a:lstStyle/>
        <a:p>
          <a:r>
            <a:rPr lang="es-EC" dirty="0" smtClean="0"/>
            <a:t>El borojó</a:t>
          </a:r>
          <a:endParaRPr lang="es-EC" dirty="0"/>
        </a:p>
      </dgm:t>
    </dgm:pt>
    <dgm:pt modelId="{95E083C6-A7B3-4954-A517-F2F9B111C2C8}" type="parTrans" cxnId="{A7BBB6C9-707C-43F7-82D9-825D53D2E8D5}">
      <dgm:prSet/>
      <dgm:spPr/>
      <dgm:t>
        <a:bodyPr/>
        <a:lstStyle/>
        <a:p>
          <a:endParaRPr lang="es-EC"/>
        </a:p>
      </dgm:t>
    </dgm:pt>
    <dgm:pt modelId="{226B777E-CD85-4D35-8DED-EDF038753419}" type="sibTrans" cxnId="{A7BBB6C9-707C-43F7-82D9-825D53D2E8D5}">
      <dgm:prSet/>
      <dgm:spPr/>
      <dgm:t>
        <a:bodyPr/>
        <a:lstStyle/>
        <a:p>
          <a:endParaRPr lang="es-EC"/>
        </a:p>
      </dgm:t>
    </dgm:pt>
    <dgm:pt modelId="{1D972246-F868-4F79-978A-8EDEFC729E28}">
      <dgm:prSet phldrT="[Texto]"/>
      <dgm:spPr/>
      <dgm:t>
        <a:bodyPr/>
        <a:lstStyle/>
        <a:p>
          <a:r>
            <a:rPr lang="es-EC" dirty="0" smtClean="0"/>
            <a:t>Hacienda El Paraíso</a:t>
          </a:r>
          <a:endParaRPr lang="es-EC" dirty="0"/>
        </a:p>
      </dgm:t>
    </dgm:pt>
    <dgm:pt modelId="{33DF85D1-6351-4530-9C81-85458EFDA381}" type="parTrans" cxnId="{3D35DD03-7292-45DB-A636-B07889563791}">
      <dgm:prSet/>
      <dgm:spPr/>
      <dgm:t>
        <a:bodyPr/>
        <a:lstStyle/>
        <a:p>
          <a:endParaRPr lang="es-EC"/>
        </a:p>
      </dgm:t>
    </dgm:pt>
    <dgm:pt modelId="{93A52572-134C-4DD9-8F81-AC26C0B57EED}" type="sibTrans" cxnId="{3D35DD03-7292-45DB-A636-B07889563791}">
      <dgm:prSet/>
      <dgm:spPr/>
      <dgm:t>
        <a:bodyPr/>
        <a:lstStyle/>
        <a:p>
          <a:endParaRPr lang="es-EC"/>
        </a:p>
      </dgm:t>
    </dgm:pt>
    <dgm:pt modelId="{29AB1DA0-F94C-4E55-A1F8-0A265A0C8E0F}">
      <dgm:prSet phldrT="[Texto]"/>
      <dgm:spPr/>
      <dgm:t>
        <a:bodyPr/>
        <a:lstStyle/>
        <a:p>
          <a:r>
            <a:rPr lang="es-EC" dirty="0" smtClean="0"/>
            <a:t>Hostal Jr. Moncayo</a:t>
          </a:r>
          <a:endParaRPr lang="es-EC" dirty="0"/>
        </a:p>
      </dgm:t>
    </dgm:pt>
    <dgm:pt modelId="{0671DD6E-BEB6-4422-9DF4-04475267D99F}" type="parTrans" cxnId="{4AB61965-DEC2-4BCC-952D-82CA6451C1A3}">
      <dgm:prSet/>
      <dgm:spPr/>
      <dgm:t>
        <a:bodyPr/>
        <a:lstStyle/>
        <a:p>
          <a:endParaRPr lang="es-EC"/>
        </a:p>
      </dgm:t>
    </dgm:pt>
    <dgm:pt modelId="{53299842-1A5D-4081-9E21-BFC181416853}" type="sibTrans" cxnId="{4AB61965-DEC2-4BCC-952D-82CA6451C1A3}">
      <dgm:prSet/>
      <dgm:spPr/>
      <dgm:t>
        <a:bodyPr/>
        <a:lstStyle/>
        <a:p>
          <a:endParaRPr lang="es-EC"/>
        </a:p>
      </dgm:t>
    </dgm:pt>
    <dgm:pt modelId="{E14AB055-9BBB-4A70-8C4B-37BC359273A5}">
      <dgm:prSet phldrT="[Texto]"/>
      <dgm:spPr/>
      <dgm:t>
        <a:bodyPr/>
        <a:lstStyle/>
        <a:p>
          <a:r>
            <a:rPr lang="es-EC" dirty="0" smtClean="0"/>
            <a:t>Pensión Sander</a:t>
          </a:r>
          <a:endParaRPr lang="es-EC" dirty="0"/>
        </a:p>
      </dgm:t>
    </dgm:pt>
    <dgm:pt modelId="{CF81545C-5CC3-41FB-A07B-3D5CD7543E58}" type="parTrans" cxnId="{3A612CDE-B0D6-49D5-8E64-E560766C1574}">
      <dgm:prSet/>
      <dgm:spPr/>
      <dgm:t>
        <a:bodyPr/>
        <a:lstStyle/>
        <a:p>
          <a:endParaRPr lang="es-EC"/>
        </a:p>
      </dgm:t>
    </dgm:pt>
    <dgm:pt modelId="{1C127115-AD59-45DF-B62C-13EFBEE923F6}" type="sibTrans" cxnId="{3A612CDE-B0D6-49D5-8E64-E560766C1574}">
      <dgm:prSet/>
      <dgm:spPr/>
      <dgm:t>
        <a:bodyPr/>
        <a:lstStyle/>
        <a:p>
          <a:endParaRPr lang="es-EC"/>
        </a:p>
      </dgm:t>
    </dgm:pt>
    <dgm:pt modelId="{3A71F0E7-5B77-4DF7-9620-764F25EF3C99}">
      <dgm:prSet phldrT="[Texto]"/>
      <dgm:spPr/>
      <dgm:t>
        <a:bodyPr/>
        <a:lstStyle/>
        <a:p>
          <a:r>
            <a:rPr lang="es-EC" dirty="0" smtClean="0"/>
            <a:t>Hostal PVM</a:t>
          </a:r>
          <a:endParaRPr lang="es-EC" dirty="0"/>
        </a:p>
      </dgm:t>
    </dgm:pt>
    <dgm:pt modelId="{7030FD8D-2CC9-405E-AE50-90A195738BD2}" type="parTrans" cxnId="{2C1CB25A-2BDE-4931-BB42-E69F0775C268}">
      <dgm:prSet/>
      <dgm:spPr/>
      <dgm:t>
        <a:bodyPr/>
        <a:lstStyle/>
        <a:p>
          <a:endParaRPr lang="es-EC"/>
        </a:p>
      </dgm:t>
    </dgm:pt>
    <dgm:pt modelId="{2C218D13-E8DA-4342-9678-B3E80FA28D7E}" type="sibTrans" cxnId="{2C1CB25A-2BDE-4931-BB42-E69F0775C268}">
      <dgm:prSet/>
      <dgm:spPr/>
      <dgm:t>
        <a:bodyPr/>
        <a:lstStyle/>
        <a:p>
          <a:endParaRPr lang="es-EC"/>
        </a:p>
      </dgm:t>
    </dgm:pt>
    <dgm:pt modelId="{95CC8AC5-2837-49F2-894C-ECE2051A7BB0}">
      <dgm:prSet phldrT="[Texto]"/>
      <dgm:spPr/>
      <dgm:t>
        <a:bodyPr/>
        <a:lstStyle/>
        <a:p>
          <a:r>
            <a:rPr lang="es-EC" dirty="0" smtClean="0"/>
            <a:t>Hostal Rabis</a:t>
          </a:r>
          <a:endParaRPr lang="es-EC" dirty="0"/>
        </a:p>
      </dgm:t>
    </dgm:pt>
    <dgm:pt modelId="{8B590785-B19F-4721-A78F-CA74E391A77B}" type="parTrans" cxnId="{73ED89E5-1021-4A65-B5EB-DFD159B9187B}">
      <dgm:prSet/>
      <dgm:spPr/>
      <dgm:t>
        <a:bodyPr/>
        <a:lstStyle/>
        <a:p>
          <a:endParaRPr lang="es-EC"/>
        </a:p>
      </dgm:t>
    </dgm:pt>
    <dgm:pt modelId="{1A4976F4-EAD5-49F3-9F11-A806CA51917D}" type="sibTrans" cxnId="{73ED89E5-1021-4A65-B5EB-DFD159B9187B}">
      <dgm:prSet/>
      <dgm:spPr/>
      <dgm:t>
        <a:bodyPr/>
        <a:lstStyle/>
        <a:p>
          <a:endParaRPr lang="es-EC"/>
        </a:p>
      </dgm:t>
    </dgm:pt>
    <dgm:pt modelId="{86FE0F9E-0F70-4BC5-9DCE-78ADAFDE6151}">
      <dgm:prSet phldrT="[Texto]"/>
      <dgm:spPr/>
      <dgm:t>
        <a:bodyPr/>
        <a:lstStyle/>
        <a:p>
          <a:r>
            <a:rPr lang="es-EC" dirty="0" smtClean="0"/>
            <a:t>El Remanso Lodge</a:t>
          </a:r>
          <a:endParaRPr lang="es-EC" dirty="0"/>
        </a:p>
      </dgm:t>
    </dgm:pt>
    <dgm:pt modelId="{A6BFCF70-6F6D-4944-9E05-A15E789A1518}" type="parTrans" cxnId="{86CA9A98-FECC-4AD4-9ED4-16279D5A3A01}">
      <dgm:prSet/>
      <dgm:spPr/>
      <dgm:t>
        <a:bodyPr/>
        <a:lstStyle/>
        <a:p>
          <a:endParaRPr lang="es-EC"/>
        </a:p>
      </dgm:t>
    </dgm:pt>
    <dgm:pt modelId="{24AA58AE-E0E1-43AE-A1EB-1B57AC26FACD}" type="sibTrans" cxnId="{86CA9A98-FECC-4AD4-9ED4-16279D5A3A01}">
      <dgm:prSet/>
      <dgm:spPr/>
      <dgm:t>
        <a:bodyPr/>
        <a:lstStyle/>
        <a:p>
          <a:endParaRPr lang="es-EC"/>
        </a:p>
      </dgm:t>
    </dgm:pt>
    <dgm:pt modelId="{D22CF01F-94A9-468D-8170-DDB31A061FED}">
      <dgm:prSet phldrT="[Texto]"/>
      <dgm:spPr/>
      <dgm:t>
        <a:bodyPr/>
        <a:lstStyle/>
        <a:p>
          <a:r>
            <a:rPr lang="es-EC" dirty="0" smtClean="0"/>
            <a:t>Hostería Ayalir</a:t>
          </a:r>
          <a:endParaRPr lang="es-EC" dirty="0"/>
        </a:p>
      </dgm:t>
    </dgm:pt>
    <dgm:pt modelId="{67271A71-7781-4CD5-A49F-62197683012C}" type="parTrans" cxnId="{5CC257F1-F54F-4B79-B7D8-F5F2B76AA17F}">
      <dgm:prSet/>
      <dgm:spPr/>
      <dgm:t>
        <a:bodyPr/>
        <a:lstStyle/>
        <a:p>
          <a:endParaRPr lang="es-EC"/>
        </a:p>
      </dgm:t>
    </dgm:pt>
    <dgm:pt modelId="{5E6B249C-D027-46A2-9F5C-FCE8E2685069}" type="sibTrans" cxnId="{5CC257F1-F54F-4B79-B7D8-F5F2B76AA17F}">
      <dgm:prSet/>
      <dgm:spPr/>
      <dgm:t>
        <a:bodyPr/>
        <a:lstStyle/>
        <a:p>
          <a:endParaRPr lang="es-EC"/>
        </a:p>
      </dgm:t>
    </dgm:pt>
    <dgm:pt modelId="{CBED5E8D-6181-4101-ABA6-51F27D644B45}">
      <dgm:prSet phldrT="[Texto]"/>
      <dgm:spPr/>
      <dgm:t>
        <a:bodyPr/>
        <a:lstStyle/>
        <a:p>
          <a:r>
            <a:rPr lang="es-EC" dirty="0" smtClean="0"/>
            <a:t>Arasha Resort</a:t>
          </a:r>
          <a:endParaRPr lang="es-EC" dirty="0"/>
        </a:p>
      </dgm:t>
    </dgm:pt>
    <dgm:pt modelId="{C7267825-928C-4624-9D33-D651AFA7D77B}" type="parTrans" cxnId="{9527D805-D429-4B22-8822-146CAD3A786E}">
      <dgm:prSet/>
      <dgm:spPr/>
      <dgm:t>
        <a:bodyPr/>
        <a:lstStyle/>
        <a:p>
          <a:endParaRPr lang="es-EC"/>
        </a:p>
      </dgm:t>
    </dgm:pt>
    <dgm:pt modelId="{37FADCA6-429A-4B1E-8E50-351194FEC6DD}" type="sibTrans" cxnId="{9527D805-D429-4B22-8822-146CAD3A786E}">
      <dgm:prSet/>
      <dgm:spPr/>
      <dgm:t>
        <a:bodyPr/>
        <a:lstStyle/>
        <a:p>
          <a:endParaRPr lang="es-EC"/>
        </a:p>
      </dgm:t>
    </dgm:pt>
    <dgm:pt modelId="{64546B20-A8E4-46AF-9FF6-1CC954D262CD}">
      <dgm:prSet phldrT="[Texto]"/>
      <dgm:spPr/>
      <dgm:t>
        <a:bodyPr/>
        <a:lstStyle/>
        <a:p>
          <a:r>
            <a:rPr lang="es-EC" dirty="0" smtClean="0"/>
            <a:t>Hostería Brisas del Caoni</a:t>
          </a:r>
          <a:endParaRPr lang="es-EC" dirty="0"/>
        </a:p>
      </dgm:t>
    </dgm:pt>
    <dgm:pt modelId="{10C1B2AB-00F2-4445-BF9C-15C5536A0608}" type="parTrans" cxnId="{ECB8C5DE-AACF-40F0-A5E9-1CF18A5AF6AD}">
      <dgm:prSet/>
      <dgm:spPr/>
      <dgm:t>
        <a:bodyPr/>
        <a:lstStyle/>
        <a:p>
          <a:endParaRPr lang="es-EC"/>
        </a:p>
      </dgm:t>
    </dgm:pt>
    <dgm:pt modelId="{3385E8B9-E7B0-43B8-9AF5-22BF8AEA57E9}" type="sibTrans" cxnId="{ECB8C5DE-AACF-40F0-A5E9-1CF18A5AF6AD}">
      <dgm:prSet/>
      <dgm:spPr/>
      <dgm:t>
        <a:bodyPr/>
        <a:lstStyle/>
        <a:p>
          <a:endParaRPr lang="es-EC"/>
        </a:p>
      </dgm:t>
    </dgm:pt>
    <dgm:pt modelId="{D9B73880-52B2-4E46-96F1-1DEEBAE7227B}" type="pres">
      <dgm:prSet presAssocID="{28E0C0B2-A515-46F8-988D-1CCA71FD1515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71BA1A7A-182C-4532-AFC2-4E03EEF880BC}" type="pres">
      <dgm:prSet presAssocID="{2B4229C1-E73E-4CCF-8DC0-07E758E15120}" presName="linNode" presStyleCnt="0"/>
      <dgm:spPr/>
    </dgm:pt>
    <dgm:pt modelId="{8182015E-CE89-4510-B0FE-1BFADCF3634A}" type="pres">
      <dgm:prSet presAssocID="{2B4229C1-E73E-4CCF-8DC0-07E758E15120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C507EE9-FC5A-4538-AF4D-B34BD5C7067E}" type="pres">
      <dgm:prSet presAssocID="{2B4229C1-E73E-4CCF-8DC0-07E758E15120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694A43F-9BAE-4721-86FE-2586AE816415}" type="pres">
      <dgm:prSet presAssocID="{779B60E9-51F5-4284-B6A2-2C833E3B1DEC}" presName="spacing" presStyleCnt="0"/>
      <dgm:spPr/>
    </dgm:pt>
    <dgm:pt modelId="{354FB6F9-43FD-4A16-BAFF-7846267A710E}" type="pres">
      <dgm:prSet presAssocID="{D328D168-536B-4AEE-9078-7335B78FE658}" presName="linNode" presStyleCnt="0"/>
      <dgm:spPr/>
    </dgm:pt>
    <dgm:pt modelId="{C15CE00E-6BBB-4425-8C16-C3B014254BAA}" type="pres">
      <dgm:prSet presAssocID="{D328D168-536B-4AEE-9078-7335B78FE658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BDE4B81-5081-4A83-AE6B-DC54CA040F6B}" type="pres">
      <dgm:prSet presAssocID="{D328D168-536B-4AEE-9078-7335B78FE658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31E00974-F6F3-4FAC-B835-E3BB582A3141}" srcId="{28E0C0B2-A515-46F8-988D-1CCA71FD1515}" destId="{2B4229C1-E73E-4CCF-8DC0-07E758E15120}" srcOrd="0" destOrd="0" parTransId="{7B8FA4B4-ED4E-4389-8CEE-36F987EA91B7}" sibTransId="{779B60E9-51F5-4284-B6A2-2C833E3B1DEC}"/>
    <dgm:cxn modelId="{4A8EB55A-0BDC-4083-9C98-614F01629351}" type="presOf" srcId="{95CC8AC5-2837-49F2-894C-ECE2051A7BB0}" destId="{8C507EE9-FC5A-4538-AF4D-B34BD5C7067E}" srcOrd="0" destOrd="3" presId="urn:microsoft.com/office/officeart/2005/8/layout/vList6"/>
    <dgm:cxn modelId="{44B23BAC-B101-4EA3-8F04-3D4CAC8F1215}" type="presOf" srcId="{28E0C0B2-A515-46F8-988D-1CCA71FD1515}" destId="{D9B73880-52B2-4E46-96F1-1DEEBAE7227B}" srcOrd="0" destOrd="0" presId="urn:microsoft.com/office/officeart/2005/8/layout/vList6"/>
    <dgm:cxn modelId="{FD6B57E6-58DF-4124-927A-D159C80A8520}" type="presOf" srcId="{D22CF01F-94A9-468D-8170-DDB31A061FED}" destId="{6BDE4B81-5081-4A83-AE6B-DC54CA040F6B}" srcOrd="0" destOrd="3" presId="urn:microsoft.com/office/officeart/2005/8/layout/vList6"/>
    <dgm:cxn modelId="{ECB8C5DE-AACF-40F0-A5E9-1CF18A5AF6AD}" srcId="{D328D168-536B-4AEE-9078-7335B78FE658}" destId="{64546B20-A8E4-46AF-9FF6-1CC954D262CD}" srcOrd="5" destOrd="0" parTransId="{10C1B2AB-00F2-4445-BF9C-15C5536A0608}" sibTransId="{3385E8B9-E7B0-43B8-9AF5-22BF8AEA57E9}"/>
    <dgm:cxn modelId="{4F480A48-D5D7-4281-B417-7A436F301C74}" type="presOf" srcId="{CBED5E8D-6181-4101-ABA6-51F27D644B45}" destId="{6BDE4B81-5081-4A83-AE6B-DC54CA040F6B}" srcOrd="0" destOrd="4" presId="urn:microsoft.com/office/officeart/2005/8/layout/vList6"/>
    <dgm:cxn modelId="{86CA9A98-FECC-4AD4-9ED4-16279D5A3A01}" srcId="{D328D168-536B-4AEE-9078-7335B78FE658}" destId="{86FE0F9E-0F70-4BC5-9DCE-78ADAFDE6151}" srcOrd="1" destOrd="0" parTransId="{A6BFCF70-6F6D-4944-9E05-A15E789A1518}" sibTransId="{24AA58AE-E0E1-43AE-A1EB-1B57AC26FACD}"/>
    <dgm:cxn modelId="{2C1CB25A-2BDE-4931-BB42-E69F0775C268}" srcId="{2B4229C1-E73E-4CCF-8DC0-07E758E15120}" destId="{3A71F0E7-5B77-4DF7-9620-764F25EF3C99}" srcOrd="1" destOrd="0" parTransId="{7030FD8D-2CC9-405E-AE50-90A195738BD2}" sibTransId="{2C218D13-E8DA-4342-9678-B3E80FA28D7E}"/>
    <dgm:cxn modelId="{92731F07-280F-4E6E-BBD0-C9A03C21C584}" type="presOf" srcId="{D328D168-536B-4AEE-9078-7335B78FE658}" destId="{C15CE00E-6BBB-4425-8C16-C3B014254BAA}" srcOrd="0" destOrd="0" presId="urn:microsoft.com/office/officeart/2005/8/layout/vList6"/>
    <dgm:cxn modelId="{4AB61965-DEC2-4BCC-952D-82CA6451C1A3}" srcId="{2B4229C1-E73E-4CCF-8DC0-07E758E15120}" destId="{29AB1DA0-F94C-4E55-A1F8-0A265A0C8E0F}" srcOrd="4" destOrd="0" parTransId="{0671DD6E-BEB6-4422-9DF4-04475267D99F}" sibTransId="{53299842-1A5D-4081-9E21-BFC181416853}"/>
    <dgm:cxn modelId="{3A612CDE-B0D6-49D5-8E64-E560766C1574}" srcId="{2B4229C1-E73E-4CCF-8DC0-07E758E15120}" destId="{E14AB055-9BBB-4A70-8C4B-37BC359273A5}" srcOrd="5" destOrd="0" parTransId="{CF81545C-5CC3-41FB-A07B-3D5CD7543E58}" sibTransId="{1C127115-AD59-45DF-B62C-13EFBEE923F6}"/>
    <dgm:cxn modelId="{3D35DD03-7292-45DB-A636-B07889563791}" srcId="{D328D168-536B-4AEE-9078-7335B78FE658}" destId="{1D972246-F868-4F79-978A-8EDEFC729E28}" srcOrd="2" destOrd="0" parTransId="{33DF85D1-6351-4530-9C81-85458EFDA381}" sibTransId="{93A52572-134C-4DD9-8F81-AC26C0B57EED}"/>
    <dgm:cxn modelId="{075BE8AF-8349-4456-841F-39876C615FD7}" type="presOf" srcId="{15C05601-C2CD-49F5-9737-E818E5B9FE74}" destId="{6BDE4B81-5081-4A83-AE6B-DC54CA040F6B}" srcOrd="0" destOrd="0" presId="urn:microsoft.com/office/officeart/2005/8/layout/vList6"/>
    <dgm:cxn modelId="{A066E4E5-9624-4B52-93C8-106E32D1947F}" srcId="{2B4229C1-E73E-4CCF-8DC0-07E758E15120}" destId="{0B62EC9B-9882-4C30-A4B5-EA0D1112AA3E}" srcOrd="0" destOrd="0" parTransId="{20E6695B-D943-4581-AB3C-66371A5EBD76}" sibTransId="{7ABBA5F1-882C-41CC-9C2E-B804044D2251}"/>
    <dgm:cxn modelId="{C68DCC73-CB55-496F-8850-B64977C10D93}" type="presOf" srcId="{AB5EE3AC-2861-47E7-9306-9FF1B89B8065}" destId="{8C507EE9-FC5A-4538-AF4D-B34BD5C7067E}" srcOrd="0" destOrd="2" presId="urn:microsoft.com/office/officeart/2005/8/layout/vList6"/>
    <dgm:cxn modelId="{5CC257F1-F54F-4B79-B7D8-F5F2B76AA17F}" srcId="{D328D168-536B-4AEE-9078-7335B78FE658}" destId="{D22CF01F-94A9-468D-8170-DDB31A061FED}" srcOrd="3" destOrd="0" parTransId="{67271A71-7781-4CD5-A49F-62197683012C}" sibTransId="{5E6B249C-D027-46A2-9F5C-FCE8E2685069}"/>
    <dgm:cxn modelId="{A7BBB6C9-707C-43F7-82D9-825D53D2E8D5}" srcId="{D328D168-536B-4AEE-9078-7335B78FE658}" destId="{15C05601-C2CD-49F5-9737-E818E5B9FE74}" srcOrd="0" destOrd="0" parTransId="{95E083C6-A7B3-4954-A517-F2F9B111C2C8}" sibTransId="{226B777E-CD85-4D35-8DED-EDF038753419}"/>
    <dgm:cxn modelId="{76F5424C-CA50-4ADF-8FFE-AAF9F7F07F1B}" type="presOf" srcId="{29AB1DA0-F94C-4E55-A1F8-0A265A0C8E0F}" destId="{8C507EE9-FC5A-4538-AF4D-B34BD5C7067E}" srcOrd="0" destOrd="4" presId="urn:microsoft.com/office/officeart/2005/8/layout/vList6"/>
    <dgm:cxn modelId="{E66F18B1-5695-465A-BF09-04AFF8265454}" type="presOf" srcId="{86FE0F9E-0F70-4BC5-9DCE-78ADAFDE6151}" destId="{6BDE4B81-5081-4A83-AE6B-DC54CA040F6B}" srcOrd="0" destOrd="1" presId="urn:microsoft.com/office/officeart/2005/8/layout/vList6"/>
    <dgm:cxn modelId="{A27E0738-D928-423E-92BD-139336F4F54F}" srcId="{2B4229C1-E73E-4CCF-8DC0-07E758E15120}" destId="{AB5EE3AC-2861-47E7-9306-9FF1B89B8065}" srcOrd="2" destOrd="0" parTransId="{B2DFAA01-BAEC-4C17-A56F-8663B097451E}" sibTransId="{5EFCE26B-685B-44BD-9BC9-CAF4213C2864}"/>
    <dgm:cxn modelId="{73ED89E5-1021-4A65-B5EB-DFD159B9187B}" srcId="{2B4229C1-E73E-4CCF-8DC0-07E758E15120}" destId="{95CC8AC5-2837-49F2-894C-ECE2051A7BB0}" srcOrd="3" destOrd="0" parTransId="{8B590785-B19F-4721-A78F-CA74E391A77B}" sibTransId="{1A4976F4-EAD5-49F3-9F11-A806CA51917D}"/>
    <dgm:cxn modelId="{18D082A6-4707-4030-9EB6-6654226B3505}" type="presOf" srcId="{3A71F0E7-5B77-4DF7-9620-764F25EF3C99}" destId="{8C507EE9-FC5A-4538-AF4D-B34BD5C7067E}" srcOrd="0" destOrd="1" presId="urn:microsoft.com/office/officeart/2005/8/layout/vList6"/>
    <dgm:cxn modelId="{ED6F75FE-3A72-4020-93C9-0CB70A1251BA}" type="presOf" srcId="{0B62EC9B-9882-4C30-A4B5-EA0D1112AA3E}" destId="{8C507EE9-FC5A-4538-AF4D-B34BD5C7067E}" srcOrd="0" destOrd="0" presId="urn:microsoft.com/office/officeart/2005/8/layout/vList6"/>
    <dgm:cxn modelId="{188231BB-987B-4946-BE6F-ED913BE58389}" type="presOf" srcId="{E14AB055-9BBB-4A70-8C4B-37BC359273A5}" destId="{8C507EE9-FC5A-4538-AF4D-B34BD5C7067E}" srcOrd="0" destOrd="5" presId="urn:microsoft.com/office/officeart/2005/8/layout/vList6"/>
    <dgm:cxn modelId="{22D618BB-D9A8-4D8B-BE8B-4BE7D16A7DBB}" srcId="{28E0C0B2-A515-46F8-988D-1CCA71FD1515}" destId="{D328D168-536B-4AEE-9078-7335B78FE658}" srcOrd="1" destOrd="0" parTransId="{9C81F4D9-1031-469E-9D57-EFEA4F6FA753}" sibTransId="{212E384C-42A8-4715-89C0-AE38C48E0973}"/>
    <dgm:cxn modelId="{9A316041-7ECE-48D5-9B14-F7AF6E99D200}" type="presOf" srcId="{1D972246-F868-4F79-978A-8EDEFC729E28}" destId="{6BDE4B81-5081-4A83-AE6B-DC54CA040F6B}" srcOrd="0" destOrd="2" presId="urn:microsoft.com/office/officeart/2005/8/layout/vList6"/>
    <dgm:cxn modelId="{EF8227DD-C55F-481A-AF69-835F1D12C43A}" type="presOf" srcId="{2B4229C1-E73E-4CCF-8DC0-07E758E15120}" destId="{8182015E-CE89-4510-B0FE-1BFADCF3634A}" srcOrd="0" destOrd="0" presId="urn:microsoft.com/office/officeart/2005/8/layout/vList6"/>
    <dgm:cxn modelId="{9527D805-D429-4B22-8822-146CAD3A786E}" srcId="{D328D168-536B-4AEE-9078-7335B78FE658}" destId="{CBED5E8D-6181-4101-ABA6-51F27D644B45}" srcOrd="4" destOrd="0" parTransId="{C7267825-928C-4624-9D33-D651AFA7D77B}" sibTransId="{37FADCA6-429A-4B1E-8E50-351194FEC6DD}"/>
    <dgm:cxn modelId="{721F0F81-9974-4CD4-9B16-D8A8F88E51AF}" type="presOf" srcId="{64546B20-A8E4-46AF-9FF6-1CC954D262CD}" destId="{6BDE4B81-5081-4A83-AE6B-DC54CA040F6B}" srcOrd="0" destOrd="5" presId="urn:microsoft.com/office/officeart/2005/8/layout/vList6"/>
    <dgm:cxn modelId="{D99D3E3A-254D-4D50-B467-2CDF0A2F2ACF}" type="presParOf" srcId="{D9B73880-52B2-4E46-96F1-1DEEBAE7227B}" destId="{71BA1A7A-182C-4532-AFC2-4E03EEF880BC}" srcOrd="0" destOrd="0" presId="urn:microsoft.com/office/officeart/2005/8/layout/vList6"/>
    <dgm:cxn modelId="{2B7E59A6-46C7-465D-B60F-D82795DEEB5B}" type="presParOf" srcId="{71BA1A7A-182C-4532-AFC2-4E03EEF880BC}" destId="{8182015E-CE89-4510-B0FE-1BFADCF3634A}" srcOrd="0" destOrd="0" presId="urn:microsoft.com/office/officeart/2005/8/layout/vList6"/>
    <dgm:cxn modelId="{2F953286-5499-4007-8AC2-51297B76BE48}" type="presParOf" srcId="{71BA1A7A-182C-4532-AFC2-4E03EEF880BC}" destId="{8C507EE9-FC5A-4538-AF4D-B34BD5C7067E}" srcOrd="1" destOrd="0" presId="urn:microsoft.com/office/officeart/2005/8/layout/vList6"/>
    <dgm:cxn modelId="{C81C4997-32A5-49A3-B14B-1E1C96946626}" type="presParOf" srcId="{D9B73880-52B2-4E46-96F1-1DEEBAE7227B}" destId="{1694A43F-9BAE-4721-86FE-2586AE816415}" srcOrd="1" destOrd="0" presId="urn:microsoft.com/office/officeart/2005/8/layout/vList6"/>
    <dgm:cxn modelId="{79AE3C70-FAC7-44C8-AB17-114060A9851D}" type="presParOf" srcId="{D9B73880-52B2-4E46-96F1-1DEEBAE7227B}" destId="{354FB6F9-43FD-4A16-BAFF-7846267A710E}" srcOrd="2" destOrd="0" presId="urn:microsoft.com/office/officeart/2005/8/layout/vList6"/>
    <dgm:cxn modelId="{EFB06AFE-BD3A-4065-A02F-35CA2F7699B1}" type="presParOf" srcId="{354FB6F9-43FD-4A16-BAFF-7846267A710E}" destId="{C15CE00E-6BBB-4425-8C16-C3B014254BAA}" srcOrd="0" destOrd="0" presId="urn:microsoft.com/office/officeart/2005/8/layout/vList6"/>
    <dgm:cxn modelId="{DF0485A8-DD18-45DC-B674-383CBA9DCEF0}" type="presParOf" srcId="{354FB6F9-43FD-4A16-BAFF-7846267A710E}" destId="{6BDE4B81-5081-4A83-AE6B-DC54CA040F6B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AFDEC7F-3B6C-4E0A-959E-714C7E9A2013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881D4B1E-EDAB-42DA-8429-C15A74B5771B}">
      <dgm:prSet phldrT="[Texto]"/>
      <dgm:spPr/>
      <dgm:t>
        <a:bodyPr/>
        <a:lstStyle/>
        <a:p>
          <a:r>
            <a:rPr lang="es-EC" dirty="0" smtClean="0"/>
            <a:t>Tyler</a:t>
          </a:r>
          <a:endParaRPr lang="es-EC" dirty="0"/>
        </a:p>
      </dgm:t>
    </dgm:pt>
    <dgm:pt modelId="{50A90E22-8170-4722-BDA7-3327D9A8D6AE}" type="parTrans" cxnId="{DD772129-B345-4DD2-A171-FA9BE819E66F}">
      <dgm:prSet/>
      <dgm:spPr/>
      <dgm:t>
        <a:bodyPr/>
        <a:lstStyle/>
        <a:p>
          <a:endParaRPr lang="es-EC"/>
        </a:p>
      </dgm:t>
    </dgm:pt>
    <dgm:pt modelId="{D8832FE2-8582-40C9-BA67-B2DA7EB0CFA0}" type="sibTrans" cxnId="{DD772129-B345-4DD2-A171-FA9BE819E66F}">
      <dgm:prSet/>
      <dgm:spPr/>
      <dgm:t>
        <a:bodyPr/>
        <a:lstStyle/>
        <a:p>
          <a:endParaRPr lang="es-EC"/>
        </a:p>
      </dgm:t>
    </dgm:pt>
    <dgm:pt modelId="{2F59EF55-EC57-4CB0-8756-068255B8DAB0}">
      <dgm:prSet phldrT="[Texto]"/>
      <dgm:spPr/>
      <dgm:t>
        <a:bodyPr/>
        <a:lstStyle/>
        <a:p>
          <a:r>
            <a:rPr lang="es-EC" dirty="0" smtClean="0"/>
            <a:t>El Bambú</a:t>
          </a:r>
          <a:endParaRPr lang="es-EC" dirty="0"/>
        </a:p>
      </dgm:t>
    </dgm:pt>
    <dgm:pt modelId="{AD1A6085-D65A-49CB-B878-86438861884D}" type="parTrans" cxnId="{38CF2810-D12E-4EB3-AE93-6CCD30761708}">
      <dgm:prSet/>
      <dgm:spPr/>
      <dgm:t>
        <a:bodyPr/>
        <a:lstStyle/>
        <a:p>
          <a:endParaRPr lang="es-EC"/>
        </a:p>
      </dgm:t>
    </dgm:pt>
    <dgm:pt modelId="{5FFF3666-AAF8-4FF0-8C5F-E2381EE11D4F}" type="sibTrans" cxnId="{38CF2810-D12E-4EB3-AE93-6CCD30761708}">
      <dgm:prSet/>
      <dgm:spPr/>
      <dgm:t>
        <a:bodyPr/>
        <a:lstStyle/>
        <a:p>
          <a:endParaRPr lang="es-EC"/>
        </a:p>
      </dgm:t>
    </dgm:pt>
    <dgm:pt modelId="{57523326-1145-49C8-B5CE-BFE32A6ED8FC}">
      <dgm:prSet phldrT="[Texto]"/>
      <dgm:spPr/>
      <dgm:t>
        <a:bodyPr/>
        <a:lstStyle/>
        <a:p>
          <a:r>
            <a:rPr lang="es-EC" dirty="0" smtClean="0"/>
            <a:t>Tilapia Roja Los Olivos</a:t>
          </a:r>
          <a:endParaRPr lang="es-EC" dirty="0"/>
        </a:p>
      </dgm:t>
    </dgm:pt>
    <dgm:pt modelId="{A8641C59-C42E-47EF-BD7F-DD76DEAEF6AE}" type="parTrans" cxnId="{0C475141-6447-43A6-B8E5-D1FA347FA2AC}">
      <dgm:prSet/>
      <dgm:spPr/>
      <dgm:t>
        <a:bodyPr/>
        <a:lstStyle/>
        <a:p>
          <a:endParaRPr lang="es-EC"/>
        </a:p>
      </dgm:t>
    </dgm:pt>
    <dgm:pt modelId="{4C759EE5-D372-44B6-8513-B45153E3CFF3}" type="sibTrans" cxnId="{0C475141-6447-43A6-B8E5-D1FA347FA2AC}">
      <dgm:prSet/>
      <dgm:spPr/>
      <dgm:t>
        <a:bodyPr/>
        <a:lstStyle/>
        <a:p>
          <a:endParaRPr lang="es-EC"/>
        </a:p>
      </dgm:t>
    </dgm:pt>
    <dgm:pt modelId="{F0409542-B67C-4AEB-B12F-8B16B12030E0}" type="pres">
      <dgm:prSet presAssocID="{4AFDEC7F-3B6C-4E0A-959E-714C7E9A201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452461B8-84B1-4AA1-B84D-C88AD88DE576}" type="pres">
      <dgm:prSet presAssocID="{881D4B1E-EDAB-42DA-8429-C15A74B5771B}" presName="parentLin" presStyleCnt="0"/>
      <dgm:spPr/>
    </dgm:pt>
    <dgm:pt modelId="{73E4F8FB-048D-4895-8E34-2F66281BA0DD}" type="pres">
      <dgm:prSet presAssocID="{881D4B1E-EDAB-42DA-8429-C15A74B5771B}" presName="parentLeftMargin" presStyleLbl="node1" presStyleIdx="0" presStyleCnt="3"/>
      <dgm:spPr/>
      <dgm:t>
        <a:bodyPr/>
        <a:lstStyle/>
        <a:p>
          <a:endParaRPr lang="es-EC"/>
        </a:p>
      </dgm:t>
    </dgm:pt>
    <dgm:pt modelId="{1F4135A1-E2BA-4B04-88CD-2427EE58B9E0}" type="pres">
      <dgm:prSet presAssocID="{881D4B1E-EDAB-42DA-8429-C15A74B5771B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CC8F396-2735-4C0F-870E-49607F00AABB}" type="pres">
      <dgm:prSet presAssocID="{881D4B1E-EDAB-42DA-8429-C15A74B5771B}" presName="negativeSpace" presStyleCnt="0"/>
      <dgm:spPr/>
    </dgm:pt>
    <dgm:pt modelId="{2796BE5F-BB0B-44D7-B002-6D137DA17927}" type="pres">
      <dgm:prSet presAssocID="{881D4B1E-EDAB-42DA-8429-C15A74B5771B}" presName="childText" presStyleLbl="conFgAcc1" presStyleIdx="0" presStyleCnt="3">
        <dgm:presLayoutVars>
          <dgm:bulletEnabled val="1"/>
        </dgm:presLayoutVars>
      </dgm:prSet>
      <dgm:spPr/>
    </dgm:pt>
    <dgm:pt modelId="{C0E97646-0FAD-4492-BA18-7C08E1D5D1EA}" type="pres">
      <dgm:prSet presAssocID="{D8832FE2-8582-40C9-BA67-B2DA7EB0CFA0}" presName="spaceBetweenRectangles" presStyleCnt="0"/>
      <dgm:spPr/>
    </dgm:pt>
    <dgm:pt modelId="{773E66D2-214D-49F7-AC7A-79BCBE3E8A3B}" type="pres">
      <dgm:prSet presAssocID="{2F59EF55-EC57-4CB0-8756-068255B8DAB0}" presName="parentLin" presStyleCnt="0"/>
      <dgm:spPr/>
    </dgm:pt>
    <dgm:pt modelId="{E5B84C45-7A85-4300-8A2D-0B3DFD52A8AA}" type="pres">
      <dgm:prSet presAssocID="{2F59EF55-EC57-4CB0-8756-068255B8DAB0}" presName="parentLeftMargin" presStyleLbl="node1" presStyleIdx="0" presStyleCnt="3"/>
      <dgm:spPr/>
      <dgm:t>
        <a:bodyPr/>
        <a:lstStyle/>
        <a:p>
          <a:endParaRPr lang="es-EC"/>
        </a:p>
      </dgm:t>
    </dgm:pt>
    <dgm:pt modelId="{6EA43140-DE22-4FD1-BA59-633A722DDC06}" type="pres">
      <dgm:prSet presAssocID="{2F59EF55-EC57-4CB0-8756-068255B8DAB0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DC3EBA0-BA0C-496F-9AF5-E565E076FD89}" type="pres">
      <dgm:prSet presAssocID="{2F59EF55-EC57-4CB0-8756-068255B8DAB0}" presName="negativeSpace" presStyleCnt="0"/>
      <dgm:spPr/>
    </dgm:pt>
    <dgm:pt modelId="{BFCFB52E-6A6C-4B44-B468-0A76074AEE34}" type="pres">
      <dgm:prSet presAssocID="{2F59EF55-EC57-4CB0-8756-068255B8DAB0}" presName="childText" presStyleLbl="conFgAcc1" presStyleIdx="1" presStyleCnt="3">
        <dgm:presLayoutVars>
          <dgm:bulletEnabled val="1"/>
        </dgm:presLayoutVars>
      </dgm:prSet>
      <dgm:spPr/>
    </dgm:pt>
    <dgm:pt modelId="{132D20CF-609F-467D-B6AA-E6AA392936B6}" type="pres">
      <dgm:prSet presAssocID="{5FFF3666-AAF8-4FF0-8C5F-E2381EE11D4F}" presName="spaceBetweenRectangles" presStyleCnt="0"/>
      <dgm:spPr/>
    </dgm:pt>
    <dgm:pt modelId="{D5A74158-E146-4E54-9AC9-36B3B680FF99}" type="pres">
      <dgm:prSet presAssocID="{57523326-1145-49C8-B5CE-BFE32A6ED8FC}" presName="parentLin" presStyleCnt="0"/>
      <dgm:spPr/>
    </dgm:pt>
    <dgm:pt modelId="{00F56990-C4B0-471C-AAEC-7CF2992BB39B}" type="pres">
      <dgm:prSet presAssocID="{57523326-1145-49C8-B5CE-BFE32A6ED8FC}" presName="parentLeftMargin" presStyleLbl="node1" presStyleIdx="1" presStyleCnt="3"/>
      <dgm:spPr/>
      <dgm:t>
        <a:bodyPr/>
        <a:lstStyle/>
        <a:p>
          <a:endParaRPr lang="es-EC"/>
        </a:p>
      </dgm:t>
    </dgm:pt>
    <dgm:pt modelId="{E4A7867A-6863-49CB-A794-344331BFFF3D}" type="pres">
      <dgm:prSet presAssocID="{57523326-1145-49C8-B5CE-BFE32A6ED8FC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6E28052-7D37-48AA-870F-76DCD0C6CAC9}" type="pres">
      <dgm:prSet presAssocID="{57523326-1145-49C8-B5CE-BFE32A6ED8FC}" presName="negativeSpace" presStyleCnt="0"/>
      <dgm:spPr/>
    </dgm:pt>
    <dgm:pt modelId="{293CDF51-B7B5-418C-9D9F-19F81808E922}" type="pres">
      <dgm:prSet presAssocID="{57523326-1145-49C8-B5CE-BFE32A6ED8FC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1A18B4D8-147B-42A0-9CDB-1AD210A3E672}" type="presOf" srcId="{2F59EF55-EC57-4CB0-8756-068255B8DAB0}" destId="{E5B84C45-7A85-4300-8A2D-0B3DFD52A8AA}" srcOrd="0" destOrd="0" presId="urn:microsoft.com/office/officeart/2005/8/layout/list1"/>
    <dgm:cxn modelId="{0C475141-6447-43A6-B8E5-D1FA347FA2AC}" srcId="{4AFDEC7F-3B6C-4E0A-959E-714C7E9A2013}" destId="{57523326-1145-49C8-B5CE-BFE32A6ED8FC}" srcOrd="2" destOrd="0" parTransId="{A8641C59-C42E-47EF-BD7F-DD76DEAEF6AE}" sibTransId="{4C759EE5-D372-44B6-8513-B45153E3CFF3}"/>
    <dgm:cxn modelId="{67A4C768-2FEF-4C88-949E-9726A789A5D5}" type="presOf" srcId="{2F59EF55-EC57-4CB0-8756-068255B8DAB0}" destId="{6EA43140-DE22-4FD1-BA59-633A722DDC06}" srcOrd="1" destOrd="0" presId="urn:microsoft.com/office/officeart/2005/8/layout/list1"/>
    <dgm:cxn modelId="{87EB25E2-CE29-4D28-913D-501090D72C82}" type="presOf" srcId="{57523326-1145-49C8-B5CE-BFE32A6ED8FC}" destId="{E4A7867A-6863-49CB-A794-344331BFFF3D}" srcOrd="1" destOrd="0" presId="urn:microsoft.com/office/officeart/2005/8/layout/list1"/>
    <dgm:cxn modelId="{38CF2810-D12E-4EB3-AE93-6CCD30761708}" srcId="{4AFDEC7F-3B6C-4E0A-959E-714C7E9A2013}" destId="{2F59EF55-EC57-4CB0-8756-068255B8DAB0}" srcOrd="1" destOrd="0" parTransId="{AD1A6085-D65A-49CB-B878-86438861884D}" sibTransId="{5FFF3666-AAF8-4FF0-8C5F-E2381EE11D4F}"/>
    <dgm:cxn modelId="{DD772129-B345-4DD2-A171-FA9BE819E66F}" srcId="{4AFDEC7F-3B6C-4E0A-959E-714C7E9A2013}" destId="{881D4B1E-EDAB-42DA-8429-C15A74B5771B}" srcOrd="0" destOrd="0" parTransId="{50A90E22-8170-4722-BDA7-3327D9A8D6AE}" sibTransId="{D8832FE2-8582-40C9-BA67-B2DA7EB0CFA0}"/>
    <dgm:cxn modelId="{60A44ABF-6370-4EA5-A4DF-F391281DD82D}" type="presOf" srcId="{4AFDEC7F-3B6C-4E0A-959E-714C7E9A2013}" destId="{F0409542-B67C-4AEB-B12F-8B16B12030E0}" srcOrd="0" destOrd="0" presId="urn:microsoft.com/office/officeart/2005/8/layout/list1"/>
    <dgm:cxn modelId="{73D287A4-0252-4C81-9615-BDD31B576E25}" type="presOf" srcId="{881D4B1E-EDAB-42DA-8429-C15A74B5771B}" destId="{73E4F8FB-048D-4895-8E34-2F66281BA0DD}" srcOrd="0" destOrd="0" presId="urn:microsoft.com/office/officeart/2005/8/layout/list1"/>
    <dgm:cxn modelId="{C54D95BA-015A-4BF4-BAF7-8559CBF0F759}" type="presOf" srcId="{57523326-1145-49C8-B5CE-BFE32A6ED8FC}" destId="{00F56990-C4B0-471C-AAEC-7CF2992BB39B}" srcOrd="0" destOrd="0" presId="urn:microsoft.com/office/officeart/2005/8/layout/list1"/>
    <dgm:cxn modelId="{2853B88B-DFC7-4B06-A5D4-F5742F4B60FE}" type="presOf" srcId="{881D4B1E-EDAB-42DA-8429-C15A74B5771B}" destId="{1F4135A1-E2BA-4B04-88CD-2427EE58B9E0}" srcOrd="1" destOrd="0" presId="urn:microsoft.com/office/officeart/2005/8/layout/list1"/>
    <dgm:cxn modelId="{41D0BF94-0E78-4591-B5E5-57D4770388E1}" type="presParOf" srcId="{F0409542-B67C-4AEB-B12F-8B16B12030E0}" destId="{452461B8-84B1-4AA1-B84D-C88AD88DE576}" srcOrd="0" destOrd="0" presId="urn:microsoft.com/office/officeart/2005/8/layout/list1"/>
    <dgm:cxn modelId="{5A42918E-094B-472C-8B57-3AF20B3FEF82}" type="presParOf" srcId="{452461B8-84B1-4AA1-B84D-C88AD88DE576}" destId="{73E4F8FB-048D-4895-8E34-2F66281BA0DD}" srcOrd="0" destOrd="0" presId="urn:microsoft.com/office/officeart/2005/8/layout/list1"/>
    <dgm:cxn modelId="{12A1518D-05AF-4FBE-9090-F015E654C3A0}" type="presParOf" srcId="{452461B8-84B1-4AA1-B84D-C88AD88DE576}" destId="{1F4135A1-E2BA-4B04-88CD-2427EE58B9E0}" srcOrd="1" destOrd="0" presId="urn:microsoft.com/office/officeart/2005/8/layout/list1"/>
    <dgm:cxn modelId="{96528A0F-3086-4235-8D20-297588ACF9FC}" type="presParOf" srcId="{F0409542-B67C-4AEB-B12F-8B16B12030E0}" destId="{4CC8F396-2735-4C0F-870E-49607F00AABB}" srcOrd="1" destOrd="0" presId="urn:microsoft.com/office/officeart/2005/8/layout/list1"/>
    <dgm:cxn modelId="{220526BC-DB40-4D6D-B601-9CD556C133BA}" type="presParOf" srcId="{F0409542-B67C-4AEB-B12F-8B16B12030E0}" destId="{2796BE5F-BB0B-44D7-B002-6D137DA17927}" srcOrd="2" destOrd="0" presId="urn:microsoft.com/office/officeart/2005/8/layout/list1"/>
    <dgm:cxn modelId="{865792C9-2F27-47F1-8081-B825945B89FE}" type="presParOf" srcId="{F0409542-B67C-4AEB-B12F-8B16B12030E0}" destId="{C0E97646-0FAD-4492-BA18-7C08E1D5D1EA}" srcOrd="3" destOrd="0" presId="urn:microsoft.com/office/officeart/2005/8/layout/list1"/>
    <dgm:cxn modelId="{33701FAC-0C53-4B9D-BFDE-709741AA9018}" type="presParOf" srcId="{F0409542-B67C-4AEB-B12F-8B16B12030E0}" destId="{773E66D2-214D-49F7-AC7A-79BCBE3E8A3B}" srcOrd="4" destOrd="0" presId="urn:microsoft.com/office/officeart/2005/8/layout/list1"/>
    <dgm:cxn modelId="{6F87D8A7-7AE4-41B4-AC85-028F0F4F6E0F}" type="presParOf" srcId="{773E66D2-214D-49F7-AC7A-79BCBE3E8A3B}" destId="{E5B84C45-7A85-4300-8A2D-0B3DFD52A8AA}" srcOrd="0" destOrd="0" presId="urn:microsoft.com/office/officeart/2005/8/layout/list1"/>
    <dgm:cxn modelId="{69263245-6587-4ECA-963A-DED6DC375AF9}" type="presParOf" srcId="{773E66D2-214D-49F7-AC7A-79BCBE3E8A3B}" destId="{6EA43140-DE22-4FD1-BA59-633A722DDC06}" srcOrd="1" destOrd="0" presId="urn:microsoft.com/office/officeart/2005/8/layout/list1"/>
    <dgm:cxn modelId="{AE68509E-B100-4078-9E0A-7297200E2281}" type="presParOf" srcId="{F0409542-B67C-4AEB-B12F-8B16B12030E0}" destId="{ADC3EBA0-BA0C-496F-9AF5-E565E076FD89}" srcOrd="5" destOrd="0" presId="urn:microsoft.com/office/officeart/2005/8/layout/list1"/>
    <dgm:cxn modelId="{8904EB51-E5D2-4512-8942-CD1DCBCDAB8D}" type="presParOf" srcId="{F0409542-B67C-4AEB-B12F-8B16B12030E0}" destId="{BFCFB52E-6A6C-4B44-B468-0A76074AEE34}" srcOrd="6" destOrd="0" presId="urn:microsoft.com/office/officeart/2005/8/layout/list1"/>
    <dgm:cxn modelId="{CFE6B651-7E1F-4446-928F-617D444AA2FF}" type="presParOf" srcId="{F0409542-B67C-4AEB-B12F-8B16B12030E0}" destId="{132D20CF-609F-467D-B6AA-E6AA392936B6}" srcOrd="7" destOrd="0" presId="urn:microsoft.com/office/officeart/2005/8/layout/list1"/>
    <dgm:cxn modelId="{8C3B8823-5ABA-452D-BE3D-823563DEF3F6}" type="presParOf" srcId="{F0409542-B67C-4AEB-B12F-8B16B12030E0}" destId="{D5A74158-E146-4E54-9AC9-36B3B680FF99}" srcOrd="8" destOrd="0" presId="urn:microsoft.com/office/officeart/2005/8/layout/list1"/>
    <dgm:cxn modelId="{58241E10-96E9-43EA-90D7-7B4A08769AB4}" type="presParOf" srcId="{D5A74158-E146-4E54-9AC9-36B3B680FF99}" destId="{00F56990-C4B0-471C-AAEC-7CF2992BB39B}" srcOrd="0" destOrd="0" presId="urn:microsoft.com/office/officeart/2005/8/layout/list1"/>
    <dgm:cxn modelId="{47343D27-C713-4D75-8B45-3B277ADB645C}" type="presParOf" srcId="{D5A74158-E146-4E54-9AC9-36B3B680FF99}" destId="{E4A7867A-6863-49CB-A794-344331BFFF3D}" srcOrd="1" destOrd="0" presId="urn:microsoft.com/office/officeart/2005/8/layout/list1"/>
    <dgm:cxn modelId="{5B0158AC-2958-4586-888D-7DE83EB90E67}" type="presParOf" srcId="{F0409542-B67C-4AEB-B12F-8B16B12030E0}" destId="{D6E28052-7D37-48AA-870F-76DCD0C6CAC9}" srcOrd="9" destOrd="0" presId="urn:microsoft.com/office/officeart/2005/8/layout/list1"/>
    <dgm:cxn modelId="{F7229981-AAFC-4907-8F8B-5BBD37141829}" type="presParOf" srcId="{F0409542-B67C-4AEB-B12F-8B16B12030E0}" destId="{293CDF51-B7B5-418C-9D9F-19F81808E922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BE1D594-F1CA-4B62-AC91-A6D86BA0353A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C824ECFE-FC27-42B0-BC24-58358E2FC40A}">
      <dgm:prSet phldrT="[Texto]"/>
      <dgm:spPr/>
      <dgm:t>
        <a:bodyPr/>
        <a:lstStyle/>
        <a:p>
          <a:r>
            <a:rPr lang="es-EC" dirty="0" smtClean="0"/>
            <a:t>Aniversario de cantonización</a:t>
          </a:r>
          <a:endParaRPr lang="es-EC" dirty="0"/>
        </a:p>
      </dgm:t>
    </dgm:pt>
    <dgm:pt modelId="{E640DEBE-02A2-432F-836F-1627161168AF}" type="parTrans" cxnId="{9983F367-EBB8-4CF7-A6B3-B92E9AB3D99E}">
      <dgm:prSet/>
      <dgm:spPr/>
      <dgm:t>
        <a:bodyPr/>
        <a:lstStyle/>
        <a:p>
          <a:endParaRPr lang="es-EC"/>
        </a:p>
      </dgm:t>
    </dgm:pt>
    <dgm:pt modelId="{D5686550-C5CB-4F27-AF8B-2718132B47BC}" type="sibTrans" cxnId="{9983F367-EBB8-4CF7-A6B3-B92E9AB3D99E}">
      <dgm:prSet/>
      <dgm:spPr/>
      <dgm:t>
        <a:bodyPr/>
        <a:lstStyle/>
        <a:p>
          <a:endParaRPr lang="es-EC"/>
        </a:p>
      </dgm:t>
    </dgm:pt>
    <dgm:pt modelId="{A613B338-6D1D-4D95-B8C3-8D75740B0AB4}">
      <dgm:prSet phldrT="[Texto]"/>
      <dgm:spPr/>
      <dgm:t>
        <a:bodyPr/>
        <a:lstStyle/>
        <a:p>
          <a:r>
            <a:rPr lang="es-EC" dirty="0" smtClean="0"/>
            <a:t>15 de Enero</a:t>
          </a:r>
          <a:endParaRPr lang="es-EC" dirty="0"/>
        </a:p>
      </dgm:t>
    </dgm:pt>
    <dgm:pt modelId="{E292D3A8-FDF8-4DED-84DE-8CADB80A5EDD}" type="parTrans" cxnId="{C4E29DC5-025A-4091-B286-36B0F58EB113}">
      <dgm:prSet/>
      <dgm:spPr/>
      <dgm:t>
        <a:bodyPr/>
        <a:lstStyle/>
        <a:p>
          <a:endParaRPr lang="es-EC"/>
        </a:p>
      </dgm:t>
    </dgm:pt>
    <dgm:pt modelId="{C5E5B03E-23D7-4946-A0F1-D0875AEAC3F0}" type="sibTrans" cxnId="{C4E29DC5-025A-4091-B286-36B0F58EB113}">
      <dgm:prSet/>
      <dgm:spPr/>
      <dgm:t>
        <a:bodyPr/>
        <a:lstStyle/>
        <a:p>
          <a:endParaRPr lang="es-EC"/>
        </a:p>
      </dgm:t>
    </dgm:pt>
    <dgm:pt modelId="{534EB64F-81E7-4E7F-BC8D-64222113CACF}">
      <dgm:prSet phldrT="[Texto]"/>
      <dgm:spPr/>
      <dgm:t>
        <a:bodyPr/>
        <a:lstStyle/>
        <a:p>
          <a:r>
            <a:rPr lang="es-EC" dirty="0" smtClean="0"/>
            <a:t>Fiesta de la Virgen del Cisne</a:t>
          </a:r>
        </a:p>
      </dgm:t>
    </dgm:pt>
    <dgm:pt modelId="{55A9DB31-F12A-4969-AE31-1B48C2C6E6B9}" type="parTrans" cxnId="{41D17EBA-54B7-493E-AA88-692AD1EA604C}">
      <dgm:prSet/>
      <dgm:spPr/>
      <dgm:t>
        <a:bodyPr/>
        <a:lstStyle/>
        <a:p>
          <a:endParaRPr lang="es-EC"/>
        </a:p>
      </dgm:t>
    </dgm:pt>
    <dgm:pt modelId="{1B74231D-DF2C-47E2-8137-4987B4D88168}" type="sibTrans" cxnId="{41D17EBA-54B7-493E-AA88-692AD1EA604C}">
      <dgm:prSet/>
      <dgm:spPr/>
      <dgm:t>
        <a:bodyPr/>
        <a:lstStyle/>
        <a:p>
          <a:endParaRPr lang="es-EC"/>
        </a:p>
      </dgm:t>
    </dgm:pt>
    <dgm:pt modelId="{1B195FCF-C7B2-49C0-9CDE-A2EB86360C34}">
      <dgm:prSet phldrT="[Texto]"/>
      <dgm:spPr/>
      <dgm:t>
        <a:bodyPr/>
        <a:lstStyle/>
        <a:p>
          <a:r>
            <a:rPr lang="es-EC" dirty="0" smtClean="0"/>
            <a:t>Natalicio de Pedro Vicente Maldonado</a:t>
          </a:r>
        </a:p>
      </dgm:t>
    </dgm:pt>
    <dgm:pt modelId="{D6D5007D-4A7A-4B34-A842-16272340A471}" type="parTrans" cxnId="{F8A1BB2C-AC21-41C7-8DE2-100BEB60587D}">
      <dgm:prSet/>
      <dgm:spPr/>
      <dgm:t>
        <a:bodyPr/>
        <a:lstStyle/>
        <a:p>
          <a:endParaRPr lang="es-EC"/>
        </a:p>
      </dgm:t>
    </dgm:pt>
    <dgm:pt modelId="{C8805A86-C7BC-498A-B9AF-0E33678228B0}" type="sibTrans" cxnId="{F8A1BB2C-AC21-41C7-8DE2-100BEB60587D}">
      <dgm:prSet/>
      <dgm:spPr/>
      <dgm:t>
        <a:bodyPr/>
        <a:lstStyle/>
        <a:p>
          <a:endParaRPr lang="es-EC"/>
        </a:p>
      </dgm:t>
    </dgm:pt>
    <dgm:pt modelId="{311565F7-FCAD-4377-A990-BA102841CE35}">
      <dgm:prSet phldrT="[Texto]"/>
      <dgm:spPr/>
      <dgm:t>
        <a:bodyPr/>
        <a:lstStyle/>
        <a:p>
          <a:r>
            <a:rPr lang="es-EC" dirty="0" smtClean="0"/>
            <a:t>Fiesta Patronal de San Pedro y San Pablo</a:t>
          </a:r>
        </a:p>
      </dgm:t>
    </dgm:pt>
    <dgm:pt modelId="{21AFC361-EE88-4A8D-93EE-91E2C68FE3CC}" type="parTrans" cxnId="{E3C8E3B3-364F-4C5B-A144-2AAEC0029EFD}">
      <dgm:prSet/>
      <dgm:spPr/>
      <dgm:t>
        <a:bodyPr/>
        <a:lstStyle/>
        <a:p>
          <a:endParaRPr lang="es-EC"/>
        </a:p>
      </dgm:t>
    </dgm:pt>
    <dgm:pt modelId="{1F9C31B7-828E-4F06-81AB-DC12E7A1ED18}" type="sibTrans" cxnId="{E3C8E3B3-364F-4C5B-A144-2AAEC0029EFD}">
      <dgm:prSet/>
      <dgm:spPr/>
      <dgm:t>
        <a:bodyPr/>
        <a:lstStyle/>
        <a:p>
          <a:endParaRPr lang="es-EC"/>
        </a:p>
      </dgm:t>
    </dgm:pt>
    <dgm:pt modelId="{BAC4B193-527D-4F68-9F5D-5A5383B15917}">
      <dgm:prSet phldrT="[Texto]"/>
      <dgm:spPr/>
      <dgm:t>
        <a:bodyPr/>
        <a:lstStyle/>
        <a:p>
          <a:r>
            <a:rPr lang="es-EC" dirty="0" smtClean="0"/>
            <a:t>29 de Junio</a:t>
          </a:r>
        </a:p>
      </dgm:t>
    </dgm:pt>
    <dgm:pt modelId="{C50FF6E4-B483-4B0D-887E-1FE9736FECBB}" type="parTrans" cxnId="{59CC87B2-ECA1-4C54-A9BE-85C8A73E4D09}">
      <dgm:prSet/>
      <dgm:spPr/>
      <dgm:t>
        <a:bodyPr/>
        <a:lstStyle/>
        <a:p>
          <a:endParaRPr lang="es-EC"/>
        </a:p>
      </dgm:t>
    </dgm:pt>
    <dgm:pt modelId="{88BB99EB-B8EC-45A0-ADF2-503F144A3B36}" type="sibTrans" cxnId="{59CC87B2-ECA1-4C54-A9BE-85C8A73E4D09}">
      <dgm:prSet/>
      <dgm:spPr/>
      <dgm:t>
        <a:bodyPr/>
        <a:lstStyle/>
        <a:p>
          <a:endParaRPr lang="es-EC"/>
        </a:p>
      </dgm:t>
    </dgm:pt>
    <dgm:pt modelId="{9F85F013-B9C0-455A-8852-6EA6A0906706}">
      <dgm:prSet phldrT="[Texto]"/>
      <dgm:spPr/>
      <dgm:t>
        <a:bodyPr/>
        <a:lstStyle/>
        <a:p>
          <a:r>
            <a:rPr lang="es-EC" dirty="0" smtClean="0"/>
            <a:t>15 de Agosto</a:t>
          </a:r>
        </a:p>
      </dgm:t>
    </dgm:pt>
    <dgm:pt modelId="{316930F5-21B2-4365-BB15-800317721AAF}" type="parTrans" cxnId="{613D2B9E-928F-4E16-B4DD-B80CE22A3F6E}">
      <dgm:prSet/>
      <dgm:spPr/>
      <dgm:t>
        <a:bodyPr/>
        <a:lstStyle/>
        <a:p>
          <a:endParaRPr lang="es-EC"/>
        </a:p>
      </dgm:t>
    </dgm:pt>
    <dgm:pt modelId="{A46FB9D7-4C64-4876-A5BE-67060314B4D7}" type="sibTrans" cxnId="{613D2B9E-928F-4E16-B4DD-B80CE22A3F6E}">
      <dgm:prSet/>
      <dgm:spPr/>
      <dgm:t>
        <a:bodyPr/>
        <a:lstStyle/>
        <a:p>
          <a:endParaRPr lang="es-EC"/>
        </a:p>
      </dgm:t>
    </dgm:pt>
    <dgm:pt modelId="{C52BA1F5-F801-4E6E-8580-B3988C9AD091}">
      <dgm:prSet phldrT="[Texto]"/>
      <dgm:spPr/>
      <dgm:t>
        <a:bodyPr/>
        <a:lstStyle/>
        <a:p>
          <a:r>
            <a:rPr lang="es-EC" dirty="0" smtClean="0"/>
            <a:t>24 de Noviembre</a:t>
          </a:r>
        </a:p>
      </dgm:t>
    </dgm:pt>
    <dgm:pt modelId="{1C941391-6E4B-4BA1-8C1C-170AD2EF5A83}" type="parTrans" cxnId="{A5625997-36E9-4653-9885-4E098922E507}">
      <dgm:prSet/>
      <dgm:spPr/>
      <dgm:t>
        <a:bodyPr/>
        <a:lstStyle/>
        <a:p>
          <a:endParaRPr lang="es-EC"/>
        </a:p>
      </dgm:t>
    </dgm:pt>
    <dgm:pt modelId="{5E4F53DA-C3C1-4E94-9443-F366009D57FD}" type="sibTrans" cxnId="{A5625997-36E9-4653-9885-4E098922E507}">
      <dgm:prSet/>
      <dgm:spPr/>
      <dgm:t>
        <a:bodyPr/>
        <a:lstStyle/>
        <a:p>
          <a:endParaRPr lang="es-EC"/>
        </a:p>
      </dgm:t>
    </dgm:pt>
    <dgm:pt modelId="{CC009855-0405-4B6A-AB2B-23A20193A116}" type="pres">
      <dgm:prSet presAssocID="{1BE1D594-F1CA-4B62-AC91-A6D86BA0353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7D72D9DE-3067-4BDD-9100-48F4A7BF09B1}" type="pres">
      <dgm:prSet presAssocID="{C824ECFE-FC27-42B0-BC24-58358E2FC40A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EC77B36-D3FA-4ACC-AD86-B712F722AC9C}" type="pres">
      <dgm:prSet presAssocID="{C824ECFE-FC27-42B0-BC24-58358E2FC40A}" presName="childTex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348188A-85EE-4B6C-9C15-B4ADB8E83144}" type="pres">
      <dgm:prSet presAssocID="{311565F7-FCAD-4377-A990-BA102841CE35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8D29CA9-F227-4165-BB8E-A36C4815CE86}" type="pres">
      <dgm:prSet presAssocID="{311565F7-FCAD-4377-A990-BA102841CE35}" presName="childTex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7BFBBB7-76FB-4EF2-B9B6-5A46B1DCE86A}" type="pres">
      <dgm:prSet presAssocID="{534EB64F-81E7-4E7F-BC8D-64222113CACF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368869A-0EA5-4EDF-870E-0FF5F1DD820E}" type="pres">
      <dgm:prSet presAssocID="{534EB64F-81E7-4E7F-BC8D-64222113CACF}" presName="childTex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2EE5855-B74F-4ACA-B0A3-F07716352912}" type="pres">
      <dgm:prSet presAssocID="{1B195FCF-C7B2-49C0-9CDE-A2EB86360C34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87FF597-EDD1-4E44-95F0-2948DAE55E33}" type="pres">
      <dgm:prSet presAssocID="{1B195FCF-C7B2-49C0-9CDE-A2EB86360C34}" presName="childTex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4FFD672-A5A1-458F-ACF9-5761F3B58876}" type="presOf" srcId="{9F85F013-B9C0-455A-8852-6EA6A0906706}" destId="{A368869A-0EA5-4EDF-870E-0FF5F1DD820E}" srcOrd="0" destOrd="0" presId="urn:microsoft.com/office/officeart/2005/8/layout/vList2"/>
    <dgm:cxn modelId="{F8A1BB2C-AC21-41C7-8DE2-100BEB60587D}" srcId="{1BE1D594-F1CA-4B62-AC91-A6D86BA0353A}" destId="{1B195FCF-C7B2-49C0-9CDE-A2EB86360C34}" srcOrd="3" destOrd="0" parTransId="{D6D5007D-4A7A-4B34-A842-16272340A471}" sibTransId="{C8805A86-C7BC-498A-B9AF-0E33678228B0}"/>
    <dgm:cxn modelId="{3BD8463D-7ADE-49DD-A296-68CC6B4246F5}" type="presOf" srcId="{534EB64F-81E7-4E7F-BC8D-64222113CACF}" destId="{C7BFBBB7-76FB-4EF2-B9B6-5A46B1DCE86A}" srcOrd="0" destOrd="0" presId="urn:microsoft.com/office/officeart/2005/8/layout/vList2"/>
    <dgm:cxn modelId="{59CC87B2-ECA1-4C54-A9BE-85C8A73E4D09}" srcId="{311565F7-FCAD-4377-A990-BA102841CE35}" destId="{BAC4B193-527D-4F68-9F5D-5A5383B15917}" srcOrd="0" destOrd="0" parTransId="{C50FF6E4-B483-4B0D-887E-1FE9736FECBB}" sibTransId="{88BB99EB-B8EC-45A0-ADF2-503F144A3B36}"/>
    <dgm:cxn modelId="{EE8D2B6A-3DBA-459A-9F4E-1B81CAC3329F}" type="presOf" srcId="{C52BA1F5-F801-4E6E-8580-B3988C9AD091}" destId="{B87FF597-EDD1-4E44-95F0-2948DAE55E33}" srcOrd="0" destOrd="0" presId="urn:microsoft.com/office/officeart/2005/8/layout/vList2"/>
    <dgm:cxn modelId="{613D2B9E-928F-4E16-B4DD-B80CE22A3F6E}" srcId="{534EB64F-81E7-4E7F-BC8D-64222113CACF}" destId="{9F85F013-B9C0-455A-8852-6EA6A0906706}" srcOrd="0" destOrd="0" parTransId="{316930F5-21B2-4365-BB15-800317721AAF}" sibTransId="{A46FB9D7-4C64-4876-A5BE-67060314B4D7}"/>
    <dgm:cxn modelId="{3D1CEBDD-E4B3-4181-94DD-1B4E3D55478B}" type="presOf" srcId="{311565F7-FCAD-4377-A990-BA102841CE35}" destId="{D348188A-85EE-4B6C-9C15-B4ADB8E83144}" srcOrd="0" destOrd="0" presId="urn:microsoft.com/office/officeart/2005/8/layout/vList2"/>
    <dgm:cxn modelId="{4507C37B-DF76-472D-80D7-63F1DB1043E2}" type="presOf" srcId="{BAC4B193-527D-4F68-9F5D-5A5383B15917}" destId="{D8D29CA9-F227-4165-BB8E-A36C4815CE86}" srcOrd="0" destOrd="0" presId="urn:microsoft.com/office/officeart/2005/8/layout/vList2"/>
    <dgm:cxn modelId="{5A8A8147-44BE-4E7A-853B-48B79C7B8EA0}" type="presOf" srcId="{A613B338-6D1D-4D95-B8C3-8D75740B0AB4}" destId="{CEC77B36-D3FA-4ACC-AD86-B712F722AC9C}" srcOrd="0" destOrd="0" presId="urn:microsoft.com/office/officeart/2005/8/layout/vList2"/>
    <dgm:cxn modelId="{A5625997-36E9-4653-9885-4E098922E507}" srcId="{1B195FCF-C7B2-49C0-9CDE-A2EB86360C34}" destId="{C52BA1F5-F801-4E6E-8580-B3988C9AD091}" srcOrd="0" destOrd="0" parTransId="{1C941391-6E4B-4BA1-8C1C-170AD2EF5A83}" sibTransId="{5E4F53DA-C3C1-4E94-9443-F366009D57FD}"/>
    <dgm:cxn modelId="{C3F2B178-ED1C-4FD5-A9B1-A358002A68D8}" type="presOf" srcId="{1BE1D594-F1CA-4B62-AC91-A6D86BA0353A}" destId="{CC009855-0405-4B6A-AB2B-23A20193A116}" srcOrd="0" destOrd="0" presId="urn:microsoft.com/office/officeart/2005/8/layout/vList2"/>
    <dgm:cxn modelId="{9983F367-EBB8-4CF7-A6B3-B92E9AB3D99E}" srcId="{1BE1D594-F1CA-4B62-AC91-A6D86BA0353A}" destId="{C824ECFE-FC27-42B0-BC24-58358E2FC40A}" srcOrd="0" destOrd="0" parTransId="{E640DEBE-02A2-432F-836F-1627161168AF}" sibTransId="{D5686550-C5CB-4F27-AF8B-2718132B47BC}"/>
    <dgm:cxn modelId="{41D17EBA-54B7-493E-AA88-692AD1EA604C}" srcId="{1BE1D594-F1CA-4B62-AC91-A6D86BA0353A}" destId="{534EB64F-81E7-4E7F-BC8D-64222113CACF}" srcOrd="2" destOrd="0" parTransId="{55A9DB31-F12A-4969-AE31-1B48C2C6E6B9}" sibTransId="{1B74231D-DF2C-47E2-8137-4987B4D88168}"/>
    <dgm:cxn modelId="{C4E29DC5-025A-4091-B286-36B0F58EB113}" srcId="{C824ECFE-FC27-42B0-BC24-58358E2FC40A}" destId="{A613B338-6D1D-4D95-B8C3-8D75740B0AB4}" srcOrd="0" destOrd="0" parTransId="{E292D3A8-FDF8-4DED-84DE-8CADB80A5EDD}" sibTransId="{C5E5B03E-23D7-4946-A0F1-D0875AEAC3F0}"/>
    <dgm:cxn modelId="{5792382D-623D-4D88-A084-F4AEB4052422}" type="presOf" srcId="{C824ECFE-FC27-42B0-BC24-58358E2FC40A}" destId="{7D72D9DE-3067-4BDD-9100-48F4A7BF09B1}" srcOrd="0" destOrd="0" presId="urn:microsoft.com/office/officeart/2005/8/layout/vList2"/>
    <dgm:cxn modelId="{1CCA3B85-C7C9-441B-8801-C8F2BFC443C6}" type="presOf" srcId="{1B195FCF-C7B2-49C0-9CDE-A2EB86360C34}" destId="{F2EE5855-B74F-4ACA-B0A3-F07716352912}" srcOrd="0" destOrd="0" presId="urn:microsoft.com/office/officeart/2005/8/layout/vList2"/>
    <dgm:cxn modelId="{E3C8E3B3-364F-4C5B-A144-2AAEC0029EFD}" srcId="{1BE1D594-F1CA-4B62-AC91-A6D86BA0353A}" destId="{311565F7-FCAD-4377-A990-BA102841CE35}" srcOrd="1" destOrd="0" parTransId="{21AFC361-EE88-4A8D-93EE-91E2C68FE3CC}" sibTransId="{1F9C31B7-828E-4F06-81AB-DC12E7A1ED18}"/>
    <dgm:cxn modelId="{38578ED9-53E6-46F6-9A55-CC4C848916AB}" type="presParOf" srcId="{CC009855-0405-4B6A-AB2B-23A20193A116}" destId="{7D72D9DE-3067-4BDD-9100-48F4A7BF09B1}" srcOrd="0" destOrd="0" presId="urn:microsoft.com/office/officeart/2005/8/layout/vList2"/>
    <dgm:cxn modelId="{7ECA2417-5A78-4E8F-A56F-9207345D9E48}" type="presParOf" srcId="{CC009855-0405-4B6A-AB2B-23A20193A116}" destId="{CEC77B36-D3FA-4ACC-AD86-B712F722AC9C}" srcOrd="1" destOrd="0" presId="urn:microsoft.com/office/officeart/2005/8/layout/vList2"/>
    <dgm:cxn modelId="{28205C31-DE6A-4F1C-8F16-2509BD78922E}" type="presParOf" srcId="{CC009855-0405-4B6A-AB2B-23A20193A116}" destId="{D348188A-85EE-4B6C-9C15-B4ADB8E83144}" srcOrd="2" destOrd="0" presId="urn:microsoft.com/office/officeart/2005/8/layout/vList2"/>
    <dgm:cxn modelId="{0D7C7773-6DDC-4687-A5EC-7227F487FA1A}" type="presParOf" srcId="{CC009855-0405-4B6A-AB2B-23A20193A116}" destId="{D8D29CA9-F227-4165-BB8E-A36C4815CE86}" srcOrd="3" destOrd="0" presId="urn:microsoft.com/office/officeart/2005/8/layout/vList2"/>
    <dgm:cxn modelId="{C0B5D953-AA93-495A-90D2-0AF82F5AE55F}" type="presParOf" srcId="{CC009855-0405-4B6A-AB2B-23A20193A116}" destId="{C7BFBBB7-76FB-4EF2-B9B6-5A46B1DCE86A}" srcOrd="4" destOrd="0" presId="urn:microsoft.com/office/officeart/2005/8/layout/vList2"/>
    <dgm:cxn modelId="{856B4A2F-5E30-4F50-B42D-E4731507E3DD}" type="presParOf" srcId="{CC009855-0405-4B6A-AB2B-23A20193A116}" destId="{A368869A-0EA5-4EDF-870E-0FF5F1DD820E}" srcOrd="5" destOrd="0" presId="urn:microsoft.com/office/officeart/2005/8/layout/vList2"/>
    <dgm:cxn modelId="{B78EDEA2-6BA8-4817-AD66-7211AB30FA05}" type="presParOf" srcId="{CC009855-0405-4B6A-AB2B-23A20193A116}" destId="{F2EE5855-B74F-4ACA-B0A3-F07716352912}" srcOrd="6" destOrd="0" presId="urn:microsoft.com/office/officeart/2005/8/layout/vList2"/>
    <dgm:cxn modelId="{A1D5A687-B614-478E-BAE9-0493919F46E1}" type="presParOf" srcId="{CC009855-0405-4B6A-AB2B-23A20193A116}" destId="{B87FF597-EDD1-4E44-95F0-2948DAE55E33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FD66F7-10D9-4859-98CF-39407E822380}">
      <dsp:nvSpPr>
        <dsp:cNvPr id="0" name=""/>
        <dsp:cNvSpPr/>
      </dsp:nvSpPr>
      <dsp:spPr>
        <a:xfrm>
          <a:off x="0" y="1343673"/>
          <a:ext cx="8128000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CCF4806-EC5E-48BD-863E-BF4612538CD5}">
      <dsp:nvSpPr>
        <dsp:cNvPr id="0" name=""/>
        <dsp:cNvSpPr/>
      </dsp:nvSpPr>
      <dsp:spPr>
        <a:xfrm>
          <a:off x="406400" y="945153"/>
          <a:ext cx="5689600" cy="79704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kern="1200" dirty="0" smtClean="0"/>
            <a:t>Turismo a nivel mundial </a:t>
          </a:r>
          <a:endParaRPr lang="es-EC" sz="2700" kern="1200" dirty="0"/>
        </a:p>
      </dsp:txBody>
      <dsp:txXfrm>
        <a:off x="445308" y="984061"/>
        <a:ext cx="5611784" cy="719224"/>
      </dsp:txXfrm>
    </dsp:sp>
    <dsp:sp modelId="{1ECE2C78-9B79-4F64-8401-DDC10FE3F7E4}">
      <dsp:nvSpPr>
        <dsp:cNvPr id="0" name=""/>
        <dsp:cNvSpPr/>
      </dsp:nvSpPr>
      <dsp:spPr>
        <a:xfrm>
          <a:off x="0" y="2568393"/>
          <a:ext cx="8128000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3">
              <a:hueOff val="-716701"/>
              <a:satOff val="590"/>
              <a:lumOff val="-491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C08E8C5-3F98-4A0F-A5C2-5A4222E9D1BF}">
      <dsp:nvSpPr>
        <dsp:cNvPr id="0" name=""/>
        <dsp:cNvSpPr/>
      </dsp:nvSpPr>
      <dsp:spPr>
        <a:xfrm>
          <a:off x="406400" y="2169873"/>
          <a:ext cx="5689600" cy="797040"/>
        </a:xfrm>
        <a:prstGeom prst="roundRect">
          <a:avLst/>
        </a:prstGeom>
        <a:gradFill rotWithShape="0">
          <a:gsLst>
            <a:gs pos="0">
              <a:schemeClr val="accent3">
                <a:hueOff val="-716701"/>
                <a:satOff val="590"/>
                <a:lumOff val="-491"/>
                <a:alphaOff val="0"/>
                <a:tint val="96000"/>
                <a:lumMod val="100000"/>
              </a:schemeClr>
            </a:gs>
            <a:gs pos="78000">
              <a:schemeClr val="accent3">
                <a:hueOff val="-716701"/>
                <a:satOff val="590"/>
                <a:lumOff val="-491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kern="1200" dirty="0" smtClean="0"/>
            <a:t>Ecuador país megadiverso</a:t>
          </a:r>
          <a:endParaRPr lang="es-EC" sz="2700" kern="1200" dirty="0"/>
        </a:p>
      </dsp:txBody>
      <dsp:txXfrm>
        <a:off x="445308" y="2208781"/>
        <a:ext cx="5611784" cy="719224"/>
      </dsp:txXfrm>
    </dsp:sp>
    <dsp:sp modelId="{844651D3-5E30-4141-9FF9-88E303CDC65F}">
      <dsp:nvSpPr>
        <dsp:cNvPr id="0" name=""/>
        <dsp:cNvSpPr/>
      </dsp:nvSpPr>
      <dsp:spPr>
        <a:xfrm>
          <a:off x="0" y="3793113"/>
          <a:ext cx="8128000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3">
              <a:hueOff val="-1433403"/>
              <a:satOff val="1180"/>
              <a:lumOff val="-981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BF9271E-D3FE-4498-B93E-53057EE69A6A}">
      <dsp:nvSpPr>
        <dsp:cNvPr id="0" name=""/>
        <dsp:cNvSpPr/>
      </dsp:nvSpPr>
      <dsp:spPr>
        <a:xfrm>
          <a:off x="406400" y="3394593"/>
          <a:ext cx="5689600" cy="797040"/>
        </a:xfrm>
        <a:prstGeom prst="roundRect">
          <a:avLst/>
        </a:prstGeom>
        <a:gradFill rotWithShape="0">
          <a:gsLst>
            <a:gs pos="0">
              <a:schemeClr val="accent3">
                <a:hueOff val="-1433403"/>
                <a:satOff val="1180"/>
                <a:lumOff val="-981"/>
                <a:alphaOff val="0"/>
                <a:tint val="96000"/>
                <a:lumMod val="100000"/>
              </a:schemeClr>
            </a:gs>
            <a:gs pos="78000">
              <a:schemeClr val="accent3">
                <a:hueOff val="-1433403"/>
                <a:satOff val="1180"/>
                <a:lumOff val="-981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kern="1200" dirty="0" smtClean="0"/>
            <a:t>Pedro Vicente Maldonado cantón de la provincia de Pichincha</a:t>
          </a:r>
          <a:endParaRPr lang="es-EC" sz="2700" kern="1200" dirty="0"/>
        </a:p>
      </dsp:txBody>
      <dsp:txXfrm>
        <a:off x="445308" y="3433501"/>
        <a:ext cx="5611784" cy="71922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7E6022-866D-49E7-AC38-783389DB751E}">
      <dsp:nvSpPr>
        <dsp:cNvPr id="0" name=""/>
        <dsp:cNvSpPr/>
      </dsp:nvSpPr>
      <dsp:spPr>
        <a:xfrm>
          <a:off x="496894" y="4116"/>
          <a:ext cx="2655976" cy="159358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Turismo descuidado por parte del G.A.D.</a:t>
          </a:r>
          <a:endParaRPr lang="es-EC" sz="2100" kern="1200" dirty="0"/>
        </a:p>
      </dsp:txBody>
      <dsp:txXfrm>
        <a:off x="496894" y="4116"/>
        <a:ext cx="2655976" cy="1593586"/>
      </dsp:txXfrm>
    </dsp:sp>
    <dsp:sp modelId="{D7250875-1167-4DE2-B23F-94770A193583}">
      <dsp:nvSpPr>
        <dsp:cNvPr id="0" name=""/>
        <dsp:cNvSpPr/>
      </dsp:nvSpPr>
      <dsp:spPr>
        <a:xfrm>
          <a:off x="3418469" y="4116"/>
          <a:ext cx="2655976" cy="1593586"/>
        </a:xfrm>
        <a:prstGeom prst="rect">
          <a:avLst/>
        </a:prstGeom>
        <a:solidFill>
          <a:schemeClr val="accent2">
            <a:hueOff val="-494048"/>
            <a:satOff val="2367"/>
            <a:lumOff val="219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Sector privado a tomado iniciativas para desarrollar competencias en sus trabajadores</a:t>
          </a:r>
        </a:p>
      </dsp:txBody>
      <dsp:txXfrm>
        <a:off x="3418469" y="4116"/>
        <a:ext cx="2655976" cy="1593586"/>
      </dsp:txXfrm>
    </dsp:sp>
    <dsp:sp modelId="{AB83FDA4-9D6F-476E-9475-79BD8DCEE9E8}">
      <dsp:nvSpPr>
        <dsp:cNvPr id="0" name=""/>
        <dsp:cNvSpPr/>
      </dsp:nvSpPr>
      <dsp:spPr>
        <a:xfrm>
          <a:off x="6340044" y="4116"/>
          <a:ext cx="2655976" cy="1593586"/>
        </a:xfrm>
        <a:prstGeom prst="rect">
          <a:avLst/>
        </a:prstGeom>
        <a:solidFill>
          <a:schemeClr val="accent2">
            <a:hueOff val="-988095"/>
            <a:satOff val="4733"/>
            <a:lumOff val="4379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Hace falta capacitaciones enfocada en la atención al cliente</a:t>
          </a:r>
          <a:endParaRPr lang="es-EC" sz="2100" kern="1200" dirty="0"/>
        </a:p>
      </dsp:txBody>
      <dsp:txXfrm>
        <a:off x="6340044" y="4116"/>
        <a:ext cx="2655976" cy="1593586"/>
      </dsp:txXfrm>
    </dsp:sp>
    <dsp:sp modelId="{68E465A1-63DB-48C1-A321-34DB2CB57074}">
      <dsp:nvSpPr>
        <dsp:cNvPr id="0" name=""/>
        <dsp:cNvSpPr/>
      </dsp:nvSpPr>
      <dsp:spPr>
        <a:xfrm>
          <a:off x="496894" y="1863299"/>
          <a:ext cx="2655976" cy="1593586"/>
        </a:xfrm>
        <a:prstGeom prst="rect">
          <a:avLst/>
        </a:prstGeom>
        <a:solidFill>
          <a:schemeClr val="accent2">
            <a:hueOff val="-1482143"/>
            <a:satOff val="7100"/>
            <a:lumOff val="6569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No existen políticas de turismo</a:t>
          </a:r>
          <a:endParaRPr lang="es-EC" sz="2100" kern="1200" dirty="0"/>
        </a:p>
      </dsp:txBody>
      <dsp:txXfrm>
        <a:off x="496894" y="1863299"/>
        <a:ext cx="2655976" cy="1593586"/>
      </dsp:txXfrm>
    </dsp:sp>
    <dsp:sp modelId="{84F22B38-3557-4A26-AEBD-9FE40988ECD5}">
      <dsp:nvSpPr>
        <dsp:cNvPr id="0" name=""/>
        <dsp:cNvSpPr/>
      </dsp:nvSpPr>
      <dsp:spPr>
        <a:xfrm>
          <a:off x="3418469" y="1863299"/>
          <a:ext cx="2655976" cy="1593586"/>
        </a:xfrm>
        <a:prstGeom prst="rect">
          <a:avLst/>
        </a:prstGeom>
        <a:solidFill>
          <a:schemeClr val="accent2">
            <a:hueOff val="-1976191"/>
            <a:satOff val="9467"/>
            <a:lumOff val="8758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Poner al turismo en primer plano</a:t>
          </a:r>
          <a:endParaRPr lang="es-EC" sz="2100" kern="1200" dirty="0"/>
        </a:p>
      </dsp:txBody>
      <dsp:txXfrm>
        <a:off x="3418469" y="1863299"/>
        <a:ext cx="2655976" cy="1593586"/>
      </dsp:txXfrm>
    </dsp:sp>
    <dsp:sp modelId="{CD126E81-CF21-4978-9250-8B29449C0519}">
      <dsp:nvSpPr>
        <dsp:cNvPr id="0" name=""/>
        <dsp:cNvSpPr/>
      </dsp:nvSpPr>
      <dsp:spPr>
        <a:xfrm>
          <a:off x="6340044" y="1863299"/>
          <a:ext cx="2655976" cy="1593586"/>
        </a:xfrm>
        <a:prstGeom prst="rect">
          <a:avLst/>
        </a:prstGeom>
        <a:solidFill>
          <a:schemeClr val="accent2">
            <a:hueOff val="-2470238"/>
            <a:satOff val="11833"/>
            <a:lumOff val="10948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No existe cooperación entre prestadores de servicios turísticos</a:t>
          </a:r>
        </a:p>
      </dsp:txBody>
      <dsp:txXfrm>
        <a:off x="6340044" y="1863299"/>
        <a:ext cx="2655976" cy="1593586"/>
      </dsp:txXfrm>
    </dsp:sp>
    <dsp:sp modelId="{1B064579-11DC-4A6A-BCEC-E65C6606638A}">
      <dsp:nvSpPr>
        <dsp:cNvPr id="0" name=""/>
        <dsp:cNvSpPr/>
      </dsp:nvSpPr>
      <dsp:spPr>
        <a:xfrm>
          <a:off x="3418469" y="3722483"/>
          <a:ext cx="2655976" cy="1593586"/>
        </a:xfrm>
        <a:prstGeom prst="rect">
          <a:avLst/>
        </a:prstGeom>
        <a:solidFill>
          <a:schemeClr val="accent2">
            <a:hueOff val="-2964286"/>
            <a:satOff val="14200"/>
            <a:lumOff val="13137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Descentralizar la estacionalidad turística</a:t>
          </a:r>
        </a:p>
      </dsp:txBody>
      <dsp:txXfrm>
        <a:off x="3418469" y="3722483"/>
        <a:ext cx="2655976" cy="159358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53526C-F870-4A5D-A8DC-26579C674B05}">
      <dsp:nvSpPr>
        <dsp:cNvPr id="0" name=""/>
        <dsp:cNvSpPr/>
      </dsp:nvSpPr>
      <dsp:spPr>
        <a:xfrm>
          <a:off x="2226754" y="573124"/>
          <a:ext cx="5489650" cy="5489650"/>
        </a:xfrm>
        <a:prstGeom prst="blockArc">
          <a:avLst>
            <a:gd name="adj1" fmla="val 13800000"/>
            <a:gd name="adj2" fmla="val 16200000"/>
            <a:gd name="adj3" fmla="val 3064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F212AE-7EAB-4F65-B4ED-B4890DD807B5}">
      <dsp:nvSpPr>
        <dsp:cNvPr id="0" name=""/>
        <dsp:cNvSpPr/>
      </dsp:nvSpPr>
      <dsp:spPr>
        <a:xfrm>
          <a:off x="2226754" y="573124"/>
          <a:ext cx="5489650" cy="5489650"/>
        </a:xfrm>
        <a:prstGeom prst="blockArc">
          <a:avLst>
            <a:gd name="adj1" fmla="val 11400000"/>
            <a:gd name="adj2" fmla="val 13800000"/>
            <a:gd name="adj3" fmla="val 3064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2DE20D-29DB-4048-9FFC-47C354199B07}">
      <dsp:nvSpPr>
        <dsp:cNvPr id="0" name=""/>
        <dsp:cNvSpPr/>
      </dsp:nvSpPr>
      <dsp:spPr>
        <a:xfrm>
          <a:off x="2226754" y="573124"/>
          <a:ext cx="5489650" cy="5489650"/>
        </a:xfrm>
        <a:prstGeom prst="blockArc">
          <a:avLst>
            <a:gd name="adj1" fmla="val 9000000"/>
            <a:gd name="adj2" fmla="val 11400000"/>
            <a:gd name="adj3" fmla="val 3064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B606F3-484B-414C-89F4-52CC78EB476E}">
      <dsp:nvSpPr>
        <dsp:cNvPr id="0" name=""/>
        <dsp:cNvSpPr/>
      </dsp:nvSpPr>
      <dsp:spPr>
        <a:xfrm>
          <a:off x="2226754" y="573124"/>
          <a:ext cx="5489650" cy="5489650"/>
        </a:xfrm>
        <a:prstGeom prst="blockArc">
          <a:avLst>
            <a:gd name="adj1" fmla="val 6600000"/>
            <a:gd name="adj2" fmla="val 9000000"/>
            <a:gd name="adj3" fmla="val 3064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CF0EEF-EA48-46CE-BF63-9C6D6EBC4D68}">
      <dsp:nvSpPr>
        <dsp:cNvPr id="0" name=""/>
        <dsp:cNvSpPr/>
      </dsp:nvSpPr>
      <dsp:spPr>
        <a:xfrm>
          <a:off x="2226754" y="573124"/>
          <a:ext cx="5489650" cy="5489650"/>
        </a:xfrm>
        <a:prstGeom prst="blockArc">
          <a:avLst>
            <a:gd name="adj1" fmla="val 4200000"/>
            <a:gd name="adj2" fmla="val 6600000"/>
            <a:gd name="adj3" fmla="val 3064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A9E22A-D0C1-4CA5-BB50-2755CC1E19E8}">
      <dsp:nvSpPr>
        <dsp:cNvPr id="0" name=""/>
        <dsp:cNvSpPr/>
      </dsp:nvSpPr>
      <dsp:spPr>
        <a:xfrm>
          <a:off x="2226754" y="573124"/>
          <a:ext cx="5489650" cy="5489650"/>
        </a:xfrm>
        <a:prstGeom prst="blockArc">
          <a:avLst>
            <a:gd name="adj1" fmla="val 1800000"/>
            <a:gd name="adj2" fmla="val 4200000"/>
            <a:gd name="adj3" fmla="val 3064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03D3FC-101F-460F-B365-F8DD4F841088}">
      <dsp:nvSpPr>
        <dsp:cNvPr id="0" name=""/>
        <dsp:cNvSpPr/>
      </dsp:nvSpPr>
      <dsp:spPr>
        <a:xfrm>
          <a:off x="2226754" y="573124"/>
          <a:ext cx="5489650" cy="5489650"/>
        </a:xfrm>
        <a:prstGeom prst="blockArc">
          <a:avLst>
            <a:gd name="adj1" fmla="val 21000000"/>
            <a:gd name="adj2" fmla="val 1800000"/>
            <a:gd name="adj3" fmla="val 3064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50BC75-B874-4CA2-BD0E-147F877FD6DF}">
      <dsp:nvSpPr>
        <dsp:cNvPr id="0" name=""/>
        <dsp:cNvSpPr/>
      </dsp:nvSpPr>
      <dsp:spPr>
        <a:xfrm>
          <a:off x="2226754" y="573124"/>
          <a:ext cx="5489650" cy="5489650"/>
        </a:xfrm>
        <a:prstGeom prst="blockArc">
          <a:avLst>
            <a:gd name="adj1" fmla="val 18600000"/>
            <a:gd name="adj2" fmla="val 21000000"/>
            <a:gd name="adj3" fmla="val 3064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5A411A-586D-491C-81E1-B024ADC1ECB8}">
      <dsp:nvSpPr>
        <dsp:cNvPr id="0" name=""/>
        <dsp:cNvSpPr/>
      </dsp:nvSpPr>
      <dsp:spPr>
        <a:xfrm>
          <a:off x="2226754" y="573124"/>
          <a:ext cx="5489650" cy="5489650"/>
        </a:xfrm>
        <a:prstGeom prst="blockArc">
          <a:avLst>
            <a:gd name="adj1" fmla="val 16200000"/>
            <a:gd name="adj2" fmla="val 18600000"/>
            <a:gd name="adj3" fmla="val 3064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C3E721-2099-4D95-88BE-85963510EE0E}">
      <dsp:nvSpPr>
        <dsp:cNvPr id="0" name=""/>
        <dsp:cNvSpPr/>
      </dsp:nvSpPr>
      <dsp:spPr>
        <a:xfrm>
          <a:off x="3642592" y="2058713"/>
          <a:ext cx="2657973" cy="25184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600" kern="1200" dirty="0" smtClean="0"/>
            <a:t>PERFIL DEL TURISTA</a:t>
          </a:r>
          <a:endParaRPr lang="es-EC" sz="3600" kern="1200" dirty="0"/>
        </a:p>
      </dsp:txBody>
      <dsp:txXfrm>
        <a:off x="4031843" y="2427535"/>
        <a:ext cx="1879471" cy="1780828"/>
      </dsp:txXfrm>
    </dsp:sp>
    <dsp:sp modelId="{BDDFD89A-9900-4804-8199-E0897798B3AF}">
      <dsp:nvSpPr>
        <dsp:cNvPr id="0" name=""/>
        <dsp:cNvSpPr/>
      </dsp:nvSpPr>
      <dsp:spPr>
        <a:xfrm>
          <a:off x="4285905" y="-122996"/>
          <a:ext cx="1371347" cy="147633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/>
            <a:t>Hombres y mujeres de 18 a 35 años</a:t>
          </a:r>
          <a:endParaRPr lang="es-EC" sz="1100" kern="1200" dirty="0"/>
        </a:p>
      </dsp:txBody>
      <dsp:txXfrm>
        <a:off x="4486734" y="93208"/>
        <a:ext cx="969689" cy="1043924"/>
      </dsp:txXfrm>
    </dsp:sp>
    <dsp:sp modelId="{C7CA3714-077F-4807-B463-52329718244D}">
      <dsp:nvSpPr>
        <dsp:cNvPr id="0" name=""/>
        <dsp:cNvSpPr/>
      </dsp:nvSpPr>
      <dsp:spPr>
        <a:xfrm>
          <a:off x="6001197" y="578807"/>
          <a:ext cx="1415389" cy="133738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/>
            <a:t>Quiteños y extranjeros</a:t>
          </a:r>
          <a:endParaRPr lang="es-EC" sz="1100" kern="1200" dirty="0"/>
        </a:p>
      </dsp:txBody>
      <dsp:txXfrm>
        <a:off x="6208476" y="774662"/>
        <a:ext cx="1000831" cy="945673"/>
      </dsp:txXfrm>
    </dsp:sp>
    <dsp:sp modelId="{14B9579E-2EC8-45B5-8B69-04744D295688}">
      <dsp:nvSpPr>
        <dsp:cNvPr id="0" name=""/>
        <dsp:cNvSpPr/>
      </dsp:nvSpPr>
      <dsp:spPr>
        <a:xfrm>
          <a:off x="6952149" y="2204515"/>
          <a:ext cx="1362295" cy="12882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/>
            <a:t>1 vez cada 6 meses</a:t>
          </a:r>
          <a:endParaRPr lang="es-EC" sz="1100" kern="1200" dirty="0"/>
        </a:p>
      </dsp:txBody>
      <dsp:txXfrm>
        <a:off x="7151652" y="2393168"/>
        <a:ext cx="963289" cy="910896"/>
      </dsp:txXfrm>
    </dsp:sp>
    <dsp:sp modelId="{7B6C6BBD-A343-41B0-A581-275658FD650C}">
      <dsp:nvSpPr>
        <dsp:cNvPr id="0" name=""/>
        <dsp:cNvSpPr/>
      </dsp:nvSpPr>
      <dsp:spPr>
        <a:xfrm>
          <a:off x="6637664" y="4036648"/>
          <a:ext cx="1349180" cy="126538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/>
            <a:t>Más de 40 dólares</a:t>
          </a:r>
          <a:endParaRPr lang="es-EC" sz="1100" kern="1200" dirty="0"/>
        </a:p>
      </dsp:txBody>
      <dsp:txXfrm>
        <a:off x="6835247" y="4221959"/>
        <a:ext cx="954014" cy="894759"/>
      </dsp:txXfrm>
    </dsp:sp>
    <dsp:sp modelId="{88B2EAF4-754F-4DCB-8551-5CC1C94C23B0}">
      <dsp:nvSpPr>
        <dsp:cNvPr id="0" name=""/>
        <dsp:cNvSpPr/>
      </dsp:nvSpPr>
      <dsp:spPr>
        <a:xfrm>
          <a:off x="5236857" y="5176997"/>
          <a:ext cx="1318253" cy="13614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/>
            <a:t>1-4 pax por grupo</a:t>
          </a:r>
          <a:endParaRPr lang="es-EC" sz="1100" kern="1200" dirty="0"/>
        </a:p>
      </dsp:txBody>
      <dsp:txXfrm>
        <a:off x="5429911" y="5376379"/>
        <a:ext cx="932145" cy="962702"/>
      </dsp:txXfrm>
    </dsp:sp>
    <dsp:sp modelId="{701EFA65-682C-4A94-90DE-3278DC23F4AC}">
      <dsp:nvSpPr>
        <dsp:cNvPr id="0" name=""/>
        <dsp:cNvSpPr/>
      </dsp:nvSpPr>
      <dsp:spPr>
        <a:xfrm>
          <a:off x="3383498" y="5225881"/>
          <a:ext cx="1327351" cy="12636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/>
            <a:t>1 día de estadía</a:t>
          </a:r>
          <a:endParaRPr lang="es-EC" sz="1100" kern="1200" dirty="0"/>
        </a:p>
      </dsp:txBody>
      <dsp:txXfrm>
        <a:off x="3577884" y="5410945"/>
        <a:ext cx="938579" cy="893571"/>
      </dsp:txXfrm>
    </dsp:sp>
    <dsp:sp modelId="{A9A3BE85-10A8-47EE-B4B1-802A115C4E93}">
      <dsp:nvSpPr>
        <dsp:cNvPr id="0" name=""/>
        <dsp:cNvSpPr/>
      </dsp:nvSpPr>
      <dsp:spPr>
        <a:xfrm>
          <a:off x="1931874" y="3913939"/>
          <a:ext cx="1398057" cy="15107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/>
            <a:t>Motiva actividades en atractivos naturales</a:t>
          </a:r>
          <a:endParaRPr lang="es-EC" sz="1100" kern="1200" dirty="0"/>
        </a:p>
      </dsp:txBody>
      <dsp:txXfrm>
        <a:off x="2136615" y="4135190"/>
        <a:ext cx="988575" cy="1068296"/>
      </dsp:txXfrm>
    </dsp:sp>
    <dsp:sp modelId="{3F64652E-86B8-4266-A909-B95E9BCE732E}">
      <dsp:nvSpPr>
        <dsp:cNvPr id="0" name=""/>
        <dsp:cNvSpPr/>
      </dsp:nvSpPr>
      <dsp:spPr>
        <a:xfrm>
          <a:off x="1604355" y="2153178"/>
          <a:ext cx="1411010" cy="139087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/>
            <a:t>Busca aventura: Senderismo, avistamiento aves, salto de </a:t>
          </a:r>
          <a:r>
            <a:rPr lang="es-EC" sz="1100" kern="1200" dirty="0" smtClean="0"/>
            <a:t>cascadas</a:t>
          </a:r>
          <a:endParaRPr lang="es-EC" sz="1100" kern="1200" dirty="0"/>
        </a:p>
      </dsp:txBody>
      <dsp:txXfrm>
        <a:off x="1810993" y="2356867"/>
        <a:ext cx="997734" cy="983497"/>
      </dsp:txXfrm>
    </dsp:sp>
    <dsp:sp modelId="{984D0CF7-4EDC-4FBE-9784-FB537D5793E4}">
      <dsp:nvSpPr>
        <dsp:cNvPr id="0" name=""/>
        <dsp:cNvSpPr/>
      </dsp:nvSpPr>
      <dsp:spPr>
        <a:xfrm>
          <a:off x="2522068" y="552541"/>
          <a:ext cx="1424394" cy="138991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/>
            <a:t>Referencias personales y medios impresos</a:t>
          </a:r>
          <a:endParaRPr lang="es-EC" sz="1100" kern="1200" dirty="0"/>
        </a:p>
      </dsp:txBody>
      <dsp:txXfrm>
        <a:off x="2730666" y="756090"/>
        <a:ext cx="1007198" cy="982819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C06742-ADC1-43EF-A3DE-C00B45DF49DE}">
      <dsp:nvSpPr>
        <dsp:cNvPr id="0" name=""/>
        <dsp:cNvSpPr/>
      </dsp:nvSpPr>
      <dsp:spPr>
        <a:xfrm>
          <a:off x="0" y="453695"/>
          <a:ext cx="8369344" cy="12168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000" kern="1200" dirty="0" smtClean="0"/>
            <a:t>Objetivo</a:t>
          </a:r>
          <a:endParaRPr lang="es-EC" sz="4000" kern="1200" dirty="0"/>
        </a:p>
      </dsp:txBody>
      <dsp:txXfrm>
        <a:off x="59399" y="513094"/>
        <a:ext cx="8250546" cy="1098002"/>
      </dsp:txXfrm>
    </dsp:sp>
    <dsp:sp modelId="{9A597EB4-2721-400E-A844-EC5DB173D72C}">
      <dsp:nvSpPr>
        <dsp:cNvPr id="0" name=""/>
        <dsp:cNvSpPr/>
      </dsp:nvSpPr>
      <dsp:spPr>
        <a:xfrm>
          <a:off x="0" y="1670495"/>
          <a:ext cx="8369344" cy="22166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5727" tIns="40640" rIns="227584" bIns="40640" numCol="1" spcCol="1270" anchor="t" anchorCtr="0">
          <a:noAutofit/>
        </a:bodyPr>
        <a:lstStyle/>
        <a:p>
          <a:pPr marL="285750" lvl="1" indent="-285750" algn="just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3200" kern="1200" dirty="0" smtClean="0"/>
            <a:t>Formar estrategias que permitan el desarrollo de las actividades turísticas en el cantón Pedro Vicente Maldonado a través de elementos imprescindibles con el fin de impulsar el turismo</a:t>
          </a:r>
          <a:endParaRPr lang="es-EC" sz="3200" kern="1200" dirty="0"/>
        </a:p>
      </dsp:txBody>
      <dsp:txXfrm>
        <a:off x="0" y="1670495"/>
        <a:ext cx="8369344" cy="2216656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CF44E5-BB61-4F52-9FF0-2F8D4BE72C80}">
      <dsp:nvSpPr>
        <dsp:cNvPr id="0" name=""/>
        <dsp:cNvSpPr/>
      </dsp:nvSpPr>
      <dsp:spPr>
        <a:xfrm>
          <a:off x="1221978" y="2645"/>
          <a:ext cx="2706687" cy="162401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300" kern="1200" dirty="0" smtClean="0"/>
            <a:t>Mapa de atractivos turísticos</a:t>
          </a:r>
          <a:endParaRPr lang="es-EC" sz="3300" kern="1200" dirty="0"/>
        </a:p>
      </dsp:txBody>
      <dsp:txXfrm>
        <a:off x="1221978" y="2645"/>
        <a:ext cx="2706687" cy="1624012"/>
      </dsp:txXfrm>
    </dsp:sp>
    <dsp:sp modelId="{E2ABF3C7-B593-468A-9A0D-FEF56409C6C9}">
      <dsp:nvSpPr>
        <dsp:cNvPr id="0" name=""/>
        <dsp:cNvSpPr/>
      </dsp:nvSpPr>
      <dsp:spPr>
        <a:xfrm>
          <a:off x="4199334" y="2645"/>
          <a:ext cx="2706687" cy="1624012"/>
        </a:xfrm>
        <a:prstGeom prst="rect">
          <a:avLst/>
        </a:prstGeom>
        <a:gradFill rotWithShape="0">
          <a:gsLst>
            <a:gs pos="0">
              <a:schemeClr val="accent2">
                <a:hueOff val="-592857"/>
                <a:satOff val="2840"/>
                <a:lumOff val="2627"/>
                <a:alphaOff val="0"/>
                <a:tint val="96000"/>
                <a:lumMod val="100000"/>
              </a:schemeClr>
            </a:gs>
            <a:gs pos="78000">
              <a:schemeClr val="accent2">
                <a:hueOff val="-592857"/>
                <a:satOff val="2840"/>
                <a:lumOff val="2627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300" kern="1200" dirty="0" smtClean="0"/>
            <a:t>Mapa de servicios turísticos</a:t>
          </a:r>
          <a:endParaRPr lang="es-EC" sz="3300" kern="1200" dirty="0"/>
        </a:p>
      </dsp:txBody>
      <dsp:txXfrm>
        <a:off x="4199334" y="2645"/>
        <a:ext cx="2706687" cy="1624012"/>
      </dsp:txXfrm>
    </dsp:sp>
    <dsp:sp modelId="{D1AD67C4-0A0C-4898-912C-205827B30F6D}">
      <dsp:nvSpPr>
        <dsp:cNvPr id="0" name=""/>
        <dsp:cNvSpPr/>
      </dsp:nvSpPr>
      <dsp:spPr>
        <a:xfrm>
          <a:off x="1221978" y="1897327"/>
          <a:ext cx="2706687" cy="1624012"/>
        </a:xfrm>
        <a:prstGeom prst="rect">
          <a:avLst/>
        </a:prstGeom>
        <a:gradFill rotWithShape="0">
          <a:gsLst>
            <a:gs pos="0">
              <a:schemeClr val="accent2">
                <a:hueOff val="-1185714"/>
                <a:satOff val="5680"/>
                <a:lumOff val="5255"/>
                <a:alphaOff val="0"/>
                <a:tint val="96000"/>
                <a:lumMod val="100000"/>
              </a:schemeClr>
            </a:gs>
            <a:gs pos="78000">
              <a:schemeClr val="accent2">
                <a:hueOff val="-1185714"/>
                <a:satOff val="5680"/>
                <a:lumOff val="5255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300" kern="1200" dirty="0" smtClean="0"/>
            <a:t>Programa de publicidad y promoción</a:t>
          </a:r>
          <a:endParaRPr lang="es-EC" sz="3300" kern="1200" dirty="0"/>
        </a:p>
      </dsp:txBody>
      <dsp:txXfrm>
        <a:off x="1221978" y="1897327"/>
        <a:ext cx="2706687" cy="1624012"/>
      </dsp:txXfrm>
    </dsp:sp>
    <dsp:sp modelId="{9450BEFD-711E-4514-87BE-73A0DEB28EF3}">
      <dsp:nvSpPr>
        <dsp:cNvPr id="0" name=""/>
        <dsp:cNvSpPr/>
      </dsp:nvSpPr>
      <dsp:spPr>
        <a:xfrm>
          <a:off x="4199334" y="1897327"/>
          <a:ext cx="2706687" cy="1624012"/>
        </a:xfrm>
        <a:prstGeom prst="rect">
          <a:avLst/>
        </a:prstGeom>
        <a:gradFill rotWithShape="0">
          <a:gsLst>
            <a:gs pos="0">
              <a:schemeClr val="accent2">
                <a:hueOff val="-1778572"/>
                <a:satOff val="8520"/>
                <a:lumOff val="7882"/>
                <a:alphaOff val="0"/>
                <a:tint val="96000"/>
                <a:lumMod val="100000"/>
              </a:schemeClr>
            </a:gs>
            <a:gs pos="78000">
              <a:schemeClr val="accent2">
                <a:hueOff val="-1778572"/>
                <a:satOff val="8520"/>
                <a:lumOff val="7882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300" kern="1200" dirty="0" smtClean="0"/>
            <a:t>Capacitación</a:t>
          </a:r>
          <a:endParaRPr lang="es-EC" sz="3300" kern="1200" dirty="0"/>
        </a:p>
      </dsp:txBody>
      <dsp:txXfrm>
        <a:off x="4199334" y="1897327"/>
        <a:ext cx="2706687" cy="1624012"/>
      </dsp:txXfrm>
    </dsp:sp>
    <dsp:sp modelId="{51CF16C4-49FF-4941-BF19-B611A80CFCA2}">
      <dsp:nvSpPr>
        <dsp:cNvPr id="0" name=""/>
        <dsp:cNvSpPr/>
      </dsp:nvSpPr>
      <dsp:spPr>
        <a:xfrm>
          <a:off x="1221978" y="3792008"/>
          <a:ext cx="2706687" cy="1624012"/>
        </a:xfrm>
        <a:prstGeom prst="rect">
          <a:avLst/>
        </a:prstGeom>
        <a:gradFill rotWithShape="0">
          <a:gsLst>
            <a:gs pos="0">
              <a:schemeClr val="accent2">
                <a:hueOff val="-2371429"/>
                <a:satOff val="11360"/>
                <a:lumOff val="10510"/>
                <a:alphaOff val="0"/>
                <a:tint val="96000"/>
                <a:lumMod val="100000"/>
              </a:schemeClr>
            </a:gs>
            <a:gs pos="78000">
              <a:schemeClr val="accent2">
                <a:hueOff val="-2371429"/>
                <a:satOff val="11360"/>
                <a:lumOff val="1051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300" kern="1200" dirty="0" smtClean="0"/>
            <a:t>Punto de información turística</a:t>
          </a:r>
          <a:endParaRPr lang="es-EC" sz="3300" kern="1200" dirty="0"/>
        </a:p>
      </dsp:txBody>
      <dsp:txXfrm>
        <a:off x="1221978" y="3792008"/>
        <a:ext cx="2706687" cy="1624012"/>
      </dsp:txXfrm>
    </dsp:sp>
    <dsp:sp modelId="{7268FBE3-66BF-4653-86B0-0CBA5AAAA9D0}">
      <dsp:nvSpPr>
        <dsp:cNvPr id="0" name=""/>
        <dsp:cNvSpPr/>
      </dsp:nvSpPr>
      <dsp:spPr>
        <a:xfrm>
          <a:off x="4199334" y="3792008"/>
          <a:ext cx="2706687" cy="1624012"/>
        </a:xfrm>
        <a:prstGeom prst="rect">
          <a:avLst/>
        </a:prstGeom>
        <a:gradFill rotWithShape="0">
          <a:gsLst>
            <a:gs pos="0">
              <a:schemeClr val="accent2">
                <a:hueOff val="-2964286"/>
                <a:satOff val="14200"/>
                <a:lumOff val="13137"/>
                <a:alphaOff val="0"/>
                <a:tint val="96000"/>
                <a:lumMod val="100000"/>
              </a:schemeClr>
            </a:gs>
            <a:gs pos="78000">
              <a:schemeClr val="accent2">
                <a:hueOff val="-2964286"/>
                <a:satOff val="14200"/>
                <a:lumOff val="13137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300" kern="1200" dirty="0" smtClean="0"/>
            <a:t>Sinergia de elementos propuestos</a:t>
          </a:r>
          <a:endParaRPr lang="es-EC" sz="3300" kern="1200" dirty="0"/>
        </a:p>
      </dsp:txBody>
      <dsp:txXfrm>
        <a:off x="4199334" y="3792008"/>
        <a:ext cx="2706687" cy="1624012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66A1E2-8D5A-45AB-98F0-D8D96034AB8D}">
      <dsp:nvSpPr>
        <dsp:cNvPr id="0" name=""/>
        <dsp:cNvSpPr/>
      </dsp:nvSpPr>
      <dsp:spPr>
        <a:xfrm>
          <a:off x="-3971710" y="-614042"/>
          <a:ext cx="4766707" cy="4766707"/>
        </a:xfrm>
        <a:prstGeom prst="blockArc">
          <a:avLst>
            <a:gd name="adj1" fmla="val 18900000"/>
            <a:gd name="adj2" fmla="val 2700000"/>
            <a:gd name="adj3" fmla="val 453"/>
          </a:avLst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014790-6C20-4D47-BBA4-CC57CBE2891C}">
      <dsp:nvSpPr>
        <dsp:cNvPr id="0" name=""/>
        <dsp:cNvSpPr/>
      </dsp:nvSpPr>
      <dsp:spPr>
        <a:xfrm>
          <a:off x="650487" y="505527"/>
          <a:ext cx="6606387" cy="10109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2413" tIns="78740" rIns="78740" bIns="7874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100" kern="1200" dirty="0" smtClean="0"/>
            <a:t>AVENTURA Y NATURALEZA</a:t>
          </a:r>
          <a:endParaRPr lang="es-EC" sz="3100" kern="1200" dirty="0"/>
        </a:p>
      </dsp:txBody>
      <dsp:txXfrm>
        <a:off x="650487" y="505527"/>
        <a:ext cx="6606387" cy="1010913"/>
      </dsp:txXfrm>
    </dsp:sp>
    <dsp:sp modelId="{D995CAD2-A8B7-4DFF-9844-40D298E2BE0E}">
      <dsp:nvSpPr>
        <dsp:cNvPr id="0" name=""/>
        <dsp:cNvSpPr/>
      </dsp:nvSpPr>
      <dsp:spPr>
        <a:xfrm>
          <a:off x="18666" y="379163"/>
          <a:ext cx="1263641" cy="126364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C89420-BE38-4B7F-9386-6CABDC6BD30D}">
      <dsp:nvSpPr>
        <dsp:cNvPr id="0" name=""/>
        <dsp:cNvSpPr/>
      </dsp:nvSpPr>
      <dsp:spPr>
        <a:xfrm>
          <a:off x="650487" y="2022180"/>
          <a:ext cx="6606387" cy="10109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2413" tIns="78740" rIns="78740" bIns="7874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100" kern="1200" dirty="0" smtClean="0"/>
            <a:t>AVENTURA Y AMANECER MÁGICO</a:t>
          </a:r>
          <a:endParaRPr lang="es-EC" sz="3100" kern="1200" dirty="0"/>
        </a:p>
      </dsp:txBody>
      <dsp:txXfrm>
        <a:off x="650487" y="2022180"/>
        <a:ext cx="6606387" cy="1010913"/>
      </dsp:txXfrm>
    </dsp:sp>
    <dsp:sp modelId="{8709F46E-F131-47DE-9E6D-37CCF795A9B8}">
      <dsp:nvSpPr>
        <dsp:cNvPr id="0" name=""/>
        <dsp:cNvSpPr/>
      </dsp:nvSpPr>
      <dsp:spPr>
        <a:xfrm>
          <a:off x="18666" y="1895816"/>
          <a:ext cx="1263641" cy="1263641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240066-7B7F-44E3-9FE9-C08482C139FD}">
      <dsp:nvSpPr>
        <dsp:cNvPr id="0" name=""/>
        <dsp:cNvSpPr/>
      </dsp:nvSpPr>
      <dsp:spPr>
        <a:xfrm>
          <a:off x="480603" y="5"/>
          <a:ext cx="2843008" cy="170580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900" kern="1200" dirty="0" smtClean="0"/>
            <a:t>Atractivos naturales</a:t>
          </a:r>
          <a:endParaRPr lang="es-EC" sz="3900" kern="1200" dirty="0"/>
        </a:p>
      </dsp:txBody>
      <dsp:txXfrm>
        <a:off x="480603" y="5"/>
        <a:ext cx="2843008" cy="1705805"/>
      </dsp:txXfrm>
    </dsp:sp>
    <dsp:sp modelId="{DF6F2924-CE8B-468F-BF2A-69EC5173F4AD}">
      <dsp:nvSpPr>
        <dsp:cNvPr id="0" name=""/>
        <dsp:cNvSpPr/>
      </dsp:nvSpPr>
      <dsp:spPr>
        <a:xfrm>
          <a:off x="3607913" y="5"/>
          <a:ext cx="2843008" cy="1705805"/>
        </a:xfrm>
        <a:prstGeom prst="rect">
          <a:avLst/>
        </a:prstGeom>
        <a:solidFill>
          <a:schemeClr val="accent3">
            <a:hueOff val="-477801"/>
            <a:satOff val="393"/>
            <a:lumOff val="-327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900" kern="1200" dirty="0" smtClean="0"/>
            <a:t>Atractivos culturales</a:t>
          </a:r>
        </a:p>
      </dsp:txBody>
      <dsp:txXfrm>
        <a:off x="3607913" y="5"/>
        <a:ext cx="2843008" cy="1705805"/>
      </dsp:txXfrm>
    </dsp:sp>
    <dsp:sp modelId="{693B01F4-5E3E-4041-AA7F-6CFB1D884306}">
      <dsp:nvSpPr>
        <dsp:cNvPr id="0" name=""/>
        <dsp:cNvSpPr/>
      </dsp:nvSpPr>
      <dsp:spPr>
        <a:xfrm>
          <a:off x="480603" y="1990111"/>
          <a:ext cx="2843008" cy="1705805"/>
        </a:xfrm>
        <a:prstGeom prst="rect">
          <a:avLst/>
        </a:prstGeom>
        <a:solidFill>
          <a:schemeClr val="accent3">
            <a:hueOff val="-955602"/>
            <a:satOff val="787"/>
            <a:lumOff val="-65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900" kern="1200" dirty="0" smtClean="0"/>
            <a:t>Actividades turísticas</a:t>
          </a:r>
        </a:p>
      </dsp:txBody>
      <dsp:txXfrm>
        <a:off x="480603" y="1990111"/>
        <a:ext cx="2843008" cy="1705805"/>
      </dsp:txXfrm>
    </dsp:sp>
    <dsp:sp modelId="{68D9B3AA-4A71-403D-9712-EDDBC4AECEC2}">
      <dsp:nvSpPr>
        <dsp:cNvPr id="0" name=""/>
        <dsp:cNvSpPr/>
      </dsp:nvSpPr>
      <dsp:spPr>
        <a:xfrm>
          <a:off x="3607913" y="1990111"/>
          <a:ext cx="2843008" cy="1705805"/>
        </a:xfrm>
        <a:prstGeom prst="rect">
          <a:avLst/>
        </a:prstGeom>
        <a:solidFill>
          <a:schemeClr val="accent3">
            <a:hueOff val="-1433403"/>
            <a:satOff val="1180"/>
            <a:lumOff val="-981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900" kern="1200" dirty="0" smtClean="0"/>
            <a:t>Servicios de apoyo</a:t>
          </a:r>
          <a:endParaRPr lang="es-EC" sz="3900" kern="1200" dirty="0"/>
        </a:p>
      </dsp:txBody>
      <dsp:txXfrm>
        <a:off x="3607913" y="1990111"/>
        <a:ext cx="2843008" cy="1705805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0C3C0D-91B7-4297-B74F-B496813E1B8F}">
      <dsp:nvSpPr>
        <dsp:cNvPr id="0" name=""/>
        <dsp:cNvSpPr/>
      </dsp:nvSpPr>
      <dsp:spPr>
        <a:xfrm>
          <a:off x="621074" y="1222"/>
          <a:ext cx="3683699" cy="803906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Atención al cliente</a:t>
          </a:r>
          <a:endParaRPr lang="es-EC" sz="2000" kern="1200" dirty="0"/>
        </a:p>
      </dsp:txBody>
      <dsp:txXfrm>
        <a:off x="1023027" y="1222"/>
        <a:ext cx="2879793" cy="803906"/>
      </dsp:txXfrm>
    </dsp:sp>
    <dsp:sp modelId="{65CBDFCC-5B8F-4A2E-BF20-A40901693682}">
      <dsp:nvSpPr>
        <dsp:cNvPr id="0" name=""/>
        <dsp:cNvSpPr/>
      </dsp:nvSpPr>
      <dsp:spPr>
        <a:xfrm>
          <a:off x="4043504" y="69554"/>
          <a:ext cx="2985925" cy="667242"/>
        </a:xfrm>
        <a:prstGeom prst="chevron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/>
            <a:t>Alojamiento, A y B , prestadores de servicios</a:t>
          </a:r>
          <a:endParaRPr lang="es-EC" sz="1100" kern="1200" dirty="0"/>
        </a:p>
      </dsp:txBody>
      <dsp:txXfrm>
        <a:off x="4377125" y="69554"/>
        <a:ext cx="2318683" cy="667242"/>
      </dsp:txXfrm>
    </dsp:sp>
    <dsp:sp modelId="{1F8B11DE-65AA-4561-9591-B51CE841CA92}">
      <dsp:nvSpPr>
        <dsp:cNvPr id="0" name=""/>
        <dsp:cNvSpPr/>
      </dsp:nvSpPr>
      <dsp:spPr>
        <a:xfrm>
          <a:off x="6795894" y="69554"/>
          <a:ext cx="1668105" cy="667242"/>
        </a:xfrm>
        <a:prstGeom prst="chevron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/>
            <a:t>40 horas</a:t>
          </a:r>
          <a:endParaRPr lang="es-EC" sz="1100" kern="1200" dirty="0"/>
        </a:p>
      </dsp:txBody>
      <dsp:txXfrm>
        <a:off x="7129515" y="69554"/>
        <a:ext cx="1000863" cy="667242"/>
      </dsp:txXfrm>
    </dsp:sp>
    <dsp:sp modelId="{2B82F5FA-0881-4C40-B901-BD7CB6C76130}">
      <dsp:nvSpPr>
        <dsp:cNvPr id="0" name=""/>
        <dsp:cNvSpPr/>
      </dsp:nvSpPr>
      <dsp:spPr>
        <a:xfrm>
          <a:off x="621074" y="917675"/>
          <a:ext cx="3683699" cy="803906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Primeros auxilios</a:t>
          </a:r>
          <a:endParaRPr lang="es-EC" sz="2000" kern="1200" dirty="0"/>
        </a:p>
      </dsp:txBody>
      <dsp:txXfrm>
        <a:off x="1023027" y="917675"/>
        <a:ext cx="2879793" cy="803906"/>
      </dsp:txXfrm>
    </dsp:sp>
    <dsp:sp modelId="{8BBE8E33-051E-476A-9674-72D81EF47BCD}">
      <dsp:nvSpPr>
        <dsp:cNvPr id="0" name=""/>
        <dsp:cNvSpPr/>
      </dsp:nvSpPr>
      <dsp:spPr>
        <a:xfrm>
          <a:off x="4043504" y="986007"/>
          <a:ext cx="3001038" cy="667242"/>
        </a:xfrm>
        <a:prstGeom prst="chevron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/>
            <a:t>Alojamiento, A y B , prestadores de servicios</a:t>
          </a:r>
          <a:endParaRPr lang="es-EC" sz="1100" kern="1200" dirty="0"/>
        </a:p>
      </dsp:txBody>
      <dsp:txXfrm>
        <a:off x="4377125" y="986007"/>
        <a:ext cx="2333796" cy="667242"/>
      </dsp:txXfrm>
    </dsp:sp>
    <dsp:sp modelId="{3BF24791-B02A-4617-B4B0-349EC6DD16E5}">
      <dsp:nvSpPr>
        <dsp:cNvPr id="0" name=""/>
        <dsp:cNvSpPr/>
      </dsp:nvSpPr>
      <dsp:spPr>
        <a:xfrm>
          <a:off x="6811007" y="986007"/>
          <a:ext cx="1668105" cy="667242"/>
        </a:xfrm>
        <a:prstGeom prst="chevron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/>
            <a:t>40 horas</a:t>
          </a:r>
          <a:endParaRPr lang="es-EC" sz="1100" kern="1200" dirty="0"/>
        </a:p>
      </dsp:txBody>
      <dsp:txXfrm>
        <a:off x="7144628" y="986007"/>
        <a:ext cx="1000863" cy="667242"/>
      </dsp:txXfrm>
    </dsp:sp>
    <dsp:sp modelId="{9D88837A-FFAF-400F-8536-236B381496C1}">
      <dsp:nvSpPr>
        <dsp:cNvPr id="0" name=""/>
        <dsp:cNvSpPr/>
      </dsp:nvSpPr>
      <dsp:spPr>
        <a:xfrm>
          <a:off x="621074" y="1834128"/>
          <a:ext cx="3649231" cy="803906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Inglés elemental</a:t>
          </a:r>
          <a:endParaRPr lang="es-EC" sz="2000" kern="1200" dirty="0"/>
        </a:p>
      </dsp:txBody>
      <dsp:txXfrm>
        <a:off x="1023027" y="1834128"/>
        <a:ext cx="2845325" cy="803906"/>
      </dsp:txXfrm>
    </dsp:sp>
    <dsp:sp modelId="{3FA2884B-AD1F-42B4-9A58-99623CF51F37}">
      <dsp:nvSpPr>
        <dsp:cNvPr id="0" name=""/>
        <dsp:cNvSpPr/>
      </dsp:nvSpPr>
      <dsp:spPr>
        <a:xfrm>
          <a:off x="4009036" y="1902460"/>
          <a:ext cx="3121125" cy="667242"/>
        </a:xfrm>
        <a:prstGeom prst="chevron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/>
            <a:t>Alojamiento, A y B , prestadores de servicios</a:t>
          </a:r>
          <a:endParaRPr lang="es-EC" sz="1100" kern="1200" dirty="0"/>
        </a:p>
      </dsp:txBody>
      <dsp:txXfrm>
        <a:off x="4342657" y="1902460"/>
        <a:ext cx="2453883" cy="667242"/>
      </dsp:txXfrm>
    </dsp:sp>
    <dsp:sp modelId="{4AEE55C7-4A86-4548-A94A-A210933C5CD4}">
      <dsp:nvSpPr>
        <dsp:cNvPr id="0" name=""/>
        <dsp:cNvSpPr/>
      </dsp:nvSpPr>
      <dsp:spPr>
        <a:xfrm>
          <a:off x="6896627" y="1902460"/>
          <a:ext cx="1668105" cy="667242"/>
        </a:xfrm>
        <a:prstGeom prst="chevron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/>
            <a:t>80 horas</a:t>
          </a:r>
          <a:endParaRPr lang="es-EC" sz="1100" kern="1200" dirty="0"/>
        </a:p>
      </dsp:txBody>
      <dsp:txXfrm>
        <a:off x="7230248" y="1902460"/>
        <a:ext cx="1000863" cy="667242"/>
      </dsp:txXfrm>
    </dsp:sp>
    <dsp:sp modelId="{1E1330CB-1E5D-41A0-9A77-1B6AC4A91EFD}">
      <dsp:nvSpPr>
        <dsp:cNvPr id="0" name=""/>
        <dsp:cNvSpPr/>
      </dsp:nvSpPr>
      <dsp:spPr>
        <a:xfrm>
          <a:off x="621074" y="2750581"/>
          <a:ext cx="3638137" cy="803906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Innovación</a:t>
          </a:r>
          <a:endParaRPr lang="es-EC" sz="2000" kern="1200" dirty="0"/>
        </a:p>
      </dsp:txBody>
      <dsp:txXfrm>
        <a:off x="1023027" y="2750581"/>
        <a:ext cx="2834231" cy="803906"/>
      </dsp:txXfrm>
    </dsp:sp>
    <dsp:sp modelId="{3B52F06B-E8BA-4900-A304-08FB2BA92EA7}">
      <dsp:nvSpPr>
        <dsp:cNvPr id="0" name=""/>
        <dsp:cNvSpPr/>
      </dsp:nvSpPr>
      <dsp:spPr>
        <a:xfrm>
          <a:off x="3997942" y="2818913"/>
          <a:ext cx="3307585" cy="667242"/>
        </a:xfrm>
        <a:prstGeom prst="chevron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/>
            <a:t>Áreas administravas</a:t>
          </a:r>
          <a:endParaRPr lang="es-EC" sz="1100" kern="1200" dirty="0"/>
        </a:p>
      </dsp:txBody>
      <dsp:txXfrm>
        <a:off x="4331563" y="2818913"/>
        <a:ext cx="2640343" cy="667242"/>
      </dsp:txXfrm>
    </dsp:sp>
    <dsp:sp modelId="{F16D2723-6329-4AE2-888F-53983AE1CD52}">
      <dsp:nvSpPr>
        <dsp:cNvPr id="0" name=""/>
        <dsp:cNvSpPr/>
      </dsp:nvSpPr>
      <dsp:spPr>
        <a:xfrm>
          <a:off x="7071994" y="2818913"/>
          <a:ext cx="1668105" cy="667242"/>
        </a:xfrm>
        <a:prstGeom prst="chevron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/>
            <a:t>30 horas</a:t>
          </a:r>
          <a:endParaRPr lang="es-EC" sz="1100" kern="1200" dirty="0"/>
        </a:p>
      </dsp:txBody>
      <dsp:txXfrm>
        <a:off x="7405615" y="2818913"/>
        <a:ext cx="1000863" cy="667242"/>
      </dsp:txXfrm>
    </dsp:sp>
    <dsp:sp modelId="{E3CDA8A1-6C63-4F5C-863D-CC322066F825}">
      <dsp:nvSpPr>
        <dsp:cNvPr id="0" name=""/>
        <dsp:cNvSpPr/>
      </dsp:nvSpPr>
      <dsp:spPr>
        <a:xfrm>
          <a:off x="621074" y="3667034"/>
          <a:ext cx="3683699" cy="803906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Técnicas de restaurante</a:t>
          </a:r>
          <a:endParaRPr lang="es-EC" sz="2000" kern="1200" dirty="0"/>
        </a:p>
      </dsp:txBody>
      <dsp:txXfrm>
        <a:off x="1023027" y="3667034"/>
        <a:ext cx="2879793" cy="803906"/>
      </dsp:txXfrm>
    </dsp:sp>
    <dsp:sp modelId="{7DDF1FA1-FCA0-4543-A1BF-E9F168A8DBD4}">
      <dsp:nvSpPr>
        <dsp:cNvPr id="0" name=""/>
        <dsp:cNvSpPr/>
      </dsp:nvSpPr>
      <dsp:spPr>
        <a:xfrm>
          <a:off x="4043504" y="3735366"/>
          <a:ext cx="3086144" cy="667242"/>
        </a:xfrm>
        <a:prstGeom prst="chevron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/>
            <a:t>Alojamiento, A y B. </a:t>
          </a:r>
          <a:endParaRPr lang="es-EC" sz="1100" kern="1200" dirty="0"/>
        </a:p>
      </dsp:txBody>
      <dsp:txXfrm>
        <a:off x="4377125" y="3735366"/>
        <a:ext cx="2418902" cy="667242"/>
      </dsp:txXfrm>
    </dsp:sp>
    <dsp:sp modelId="{0CB4142C-92F2-4FC5-AA7C-5D9C0BFBBC9D}">
      <dsp:nvSpPr>
        <dsp:cNvPr id="0" name=""/>
        <dsp:cNvSpPr/>
      </dsp:nvSpPr>
      <dsp:spPr>
        <a:xfrm>
          <a:off x="6896114" y="3735366"/>
          <a:ext cx="1668105" cy="667242"/>
        </a:xfrm>
        <a:prstGeom prst="chevron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/>
            <a:t>30 horas</a:t>
          </a:r>
          <a:endParaRPr lang="es-EC" sz="1100" kern="1200" dirty="0"/>
        </a:p>
      </dsp:txBody>
      <dsp:txXfrm>
        <a:off x="7229735" y="3735366"/>
        <a:ext cx="1000863" cy="667242"/>
      </dsp:txXfrm>
    </dsp:sp>
    <dsp:sp modelId="{B39A694D-A40B-4B57-99B1-E6A772104A5F}">
      <dsp:nvSpPr>
        <dsp:cNvPr id="0" name=""/>
        <dsp:cNvSpPr/>
      </dsp:nvSpPr>
      <dsp:spPr>
        <a:xfrm>
          <a:off x="621074" y="4583487"/>
          <a:ext cx="3476632" cy="803906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Buenas Prácticas Ambientales</a:t>
          </a:r>
          <a:endParaRPr lang="es-EC" sz="2000" kern="1200" dirty="0"/>
        </a:p>
      </dsp:txBody>
      <dsp:txXfrm>
        <a:off x="1023027" y="4583487"/>
        <a:ext cx="2672726" cy="803906"/>
      </dsp:txXfrm>
    </dsp:sp>
    <dsp:sp modelId="{521BA37A-1321-425C-A0E6-CE84C4E1767B}">
      <dsp:nvSpPr>
        <dsp:cNvPr id="0" name=""/>
        <dsp:cNvSpPr/>
      </dsp:nvSpPr>
      <dsp:spPr>
        <a:xfrm>
          <a:off x="3836438" y="4651820"/>
          <a:ext cx="3515915" cy="667242"/>
        </a:xfrm>
        <a:prstGeom prst="chevron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/>
            <a:t>Todos </a:t>
          </a:r>
          <a:r>
            <a:rPr lang="es-EC" sz="1100" kern="1200" dirty="0" smtClean="0"/>
            <a:t>Alojamiento, A y B , prestadores de servicios</a:t>
          </a:r>
          <a:endParaRPr lang="es-EC" sz="1100" kern="1200" dirty="0"/>
        </a:p>
      </dsp:txBody>
      <dsp:txXfrm>
        <a:off x="4170059" y="4651820"/>
        <a:ext cx="2848673" cy="667242"/>
      </dsp:txXfrm>
    </dsp:sp>
    <dsp:sp modelId="{400F4284-5F9A-44CD-ADDD-FD74CEA5B7A3}">
      <dsp:nvSpPr>
        <dsp:cNvPr id="0" name=""/>
        <dsp:cNvSpPr/>
      </dsp:nvSpPr>
      <dsp:spPr>
        <a:xfrm>
          <a:off x="7118818" y="4651820"/>
          <a:ext cx="1668105" cy="667242"/>
        </a:xfrm>
        <a:prstGeom prst="chevron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/>
            <a:t>30 horas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100" kern="1200" dirty="0"/>
        </a:p>
      </dsp:txBody>
      <dsp:txXfrm>
        <a:off x="7452439" y="4651820"/>
        <a:ext cx="1000863" cy="667242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5C3916-C43E-48BE-844D-78AAAE32AF41}">
      <dsp:nvSpPr>
        <dsp:cNvPr id="0" name=""/>
        <dsp:cNvSpPr/>
      </dsp:nvSpPr>
      <dsp:spPr>
        <a:xfrm>
          <a:off x="0" y="3029"/>
          <a:ext cx="9277685" cy="81899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500" kern="1200" dirty="0" smtClean="0"/>
            <a:t>Publicidad</a:t>
          </a:r>
          <a:endParaRPr lang="es-EC" sz="3500" kern="1200" dirty="0"/>
        </a:p>
      </dsp:txBody>
      <dsp:txXfrm>
        <a:off x="39980" y="43009"/>
        <a:ext cx="9197725" cy="739039"/>
      </dsp:txXfrm>
    </dsp:sp>
    <dsp:sp modelId="{416D719C-E3AB-4723-B36C-528374029694}">
      <dsp:nvSpPr>
        <dsp:cNvPr id="0" name=""/>
        <dsp:cNvSpPr/>
      </dsp:nvSpPr>
      <dsp:spPr>
        <a:xfrm>
          <a:off x="0" y="822029"/>
          <a:ext cx="9277685" cy="17750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4566" tIns="44450" rIns="248920" bIns="4445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2700" kern="1200" dirty="0" smtClean="0"/>
            <a:t>Cooperativismo</a:t>
          </a:r>
          <a:endParaRPr lang="es-EC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2700" kern="1200" dirty="0" smtClean="0"/>
            <a:t>Anticipación a difusión turística</a:t>
          </a:r>
          <a:endParaRPr lang="es-EC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2700" kern="1200" dirty="0" smtClean="0"/>
            <a:t>Desestacionalizar el turismo interno</a:t>
          </a:r>
          <a:endParaRPr lang="es-EC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2700" kern="1200" dirty="0" smtClean="0"/>
            <a:t>Captar potenciales turísticos</a:t>
          </a:r>
          <a:endParaRPr lang="es-EC" sz="2700" kern="1200" dirty="0"/>
        </a:p>
      </dsp:txBody>
      <dsp:txXfrm>
        <a:off x="0" y="822029"/>
        <a:ext cx="9277685" cy="1775025"/>
      </dsp:txXfrm>
    </dsp:sp>
    <dsp:sp modelId="{3BDC46A4-6E37-4E0B-A26A-8A74D158E64F}">
      <dsp:nvSpPr>
        <dsp:cNvPr id="0" name=""/>
        <dsp:cNvSpPr/>
      </dsp:nvSpPr>
      <dsp:spPr>
        <a:xfrm>
          <a:off x="0" y="2597054"/>
          <a:ext cx="9277685" cy="818999"/>
        </a:xfrm>
        <a:prstGeom prst="roundRect">
          <a:avLst/>
        </a:prstGeom>
        <a:solidFill>
          <a:schemeClr val="accent5">
            <a:hueOff val="1247628"/>
            <a:satOff val="-25244"/>
            <a:lumOff val="78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500" kern="1200" dirty="0" smtClean="0"/>
            <a:t>Capacitaciones</a:t>
          </a:r>
          <a:endParaRPr lang="es-EC" sz="3500" kern="1200" dirty="0"/>
        </a:p>
      </dsp:txBody>
      <dsp:txXfrm>
        <a:off x="39980" y="2637034"/>
        <a:ext cx="9197725" cy="739039"/>
      </dsp:txXfrm>
    </dsp:sp>
    <dsp:sp modelId="{4E075027-7840-40F5-A806-8433C8E9E198}">
      <dsp:nvSpPr>
        <dsp:cNvPr id="0" name=""/>
        <dsp:cNvSpPr/>
      </dsp:nvSpPr>
      <dsp:spPr>
        <a:xfrm>
          <a:off x="0" y="3416054"/>
          <a:ext cx="9277685" cy="8875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4566" tIns="44450" rIns="248920" bIns="4445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2700" kern="1200" dirty="0" smtClean="0"/>
            <a:t>Convenios con instituciones educativas</a:t>
          </a:r>
          <a:endParaRPr lang="es-EC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2700" kern="1200" dirty="0" smtClean="0"/>
            <a:t>Compartir experiencias entre prestadores de servicios</a:t>
          </a:r>
          <a:endParaRPr lang="es-EC" sz="2700" kern="1200" dirty="0"/>
        </a:p>
      </dsp:txBody>
      <dsp:txXfrm>
        <a:off x="0" y="3416054"/>
        <a:ext cx="9277685" cy="887512"/>
      </dsp:txXfrm>
    </dsp:sp>
    <dsp:sp modelId="{81A35A44-1123-4E54-BA53-FF037A21E15C}">
      <dsp:nvSpPr>
        <dsp:cNvPr id="0" name=""/>
        <dsp:cNvSpPr/>
      </dsp:nvSpPr>
      <dsp:spPr>
        <a:xfrm>
          <a:off x="0" y="4303567"/>
          <a:ext cx="9277685" cy="818999"/>
        </a:xfrm>
        <a:prstGeom prst="roundRect">
          <a:avLst/>
        </a:prstGeom>
        <a:solidFill>
          <a:schemeClr val="accent5">
            <a:hueOff val="2495256"/>
            <a:satOff val="-50489"/>
            <a:lumOff val="1569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500" kern="1200" dirty="0" smtClean="0"/>
            <a:t>Punto de información turística</a:t>
          </a:r>
          <a:endParaRPr lang="es-EC" sz="3500" kern="1200" dirty="0"/>
        </a:p>
      </dsp:txBody>
      <dsp:txXfrm>
        <a:off x="39980" y="4343547"/>
        <a:ext cx="9197725" cy="739039"/>
      </dsp:txXfrm>
    </dsp:sp>
    <dsp:sp modelId="{B3F9088A-E33A-4A3B-B844-BC3B6E997944}">
      <dsp:nvSpPr>
        <dsp:cNvPr id="0" name=""/>
        <dsp:cNvSpPr/>
      </dsp:nvSpPr>
      <dsp:spPr>
        <a:xfrm>
          <a:off x="0" y="5122567"/>
          <a:ext cx="9277685" cy="579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4566" tIns="44450" rIns="248920" bIns="4445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2700" kern="1200" dirty="0" smtClean="0"/>
            <a:t>Captar empresarios del sector y público en general</a:t>
          </a:r>
          <a:endParaRPr lang="es-EC" sz="2700" kern="1200" dirty="0"/>
        </a:p>
      </dsp:txBody>
      <dsp:txXfrm>
        <a:off x="0" y="5122567"/>
        <a:ext cx="9277685" cy="579600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1AAD12-F035-4538-B678-C70905622790}">
      <dsp:nvSpPr>
        <dsp:cNvPr id="0" name=""/>
        <dsp:cNvSpPr/>
      </dsp:nvSpPr>
      <dsp:spPr>
        <a:xfrm>
          <a:off x="3721256" y="-227430"/>
          <a:ext cx="2099635" cy="147397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Turismo oportunidad de desarrollo</a:t>
          </a:r>
          <a:endParaRPr lang="es-EC" sz="1600" kern="1200" dirty="0"/>
        </a:p>
      </dsp:txBody>
      <dsp:txXfrm>
        <a:off x="3793210" y="-155476"/>
        <a:ext cx="1955727" cy="1330071"/>
      </dsp:txXfrm>
    </dsp:sp>
    <dsp:sp modelId="{607C5D34-089B-4A7A-A185-62D0C71B2516}">
      <dsp:nvSpPr>
        <dsp:cNvPr id="0" name=""/>
        <dsp:cNvSpPr/>
      </dsp:nvSpPr>
      <dsp:spPr>
        <a:xfrm>
          <a:off x="2798620" y="509558"/>
          <a:ext cx="3944908" cy="3944908"/>
        </a:xfrm>
        <a:custGeom>
          <a:avLst/>
          <a:gdLst/>
          <a:ahLst/>
          <a:cxnLst/>
          <a:rect l="0" t="0" r="0" b="0"/>
          <a:pathLst>
            <a:path>
              <a:moveTo>
                <a:pt x="3027022" y="305582"/>
              </a:moveTo>
              <a:arcTo wR="1972454" hR="1972454" stAng="18139202" swAng="962667"/>
            </a:path>
          </a:pathLst>
        </a:custGeom>
        <a:noFill/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E18D67-4617-4E34-8439-89CAC5326671}">
      <dsp:nvSpPr>
        <dsp:cNvPr id="0" name=""/>
        <dsp:cNvSpPr/>
      </dsp:nvSpPr>
      <dsp:spPr>
        <a:xfrm>
          <a:off x="5673379" y="1175738"/>
          <a:ext cx="1947221" cy="1393505"/>
        </a:xfrm>
        <a:prstGeom prst="roundRect">
          <a:avLst/>
        </a:prstGeom>
        <a:solidFill>
          <a:schemeClr val="accent2">
            <a:hueOff val="-741071"/>
            <a:satOff val="3550"/>
            <a:lumOff val="328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No existe apoyo del GAD</a:t>
          </a:r>
          <a:endParaRPr lang="es-EC" sz="1600" kern="1200" dirty="0"/>
        </a:p>
      </dsp:txBody>
      <dsp:txXfrm>
        <a:off x="5741404" y="1243763"/>
        <a:ext cx="1811171" cy="1257455"/>
      </dsp:txXfrm>
    </dsp:sp>
    <dsp:sp modelId="{179D85A6-FEF1-4963-93BB-6C0F1805D04E}">
      <dsp:nvSpPr>
        <dsp:cNvPr id="0" name=""/>
        <dsp:cNvSpPr/>
      </dsp:nvSpPr>
      <dsp:spPr>
        <a:xfrm>
          <a:off x="2798620" y="509558"/>
          <a:ext cx="3944908" cy="3944908"/>
        </a:xfrm>
        <a:custGeom>
          <a:avLst/>
          <a:gdLst/>
          <a:ahLst/>
          <a:cxnLst/>
          <a:rect l="0" t="0" r="0" b="0"/>
          <a:pathLst>
            <a:path>
              <a:moveTo>
                <a:pt x="3942630" y="2067223"/>
              </a:moveTo>
              <a:arcTo wR="1972454" hR="1972454" stAng="165236" swAng="1297155"/>
            </a:path>
          </a:pathLst>
        </a:custGeom>
        <a:noFill/>
        <a:ln w="12700" cap="rnd" cmpd="sng" algn="ctr">
          <a:solidFill>
            <a:schemeClr val="accent2">
              <a:hueOff val="-741071"/>
              <a:satOff val="3550"/>
              <a:lumOff val="328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F97224-169A-44B6-8078-67B56C0949C2}">
      <dsp:nvSpPr>
        <dsp:cNvPr id="0" name=""/>
        <dsp:cNvSpPr/>
      </dsp:nvSpPr>
      <dsp:spPr>
        <a:xfrm>
          <a:off x="5130646" y="3302869"/>
          <a:ext cx="1599615" cy="1549784"/>
        </a:xfrm>
        <a:prstGeom prst="roundRect">
          <a:avLst/>
        </a:prstGeom>
        <a:solidFill>
          <a:schemeClr val="accent2">
            <a:hueOff val="-1482143"/>
            <a:satOff val="7100"/>
            <a:lumOff val="6569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Demanda potencial </a:t>
          </a:r>
          <a:endParaRPr lang="es-EC" sz="1600" kern="1200" dirty="0"/>
        </a:p>
      </dsp:txBody>
      <dsp:txXfrm>
        <a:off x="5206300" y="3378523"/>
        <a:ext cx="1448307" cy="1398476"/>
      </dsp:txXfrm>
    </dsp:sp>
    <dsp:sp modelId="{42487D64-552D-4FB2-BCE4-81B00FF69DEF}">
      <dsp:nvSpPr>
        <dsp:cNvPr id="0" name=""/>
        <dsp:cNvSpPr/>
      </dsp:nvSpPr>
      <dsp:spPr>
        <a:xfrm>
          <a:off x="2798620" y="509558"/>
          <a:ext cx="3944908" cy="3944908"/>
        </a:xfrm>
        <a:custGeom>
          <a:avLst/>
          <a:gdLst/>
          <a:ahLst/>
          <a:cxnLst/>
          <a:rect l="0" t="0" r="0" b="0"/>
          <a:pathLst>
            <a:path>
              <a:moveTo>
                <a:pt x="2327349" y="3912718"/>
              </a:moveTo>
              <a:arcTo wR="1972454" hR="1972454" stAng="4778074" swAng="814219"/>
            </a:path>
          </a:pathLst>
        </a:custGeom>
        <a:noFill/>
        <a:ln w="12700" cap="rnd" cmpd="sng" algn="ctr">
          <a:solidFill>
            <a:schemeClr val="accent2">
              <a:hueOff val="-1482143"/>
              <a:satOff val="7100"/>
              <a:lumOff val="656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2D2EBA-3598-49E8-A794-681EF02CCBF5}">
      <dsp:nvSpPr>
        <dsp:cNvPr id="0" name=""/>
        <dsp:cNvSpPr/>
      </dsp:nvSpPr>
      <dsp:spPr>
        <a:xfrm>
          <a:off x="2567336" y="3303471"/>
          <a:ext cx="2088717" cy="1548580"/>
        </a:xfrm>
        <a:prstGeom prst="roundRect">
          <a:avLst/>
        </a:prstGeom>
        <a:solidFill>
          <a:schemeClr val="accent2">
            <a:hueOff val="-2223214"/>
            <a:satOff val="10650"/>
            <a:lumOff val="9853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No existe un proyecto de difusión de atractivos turísticos</a:t>
          </a:r>
          <a:endParaRPr lang="es-EC" sz="1600" kern="1200" dirty="0"/>
        </a:p>
      </dsp:txBody>
      <dsp:txXfrm>
        <a:off x="2642931" y="3379066"/>
        <a:ext cx="1937527" cy="1397390"/>
      </dsp:txXfrm>
    </dsp:sp>
    <dsp:sp modelId="{E2C281D3-9BCE-4C6C-89BE-C1CDD23DC917}">
      <dsp:nvSpPr>
        <dsp:cNvPr id="0" name=""/>
        <dsp:cNvSpPr/>
      </dsp:nvSpPr>
      <dsp:spPr>
        <a:xfrm>
          <a:off x="2798620" y="509558"/>
          <a:ext cx="3944908" cy="3944908"/>
        </a:xfrm>
        <a:custGeom>
          <a:avLst/>
          <a:gdLst/>
          <a:ahLst/>
          <a:cxnLst/>
          <a:rect l="0" t="0" r="0" b="0"/>
          <a:pathLst>
            <a:path>
              <a:moveTo>
                <a:pt x="176056" y="2787027"/>
              </a:moveTo>
              <a:arcTo wR="1972454" hR="1972454" stAng="9336491" swAng="1300717"/>
            </a:path>
          </a:pathLst>
        </a:custGeom>
        <a:noFill/>
        <a:ln w="12700" cap="rnd" cmpd="sng" algn="ctr">
          <a:solidFill>
            <a:schemeClr val="accent2">
              <a:hueOff val="-2223214"/>
              <a:satOff val="10650"/>
              <a:lumOff val="985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9F281D-9034-4FF1-8B97-0402AD755F9B}">
      <dsp:nvSpPr>
        <dsp:cNvPr id="0" name=""/>
        <dsp:cNvSpPr/>
      </dsp:nvSpPr>
      <dsp:spPr>
        <a:xfrm>
          <a:off x="1904488" y="1177159"/>
          <a:ext cx="1981342" cy="1390663"/>
        </a:xfrm>
        <a:prstGeom prst="roundRect">
          <a:avLst/>
        </a:prstGeom>
        <a:solidFill>
          <a:schemeClr val="accent2">
            <a:hueOff val="-2964286"/>
            <a:satOff val="14200"/>
            <a:lumOff val="13137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Esfuerzos privados</a:t>
          </a:r>
          <a:endParaRPr lang="es-EC" sz="1600" kern="1200" dirty="0"/>
        </a:p>
      </dsp:txBody>
      <dsp:txXfrm>
        <a:off x="1972375" y="1245046"/>
        <a:ext cx="1845568" cy="1254889"/>
      </dsp:txXfrm>
    </dsp:sp>
    <dsp:sp modelId="{71CDC5A7-4A51-408F-81D9-160E8BE9E18C}">
      <dsp:nvSpPr>
        <dsp:cNvPr id="0" name=""/>
        <dsp:cNvSpPr/>
      </dsp:nvSpPr>
      <dsp:spPr>
        <a:xfrm>
          <a:off x="2798620" y="509558"/>
          <a:ext cx="3944908" cy="3944908"/>
        </a:xfrm>
        <a:custGeom>
          <a:avLst/>
          <a:gdLst/>
          <a:ahLst/>
          <a:cxnLst/>
          <a:rect l="0" t="0" r="0" b="0"/>
          <a:pathLst>
            <a:path>
              <a:moveTo>
                <a:pt x="497021" y="663379"/>
              </a:moveTo>
              <a:arcTo wR="1972454" hR="1972454" stAng="13294859" swAng="965906"/>
            </a:path>
          </a:pathLst>
        </a:custGeom>
        <a:noFill/>
        <a:ln w="12700" cap="rnd" cmpd="sng" algn="ctr">
          <a:solidFill>
            <a:schemeClr val="accent2">
              <a:hueOff val="-2964286"/>
              <a:satOff val="14200"/>
              <a:lumOff val="1313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946C54-30EF-44B4-85D4-39739377E096}">
      <dsp:nvSpPr>
        <dsp:cNvPr id="0" name=""/>
        <dsp:cNvSpPr/>
      </dsp:nvSpPr>
      <dsp:spPr>
        <a:xfrm>
          <a:off x="4071861" y="1428"/>
          <a:ext cx="1742669" cy="113273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Acercamiento entre ente privado y público</a:t>
          </a:r>
          <a:endParaRPr lang="es-EC" sz="1600" kern="1200" dirty="0"/>
        </a:p>
      </dsp:txBody>
      <dsp:txXfrm>
        <a:off x="4127157" y="56724"/>
        <a:ext cx="1632077" cy="1022143"/>
      </dsp:txXfrm>
    </dsp:sp>
    <dsp:sp modelId="{B097320B-BA40-4375-9FF4-8A96A9B971D2}">
      <dsp:nvSpPr>
        <dsp:cNvPr id="0" name=""/>
        <dsp:cNvSpPr/>
      </dsp:nvSpPr>
      <dsp:spPr>
        <a:xfrm>
          <a:off x="3072048" y="567795"/>
          <a:ext cx="3742294" cy="3742294"/>
        </a:xfrm>
        <a:custGeom>
          <a:avLst/>
          <a:gdLst/>
          <a:ahLst/>
          <a:cxnLst/>
          <a:rect l="0" t="0" r="0" b="0"/>
          <a:pathLst>
            <a:path>
              <a:moveTo>
                <a:pt x="2755030" y="221922"/>
              </a:moveTo>
              <a:arcTo wR="1871147" hR="1871147" stAng="17891316" swAng="2625444"/>
            </a:path>
          </a:pathLst>
        </a:custGeom>
        <a:noFill/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E975E6-0501-42D9-A6E5-49A6A6A7DACE}">
      <dsp:nvSpPr>
        <dsp:cNvPr id="0" name=""/>
        <dsp:cNvSpPr/>
      </dsp:nvSpPr>
      <dsp:spPr>
        <a:xfrm>
          <a:off x="5943008" y="1872575"/>
          <a:ext cx="1742669" cy="1132735"/>
        </a:xfrm>
        <a:prstGeom prst="roundRect">
          <a:avLst/>
        </a:prstGeom>
        <a:solidFill>
          <a:schemeClr val="accent2">
            <a:hueOff val="-988095"/>
            <a:satOff val="4733"/>
            <a:lumOff val="4379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Estudio de mercado como fuente de información</a:t>
          </a:r>
          <a:endParaRPr lang="es-EC" sz="1600" kern="1200" dirty="0"/>
        </a:p>
      </dsp:txBody>
      <dsp:txXfrm>
        <a:off x="5998304" y="1927871"/>
        <a:ext cx="1632077" cy="1022143"/>
      </dsp:txXfrm>
    </dsp:sp>
    <dsp:sp modelId="{79287EC4-8C80-4DF5-BB08-DB70E006D15A}">
      <dsp:nvSpPr>
        <dsp:cNvPr id="0" name=""/>
        <dsp:cNvSpPr/>
      </dsp:nvSpPr>
      <dsp:spPr>
        <a:xfrm>
          <a:off x="3072048" y="567795"/>
          <a:ext cx="3742294" cy="3742294"/>
        </a:xfrm>
        <a:custGeom>
          <a:avLst/>
          <a:gdLst/>
          <a:ahLst/>
          <a:cxnLst/>
          <a:rect l="0" t="0" r="0" b="0"/>
          <a:pathLst>
            <a:path>
              <a:moveTo>
                <a:pt x="3650168" y="2451040"/>
              </a:moveTo>
              <a:arcTo wR="1871147" hR="1871147" stAng="1083240" swAng="2625444"/>
            </a:path>
          </a:pathLst>
        </a:custGeom>
        <a:noFill/>
        <a:ln w="12700" cap="rnd" cmpd="sng" algn="ctr">
          <a:solidFill>
            <a:schemeClr val="accent2">
              <a:hueOff val="-988095"/>
              <a:satOff val="4733"/>
              <a:lumOff val="437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03F0B2-25A1-4ABD-B454-B1C0A4A25E5A}">
      <dsp:nvSpPr>
        <dsp:cNvPr id="0" name=""/>
        <dsp:cNvSpPr/>
      </dsp:nvSpPr>
      <dsp:spPr>
        <a:xfrm>
          <a:off x="4071861" y="3743722"/>
          <a:ext cx="1742669" cy="1132735"/>
        </a:xfrm>
        <a:prstGeom prst="roundRect">
          <a:avLst/>
        </a:prstGeom>
        <a:solidFill>
          <a:schemeClr val="accent2">
            <a:hueOff val="-1976191"/>
            <a:satOff val="9467"/>
            <a:lumOff val="8758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Realizar programa capacitación</a:t>
          </a:r>
          <a:endParaRPr lang="es-EC" sz="1600" kern="1200" dirty="0"/>
        </a:p>
      </dsp:txBody>
      <dsp:txXfrm>
        <a:off x="4127157" y="3799018"/>
        <a:ext cx="1632077" cy="1022143"/>
      </dsp:txXfrm>
    </dsp:sp>
    <dsp:sp modelId="{EAC49511-2E6E-460C-912A-E32CFC1E2ADD}">
      <dsp:nvSpPr>
        <dsp:cNvPr id="0" name=""/>
        <dsp:cNvSpPr/>
      </dsp:nvSpPr>
      <dsp:spPr>
        <a:xfrm>
          <a:off x="3072048" y="567795"/>
          <a:ext cx="3742294" cy="3742294"/>
        </a:xfrm>
        <a:custGeom>
          <a:avLst/>
          <a:gdLst/>
          <a:ahLst/>
          <a:cxnLst/>
          <a:rect l="0" t="0" r="0" b="0"/>
          <a:pathLst>
            <a:path>
              <a:moveTo>
                <a:pt x="987263" y="3520371"/>
              </a:moveTo>
              <a:arcTo wR="1871147" hR="1871147" stAng="7091316" swAng="2625444"/>
            </a:path>
          </a:pathLst>
        </a:custGeom>
        <a:noFill/>
        <a:ln w="12700" cap="rnd" cmpd="sng" algn="ctr">
          <a:solidFill>
            <a:schemeClr val="accent2">
              <a:hueOff val="-1976191"/>
              <a:satOff val="9467"/>
              <a:lumOff val="875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700F3B-B8DC-438B-9A2C-6C1D8CB6CFF7}">
      <dsp:nvSpPr>
        <dsp:cNvPr id="0" name=""/>
        <dsp:cNvSpPr/>
      </dsp:nvSpPr>
      <dsp:spPr>
        <a:xfrm>
          <a:off x="2200713" y="1872575"/>
          <a:ext cx="1742669" cy="1132735"/>
        </a:xfrm>
        <a:prstGeom prst="roundRect">
          <a:avLst/>
        </a:prstGeom>
        <a:solidFill>
          <a:schemeClr val="accent2">
            <a:hueOff val="-2964286"/>
            <a:satOff val="14200"/>
            <a:lumOff val="13137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Tomar en consideración elementos propuestos </a:t>
          </a:r>
          <a:endParaRPr lang="es-EC" sz="1600" kern="1200" dirty="0"/>
        </a:p>
      </dsp:txBody>
      <dsp:txXfrm>
        <a:off x="2256009" y="1927871"/>
        <a:ext cx="1632077" cy="1022143"/>
      </dsp:txXfrm>
    </dsp:sp>
    <dsp:sp modelId="{83A2599F-DC6B-499F-BF60-CCBF5E5E53CB}">
      <dsp:nvSpPr>
        <dsp:cNvPr id="0" name=""/>
        <dsp:cNvSpPr/>
      </dsp:nvSpPr>
      <dsp:spPr>
        <a:xfrm>
          <a:off x="3072048" y="567795"/>
          <a:ext cx="3742294" cy="3742294"/>
        </a:xfrm>
        <a:custGeom>
          <a:avLst/>
          <a:gdLst/>
          <a:ahLst/>
          <a:cxnLst/>
          <a:rect l="0" t="0" r="0" b="0"/>
          <a:pathLst>
            <a:path>
              <a:moveTo>
                <a:pt x="92126" y="1291253"/>
              </a:moveTo>
              <a:arcTo wR="1871147" hR="1871147" stAng="11883240" swAng="2625444"/>
            </a:path>
          </a:pathLst>
        </a:custGeom>
        <a:noFill/>
        <a:ln w="12700" cap="rnd" cmpd="sng" algn="ctr">
          <a:solidFill>
            <a:schemeClr val="accent2">
              <a:hueOff val="-2964286"/>
              <a:satOff val="14200"/>
              <a:lumOff val="1313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63AA91-1B7E-4640-BD44-1030FDF605A8}">
      <dsp:nvSpPr>
        <dsp:cNvPr id="0" name=""/>
        <dsp:cNvSpPr/>
      </dsp:nvSpPr>
      <dsp:spPr>
        <a:xfrm>
          <a:off x="2138235" y="730347"/>
          <a:ext cx="4736963" cy="4736963"/>
        </a:xfrm>
        <a:prstGeom prst="blockArc">
          <a:avLst>
            <a:gd name="adj1" fmla="val 11880000"/>
            <a:gd name="adj2" fmla="val 16200000"/>
            <a:gd name="adj3" fmla="val 4638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0C579A-39B4-48CD-830B-7ABA9122ACC0}">
      <dsp:nvSpPr>
        <dsp:cNvPr id="0" name=""/>
        <dsp:cNvSpPr/>
      </dsp:nvSpPr>
      <dsp:spPr>
        <a:xfrm>
          <a:off x="2138235" y="730347"/>
          <a:ext cx="4736963" cy="4736963"/>
        </a:xfrm>
        <a:prstGeom prst="blockArc">
          <a:avLst>
            <a:gd name="adj1" fmla="val 7560000"/>
            <a:gd name="adj2" fmla="val 11880000"/>
            <a:gd name="adj3" fmla="val 4638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FE75F0-4BA7-4048-8365-90F44F688053}">
      <dsp:nvSpPr>
        <dsp:cNvPr id="0" name=""/>
        <dsp:cNvSpPr/>
      </dsp:nvSpPr>
      <dsp:spPr>
        <a:xfrm>
          <a:off x="2138235" y="730347"/>
          <a:ext cx="4736963" cy="4736963"/>
        </a:xfrm>
        <a:prstGeom prst="blockArc">
          <a:avLst>
            <a:gd name="adj1" fmla="val 3240000"/>
            <a:gd name="adj2" fmla="val 7560000"/>
            <a:gd name="adj3" fmla="val 4638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B6477F-9086-4E88-9DDC-58891B3410DB}">
      <dsp:nvSpPr>
        <dsp:cNvPr id="0" name=""/>
        <dsp:cNvSpPr/>
      </dsp:nvSpPr>
      <dsp:spPr>
        <a:xfrm>
          <a:off x="2138235" y="730347"/>
          <a:ext cx="4736963" cy="4736963"/>
        </a:xfrm>
        <a:prstGeom prst="blockArc">
          <a:avLst>
            <a:gd name="adj1" fmla="val 20520000"/>
            <a:gd name="adj2" fmla="val 3240000"/>
            <a:gd name="adj3" fmla="val 4638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8EF82C-6431-4972-AFA8-511C3037F3BC}">
      <dsp:nvSpPr>
        <dsp:cNvPr id="0" name=""/>
        <dsp:cNvSpPr/>
      </dsp:nvSpPr>
      <dsp:spPr>
        <a:xfrm>
          <a:off x="2138235" y="730347"/>
          <a:ext cx="4736963" cy="4736963"/>
        </a:xfrm>
        <a:prstGeom prst="blockArc">
          <a:avLst>
            <a:gd name="adj1" fmla="val 16200000"/>
            <a:gd name="adj2" fmla="val 20520000"/>
            <a:gd name="adj3" fmla="val 4638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61AD5A-6DC6-4E2D-9597-D4315D116C5E}">
      <dsp:nvSpPr>
        <dsp:cNvPr id="0" name=""/>
        <dsp:cNvSpPr/>
      </dsp:nvSpPr>
      <dsp:spPr>
        <a:xfrm>
          <a:off x="3227898" y="1880562"/>
          <a:ext cx="2557638" cy="2436535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Deficinión del problema</a:t>
          </a:r>
          <a:endParaRPr lang="es-EC" sz="2800" kern="1200" dirty="0"/>
        </a:p>
      </dsp:txBody>
      <dsp:txXfrm>
        <a:off x="3602455" y="2237384"/>
        <a:ext cx="1808524" cy="1722891"/>
      </dsp:txXfrm>
    </dsp:sp>
    <dsp:sp modelId="{2E5DF6BB-079F-4E16-BF38-9217C6A7BCC2}">
      <dsp:nvSpPr>
        <dsp:cNvPr id="0" name=""/>
        <dsp:cNvSpPr/>
      </dsp:nvSpPr>
      <dsp:spPr>
        <a:xfrm>
          <a:off x="3566594" y="-74446"/>
          <a:ext cx="1880245" cy="1719444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Falta de interés por generar desarrollo turístico</a:t>
          </a:r>
          <a:endParaRPr lang="es-EC" sz="1600" kern="1200" dirty="0"/>
        </a:p>
      </dsp:txBody>
      <dsp:txXfrm>
        <a:off x="3841950" y="177361"/>
        <a:ext cx="1329533" cy="1215830"/>
      </dsp:txXfrm>
    </dsp:sp>
    <dsp:sp modelId="{ADF0C193-B646-412A-AF70-AF13B4EB81A8}">
      <dsp:nvSpPr>
        <dsp:cNvPr id="0" name=""/>
        <dsp:cNvSpPr/>
      </dsp:nvSpPr>
      <dsp:spPr>
        <a:xfrm>
          <a:off x="5698911" y="1440247"/>
          <a:ext cx="2016253" cy="1887310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Estrategias que permitan fomentar actividades turísticas.</a:t>
          </a:r>
          <a:endParaRPr lang="es-EC" sz="1600" kern="1200" dirty="0"/>
        </a:p>
      </dsp:txBody>
      <dsp:txXfrm>
        <a:off x="5994184" y="1716637"/>
        <a:ext cx="1425707" cy="1334530"/>
      </dsp:txXfrm>
    </dsp:sp>
    <dsp:sp modelId="{89574A15-2F7D-4989-8C73-8E190186755F}">
      <dsp:nvSpPr>
        <dsp:cNvPr id="0" name=""/>
        <dsp:cNvSpPr/>
      </dsp:nvSpPr>
      <dsp:spPr>
        <a:xfrm>
          <a:off x="4986690" y="4113299"/>
          <a:ext cx="1759800" cy="1714470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Trabajo conjunto</a:t>
          </a:r>
          <a:endParaRPr lang="es-EC" sz="1600" kern="1200" dirty="0"/>
        </a:p>
      </dsp:txBody>
      <dsp:txXfrm>
        <a:off x="5244407" y="4364377"/>
        <a:ext cx="1244366" cy="1212314"/>
      </dsp:txXfrm>
    </dsp:sp>
    <dsp:sp modelId="{6FEAAC4D-9236-4626-A00B-AF6994299F2A}">
      <dsp:nvSpPr>
        <dsp:cNvPr id="0" name=""/>
        <dsp:cNvSpPr/>
      </dsp:nvSpPr>
      <dsp:spPr>
        <a:xfrm>
          <a:off x="2383956" y="4207645"/>
          <a:ext cx="1525777" cy="1525777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Acciones que permitan atraer el interés de turistas </a:t>
          </a:r>
          <a:endParaRPr lang="es-EC" sz="1600" kern="1200" dirty="0"/>
        </a:p>
      </dsp:txBody>
      <dsp:txXfrm>
        <a:off x="2607401" y="4431090"/>
        <a:ext cx="1078887" cy="1078887"/>
      </dsp:txXfrm>
    </dsp:sp>
    <dsp:sp modelId="{4A149A9A-F9C0-446F-B1B8-F5E02B1D9FA7}">
      <dsp:nvSpPr>
        <dsp:cNvPr id="0" name=""/>
        <dsp:cNvSpPr/>
      </dsp:nvSpPr>
      <dsp:spPr>
        <a:xfrm>
          <a:off x="1357981" y="1474485"/>
          <a:ext cx="1896831" cy="1818833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Limita un desarrollo social y económico</a:t>
          </a:r>
        </a:p>
      </dsp:txBody>
      <dsp:txXfrm>
        <a:off x="1635765" y="1740847"/>
        <a:ext cx="1341263" cy="128610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FF110D-B65D-43F0-9558-6597202F820B}">
      <dsp:nvSpPr>
        <dsp:cNvPr id="0" name=""/>
        <dsp:cNvSpPr/>
      </dsp:nvSpPr>
      <dsp:spPr>
        <a:xfrm>
          <a:off x="0" y="344"/>
          <a:ext cx="8923867" cy="565110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shade val="50000"/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Fundación</a:t>
          </a:r>
          <a:endParaRPr lang="es-EC" sz="2400" kern="1200" dirty="0"/>
        </a:p>
      </dsp:txBody>
      <dsp:txXfrm>
        <a:off x="27586" y="27930"/>
        <a:ext cx="8868695" cy="509938"/>
      </dsp:txXfrm>
    </dsp:sp>
    <dsp:sp modelId="{AE631165-B14F-496E-BDE6-362F626D5627}">
      <dsp:nvSpPr>
        <dsp:cNvPr id="0" name=""/>
        <dsp:cNvSpPr/>
      </dsp:nvSpPr>
      <dsp:spPr>
        <a:xfrm>
          <a:off x="0" y="565454"/>
          <a:ext cx="8923867" cy="380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3333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1800" kern="1200" dirty="0" smtClean="0"/>
            <a:t>28 Enero de 1992</a:t>
          </a:r>
          <a:endParaRPr lang="es-EC" sz="1800" kern="1200" dirty="0"/>
        </a:p>
      </dsp:txBody>
      <dsp:txXfrm>
        <a:off x="0" y="565454"/>
        <a:ext cx="8923867" cy="380880"/>
      </dsp:txXfrm>
    </dsp:sp>
    <dsp:sp modelId="{31BE732A-028B-4964-82DC-30201ABA0DC8}">
      <dsp:nvSpPr>
        <dsp:cNvPr id="0" name=""/>
        <dsp:cNvSpPr/>
      </dsp:nvSpPr>
      <dsp:spPr>
        <a:xfrm>
          <a:off x="0" y="946334"/>
          <a:ext cx="8923867" cy="565110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209664"/>
                <a:satOff val="-11502"/>
                <a:lumOff val="18679"/>
                <a:alphaOff val="0"/>
                <a:tint val="96000"/>
                <a:lumMod val="100000"/>
              </a:schemeClr>
            </a:gs>
            <a:gs pos="78000">
              <a:schemeClr val="accent1">
                <a:shade val="50000"/>
                <a:hueOff val="209664"/>
                <a:satOff val="-11502"/>
                <a:lumOff val="18679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Ubicación</a:t>
          </a:r>
          <a:endParaRPr lang="es-EC" sz="2400" kern="1200" dirty="0"/>
        </a:p>
      </dsp:txBody>
      <dsp:txXfrm>
        <a:off x="27586" y="973920"/>
        <a:ext cx="8868695" cy="509938"/>
      </dsp:txXfrm>
    </dsp:sp>
    <dsp:sp modelId="{43B23CC9-5F93-411E-AC4E-B59A74B9B94E}">
      <dsp:nvSpPr>
        <dsp:cNvPr id="0" name=""/>
        <dsp:cNvSpPr/>
      </dsp:nvSpPr>
      <dsp:spPr>
        <a:xfrm>
          <a:off x="0" y="1511444"/>
          <a:ext cx="8923867" cy="380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3333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1800" kern="1200" dirty="0" smtClean="0"/>
            <a:t>Noroccidente de Pichincha</a:t>
          </a:r>
          <a:endParaRPr lang="es-EC" sz="1800" kern="1200" dirty="0"/>
        </a:p>
      </dsp:txBody>
      <dsp:txXfrm>
        <a:off x="0" y="1511444"/>
        <a:ext cx="8923867" cy="380880"/>
      </dsp:txXfrm>
    </dsp:sp>
    <dsp:sp modelId="{B690EA3D-167D-4E69-B0DE-7FB53FDB85AC}">
      <dsp:nvSpPr>
        <dsp:cNvPr id="0" name=""/>
        <dsp:cNvSpPr/>
      </dsp:nvSpPr>
      <dsp:spPr>
        <a:xfrm>
          <a:off x="0" y="1892324"/>
          <a:ext cx="8923867" cy="565110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419329"/>
                <a:satOff val="-23004"/>
                <a:lumOff val="37358"/>
                <a:alphaOff val="0"/>
                <a:tint val="96000"/>
                <a:lumMod val="100000"/>
              </a:schemeClr>
            </a:gs>
            <a:gs pos="78000">
              <a:schemeClr val="accent1">
                <a:shade val="50000"/>
                <a:hueOff val="419329"/>
                <a:satOff val="-23004"/>
                <a:lumOff val="37358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Distancia</a:t>
          </a:r>
          <a:endParaRPr lang="es-EC" sz="2400" kern="1200" dirty="0"/>
        </a:p>
      </dsp:txBody>
      <dsp:txXfrm>
        <a:off x="27586" y="1919910"/>
        <a:ext cx="8868695" cy="509938"/>
      </dsp:txXfrm>
    </dsp:sp>
    <dsp:sp modelId="{A742EA48-ADFE-435E-B1C8-D66F2913CA39}">
      <dsp:nvSpPr>
        <dsp:cNvPr id="0" name=""/>
        <dsp:cNvSpPr/>
      </dsp:nvSpPr>
      <dsp:spPr>
        <a:xfrm>
          <a:off x="0" y="2457434"/>
          <a:ext cx="8923867" cy="380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3333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1800" kern="1200" dirty="0" smtClean="0"/>
            <a:t>114 Km desde la ciudad de Quito, 2 horas aprox.</a:t>
          </a:r>
          <a:endParaRPr lang="es-EC" sz="1800" kern="1200" dirty="0"/>
        </a:p>
      </dsp:txBody>
      <dsp:txXfrm>
        <a:off x="0" y="2457434"/>
        <a:ext cx="8923867" cy="380880"/>
      </dsp:txXfrm>
    </dsp:sp>
    <dsp:sp modelId="{00F09FF8-0805-41B8-AB03-8D821463183B}">
      <dsp:nvSpPr>
        <dsp:cNvPr id="0" name=""/>
        <dsp:cNvSpPr/>
      </dsp:nvSpPr>
      <dsp:spPr>
        <a:xfrm>
          <a:off x="0" y="2838314"/>
          <a:ext cx="8923867" cy="565110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419329"/>
                <a:satOff val="-23004"/>
                <a:lumOff val="37358"/>
                <a:alphaOff val="0"/>
                <a:tint val="96000"/>
                <a:lumMod val="100000"/>
              </a:schemeClr>
            </a:gs>
            <a:gs pos="78000">
              <a:schemeClr val="accent1">
                <a:shade val="50000"/>
                <a:hueOff val="419329"/>
                <a:satOff val="-23004"/>
                <a:lumOff val="37358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Acceso</a:t>
          </a:r>
          <a:endParaRPr lang="es-EC" sz="2400" kern="1200" dirty="0"/>
        </a:p>
      </dsp:txBody>
      <dsp:txXfrm>
        <a:off x="27586" y="2865900"/>
        <a:ext cx="8868695" cy="509938"/>
      </dsp:txXfrm>
    </dsp:sp>
    <dsp:sp modelId="{5F11198A-FF29-4984-9549-A1F8D414822C}">
      <dsp:nvSpPr>
        <dsp:cNvPr id="0" name=""/>
        <dsp:cNvSpPr/>
      </dsp:nvSpPr>
      <dsp:spPr>
        <a:xfrm>
          <a:off x="0" y="3403425"/>
          <a:ext cx="8923867" cy="380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3333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1800" kern="1200" dirty="0" smtClean="0"/>
            <a:t>Calacalí – La Independencia (vía primer orden)</a:t>
          </a:r>
          <a:endParaRPr lang="es-EC" sz="1800" kern="1200" dirty="0"/>
        </a:p>
      </dsp:txBody>
      <dsp:txXfrm>
        <a:off x="0" y="3403425"/>
        <a:ext cx="8923867" cy="380880"/>
      </dsp:txXfrm>
    </dsp:sp>
    <dsp:sp modelId="{3544574D-6E41-4AA0-BCE4-9D834D9E82F6}">
      <dsp:nvSpPr>
        <dsp:cNvPr id="0" name=""/>
        <dsp:cNvSpPr/>
      </dsp:nvSpPr>
      <dsp:spPr>
        <a:xfrm>
          <a:off x="0" y="3784305"/>
          <a:ext cx="8923867" cy="565110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209664"/>
                <a:satOff val="-11502"/>
                <a:lumOff val="18679"/>
                <a:alphaOff val="0"/>
                <a:tint val="96000"/>
                <a:lumMod val="100000"/>
              </a:schemeClr>
            </a:gs>
            <a:gs pos="78000">
              <a:schemeClr val="accent1">
                <a:shade val="50000"/>
                <a:hueOff val="209664"/>
                <a:satOff val="-11502"/>
                <a:lumOff val="18679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smtClean="0"/>
            <a:t>Población</a:t>
          </a:r>
          <a:endParaRPr lang="es-EC" sz="2400" kern="1200" dirty="0"/>
        </a:p>
      </dsp:txBody>
      <dsp:txXfrm>
        <a:off x="27586" y="3811891"/>
        <a:ext cx="8868695" cy="509938"/>
      </dsp:txXfrm>
    </dsp:sp>
    <dsp:sp modelId="{A84D9135-917C-466A-99B8-AEDFBAB99F58}">
      <dsp:nvSpPr>
        <dsp:cNvPr id="0" name=""/>
        <dsp:cNvSpPr/>
      </dsp:nvSpPr>
      <dsp:spPr>
        <a:xfrm>
          <a:off x="0" y="4349415"/>
          <a:ext cx="8923867" cy="380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3333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1800" kern="1200" dirty="0" smtClean="0"/>
            <a:t>12.900 Hab</a:t>
          </a:r>
          <a:endParaRPr lang="es-EC" sz="1800" kern="1200"/>
        </a:p>
      </dsp:txBody>
      <dsp:txXfrm>
        <a:off x="0" y="4349415"/>
        <a:ext cx="8923867" cy="38088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CCF76D-1DF5-4259-BDA0-4AAE6F7DA20B}">
      <dsp:nvSpPr>
        <dsp:cNvPr id="0" name=""/>
        <dsp:cNvSpPr/>
      </dsp:nvSpPr>
      <dsp:spPr>
        <a:xfrm>
          <a:off x="0" y="63185"/>
          <a:ext cx="7095067" cy="561599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shade val="50000"/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Límites</a:t>
          </a:r>
          <a:endParaRPr lang="es-EC" sz="2400" kern="1200" dirty="0"/>
        </a:p>
      </dsp:txBody>
      <dsp:txXfrm>
        <a:off x="27415" y="90600"/>
        <a:ext cx="7040237" cy="506769"/>
      </dsp:txXfrm>
    </dsp:sp>
    <dsp:sp modelId="{3EE5C74F-67D2-4CFF-B65B-0DF02A61C3EE}">
      <dsp:nvSpPr>
        <dsp:cNvPr id="0" name=""/>
        <dsp:cNvSpPr/>
      </dsp:nvSpPr>
      <dsp:spPr>
        <a:xfrm>
          <a:off x="0" y="624785"/>
          <a:ext cx="7095067" cy="1490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5268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1900" kern="1200" dirty="0" smtClean="0"/>
            <a:t>Norte: Provincia de Imbabura</a:t>
          </a:r>
          <a:endParaRPr lang="es-EC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1900" kern="1200" dirty="0" smtClean="0"/>
            <a:t>Sur: San Miguel de los Bancos y Santo Domingo de los Tsáchilas</a:t>
          </a:r>
          <a:endParaRPr lang="es-EC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1900" kern="1200" dirty="0" smtClean="0"/>
            <a:t>Este: San Miguel de los Bancos y Quito</a:t>
          </a:r>
          <a:endParaRPr lang="es-EC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1900" kern="1200" dirty="0" smtClean="0"/>
            <a:t>Oeste: Puerto Quito</a:t>
          </a:r>
          <a:endParaRPr lang="es-EC" sz="1900" kern="1200"/>
        </a:p>
      </dsp:txBody>
      <dsp:txXfrm>
        <a:off x="0" y="624785"/>
        <a:ext cx="7095067" cy="1490400"/>
      </dsp:txXfrm>
    </dsp:sp>
    <dsp:sp modelId="{0EC7EB8D-3845-4D68-BDA3-39864A69193B}">
      <dsp:nvSpPr>
        <dsp:cNvPr id="0" name=""/>
        <dsp:cNvSpPr/>
      </dsp:nvSpPr>
      <dsp:spPr>
        <a:xfrm>
          <a:off x="0" y="2115185"/>
          <a:ext cx="7095067" cy="561599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262080"/>
                <a:satOff val="-14378"/>
                <a:lumOff val="23349"/>
                <a:alphaOff val="0"/>
                <a:tint val="96000"/>
                <a:lumMod val="100000"/>
              </a:schemeClr>
            </a:gs>
            <a:gs pos="78000">
              <a:schemeClr val="accent1">
                <a:shade val="50000"/>
                <a:hueOff val="262080"/>
                <a:satOff val="-14378"/>
                <a:lumOff val="23349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Clima</a:t>
          </a:r>
          <a:endParaRPr lang="es-EC" sz="2400" kern="1200" dirty="0"/>
        </a:p>
      </dsp:txBody>
      <dsp:txXfrm>
        <a:off x="27415" y="2142600"/>
        <a:ext cx="7040237" cy="506769"/>
      </dsp:txXfrm>
    </dsp:sp>
    <dsp:sp modelId="{A6AA921B-BB0F-41AE-9AB2-6DABED51960F}">
      <dsp:nvSpPr>
        <dsp:cNvPr id="0" name=""/>
        <dsp:cNvSpPr/>
      </dsp:nvSpPr>
      <dsp:spPr>
        <a:xfrm>
          <a:off x="0" y="2676785"/>
          <a:ext cx="7095067" cy="397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5268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1900" kern="1200" dirty="0" smtClean="0"/>
            <a:t>Lluvioso subtropical, temperatura promedio 25 </a:t>
          </a:r>
          <a:r>
            <a:rPr lang="es-EC" sz="1900" b="0" i="0" kern="1200" dirty="0" err="1" smtClean="0"/>
            <a:t>ºC</a:t>
          </a:r>
          <a:r>
            <a:rPr lang="es-EC" sz="1900" kern="1200" dirty="0" smtClean="0"/>
            <a:t> </a:t>
          </a:r>
          <a:endParaRPr lang="es-EC" sz="1900" kern="1200" dirty="0"/>
        </a:p>
      </dsp:txBody>
      <dsp:txXfrm>
        <a:off x="0" y="2676785"/>
        <a:ext cx="7095067" cy="397440"/>
      </dsp:txXfrm>
    </dsp:sp>
    <dsp:sp modelId="{87731ECE-2B32-4618-9102-11130C8BF9A5}">
      <dsp:nvSpPr>
        <dsp:cNvPr id="0" name=""/>
        <dsp:cNvSpPr/>
      </dsp:nvSpPr>
      <dsp:spPr>
        <a:xfrm>
          <a:off x="0" y="3074225"/>
          <a:ext cx="7095067" cy="561599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524161"/>
                <a:satOff val="-28755"/>
                <a:lumOff val="46698"/>
                <a:alphaOff val="0"/>
                <a:tint val="96000"/>
                <a:lumMod val="100000"/>
              </a:schemeClr>
            </a:gs>
            <a:gs pos="78000">
              <a:schemeClr val="accent1">
                <a:shade val="50000"/>
                <a:hueOff val="524161"/>
                <a:satOff val="-28755"/>
                <a:lumOff val="46698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Altitud</a:t>
          </a:r>
          <a:endParaRPr lang="es-EC" sz="2400" kern="1200" dirty="0"/>
        </a:p>
      </dsp:txBody>
      <dsp:txXfrm>
        <a:off x="27415" y="3101640"/>
        <a:ext cx="7040237" cy="506769"/>
      </dsp:txXfrm>
    </dsp:sp>
    <dsp:sp modelId="{91BDBBAC-749E-423A-AF31-19E7B568BBD1}">
      <dsp:nvSpPr>
        <dsp:cNvPr id="0" name=""/>
        <dsp:cNvSpPr/>
      </dsp:nvSpPr>
      <dsp:spPr>
        <a:xfrm>
          <a:off x="0" y="3635825"/>
          <a:ext cx="7095067" cy="397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5268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1900" kern="1200" dirty="0" smtClean="0"/>
            <a:t>620 msnm.</a:t>
          </a:r>
          <a:endParaRPr lang="es-EC" sz="1900" kern="1200" dirty="0"/>
        </a:p>
      </dsp:txBody>
      <dsp:txXfrm>
        <a:off x="0" y="3635825"/>
        <a:ext cx="7095067" cy="397440"/>
      </dsp:txXfrm>
    </dsp:sp>
    <dsp:sp modelId="{435C10BB-115E-4A9E-8321-A5615EAA0E2C}">
      <dsp:nvSpPr>
        <dsp:cNvPr id="0" name=""/>
        <dsp:cNvSpPr/>
      </dsp:nvSpPr>
      <dsp:spPr>
        <a:xfrm>
          <a:off x="0" y="4033265"/>
          <a:ext cx="7095067" cy="561599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262080"/>
                <a:satOff val="-14378"/>
                <a:lumOff val="23349"/>
                <a:alphaOff val="0"/>
                <a:tint val="96000"/>
                <a:lumMod val="100000"/>
              </a:schemeClr>
            </a:gs>
            <a:gs pos="78000">
              <a:schemeClr val="accent1">
                <a:shade val="50000"/>
                <a:hueOff val="262080"/>
                <a:satOff val="-14378"/>
                <a:lumOff val="23349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Producción</a:t>
          </a:r>
          <a:endParaRPr lang="es-EC" sz="2400" kern="1200" dirty="0"/>
        </a:p>
      </dsp:txBody>
      <dsp:txXfrm>
        <a:off x="27415" y="4060680"/>
        <a:ext cx="7040237" cy="506769"/>
      </dsp:txXfrm>
    </dsp:sp>
    <dsp:sp modelId="{20B3E29B-83E7-4056-AA57-049EBBB412E1}">
      <dsp:nvSpPr>
        <dsp:cNvPr id="0" name=""/>
        <dsp:cNvSpPr/>
      </dsp:nvSpPr>
      <dsp:spPr>
        <a:xfrm>
          <a:off x="0" y="4594865"/>
          <a:ext cx="7095067" cy="397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5268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1900" kern="1200" dirty="0" smtClean="0"/>
            <a:t>Agricultura y ganadería</a:t>
          </a:r>
          <a:endParaRPr lang="es-EC" sz="1900" kern="1200" dirty="0"/>
        </a:p>
      </dsp:txBody>
      <dsp:txXfrm>
        <a:off x="0" y="4594865"/>
        <a:ext cx="7095067" cy="39744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07546B-276F-4C9A-B18C-0DA7533EE28E}">
      <dsp:nvSpPr>
        <dsp:cNvPr id="0" name=""/>
        <dsp:cNvSpPr/>
      </dsp:nvSpPr>
      <dsp:spPr>
        <a:xfrm>
          <a:off x="3906" y="153966"/>
          <a:ext cx="2349180" cy="6048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Fortalezas</a:t>
          </a:r>
          <a:endParaRPr lang="es-EC" sz="2100" kern="1200" dirty="0"/>
        </a:p>
      </dsp:txBody>
      <dsp:txXfrm>
        <a:off x="3906" y="153966"/>
        <a:ext cx="2349180" cy="604800"/>
      </dsp:txXfrm>
    </dsp:sp>
    <dsp:sp modelId="{B83AA681-7F92-402E-87C8-DE4683A75ED9}">
      <dsp:nvSpPr>
        <dsp:cNvPr id="0" name=""/>
        <dsp:cNvSpPr/>
      </dsp:nvSpPr>
      <dsp:spPr>
        <a:xfrm>
          <a:off x="3906" y="758766"/>
          <a:ext cx="2349180" cy="3833392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100" kern="1200" dirty="0" smtClean="0"/>
            <a:t>Ubicación privilegiada</a:t>
          </a:r>
          <a:endParaRPr lang="es-EC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100" kern="1200" dirty="0" smtClean="0"/>
            <a:t>Clima propicio para concentración de biodiversidad</a:t>
          </a:r>
          <a:endParaRPr lang="es-EC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100" kern="1200" dirty="0" smtClean="0"/>
            <a:t>Avifauna</a:t>
          </a:r>
          <a:endParaRPr lang="es-EC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100" kern="1200" dirty="0" smtClean="0"/>
            <a:t>Precios accesibles</a:t>
          </a:r>
          <a:endParaRPr lang="es-EC" sz="2100" kern="1200" dirty="0"/>
        </a:p>
      </dsp:txBody>
      <dsp:txXfrm>
        <a:off x="3906" y="758766"/>
        <a:ext cx="2349180" cy="3833392"/>
      </dsp:txXfrm>
    </dsp:sp>
    <dsp:sp modelId="{3AE9E614-21A7-48CB-8792-236781137300}">
      <dsp:nvSpPr>
        <dsp:cNvPr id="0" name=""/>
        <dsp:cNvSpPr/>
      </dsp:nvSpPr>
      <dsp:spPr>
        <a:xfrm>
          <a:off x="2681972" y="153966"/>
          <a:ext cx="2349180" cy="604800"/>
        </a:xfrm>
        <a:prstGeom prst="rect">
          <a:avLst/>
        </a:prstGeom>
        <a:solidFill>
          <a:schemeClr val="accent3">
            <a:hueOff val="-477801"/>
            <a:satOff val="393"/>
            <a:lumOff val="-327"/>
            <a:alphaOff val="0"/>
          </a:schemeClr>
        </a:solidFill>
        <a:ln w="19050" cap="rnd" cmpd="sng" algn="ctr">
          <a:solidFill>
            <a:schemeClr val="accent3">
              <a:hueOff val="-477801"/>
              <a:satOff val="393"/>
              <a:lumOff val="-32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Oportunidades</a:t>
          </a:r>
          <a:endParaRPr lang="es-EC" sz="2100" kern="1200" dirty="0"/>
        </a:p>
      </dsp:txBody>
      <dsp:txXfrm>
        <a:off x="2681972" y="153966"/>
        <a:ext cx="2349180" cy="604800"/>
      </dsp:txXfrm>
    </dsp:sp>
    <dsp:sp modelId="{2E60E334-CCFB-400C-9BA9-FB86B811CE1D}">
      <dsp:nvSpPr>
        <dsp:cNvPr id="0" name=""/>
        <dsp:cNvSpPr/>
      </dsp:nvSpPr>
      <dsp:spPr>
        <a:xfrm>
          <a:off x="2681972" y="758766"/>
          <a:ext cx="2349180" cy="3833392"/>
        </a:xfrm>
        <a:prstGeom prst="rect">
          <a:avLst/>
        </a:prstGeom>
        <a:solidFill>
          <a:schemeClr val="accent3">
            <a:tint val="40000"/>
            <a:alpha val="90000"/>
            <a:hueOff val="-552724"/>
            <a:satOff val="383"/>
            <a:lumOff val="9"/>
            <a:alphaOff val="0"/>
          </a:schemeClr>
        </a:solidFill>
        <a:ln w="19050" cap="rnd" cmpd="sng" algn="ctr">
          <a:solidFill>
            <a:schemeClr val="accent3">
              <a:tint val="40000"/>
              <a:alpha val="90000"/>
              <a:hueOff val="-552724"/>
              <a:satOff val="383"/>
              <a:lumOff val="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100" kern="1200" dirty="0" smtClean="0"/>
            <a:t>Fácil acceso al cantón</a:t>
          </a:r>
          <a:endParaRPr lang="es-EC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100" kern="1200" dirty="0" smtClean="0"/>
            <a:t>Mayor interés en actividades de ocio</a:t>
          </a:r>
          <a:endParaRPr lang="es-EC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100" kern="1200" dirty="0" smtClean="0"/>
            <a:t>Paso obligado de la sierra a la costa</a:t>
          </a:r>
          <a:endParaRPr lang="es-EC" sz="2100" kern="1200" dirty="0"/>
        </a:p>
      </dsp:txBody>
      <dsp:txXfrm>
        <a:off x="2681972" y="758766"/>
        <a:ext cx="2349180" cy="3833392"/>
      </dsp:txXfrm>
    </dsp:sp>
    <dsp:sp modelId="{7CECDF4E-AC96-4A01-981F-C02A01EB6D9C}">
      <dsp:nvSpPr>
        <dsp:cNvPr id="0" name=""/>
        <dsp:cNvSpPr/>
      </dsp:nvSpPr>
      <dsp:spPr>
        <a:xfrm>
          <a:off x="5360037" y="153966"/>
          <a:ext cx="2349180" cy="604800"/>
        </a:xfrm>
        <a:prstGeom prst="rect">
          <a:avLst/>
        </a:prstGeom>
        <a:solidFill>
          <a:schemeClr val="accent3">
            <a:hueOff val="-955602"/>
            <a:satOff val="787"/>
            <a:lumOff val="-654"/>
            <a:alphaOff val="0"/>
          </a:schemeClr>
        </a:solidFill>
        <a:ln w="19050" cap="rnd" cmpd="sng" algn="ctr">
          <a:solidFill>
            <a:schemeClr val="accent3">
              <a:hueOff val="-955602"/>
              <a:satOff val="787"/>
              <a:lumOff val="-65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Debilidades</a:t>
          </a:r>
          <a:endParaRPr lang="es-EC" sz="2100" kern="1200" dirty="0"/>
        </a:p>
      </dsp:txBody>
      <dsp:txXfrm>
        <a:off x="5360037" y="153966"/>
        <a:ext cx="2349180" cy="604800"/>
      </dsp:txXfrm>
    </dsp:sp>
    <dsp:sp modelId="{92071273-D464-4D37-B482-FB00F4372666}">
      <dsp:nvSpPr>
        <dsp:cNvPr id="0" name=""/>
        <dsp:cNvSpPr/>
      </dsp:nvSpPr>
      <dsp:spPr>
        <a:xfrm>
          <a:off x="5360037" y="758766"/>
          <a:ext cx="2349180" cy="3833392"/>
        </a:xfrm>
        <a:prstGeom prst="rect">
          <a:avLst/>
        </a:prstGeom>
        <a:solidFill>
          <a:schemeClr val="accent3">
            <a:tint val="40000"/>
            <a:alpha val="90000"/>
            <a:hueOff val="-1105448"/>
            <a:satOff val="766"/>
            <a:lumOff val="17"/>
            <a:alphaOff val="0"/>
          </a:schemeClr>
        </a:solidFill>
        <a:ln w="19050" cap="rnd" cmpd="sng" algn="ctr">
          <a:solidFill>
            <a:schemeClr val="accent3">
              <a:tint val="40000"/>
              <a:alpha val="90000"/>
              <a:hueOff val="-1105448"/>
              <a:satOff val="766"/>
              <a:lumOff val="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100" kern="1200" dirty="0" smtClean="0"/>
            <a:t>Baja calidad en servicios turísticos</a:t>
          </a:r>
          <a:endParaRPr lang="es-EC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100" kern="1200" dirty="0" smtClean="0"/>
            <a:t>Infraestructura no apta para acoger masas</a:t>
          </a:r>
          <a:endParaRPr lang="es-EC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100" kern="1200" dirty="0" smtClean="0"/>
            <a:t>Falta de promoción</a:t>
          </a:r>
          <a:endParaRPr lang="es-EC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100" kern="1200" dirty="0" smtClean="0"/>
            <a:t>Escasa coordinación público - privada</a:t>
          </a:r>
          <a:endParaRPr lang="es-EC" sz="2100" kern="1200" dirty="0"/>
        </a:p>
      </dsp:txBody>
      <dsp:txXfrm>
        <a:off x="5360037" y="758766"/>
        <a:ext cx="2349180" cy="3833392"/>
      </dsp:txXfrm>
    </dsp:sp>
    <dsp:sp modelId="{56DC47BB-E967-4C7A-A85C-197C61C7B028}">
      <dsp:nvSpPr>
        <dsp:cNvPr id="0" name=""/>
        <dsp:cNvSpPr/>
      </dsp:nvSpPr>
      <dsp:spPr>
        <a:xfrm>
          <a:off x="8038102" y="153966"/>
          <a:ext cx="2349180" cy="604800"/>
        </a:xfrm>
        <a:prstGeom prst="rect">
          <a:avLst/>
        </a:prstGeom>
        <a:solidFill>
          <a:schemeClr val="accent3">
            <a:hueOff val="-1433403"/>
            <a:satOff val="1180"/>
            <a:lumOff val="-981"/>
            <a:alphaOff val="0"/>
          </a:schemeClr>
        </a:solidFill>
        <a:ln w="19050" cap="rnd" cmpd="sng" algn="ctr">
          <a:solidFill>
            <a:schemeClr val="accent3">
              <a:hueOff val="-1433403"/>
              <a:satOff val="1180"/>
              <a:lumOff val="-98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Amenazas</a:t>
          </a:r>
          <a:endParaRPr lang="es-EC" sz="2100" kern="1200" dirty="0"/>
        </a:p>
      </dsp:txBody>
      <dsp:txXfrm>
        <a:off x="8038102" y="153966"/>
        <a:ext cx="2349180" cy="604800"/>
      </dsp:txXfrm>
    </dsp:sp>
    <dsp:sp modelId="{4A2253C3-84F2-41B2-804D-415CE53F42B6}">
      <dsp:nvSpPr>
        <dsp:cNvPr id="0" name=""/>
        <dsp:cNvSpPr/>
      </dsp:nvSpPr>
      <dsp:spPr>
        <a:xfrm>
          <a:off x="8038102" y="758766"/>
          <a:ext cx="2349180" cy="3833392"/>
        </a:xfrm>
        <a:prstGeom prst="rect">
          <a:avLst/>
        </a:prstGeom>
        <a:solidFill>
          <a:schemeClr val="accent3">
            <a:tint val="40000"/>
            <a:alpha val="90000"/>
            <a:hueOff val="-1658172"/>
            <a:satOff val="1149"/>
            <a:lumOff val="26"/>
            <a:alphaOff val="0"/>
          </a:schemeClr>
        </a:solidFill>
        <a:ln w="19050" cap="rnd" cmpd="sng" algn="ctr">
          <a:solidFill>
            <a:schemeClr val="accent3">
              <a:tint val="40000"/>
              <a:alpha val="90000"/>
              <a:hueOff val="-1658172"/>
              <a:satOff val="1149"/>
              <a:lumOff val="2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100" kern="1200" dirty="0" smtClean="0"/>
            <a:t>Existencia de atractivos turísticos cercanos</a:t>
          </a:r>
          <a:endParaRPr lang="es-EC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100" kern="1200" dirty="0" smtClean="0"/>
            <a:t>Falta de control ambiental</a:t>
          </a:r>
          <a:endParaRPr lang="es-EC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100" kern="1200" dirty="0" smtClean="0"/>
            <a:t>Migración acelerada</a:t>
          </a:r>
          <a:endParaRPr lang="es-EC" sz="2100" kern="1200" dirty="0"/>
        </a:p>
      </dsp:txBody>
      <dsp:txXfrm>
        <a:off x="8038102" y="758766"/>
        <a:ext cx="2349180" cy="383339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AFF850-8159-4139-8DB3-EAF4BDE058C8}">
      <dsp:nvSpPr>
        <dsp:cNvPr id="0" name=""/>
        <dsp:cNvSpPr/>
      </dsp:nvSpPr>
      <dsp:spPr>
        <a:xfrm>
          <a:off x="1905474" y="365760"/>
          <a:ext cx="4551680" cy="4551680"/>
        </a:xfrm>
        <a:prstGeom prst="pie">
          <a:avLst>
            <a:gd name="adj1" fmla="val 16200000"/>
            <a:gd name="adj2" fmla="val 18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Establecimientos de alojamiento, alimentos y bebidas.</a:t>
          </a:r>
          <a:endParaRPr lang="es-EC" sz="1500" kern="1200" dirty="0"/>
        </a:p>
      </dsp:txBody>
      <dsp:txXfrm>
        <a:off x="4380179" y="1205653"/>
        <a:ext cx="1544320" cy="1517226"/>
      </dsp:txXfrm>
    </dsp:sp>
    <dsp:sp modelId="{F1993FD4-16AA-4CB2-BF4C-CFE31689025F}">
      <dsp:nvSpPr>
        <dsp:cNvPr id="0" name=""/>
        <dsp:cNvSpPr/>
      </dsp:nvSpPr>
      <dsp:spPr>
        <a:xfrm>
          <a:off x="1670845" y="501226"/>
          <a:ext cx="4551680" cy="4551680"/>
        </a:xfrm>
        <a:prstGeom prst="pie">
          <a:avLst>
            <a:gd name="adj1" fmla="val 1800000"/>
            <a:gd name="adj2" fmla="val 90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Situación actual del cantón en cuanto a Turismo</a:t>
          </a:r>
          <a:endParaRPr lang="es-EC" sz="1500" kern="1200" dirty="0"/>
        </a:p>
      </dsp:txBody>
      <dsp:txXfrm>
        <a:off x="2917139" y="3373120"/>
        <a:ext cx="2059093" cy="1408853"/>
      </dsp:txXfrm>
    </dsp:sp>
    <dsp:sp modelId="{042F7E7E-CFA4-4F93-A01E-6BB532BFD3AD}">
      <dsp:nvSpPr>
        <dsp:cNvPr id="0" name=""/>
        <dsp:cNvSpPr/>
      </dsp:nvSpPr>
      <dsp:spPr>
        <a:xfrm>
          <a:off x="1670845" y="525305"/>
          <a:ext cx="4551680" cy="4551680"/>
        </a:xfrm>
        <a:prstGeom prst="pie">
          <a:avLst>
            <a:gd name="adj1" fmla="val 9000000"/>
            <a:gd name="adj2" fmla="val 162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Inventario atractivos turísticos</a:t>
          </a:r>
          <a:endParaRPr lang="es-EC" sz="1500" kern="1200" dirty="0"/>
        </a:p>
      </dsp:txBody>
      <dsp:txXfrm>
        <a:off x="2158525" y="1419385"/>
        <a:ext cx="1544320" cy="151722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507EE9-FC5A-4538-AF4D-B34BD5C7067E}">
      <dsp:nvSpPr>
        <dsp:cNvPr id="0" name=""/>
        <dsp:cNvSpPr/>
      </dsp:nvSpPr>
      <dsp:spPr>
        <a:xfrm>
          <a:off x="2045902" y="421"/>
          <a:ext cx="3068854" cy="1644974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300" kern="1200" dirty="0" smtClean="0"/>
            <a:t>Hotel Apolo</a:t>
          </a:r>
          <a:endParaRPr lang="es-EC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300" kern="1200" dirty="0" smtClean="0"/>
            <a:t>Hostal PVM</a:t>
          </a:r>
          <a:endParaRPr lang="es-EC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300" kern="1200" dirty="0" smtClean="0"/>
            <a:t>Hostal Esvelu</a:t>
          </a:r>
          <a:endParaRPr lang="es-EC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300" kern="1200" dirty="0" smtClean="0"/>
            <a:t>Hostal Rabis</a:t>
          </a:r>
          <a:endParaRPr lang="es-EC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300" kern="1200" dirty="0" smtClean="0"/>
            <a:t>Hostal Jr. Moncayo</a:t>
          </a:r>
          <a:endParaRPr lang="es-EC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300" kern="1200" dirty="0" smtClean="0"/>
            <a:t>Pensión Sander</a:t>
          </a:r>
          <a:endParaRPr lang="es-EC" sz="1300" kern="1200" dirty="0"/>
        </a:p>
      </dsp:txBody>
      <dsp:txXfrm>
        <a:off x="2045902" y="206043"/>
        <a:ext cx="2451989" cy="1233730"/>
      </dsp:txXfrm>
    </dsp:sp>
    <dsp:sp modelId="{8182015E-CE89-4510-B0FE-1BFADCF3634A}">
      <dsp:nvSpPr>
        <dsp:cNvPr id="0" name=""/>
        <dsp:cNvSpPr/>
      </dsp:nvSpPr>
      <dsp:spPr>
        <a:xfrm>
          <a:off x="0" y="421"/>
          <a:ext cx="2045902" cy="16449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900" kern="1200" dirty="0" smtClean="0"/>
            <a:t>Hoteles, hostales y pensiones</a:t>
          </a:r>
          <a:endParaRPr lang="es-EC" sz="2900" kern="1200" dirty="0"/>
        </a:p>
      </dsp:txBody>
      <dsp:txXfrm>
        <a:off x="80301" y="80722"/>
        <a:ext cx="1885300" cy="1484372"/>
      </dsp:txXfrm>
    </dsp:sp>
    <dsp:sp modelId="{6BDE4B81-5081-4A83-AE6B-DC54CA040F6B}">
      <dsp:nvSpPr>
        <dsp:cNvPr id="0" name=""/>
        <dsp:cNvSpPr/>
      </dsp:nvSpPr>
      <dsp:spPr>
        <a:xfrm>
          <a:off x="2045902" y="1809894"/>
          <a:ext cx="3068854" cy="1644974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300" kern="1200" dirty="0" smtClean="0"/>
            <a:t>El borojó</a:t>
          </a:r>
          <a:endParaRPr lang="es-EC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300" kern="1200" dirty="0" smtClean="0"/>
            <a:t>El Remanso Lodge</a:t>
          </a:r>
          <a:endParaRPr lang="es-EC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300" kern="1200" dirty="0" smtClean="0"/>
            <a:t>Hacienda El Paraíso</a:t>
          </a:r>
          <a:endParaRPr lang="es-EC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300" kern="1200" dirty="0" smtClean="0"/>
            <a:t>Hostería Ayalir</a:t>
          </a:r>
          <a:endParaRPr lang="es-EC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300" kern="1200" dirty="0" smtClean="0"/>
            <a:t>Arasha Resort</a:t>
          </a:r>
          <a:endParaRPr lang="es-EC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300" kern="1200" dirty="0" smtClean="0"/>
            <a:t>Hostería Brisas del Caoni</a:t>
          </a:r>
          <a:endParaRPr lang="es-EC" sz="1300" kern="1200" dirty="0"/>
        </a:p>
      </dsp:txBody>
      <dsp:txXfrm>
        <a:off x="2045902" y="2015516"/>
        <a:ext cx="2451989" cy="1233730"/>
      </dsp:txXfrm>
    </dsp:sp>
    <dsp:sp modelId="{C15CE00E-6BBB-4425-8C16-C3B014254BAA}">
      <dsp:nvSpPr>
        <dsp:cNvPr id="0" name=""/>
        <dsp:cNvSpPr/>
      </dsp:nvSpPr>
      <dsp:spPr>
        <a:xfrm>
          <a:off x="0" y="1809894"/>
          <a:ext cx="2045902" cy="16449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900" kern="1200" dirty="0" smtClean="0"/>
            <a:t>Hosterías</a:t>
          </a:r>
          <a:endParaRPr lang="es-EC" sz="2900" kern="1200" dirty="0"/>
        </a:p>
      </dsp:txBody>
      <dsp:txXfrm>
        <a:off x="80301" y="1890195"/>
        <a:ext cx="1885300" cy="148437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96BE5F-BB0B-44D7-B002-6D137DA17927}">
      <dsp:nvSpPr>
        <dsp:cNvPr id="0" name=""/>
        <dsp:cNvSpPr/>
      </dsp:nvSpPr>
      <dsp:spPr>
        <a:xfrm>
          <a:off x="0" y="508350"/>
          <a:ext cx="6943558" cy="85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4135A1-E2BA-4B04-88CD-2427EE58B9E0}">
      <dsp:nvSpPr>
        <dsp:cNvPr id="0" name=""/>
        <dsp:cNvSpPr/>
      </dsp:nvSpPr>
      <dsp:spPr>
        <a:xfrm>
          <a:off x="347177" y="6509"/>
          <a:ext cx="4860490" cy="1003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715" tIns="0" rIns="183715" bIns="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400" kern="1200" dirty="0" smtClean="0"/>
            <a:t>Tyler</a:t>
          </a:r>
          <a:endParaRPr lang="es-EC" sz="3400" kern="1200" dirty="0"/>
        </a:p>
      </dsp:txBody>
      <dsp:txXfrm>
        <a:off x="396173" y="55505"/>
        <a:ext cx="4762498" cy="905688"/>
      </dsp:txXfrm>
    </dsp:sp>
    <dsp:sp modelId="{BFCFB52E-6A6C-4B44-B468-0A76074AEE34}">
      <dsp:nvSpPr>
        <dsp:cNvPr id="0" name=""/>
        <dsp:cNvSpPr/>
      </dsp:nvSpPr>
      <dsp:spPr>
        <a:xfrm>
          <a:off x="0" y="2050590"/>
          <a:ext cx="6943558" cy="85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A43140-DE22-4FD1-BA59-633A722DDC06}">
      <dsp:nvSpPr>
        <dsp:cNvPr id="0" name=""/>
        <dsp:cNvSpPr/>
      </dsp:nvSpPr>
      <dsp:spPr>
        <a:xfrm>
          <a:off x="347177" y="1548750"/>
          <a:ext cx="4860490" cy="1003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715" tIns="0" rIns="183715" bIns="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400" kern="1200" dirty="0" smtClean="0"/>
            <a:t>El Bambú</a:t>
          </a:r>
          <a:endParaRPr lang="es-EC" sz="3400" kern="1200" dirty="0"/>
        </a:p>
      </dsp:txBody>
      <dsp:txXfrm>
        <a:off x="396173" y="1597746"/>
        <a:ext cx="4762498" cy="905688"/>
      </dsp:txXfrm>
    </dsp:sp>
    <dsp:sp modelId="{293CDF51-B7B5-418C-9D9F-19F81808E922}">
      <dsp:nvSpPr>
        <dsp:cNvPr id="0" name=""/>
        <dsp:cNvSpPr/>
      </dsp:nvSpPr>
      <dsp:spPr>
        <a:xfrm>
          <a:off x="0" y="3592830"/>
          <a:ext cx="6943558" cy="85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A7867A-6863-49CB-A794-344331BFFF3D}">
      <dsp:nvSpPr>
        <dsp:cNvPr id="0" name=""/>
        <dsp:cNvSpPr/>
      </dsp:nvSpPr>
      <dsp:spPr>
        <a:xfrm>
          <a:off x="347177" y="3090989"/>
          <a:ext cx="4860490" cy="1003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715" tIns="0" rIns="183715" bIns="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400" kern="1200" dirty="0" smtClean="0"/>
            <a:t>Tilapia Roja Los Olivos</a:t>
          </a:r>
          <a:endParaRPr lang="es-EC" sz="3400" kern="1200" dirty="0"/>
        </a:p>
      </dsp:txBody>
      <dsp:txXfrm>
        <a:off x="396173" y="3139985"/>
        <a:ext cx="4762498" cy="90568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72D9DE-3067-4BDD-9100-48F4A7BF09B1}">
      <dsp:nvSpPr>
        <dsp:cNvPr id="0" name=""/>
        <dsp:cNvSpPr/>
      </dsp:nvSpPr>
      <dsp:spPr>
        <a:xfrm>
          <a:off x="0" y="78406"/>
          <a:ext cx="6990348" cy="6084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600" kern="1200" dirty="0" smtClean="0"/>
            <a:t>Aniversario de cantonización</a:t>
          </a:r>
          <a:endParaRPr lang="es-EC" sz="2600" kern="1200" dirty="0"/>
        </a:p>
      </dsp:txBody>
      <dsp:txXfrm>
        <a:off x="29700" y="108106"/>
        <a:ext cx="6930948" cy="549000"/>
      </dsp:txXfrm>
    </dsp:sp>
    <dsp:sp modelId="{CEC77B36-D3FA-4ACC-AD86-B712F722AC9C}">
      <dsp:nvSpPr>
        <dsp:cNvPr id="0" name=""/>
        <dsp:cNvSpPr/>
      </dsp:nvSpPr>
      <dsp:spPr>
        <a:xfrm>
          <a:off x="0" y="686806"/>
          <a:ext cx="6990348" cy="430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1944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2000" kern="1200" dirty="0" smtClean="0"/>
            <a:t>15 de Enero</a:t>
          </a:r>
          <a:endParaRPr lang="es-EC" sz="2000" kern="1200" dirty="0"/>
        </a:p>
      </dsp:txBody>
      <dsp:txXfrm>
        <a:off x="0" y="686806"/>
        <a:ext cx="6990348" cy="430560"/>
      </dsp:txXfrm>
    </dsp:sp>
    <dsp:sp modelId="{D348188A-85EE-4B6C-9C15-B4ADB8E83144}">
      <dsp:nvSpPr>
        <dsp:cNvPr id="0" name=""/>
        <dsp:cNvSpPr/>
      </dsp:nvSpPr>
      <dsp:spPr>
        <a:xfrm>
          <a:off x="0" y="1117366"/>
          <a:ext cx="6990348" cy="608400"/>
        </a:xfrm>
        <a:prstGeom prst="roundRect">
          <a:avLst/>
        </a:prstGeom>
        <a:solidFill>
          <a:schemeClr val="accent2">
            <a:hueOff val="-988095"/>
            <a:satOff val="4733"/>
            <a:lumOff val="4379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600" kern="1200" dirty="0" smtClean="0"/>
            <a:t>Fiesta Patronal de San Pedro y San Pablo</a:t>
          </a:r>
        </a:p>
      </dsp:txBody>
      <dsp:txXfrm>
        <a:off x="29700" y="1147066"/>
        <a:ext cx="6930948" cy="549000"/>
      </dsp:txXfrm>
    </dsp:sp>
    <dsp:sp modelId="{D8D29CA9-F227-4165-BB8E-A36C4815CE86}">
      <dsp:nvSpPr>
        <dsp:cNvPr id="0" name=""/>
        <dsp:cNvSpPr/>
      </dsp:nvSpPr>
      <dsp:spPr>
        <a:xfrm>
          <a:off x="0" y="1725766"/>
          <a:ext cx="6990348" cy="430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1944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2000" kern="1200" dirty="0" smtClean="0"/>
            <a:t>29 de Junio</a:t>
          </a:r>
        </a:p>
      </dsp:txBody>
      <dsp:txXfrm>
        <a:off x="0" y="1725766"/>
        <a:ext cx="6990348" cy="430560"/>
      </dsp:txXfrm>
    </dsp:sp>
    <dsp:sp modelId="{C7BFBBB7-76FB-4EF2-B9B6-5A46B1DCE86A}">
      <dsp:nvSpPr>
        <dsp:cNvPr id="0" name=""/>
        <dsp:cNvSpPr/>
      </dsp:nvSpPr>
      <dsp:spPr>
        <a:xfrm>
          <a:off x="0" y="2156326"/>
          <a:ext cx="6990348" cy="608400"/>
        </a:xfrm>
        <a:prstGeom prst="roundRect">
          <a:avLst/>
        </a:prstGeom>
        <a:solidFill>
          <a:schemeClr val="accent2">
            <a:hueOff val="-1976191"/>
            <a:satOff val="9467"/>
            <a:lumOff val="8758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600" kern="1200" dirty="0" smtClean="0"/>
            <a:t>Fiesta de la Virgen del Cisne</a:t>
          </a:r>
        </a:p>
      </dsp:txBody>
      <dsp:txXfrm>
        <a:off x="29700" y="2186026"/>
        <a:ext cx="6930948" cy="549000"/>
      </dsp:txXfrm>
    </dsp:sp>
    <dsp:sp modelId="{A368869A-0EA5-4EDF-870E-0FF5F1DD820E}">
      <dsp:nvSpPr>
        <dsp:cNvPr id="0" name=""/>
        <dsp:cNvSpPr/>
      </dsp:nvSpPr>
      <dsp:spPr>
        <a:xfrm>
          <a:off x="0" y="2764726"/>
          <a:ext cx="6990348" cy="430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1944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2000" kern="1200" dirty="0" smtClean="0"/>
            <a:t>15 de Agosto</a:t>
          </a:r>
        </a:p>
      </dsp:txBody>
      <dsp:txXfrm>
        <a:off x="0" y="2764726"/>
        <a:ext cx="6990348" cy="430560"/>
      </dsp:txXfrm>
    </dsp:sp>
    <dsp:sp modelId="{F2EE5855-B74F-4ACA-B0A3-F07716352912}">
      <dsp:nvSpPr>
        <dsp:cNvPr id="0" name=""/>
        <dsp:cNvSpPr/>
      </dsp:nvSpPr>
      <dsp:spPr>
        <a:xfrm>
          <a:off x="0" y="3195286"/>
          <a:ext cx="6990348" cy="608400"/>
        </a:xfrm>
        <a:prstGeom prst="roundRect">
          <a:avLst/>
        </a:prstGeom>
        <a:solidFill>
          <a:schemeClr val="accent2">
            <a:hueOff val="-2964286"/>
            <a:satOff val="14200"/>
            <a:lumOff val="13137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600" kern="1200" dirty="0" smtClean="0"/>
            <a:t>Natalicio de Pedro Vicente Maldonado</a:t>
          </a:r>
        </a:p>
      </dsp:txBody>
      <dsp:txXfrm>
        <a:off x="29700" y="3224986"/>
        <a:ext cx="6930948" cy="549000"/>
      </dsp:txXfrm>
    </dsp:sp>
    <dsp:sp modelId="{B87FF597-EDD1-4E44-95F0-2948DAE55E33}">
      <dsp:nvSpPr>
        <dsp:cNvPr id="0" name=""/>
        <dsp:cNvSpPr/>
      </dsp:nvSpPr>
      <dsp:spPr>
        <a:xfrm>
          <a:off x="0" y="3803686"/>
          <a:ext cx="6990348" cy="430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1944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2000" kern="1200" dirty="0" smtClean="0"/>
            <a:t>24 de Noviembre</a:t>
          </a:r>
        </a:p>
      </dsp:txBody>
      <dsp:txXfrm>
        <a:off x="0" y="3803686"/>
        <a:ext cx="6990348" cy="4305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2A923-DFA8-4DE7-8B3F-E40EB6A88FDB}" type="datetimeFigureOut">
              <a:rPr lang="es-EC" smtClean="0"/>
              <a:t>09/03/2016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1BCF1-06E3-489B-8F2A-FD16A7E3C5C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6740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2A923-DFA8-4DE7-8B3F-E40EB6A88FDB}" type="datetimeFigureOut">
              <a:rPr lang="es-EC" smtClean="0"/>
              <a:t>09/03/2016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1BCF1-06E3-489B-8F2A-FD16A7E3C5C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64242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2A923-DFA8-4DE7-8B3F-E40EB6A88FDB}" type="datetimeFigureOut">
              <a:rPr lang="es-EC" smtClean="0"/>
              <a:t>09/03/2016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1BCF1-06E3-489B-8F2A-FD16A7E3C5CD}" type="slidenum">
              <a:rPr lang="es-EC" smtClean="0"/>
              <a:t>‹Nº›</a:t>
            </a:fld>
            <a:endParaRPr lang="es-EC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21766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2A923-DFA8-4DE7-8B3F-E40EB6A88FDB}" type="datetimeFigureOut">
              <a:rPr lang="es-EC" smtClean="0"/>
              <a:t>09/03/2016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1BCF1-06E3-489B-8F2A-FD16A7E3C5C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482156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2A923-DFA8-4DE7-8B3F-E40EB6A88FDB}" type="datetimeFigureOut">
              <a:rPr lang="es-EC" smtClean="0"/>
              <a:t>09/03/2016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1BCF1-06E3-489B-8F2A-FD16A7E3C5CD}" type="slidenum">
              <a:rPr lang="es-EC" smtClean="0"/>
              <a:t>‹Nº›</a:t>
            </a:fld>
            <a:endParaRPr lang="es-EC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705148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2A923-DFA8-4DE7-8B3F-E40EB6A88FDB}" type="datetimeFigureOut">
              <a:rPr lang="es-EC" smtClean="0"/>
              <a:t>09/03/2016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1BCF1-06E3-489B-8F2A-FD16A7E3C5C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834027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2A923-DFA8-4DE7-8B3F-E40EB6A88FDB}" type="datetimeFigureOut">
              <a:rPr lang="es-EC" smtClean="0"/>
              <a:t>09/03/2016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1BCF1-06E3-489B-8F2A-FD16A7E3C5C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351880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2A923-DFA8-4DE7-8B3F-E40EB6A88FDB}" type="datetimeFigureOut">
              <a:rPr lang="es-EC" smtClean="0"/>
              <a:t>09/03/2016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1BCF1-06E3-489B-8F2A-FD16A7E3C5C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02783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2A923-DFA8-4DE7-8B3F-E40EB6A88FDB}" type="datetimeFigureOut">
              <a:rPr lang="es-EC" smtClean="0"/>
              <a:t>09/03/2016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1BCF1-06E3-489B-8F2A-FD16A7E3C5C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5698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2A923-DFA8-4DE7-8B3F-E40EB6A88FDB}" type="datetimeFigureOut">
              <a:rPr lang="es-EC" smtClean="0"/>
              <a:t>09/03/2016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1BCF1-06E3-489B-8F2A-FD16A7E3C5C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01285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2A923-DFA8-4DE7-8B3F-E40EB6A88FDB}" type="datetimeFigureOut">
              <a:rPr lang="es-EC" smtClean="0"/>
              <a:t>09/03/2016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1BCF1-06E3-489B-8F2A-FD16A7E3C5C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40256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2A923-DFA8-4DE7-8B3F-E40EB6A88FDB}" type="datetimeFigureOut">
              <a:rPr lang="es-EC" smtClean="0"/>
              <a:t>09/03/2016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1BCF1-06E3-489B-8F2A-FD16A7E3C5C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79443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2A923-DFA8-4DE7-8B3F-E40EB6A88FDB}" type="datetimeFigureOut">
              <a:rPr lang="es-EC" smtClean="0"/>
              <a:t>09/03/2016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1BCF1-06E3-489B-8F2A-FD16A7E3C5C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00550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2A923-DFA8-4DE7-8B3F-E40EB6A88FDB}" type="datetimeFigureOut">
              <a:rPr lang="es-EC" smtClean="0"/>
              <a:t>09/03/2016</a:t>
            </a:fld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1BCF1-06E3-489B-8F2A-FD16A7E3C5C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94904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2A923-DFA8-4DE7-8B3F-E40EB6A88FDB}" type="datetimeFigureOut">
              <a:rPr lang="es-EC" smtClean="0"/>
              <a:t>09/03/2016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1BCF1-06E3-489B-8F2A-FD16A7E3C5C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92546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2A923-DFA8-4DE7-8B3F-E40EB6A88FDB}" type="datetimeFigureOut">
              <a:rPr lang="es-EC" smtClean="0"/>
              <a:t>09/03/2016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1BCF1-06E3-489B-8F2A-FD16A7E3C5C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71636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02A923-DFA8-4DE7-8B3F-E40EB6A88FDB}" type="datetimeFigureOut">
              <a:rPr lang="es-EC" smtClean="0"/>
              <a:t>09/03/2016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C41BCF1-06E3-489B-8F2A-FD16A7E3C5C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87824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diagramLayout" Target="../diagrams/layout7.xml"/><Relationship Id="rId7" Type="http://schemas.openxmlformats.org/officeDocument/2006/relationships/image" Target="../media/image5.JP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image" Target="../media/image26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Layout" Target="../diagrams/layout13.xml"/><Relationship Id="rId7" Type="http://schemas.openxmlformats.org/officeDocument/2006/relationships/image" Target="../media/image27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7" Type="http://schemas.openxmlformats.org/officeDocument/2006/relationships/image" Target="../media/image49.pn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diagramLayout" Target="../diagrams/layout15.xml"/><Relationship Id="rId7" Type="http://schemas.openxmlformats.org/officeDocument/2006/relationships/image" Target="../media/image50.pn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10" Type="http://schemas.openxmlformats.org/officeDocument/2006/relationships/image" Target="../media/image53.png"/><Relationship Id="rId4" Type="http://schemas.openxmlformats.org/officeDocument/2006/relationships/diagramQuickStyle" Target="../diagrams/quickStyle15.xml"/><Relationship Id="rId9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4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45185" y="2125630"/>
            <a:ext cx="8507890" cy="2029531"/>
          </a:xfrm>
        </p:spPr>
        <p:txBody>
          <a:bodyPr/>
          <a:lstStyle/>
          <a:p>
            <a:pPr algn="ctr"/>
            <a:r>
              <a:rPr lang="en-US" sz="4800" dirty="0" smtClean="0">
                <a:solidFill>
                  <a:schemeClr val="tx1"/>
                </a:solidFill>
              </a:rPr>
              <a:t>INGENIERÍA EN ADMINISTRACIÓN TURÍSTICA Y HOTELERA</a:t>
            </a:r>
            <a:endParaRPr lang="es-EC" sz="4800" dirty="0">
              <a:solidFill>
                <a:schemeClr val="tx1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86139" y="5614939"/>
            <a:ext cx="7766936" cy="1096899"/>
          </a:xfrm>
        </p:spPr>
        <p:txBody>
          <a:bodyPr>
            <a:normAutofit/>
          </a:bodyPr>
          <a:lstStyle/>
          <a:p>
            <a:r>
              <a:rPr lang="en-US" sz="2400" dirty="0" err="1" smtClean="0">
                <a:solidFill>
                  <a:schemeClr val="tx1"/>
                </a:solidFill>
              </a:rPr>
              <a:t>Elaborado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por</a:t>
            </a:r>
            <a:r>
              <a:rPr lang="es-EC" sz="2400" dirty="0" smtClean="0">
                <a:solidFill>
                  <a:schemeClr val="tx1"/>
                </a:solidFill>
              </a:rPr>
              <a:t>: Andrés Campaña</a:t>
            </a:r>
          </a:p>
          <a:p>
            <a:r>
              <a:rPr lang="es-EC" sz="2400" dirty="0" smtClean="0">
                <a:solidFill>
                  <a:schemeClr val="tx1"/>
                </a:solidFill>
              </a:rPr>
              <a:t>Director: </a:t>
            </a:r>
            <a:r>
              <a:rPr lang="es-EC" sz="2400" dirty="0" err="1" smtClean="0">
                <a:solidFill>
                  <a:schemeClr val="tx1"/>
                </a:solidFill>
              </a:rPr>
              <a:t>Msc</a:t>
            </a:r>
            <a:r>
              <a:rPr lang="es-EC" sz="2400" dirty="0" smtClean="0">
                <a:solidFill>
                  <a:schemeClr val="tx1"/>
                </a:solidFill>
              </a:rPr>
              <a:t>. Fernando Jácome</a:t>
            </a:r>
            <a:endParaRPr lang="es-EC" sz="2400" dirty="0">
              <a:solidFill>
                <a:schemeClr val="tx1"/>
              </a:solidFill>
            </a:endParaRPr>
          </a:p>
        </p:txBody>
      </p:sp>
      <p:pic>
        <p:nvPicPr>
          <p:cNvPr id="1030" name="Picture 6" descr="http://mercadotecnia.espe.edu.ec/wp-content/uploads/tmp/LOGO-PRINCIPAL-ESPE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085" y="406805"/>
            <a:ext cx="4690649" cy="1211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1045185" y="3140395"/>
            <a:ext cx="8507890" cy="20295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TRABAJO DE TITULACIÓN</a:t>
            </a:r>
            <a:endParaRPr lang="es-EC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17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2324" y="353776"/>
            <a:ext cx="8596668" cy="1320800"/>
          </a:xfrm>
        </p:spPr>
        <p:txBody>
          <a:bodyPr/>
          <a:lstStyle/>
          <a:p>
            <a:r>
              <a:rPr lang="es-EC" dirty="0" smtClean="0"/>
              <a:t>ESTABLECIMIENTOS DE ALOJAMIENTO</a:t>
            </a:r>
            <a:endParaRPr lang="es-EC" dirty="0"/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171708834"/>
              </p:ext>
            </p:extLst>
          </p:nvPr>
        </p:nvGraphicFramePr>
        <p:xfrm>
          <a:off x="126332" y="1316450"/>
          <a:ext cx="5114757" cy="34552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Imagen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672" y="689253"/>
            <a:ext cx="3934328" cy="295322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262" y="2866924"/>
            <a:ext cx="4020554" cy="268036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088" y="4771741"/>
            <a:ext cx="3708904" cy="2086259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5429495" y="1422665"/>
            <a:ext cx="25233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Precios accesibles</a:t>
            </a:r>
          </a:p>
          <a:p>
            <a:r>
              <a:rPr lang="es-EC" dirty="0" smtClean="0"/>
              <a:t>Fácil acceso</a:t>
            </a:r>
          </a:p>
          <a:p>
            <a:r>
              <a:rPr lang="es-EC" dirty="0" smtClean="0"/>
              <a:t>Cómodas instalaciones</a:t>
            </a:r>
            <a:endParaRPr lang="es-EC" dirty="0"/>
          </a:p>
        </p:txBody>
      </p:sp>
      <p:sp>
        <p:nvSpPr>
          <p:cNvPr id="12" name="CuadroTexto 11"/>
          <p:cNvSpPr txBox="1"/>
          <p:nvPr/>
        </p:nvSpPr>
        <p:spPr>
          <a:xfrm>
            <a:off x="5142741" y="3294413"/>
            <a:ext cx="22827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Variedad de precios</a:t>
            </a:r>
          </a:p>
          <a:p>
            <a:r>
              <a:rPr lang="es-EC" dirty="0" smtClean="0"/>
              <a:t>Actividades recreativas</a:t>
            </a:r>
          </a:p>
          <a:p>
            <a:r>
              <a:rPr lang="es-EC" dirty="0" smtClean="0"/>
              <a:t>Entorno rico en flora y fauna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00178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Establecimientos de alimentos y bebidas</a:t>
            </a:r>
            <a:endParaRPr lang="es-EC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291779116"/>
              </p:ext>
            </p:extLst>
          </p:nvPr>
        </p:nvGraphicFramePr>
        <p:xfrm>
          <a:off x="371643" y="1547618"/>
          <a:ext cx="6943558" cy="4456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Elipse 5"/>
          <p:cNvSpPr/>
          <p:nvPr/>
        </p:nvSpPr>
        <p:spPr>
          <a:xfrm>
            <a:off x="9258300" y="1274846"/>
            <a:ext cx="1937084" cy="140234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Gasto promedio $10.00</a:t>
            </a:r>
          </a:p>
        </p:txBody>
      </p:sp>
      <p:sp>
        <p:nvSpPr>
          <p:cNvPr id="7" name="Elipse 6"/>
          <p:cNvSpPr/>
          <p:nvPr/>
        </p:nvSpPr>
        <p:spPr>
          <a:xfrm>
            <a:off x="8626642" y="3063205"/>
            <a:ext cx="2153653" cy="1413711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Predominan platos de la región litoral</a:t>
            </a:r>
          </a:p>
        </p:txBody>
      </p:sp>
      <p:sp>
        <p:nvSpPr>
          <p:cNvPr id="8" name="Elipse 7"/>
          <p:cNvSpPr/>
          <p:nvPr/>
        </p:nvSpPr>
        <p:spPr>
          <a:xfrm>
            <a:off x="7696200" y="5091361"/>
            <a:ext cx="2675021" cy="1413711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Oferta en </a:t>
            </a:r>
            <a:r>
              <a:rPr lang="es-EC" dirty="0" err="1" smtClean="0"/>
              <a:t>AyB</a:t>
            </a:r>
            <a:r>
              <a:rPr lang="es-EC" dirty="0" smtClean="0"/>
              <a:t> es complementada con las hosterías</a:t>
            </a:r>
          </a:p>
        </p:txBody>
      </p:sp>
    </p:spTree>
    <p:extLst>
      <p:ext uri="{BB962C8B-B14F-4D97-AF65-F5344CB8AC3E}">
        <p14:creationId xmlns:p14="http://schemas.microsoft.com/office/powerpoint/2010/main" val="211232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9975" y="164431"/>
            <a:ext cx="8596668" cy="1320800"/>
          </a:xfrm>
        </p:spPr>
        <p:txBody>
          <a:bodyPr/>
          <a:lstStyle/>
          <a:p>
            <a:r>
              <a:rPr lang="es-EC" dirty="0" smtClean="0"/>
              <a:t>ATRACTIVOS TURÍSTICOS NATURALES</a:t>
            </a:r>
            <a:endParaRPr lang="es-EC" dirty="0"/>
          </a:p>
        </p:txBody>
      </p:sp>
      <p:sp>
        <p:nvSpPr>
          <p:cNvPr id="4" name="CuadroTexto 3"/>
          <p:cNvSpPr txBox="1"/>
          <p:nvPr/>
        </p:nvSpPr>
        <p:spPr>
          <a:xfrm>
            <a:off x="159976" y="1485231"/>
            <a:ext cx="31402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Nombre: Madre Selva</a:t>
            </a:r>
          </a:p>
          <a:p>
            <a:r>
              <a:rPr lang="es-EC" dirty="0" smtClean="0"/>
              <a:t>Tipo: Bosques</a:t>
            </a:r>
          </a:p>
          <a:p>
            <a:r>
              <a:rPr lang="es-EC" dirty="0" smtClean="0"/>
              <a:t>Subtipo: Nublado occidental</a:t>
            </a:r>
            <a:endParaRPr lang="es-EC" dirty="0"/>
          </a:p>
        </p:txBody>
      </p:sp>
      <p:pic>
        <p:nvPicPr>
          <p:cNvPr id="5" name="Imagen 4" descr="D:\Respaldos AndresCampaña\Desktop\descarga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869" y="909052"/>
            <a:ext cx="1960879" cy="23695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uadroTexto 7"/>
          <p:cNvSpPr txBox="1"/>
          <p:nvPr/>
        </p:nvSpPr>
        <p:spPr>
          <a:xfrm>
            <a:off x="0" y="3477409"/>
            <a:ext cx="36212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Nombre: Mangaloma</a:t>
            </a:r>
          </a:p>
          <a:p>
            <a:r>
              <a:rPr lang="es-EC" dirty="0" smtClean="0"/>
              <a:t>Tipo: Bosques</a:t>
            </a:r>
          </a:p>
          <a:p>
            <a:r>
              <a:rPr lang="es-EC" dirty="0" smtClean="0"/>
              <a:t>Subtipo: Nublado occidental</a:t>
            </a:r>
            <a:endParaRPr lang="es-EC" dirty="0"/>
          </a:p>
        </p:txBody>
      </p:sp>
      <p:pic>
        <p:nvPicPr>
          <p:cNvPr id="3074" name="Picture 2" descr="http://imaymanaforestconservation.org/images/372a7f63440bd57c61a3bd3daea7212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814" y="3642708"/>
            <a:ext cx="3247784" cy="18268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5" name="CuadroTexto 14"/>
          <p:cNvSpPr txBox="1"/>
          <p:nvPr/>
        </p:nvSpPr>
        <p:spPr>
          <a:xfrm>
            <a:off x="5751389" y="909052"/>
            <a:ext cx="36212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Nombre: Cascada Salto del tigre</a:t>
            </a:r>
          </a:p>
          <a:p>
            <a:r>
              <a:rPr lang="es-EC" dirty="0" smtClean="0"/>
              <a:t>Tipo: Ríos</a:t>
            </a:r>
          </a:p>
          <a:p>
            <a:r>
              <a:rPr lang="es-EC" dirty="0" smtClean="0"/>
              <a:t>Subtipo: Cascadas</a:t>
            </a:r>
            <a:endParaRPr lang="es-EC" dirty="0"/>
          </a:p>
        </p:txBody>
      </p:sp>
      <p:pic>
        <p:nvPicPr>
          <p:cNvPr id="16" name="Imagen 15" descr="D:\Respaldos AndresCampaña\Desktop\descarga (1)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820" y="614970"/>
            <a:ext cx="2201780" cy="23688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Imagen 16" descr="D:\Respaldos AndresCampaña\Desktop\descarga (6)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820" y="3437219"/>
            <a:ext cx="2636252" cy="2032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CuadroTexto 17"/>
          <p:cNvSpPr txBox="1"/>
          <p:nvPr/>
        </p:nvSpPr>
        <p:spPr>
          <a:xfrm>
            <a:off x="6365598" y="3427329"/>
            <a:ext cx="36212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Nombre: Rancho Suamox</a:t>
            </a:r>
          </a:p>
          <a:p>
            <a:r>
              <a:rPr lang="es-EC" dirty="0" smtClean="0"/>
              <a:t>Tipo: Bosques</a:t>
            </a:r>
          </a:p>
          <a:p>
            <a:r>
              <a:rPr lang="es-EC" dirty="0" smtClean="0"/>
              <a:t>Subtipo: Nublado occidental</a:t>
            </a:r>
            <a:endParaRPr lang="es-EC" dirty="0"/>
          </a:p>
        </p:txBody>
      </p:sp>
      <p:sp>
        <p:nvSpPr>
          <p:cNvPr id="10" name="CuadroTexto 9"/>
          <p:cNvSpPr txBox="1"/>
          <p:nvPr/>
        </p:nvSpPr>
        <p:spPr>
          <a:xfrm>
            <a:off x="1584307" y="6019671"/>
            <a:ext cx="7066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Actividades: Avistamiento de aves, senderismo, educación ambiental….. 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303790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96811" y="3382210"/>
            <a:ext cx="31402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Nombre: Cascadas verdes</a:t>
            </a:r>
          </a:p>
          <a:p>
            <a:r>
              <a:rPr lang="es-EC" dirty="0" smtClean="0"/>
              <a:t>Tipo: Ríos</a:t>
            </a:r>
          </a:p>
          <a:p>
            <a:r>
              <a:rPr lang="es-EC" dirty="0" smtClean="0"/>
              <a:t>Subtipo: Cascadas</a:t>
            </a:r>
            <a:endParaRPr lang="es-EC" dirty="0"/>
          </a:p>
        </p:txBody>
      </p:sp>
      <p:pic>
        <p:nvPicPr>
          <p:cNvPr id="6" name="Imagen 5" descr="D:\Respaldos AndresCampaña\Downloads\IMG_005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20624" y="3228121"/>
            <a:ext cx="2544126" cy="22371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 descr="D:\Respaldos AndresCampaña\Desktop\descarga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868" y="279913"/>
            <a:ext cx="2501827" cy="22106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uadroTexto 7"/>
          <p:cNvSpPr txBox="1"/>
          <p:nvPr/>
        </p:nvSpPr>
        <p:spPr>
          <a:xfrm>
            <a:off x="196811" y="849138"/>
            <a:ext cx="34643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Nombre: Cascada río Achotillo</a:t>
            </a:r>
          </a:p>
          <a:p>
            <a:r>
              <a:rPr lang="es-EC" dirty="0" smtClean="0"/>
              <a:t>Tipo: Ríos</a:t>
            </a:r>
          </a:p>
          <a:p>
            <a:r>
              <a:rPr lang="es-EC" dirty="0" smtClean="0"/>
              <a:t>Subtipo: Cascadas</a:t>
            </a:r>
            <a:endParaRPr lang="es-EC" dirty="0"/>
          </a:p>
        </p:txBody>
      </p:sp>
      <p:sp>
        <p:nvSpPr>
          <p:cNvPr id="11" name="CuadroTexto 10"/>
          <p:cNvSpPr txBox="1"/>
          <p:nvPr/>
        </p:nvSpPr>
        <p:spPr>
          <a:xfrm>
            <a:off x="6244684" y="568401"/>
            <a:ext cx="31880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Nombre: Cascada río Pitzará</a:t>
            </a:r>
          </a:p>
          <a:p>
            <a:r>
              <a:rPr lang="es-EC" dirty="0" smtClean="0"/>
              <a:t>Tipo: Ríos</a:t>
            </a:r>
          </a:p>
          <a:p>
            <a:r>
              <a:rPr lang="es-EC" dirty="0" smtClean="0"/>
              <a:t>Subtipo: Cascadas</a:t>
            </a:r>
            <a:endParaRPr lang="es-EC" dirty="0"/>
          </a:p>
        </p:txBody>
      </p:sp>
      <p:pic>
        <p:nvPicPr>
          <p:cNvPr id="12" name="Imagen 11" descr="F:\RIO PITZARA\DSC08134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80"/>
          <a:stretch/>
        </p:blipFill>
        <p:spPr bwMode="auto">
          <a:xfrm>
            <a:off x="9360862" y="279913"/>
            <a:ext cx="2586495" cy="22948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CuadroTexto 13"/>
          <p:cNvSpPr txBox="1"/>
          <p:nvPr/>
        </p:nvSpPr>
        <p:spPr>
          <a:xfrm>
            <a:off x="6120508" y="3247433"/>
            <a:ext cx="31880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Nombre: Cascada El Milagro</a:t>
            </a:r>
          </a:p>
          <a:p>
            <a:r>
              <a:rPr lang="es-EC" dirty="0" smtClean="0"/>
              <a:t>Tipo: Ríos</a:t>
            </a:r>
          </a:p>
          <a:p>
            <a:r>
              <a:rPr lang="es-EC" dirty="0" smtClean="0"/>
              <a:t>Subtipo: Cascadas</a:t>
            </a:r>
            <a:endParaRPr lang="es-EC" dirty="0"/>
          </a:p>
        </p:txBody>
      </p:sp>
      <p:pic>
        <p:nvPicPr>
          <p:cNvPr id="15" name="Imagen 14" descr="F:\BRISAS DEL CAONI\IMG_0373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53"/>
          <a:stretch/>
        </p:blipFill>
        <p:spPr bwMode="auto">
          <a:xfrm>
            <a:off x="9170570" y="3174495"/>
            <a:ext cx="2897104" cy="22758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9512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5891996" y="295373"/>
            <a:ext cx="31402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Nombre: Balneario río Caoni</a:t>
            </a:r>
          </a:p>
          <a:p>
            <a:r>
              <a:rPr lang="es-EC" dirty="0" smtClean="0"/>
              <a:t>Tipo: Ríos </a:t>
            </a:r>
          </a:p>
          <a:p>
            <a:r>
              <a:rPr lang="es-EC" dirty="0" smtClean="0"/>
              <a:t>Subtipo: Remanso</a:t>
            </a:r>
            <a:endParaRPr lang="es-EC" dirty="0"/>
          </a:p>
        </p:txBody>
      </p:sp>
      <p:pic>
        <p:nvPicPr>
          <p:cNvPr id="8" name="Imagen 7" descr="D:\Respaldos AndresCampaña\Desktop\descarga (2)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239" y="178613"/>
            <a:ext cx="2655413" cy="19199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uadroTexto 8"/>
          <p:cNvSpPr txBox="1"/>
          <p:nvPr/>
        </p:nvSpPr>
        <p:spPr>
          <a:xfrm>
            <a:off x="0" y="2908934"/>
            <a:ext cx="34955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Nombre: Balneario Los Canelos</a:t>
            </a:r>
          </a:p>
          <a:p>
            <a:r>
              <a:rPr lang="es-EC" dirty="0" smtClean="0"/>
              <a:t>Tipo: Ríos </a:t>
            </a:r>
          </a:p>
          <a:p>
            <a:r>
              <a:rPr lang="es-EC" dirty="0" smtClean="0"/>
              <a:t>Subtipo: Remanso</a:t>
            </a:r>
            <a:endParaRPr lang="es-EC" dirty="0"/>
          </a:p>
        </p:txBody>
      </p:sp>
      <p:pic>
        <p:nvPicPr>
          <p:cNvPr id="10" name="Imagen 9" descr="D:\Respaldos AndresCampaña\Desktop\descarga (3)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515" y="2725201"/>
            <a:ext cx="2225248" cy="25446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uadroTexto 10"/>
          <p:cNvSpPr txBox="1"/>
          <p:nvPr/>
        </p:nvSpPr>
        <p:spPr>
          <a:xfrm>
            <a:off x="184039" y="367605"/>
            <a:ext cx="31402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Nombre: Cascada Azul</a:t>
            </a:r>
          </a:p>
          <a:p>
            <a:r>
              <a:rPr lang="es-EC" dirty="0" smtClean="0"/>
              <a:t>Tipo: Ríos </a:t>
            </a:r>
          </a:p>
          <a:p>
            <a:r>
              <a:rPr lang="es-EC" dirty="0" smtClean="0"/>
              <a:t>Subtipo: Cascada</a:t>
            </a:r>
            <a:endParaRPr lang="es-EC" dirty="0"/>
          </a:p>
        </p:txBody>
      </p:sp>
      <p:pic>
        <p:nvPicPr>
          <p:cNvPr id="12" name="Imagen 11" descr="D:\Respaldos AndresCampaña\Desktop\descarga (2)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515" y="135554"/>
            <a:ext cx="2225248" cy="22148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n 12" descr="D:\Respaldos AndresCampaña\Desktop\descarga (4)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664" y="2610604"/>
            <a:ext cx="2112495" cy="24433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CuadroTexto 13"/>
          <p:cNvSpPr txBox="1"/>
          <p:nvPr/>
        </p:nvSpPr>
        <p:spPr>
          <a:xfrm>
            <a:off x="6237421" y="2381737"/>
            <a:ext cx="31402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Nombre: Cascada La mona</a:t>
            </a:r>
          </a:p>
          <a:p>
            <a:r>
              <a:rPr lang="es-EC" dirty="0" smtClean="0"/>
              <a:t>Tipo: Ríos </a:t>
            </a:r>
          </a:p>
          <a:p>
            <a:r>
              <a:rPr lang="es-EC" dirty="0" smtClean="0"/>
              <a:t>Subtipo: Cascada</a:t>
            </a:r>
            <a:endParaRPr lang="es-EC" dirty="0"/>
          </a:p>
        </p:txBody>
      </p:sp>
      <p:sp>
        <p:nvSpPr>
          <p:cNvPr id="18" name="CuadroTexto 17"/>
          <p:cNvSpPr txBox="1"/>
          <p:nvPr/>
        </p:nvSpPr>
        <p:spPr>
          <a:xfrm>
            <a:off x="2463590" y="6013560"/>
            <a:ext cx="7066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Actividades: Nado, salto de cascada, senderismo, </a:t>
            </a:r>
            <a:r>
              <a:rPr lang="es-EC" dirty="0" err="1" smtClean="0"/>
              <a:t>pic</a:t>
            </a:r>
            <a:r>
              <a:rPr lang="es-EC" dirty="0" smtClean="0"/>
              <a:t> </a:t>
            </a:r>
            <a:r>
              <a:rPr lang="es-EC" dirty="0" err="1" smtClean="0"/>
              <a:t>nic</a:t>
            </a:r>
            <a:r>
              <a:rPr lang="es-EC" dirty="0" smtClean="0"/>
              <a:t>, meditación, escalada de cascada….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91055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0292" y="381000"/>
            <a:ext cx="8596668" cy="1320800"/>
          </a:xfrm>
        </p:spPr>
        <p:txBody>
          <a:bodyPr/>
          <a:lstStyle/>
          <a:p>
            <a:r>
              <a:rPr lang="es-EC" dirty="0" smtClean="0"/>
              <a:t>MANIFESTACIONES CULTURALES</a:t>
            </a:r>
            <a:endParaRPr lang="es-EC" dirty="0"/>
          </a:p>
        </p:txBody>
      </p:sp>
      <p:sp>
        <p:nvSpPr>
          <p:cNvPr id="4" name="CuadroTexto 3"/>
          <p:cNvSpPr txBox="1"/>
          <p:nvPr/>
        </p:nvSpPr>
        <p:spPr>
          <a:xfrm>
            <a:off x="8643248" y="4494486"/>
            <a:ext cx="32393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Nombre: El Calvario</a:t>
            </a:r>
          </a:p>
          <a:p>
            <a:r>
              <a:rPr lang="es-EC" dirty="0" smtClean="0"/>
              <a:t>Categoría: Manifestaciones</a:t>
            </a:r>
          </a:p>
          <a:p>
            <a:r>
              <a:rPr lang="es-EC" dirty="0" smtClean="0"/>
              <a:t>Tipo: Etnografía</a:t>
            </a:r>
          </a:p>
          <a:p>
            <a:r>
              <a:rPr lang="es-EC" dirty="0" smtClean="0"/>
              <a:t>Subtipo: </a:t>
            </a:r>
            <a:r>
              <a:rPr lang="es-EC" dirty="0"/>
              <a:t>Manifestaciones religiosas, tradiciones y creencias populares.</a:t>
            </a:r>
          </a:p>
        </p:txBody>
      </p:sp>
      <p:pic>
        <p:nvPicPr>
          <p:cNvPr id="5" name="Imagen 4" descr="D:\Respaldos AndresCampaña\Desktop\descarga (5)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248" y="913942"/>
            <a:ext cx="2899610" cy="32735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1858276712"/>
              </p:ext>
            </p:extLst>
          </p:nvPr>
        </p:nvGraphicFramePr>
        <p:xfrm>
          <a:off x="782052" y="1402347"/>
          <a:ext cx="6990348" cy="43126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6758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4671" y="198480"/>
            <a:ext cx="8596668" cy="1320800"/>
          </a:xfrm>
        </p:spPr>
        <p:txBody>
          <a:bodyPr/>
          <a:lstStyle/>
          <a:p>
            <a:r>
              <a:rPr lang="es-EC" dirty="0" smtClean="0"/>
              <a:t>GASTRONOMÍA DEL CANTÓN PVM</a:t>
            </a:r>
            <a:endParaRPr lang="es-EC" dirty="0"/>
          </a:p>
        </p:txBody>
      </p:sp>
      <p:pic>
        <p:nvPicPr>
          <p:cNvPr id="5" name="Imagen 4" descr="D:\Respaldos AndresCampaña\Documents\Proyecto de Investigación\Fotos camara samsung\Tilapia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0" t="3724" r="3702" b="5298"/>
          <a:stretch/>
        </p:blipFill>
        <p:spPr bwMode="auto">
          <a:xfrm>
            <a:off x="188796" y="938464"/>
            <a:ext cx="2915965" cy="27196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 descr="D:\Respaldos AndresCampaña\Documents\Proyecto de Investigación\Fotos camara samsung\20160223_21395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323" y="938464"/>
            <a:ext cx="3371594" cy="28592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 descr="D:\Respaldos AndresCampaña\Downloads\IMG_055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0" r="7955" b="21102"/>
          <a:stretch/>
        </p:blipFill>
        <p:spPr bwMode="auto">
          <a:xfrm>
            <a:off x="6184231" y="3525252"/>
            <a:ext cx="2133903" cy="30701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 descr="D:\Respaldos AndresCampaña\Documents\Proyecto de Investigación\Fotos camara samsung\20160223_13241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5479" y="938464"/>
            <a:ext cx="3230753" cy="28592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 descr="D:\Respaldos AndresCampaña\Documents\Proyecto de Investigación\Fotos camara samsung\Jugo Cana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40656" y="3897120"/>
            <a:ext cx="3128210" cy="25988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rminador 9"/>
          <p:cNvSpPr/>
          <p:nvPr/>
        </p:nvSpPr>
        <p:spPr>
          <a:xfrm>
            <a:off x="279323" y="3797733"/>
            <a:ext cx="1823986" cy="520821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Tilapia </a:t>
            </a:r>
            <a:endParaRPr lang="es-EC" dirty="0"/>
          </a:p>
        </p:txBody>
      </p:sp>
      <p:sp>
        <p:nvSpPr>
          <p:cNvPr id="11" name="Terminador 10"/>
          <p:cNvSpPr/>
          <p:nvPr/>
        </p:nvSpPr>
        <p:spPr>
          <a:xfrm>
            <a:off x="4404185" y="3797733"/>
            <a:ext cx="1780046" cy="684463"/>
          </a:xfrm>
          <a:prstGeom prst="flowChartTermina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Ceviche de palmito</a:t>
            </a:r>
            <a:endParaRPr lang="es-EC" dirty="0"/>
          </a:p>
        </p:txBody>
      </p:sp>
      <p:sp>
        <p:nvSpPr>
          <p:cNvPr id="12" name="Terminador 11"/>
          <p:cNvSpPr/>
          <p:nvPr/>
        </p:nvSpPr>
        <p:spPr>
          <a:xfrm>
            <a:off x="8529047" y="3814405"/>
            <a:ext cx="1818111" cy="643729"/>
          </a:xfrm>
          <a:prstGeom prst="flowChartTerminator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El borojito</a:t>
            </a:r>
            <a:endParaRPr lang="es-EC" dirty="0"/>
          </a:p>
        </p:txBody>
      </p:sp>
      <p:sp>
        <p:nvSpPr>
          <p:cNvPr id="13" name="Terminador 12"/>
          <p:cNvSpPr/>
          <p:nvPr/>
        </p:nvSpPr>
        <p:spPr>
          <a:xfrm>
            <a:off x="327867" y="6124074"/>
            <a:ext cx="1775442" cy="629184"/>
          </a:xfrm>
          <a:prstGeom prst="flowChartTerminator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Jugo de caña</a:t>
            </a:r>
            <a:endParaRPr lang="es-EC" dirty="0"/>
          </a:p>
        </p:txBody>
      </p:sp>
      <p:sp>
        <p:nvSpPr>
          <p:cNvPr id="14" name="Terminador 13"/>
          <p:cNvSpPr/>
          <p:nvPr/>
        </p:nvSpPr>
        <p:spPr>
          <a:xfrm>
            <a:off x="7961522" y="6124074"/>
            <a:ext cx="1916404" cy="629184"/>
          </a:xfrm>
          <a:prstGeom prst="flowChartTerminator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Batido de borojó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07080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20924" y="332874"/>
            <a:ext cx="8596668" cy="1320800"/>
          </a:xfrm>
        </p:spPr>
        <p:txBody>
          <a:bodyPr/>
          <a:lstStyle/>
          <a:p>
            <a:r>
              <a:rPr lang="es-EC" dirty="0" smtClean="0"/>
              <a:t>RESULTADOS DE LA ENTREVISTA</a:t>
            </a:r>
            <a:endParaRPr lang="es-EC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449032159"/>
              </p:ext>
            </p:extLst>
          </p:nvPr>
        </p:nvGraphicFramePr>
        <p:xfrm>
          <a:off x="1034716" y="1191126"/>
          <a:ext cx="9492916" cy="53201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0739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ESTUDIO DE LA DEMANDA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97650" y="1787611"/>
            <a:ext cx="8596668" cy="4240211"/>
          </a:xfrm>
        </p:spPr>
        <p:txBody>
          <a:bodyPr>
            <a:normAutofit fontScale="92500" lnSpcReduction="10000"/>
          </a:bodyPr>
          <a:lstStyle/>
          <a:p>
            <a:r>
              <a:rPr lang="es-EC" dirty="0" smtClean="0"/>
              <a:t>Población infinita</a:t>
            </a:r>
          </a:p>
          <a:p>
            <a:r>
              <a:rPr lang="es-EC" dirty="0" smtClean="0"/>
              <a:t>Lugar a desarrollar la encuesta: estación “La Ofelia” y “Carcelén”</a:t>
            </a:r>
          </a:p>
          <a:p>
            <a:r>
              <a:rPr lang="es-EC" dirty="0" smtClean="0"/>
              <a:t>Técnica: Muestreo aleatorio</a:t>
            </a:r>
          </a:p>
          <a:p>
            <a:r>
              <a:rPr lang="es-EC" dirty="0" smtClean="0"/>
              <a:t>Instrumento: Encuesta</a:t>
            </a:r>
          </a:p>
          <a:p>
            <a:r>
              <a:rPr lang="es-EC" dirty="0" smtClean="0"/>
              <a:t>Encuesta orientada a:</a:t>
            </a:r>
          </a:p>
          <a:p>
            <a:pPr lvl="1"/>
            <a:r>
              <a:rPr lang="es-EC" dirty="0" smtClean="0"/>
              <a:t>Información general de la demanda (género, edad, lugar de residencia)</a:t>
            </a:r>
          </a:p>
          <a:p>
            <a:pPr lvl="1"/>
            <a:r>
              <a:rPr lang="es-EC" dirty="0" smtClean="0"/>
              <a:t>Pregunta filtro: Motivo de viaje</a:t>
            </a:r>
          </a:p>
          <a:p>
            <a:pPr lvl="1"/>
            <a:r>
              <a:rPr lang="es-EC" dirty="0" smtClean="0"/>
              <a:t>Gasto promedio</a:t>
            </a:r>
          </a:p>
          <a:p>
            <a:pPr lvl="1"/>
            <a:r>
              <a:rPr lang="es-EC" dirty="0" smtClean="0"/>
              <a:t>Cantidad de personas que viajan juntas</a:t>
            </a:r>
          </a:p>
          <a:p>
            <a:pPr lvl="1"/>
            <a:r>
              <a:rPr lang="es-EC" dirty="0" smtClean="0"/>
              <a:t>Promedio de días de estancia en destino</a:t>
            </a:r>
          </a:p>
          <a:p>
            <a:pPr lvl="1"/>
            <a:r>
              <a:rPr lang="es-EC" dirty="0" smtClean="0"/>
              <a:t>Actividades de interés</a:t>
            </a:r>
          </a:p>
          <a:p>
            <a:pPr lvl="1"/>
            <a:r>
              <a:rPr lang="es-EC" dirty="0" smtClean="0"/>
              <a:t>Conocimiento sobre los recursos turísticos del cantón Pedro Vicente Maldonado</a:t>
            </a:r>
          </a:p>
          <a:p>
            <a:pPr lvl="1"/>
            <a:endParaRPr lang="es-EC" dirty="0"/>
          </a:p>
          <a:p>
            <a:pPr lvl="1"/>
            <a:endParaRPr lang="es-EC" dirty="0" smtClean="0"/>
          </a:p>
          <a:p>
            <a:pPr lvl="1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07692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558037562"/>
              </p:ext>
            </p:extLst>
          </p:nvPr>
        </p:nvGraphicFramePr>
        <p:xfrm>
          <a:off x="2655518" y="187892"/>
          <a:ext cx="9918801" cy="64154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969" y="1411368"/>
            <a:ext cx="4067701" cy="2221179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99445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TEMA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77959" y="1930400"/>
            <a:ext cx="8596668" cy="3880773"/>
          </a:xfrm>
        </p:spPr>
        <p:txBody>
          <a:bodyPr>
            <a:normAutofit fontScale="92500"/>
          </a:bodyPr>
          <a:lstStyle/>
          <a:p>
            <a:pPr algn="ctr">
              <a:lnSpc>
                <a:spcPct val="150000"/>
              </a:lnSpc>
            </a:pPr>
            <a:r>
              <a:rPr lang="es-EC" sz="3200" b="1" dirty="0"/>
              <a:t>ESTUDIO DE LOS FACTORES DE RIESGO QUE INCIDEN EN EL DESARROLLO DEL TURISMO Y ELABORACIÓN DE LAS ESTRATEGIAS DE MITIGACÓN EN EL CANTÓN PEDRO VICENTE MALDONADO, PROVINCIA DE </a:t>
            </a:r>
            <a:r>
              <a:rPr lang="es-EC" sz="3200" b="1" dirty="0" smtClean="0"/>
              <a:t>PICHINCHA</a:t>
            </a:r>
            <a:endParaRPr lang="es-EC" sz="3200" dirty="0"/>
          </a:p>
        </p:txBody>
      </p:sp>
    </p:spTree>
    <p:extLst>
      <p:ext uri="{BB962C8B-B14F-4D97-AF65-F5344CB8AC3E}">
        <p14:creationId xmlns:p14="http://schemas.microsoft.com/office/powerpoint/2010/main" val="889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PROPUESTA</a:t>
            </a:r>
            <a:endParaRPr lang="es-EC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66308229"/>
              </p:ext>
            </p:extLst>
          </p:nvPr>
        </p:nvGraphicFramePr>
        <p:xfrm>
          <a:off x="1283325" y="1283337"/>
          <a:ext cx="8369344" cy="43408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254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216078688"/>
              </p:ext>
            </p:extLst>
          </p:nvPr>
        </p:nvGraphicFramePr>
        <p:xfrm>
          <a:off x="2609515" y="59935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21" y="63354"/>
            <a:ext cx="3673643" cy="2755232"/>
          </a:xfrm>
          <a:prstGeom prst="rect">
            <a:avLst/>
          </a:prstGeom>
        </p:spPr>
      </p:pic>
      <p:cxnSp>
        <p:nvCxnSpPr>
          <p:cNvPr id="7" name="Conector recto de flecha 6"/>
          <p:cNvCxnSpPr/>
          <p:nvPr/>
        </p:nvCxnSpPr>
        <p:spPr>
          <a:xfrm flipH="1">
            <a:off x="2695074" y="3404937"/>
            <a:ext cx="978569" cy="120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upo 7"/>
          <p:cNvGrpSpPr/>
          <p:nvPr/>
        </p:nvGrpSpPr>
        <p:grpSpPr>
          <a:xfrm>
            <a:off x="770021" y="2809625"/>
            <a:ext cx="1925053" cy="1437648"/>
            <a:chOff x="1221978" y="1897327"/>
            <a:chExt cx="2706687" cy="1624012"/>
          </a:xfrm>
        </p:grpSpPr>
        <p:sp>
          <p:nvSpPr>
            <p:cNvPr id="9" name="Rectángulo 8"/>
            <p:cNvSpPr/>
            <p:nvPr/>
          </p:nvSpPr>
          <p:spPr>
            <a:xfrm>
              <a:off x="1221978" y="1897327"/>
              <a:ext cx="2706687" cy="1624012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1185714"/>
                <a:satOff val="5680"/>
                <a:lumOff val="5255"/>
                <a:alphaOff val="0"/>
              </a:schemeClr>
            </a:fillRef>
            <a:effectRef idx="2">
              <a:schemeClr val="accent2">
                <a:hueOff val="-1185714"/>
                <a:satOff val="5680"/>
                <a:lumOff val="5255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s-EC" dirty="0" smtClean="0"/>
                <a:t>Clientes, potenciales clientes e intermediarios</a:t>
              </a:r>
              <a:endParaRPr lang="es-EC" dirty="0"/>
            </a:p>
          </p:txBody>
        </p:sp>
        <p:sp>
          <p:nvSpPr>
            <p:cNvPr id="10" name="Rectángulo 9"/>
            <p:cNvSpPr/>
            <p:nvPr/>
          </p:nvSpPr>
          <p:spPr>
            <a:xfrm>
              <a:off x="1221978" y="1897327"/>
              <a:ext cx="2706687" cy="162401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5730" tIns="125730" rIns="125730" bIns="125730" numCol="1" spcCol="1270" anchor="ctr" anchorCtr="0">
              <a:noAutofit/>
            </a:bodyPr>
            <a:lstStyle/>
            <a:p>
              <a:pPr lvl="0"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C" sz="3300" kern="1200" dirty="0"/>
            </a:p>
          </p:txBody>
        </p:sp>
      </p:grpSp>
      <p:pic>
        <p:nvPicPr>
          <p:cNvPr id="12" name="Imagen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49803" y="4362199"/>
            <a:ext cx="2628900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22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77334" y="1540043"/>
            <a:ext cx="8596668" cy="433287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s-EC" dirty="0" smtClean="0"/>
          </a:p>
          <a:p>
            <a:pPr marL="0" indent="0" algn="ctr">
              <a:buNone/>
            </a:pPr>
            <a:r>
              <a:rPr lang="es-EC" dirty="0" smtClean="0"/>
              <a:t>MARCA TURÍSTICA</a:t>
            </a:r>
          </a:p>
          <a:p>
            <a:pPr marL="0" indent="0" algn="ctr">
              <a:buNone/>
            </a:pPr>
            <a:endParaRPr lang="es-EC" dirty="0" smtClean="0"/>
          </a:p>
          <a:p>
            <a:pPr marL="0" indent="0" algn="ctr">
              <a:buNone/>
            </a:pPr>
            <a:endParaRPr lang="es-EC" dirty="0"/>
          </a:p>
          <a:p>
            <a:pPr marL="0" indent="0">
              <a:buNone/>
            </a:pPr>
            <a:r>
              <a:rPr lang="es-EC" dirty="0" smtClean="0"/>
              <a:t>LOGOTIPO</a:t>
            </a:r>
          </a:p>
          <a:p>
            <a:pPr marL="0" indent="0">
              <a:buNone/>
            </a:pPr>
            <a:endParaRPr lang="es-EC" dirty="0"/>
          </a:p>
          <a:p>
            <a:pPr marL="0" indent="0">
              <a:buNone/>
            </a:pPr>
            <a:endParaRPr lang="es-EC" dirty="0" smtClean="0"/>
          </a:p>
          <a:p>
            <a:pPr marL="0" indent="0">
              <a:buNone/>
            </a:pPr>
            <a:endParaRPr lang="es-EC" dirty="0"/>
          </a:p>
          <a:p>
            <a:pPr marL="0" indent="0">
              <a:buNone/>
            </a:pPr>
            <a:endParaRPr lang="es-EC" dirty="0" smtClean="0"/>
          </a:p>
          <a:p>
            <a:pPr marL="0" indent="0">
              <a:buNone/>
            </a:pPr>
            <a:endParaRPr lang="es-EC" dirty="0"/>
          </a:p>
          <a:p>
            <a:pPr marL="0" indent="0">
              <a:buNone/>
            </a:pPr>
            <a:r>
              <a:rPr lang="es-EC" dirty="0" smtClean="0"/>
              <a:t>SLOGAN</a:t>
            </a:r>
            <a:endParaRPr lang="es-EC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PUBLICIDAD Y PROMOCIÓN</a:t>
            </a:r>
            <a:endParaRPr lang="es-EC" dirty="0"/>
          </a:p>
        </p:txBody>
      </p:sp>
      <p:pic>
        <p:nvPicPr>
          <p:cNvPr id="5" name="Imagen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7" r="1425"/>
          <a:stretch/>
        </p:blipFill>
        <p:spPr bwMode="auto">
          <a:xfrm>
            <a:off x="3209457" y="2525131"/>
            <a:ext cx="3532422" cy="31056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7" name="Conector recto de flecha 6"/>
          <p:cNvCxnSpPr/>
          <p:nvPr/>
        </p:nvCxnSpPr>
        <p:spPr>
          <a:xfrm>
            <a:off x="1995010" y="3324146"/>
            <a:ext cx="1324961" cy="36019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Conector recto de flecha 7"/>
          <p:cNvCxnSpPr/>
          <p:nvPr/>
        </p:nvCxnSpPr>
        <p:spPr>
          <a:xfrm flipV="1">
            <a:off x="1845360" y="5438275"/>
            <a:ext cx="1624263" cy="240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601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59795"/>
            <a:ext cx="9597634" cy="1320800"/>
          </a:xfrm>
        </p:spPr>
        <p:txBody>
          <a:bodyPr>
            <a:noAutofit/>
          </a:bodyPr>
          <a:lstStyle/>
          <a:p>
            <a:r>
              <a:rPr lang="es-EC" sz="4400" dirty="0" smtClean="0"/>
              <a:t>CLIENTES Y POTENCIALES CLIENTES</a:t>
            </a:r>
            <a:endParaRPr lang="es-EC" sz="4400" dirty="0"/>
          </a:p>
        </p:txBody>
      </p:sp>
      <p:sp>
        <p:nvSpPr>
          <p:cNvPr id="4" name="CuadroTexto 3"/>
          <p:cNvSpPr txBox="1"/>
          <p:nvPr/>
        </p:nvSpPr>
        <p:spPr>
          <a:xfrm>
            <a:off x="220135" y="1006918"/>
            <a:ext cx="1455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SITIO WEB</a:t>
            </a:r>
            <a:endParaRPr lang="es-EC" dirty="0"/>
          </a:p>
        </p:txBody>
      </p:sp>
      <p:pic>
        <p:nvPicPr>
          <p:cNvPr id="5" name="Imagen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063" y="1741236"/>
            <a:ext cx="6452937" cy="3279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1236"/>
            <a:ext cx="5518928" cy="32459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931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581082" y="1396818"/>
            <a:ext cx="2908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VALLA PUBLICITARIA</a:t>
            </a:r>
            <a:endParaRPr lang="es-EC" dirty="0"/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51693" y="344905"/>
            <a:ext cx="9284812" cy="1320800"/>
          </a:xfrm>
        </p:spPr>
        <p:txBody>
          <a:bodyPr>
            <a:noAutofit/>
          </a:bodyPr>
          <a:lstStyle/>
          <a:p>
            <a:r>
              <a:rPr lang="es-EC" sz="4400" dirty="0" smtClean="0"/>
              <a:t>CLIENTES Y POTENCIALES CLIENTES</a:t>
            </a:r>
            <a:endParaRPr lang="es-EC" sz="4400" dirty="0"/>
          </a:p>
        </p:txBody>
      </p:sp>
      <p:pic>
        <p:nvPicPr>
          <p:cNvPr id="6" name="Imagen 5" descr="D:\Respaldos AndresCampaña\Desktop\ARTES FINALES\vallakm114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" t="16072" r="2648" b="16217"/>
          <a:stretch/>
        </p:blipFill>
        <p:spPr bwMode="auto">
          <a:xfrm>
            <a:off x="1138470" y="2334127"/>
            <a:ext cx="7993497" cy="40546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6822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H:\publicidad\valla pedro vincente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69" y="806116"/>
            <a:ext cx="8987589" cy="49449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770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36702" y="169597"/>
            <a:ext cx="2908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TRIPTICO</a:t>
            </a:r>
            <a:endParaRPr lang="es-EC" dirty="0"/>
          </a:p>
        </p:txBody>
      </p:sp>
      <p:pic>
        <p:nvPicPr>
          <p:cNvPr id="5" name="Imagen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08" y="538929"/>
            <a:ext cx="10175150" cy="615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669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>
          <a:blip r:embed="rId2"/>
          <a:stretch>
            <a:fillRect/>
          </a:stretch>
        </p:blipFill>
        <p:spPr>
          <a:xfrm>
            <a:off x="583714" y="312637"/>
            <a:ext cx="10822222" cy="635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104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36702" y="169597"/>
            <a:ext cx="2908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RED SOCIAL</a:t>
            </a:r>
            <a:endParaRPr lang="es-EC" dirty="0"/>
          </a:p>
        </p:txBody>
      </p:sp>
      <p:grpSp>
        <p:nvGrpSpPr>
          <p:cNvPr id="5" name="Grupo 4"/>
          <p:cNvGrpSpPr/>
          <p:nvPr/>
        </p:nvGrpSpPr>
        <p:grpSpPr>
          <a:xfrm>
            <a:off x="217952" y="918929"/>
            <a:ext cx="9347153" cy="5084830"/>
            <a:chOff x="0" y="0"/>
            <a:chExt cx="5607050" cy="2466975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607050" cy="2466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7" r="1425"/>
            <a:stretch/>
          </p:blipFill>
          <p:spPr bwMode="auto">
            <a:xfrm>
              <a:off x="560717" y="1121434"/>
              <a:ext cx="822325" cy="84518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8" name="Imagen 7" descr="D:\Respaldos AndresCampaña\Desktop\Posibles imagenes\Actividades\bosque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958" y="224287"/>
              <a:ext cx="1644650" cy="8534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Imagen 8" descr="D:\Respaldos AndresCampaña\Desktop\Posibles imagenes\Actividades\chocolate.jp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893" t="17739"/>
            <a:stretch/>
          </p:blipFill>
          <p:spPr bwMode="auto">
            <a:xfrm>
              <a:off x="2165230" y="215661"/>
              <a:ext cx="982980" cy="85534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0" name="Imagen 9" descr="D:\Respaldos AndresCampaña\Desktop\Posibles imagenes\Actividades\colibri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7479" y="1078302"/>
              <a:ext cx="2052955" cy="7499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n 10" descr="D:\Respaldos AndresCampaña\Desktop\Posibles imagenes\Actividades\nadar bajo agua.jp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8641" y="207034"/>
              <a:ext cx="1423036" cy="8623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Imagen 11" descr="D:\Respaldos AndresCampaña\Desktop\Posibles imagenes\Actividades\disfrutando-de-la-naturaleza.jp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0566" y="1069676"/>
              <a:ext cx="1095375" cy="56197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61702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H:\publicidad\afiche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6260" r="9297" b="8178"/>
          <a:stretch/>
        </p:blipFill>
        <p:spPr bwMode="auto">
          <a:xfrm>
            <a:off x="317867" y="613611"/>
            <a:ext cx="4362417" cy="61000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5"/>
          <a:stretch/>
        </p:blipFill>
        <p:spPr>
          <a:xfrm>
            <a:off x="5185610" y="517357"/>
            <a:ext cx="5354053" cy="619626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36702" y="169597"/>
            <a:ext cx="2908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AFICHE</a:t>
            </a:r>
            <a:endParaRPr lang="es-EC" dirty="0"/>
          </a:p>
        </p:txBody>
      </p:sp>
      <p:sp>
        <p:nvSpPr>
          <p:cNvPr id="7" name="CuadroTexto 6"/>
          <p:cNvSpPr txBox="1"/>
          <p:nvPr/>
        </p:nvSpPr>
        <p:spPr>
          <a:xfrm>
            <a:off x="5185610" y="169597"/>
            <a:ext cx="2908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FOLLETO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94034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INTRODUCCIÓN</a:t>
            </a:r>
            <a:endParaRPr lang="es-EC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546351508"/>
              </p:ext>
            </p:extLst>
          </p:nvPr>
        </p:nvGraphicFramePr>
        <p:xfrm>
          <a:off x="453721" y="94513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5921" y="1648327"/>
            <a:ext cx="5522490" cy="368166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14710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942028" y="566639"/>
            <a:ext cx="2908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PAUTAJE</a:t>
            </a:r>
            <a:endParaRPr lang="es-EC" dirty="0"/>
          </a:p>
        </p:txBody>
      </p:sp>
      <p:sp>
        <p:nvSpPr>
          <p:cNvPr id="5" name="CuadroTexto 4"/>
          <p:cNvSpPr txBox="1"/>
          <p:nvPr/>
        </p:nvSpPr>
        <p:spPr>
          <a:xfrm>
            <a:off x="6797397" y="627952"/>
            <a:ext cx="2908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BUFF</a:t>
            </a:r>
            <a:endParaRPr lang="es-EC" dirty="0"/>
          </a:p>
        </p:txBody>
      </p:sp>
      <p:pic>
        <p:nvPicPr>
          <p:cNvPr id="6" name="Imagen 5" descr="H:\publicidad\periodico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9" t="-658" r="18354" b="3640"/>
          <a:stretch/>
        </p:blipFill>
        <p:spPr bwMode="auto">
          <a:xfrm>
            <a:off x="270068" y="1152540"/>
            <a:ext cx="5481027" cy="41894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562" y="1152540"/>
            <a:ext cx="5287077" cy="410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15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6229" y="308810"/>
            <a:ext cx="8596668" cy="1320800"/>
          </a:xfrm>
        </p:spPr>
        <p:txBody>
          <a:bodyPr/>
          <a:lstStyle/>
          <a:p>
            <a:r>
              <a:rPr lang="es-EC" dirty="0" smtClean="0"/>
              <a:t>INTERMEDIARIOS</a:t>
            </a:r>
            <a:endParaRPr lang="es-EC" dirty="0"/>
          </a:p>
        </p:txBody>
      </p:sp>
      <p:sp>
        <p:nvSpPr>
          <p:cNvPr id="4" name="CuadroTexto 3"/>
          <p:cNvSpPr txBox="1"/>
          <p:nvPr/>
        </p:nvSpPr>
        <p:spPr>
          <a:xfrm>
            <a:off x="905933" y="1065463"/>
            <a:ext cx="2908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FAM TRIPS</a:t>
            </a:r>
            <a:endParaRPr lang="es-EC" dirty="0"/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2731660770"/>
              </p:ext>
            </p:extLst>
          </p:nvPr>
        </p:nvGraphicFramePr>
        <p:xfrm>
          <a:off x="581079" y="2558729"/>
          <a:ext cx="7275541" cy="3538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rminador 6"/>
          <p:cNvSpPr/>
          <p:nvPr/>
        </p:nvSpPr>
        <p:spPr>
          <a:xfrm>
            <a:off x="8136787" y="3288735"/>
            <a:ext cx="1780046" cy="684463"/>
          </a:xfrm>
          <a:prstGeom prst="flowChartTermina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$30.60</a:t>
            </a:r>
            <a:endParaRPr lang="es-EC" dirty="0"/>
          </a:p>
        </p:txBody>
      </p:sp>
      <p:sp>
        <p:nvSpPr>
          <p:cNvPr id="8" name="Terminador 7"/>
          <p:cNvSpPr/>
          <p:nvPr/>
        </p:nvSpPr>
        <p:spPr>
          <a:xfrm>
            <a:off x="8136787" y="4696521"/>
            <a:ext cx="1780046" cy="684463"/>
          </a:xfrm>
          <a:prstGeom prst="flowChartTermina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$67.10</a:t>
            </a:r>
            <a:endParaRPr lang="es-EC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7"/>
          <a:srcRect b="9632"/>
          <a:stretch/>
        </p:blipFill>
        <p:spPr>
          <a:xfrm>
            <a:off x="5673508" y="211584"/>
            <a:ext cx="3675027" cy="2446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687607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381000"/>
            <a:ext cx="8596668" cy="1320800"/>
          </a:xfrm>
        </p:spPr>
        <p:txBody>
          <a:bodyPr/>
          <a:lstStyle/>
          <a:p>
            <a:r>
              <a:rPr lang="es-EC" dirty="0" smtClean="0"/>
              <a:t>MAPAS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77334" y="1258221"/>
            <a:ext cx="8596668" cy="3880773"/>
          </a:xfrm>
        </p:spPr>
        <p:txBody>
          <a:bodyPr/>
          <a:lstStyle/>
          <a:p>
            <a:r>
              <a:rPr lang="es-EC" dirty="0" smtClean="0"/>
              <a:t>PICTOGRAMAS</a:t>
            </a:r>
            <a:endParaRPr lang="es-EC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779267506"/>
              </p:ext>
            </p:extLst>
          </p:nvPr>
        </p:nvGraphicFramePr>
        <p:xfrm>
          <a:off x="2236537" y="2223613"/>
          <a:ext cx="6931526" cy="36959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/>
          <p:cNvPicPr/>
          <p:nvPr/>
        </p:nvPicPr>
        <p:blipFill rotWithShape="1">
          <a:blip r:embed="rId7"/>
          <a:srcRect l="55643" t="49431" r="30367" b="27940"/>
          <a:stretch/>
        </p:blipFill>
        <p:spPr bwMode="auto">
          <a:xfrm>
            <a:off x="845775" y="2429779"/>
            <a:ext cx="1175529" cy="11796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/>
          <p:cNvPicPr/>
          <p:nvPr/>
        </p:nvPicPr>
        <p:blipFill rotWithShape="1">
          <a:blip r:embed="rId8"/>
          <a:srcRect l="29820" t="31725" r="55883" b="45647"/>
          <a:stretch/>
        </p:blipFill>
        <p:spPr bwMode="auto">
          <a:xfrm>
            <a:off x="9153685" y="2441510"/>
            <a:ext cx="1141837" cy="11796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/>
          <p:cNvPicPr/>
          <p:nvPr/>
        </p:nvPicPr>
        <p:blipFill rotWithShape="1">
          <a:blip r:embed="rId9"/>
          <a:srcRect l="29820" t="51890" r="55882" b="24741"/>
          <a:stretch/>
        </p:blipFill>
        <p:spPr bwMode="auto">
          <a:xfrm>
            <a:off x="845775" y="4549146"/>
            <a:ext cx="1175529" cy="11796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/>
          <p:cNvPicPr/>
          <p:nvPr/>
        </p:nvPicPr>
        <p:blipFill rotWithShape="1">
          <a:blip r:embed="rId10"/>
          <a:srcRect l="54874" t="17214" r="30830" b="59913"/>
          <a:stretch/>
        </p:blipFill>
        <p:spPr bwMode="auto">
          <a:xfrm>
            <a:off x="9153685" y="4489668"/>
            <a:ext cx="1141837" cy="11796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362354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:\turismo final 777\art 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52157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:\turismo final 777\art 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32821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140692" y="160641"/>
            <a:ext cx="8153846" cy="870284"/>
          </a:xfrm>
        </p:spPr>
        <p:txBody>
          <a:bodyPr/>
          <a:lstStyle/>
          <a:p>
            <a:r>
              <a:rPr lang="es-EC" dirty="0" smtClean="0"/>
              <a:t>CAPACITACIONES</a:t>
            </a:r>
            <a:endParaRPr lang="es-EC" dirty="0"/>
          </a:p>
        </p:txBody>
      </p:sp>
      <p:graphicFrame>
        <p:nvGraphicFramePr>
          <p:cNvPr id="11" name="Diagrama 10"/>
          <p:cNvGraphicFramePr/>
          <p:nvPr>
            <p:extLst>
              <p:ext uri="{D42A27DB-BD31-4B8C-83A1-F6EECF244321}">
                <p14:modId xmlns:p14="http://schemas.microsoft.com/office/powerpoint/2010/main" val="1010444174"/>
              </p:ext>
            </p:extLst>
          </p:nvPr>
        </p:nvGraphicFramePr>
        <p:xfrm>
          <a:off x="687979" y="1030925"/>
          <a:ext cx="9407999" cy="53886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369581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22" y="756571"/>
            <a:ext cx="10467792" cy="51932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84282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PUNTO DE INFORMACIÓN TURÍSTICA</a:t>
            </a:r>
            <a:endParaRPr lang="es-EC" dirty="0"/>
          </a:p>
        </p:txBody>
      </p:sp>
      <p:pic>
        <p:nvPicPr>
          <p:cNvPr id="4" name="Imagen 3" descr="D:\Respaldos AndresCampaña\Desktop\ARTES FINALES\montaje imagen\MONTAJES-IMAGEN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5" y="1786022"/>
            <a:ext cx="5711434" cy="45064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3732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H:\publicidad\porta revistas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279"/>
          <a:stretch/>
        </p:blipFill>
        <p:spPr bwMode="auto">
          <a:xfrm>
            <a:off x="1516129" y="773681"/>
            <a:ext cx="2710815" cy="53587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 descr="H:\publicidad\roll up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24" t="4591" r="33895" b="8161"/>
          <a:stretch/>
        </p:blipFill>
        <p:spPr bwMode="auto">
          <a:xfrm>
            <a:off x="6370438" y="382646"/>
            <a:ext cx="2761532" cy="61408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1772207" y="6338814"/>
            <a:ext cx="2908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PORTA CATÁLOGOS</a:t>
            </a:r>
            <a:endParaRPr lang="es-EC" dirty="0"/>
          </a:p>
        </p:txBody>
      </p:sp>
      <p:sp>
        <p:nvSpPr>
          <p:cNvPr id="7" name="CuadroTexto 6"/>
          <p:cNvSpPr txBox="1"/>
          <p:nvPr/>
        </p:nvSpPr>
        <p:spPr>
          <a:xfrm>
            <a:off x="5497778" y="377921"/>
            <a:ext cx="2908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ROLL UP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3386983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7176" y="248653"/>
            <a:ext cx="8596668" cy="1320800"/>
          </a:xfrm>
        </p:spPr>
        <p:txBody>
          <a:bodyPr/>
          <a:lstStyle/>
          <a:p>
            <a:r>
              <a:rPr lang="es-EC" dirty="0" smtClean="0"/>
              <a:t>SINERGÍA DE ELEMENTOS PROPUESTOS</a:t>
            </a:r>
            <a:endParaRPr lang="es-EC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809190236"/>
              </p:ext>
            </p:extLst>
          </p:nvPr>
        </p:nvGraphicFramePr>
        <p:xfrm>
          <a:off x="617176" y="909053"/>
          <a:ext cx="9277685" cy="57051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01456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2871277435"/>
              </p:ext>
            </p:extLst>
          </p:nvPr>
        </p:nvGraphicFramePr>
        <p:xfrm>
          <a:off x="2759911" y="913174"/>
          <a:ext cx="9073147" cy="57533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http://forotipsters.com/wp-content/uploads/2015/10/Problemas3-450x45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045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3113" y="489284"/>
            <a:ext cx="8596668" cy="1320800"/>
          </a:xfrm>
        </p:spPr>
        <p:txBody>
          <a:bodyPr/>
          <a:lstStyle/>
          <a:p>
            <a:r>
              <a:rPr lang="es-EC" dirty="0" smtClean="0"/>
              <a:t>CONCLUSIONES</a:t>
            </a:r>
            <a:endParaRPr lang="es-EC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3373448"/>
              </p:ext>
            </p:extLst>
          </p:nvPr>
        </p:nvGraphicFramePr>
        <p:xfrm>
          <a:off x="593468" y="1498851"/>
          <a:ext cx="9525089" cy="46252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95634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RECOMENDACIONES</a:t>
            </a:r>
            <a:endParaRPr lang="es-EC" dirty="0"/>
          </a:p>
        </p:txBody>
      </p:sp>
      <p:graphicFrame>
        <p:nvGraphicFramePr>
          <p:cNvPr id="4" name="Marcador de conteni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8838971"/>
              </p:ext>
            </p:extLst>
          </p:nvPr>
        </p:nvGraphicFramePr>
        <p:xfrm>
          <a:off x="677334" y="1366503"/>
          <a:ext cx="9886392" cy="4877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356343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58008" y="2955758"/>
            <a:ext cx="8596668" cy="1320800"/>
          </a:xfrm>
        </p:spPr>
        <p:txBody>
          <a:bodyPr/>
          <a:lstStyle/>
          <a:p>
            <a:r>
              <a:rPr lang="es-EC" dirty="0" smtClean="0"/>
              <a:t>GRACIAS POR SU ATENCIÓN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10120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37108" y="2734220"/>
            <a:ext cx="8358382" cy="1015748"/>
          </a:xfrm>
        </p:spPr>
        <p:txBody>
          <a:bodyPr>
            <a:noAutofit/>
          </a:bodyPr>
          <a:lstStyle/>
          <a:p>
            <a:pPr algn="just"/>
            <a:r>
              <a:rPr lang="es-EC" sz="2200" dirty="0"/>
              <a:t>Identificar las principales falencias que no permiten aprovechar los recursos turísticos que posee el Cantón Pedro Vicente Maldonado mediante el análisis del sistema turístico, para de esta </a:t>
            </a:r>
            <a:r>
              <a:rPr lang="es-EC" sz="2200" dirty="0" smtClean="0"/>
              <a:t>manera </a:t>
            </a:r>
            <a:r>
              <a:rPr lang="es-EC" sz="2200" dirty="0"/>
              <a:t>generar </a:t>
            </a:r>
            <a:r>
              <a:rPr lang="es-EC" sz="2200" dirty="0" smtClean="0"/>
              <a:t>alternativas, </a:t>
            </a:r>
            <a:r>
              <a:rPr lang="es-EC" sz="2200" dirty="0"/>
              <a:t>que permitan impulsar el desarrollo del turismo como actividad productiva para la sustentabilidad de los habitantes del </a:t>
            </a:r>
            <a:r>
              <a:rPr lang="es-EC" sz="2200" dirty="0" smtClean="0"/>
              <a:t>cantón.</a:t>
            </a:r>
            <a:endParaRPr lang="es-EC" sz="2200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3217169" y="141342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C" dirty="0" smtClean="0"/>
              <a:t>OBJETIVO GENERAL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29634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4986" y="441158"/>
            <a:ext cx="8596668" cy="1320800"/>
          </a:xfrm>
        </p:spPr>
        <p:txBody>
          <a:bodyPr/>
          <a:lstStyle/>
          <a:p>
            <a:r>
              <a:rPr lang="es-EC" dirty="0" smtClean="0"/>
              <a:t>CATÓN PEDRO VICENTE MALDONADO</a:t>
            </a:r>
            <a:endParaRPr lang="es-EC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649244780"/>
              </p:ext>
            </p:extLst>
          </p:nvPr>
        </p:nvGraphicFramePr>
        <p:xfrm>
          <a:off x="544986" y="1212961"/>
          <a:ext cx="8923867" cy="473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4563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1979952441"/>
              </p:ext>
            </p:extLst>
          </p:nvPr>
        </p:nvGraphicFramePr>
        <p:xfrm>
          <a:off x="159975" y="298560"/>
          <a:ext cx="7095067" cy="50554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5" descr="Pichincha, Mapa División Política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221" y="3386220"/>
            <a:ext cx="5727032" cy="33875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73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ANÁLISIS FODA</a:t>
            </a:r>
            <a:endParaRPr lang="es-EC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9390030"/>
              </p:ext>
            </p:extLst>
          </p:nvPr>
        </p:nvGraphicFramePr>
        <p:xfrm>
          <a:off x="677863" y="1606549"/>
          <a:ext cx="10391190" cy="4746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8815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2324" y="296779"/>
            <a:ext cx="8596668" cy="1320800"/>
          </a:xfrm>
        </p:spPr>
        <p:txBody>
          <a:bodyPr/>
          <a:lstStyle/>
          <a:p>
            <a:r>
              <a:rPr lang="es-EC" dirty="0" smtClean="0"/>
              <a:t>ESTUDIO DE LA OFERTA</a:t>
            </a:r>
            <a:endParaRPr lang="es-EC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607150732"/>
              </p:ext>
            </p:extLst>
          </p:nvPr>
        </p:nvGraphicFramePr>
        <p:xfrm>
          <a:off x="1047203" y="78205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6" name="Conector recto de flecha 5"/>
          <p:cNvCxnSpPr/>
          <p:nvPr/>
        </p:nvCxnSpPr>
        <p:spPr>
          <a:xfrm flipV="1">
            <a:off x="6974493" y="1608252"/>
            <a:ext cx="1022684" cy="51735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7" name="CuadroTexto 6"/>
          <p:cNvSpPr txBox="1"/>
          <p:nvPr/>
        </p:nvSpPr>
        <p:spPr>
          <a:xfrm>
            <a:off x="8119889" y="782054"/>
            <a:ext cx="26589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Se registran 12 establecimientos de alojamiento y 3 establecimientos de alimentos y bebidas</a:t>
            </a:r>
            <a:endParaRPr lang="es-EC" dirty="0"/>
          </a:p>
        </p:txBody>
      </p:sp>
      <p:cxnSp>
        <p:nvCxnSpPr>
          <p:cNvPr id="8" name="Conector recto de flecha 7"/>
          <p:cNvCxnSpPr/>
          <p:nvPr/>
        </p:nvCxnSpPr>
        <p:spPr>
          <a:xfrm flipH="1" flipV="1">
            <a:off x="2645112" y="2007996"/>
            <a:ext cx="725513" cy="51735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0" name="Conector recto de flecha 9"/>
          <p:cNvCxnSpPr/>
          <p:nvPr/>
        </p:nvCxnSpPr>
        <p:spPr>
          <a:xfrm>
            <a:off x="6055672" y="5376200"/>
            <a:ext cx="1289607" cy="45045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3" name="CuadroTexto 12"/>
          <p:cNvSpPr txBox="1"/>
          <p:nvPr/>
        </p:nvSpPr>
        <p:spPr>
          <a:xfrm>
            <a:off x="7485835" y="5601428"/>
            <a:ext cx="26589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Entrevista realizada a prestador de servicios turísticos</a:t>
            </a:r>
            <a:endParaRPr lang="es-EC" dirty="0"/>
          </a:p>
        </p:txBody>
      </p:sp>
      <p:sp>
        <p:nvSpPr>
          <p:cNvPr id="14" name="CuadroTexto 13"/>
          <p:cNvSpPr txBox="1"/>
          <p:nvPr/>
        </p:nvSpPr>
        <p:spPr>
          <a:xfrm>
            <a:off x="217637" y="1048026"/>
            <a:ext cx="26589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Existe gran potencialidad en recursos naturales que se complementan con culturales</a:t>
            </a:r>
          </a:p>
          <a:p>
            <a:endParaRPr lang="es-EC" dirty="0" smtClean="0"/>
          </a:p>
          <a:p>
            <a:r>
              <a:rPr lang="es-EC" dirty="0" smtClean="0"/>
              <a:t>Visitas In-Situ para la recolección de datos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20468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644</TotalTime>
  <Words>1152</Words>
  <Application>Microsoft Office PowerPoint</Application>
  <PresentationFormat>Panorámica</PresentationFormat>
  <Paragraphs>275</Paragraphs>
  <Slides>42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42</vt:i4>
      </vt:variant>
    </vt:vector>
  </HeadingPairs>
  <TitlesOfParts>
    <vt:vector size="46" baseType="lpstr">
      <vt:lpstr>Arial</vt:lpstr>
      <vt:lpstr>Trebuchet MS</vt:lpstr>
      <vt:lpstr>Wingdings 3</vt:lpstr>
      <vt:lpstr>Faceta</vt:lpstr>
      <vt:lpstr>INGENIERÍA EN ADMINISTRACIÓN TURÍSTICA Y HOTELERA</vt:lpstr>
      <vt:lpstr>TEMA</vt:lpstr>
      <vt:lpstr>INTRODUCCIÓN</vt:lpstr>
      <vt:lpstr>Presentación de PowerPoint</vt:lpstr>
      <vt:lpstr>Presentación de PowerPoint</vt:lpstr>
      <vt:lpstr>CATÓN PEDRO VICENTE MALDONADO</vt:lpstr>
      <vt:lpstr>Presentación de PowerPoint</vt:lpstr>
      <vt:lpstr>ANÁLISIS FODA</vt:lpstr>
      <vt:lpstr>ESTUDIO DE LA OFERTA</vt:lpstr>
      <vt:lpstr>ESTABLECIMIENTOS DE ALOJAMIENTO</vt:lpstr>
      <vt:lpstr>Establecimientos de alimentos y bebidas</vt:lpstr>
      <vt:lpstr>ATRACTIVOS TURÍSTICOS NATURALES</vt:lpstr>
      <vt:lpstr>Presentación de PowerPoint</vt:lpstr>
      <vt:lpstr>Presentación de PowerPoint</vt:lpstr>
      <vt:lpstr>MANIFESTACIONES CULTURALES</vt:lpstr>
      <vt:lpstr>GASTRONOMÍA DEL CANTÓN PVM</vt:lpstr>
      <vt:lpstr>RESULTADOS DE LA ENTREVISTA</vt:lpstr>
      <vt:lpstr>ESTUDIO DE LA DEMANDA</vt:lpstr>
      <vt:lpstr>Presentación de PowerPoint</vt:lpstr>
      <vt:lpstr>PROPUESTA</vt:lpstr>
      <vt:lpstr>Presentación de PowerPoint</vt:lpstr>
      <vt:lpstr>PUBLICIDAD Y PROMOCIÓN</vt:lpstr>
      <vt:lpstr>CLIENTES Y POTENCIALES CLIENTES</vt:lpstr>
      <vt:lpstr>CLIENTES Y POTENCIALES CLIENTES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INTERMEDIARIOS</vt:lpstr>
      <vt:lpstr>MAPAS</vt:lpstr>
      <vt:lpstr>Presentación de PowerPoint</vt:lpstr>
      <vt:lpstr>Presentación de PowerPoint</vt:lpstr>
      <vt:lpstr>CAPACITACIONES</vt:lpstr>
      <vt:lpstr>Presentación de PowerPoint</vt:lpstr>
      <vt:lpstr>PUNTO DE INFORMACIÓN TURÍSTICA</vt:lpstr>
      <vt:lpstr>Presentación de PowerPoint</vt:lpstr>
      <vt:lpstr>SINERGÍA DE ELEMENTOS PROPUESTOS</vt:lpstr>
      <vt:lpstr>CONCLUSIONES</vt:lpstr>
      <vt:lpstr>RECOMENDACIONES</vt:lpstr>
      <vt:lpstr>GRACIAS POR SU ATENCIÓN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INGENIERÍA EN ADMINISTRACIÓN TURÍSTICA Y HOTELERA</dc:title>
  <dc:creator>Usuario</dc:creator>
  <cp:lastModifiedBy>Usuario</cp:lastModifiedBy>
  <cp:revision>55</cp:revision>
  <dcterms:created xsi:type="dcterms:W3CDTF">2016-03-06T22:22:04Z</dcterms:created>
  <dcterms:modified xsi:type="dcterms:W3CDTF">2016-03-10T05:38:26Z</dcterms:modified>
</cp:coreProperties>
</file>