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7" r:id="rId3"/>
    <p:sldId id="260" r:id="rId4"/>
    <p:sldId id="261" r:id="rId5"/>
    <p:sldId id="262" r:id="rId6"/>
    <p:sldId id="297" r:id="rId7"/>
    <p:sldId id="281" r:id="rId8"/>
    <p:sldId id="280" r:id="rId9"/>
    <p:sldId id="263" r:id="rId10"/>
    <p:sldId id="264" r:id="rId11"/>
    <p:sldId id="266" r:id="rId12"/>
    <p:sldId id="272" r:id="rId13"/>
    <p:sldId id="269" r:id="rId14"/>
    <p:sldId id="268" r:id="rId15"/>
    <p:sldId id="282" r:id="rId16"/>
    <p:sldId id="271" r:id="rId17"/>
    <p:sldId id="283" r:id="rId18"/>
    <p:sldId id="284" r:id="rId19"/>
    <p:sldId id="285" r:id="rId20"/>
    <p:sldId id="286" r:id="rId21"/>
    <p:sldId id="287" r:id="rId22"/>
    <p:sldId id="288" r:id="rId23"/>
    <p:sldId id="298" r:id="rId24"/>
    <p:sldId id="290" r:id="rId25"/>
    <p:sldId id="291" r:id="rId26"/>
    <p:sldId id="292" r:id="rId27"/>
    <p:sldId id="274" r:id="rId28"/>
    <p:sldId id="275" r:id="rId29"/>
    <p:sldId id="276" r:id="rId30"/>
    <p:sldId id="277" r:id="rId31"/>
    <p:sldId id="294" r:id="rId32"/>
    <p:sldId id="278" r:id="rId33"/>
    <p:sldId id="296" r:id="rId34"/>
    <p:sldId id="299" r:id="rId35"/>
    <p:sldId id="307" r:id="rId36"/>
    <p:sldId id="300" r:id="rId37"/>
    <p:sldId id="301" r:id="rId38"/>
    <p:sldId id="308" r:id="rId39"/>
    <p:sldId id="302" r:id="rId40"/>
    <p:sldId id="303" r:id="rId41"/>
    <p:sldId id="304" r:id="rId42"/>
    <p:sldId id="305" r:id="rId43"/>
    <p:sldId id="306" r:id="rId44"/>
    <p:sldId id="295" r:id="rId45"/>
  </p:sldIdLst>
  <p:sldSz cx="9144000" cy="6858000" type="screen4x3"/>
  <p:notesSz cx="9945688"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0E5"/>
    <a:srgbClr val="FF6600"/>
    <a:srgbClr val="FFFF00"/>
    <a:srgbClr val="0000FF"/>
    <a:srgbClr val="AE6802"/>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36" autoAdjust="0"/>
    <p:restoredTop sz="94660"/>
  </p:normalViewPr>
  <p:slideViewPr>
    <p:cSldViewPr>
      <p:cViewPr varScale="1">
        <p:scale>
          <a:sx n="73" d="100"/>
          <a:sy n="73" d="100"/>
        </p:scale>
        <p:origin x="-8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Wilmer\Documents\Tabulaciones%20Tesis%20Isa-Carli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lang="es-ES"/>
            </a:pPr>
            <a:r>
              <a:rPr lang="es-EC" sz="1200" b="1" i="0" u="none" strike="noStrike" baseline="0">
                <a:effectLst/>
                <a:latin typeface="Arial" pitchFamily="34" charset="0"/>
                <a:cs typeface="Arial" pitchFamily="34" charset="0"/>
              </a:rPr>
              <a:t>¿</a:t>
            </a:r>
            <a:r>
              <a:rPr lang="es-EC" sz="1200">
                <a:latin typeface="Arial" pitchFamily="34" charset="0"/>
                <a:cs typeface="Arial" pitchFamily="34" charset="0"/>
              </a:rPr>
              <a:t>En su Institución Usted cuenta con material específico para desarrollar el lenguaje oral?</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Hoja1!$A$39</c:f>
              <c:strCache>
                <c:ptCount val="1"/>
                <c:pt idx="0">
                  <c:v>SI</c:v>
                </c:pt>
              </c:strCache>
            </c:strRef>
          </c:tx>
          <c:invertIfNegative val="0"/>
          <c:cat>
            <c:strRef>
              <c:f>Hoja1!$B$38:$E$38</c:f>
              <c:strCache>
                <c:ptCount val="4"/>
                <c:pt idx="0">
                  <c:v>Paralelo A</c:v>
                </c:pt>
                <c:pt idx="1">
                  <c:v>Paralelo C</c:v>
                </c:pt>
                <c:pt idx="2">
                  <c:v>Total</c:v>
                </c:pt>
                <c:pt idx="3">
                  <c:v>Porcentaje</c:v>
                </c:pt>
              </c:strCache>
            </c:strRef>
          </c:cat>
          <c:val>
            <c:numRef>
              <c:f>Hoja1!$B$39:$E$39</c:f>
              <c:numCache>
                <c:formatCode>General</c:formatCode>
                <c:ptCount val="4"/>
                <c:pt idx="0">
                  <c:v>0</c:v>
                </c:pt>
                <c:pt idx="1">
                  <c:v>0</c:v>
                </c:pt>
                <c:pt idx="2">
                  <c:v>0</c:v>
                </c:pt>
                <c:pt idx="3" formatCode="0%">
                  <c:v>0</c:v>
                </c:pt>
              </c:numCache>
            </c:numRef>
          </c:val>
        </c:ser>
        <c:ser>
          <c:idx val="1"/>
          <c:order val="1"/>
          <c:tx>
            <c:strRef>
              <c:f>Hoja1!$A$40</c:f>
              <c:strCache>
                <c:ptCount val="1"/>
                <c:pt idx="0">
                  <c:v>NO</c:v>
                </c:pt>
              </c:strCache>
            </c:strRef>
          </c:tx>
          <c:invertIfNegative val="0"/>
          <c:cat>
            <c:strRef>
              <c:f>Hoja1!$B$38:$E$38</c:f>
              <c:strCache>
                <c:ptCount val="4"/>
                <c:pt idx="0">
                  <c:v>Paralelo A</c:v>
                </c:pt>
                <c:pt idx="1">
                  <c:v>Paralelo C</c:v>
                </c:pt>
                <c:pt idx="2">
                  <c:v>Total</c:v>
                </c:pt>
                <c:pt idx="3">
                  <c:v>Porcentaje</c:v>
                </c:pt>
              </c:strCache>
            </c:strRef>
          </c:cat>
          <c:val>
            <c:numRef>
              <c:f>Hoja1!$B$40:$E$40</c:f>
              <c:numCache>
                <c:formatCode>General</c:formatCode>
                <c:ptCount val="4"/>
                <c:pt idx="0">
                  <c:v>1</c:v>
                </c:pt>
                <c:pt idx="1">
                  <c:v>1</c:v>
                </c:pt>
                <c:pt idx="2">
                  <c:v>2</c:v>
                </c:pt>
                <c:pt idx="3" formatCode="0%">
                  <c:v>1</c:v>
                </c:pt>
              </c:numCache>
            </c:numRef>
          </c:val>
        </c:ser>
        <c:dLbls>
          <c:showLegendKey val="0"/>
          <c:showVal val="1"/>
          <c:showCatName val="0"/>
          <c:showSerName val="0"/>
          <c:showPercent val="0"/>
          <c:showBubbleSize val="0"/>
        </c:dLbls>
        <c:gapWidth val="150"/>
        <c:shape val="box"/>
        <c:axId val="83333120"/>
        <c:axId val="83334656"/>
        <c:axId val="0"/>
      </c:bar3DChart>
      <c:catAx>
        <c:axId val="83333120"/>
        <c:scaling>
          <c:orientation val="minMax"/>
        </c:scaling>
        <c:delete val="0"/>
        <c:axPos val="b"/>
        <c:majorTickMark val="none"/>
        <c:minorTickMark val="none"/>
        <c:tickLblPos val="nextTo"/>
        <c:txPr>
          <a:bodyPr/>
          <a:lstStyle/>
          <a:p>
            <a:pPr>
              <a:defRPr lang="es-ES"/>
            </a:pPr>
            <a:endParaRPr lang="es-EC"/>
          </a:p>
        </c:txPr>
        <c:crossAx val="83334656"/>
        <c:crosses val="autoZero"/>
        <c:auto val="1"/>
        <c:lblAlgn val="ctr"/>
        <c:lblOffset val="100"/>
        <c:noMultiLvlLbl val="0"/>
      </c:catAx>
      <c:valAx>
        <c:axId val="83334656"/>
        <c:scaling>
          <c:orientation val="minMax"/>
        </c:scaling>
        <c:delete val="1"/>
        <c:axPos val="l"/>
        <c:numFmt formatCode="General" sourceLinked="1"/>
        <c:majorTickMark val="out"/>
        <c:minorTickMark val="none"/>
        <c:tickLblPos val="nextTo"/>
        <c:crossAx val="83333120"/>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sz="1200" b="1" i="0" u="none" strike="noStrike" baseline="0">
                <a:effectLst/>
                <a:latin typeface="Arial" pitchFamily="34" charset="0"/>
                <a:cs typeface="Arial" pitchFamily="34" charset="0"/>
              </a:rPr>
              <a:t>¿</a:t>
            </a:r>
            <a:r>
              <a:rPr lang="es-EC" sz="1200">
                <a:latin typeface="Arial" pitchFamily="34" charset="0"/>
                <a:cs typeface="Arial" pitchFamily="34" charset="0"/>
              </a:rPr>
              <a:t>Con</a:t>
            </a:r>
            <a:r>
              <a:rPr lang="es-EC" sz="1200" baseline="0">
                <a:latin typeface="Arial" pitchFamily="34" charset="0"/>
                <a:cs typeface="Arial" pitchFamily="34" charset="0"/>
              </a:rPr>
              <a:t> qué frecuencia utiliza material didáctico en el aula de clase?</a:t>
            </a:r>
            <a:endParaRPr lang="es-EC" sz="1200">
              <a:latin typeface="Arial" pitchFamily="34" charset="0"/>
              <a:cs typeface="Arial"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Hoja1!$A$78</c:f>
              <c:strCache>
                <c:ptCount val="1"/>
                <c:pt idx="0">
                  <c:v>a</c:v>
                </c:pt>
              </c:strCache>
            </c:strRef>
          </c:tx>
          <c:invertIfNegative val="0"/>
          <c:cat>
            <c:strRef>
              <c:f>Hoja1!$B$77:$E$77</c:f>
              <c:strCache>
                <c:ptCount val="4"/>
                <c:pt idx="0">
                  <c:v>Paralelo A</c:v>
                </c:pt>
                <c:pt idx="1">
                  <c:v>Paralelo C</c:v>
                </c:pt>
                <c:pt idx="2">
                  <c:v>Total</c:v>
                </c:pt>
                <c:pt idx="3">
                  <c:v>Porcentaje</c:v>
                </c:pt>
              </c:strCache>
            </c:strRef>
          </c:cat>
          <c:val>
            <c:numRef>
              <c:f>Hoja1!$B$78:$E$78</c:f>
              <c:numCache>
                <c:formatCode>General</c:formatCode>
                <c:ptCount val="4"/>
                <c:pt idx="0">
                  <c:v>1</c:v>
                </c:pt>
                <c:pt idx="1">
                  <c:v>0</c:v>
                </c:pt>
                <c:pt idx="2">
                  <c:v>1</c:v>
                </c:pt>
                <c:pt idx="3" formatCode="0%">
                  <c:v>0.5</c:v>
                </c:pt>
              </c:numCache>
            </c:numRef>
          </c:val>
        </c:ser>
        <c:ser>
          <c:idx val="1"/>
          <c:order val="1"/>
          <c:tx>
            <c:strRef>
              <c:f>Hoja1!$A$79</c:f>
              <c:strCache>
                <c:ptCount val="1"/>
                <c:pt idx="0">
                  <c:v>b</c:v>
                </c:pt>
              </c:strCache>
            </c:strRef>
          </c:tx>
          <c:invertIfNegative val="0"/>
          <c:dLbls>
            <c:dLbl>
              <c:idx val="3"/>
              <c:layout>
                <c:manualLayout>
                  <c:x val="1.6666666666666781E-2"/>
                  <c:y val="0"/>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Hoja1!$B$77:$E$77</c:f>
              <c:strCache>
                <c:ptCount val="4"/>
                <c:pt idx="0">
                  <c:v>Paralelo A</c:v>
                </c:pt>
                <c:pt idx="1">
                  <c:v>Paralelo C</c:v>
                </c:pt>
                <c:pt idx="2">
                  <c:v>Total</c:v>
                </c:pt>
                <c:pt idx="3">
                  <c:v>Porcentaje</c:v>
                </c:pt>
              </c:strCache>
            </c:strRef>
          </c:cat>
          <c:val>
            <c:numRef>
              <c:f>Hoja1!$B$79:$E$79</c:f>
              <c:numCache>
                <c:formatCode>General</c:formatCode>
                <c:ptCount val="4"/>
                <c:pt idx="0">
                  <c:v>0</c:v>
                </c:pt>
                <c:pt idx="1">
                  <c:v>1</c:v>
                </c:pt>
                <c:pt idx="2">
                  <c:v>1</c:v>
                </c:pt>
                <c:pt idx="3" formatCode="0%">
                  <c:v>0.5</c:v>
                </c:pt>
              </c:numCache>
            </c:numRef>
          </c:val>
        </c:ser>
        <c:ser>
          <c:idx val="2"/>
          <c:order val="2"/>
          <c:tx>
            <c:strRef>
              <c:f>Hoja1!$A$80</c:f>
              <c:strCache>
                <c:ptCount val="1"/>
                <c:pt idx="0">
                  <c:v>c</c:v>
                </c:pt>
              </c:strCache>
            </c:strRef>
          </c:tx>
          <c:invertIfNegative val="0"/>
          <c:dLbls>
            <c:dLbl>
              <c:idx val="3"/>
              <c:layout>
                <c:manualLayout>
                  <c:x val="1.6666666666666691E-2"/>
                  <c:y val="0"/>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Hoja1!$B$77:$E$77</c:f>
              <c:strCache>
                <c:ptCount val="4"/>
                <c:pt idx="0">
                  <c:v>Paralelo A</c:v>
                </c:pt>
                <c:pt idx="1">
                  <c:v>Paralelo C</c:v>
                </c:pt>
                <c:pt idx="2">
                  <c:v>Total</c:v>
                </c:pt>
                <c:pt idx="3">
                  <c:v>Porcentaje</c:v>
                </c:pt>
              </c:strCache>
            </c:strRef>
          </c:cat>
          <c:val>
            <c:numRef>
              <c:f>Hoja1!$B$80:$E$80</c:f>
              <c:numCache>
                <c:formatCode>General</c:formatCode>
                <c:ptCount val="4"/>
                <c:pt idx="0">
                  <c:v>0</c:v>
                </c:pt>
                <c:pt idx="1">
                  <c:v>0</c:v>
                </c:pt>
                <c:pt idx="2">
                  <c:v>0</c:v>
                </c:pt>
                <c:pt idx="3" formatCode="0%">
                  <c:v>0</c:v>
                </c:pt>
              </c:numCache>
            </c:numRef>
          </c:val>
        </c:ser>
        <c:ser>
          <c:idx val="3"/>
          <c:order val="3"/>
          <c:tx>
            <c:strRef>
              <c:f>Hoja1!$A$81</c:f>
              <c:strCache>
                <c:ptCount val="1"/>
                <c:pt idx="0">
                  <c:v>d</c:v>
                </c:pt>
              </c:strCache>
            </c:strRef>
          </c:tx>
          <c:invertIfNegative val="0"/>
          <c:dLbls>
            <c:dLbl>
              <c:idx val="3"/>
              <c:layout>
                <c:manualLayout>
                  <c:x val="2.5000000000000001E-2"/>
                  <c:y val="-4.6296296296296372E-3"/>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Hoja1!$B$77:$E$77</c:f>
              <c:strCache>
                <c:ptCount val="4"/>
                <c:pt idx="0">
                  <c:v>Paralelo A</c:v>
                </c:pt>
                <c:pt idx="1">
                  <c:v>Paralelo C</c:v>
                </c:pt>
                <c:pt idx="2">
                  <c:v>Total</c:v>
                </c:pt>
                <c:pt idx="3">
                  <c:v>Porcentaje</c:v>
                </c:pt>
              </c:strCache>
            </c:strRef>
          </c:cat>
          <c:val>
            <c:numRef>
              <c:f>Hoja1!$B$81:$E$81</c:f>
              <c:numCache>
                <c:formatCode>General</c:formatCode>
                <c:ptCount val="4"/>
                <c:pt idx="0">
                  <c:v>0</c:v>
                </c:pt>
                <c:pt idx="1">
                  <c:v>0</c:v>
                </c:pt>
                <c:pt idx="2">
                  <c:v>0</c:v>
                </c:pt>
                <c:pt idx="3" formatCode="0%">
                  <c:v>0</c:v>
                </c:pt>
              </c:numCache>
            </c:numRef>
          </c:val>
        </c:ser>
        <c:dLbls>
          <c:showLegendKey val="0"/>
          <c:showVal val="1"/>
          <c:showCatName val="0"/>
          <c:showSerName val="0"/>
          <c:showPercent val="0"/>
          <c:showBubbleSize val="0"/>
        </c:dLbls>
        <c:gapWidth val="150"/>
        <c:shape val="box"/>
        <c:axId val="105934208"/>
        <c:axId val="105944192"/>
        <c:axId val="0"/>
      </c:bar3DChart>
      <c:catAx>
        <c:axId val="105934208"/>
        <c:scaling>
          <c:orientation val="minMax"/>
        </c:scaling>
        <c:delete val="0"/>
        <c:axPos val="b"/>
        <c:majorTickMark val="none"/>
        <c:minorTickMark val="none"/>
        <c:tickLblPos val="nextTo"/>
        <c:txPr>
          <a:bodyPr/>
          <a:lstStyle/>
          <a:p>
            <a:pPr>
              <a:defRPr lang="es-ES"/>
            </a:pPr>
            <a:endParaRPr lang="es-EC"/>
          </a:p>
        </c:txPr>
        <c:crossAx val="105944192"/>
        <c:crosses val="autoZero"/>
        <c:auto val="1"/>
        <c:lblAlgn val="ctr"/>
        <c:lblOffset val="100"/>
        <c:noMultiLvlLbl val="0"/>
      </c:catAx>
      <c:valAx>
        <c:axId val="105944192"/>
        <c:scaling>
          <c:orientation val="minMax"/>
        </c:scaling>
        <c:delete val="1"/>
        <c:axPos val="l"/>
        <c:numFmt formatCode="General" sourceLinked="1"/>
        <c:majorTickMark val="out"/>
        <c:minorTickMark val="none"/>
        <c:tickLblPos val="nextTo"/>
        <c:crossAx val="105934208"/>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sz="1200" b="1" i="0" u="none" strike="noStrike" baseline="0">
                <a:effectLst/>
                <a:latin typeface="Arial" pitchFamily="34" charset="0"/>
                <a:cs typeface="Arial" pitchFamily="34" charset="0"/>
              </a:rPr>
              <a:t>¿Qué material didáctico utiliza para desarrollar el lenguaje oral en sus educandos?</a:t>
            </a:r>
            <a:endParaRPr lang="es-EC" sz="1200">
              <a:latin typeface="Arial" pitchFamily="34" charset="0"/>
              <a:cs typeface="Arial"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Hoja3!$A$42</c:f>
              <c:strCache>
                <c:ptCount val="1"/>
                <c:pt idx="0">
                  <c:v>a</c:v>
                </c:pt>
              </c:strCache>
            </c:strRef>
          </c:tx>
          <c:invertIfNegative val="0"/>
          <c:cat>
            <c:strRef>
              <c:f>Hoja3!$B$41:$E$41</c:f>
              <c:strCache>
                <c:ptCount val="4"/>
                <c:pt idx="0">
                  <c:v>Paralelo A</c:v>
                </c:pt>
                <c:pt idx="1">
                  <c:v>Paralelo C</c:v>
                </c:pt>
                <c:pt idx="2">
                  <c:v>Total</c:v>
                </c:pt>
                <c:pt idx="3">
                  <c:v>Porcentaje</c:v>
                </c:pt>
              </c:strCache>
            </c:strRef>
          </c:cat>
          <c:val>
            <c:numRef>
              <c:f>Hoja3!$B$42:$E$42</c:f>
              <c:numCache>
                <c:formatCode>General</c:formatCode>
                <c:ptCount val="4"/>
                <c:pt idx="0">
                  <c:v>0</c:v>
                </c:pt>
                <c:pt idx="1">
                  <c:v>0</c:v>
                </c:pt>
                <c:pt idx="2">
                  <c:v>0</c:v>
                </c:pt>
                <c:pt idx="3" formatCode="0%">
                  <c:v>0</c:v>
                </c:pt>
              </c:numCache>
            </c:numRef>
          </c:val>
        </c:ser>
        <c:ser>
          <c:idx val="1"/>
          <c:order val="1"/>
          <c:tx>
            <c:strRef>
              <c:f>Hoja3!$A$43</c:f>
              <c:strCache>
                <c:ptCount val="1"/>
                <c:pt idx="0">
                  <c:v>b</c:v>
                </c:pt>
              </c:strCache>
            </c:strRef>
          </c:tx>
          <c:invertIfNegative val="0"/>
          <c:cat>
            <c:strRef>
              <c:f>Hoja3!$B$41:$E$41</c:f>
              <c:strCache>
                <c:ptCount val="4"/>
                <c:pt idx="0">
                  <c:v>Paralelo A</c:v>
                </c:pt>
                <c:pt idx="1">
                  <c:v>Paralelo C</c:v>
                </c:pt>
                <c:pt idx="2">
                  <c:v>Total</c:v>
                </c:pt>
                <c:pt idx="3">
                  <c:v>Porcentaje</c:v>
                </c:pt>
              </c:strCache>
            </c:strRef>
          </c:cat>
          <c:val>
            <c:numRef>
              <c:f>Hoja3!$B$43:$E$43</c:f>
              <c:numCache>
                <c:formatCode>General</c:formatCode>
                <c:ptCount val="4"/>
                <c:pt idx="0">
                  <c:v>0</c:v>
                </c:pt>
                <c:pt idx="1">
                  <c:v>0</c:v>
                </c:pt>
                <c:pt idx="2">
                  <c:v>0</c:v>
                </c:pt>
                <c:pt idx="3" formatCode="0%">
                  <c:v>0</c:v>
                </c:pt>
              </c:numCache>
            </c:numRef>
          </c:val>
        </c:ser>
        <c:ser>
          <c:idx val="2"/>
          <c:order val="2"/>
          <c:tx>
            <c:strRef>
              <c:f>Hoja3!$A$44</c:f>
              <c:strCache>
                <c:ptCount val="1"/>
                <c:pt idx="0">
                  <c:v>c</c:v>
                </c:pt>
              </c:strCache>
            </c:strRef>
          </c:tx>
          <c:invertIfNegative val="0"/>
          <c:cat>
            <c:strRef>
              <c:f>Hoja3!$B$41:$E$41</c:f>
              <c:strCache>
                <c:ptCount val="4"/>
                <c:pt idx="0">
                  <c:v>Paralelo A</c:v>
                </c:pt>
                <c:pt idx="1">
                  <c:v>Paralelo C</c:v>
                </c:pt>
                <c:pt idx="2">
                  <c:v>Total</c:v>
                </c:pt>
                <c:pt idx="3">
                  <c:v>Porcentaje</c:v>
                </c:pt>
              </c:strCache>
            </c:strRef>
          </c:cat>
          <c:val>
            <c:numRef>
              <c:f>Hoja3!$B$44:$E$44</c:f>
              <c:numCache>
                <c:formatCode>General</c:formatCode>
                <c:ptCount val="4"/>
                <c:pt idx="0">
                  <c:v>0</c:v>
                </c:pt>
                <c:pt idx="1">
                  <c:v>0</c:v>
                </c:pt>
                <c:pt idx="2">
                  <c:v>0</c:v>
                </c:pt>
                <c:pt idx="3" formatCode="0%">
                  <c:v>0</c:v>
                </c:pt>
              </c:numCache>
            </c:numRef>
          </c:val>
        </c:ser>
        <c:ser>
          <c:idx val="3"/>
          <c:order val="3"/>
          <c:tx>
            <c:strRef>
              <c:f>Hoja3!$A$45</c:f>
              <c:strCache>
                <c:ptCount val="1"/>
                <c:pt idx="0">
                  <c:v>d</c:v>
                </c:pt>
              </c:strCache>
            </c:strRef>
          </c:tx>
          <c:invertIfNegative val="0"/>
          <c:cat>
            <c:strRef>
              <c:f>Hoja3!$B$41:$E$41</c:f>
              <c:strCache>
                <c:ptCount val="4"/>
                <c:pt idx="0">
                  <c:v>Paralelo A</c:v>
                </c:pt>
                <c:pt idx="1">
                  <c:v>Paralelo C</c:v>
                </c:pt>
                <c:pt idx="2">
                  <c:v>Total</c:v>
                </c:pt>
                <c:pt idx="3">
                  <c:v>Porcentaje</c:v>
                </c:pt>
              </c:strCache>
            </c:strRef>
          </c:cat>
          <c:val>
            <c:numRef>
              <c:f>Hoja3!$B$45:$E$45</c:f>
              <c:numCache>
                <c:formatCode>General</c:formatCode>
                <c:ptCount val="4"/>
                <c:pt idx="0">
                  <c:v>1</c:v>
                </c:pt>
                <c:pt idx="1">
                  <c:v>0</c:v>
                </c:pt>
                <c:pt idx="2">
                  <c:v>1</c:v>
                </c:pt>
                <c:pt idx="3" formatCode="0%">
                  <c:v>0.5</c:v>
                </c:pt>
              </c:numCache>
            </c:numRef>
          </c:val>
        </c:ser>
        <c:dLbls>
          <c:showLegendKey val="0"/>
          <c:showVal val="1"/>
          <c:showCatName val="0"/>
          <c:showSerName val="0"/>
          <c:showPercent val="0"/>
          <c:showBubbleSize val="0"/>
        </c:dLbls>
        <c:gapWidth val="150"/>
        <c:shape val="box"/>
        <c:axId val="105769600"/>
        <c:axId val="105783680"/>
        <c:axId val="0"/>
      </c:bar3DChart>
      <c:catAx>
        <c:axId val="105769600"/>
        <c:scaling>
          <c:orientation val="minMax"/>
        </c:scaling>
        <c:delete val="0"/>
        <c:axPos val="b"/>
        <c:majorTickMark val="none"/>
        <c:minorTickMark val="none"/>
        <c:tickLblPos val="nextTo"/>
        <c:txPr>
          <a:bodyPr/>
          <a:lstStyle/>
          <a:p>
            <a:pPr>
              <a:defRPr lang="es-ES"/>
            </a:pPr>
            <a:endParaRPr lang="es-EC"/>
          </a:p>
        </c:txPr>
        <c:crossAx val="105783680"/>
        <c:crosses val="autoZero"/>
        <c:auto val="1"/>
        <c:lblAlgn val="ctr"/>
        <c:lblOffset val="100"/>
        <c:noMultiLvlLbl val="0"/>
      </c:catAx>
      <c:valAx>
        <c:axId val="105783680"/>
        <c:scaling>
          <c:orientation val="minMax"/>
        </c:scaling>
        <c:delete val="1"/>
        <c:axPos val="l"/>
        <c:numFmt formatCode="General" sourceLinked="1"/>
        <c:majorTickMark val="out"/>
        <c:minorTickMark val="none"/>
        <c:tickLblPos val="nextTo"/>
        <c:crossAx val="105769600"/>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s-ES"/>
            </a:pPr>
            <a:r>
              <a:rPr lang="es-EC" sz="1200" b="1" i="0" u="none" strike="noStrike" baseline="0">
                <a:effectLst/>
                <a:latin typeface="Arial" pitchFamily="34" charset="0"/>
                <a:cs typeface="Arial" pitchFamily="34" charset="0"/>
              </a:rPr>
              <a:t>¿Utiliza en el aula material didáctico para trabajar vocabulario? </a:t>
            </a:r>
            <a:endParaRPr lang="es-EC" sz="1200">
              <a:latin typeface="Arial" pitchFamily="34" charset="0"/>
              <a:cs typeface="Arial"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Hoja3!$A$79</c:f>
              <c:strCache>
                <c:ptCount val="1"/>
                <c:pt idx="0">
                  <c:v>SI</c:v>
                </c:pt>
              </c:strCache>
            </c:strRef>
          </c:tx>
          <c:invertIfNegative val="0"/>
          <c:dLbls>
            <c:dLbl>
              <c:idx val="0"/>
              <c:layout>
                <c:manualLayout>
                  <c:x val="0"/>
                  <c:y val="-3.1385276927702682E-2"/>
                </c:manualLayout>
              </c:layout>
              <c:showLegendKey val="0"/>
              <c:showVal val="1"/>
              <c:showCatName val="0"/>
              <c:showSerName val="0"/>
              <c:showPercent val="0"/>
              <c:showBubbleSize val="0"/>
            </c:dLbl>
            <c:dLbl>
              <c:idx val="1"/>
              <c:layout>
                <c:manualLayout>
                  <c:x val="0"/>
                  <c:y val="-3.6616156415653162E-2"/>
                </c:manualLayout>
              </c:layout>
              <c:showLegendKey val="0"/>
              <c:showVal val="1"/>
              <c:showCatName val="0"/>
              <c:showSerName val="0"/>
              <c:showPercent val="0"/>
              <c:showBubbleSize val="0"/>
            </c:dLbl>
            <c:dLbl>
              <c:idx val="2"/>
              <c:layout>
                <c:manualLayout>
                  <c:x val="0"/>
                  <c:y val="-2.6154397439752241E-2"/>
                </c:manualLayout>
              </c:layout>
              <c:showLegendKey val="0"/>
              <c:showVal val="1"/>
              <c:showCatName val="0"/>
              <c:showSerName val="0"/>
              <c:showPercent val="0"/>
              <c:showBubbleSize val="0"/>
            </c:dLbl>
            <c:dLbl>
              <c:idx val="3"/>
              <c:layout>
                <c:manualLayout>
                  <c:x val="5.2083333333334423E-3"/>
                  <c:y val="-3.1385289854684376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Hoja3!$B$78:$E$78</c:f>
              <c:strCache>
                <c:ptCount val="4"/>
                <c:pt idx="0">
                  <c:v>Paralelo A</c:v>
                </c:pt>
                <c:pt idx="1">
                  <c:v>Paralelo C</c:v>
                </c:pt>
                <c:pt idx="2">
                  <c:v>Total</c:v>
                </c:pt>
                <c:pt idx="3">
                  <c:v>Porcentaje</c:v>
                </c:pt>
              </c:strCache>
            </c:strRef>
          </c:cat>
          <c:val>
            <c:numRef>
              <c:f>Hoja3!$B$79:$E$79</c:f>
              <c:numCache>
                <c:formatCode>General</c:formatCode>
                <c:ptCount val="4"/>
                <c:pt idx="0">
                  <c:v>0</c:v>
                </c:pt>
                <c:pt idx="1">
                  <c:v>0</c:v>
                </c:pt>
                <c:pt idx="2">
                  <c:v>0</c:v>
                </c:pt>
                <c:pt idx="3" formatCode="0%">
                  <c:v>0</c:v>
                </c:pt>
              </c:numCache>
            </c:numRef>
          </c:val>
        </c:ser>
        <c:ser>
          <c:idx val="1"/>
          <c:order val="1"/>
          <c:tx>
            <c:strRef>
              <c:f>Hoja3!$A$80</c:f>
              <c:strCache>
                <c:ptCount val="1"/>
                <c:pt idx="0">
                  <c:v>NO</c:v>
                </c:pt>
              </c:strCache>
            </c:strRef>
          </c:tx>
          <c:invertIfNegative val="0"/>
          <c:dLbls>
            <c:dLbl>
              <c:idx val="2"/>
              <c:layout>
                <c:manualLayout>
                  <c:x val="1.5625E-2"/>
                  <c:y val="-5.230879487950456E-3"/>
                </c:manualLayout>
              </c:layout>
              <c:showLegendKey val="0"/>
              <c:showVal val="1"/>
              <c:showCatName val="0"/>
              <c:showSerName val="0"/>
              <c:showPercent val="0"/>
              <c:showBubbleSize val="0"/>
            </c:dLbl>
            <c:dLbl>
              <c:idx val="3"/>
              <c:layout>
                <c:manualLayout>
                  <c:x val="1.041666666666676E-2"/>
                  <c:y val="-1.5692638463851327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Hoja3!$B$78:$E$78</c:f>
              <c:strCache>
                <c:ptCount val="4"/>
                <c:pt idx="0">
                  <c:v>Paralelo A</c:v>
                </c:pt>
                <c:pt idx="1">
                  <c:v>Paralelo C</c:v>
                </c:pt>
                <c:pt idx="2">
                  <c:v>Total</c:v>
                </c:pt>
                <c:pt idx="3">
                  <c:v>Porcentaje</c:v>
                </c:pt>
              </c:strCache>
            </c:strRef>
          </c:cat>
          <c:val>
            <c:numRef>
              <c:f>Hoja3!$B$80:$E$80</c:f>
              <c:numCache>
                <c:formatCode>General</c:formatCode>
                <c:ptCount val="4"/>
                <c:pt idx="0">
                  <c:v>1</c:v>
                </c:pt>
                <c:pt idx="1">
                  <c:v>1</c:v>
                </c:pt>
                <c:pt idx="2">
                  <c:v>2</c:v>
                </c:pt>
                <c:pt idx="3" formatCode="0%">
                  <c:v>1</c:v>
                </c:pt>
              </c:numCache>
            </c:numRef>
          </c:val>
        </c:ser>
        <c:dLbls>
          <c:showLegendKey val="0"/>
          <c:showVal val="1"/>
          <c:showCatName val="0"/>
          <c:showSerName val="0"/>
          <c:showPercent val="0"/>
          <c:showBubbleSize val="0"/>
        </c:dLbls>
        <c:gapWidth val="150"/>
        <c:shape val="box"/>
        <c:axId val="105840000"/>
        <c:axId val="105849984"/>
        <c:axId val="0"/>
      </c:bar3DChart>
      <c:catAx>
        <c:axId val="105840000"/>
        <c:scaling>
          <c:orientation val="minMax"/>
        </c:scaling>
        <c:delete val="0"/>
        <c:axPos val="b"/>
        <c:majorTickMark val="none"/>
        <c:minorTickMark val="none"/>
        <c:tickLblPos val="nextTo"/>
        <c:txPr>
          <a:bodyPr/>
          <a:lstStyle/>
          <a:p>
            <a:pPr>
              <a:defRPr lang="es-ES"/>
            </a:pPr>
            <a:endParaRPr lang="es-EC"/>
          </a:p>
        </c:txPr>
        <c:crossAx val="105849984"/>
        <c:crosses val="autoZero"/>
        <c:auto val="1"/>
        <c:lblAlgn val="ctr"/>
        <c:lblOffset val="100"/>
        <c:noMultiLvlLbl val="0"/>
      </c:catAx>
      <c:valAx>
        <c:axId val="105849984"/>
        <c:scaling>
          <c:orientation val="minMax"/>
        </c:scaling>
        <c:delete val="1"/>
        <c:axPos val="l"/>
        <c:numFmt formatCode="General" sourceLinked="1"/>
        <c:majorTickMark val="out"/>
        <c:minorTickMark val="none"/>
        <c:tickLblPos val="nextTo"/>
        <c:crossAx val="105840000"/>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sz="1200">
                <a:latin typeface="Arial" pitchFamily="34" charset="0"/>
                <a:cs typeface="Arial" pitchFamily="34" charset="0"/>
              </a:rPr>
              <a:t>Morfología</a:t>
            </a:r>
            <a:r>
              <a:rPr lang="es-EC" sz="1200" baseline="0">
                <a:latin typeface="Arial" pitchFamily="34" charset="0"/>
                <a:cs typeface="Arial" pitchFamily="34" charset="0"/>
              </a:rPr>
              <a:t> - Sintaxis</a:t>
            </a:r>
          </a:p>
          <a:p>
            <a:pPr>
              <a:defRPr lang="es-ES"/>
            </a:pPr>
            <a:r>
              <a:rPr lang="es-EC" sz="1200" baseline="0">
                <a:latin typeface="Arial" pitchFamily="34" charset="0"/>
                <a:cs typeface="Arial" pitchFamily="34" charset="0"/>
              </a:rPr>
              <a:t>Repetición de frases</a:t>
            </a:r>
            <a:endParaRPr lang="es-EC" sz="1200">
              <a:latin typeface="Arial" pitchFamily="34" charset="0"/>
              <a:cs typeface="Arial"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Hoja4!$B$19</c:f>
              <c:strCache>
                <c:ptCount val="1"/>
                <c:pt idx="0">
                  <c:v>Frecuencia</c:v>
                </c:pt>
              </c:strCache>
            </c:strRef>
          </c:tx>
          <c:invertIfNegative val="0"/>
          <c:dLbls>
            <c:dLbl>
              <c:idx val="0"/>
              <c:layout>
                <c:manualLayout>
                  <c:x val="1.1111111111111125E-2"/>
                  <c:y val="-4.6296296296296372E-3"/>
                </c:manualLayout>
              </c:layout>
              <c:showLegendKey val="0"/>
              <c:showVal val="1"/>
              <c:showCatName val="0"/>
              <c:showSerName val="0"/>
              <c:showPercent val="0"/>
              <c:showBubbleSize val="0"/>
            </c:dLbl>
            <c:dLbl>
              <c:idx val="1"/>
              <c:layout>
                <c:manualLayout>
                  <c:x val="1.3888888888888914E-2"/>
                  <c:y val="-1.3888888888888914E-2"/>
                </c:manualLayout>
              </c:layout>
              <c:showLegendKey val="0"/>
              <c:showVal val="1"/>
              <c:showCatName val="0"/>
              <c:showSerName val="0"/>
              <c:showPercent val="0"/>
              <c:showBubbleSize val="0"/>
            </c:dLbl>
            <c:dLbl>
              <c:idx val="2"/>
              <c:layout>
                <c:manualLayout>
                  <c:x val="1.1111111111111125E-2"/>
                  <c:y val="-1.3888888888888914E-2"/>
                </c:manualLayout>
              </c:layout>
              <c:showLegendKey val="0"/>
              <c:showVal val="1"/>
              <c:showCatName val="0"/>
              <c:showSerName val="0"/>
              <c:showPercent val="0"/>
              <c:showBubbleSize val="0"/>
            </c:dLbl>
            <c:dLbl>
              <c:idx val="3"/>
              <c:layout>
                <c:manualLayout>
                  <c:x val="8.3333420223153966E-3"/>
                  <c:y val="-6.856969981299979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Hoja4!$A$20:$A$23</c:f>
              <c:strCache>
                <c:ptCount val="4"/>
                <c:pt idx="0">
                  <c:v>Normal</c:v>
                </c:pt>
                <c:pt idx="1">
                  <c:v>Necesita mejorar</c:v>
                </c:pt>
                <c:pt idx="2">
                  <c:v>Retraso</c:v>
                </c:pt>
                <c:pt idx="3">
                  <c:v>Total</c:v>
                </c:pt>
              </c:strCache>
            </c:strRef>
          </c:cat>
          <c:val>
            <c:numRef>
              <c:f>Hoja4!$B$20:$B$23</c:f>
              <c:numCache>
                <c:formatCode>General</c:formatCode>
                <c:ptCount val="4"/>
                <c:pt idx="0">
                  <c:v>23</c:v>
                </c:pt>
                <c:pt idx="1">
                  <c:v>24</c:v>
                </c:pt>
                <c:pt idx="2">
                  <c:v>21</c:v>
                </c:pt>
                <c:pt idx="3">
                  <c:v>68</c:v>
                </c:pt>
              </c:numCache>
            </c:numRef>
          </c:val>
        </c:ser>
        <c:ser>
          <c:idx val="1"/>
          <c:order val="1"/>
          <c:tx>
            <c:strRef>
              <c:f>Hoja4!$C$19</c:f>
              <c:strCache>
                <c:ptCount val="1"/>
                <c:pt idx="0">
                  <c:v>Porcentaje</c:v>
                </c:pt>
              </c:strCache>
            </c:strRef>
          </c:tx>
          <c:invertIfNegative val="0"/>
          <c:dLbls>
            <c:dLbl>
              <c:idx val="0"/>
              <c:layout>
                <c:manualLayout>
                  <c:x val="4.9353070529857671E-2"/>
                  <c:y val="-9.2592551995071791E-3"/>
                </c:manualLayout>
              </c:layout>
              <c:showLegendKey val="0"/>
              <c:showVal val="1"/>
              <c:showCatName val="0"/>
              <c:showSerName val="0"/>
              <c:showPercent val="0"/>
              <c:showBubbleSize val="0"/>
            </c:dLbl>
            <c:dLbl>
              <c:idx val="1"/>
              <c:layout>
                <c:manualLayout>
                  <c:x val="4.1552536887335532E-2"/>
                  <c:y val="-1.9457238753126719E-2"/>
                </c:manualLayout>
              </c:layout>
              <c:showLegendKey val="0"/>
              <c:showVal val="1"/>
              <c:showCatName val="0"/>
              <c:showSerName val="0"/>
              <c:showPercent val="0"/>
              <c:showBubbleSize val="0"/>
            </c:dLbl>
            <c:dLbl>
              <c:idx val="2"/>
              <c:layout>
                <c:manualLayout>
                  <c:x val="4.1552536887335532E-2"/>
                  <c:y val="-2.5025594706992667E-2"/>
                </c:manualLayout>
              </c:layout>
              <c:showLegendKey val="0"/>
              <c:showVal val="1"/>
              <c:showCatName val="0"/>
              <c:showSerName val="0"/>
              <c:showPercent val="0"/>
              <c:showBubbleSize val="0"/>
            </c:dLbl>
            <c:dLbl>
              <c:idx val="3"/>
              <c:layout>
                <c:manualLayout>
                  <c:x val="4.8175003617016009E-2"/>
                  <c:y val="-2.0398327402057201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Hoja4!$A$20:$A$23</c:f>
              <c:strCache>
                <c:ptCount val="4"/>
                <c:pt idx="0">
                  <c:v>Normal</c:v>
                </c:pt>
                <c:pt idx="1">
                  <c:v>Necesita mejorar</c:v>
                </c:pt>
                <c:pt idx="2">
                  <c:v>Retraso</c:v>
                </c:pt>
                <c:pt idx="3">
                  <c:v>Total</c:v>
                </c:pt>
              </c:strCache>
            </c:strRef>
          </c:cat>
          <c:val>
            <c:numRef>
              <c:f>Hoja4!$C$20:$C$23</c:f>
              <c:numCache>
                <c:formatCode>0.00%</c:formatCode>
                <c:ptCount val="4"/>
                <c:pt idx="0">
                  <c:v>0.33830000000000066</c:v>
                </c:pt>
                <c:pt idx="1">
                  <c:v>0.35290000000000032</c:v>
                </c:pt>
                <c:pt idx="2">
                  <c:v>0.30880000000000052</c:v>
                </c:pt>
                <c:pt idx="3" formatCode="0%">
                  <c:v>1</c:v>
                </c:pt>
              </c:numCache>
            </c:numRef>
          </c:val>
        </c:ser>
        <c:dLbls>
          <c:showLegendKey val="0"/>
          <c:showVal val="1"/>
          <c:showCatName val="0"/>
          <c:showSerName val="0"/>
          <c:showPercent val="0"/>
          <c:showBubbleSize val="0"/>
        </c:dLbls>
        <c:gapWidth val="150"/>
        <c:shape val="cylinder"/>
        <c:axId val="106246144"/>
        <c:axId val="106247680"/>
        <c:axId val="0"/>
      </c:bar3DChart>
      <c:catAx>
        <c:axId val="106246144"/>
        <c:scaling>
          <c:orientation val="minMax"/>
        </c:scaling>
        <c:delete val="0"/>
        <c:axPos val="b"/>
        <c:majorTickMark val="none"/>
        <c:minorTickMark val="none"/>
        <c:tickLblPos val="nextTo"/>
        <c:txPr>
          <a:bodyPr/>
          <a:lstStyle/>
          <a:p>
            <a:pPr>
              <a:defRPr lang="es-ES"/>
            </a:pPr>
            <a:endParaRPr lang="es-EC"/>
          </a:p>
        </c:txPr>
        <c:crossAx val="106247680"/>
        <c:crosses val="autoZero"/>
        <c:auto val="1"/>
        <c:lblAlgn val="ctr"/>
        <c:lblOffset val="100"/>
        <c:noMultiLvlLbl val="0"/>
      </c:catAx>
      <c:valAx>
        <c:axId val="106247680"/>
        <c:scaling>
          <c:orientation val="minMax"/>
        </c:scaling>
        <c:delete val="1"/>
        <c:axPos val="l"/>
        <c:majorGridlines/>
        <c:numFmt formatCode="General" sourceLinked="1"/>
        <c:majorTickMark val="out"/>
        <c:minorTickMark val="none"/>
        <c:tickLblPos val="nextTo"/>
        <c:crossAx val="106246144"/>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a:t>Órdenes</a:t>
            </a:r>
            <a:r>
              <a:rPr lang="es-EC" baseline="0"/>
              <a:t> sencillas</a:t>
            </a:r>
            <a:endParaRPr lang="es-EC"/>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Hoja5!$B$1</c:f>
              <c:strCache>
                <c:ptCount val="1"/>
                <c:pt idx="0">
                  <c:v>Frecuencia</c:v>
                </c:pt>
              </c:strCache>
            </c:strRef>
          </c:tx>
          <c:invertIfNegative val="0"/>
          <c:dLbls>
            <c:dLbl>
              <c:idx val="0"/>
              <c:layout>
                <c:manualLayout>
                  <c:x val="1.3888888888888914E-2"/>
                  <c:y val="-9.2592592592592865E-3"/>
                </c:manualLayout>
              </c:layout>
              <c:showLegendKey val="0"/>
              <c:showVal val="1"/>
              <c:showCatName val="0"/>
              <c:showSerName val="0"/>
              <c:showPercent val="0"/>
              <c:showBubbleSize val="0"/>
            </c:dLbl>
            <c:dLbl>
              <c:idx val="1"/>
              <c:layout>
                <c:manualLayout>
                  <c:x val="1.6666666666666691E-2"/>
                  <c:y val="-1.3888888888888914E-2"/>
                </c:manualLayout>
              </c:layout>
              <c:showLegendKey val="0"/>
              <c:showVal val="1"/>
              <c:showCatName val="0"/>
              <c:showSerName val="0"/>
              <c:showPercent val="0"/>
              <c:showBubbleSize val="0"/>
            </c:dLbl>
            <c:dLbl>
              <c:idx val="2"/>
              <c:layout>
                <c:manualLayout>
                  <c:x val="2.2222222222222251E-2"/>
                  <c:y val="-2.3148148148148147E-2"/>
                </c:manualLayout>
              </c:layout>
              <c:showLegendKey val="0"/>
              <c:showVal val="1"/>
              <c:showCatName val="0"/>
              <c:showSerName val="0"/>
              <c:showPercent val="0"/>
              <c:showBubbleSize val="0"/>
            </c:dLbl>
            <c:dLbl>
              <c:idx val="3"/>
              <c:layout>
                <c:manualLayout>
                  <c:x val="0"/>
                  <c:y val="-3.7037037037037056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Hoja5!$A$2:$A$4</c:f>
              <c:strCache>
                <c:ptCount val="3"/>
                <c:pt idx="0">
                  <c:v>Normal</c:v>
                </c:pt>
                <c:pt idx="1">
                  <c:v>Necesita mejorar</c:v>
                </c:pt>
                <c:pt idx="2">
                  <c:v>Total</c:v>
                </c:pt>
              </c:strCache>
            </c:strRef>
          </c:cat>
          <c:val>
            <c:numRef>
              <c:f>Hoja5!$B$2:$B$4</c:f>
              <c:numCache>
                <c:formatCode>General</c:formatCode>
                <c:ptCount val="3"/>
                <c:pt idx="0">
                  <c:v>54</c:v>
                </c:pt>
                <c:pt idx="1">
                  <c:v>14</c:v>
                </c:pt>
                <c:pt idx="2">
                  <c:v>68</c:v>
                </c:pt>
              </c:numCache>
            </c:numRef>
          </c:val>
        </c:ser>
        <c:ser>
          <c:idx val="1"/>
          <c:order val="1"/>
          <c:tx>
            <c:strRef>
              <c:f>Hoja5!$C$1</c:f>
              <c:strCache>
                <c:ptCount val="1"/>
                <c:pt idx="0">
                  <c:v>Porcentaje</c:v>
                </c:pt>
              </c:strCache>
            </c:strRef>
          </c:tx>
          <c:invertIfNegative val="0"/>
          <c:dLbls>
            <c:dLbl>
              <c:idx val="0"/>
              <c:layout>
                <c:manualLayout>
                  <c:x val="3.3333333333333305E-2"/>
                  <c:y val="-1.8518518518518462E-2"/>
                </c:manualLayout>
              </c:layout>
              <c:showLegendKey val="0"/>
              <c:showVal val="1"/>
              <c:showCatName val="0"/>
              <c:showSerName val="0"/>
              <c:showPercent val="0"/>
              <c:showBubbleSize val="0"/>
            </c:dLbl>
            <c:dLbl>
              <c:idx val="1"/>
              <c:layout>
                <c:manualLayout>
                  <c:x val="4.1666666666666664E-2"/>
                  <c:y val="-1.8518518518518542E-2"/>
                </c:manualLayout>
              </c:layout>
              <c:showLegendKey val="0"/>
              <c:showVal val="1"/>
              <c:showCatName val="0"/>
              <c:showSerName val="0"/>
              <c:showPercent val="0"/>
              <c:showBubbleSize val="0"/>
            </c:dLbl>
            <c:dLbl>
              <c:idx val="2"/>
              <c:layout>
                <c:manualLayout>
                  <c:x val="4.1666666666666664E-2"/>
                  <c:y val="-1.8518518518518542E-2"/>
                </c:manualLayout>
              </c:layout>
              <c:showLegendKey val="0"/>
              <c:showVal val="1"/>
              <c:showCatName val="0"/>
              <c:showSerName val="0"/>
              <c:showPercent val="0"/>
              <c:showBubbleSize val="0"/>
            </c:dLbl>
            <c:dLbl>
              <c:idx val="3"/>
              <c:layout>
                <c:manualLayout>
                  <c:x val="0.05"/>
                  <c:y val="-1.8518518518518629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Hoja5!$A$2:$A$4</c:f>
              <c:strCache>
                <c:ptCount val="3"/>
                <c:pt idx="0">
                  <c:v>Normal</c:v>
                </c:pt>
                <c:pt idx="1">
                  <c:v>Necesita mejorar</c:v>
                </c:pt>
                <c:pt idx="2">
                  <c:v>Total</c:v>
                </c:pt>
              </c:strCache>
            </c:strRef>
          </c:cat>
          <c:val>
            <c:numRef>
              <c:f>Hoja5!$C$2:$C$4</c:f>
              <c:numCache>
                <c:formatCode>0.00%</c:formatCode>
                <c:ptCount val="3"/>
                <c:pt idx="0">
                  <c:v>0.79420000000000002</c:v>
                </c:pt>
                <c:pt idx="1">
                  <c:v>0.20580000000000001</c:v>
                </c:pt>
                <c:pt idx="2" formatCode="0%">
                  <c:v>1</c:v>
                </c:pt>
              </c:numCache>
            </c:numRef>
          </c:val>
        </c:ser>
        <c:dLbls>
          <c:showLegendKey val="0"/>
          <c:showVal val="1"/>
          <c:showCatName val="0"/>
          <c:showSerName val="0"/>
          <c:showPercent val="0"/>
          <c:showBubbleSize val="0"/>
        </c:dLbls>
        <c:gapWidth val="150"/>
        <c:shape val="cylinder"/>
        <c:axId val="106050304"/>
        <c:axId val="106051840"/>
        <c:axId val="0"/>
      </c:bar3DChart>
      <c:catAx>
        <c:axId val="106050304"/>
        <c:scaling>
          <c:orientation val="minMax"/>
        </c:scaling>
        <c:delete val="0"/>
        <c:axPos val="b"/>
        <c:majorTickMark val="none"/>
        <c:minorTickMark val="none"/>
        <c:tickLblPos val="nextTo"/>
        <c:txPr>
          <a:bodyPr/>
          <a:lstStyle/>
          <a:p>
            <a:pPr>
              <a:defRPr lang="es-ES"/>
            </a:pPr>
            <a:endParaRPr lang="es-EC"/>
          </a:p>
        </c:txPr>
        <c:crossAx val="106051840"/>
        <c:crosses val="autoZero"/>
        <c:auto val="1"/>
        <c:lblAlgn val="ctr"/>
        <c:lblOffset val="100"/>
        <c:noMultiLvlLbl val="0"/>
      </c:catAx>
      <c:valAx>
        <c:axId val="106051840"/>
        <c:scaling>
          <c:orientation val="minMax"/>
        </c:scaling>
        <c:delete val="1"/>
        <c:axPos val="l"/>
        <c:majorGridlines/>
        <c:numFmt formatCode="General" sourceLinked="1"/>
        <c:majorTickMark val="out"/>
        <c:minorTickMark val="none"/>
        <c:tickLblPos val="nextTo"/>
        <c:crossAx val="106050304"/>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sz="1200">
                <a:latin typeface="Arial" pitchFamily="34" charset="0"/>
                <a:cs typeface="Arial" pitchFamily="34" charset="0"/>
              </a:rPr>
              <a:t>Expresión</a:t>
            </a:r>
            <a:r>
              <a:rPr lang="es-EC" sz="1200" baseline="0">
                <a:latin typeface="Arial" pitchFamily="34" charset="0"/>
                <a:cs typeface="Arial" pitchFamily="34" charset="0"/>
              </a:rPr>
              <a:t> espontánea ante una lámina</a:t>
            </a:r>
            <a:endParaRPr lang="es-EC" sz="1200">
              <a:latin typeface="Arial" pitchFamily="34" charset="0"/>
              <a:cs typeface="Arial"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Hoja5!$B$56</c:f>
              <c:strCache>
                <c:ptCount val="1"/>
                <c:pt idx="0">
                  <c:v>Frecuencia</c:v>
                </c:pt>
              </c:strCache>
            </c:strRef>
          </c:tx>
          <c:invertIfNegative val="0"/>
          <c:dLbls>
            <c:dLbl>
              <c:idx val="0"/>
              <c:layout>
                <c:manualLayout>
                  <c:x val="1.9444489913674416E-2"/>
                  <c:y val="-2.5110040871747858E-2"/>
                </c:manualLayout>
              </c:layout>
              <c:showLegendKey val="0"/>
              <c:showVal val="1"/>
              <c:showCatName val="0"/>
              <c:showSerName val="0"/>
              <c:showPercent val="0"/>
              <c:showBubbleSize val="0"/>
            </c:dLbl>
            <c:dLbl>
              <c:idx val="1"/>
              <c:layout>
                <c:manualLayout>
                  <c:x val="2.3782673628287882E-3"/>
                  <c:y val="-7.6983181255579125E-2"/>
                </c:manualLayout>
              </c:layout>
              <c:showLegendKey val="0"/>
              <c:showVal val="1"/>
              <c:showCatName val="0"/>
              <c:showSerName val="0"/>
              <c:showPercent val="0"/>
              <c:showBubbleSize val="0"/>
            </c:dLbl>
            <c:dLbl>
              <c:idx val="2"/>
              <c:layout>
                <c:manualLayout>
                  <c:x val="2.2621674024509479E-2"/>
                  <c:y val="-4.6667200461277862E-2"/>
                </c:manualLayout>
              </c:layout>
              <c:showLegendKey val="0"/>
              <c:showVal val="1"/>
              <c:showCatName val="0"/>
              <c:showSerName val="0"/>
              <c:showPercent val="0"/>
              <c:showBubbleSize val="0"/>
            </c:dLbl>
            <c:dLbl>
              <c:idx val="3"/>
              <c:layout>
                <c:manualLayout>
                  <c:x val="1.1111111111111125E-2"/>
                  <c:y val="-5.0925925925925923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Hoja5!$A$57:$A$59</c:f>
              <c:strCache>
                <c:ptCount val="3"/>
                <c:pt idx="0">
                  <c:v>Normal</c:v>
                </c:pt>
                <c:pt idx="1">
                  <c:v>Necesita mejorar</c:v>
                </c:pt>
                <c:pt idx="2">
                  <c:v>Total</c:v>
                </c:pt>
              </c:strCache>
            </c:strRef>
          </c:cat>
          <c:val>
            <c:numRef>
              <c:f>Hoja5!$B$57:$B$59</c:f>
              <c:numCache>
                <c:formatCode>General</c:formatCode>
                <c:ptCount val="3"/>
                <c:pt idx="0">
                  <c:v>22</c:v>
                </c:pt>
                <c:pt idx="1">
                  <c:v>46</c:v>
                </c:pt>
                <c:pt idx="2">
                  <c:v>68</c:v>
                </c:pt>
              </c:numCache>
            </c:numRef>
          </c:val>
        </c:ser>
        <c:ser>
          <c:idx val="1"/>
          <c:order val="1"/>
          <c:tx>
            <c:strRef>
              <c:f>Hoja5!$C$56</c:f>
              <c:strCache>
                <c:ptCount val="1"/>
                <c:pt idx="0">
                  <c:v>Porcentaje</c:v>
                </c:pt>
              </c:strCache>
            </c:strRef>
          </c:tx>
          <c:invertIfNegative val="0"/>
          <c:dLbls>
            <c:dLbl>
              <c:idx val="0"/>
              <c:layout>
                <c:manualLayout>
                  <c:x val="4.1666581411860505E-2"/>
                  <c:y val="-3.3388807317405532E-2"/>
                </c:manualLayout>
              </c:layout>
              <c:showLegendKey val="0"/>
              <c:showVal val="1"/>
              <c:showCatName val="0"/>
              <c:showSerName val="0"/>
              <c:showPercent val="0"/>
              <c:showBubbleSize val="0"/>
            </c:dLbl>
            <c:dLbl>
              <c:idx val="1"/>
              <c:layout>
                <c:manualLayout>
                  <c:x val="4.1666677323934524E-2"/>
                  <c:y val="-2.9250375961069434E-2"/>
                </c:manualLayout>
              </c:layout>
              <c:showLegendKey val="0"/>
              <c:showVal val="1"/>
              <c:showCatName val="0"/>
              <c:showSerName val="0"/>
              <c:showPercent val="0"/>
              <c:showBubbleSize val="0"/>
            </c:dLbl>
            <c:dLbl>
              <c:idx val="2"/>
              <c:layout>
                <c:manualLayout>
                  <c:x val="3.7522430539499232E-2"/>
                  <c:y val="-2.8758584155565779E-2"/>
                </c:manualLayout>
              </c:layout>
              <c:showLegendKey val="0"/>
              <c:showVal val="1"/>
              <c:showCatName val="0"/>
              <c:showSerName val="0"/>
              <c:showPercent val="0"/>
              <c:showBubbleSize val="0"/>
            </c:dLbl>
            <c:dLbl>
              <c:idx val="3"/>
              <c:layout>
                <c:manualLayout>
                  <c:x val="0.05"/>
                  <c:y val="-2.3148148148148227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Hoja5!$A$57:$A$59</c:f>
              <c:strCache>
                <c:ptCount val="3"/>
                <c:pt idx="0">
                  <c:v>Normal</c:v>
                </c:pt>
                <c:pt idx="1">
                  <c:v>Necesita mejorar</c:v>
                </c:pt>
                <c:pt idx="2">
                  <c:v>Total</c:v>
                </c:pt>
              </c:strCache>
            </c:strRef>
          </c:cat>
          <c:val>
            <c:numRef>
              <c:f>Hoja5!$C$57:$C$59</c:f>
              <c:numCache>
                <c:formatCode>0.00%</c:formatCode>
                <c:ptCount val="3"/>
                <c:pt idx="0">
                  <c:v>0.32350000000000045</c:v>
                </c:pt>
                <c:pt idx="1">
                  <c:v>0.67650000000000077</c:v>
                </c:pt>
                <c:pt idx="2" formatCode="0%">
                  <c:v>1</c:v>
                </c:pt>
              </c:numCache>
            </c:numRef>
          </c:val>
        </c:ser>
        <c:dLbls>
          <c:showLegendKey val="0"/>
          <c:showVal val="1"/>
          <c:showCatName val="0"/>
          <c:showSerName val="0"/>
          <c:showPercent val="0"/>
          <c:showBubbleSize val="0"/>
        </c:dLbls>
        <c:gapWidth val="150"/>
        <c:shape val="cylinder"/>
        <c:axId val="106108416"/>
        <c:axId val="106109952"/>
        <c:axId val="0"/>
      </c:bar3DChart>
      <c:catAx>
        <c:axId val="106108416"/>
        <c:scaling>
          <c:orientation val="minMax"/>
        </c:scaling>
        <c:delete val="0"/>
        <c:axPos val="b"/>
        <c:majorTickMark val="none"/>
        <c:minorTickMark val="none"/>
        <c:tickLblPos val="nextTo"/>
        <c:txPr>
          <a:bodyPr/>
          <a:lstStyle/>
          <a:p>
            <a:pPr>
              <a:defRPr lang="es-ES"/>
            </a:pPr>
            <a:endParaRPr lang="es-EC"/>
          </a:p>
        </c:txPr>
        <c:crossAx val="106109952"/>
        <c:crosses val="autoZero"/>
        <c:auto val="1"/>
        <c:lblAlgn val="ctr"/>
        <c:lblOffset val="100"/>
        <c:noMultiLvlLbl val="0"/>
      </c:catAx>
      <c:valAx>
        <c:axId val="106109952"/>
        <c:scaling>
          <c:orientation val="minMax"/>
        </c:scaling>
        <c:delete val="1"/>
        <c:axPos val="l"/>
        <c:majorGridlines/>
        <c:numFmt formatCode="General" sourceLinked="1"/>
        <c:majorTickMark val="out"/>
        <c:minorTickMark val="none"/>
        <c:tickLblPos val="nextTo"/>
        <c:crossAx val="106108416"/>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s-ES"/>
            </a:pPr>
            <a:r>
              <a:rPr lang="es-EC" dirty="0" smtClean="0"/>
              <a:t>RESULTADOS</a:t>
            </a:r>
            <a:r>
              <a:rPr lang="es-EC" baseline="0" dirty="0" smtClean="0"/>
              <a:t> TOTALES TEST PLON – R </a:t>
            </a:r>
            <a:endParaRPr lang="es-EC"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Hoja5!$A$94</c:f>
              <c:strCache>
                <c:ptCount val="1"/>
                <c:pt idx="0">
                  <c:v>Normal</c:v>
                </c:pt>
              </c:strCache>
            </c:strRef>
          </c:tx>
          <c:invertIfNegative val="0"/>
          <c:dLbls>
            <c:dLbl>
              <c:idx val="0"/>
              <c:layout>
                <c:manualLayout>
                  <c:x val="1.3888888888888892E-2"/>
                  <c:y val="-1.3888888888888892E-2"/>
                </c:manualLayout>
              </c:layout>
              <c:showLegendKey val="0"/>
              <c:showVal val="1"/>
              <c:showCatName val="0"/>
              <c:showSerName val="0"/>
              <c:showPercent val="0"/>
              <c:showBubbleSize val="0"/>
            </c:dLbl>
            <c:dLbl>
              <c:idx val="1"/>
              <c:layout>
                <c:manualLayout>
                  <c:x val="1.9444444444444445E-2"/>
                  <c:y val="-1.3888888888888892E-2"/>
                </c:manualLayout>
              </c:layout>
              <c:showLegendKey val="0"/>
              <c:showVal val="1"/>
              <c:showCatName val="0"/>
              <c:showSerName val="0"/>
              <c:showPercent val="0"/>
              <c:showBubbleSize val="0"/>
            </c:dLbl>
            <c:dLbl>
              <c:idx val="2"/>
              <c:layout>
                <c:manualLayout>
                  <c:x val="1.1111111111111115E-2"/>
                  <c:y val="-1.3888888888888892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Hoja5!$B$93:$D$93</c:f>
              <c:strCache>
                <c:ptCount val="3"/>
                <c:pt idx="0">
                  <c:v>Forma</c:v>
                </c:pt>
                <c:pt idx="1">
                  <c:v>Contenido</c:v>
                </c:pt>
                <c:pt idx="2">
                  <c:v>Uso</c:v>
                </c:pt>
              </c:strCache>
            </c:strRef>
          </c:cat>
          <c:val>
            <c:numRef>
              <c:f>Hoja5!$B$94:$D$94</c:f>
              <c:numCache>
                <c:formatCode>0%</c:formatCode>
                <c:ptCount val="3"/>
                <c:pt idx="0">
                  <c:v>0.38000000000000006</c:v>
                </c:pt>
                <c:pt idx="1">
                  <c:v>0.49000000000000005</c:v>
                </c:pt>
                <c:pt idx="2">
                  <c:v>0.33000000000000007</c:v>
                </c:pt>
              </c:numCache>
            </c:numRef>
          </c:val>
        </c:ser>
        <c:ser>
          <c:idx val="1"/>
          <c:order val="1"/>
          <c:tx>
            <c:strRef>
              <c:f>Hoja5!$A$95</c:f>
              <c:strCache>
                <c:ptCount val="1"/>
                <c:pt idx="0">
                  <c:v>Necesita mejorar</c:v>
                </c:pt>
              </c:strCache>
            </c:strRef>
          </c:tx>
          <c:invertIfNegative val="0"/>
          <c:dLbls>
            <c:dLbl>
              <c:idx val="0"/>
              <c:layout>
                <c:manualLayout>
                  <c:x val="1.6666666666666694E-2"/>
                  <c:y val="-1.3888888888888892E-2"/>
                </c:manualLayout>
              </c:layout>
              <c:showLegendKey val="0"/>
              <c:showVal val="1"/>
              <c:showCatName val="0"/>
              <c:showSerName val="0"/>
              <c:showPercent val="0"/>
              <c:showBubbleSize val="0"/>
            </c:dLbl>
            <c:dLbl>
              <c:idx val="1"/>
              <c:layout>
                <c:manualLayout>
                  <c:x val="2.222222222222223E-2"/>
                  <c:y val="-2.3148148148148147E-2"/>
                </c:manualLayout>
              </c:layout>
              <c:showLegendKey val="0"/>
              <c:showVal val="1"/>
              <c:showCatName val="0"/>
              <c:showSerName val="0"/>
              <c:showPercent val="0"/>
              <c:showBubbleSize val="0"/>
            </c:dLbl>
            <c:dLbl>
              <c:idx val="2"/>
              <c:layout>
                <c:manualLayout>
                  <c:x val="2.5000000000000001E-2"/>
                  <c:y val="-1.8518518518518521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Hoja5!$B$93:$D$93</c:f>
              <c:strCache>
                <c:ptCount val="3"/>
                <c:pt idx="0">
                  <c:v>Forma</c:v>
                </c:pt>
                <c:pt idx="1">
                  <c:v>Contenido</c:v>
                </c:pt>
                <c:pt idx="2">
                  <c:v>Uso</c:v>
                </c:pt>
              </c:strCache>
            </c:strRef>
          </c:cat>
          <c:val>
            <c:numRef>
              <c:f>Hoja5!$B$95:$D$95</c:f>
              <c:numCache>
                <c:formatCode>0%</c:formatCode>
                <c:ptCount val="3"/>
                <c:pt idx="0">
                  <c:v>0.21000000000000002</c:v>
                </c:pt>
                <c:pt idx="1">
                  <c:v>0.17</c:v>
                </c:pt>
                <c:pt idx="2">
                  <c:v>0.35000000000000003</c:v>
                </c:pt>
              </c:numCache>
            </c:numRef>
          </c:val>
        </c:ser>
        <c:ser>
          <c:idx val="2"/>
          <c:order val="2"/>
          <c:tx>
            <c:strRef>
              <c:f>Hoja5!$A$96</c:f>
              <c:strCache>
                <c:ptCount val="1"/>
                <c:pt idx="0">
                  <c:v>Retraso</c:v>
                </c:pt>
              </c:strCache>
            </c:strRef>
          </c:tx>
          <c:invertIfNegative val="0"/>
          <c:dLbls>
            <c:dLbl>
              <c:idx val="0"/>
              <c:layout>
                <c:manualLayout>
                  <c:x val="1.9444444444444445E-2"/>
                  <c:y val="-1.3888888888888892E-2"/>
                </c:manualLayout>
              </c:layout>
              <c:showLegendKey val="0"/>
              <c:showVal val="1"/>
              <c:showCatName val="0"/>
              <c:showSerName val="0"/>
              <c:showPercent val="0"/>
              <c:showBubbleSize val="0"/>
            </c:dLbl>
            <c:dLbl>
              <c:idx val="1"/>
              <c:layout>
                <c:manualLayout>
                  <c:x val="1.666666666666667E-2"/>
                  <c:y val="-1.8518518518518608E-2"/>
                </c:manualLayout>
              </c:layout>
              <c:showLegendKey val="0"/>
              <c:showVal val="1"/>
              <c:showCatName val="0"/>
              <c:showSerName val="0"/>
              <c:showPercent val="0"/>
              <c:showBubbleSize val="0"/>
            </c:dLbl>
            <c:dLbl>
              <c:idx val="2"/>
              <c:layout>
                <c:manualLayout>
                  <c:x val="2.351590564011407E-2"/>
                  <c:y val="-5.8672703333256332E-2"/>
                </c:manualLayout>
              </c:layout>
              <c:showLegendKey val="0"/>
              <c:showVal val="1"/>
              <c:showCatName val="0"/>
              <c:showSerName val="0"/>
              <c:showPercent val="0"/>
              <c:showBubbleSize val="0"/>
            </c:dLbl>
            <c:txPr>
              <a:bodyPr/>
              <a:lstStyle/>
              <a:p>
                <a:pPr>
                  <a:defRPr lang="es-ES"/>
                </a:pPr>
                <a:endParaRPr lang="es-EC"/>
              </a:p>
            </c:txPr>
            <c:showLegendKey val="0"/>
            <c:showVal val="1"/>
            <c:showCatName val="0"/>
            <c:showSerName val="0"/>
            <c:showPercent val="0"/>
            <c:showBubbleSize val="0"/>
            <c:showLeaderLines val="0"/>
          </c:dLbls>
          <c:cat>
            <c:strRef>
              <c:f>Hoja5!$B$93:$D$93</c:f>
              <c:strCache>
                <c:ptCount val="3"/>
                <c:pt idx="0">
                  <c:v>Forma</c:v>
                </c:pt>
                <c:pt idx="1">
                  <c:v>Contenido</c:v>
                </c:pt>
                <c:pt idx="2">
                  <c:v>Uso</c:v>
                </c:pt>
              </c:strCache>
            </c:strRef>
          </c:cat>
          <c:val>
            <c:numRef>
              <c:f>Hoja5!$B$96:$D$96</c:f>
              <c:numCache>
                <c:formatCode>0%</c:formatCode>
                <c:ptCount val="3"/>
                <c:pt idx="0">
                  <c:v>9.0000000000000011E-2</c:v>
                </c:pt>
                <c:pt idx="1">
                  <c:v>2.0000000000000004E-2</c:v>
                </c:pt>
                <c:pt idx="2">
                  <c:v>0</c:v>
                </c:pt>
              </c:numCache>
            </c:numRef>
          </c:val>
        </c:ser>
        <c:dLbls>
          <c:showLegendKey val="0"/>
          <c:showVal val="1"/>
          <c:showCatName val="0"/>
          <c:showSerName val="0"/>
          <c:showPercent val="0"/>
          <c:showBubbleSize val="0"/>
        </c:dLbls>
        <c:gapWidth val="150"/>
        <c:shape val="box"/>
        <c:axId val="106155008"/>
        <c:axId val="106164992"/>
        <c:axId val="0"/>
      </c:bar3DChart>
      <c:catAx>
        <c:axId val="106155008"/>
        <c:scaling>
          <c:orientation val="minMax"/>
        </c:scaling>
        <c:delete val="0"/>
        <c:axPos val="b"/>
        <c:majorTickMark val="none"/>
        <c:minorTickMark val="none"/>
        <c:tickLblPos val="nextTo"/>
        <c:txPr>
          <a:bodyPr/>
          <a:lstStyle/>
          <a:p>
            <a:pPr>
              <a:defRPr lang="es-ES"/>
            </a:pPr>
            <a:endParaRPr lang="es-EC"/>
          </a:p>
        </c:txPr>
        <c:crossAx val="106164992"/>
        <c:crosses val="autoZero"/>
        <c:auto val="1"/>
        <c:lblAlgn val="ctr"/>
        <c:lblOffset val="100"/>
        <c:noMultiLvlLbl val="0"/>
      </c:catAx>
      <c:valAx>
        <c:axId val="106164992"/>
        <c:scaling>
          <c:orientation val="minMax"/>
        </c:scaling>
        <c:delete val="1"/>
        <c:axPos val="l"/>
        <c:numFmt formatCode="0%" sourceLinked="1"/>
        <c:majorTickMark val="out"/>
        <c:minorTickMark val="none"/>
        <c:tickLblPos val="nextTo"/>
        <c:crossAx val="106155008"/>
        <c:crosses val="autoZero"/>
        <c:crossBetween val="between"/>
      </c:valAx>
    </c:plotArea>
    <c:legend>
      <c:legendPos val="t"/>
      <c:layout/>
      <c:overlay val="0"/>
      <c:txPr>
        <a:bodyPr/>
        <a:lstStyle/>
        <a:p>
          <a:pPr>
            <a:defRPr lang="es-ES"/>
          </a:pPr>
          <a:endParaRPr lang="es-EC"/>
        </a:p>
      </c:txPr>
    </c:legend>
    <c:plotVisOnly val="1"/>
    <c:dispBlanksAs val="gap"/>
    <c:showDLblsOverMax val="0"/>
  </c:chart>
  <c:spPr>
    <a:ln w="19050"/>
  </c:spPr>
  <c:externalData r:id="rId1">
    <c:autoUpdate val="0"/>
  </c:externalData>
</c:chartSpace>
</file>

<file path=ppt/diagrams/_rels/data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4" Type="http://schemas.openxmlformats.org/officeDocument/2006/relationships/image" Target="../media/image45.jpeg"/></Relationships>
</file>

<file path=ppt/diagrams/_rels/data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5" Type="http://schemas.openxmlformats.org/officeDocument/2006/relationships/image" Target="../media/image50.jpeg"/><Relationship Id="rId4" Type="http://schemas.openxmlformats.org/officeDocument/2006/relationships/image" Target="../media/image49.jpeg"/></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4" Type="http://schemas.openxmlformats.org/officeDocument/2006/relationships/image" Target="../media/image45.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5" Type="http://schemas.openxmlformats.org/officeDocument/2006/relationships/image" Target="../media/image50.jpeg"/><Relationship Id="rId4" Type="http://schemas.openxmlformats.org/officeDocument/2006/relationships/image" Target="../media/image4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0F73D-B270-4804-9B6A-634954A0AAF1}" type="doc">
      <dgm:prSet loTypeId="urn:microsoft.com/office/officeart/2005/8/layout/radial5" loCatId="cycle" qsTypeId="urn:microsoft.com/office/officeart/2005/8/quickstyle/3d4" qsCatId="3D" csTypeId="urn:microsoft.com/office/officeart/2005/8/colors/colorful1#1" csCatId="colorful" phldr="1"/>
      <dgm:spPr/>
      <dgm:t>
        <a:bodyPr/>
        <a:lstStyle/>
        <a:p>
          <a:endParaRPr lang="es-EC"/>
        </a:p>
      </dgm:t>
    </dgm:pt>
    <dgm:pt modelId="{B70AC574-3735-4048-B61B-3370C3C25C79}">
      <dgm:prSet phldrT="[Texto]" custT="1"/>
      <dgm:spPr/>
      <dgm:t>
        <a:bodyPr/>
        <a:lstStyle/>
        <a:p>
          <a:r>
            <a:rPr lang="es-EC" sz="1000" b="1" dirty="0" smtClean="0">
              <a:solidFill>
                <a:schemeClr val="tx1"/>
              </a:solidFill>
              <a:latin typeface="Comic Sans MS" pitchFamily="66" charset="0"/>
            </a:rPr>
            <a:t>Situación Problemática</a:t>
          </a:r>
          <a:endParaRPr lang="es-EC" sz="1000" b="1" dirty="0">
            <a:solidFill>
              <a:schemeClr val="tx1"/>
            </a:solidFill>
            <a:latin typeface="Comic Sans MS" pitchFamily="66" charset="0"/>
          </a:endParaRPr>
        </a:p>
      </dgm:t>
    </dgm:pt>
    <dgm:pt modelId="{C357F899-175C-49B2-B7B9-C47A314BD7A4}" type="parTrans" cxnId="{C1A4B06E-A484-4EB9-AE42-6F5991095078}">
      <dgm:prSet/>
      <dgm:spPr/>
      <dgm:t>
        <a:bodyPr/>
        <a:lstStyle/>
        <a:p>
          <a:endParaRPr lang="es-EC"/>
        </a:p>
      </dgm:t>
    </dgm:pt>
    <dgm:pt modelId="{8B045A8A-9F2F-4DE2-9E22-F09C2B55DD56}" type="sibTrans" cxnId="{C1A4B06E-A484-4EB9-AE42-6F5991095078}">
      <dgm:prSet/>
      <dgm:spPr/>
      <dgm:t>
        <a:bodyPr/>
        <a:lstStyle/>
        <a:p>
          <a:endParaRPr lang="es-EC"/>
        </a:p>
      </dgm:t>
    </dgm:pt>
    <dgm:pt modelId="{48BDC0CC-1D3C-4E7E-861C-F8E9A0123F84}">
      <dgm:prSet phldrT="[Texto]" custT="1"/>
      <dgm:spPr/>
      <dgm:t>
        <a:bodyPr/>
        <a:lstStyle/>
        <a:p>
          <a:r>
            <a:rPr lang="es-EC" sz="900" dirty="0" smtClean="0">
              <a:solidFill>
                <a:schemeClr val="tx1"/>
              </a:solidFill>
              <a:latin typeface="Comic Sans MS" pitchFamily="66" charset="0"/>
            </a:rPr>
            <a:t>Dificultad para comunicarse</a:t>
          </a:r>
          <a:endParaRPr lang="es-EC" sz="900" dirty="0">
            <a:solidFill>
              <a:schemeClr val="tx1"/>
            </a:solidFill>
            <a:latin typeface="Comic Sans MS" pitchFamily="66" charset="0"/>
          </a:endParaRPr>
        </a:p>
      </dgm:t>
    </dgm:pt>
    <dgm:pt modelId="{CECFE402-2062-4D3C-AA7B-721AD32C73AB}" type="parTrans" cxnId="{87313872-894F-4AF3-9ABA-1887069EF201}">
      <dgm:prSet/>
      <dgm:spPr/>
      <dgm:t>
        <a:bodyPr/>
        <a:lstStyle/>
        <a:p>
          <a:endParaRPr lang="es-EC"/>
        </a:p>
      </dgm:t>
    </dgm:pt>
    <dgm:pt modelId="{9307B8AB-AFBD-4767-9D11-ABBD19E8135A}" type="sibTrans" cxnId="{87313872-894F-4AF3-9ABA-1887069EF201}">
      <dgm:prSet/>
      <dgm:spPr/>
      <dgm:t>
        <a:bodyPr/>
        <a:lstStyle/>
        <a:p>
          <a:endParaRPr lang="es-EC"/>
        </a:p>
      </dgm:t>
    </dgm:pt>
    <dgm:pt modelId="{BD324360-59A2-4F0E-A5C0-0DD793582441}">
      <dgm:prSet phldrT="[Texto]" custT="1"/>
      <dgm:spPr/>
      <dgm:t>
        <a:bodyPr/>
        <a:lstStyle/>
        <a:p>
          <a:r>
            <a:rPr lang="es-EC" sz="900" dirty="0" smtClean="0">
              <a:solidFill>
                <a:schemeClr val="tx1"/>
              </a:solidFill>
              <a:latin typeface="Comic Sans MS" pitchFamily="66" charset="0"/>
            </a:rPr>
            <a:t>Despreocupación de los Padres de Familia</a:t>
          </a:r>
          <a:endParaRPr lang="es-EC" sz="900" dirty="0">
            <a:solidFill>
              <a:schemeClr val="tx1"/>
            </a:solidFill>
            <a:latin typeface="Comic Sans MS" pitchFamily="66" charset="0"/>
          </a:endParaRPr>
        </a:p>
      </dgm:t>
    </dgm:pt>
    <dgm:pt modelId="{7135461C-6A83-442F-BAE9-C51C8061D448}" type="parTrans" cxnId="{884F764C-77FC-4FE3-A606-37DF99B31BEF}">
      <dgm:prSet/>
      <dgm:spPr/>
      <dgm:t>
        <a:bodyPr/>
        <a:lstStyle/>
        <a:p>
          <a:endParaRPr lang="es-EC"/>
        </a:p>
      </dgm:t>
    </dgm:pt>
    <dgm:pt modelId="{5B971F56-A821-491A-9F92-F361B374B072}" type="sibTrans" cxnId="{884F764C-77FC-4FE3-A606-37DF99B31BEF}">
      <dgm:prSet/>
      <dgm:spPr/>
      <dgm:t>
        <a:bodyPr/>
        <a:lstStyle/>
        <a:p>
          <a:endParaRPr lang="es-EC"/>
        </a:p>
      </dgm:t>
    </dgm:pt>
    <dgm:pt modelId="{E3F42CB9-0034-4D1E-9897-C381A2D06473}">
      <dgm:prSet phldrT="[Texto]" custT="1"/>
      <dgm:spPr/>
      <dgm:t>
        <a:bodyPr/>
        <a:lstStyle/>
        <a:p>
          <a:r>
            <a:rPr lang="es-EC" sz="900" dirty="0" smtClean="0">
              <a:solidFill>
                <a:schemeClr val="tx1"/>
              </a:solidFill>
              <a:latin typeface="Comic Sans MS" pitchFamily="66" charset="0"/>
            </a:rPr>
            <a:t>Falta de conocimiento de las Docentes</a:t>
          </a:r>
          <a:endParaRPr lang="es-EC" sz="900" dirty="0">
            <a:solidFill>
              <a:schemeClr val="tx1"/>
            </a:solidFill>
            <a:latin typeface="Comic Sans MS" pitchFamily="66" charset="0"/>
          </a:endParaRPr>
        </a:p>
      </dgm:t>
    </dgm:pt>
    <dgm:pt modelId="{F5AB64BF-7491-4675-8C7F-ABC75D7D1A74}" type="parTrans" cxnId="{F647AB26-737A-41BF-84EB-77D4A1CA0EC1}">
      <dgm:prSet/>
      <dgm:spPr/>
      <dgm:t>
        <a:bodyPr/>
        <a:lstStyle/>
        <a:p>
          <a:endParaRPr lang="es-EC"/>
        </a:p>
      </dgm:t>
    </dgm:pt>
    <dgm:pt modelId="{602809F2-B1DF-492F-8DFF-016CA440049D}" type="sibTrans" cxnId="{F647AB26-737A-41BF-84EB-77D4A1CA0EC1}">
      <dgm:prSet/>
      <dgm:spPr/>
      <dgm:t>
        <a:bodyPr/>
        <a:lstStyle/>
        <a:p>
          <a:endParaRPr lang="es-EC"/>
        </a:p>
      </dgm:t>
    </dgm:pt>
    <dgm:pt modelId="{6A4655E3-D7C8-4CE0-9F27-DF7B6FB62EC2}">
      <dgm:prSet phldrT="[Texto]" custT="1"/>
      <dgm:spPr/>
      <dgm:t>
        <a:bodyPr/>
        <a:lstStyle/>
        <a:p>
          <a:r>
            <a:rPr lang="es-EC" sz="900" dirty="0" smtClean="0">
              <a:solidFill>
                <a:schemeClr val="tx1"/>
              </a:solidFill>
              <a:latin typeface="Comic Sans MS" pitchFamily="66" charset="0"/>
            </a:rPr>
            <a:t>Ausencia de material didáctico</a:t>
          </a:r>
          <a:endParaRPr lang="es-EC" sz="900" dirty="0">
            <a:solidFill>
              <a:schemeClr val="tx1"/>
            </a:solidFill>
            <a:latin typeface="Comic Sans MS" pitchFamily="66" charset="0"/>
          </a:endParaRPr>
        </a:p>
      </dgm:t>
    </dgm:pt>
    <dgm:pt modelId="{A4B5F55D-1265-4863-AF86-C925262D052C}" type="parTrans" cxnId="{B1728FF6-1D47-4360-AE18-BA33A2B5BFAE}">
      <dgm:prSet/>
      <dgm:spPr/>
      <dgm:t>
        <a:bodyPr/>
        <a:lstStyle/>
        <a:p>
          <a:endParaRPr lang="es-EC"/>
        </a:p>
      </dgm:t>
    </dgm:pt>
    <dgm:pt modelId="{B6E15504-96D1-4654-BA58-5D286AF966E7}" type="sibTrans" cxnId="{B1728FF6-1D47-4360-AE18-BA33A2B5BFAE}">
      <dgm:prSet/>
      <dgm:spPr/>
      <dgm:t>
        <a:bodyPr/>
        <a:lstStyle/>
        <a:p>
          <a:endParaRPr lang="es-EC"/>
        </a:p>
      </dgm:t>
    </dgm:pt>
    <dgm:pt modelId="{DED18537-9FCC-44AB-AA0A-758E246EE287}" type="pres">
      <dgm:prSet presAssocID="{0730F73D-B270-4804-9B6A-634954A0AAF1}" presName="Name0" presStyleCnt="0">
        <dgm:presLayoutVars>
          <dgm:chMax val="1"/>
          <dgm:dir/>
          <dgm:animLvl val="ctr"/>
          <dgm:resizeHandles val="exact"/>
        </dgm:presLayoutVars>
      </dgm:prSet>
      <dgm:spPr/>
      <dgm:t>
        <a:bodyPr/>
        <a:lstStyle/>
        <a:p>
          <a:endParaRPr lang="es-EC"/>
        </a:p>
      </dgm:t>
    </dgm:pt>
    <dgm:pt modelId="{4EF407A6-B4FF-4AF7-AA9F-1EFA9D1DEA09}" type="pres">
      <dgm:prSet presAssocID="{B70AC574-3735-4048-B61B-3370C3C25C79}" presName="centerShape" presStyleLbl="node0" presStyleIdx="0" presStyleCnt="1" custScaleX="116867"/>
      <dgm:spPr/>
      <dgm:t>
        <a:bodyPr/>
        <a:lstStyle/>
        <a:p>
          <a:endParaRPr lang="es-EC"/>
        </a:p>
      </dgm:t>
    </dgm:pt>
    <dgm:pt modelId="{E5D003D3-7B25-404D-B4C0-8BED97D4F1C4}" type="pres">
      <dgm:prSet presAssocID="{CECFE402-2062-4D3C-AA7B-721AD32C73AB}" presName="parTrans" presStyleLbl="sibTrans2D1" presStyleIdx="0" presStyleCnt="4" custScaleX="186376"/>
      <dgm:spPr/>
      <dgm:t>
        <a:bodyPr/>
        <a:lstStyle/>
        <a:p>
          <a:endParaRPr lang="es-EC"/>
        </a:p>
      </dgm:t>
    </dgm:pt>
    <dgm:pt modelId="{CFB4A91E-1061-47CB-BAB9-2650C98D2CD0}" type="pres">
      <dgm:prSet presAssocID="{CECFE402-2062-4D3C-AA7B-721AD32C73AB}" presName="connectorText" presStyleLbl="sibTrans2D1" presStyleIdx="0" presStyleCnt="4"/>
      <dgm:spPr/>
      <dgm:t>
        <a:bodyPr/>
        <a:lstStyle/>
        <a:p>
          <a:endParaRPr lang="es-EC"/>
        </a:p>
      </dgm:t>
    </dgm:pt>
    <dgm:pt modelId="{D28D4940-F1E1-4ECA-8CF1-E32875F12199}" type="pres">
      <dgm:prSet presAssocID="{48BDC0CC-1D3C-4E7E-861C-F8E9A0123F84}" presName="node" presStyleLbl="node1" presStyleIdx="0" presStyleCnt="4">
        <dgm:presLayoutVars>
          <dgm:bulletEnabled val="1"/>
        </dgm:presLayoutVars>
      </dgm:prSet>
      <dgm:spPr/>
      <dgm:t>
        <a:bodyPr/>
        <a:lstStyle/>
        <a:p>
          <a:endParaRPr lang="es-EC"/>
        </a:p>
      </dgm:t>
    </dgm:pt>
    <dgm:pt modelId="{718B7BAA-5E65-45A0-8446-83A2F59FFD92}" type="pres">
      <dgm:prSet presAssocID="{7135461C-6A83-442F-BAE9-C51C8061D448}" presName="parTrans" presStyleLbl="sibTrans2D1" presStyleIdx="1" presStyleCnt="4" custScaleX="201533" custScaleY="100393" custLinFactNeighborX="23777" custLinFactNeighborY="5661"/>
      <dgm:spPr/>
      <dgm:t>
        <a:bodyPr/>
        <a:lstStyle/>
        <a:p>
          <a:endParaRPr lang="es-EC"/>
        </a:p>
      </dgm:t>
    </dgm:pt>
    <dgm:pt modelId="{7476B30F-C4DB-4CEE-846C-4C91432DDE92}" type="pres">
      <dgm:prSet presAssocID="{7135461C-6A83-442F-BAE9-C51C8061D448}" presName="connectorText" presStyleLbl="sibTrans2D1" presStyleIdx="1" presStyleCnt="4"/>
      <dgm:spPr/>
      <dgm:t>
        <a:bodyPr/>
        <a:lstStyle/>
        <a:p>
          <a:endParaRPr lang="es-EC"/>
        </a:p>
      </dgm:t>
    </dgm:pt>
    <dgm:pt modelId="{DED188F7-DCA6-4F97-9B42-FFC3F3A912D3}" type="pres">
      <dgm:prSet presAssocID="{BD324360-59A2-4F0E-A5C0-0DD793582441}" presName="node" presStyleLbl="node1" presStyleIdx="1" presStyleCnt="4" custScaleX="129989" custRadScaleRad="107998" custRadScaleInc="317">
        <dgm:presLayoutVars>
          <dgm:bulletEnabled val="1"/>
        </dgm:presLayoutVars>
      </dgm:prSet>
      <dgm:spPr/>
      <dgm:t>
        <a:bodyPr/>
        <a:lstStyle/>
        <a:p>
          <a:endParaRPr lang="es-EC"/>
        </a:p>
      </dgm:t>
    </dgm:pt>
    <dgm:pt modelId="{FB47C00F-B2BD-460A-92FF-63F8062E2319}" type="pres">
      <dgm:prSet presAssocID="{F5AB64BF-7491-4675-8C7F-ABC75D7D1A74}" presName="parTrans" presStyleLbl="sibTrans2D1" presStyleIdx="2" presStyleCnt="4" custScaleX="159332"/>
      <dgm:spPr/>
      <dgm:t>
        <a:bodyPr/>
        <a:lstStyle/>
        <a:p>
          <a:endParaRPr lang="es-EC"/>
        </a:p>
      </dgm:t>
    </dgm:pt>
    <dgm:pt modelId="{A1C35397-7168-4E31-806A-56469FB89B6B}" type="pres">
      <dgm:prSet presAssocID="{F5AB64BF-7491-4675-8C7F-ABC75D7D1A74}" presName="connectorText" presStyleLbl="sibTrans2D1" presStyleIdx="2" presStyleCnt="4"/>
      <dgm:spPr/>
      <dgm:t>
        <a:bodyPr/>
        <a:lstStyle/>
        <a:p>
          <a:endParaRPr lang="es-EC"/>
        </a:p>
      </dgm:t>
    </dgm:pt>
    <dgm:pt modelId="{1FFC2BC7-4FE2-4DA0-B437-BB263DDB1FCE}" type="pres">
      <dgm:prSet presAssocID="{E3F42CB9-0034-4D1E-9897-C381A2D06473}" presName="node" presStyleLbl="node1" presStyleIdx="2" presStyleCnt="4">
        <dgm:presLayoutVars>
          <dgm:bulletEnabled val="1"/>
        </dgm:presLayoutVars>
      </dgm:prSet>
      <dgm:spPr/>
      <dgm:t>
        <a:bodyPr/>
        <a:lstStyle/>
        <a:p>
          <a:endParaRPr lang="es-EC"/>
        </a:p>
      </dgm:t>
    </dgm:pt>
    <dgm:pt modelId="{EF2992B1-8FE5-4BBD-845D-E49000C1C98B}" type="pres">
      <dgm:prSet presAssocID="{A4B5F55D-1265-4863-AF86-C925262D052C}" presName="parTrans" presStyleLbl="sibTrans2D1" presStyleIdx="3" presStyleCnt="4" custScaleX="184156"/>
      <dgm:spPr/>
      <dgm:t>
        <a:bodyPr/>
        <a:lstStyle/>
        <a:p>
          <a:endParaRPr lang="es-EC"/>
        </a:p>
      </dgm:t>
    </dgm:pt>
    <dgm:pt modelId="{1CB6CD91-3259-400C-A889-0F0560D4B046}" type="pres">
      <dgm:prSet presAssocID="{A4B5F55D-1265-4863-AF86-C925262D052C}" presName="connectorText" presStyleLbl="sibTrans2D1" presStyleIdx="3" presStyleCnt="4"/>
      <dgm:spPr/>
      <dgm:t>
        <a:bodyPr/>
        <a:lstStyle/>
        <a:p>
          <a:endParaRPr lang="es-EC"/>
        </a:p>
      </dgm:t>
    </dgm:pt>
    <dgm:pt modelId="{27A931F1-5E22-42F0-A077-93706CB82F0D}" type="pres">
      <dgm:prSet presAssocID="{6A4655E3-D7C8-4CE0-9F27-DF7B6FB62EC2}" presName="node" presStyleLbl="node1" presStyleIdx="3" presStyleCnt="4">
        <dgm:presLayoutVars>
          <dgm:bulletEnabled val="1"/>
        </dgm:presLayoutVars>
      </dgm:prSet>
      <dgm:spPr/>
      <dgm:t>
        <a:bodyPr/>
        <a:lstStyle/>
        <a:p>
          <a:endParaRPr lang="es-EC"/>
        </a:p>
      </dgm:t>
    </dgm:pt>
  </dgm:ptLst>
  <dgm:cxnLst>
    <dgm:cxn modelId="{B1728FF6-1D47-4360-AE18-BA33A2B5BFAE}" srcId="{B70AC574-3735-4048-B61B-3370C3C25C79}" destId="{6A4655E3-D7C8-4CE0-9F27-DF7B6FB62EC2}" srcOrd="3" destOrd="0" parTransId="{A4B5F55D-1265-4863-AF86-C925262D052C}" sibTransId="{B6E15504-96D1-4654-BA58-5D286AF966E7}"/>
    <dgm:cxn modelId="{E5F38EBD-68FC-4FE6-B7BE-8740D39B3844}" type="presOf" srcId="{E3F42CB9-0034-4D1E-9897-C381A2D06473}" destId="{1FFC2BC7-4FE2-4DA0-B437-BB263DDB1FCE}" srcOrd="0" destOrd="0" presId="urn:microsoft.com/office/officeart/2005/8/layout/radial5"/>
    <dgm:cxn modelId="{C1A4B06E-A484-4EB9-AE42-6F5991095078}" srcId="{0730F73D-B270-4804-9B6A-634954A0AAF1}" destId="{B70AC574-3735-4048-B61B-3370C3C25C79}" srcOrd="0" destOrd="0" parTransId="{C357F899-175C-49B2-B7B9-C47A314BD7A4}" sibTransId="{8B045A8A-9F2F-4DE2-9E22-F09C2B55DD56}"/>
    <dgm:cxn modelId="{4D6D7F47-728C-48E3-81FF-5E855E642D06}" type="presOf" srcId="{F5AB64BF-7491-4675-8C7F-ABC75D7D1A74}" destId="{FB47C00F-B2BD-460A-92FF-63F8062E2319}" srcOrd="0" destOrd="0" presId="urn:microsoft.com/office/officeart/2005/8/layout/radial5"/>
    <dgm:cxn modelId="{03F9E91F-B8B5-4474-BCE0-0CE20EBD3B1B}" type="presOf" srcId="{B70AC574-3735-4048-B61B-3370C3C25C79}" destId="{4EF407A6-B4FF-4AF7-AA9F-1EFA9D1DEA09}" srcOrd="0" destOrd="0" presId="urn:microsoft.com/office/officeart/2005/8/layout/radial5"/>
    <dgm:cxn modelId="{50E61EE3-48D1-4C53-9FFB-463E9487A8AE}" type="presOf" srcId="{CECFE402-2062-4D3C-AA7B-721AD32C73AB}" destId="{E5D003D3-7B25-404D-B4C0-8BED97D4F1C4}" srcOrd="0" destOrd="0" presId="urn:microsoft.com/office/officeart/2005/8/layout/radial5"/>
    <dgm:cxn modelId="{C9C37B99-BF62-4F02-B3B4-A0052290A1A6}" type="presOf" srcId="{7135461C-6A83-442F-BAE9-C51C8061D448}" destId="{7476B30F-C4DB-4CEE-846C-4C91432DDE92}" srcOrd="1" destOrd="0" presId="urn:microsoft.com/office/officeart/2005/8/layout/radial5"/>
    <dgm:cxn modelId="{884F764C-77FC-4FE3-A606-37DF99B31BEF}" srcId="{B70AC574-3735-4048-B61B-3370C3C25C79}" destId="{BD324360-59A2-4F0E-A5C0-0DD793582441}" srcOrd="1" destOrd="0" parTransId="{7135461C-6A83-442F-BAE9-C51C8061D448}" sibTransId="{5B971F56-A821-491A-9F92-F361B374B072}"/>
    <dgm:cxn modelId="{1561098B-57E3-462B-BB0F-67F78A6D98C8}" type="presOf" srcId="{CECFE402-2062-4D3C-AA7B-721AD32C73AB}" destId="{CFB4A91E-1061-47CB-BAB9-2650C98D2CD0}" srcOrd="1" destOrd="0" presId="urn:microsoft.com/office/officeart/2005/8/layout/radial5"/>
    <dgm:cxn modelId="{5B8CE5DA-4D0E-44AC-BCD0-6480BF73A255}" type="presOf" srcId="{A4B5F55D-1265-4863-AF86-C925262D052C}" destId="{EF2992B1-8FE5-4BBD-845D-E49000C1C98B}" srcOrd="0" destOrd="0" presId="urn:microsoft.com/office/officeart/2005/8/layout/radial5"/>
    <dgm:cxn modelId="{F647AB26-737A-41BF-84EB-77D4A1CA0EC1}" srcId="{B70AC574-3735-4048-B61B-3370C3C25C79}" destId="{E3F42CB9-0034-4D1E-9897-C381A2D06473}" srcOrd="2" destOrd="0" parTransId="{F5AB64BF-7491-4675-8C7F-ABC75D7D1A74}" sibTransId="{602809F2-B1DF-492F-8DFF-016CA440049D}"/>
    <dgm:cxn modelId="{14E0DFA8-4448-49B3-901C-ED6B1D1F5E55}" type="presOf" srcId="{BD324360-59A2-4F0E-A5C0-0DD793582441}" destId="{DED188F7-DCA6-4F97-9B42-FFC3F3A912D3}" srcOrd="0" destOrd="0" presId="urn:microsoft.com/office/officeart/2005/8/layout/radial5"/>
    <dgm:cxn modelId="{93CF7674-B404-47E2-9318-6207C0B71404}" type="presOf" srcId="{0730F73D-B270-4804-9B6A-634954A0AAF1}" destId="{DED18537-9FCC-44AB-AA0A-758E246EE287}" srcOrd="0" destOrd="0" presId="urn:microsoft.com/office/officeart/2005/8/layout/radial5"/>
    <dgm:cxn modelId="{8AE2DAE9-B34E-4695-9B7A-54E3296EE0E2}" type="presOf" srcId="{F5AB64BF-7491-4675-8C7F-ABC75D7D1A74}" destId="{A1C35397-7168-4E31-806A-56469FB89B6B}" srcOrd="1" destOrd="0" presId="urn:microsoft.com/office/officeart/2005/8/layout/radial5"/>
    <dgm:cxn modelId="{87313872-894F-4AF3-9ABA-1887069EF201}" srcId="{B70AC574-3735-4048-B61B-3370C3C25C79}" destId="{48BDC0CC-1D3C-4E7E-861C-F8E9A0123F84}" srcOrd="0" destOrd="0" parTransId="{CECFE402-2062-4D3C-AA7B-721AD32C73AB}" sibTransId="{9307B8AB-AFBD-4767-9D11-ABBD19E8135A}"/>
    <dgm:cxn modelId="{4F998539-15BA-4229-B81D-133D0AE1AC21}" type="presOf" srcId="{48BDC0CC-1D3C-4E7E-861C-F8E9A0123F84}" destId="{D28D4940-F1E1-4ECA-8CF1-E32875F12199}" srcOrd="0" destOrd="0" presId="urn:microsoft.com/office/officeart/2005/8/layout/radial5"/>
    <dgm:cxn modelId="{8FE5592B-10B7-42BE-84FD-C8D5D36620EE}" type="presOf" srcId="{7135461C-6A83-442F-BAE9-C51C8061D448}" destId="{718B7BAA-5E65-45A0-8446-83A2F59FFD92}" srcOrd="0" destOrd="0" presId="urn:microsoft.com/office/officeart/2005/8/layout/radial5"/>
    <dgm:cxn modelId="{CDED18B5-976F-4359-80F7-3D8712E2B237}" type="presOf" srcId="{A4B5F55D-1265-4863-AF86-C925262D052C}" destId="{1CB6CD91-3259-400C-A889-0F0560D4B046}" srcOrd="1" destOrd="0" presId="urn:microsoft.com/office/officeart/2005/8/layout/radial5"/>
    <dgm:cxn modelId="{2263120E-9F08-46DF-98C1-BAA648E0864D}" type="presOf" srcId="{6A4655E3-D7C8-4CE0-9F27-DF7B6FB62EC2}" destId="{27A931F1-5E22-42F0-A077-93706CB82F0D}" srcOrd="0" destOrd="0" presId="urn:microsoft.com/office/officeart/2005/8/layout/radial5"/>
    <dgm:cxn modelId="{91F743B5-283B-4D45-A25F-8DD51466680C}" type="presParOf" srcId="{DED18537-9FCC-44AB-AA0A-758E246EE287}" destId="{4EF407A6-B4FF-4AF7-AA9F-1EFA9D1DEA09}" srcOrd="0" destOrd="0" presId="urn:microsoft.com/office/officeart/2005/8/layout/radial5"/>
    <dgm:cxn modelId="{60C4F58C-C11F-4F6A-B63F-2F8CAE0D8D90}" type="presParOf" srcId="{DED18537-9FCC-44AB-AA0A-758E246EE287}" destId="{E5D003D3-7B25-404D-B4C0-8BED97D4F1C4}" srcOrd="1" destOrd="0" presId="urn:microsoft.com/office/officeart/2005/8/layout/radial5"/>
    <dgm:cxn modelId="{5DCC0403-4E36-4678-A697-EC3F2F0EB3AF}" type="presParOf" srcId="{E5D003D3-7B25-404D-B4C0-8BED97D4F1C4}" destId="{CFB4A91E-1061-47CB-BAB9-2650C98D2CD0}" srcOrd="0" destOrd="0" presId="urn:microsoft.com/office/officeart/2005/8/layout/radial5"/>
    <dgm:cxn modelId="{708330E4-CCB0-4932-8962-1BAE17E2E910}" type="presParOf" srcId="{DED18537-9FCC-44AB-AA0A-758E246EE287}" destId="{D28D4940-F1E1-4ECA-8CF1-E32875F12199}" srcOrd="2" destOrd="0" presId="urn:microsoft.com/office/officeart/2005/8/layout/radial5"/>
    <dgm:cxn modelId="{7BFE96A2-72CC-4CB2-8F02-A2E88FF33C03}" type="presParOf" srcId="{DED18537-9FCC-44AB-AA0A-758E246EE287}" destId="{718B7BAA-5E65-45A0-8446-83A2F59FFD92}" srcOrd="3" destOrd="0" presId="urn:microsoft.com/office/officeart/2005/8/layout/radial5"/>
    <dgm:cxn modelId="{B7A1EE36-AA8D-43E6-A443-FC549D5FC2A9}" type="presParOf" srcId="{718B7BAA-5E65-45A0-8446-83A2F59FFD92}" destId="{7476B30F-C4DB-4CEE-846C-4C91432DDE92}" srcOrd="0" destOrd="0" presId="urn:microsoft.com/office/officeart/2005/8/layout/radial5"/>
    <dgm:cxn modelId="{8FB4BB13-9BF5-4AEE-AD97-EC7A1105CDE5}" type="presParOf" srcId="{DED18537-9FCC-44AB-AA0A-758E246EE287}" destId="{DED188F7-DCA6-4F97-9B42-FFC3F3A912D3}" srcOrd="4" destOrd="0" presId="urn:microsoft.com/office/officeart/2005/8/layout/radial5"/>
    <dgm:cxn modelId="{5EE2EF8B-345E-49BD-B8B8-8CF8AF2A1755}" type="presParOf" srcId="{DED18537-9FCC-44AB-AA0A-758E246EE287}" destId="{FB47C00F-B2BD-460A-92FF-63F8062E2319}" srcOrd="5" destOrd="0" presId="urn:microsoft.com/office/officeart/2005/8/layout/radial5"/>
    <dgm:cxn modelId="{6CEDB58E-5AE0-4988-82A5-CF52F6C00A61}" type="presParOf" srcId="{FB47C00F-B2BD-460A-92FF-63F8062E2319}" destId="{A1C35397-7168-4E31-806A-56469FB89B6B}" srcOrd="0" destOrd="0" presId="urn:microsoft.com/office/officeart/2005/8/layout/radial5"/>
    <dgm:cxn modelId="{76137EBB-9806-471D-A766-6C54442804C0}" type="presParOf" srcId="{DED18537-9FCC-44AB-AA0A-758E246EE287}" destId="{1FFC2BC7-4FE2-4DA0-B437-BB263DDB1FCE}" srcOrd="6" destOrd="0" presId="urn:microsoft.com/office/officeart/2005/8/layout/radial5"/>
    <dgm:cxn modelId="{A613181D-0BB4-4460-97BA-86918AEEC472}" type="presParOf" srcId="{DED18537-9FCC-44AB-AA0A-758E246EE287}" destId="{EF2992B1-8FE5-4BBD-845D-E49000C1C98B}" srcOrd="7" destOrd="0" presId="urn:microsoft.com/office/officeart/2005/8/layout/radial5"/>
    <dgm:cxn modelId="{E828ECF0-1C82-4D2C-9BF7-C6420CFC41A3}" type="presParOf" srcId="{EF2992B1-8FE5-4BBD-845D-E49000C1C98B}" destId="{1CB6CD91-3259-400C-A889-0F0560D4B046}" srcOrd="0" destOrd="0" presId="urn:microsoft.com/office/officeart/2005/8/layout/radial5"/>
    <dgm:cxn modelId="{C6E98692-9172-43BA-989D-1CB4FAAA6A13}" type="presParOf" srcId="{DED18537-9FCC-44AB-AA0A-758E246EE287}" destId="{27A931F1-5E22-42F0-A077-93706CB82F0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71EFF4-531B-42DB-BAD3-F47FFBEEFAAF}" type="doc">
      <dgm:prSet loTypeId="urn:microsoft.com/office/officeart/2005/8/layout/cycle1" loCatId="cycle" qsTypeId="urn:microsoft.com/office/officeart/2005/8/quickstyle/simple5" qsCatId="simple" csTypeId="urn:microsoft.com/office/officeart/2005/8/colors/colorful5" csCatId="colorful" phldr="1"/>
      <dgm:spPr/>
      <dgm:t>
        <a:bodyPr/>
        <a:lstStyle/>
        <a:p>
          <a:endParaRPr lang="es-EC"/>
        </a:p>
      </dgm:t>
    </dgm:pt>
    <dgm:pt modelId="{C25D7D54-F034-49E9-AE8C-8EB547F74FEA}">
      <dgm:prSet phldrT="[Texto]"/>
      <dgm:spPr/>
      <dgm:t>
        <a:bodyPr/>
        <a:lstStyle/>
        <a:p>
          <a:r>
            <a:rPr lang="es-ES" b="1" dirty="0" smtClean="0">
              <a:latin typeface="Comic Sans MS" pitchFamily="66" charset="0"/>
            </a:rPr>
            <a:t>Logra un dominio de adjetivos y adverbios </a:t>
          </a:r>
          <a:endParaRPr lang="es-EC" dirty="0">
            <a:latin typeface="Comic Sans MS" pitchFamily="66" charset="0"/>
          </a:endParaRPr>
        </a:p>
      </dgm:t>
    </dgm:pt>
    <dgm:pt modelId="{E8D6A96A-CDCC-4473-B6A5-7EBAD2F6C7B1}" type="parTrans" cxnId="{01463812-1A32-405C-9358-1B6F20F31413}">
      <dgm:prSet/>
      <dgm:spPr/>
      <dgm:t>
        <a:bodyPr/>
        <a:lstStyle/>
        <a:p>
          <a:endParaRPr lang="es-EC"/>
        </a:p>
      </dgm:t>
    </dgm:pt>
    <dgm:pt modelId="{2E9B1724-A166-4D18-AA21-71BD1513E461}" type="sibTrans" cxnId="{01463812-1A32-405C-9358-1B6F20F31413}">
      <dgm:prSet/>
      <dgm:spPr/>
      <dgm:t>
        <a:bodyPr/>
        <a:lstStyle/>
        <a:p>
          <a:endParaRPr lang="es-EC"/>
        </a:p>
      </dgm:t>
    </dgm:pt>
    <dgm:pt modelId="{A498EAEF-0181-479F-8F8C-78CAAAE1C905}">
      <dgm:prSet phldrT="[Texto]"/>
      <dgm:spPr/>
      <dgm:t>
        <a:bodyPr/>
        <a:lstStyle/>
        <a:p>
          <a:r>
            <a:rPr lang="es-ES" b="1" dirty="0" smtClean="0">
              <a:latin typeface="Comic Sans MS" pitchFamily="66" charset="0"/>
            </a:rPr>
            <a:t>Iniciar con palabras aisladas, pronto une dos, consecutivamente formula frases (estructura)</a:t>
          </a:r>
          <a:endParaRPr lang="es-EC" dirty="0">
            <a:latin typeface="Comic Sans MS" pitchFamily="66" charset="0"/>
          </a:endParaRPr>
        </a:p>
      </dgm:t>
    </dgm:pt>
    <dgm:pt modelId="{8476882C-A832-4337-BD5D-3F622DF5F9A7}" type="parTrans" cxnId="{BC4D8017-CD29-47D3-B495-2040BEBDE503}">
      <dgm:prSet/>
      <dgm:spPr/>
      <dgm:t>
        <a:bodyPr/>
        <a:lstStyle/>
        <a:p>
          <a:endParaRPr lang="es-EC"/>
        </a:p>
      </dgm:t>
    </dgm:pt>
    <dgm:pt modelId="{B96D99E0-DADD-4CB2-A6C6-7FBFD004AE59}" type="sibTrans" cxnId="{BC4D8017-CD29-47D3-B495-2040BEBDE503}">
      <dgm:prSet/>
      <dgm:spPr/>
      <dgm:t>
        <a:bodyPr/>
        <a:lstStyle/>
        <a:p>
          <a:endParaRPr lang="es-EC"/>
        </a:p>
      </dgm:t>
    </dgm:pt>
    <dgm:pt modelId="{2BD7E975-CE22-421B-AFBC-0CD620C731AF}">
      <dgm:prSet phldrT="[Texto]"/>
      <dgm:spPr/>
      <dgm:t>
        <a:bodyPr/>
        <a:lstStyle/>
        <a:p>
          <a:r>
            <a:rPr lang="es-ES" b="1" dirty="0" smtClean="0">
              <a:latin typeface="Comic Sans MS" pitchFamily="66" charset="0"/>
            </a:rPr>
            <a:t>Puede repetir frases de 6 o más palabras</a:t>
          </a:r>
          <a:endParaRPr lang="es-EC" dirty="0">
            <a:latin typeface="Comic Sans MS" pitchFamily="66" charset="0"/>
          </a:endParaRPr>
        </a:p>
      </dgm:t>
    </dgm:pt>
    <dgm:pt modelId="{8D69ED59-DDB2-44E5-8786-0551A5522CEF}" type="parTrans" cxnId="{7274580A-ABE5-41E7-A205-E0AC1983E2EC}">
      <dgm:prSet/>
      <dgm:spPr/>
      <dgm:t>
        <a:bodyPr/>
        <a:lstStyle/>
        <a:p>
          <a:endParaRPr lang="es-EC"/>
        </a:p>
      </dgm:t>
    </dgm:pt>
    <dgm:pt modelId="{39A3FD8C-C3F5-4A1E-AB19-B677144CAB35}" type="sibTrans" cxnId="{7274580A-ABE5-41E7-A205-E0AC1983E2EC}">
      <dgm:prSet/>
      <dgm:spPr/>
      <dgm:t>
        <a:bodyPr/>
        <a:lstStyle/>
        <a:p>
          <a:endParaRPr lang="es-EC"/>
        </a:p>
      </dgm:t>
    </dgm:pt>
    <dgm:pt modelId="{39BD0226-3080-43B5-9C38-671916A75750}">
      <dgm:prSet phldrT="[Texto]"/>
      <dgm:spPr/>
      <dgm:t>
        <a:bodyPr/>
        <a:lstStyle/>
        <a:p>
          <a:r>
            <a:rPr lang="es-ES" b="1" dirty="0" smtClean="0">
              <a:latin typeface="Comic Sans MS" pitchFamily="66" charset="0"/>
            </a:rPr>
            <a:t>Comprende bromas, absurdos y adivinanzas</a:t>
          </a:r>
          <a:endParaRPr lang="es-EC" dirty="0">
            <a:latin typeface="Comic Sans MS" pitchFamily="66" charset="0"/>
          </a:endParaRPr>
        </a:p>
      </dgm:t>
    </dgm:pt>
    <dgm:pt modelId="{8C162F13-0E9F-4292-8BA5-14D60512636C}" type="parTrans" cxnId="{B4AD282D-4454-4C92-9651-3887027178DD}">
      <dgm:prSet/>
      <dgm:spPr/>
      <dgm:t>
        <a:bodyPr/>
        <a:lstStyle/>
        <a:p>
          <a:endParaRPr lang="es-EC"/>
        </a:p>
      </dgm:t>
    </dgm:pt>
    <dgm:pt modelId="{5717950B-3425-4B9C-86DF-29702BB3E067}" type="sibTrans" cxnId="{B4AD282D-4454-4C92-9651-3887027178DD}">
      <dgm:prSet/>
      <dgm:spPr/>
      <dgm:t>
        <a:bodyPr/>
        <a:lstStyle/>
        <a:p>
          <a:endParaRPr lang="es-EC"/>
        </a:p>
      </dgm:t>
    </dgm:pt>
    <dgm:pt modelId="{6AB9282A-7608-4908-A16F-199005FB9460}">
      <dgm:prSet phldrT="[Texto]"/>
      <dgm:spPr/>
      <dgm:t>
        <a:bodyPr/>
        <a:lstStyle/>
        <a:p>
          <a:r>
            <a:rPr lang="es-ES" b="1" dirty="0" smtClean="0">
              <a:latin typeface="Comic Sans MS" pitchFamily="66" charset="0"/>
            </a:rPr>
            <a:t>Domina vocabulario comprensivo y expresivo</a:t>
          </a:r>
          <a:endParaRPr lang="es-EC" dirty="0">
            <a:latin typeface="Comic Sans MS" pitchFamily="66" charset="0"/>
          </a:endParaRPr>
        </a:p>
      </dgm:t>
    </dgm:pt>
    <dgm:pt modelId="{D9333A95-BF23-40AB-93ED-3C3CF3A53B00}" type="parTrans" cxnId="{A34A36F1-40B3-4DE2-8FF4-B346993F4433}">
      <dgm:prSet/>
      <dgm:spPr/>
      <dgm:t>
        <a:bodyPr/>
        <a:lstStyle/>
        <a:p>
          <a:endParaRPr lang="es-EC"/>
        </a:p>
      </dgm:t>
    </dgm:pt>
    <dgm:pt modelId="{A21B5594-B16F-4711-A99C-F8215963CE6D}" type="sibTrans" cxnId="{A34A36F1-40B3-4DE2-8FF4-B346993F4433}">
      <dgm:prSet/>
      <dgm:spPr/>
      <dgm:t>
        <a:bodyPr/>
        <a:lstStyle/>
        <a:p>
          <a:endParaRPr lang="es-EC"/>
        </a:p>
      </dgm:t>
    </dgm:pt>
    <dgm:pt modelId="{A07DDAAD-340D-4180-AF04-F4F39C261C77}">
      <dgm:prSet/>
      <dgm:spPr/>
      <dgm:t>
        <a:bodyPr/>
        <a:lstStyle/>
        <a:p>
          <a:r>
            <a:rPr lang="es-ES" b="1" dirty="0" smtClean="0">
              <a:latin typeface="Comic Sans MS" pitchFamily="66" charset="0"/>
            </a:rPr>
            <a:t>Adquirir fonemas cada vez más complejos</a:t>
          </a:r>
          <a:endParaRPr lang="es-EC" dirty="0">
            <a:latin typeface="Comic Sans MS" pitchFamily="66" charset="0"/>
          </a:endParaRPr>
        </a:p>
      </dgm:t>
    </dgm:pt>
    <dgm:pt modelId="{9E183174-3ADB-4D71-B452-822536DD6EB1}" type="parTrans" cxnId="{39ACECDF-171E-4692-88CE-7A5B5CBBE7BE}">
      <dgm:prSet/>
      <dgm:spPr/>
      <dgm:t>
        <a:bodyPr/>
        <a:lstStyle/>
        <a:p>
          <a:endParaRPr lang="es-EC"/>
        </a:p>
      </dgm:t>
    </dgm:pt>
    <dgm:pt modelId="{D8053AF2-6D36-4EF7-A0A9-5A711D4937ED}" type="sibTrans" cxnId="{39ACECDF-171E-4692-88CE-7A5B5CBBE7BE}">
      <dgm:prSet/>
      <dgm:spPr/>
      <dgm:t>
        <a:bodyPr/>
        <a:lstStyle/>
        <a:p>
          <a:endParaRPr lang="es-EC"/>
        </a:p>
      </dgm:t>
    </dgm:pt>
    <dgm:pt modelId="{F71CCD81-A1DC-4D41-A95B-7A3EA5F15698}" type="pres">
      <dgm:prSet presAssocID="{1771EFF4-531B-42DB-BAD3-F47FFBEEFAAF}" presName="cycle" presStyleCnt="0">
        <dgm:presLayoutVars>
          <dgm:dir/>
          <dgm:resizeHandles val="exact"/>
        </dgm:presLayoutVars>
      </dgm:prSet>
      <dgm:spPr/>
      <dgm:t>
        <a:bodyPr/>
        <a:lstStyle/>
        <a:p>
          <a:endParaRPr lang="es-EC"/>
        </a:p>
      </dgm:t>
    </dgm:pt>
    <dgm:pt modelId="{5CD980F1-7134-45BD-9304-E08FB257A951}" type="pres">
      <dgm:prSet presAssocID="{C25D7D54-F034-49E9-AE8C-8EB547F74FEA}" presName="dummy" presStyleCnt="0"/>
      <dgm:spPr/>
    </dgm:pt>
    <dgm:pt modelId="{B74BDA18-1CD9-41EB-BCF8-3BF057F26615}" type="pres">
      <dgm:prSet presAssocID="{C25D7D54-F034-49E9-AE8C-8EB547F74FEA}" presName="node" presStyleLbl="revTx" presStyleIdx="0" presStyleCnt="6">
        <dgm:presLayoutVars>
          <dgm:bulletEnabled val="1"/>
        </dgm:presLayoutVars>
      </dgm:prSet>
      <dgm:spPr/>
      <dgm:t>
        <a:bodyPr/>
        <a:lstStyle/>
        <a:p>
          <a:endParaRPr lang="es-EC"/>
        </a:p>
      </dgm:t>
    </dgm:pt>
    <dgm:pt modelId="{2F95A55D-4D82-4CE0-BC85-DAEF096A28FB}" type="pres">
      <dgm:prSet presAssocID="{2E9B1724-A166-4D18-AA21-71BD1513E461}" presName="sibTrans" presStyleLbl="node1" presStyleIdx="0" presStyleCnt="6"/>
      <dgm:spPr/>
      <dgm:t>
        <a:bodyPr/>
        <a:lstStyle/>
        <a:p>
          <a:endParaRPr lang="es-EC"/>
        </a:p>
      </dgm:t>
    </dgm:pt>
    <dgm:pt modelId="{E7A61565-58B2-4DF2-BC8E-F31D5A72167E}" type="pres">
      <dgm:prSet presAssocID="{A498EAEF-0181-479F-8F8C-78CAAAE1C905}" presName="dummy" presStyleCnt="0"/>
      <dgm:spPr/>
    </dgm:pt>
    <dgm:pt modelId="{82BB2766-9B66-4001-9595-FBC18C7AC9C8}" type="pres">
      <dgm:prSet presAssocID="{A498EAEF-0181-479F-8F8C-78CAAAE1C905}" presName="node" presStyleLbl="revTx" presStyleIdx="1" presStyleCnt="6">
        <dgm:presLayoutVars>
          <dgm:bulletEnabled val="1"/>
        </dgm:presLayoutVars>
      </dgm:prSet>
      <dgm:spPr/>
      <dgm:t>
        <a:bodyPr/>
        <a:lstStyle/>
        <a:p>
          <a:endParaRPr lang="es-EC"/>
        </a:p>
      </dgm:t>
    </dgm:pt>
    <dgm:pt modelId="{72F7AE0D-1FC9-4614-9DA0-D523B888FE10}" type="pres">
      <dgm:prSet presAssocID="{B96D99E0-DADD-4CB2-A6C6-7FBFD004AE59}" presName="sibTrans" presStyleLbl="node1" presStyleIdx="1" presStyleCnt="6"/>
      <dgm:spPr/>
      <dgm:t>
        <a:bodyPr/>
        <a:lstStyle/>
        <a:p>
          <a:endParaRPr lang="es-EC"/>
        </a:p>
      </dgm:t>
    </dgm:pt>
    <dgm:pt modelId="{AC8904C1-44FC-4E7A-BCD3-7CB560D07593}" type="pres">
      <dgm:prSet presAssocID="{2BD7E975-CE22-421B-AFBC-0CD620C731AF}" presName="dummy" presStyleCnt="0"/>
      <dgm:spPr/>
    </dgm:pt>
    <dgm:pt modelId="{3AB343A7-BCDC-4653-BA1F-AC3C8E191CDE}" type="pres">
      <dgm:prSet presAssocID="{2BD7E975-CE22-421B-AFBC-0CD620C731AF}" presName="node" presStyleLbl="revTx" presStyleIdx="2" presStyleCnt="6">
        <dgm:presLayoutVars>
          <dgm:bulletEnabled val="1"/>
        </dgm:presLayoutVars>
      </dgm:prSet>
      <dgm:spPr/>
      <dgm:t>
        <a:bodyPr/>
        <a:lstStyle/>
        <a:p>
          <a:endParaRPr lang="es-EC"/>
        </a:p>
      </dgm:t>
    </dgm:pt>
    <dgm:pt modelId="{10C0E7C1-274E-494B-A784-5DB26F23F097}" type="pres">
      <dgm:prSet presAssocID="{39A3FD8C-C3F5-4A1E-AB19-B677144CAB35}" presName="sibTrans" presStyleLbl="node1" presStyleIdx="2" presStyleCnt="6"/>
      <dgm:spPr/>
      <dgm:t>
        <a:bodyPr/>
        <a:lstStyle/>
        <a:p>
          <a:endParaRPr lang="es-EC"/>
        </a:p>
      </dgm:t>
    </dgm:pt>
    <dgm:pt modelId="{4D1BA014-09C4-44BB-90DE-938AC3DD2127}" type="pres">
      <dgm:prSet presAssocID="{39BD0226-3080-43B5-9C38-671916A75750}" presName="dummy" presStyleCnt="0"/>
      <dgm:spPr/>
    </dgm:pt>
    <dgm:pt modelId="{1ADD6633-5C8E-4C0C-BAEB-EEC50504E224}" type="pres">
      <dgm:prSet presAssocID="{39BD0226-3080-43B5-9C38-671916A75750}" presName="node" presStyleLbl="revTx" presStyleIdx="3" presStyleCnt="6">
        <dgm:presLayoutVars>
          <dgm:bulletEnabled val="1"/>
        </dgm:presLayoutVars>
      </dgm:prSet>
      <dgm:spPr/>
      <dgm:t>
        <a:bodyPr/>
        <a:lstStyle/>
        <a:p>
          <a:endParaRPr lang="es-EC"/>
        </a:p>
      </dgm:t>
    </dgm:pt>
    <dgm:pt modelId="{F2B66E16-28A1-422A-B36C-EC9BCBD3D85C}" type="pres">
      <dgm:prSet presAssocID="{5717950B-3425-4B9C-86DF-29702BB3E067}" presName="sibTrans" presStyleLbl="node1" presStyleIdx="3" presStyleCnt="6"/>
      <dgm:spPr/>
      <dgm:t>
        <a:bodyPr/>
        <a:lstStyle/>
        <a:p>
          <a:endParaRPr lang="es-EC"/>
        </a:p>
      </dgm:t>
    </dgm:pt>
    <dgm:pt modelId="{28B7C1C0-F44B-43F0-BF1F-8179B1589987}" type="pres">
      <dgm:prSet presAssocID="{6AB9282A-7608-4908-A16F-199005FB9460}" presName="dummy" presStyleCnt="0"/>
      <dgm:spPr/>
    </dgm:pt>
    <dgm:pt modelId="{DE4B9669-8EF1-447D-9AC4-336061BE28F4}" type="pres">
      <dgm:prSet presAssocID="{6AB9282A-7608-4908-A16F-199005FB9460}" presName="node" presStyleLbl="revTx" presStyleIdx="4" presStyleCnt="6">
        <dgm:presLayoutVars>
          <dgm:bulletEnabled val="1"/>
        </dgm:presLayoutVars>
      </dgm:prSet>
      <dgm:spPr/>
      <dgm:t>
        <a:bodyPr/>
        <a:lstStyle/>
        <a:p>
          <a:endParaRPr lang="es-EC"/>
        </a:p>
      </dgm:t>
    </dgm:pt>
    <dgm:pt modelId="{AA77FA19-0071-4E94-89DE-2413E768E8DB}" type="pres">
      <dgm:prSet presAssocID="{A21B5594-B16F-4711-A99C-F8215963CE6D}" presName="sibTrans" presStyleLbl="node1" presStyleIdx="4" presStyleCnt="6"/>
      <dgm:spPr/>
      <dgm:t>
        <a:bodyPr/>
        <a:lstStyle/>
        <a:p>
          <a:endParaRPr lang="es-EC"/>
        </a:p>
      </dgm:t>
    </dgm:pt>
    <dgm:pt modelId="{8F098291-1D28-45B6-B762-E9BD4F4174A8}" type="pres">
      <dgm:prSet presAssocID="{A07DDAAD-340D-4180-AF04-F4F39C261C77}" presName="dummy" presStyleCnt="0"/>
      <dgm:spPr/>
    </dgm:pt>
    <dgm:pt modelId="{2FD2FA4E-C7CB-40B9-AE66-73382FBDBC06}" type="pres">
      <dgm:prSet presAssocID="{A07DDAAD-340D-4180-AF04-F4F39C261C77}" presName="node" presStyleLbl="revTx" presStyleIdx="5" presStyleCnt="6">
        <dgm:presLayoutVars>
          <dgm:bulletEnabled val="1"/>
        </dgm:presLayoutVars>
      </dgm:prSet>
      <dgm:spPr/>
      <dgm:t>
        <a:bodyPr/>
        <a:lstStyle/>
        <a:p>
          <a:endParaRPr lang="es-EC"/>
        </a:p>
      </dgm:t>
    </dgm:pt>
    <dgm:pt modelId="{8C3C473E-6D0B-4B68-B6C8-722A813F24A3}" type="pres">
      <dgm:prSet presAssocID="{D8053AF2-6D36-4EF7-A0A9-5A711D4937ED}" presName="sibTrans" presStyleLbl="node1" presStyleIdx="5" presStyleCnt="6"/>
      <dgm:spPr/>
      <dgm:t>
        <a:bodyPr/>
        <a:lstStyle/>
        <a:p>
          <a:endParaRPr lang="es-EC"/>
        </a:p>
      </dgm:t>
    </dgm:pt>
  </dgm:ptLst>
  <dgm:cxnLst>
    <dgm:cxn modelId="{01463812-1A32-405C-9358-1B6F20F31413}" srcId="{1771EFF4-531B-42DB-BAD3-F47FFBEEFAAF}" destId="{C25D7D54-F034-49E9-AE8C-8EB547F74FEA}" srcOrd="0" destOrd="0" parTransId="{E8D6A96A-CDCC-4473-B6A5-7EBAD2F6C7B1}" sibTransId="{2E9B1724-A166-4D18-AA21-71BD1513E461}"/>
    <dgm:cxn modelId="{C087FC09-63D0-48E1-B9B9-546141281CAC}" type="presOf" srcId="{5717950B-3425-4B9C-86DF-29702BB3E067}" destId="{F2B66E16-28A1-422A-B36C-EC9BCBD3D85C}" srcOrd="0" destOrd="0" presId="urn:microsoft.com/office/officeart/2005/8/layout/cycle1"/>
    <dgm:cxn modelId="{56A8A3E5-F2CE-4B89-9D22-D54A6A8EB5DC}" type="presOf" srcId="{C25D7D54-F034-49E9-AE8C-8EB547F74FEA}" destId="{B74BDA18-1CD9-41EB-BCF8-3BF057F26615}" srcOrd="0" destOrd="0" presId="urn:microsoft.com/office/officeart/2005/8/layout/cycle1"/>
    <dgm:cxn modelId="{FE04FD58-E003-4D98-99EB-080B486CBD83}" type="presOf" srcId="{1771EFF4-531B-42DB-BAD3-F47FFBEEFAAF}" destId="{F71CCD81-A1DC-4D41-A95B-7A3EA5F15698}" srcOrd="0" destOrd="0" presId="urn:microsoft.com/office/officeart/2005/8/layout/cycle1"/>
    <dgm:cxn modelId="{BDD46518-894C-44BB-B780-E17599493115}" type="presOf" srcId="{A07DDAAD-340D-4180-AF04-F4F39C261C77}" destId="{2FD2FA4E-C7CB-40B9-AE66-73382FBDBC06}" srcOrd="0" destOrd="0" presId="urn:microsoft.com/office/officeart/2005/8/layout/cycle1"/>
    <dgm:cxn modelId="{3DEFD10C-517D-43E6-AC38-C36A3B6F07F1}" type="presOf" srcId="{A21B5594-B16F-4711-A99C-F8215963CE6D}" destId="{AA77FA19-0071-4E94-89DE-2413E768E8DB}" srcOrd="0" destOrd="0" presId="urn:microsoft.com/office/officeart/2005/8/layout/cycle1"/>
    <dgm:cxn modelId="{B25F197C-BA57-4CEA-A7D2-50FF18351FE6}" type="presOf" srcId="{2BD7E975-CE22-421B-AFBC-0CD620C731AF}" destId="{3AB343A7-BCDC-4653-BA1F-AC3C8E191CDE}" srcOrd="0" destOrd="0" presId="urn:microsoft.com/office/officeart/2005/8/layout/cycle1"/>
    <dgm:cxn modelId="{0336D629-CDC0-4B2D-A45C-001BEF333D3C}" type="presOf" srcId="{A498EAEF-0181-479F-8F8C-78CAAAE1C905}" destId="{82BB2766-9B66-4001-9595-FBC18C7AC9C8}" srcOrd="0" destOrd="0" presId="urn:microsoft.com/office/officeart/2005/8/layout/cycle1"/>
    <dgm:cxn modelId="{850EC9E3-1C69-46C6-94F7-DFB49CA4EB6A}" type="presOf" srcId="{2E9B1724-A166-4D18-AA21-71BD1513E461}" destId="{2F95A55D-4D82-4CE0-BC85-DAEF096A28FB}" srcOrd="0" destOrd="0" presId="urn:microsoft.com/office/officeart/2005/8/layout/cycle1"/>
    <dgm:cxn modelId="{F10C4164-F9A2-4B8B-8BCF-BBAAC3704EF3}" type="presOf" srcId="{6AB9282A-7608-4908-A16F-199005FB9460}" destId="{DE4B9669-8EF1-447D-9AC4-336061BE28F4}" srcOrd="0" destOrd="0" presId="urn:microsoft.com/office/officeart/2005/8/layout/cycle1"/>
    <dgm:cxn modelId="{427FBBCC-0F89-427B-A3D7-2024357FAC17}" type="presOf" srcId="{B96D99E0-DADD-4CB2-A6C6-7FBFD004AE59}" destId="{72F7AE0D-1FC9-4614-9DA0-D523B888FE10}" srcOrd="0" destOrd="0" presId="urn:microsoft.com/office/officeart/2005/8/layout/cycle1"/>
    <dgm:cxn modelId="{39ACECDF-171E-4692-88CE-7A5B5CBBE7BE}" srcId="{1771EFF4-531B-42DB-BAD3-F47FFBEEFAAF}" destId="{A07DDAAD-340D-4180-AF04-F4F39C261C77}" srcOrd="5" destOrd="0" parTransId="{9E183174-3ADB-4D71-B452-822536DD6EB1}" sibTransId="{D8053AF2-6D36-4EF7-A0A9-5A711D4937ED}"/>
    <dgm:cxn modelId="{A34A36F1-40B3-4DE2-8FF4-B346993F4433}" srcId="{1771EFF4-531B-42DB-BAD3-F47FFBEEFAAF}" destId="{6AB9282A-7608-4908-A16F-199005FB9460}" srcOrd="4" destOrd="0" parTransId="{D9333A95-BF23-40AB-93ED-3C3CF3A53B00}" sibTransId="{A21B5594-B16F-4711-A99C-F8215963CE6D}"/>
    <dgm:cxn modelId="{F6EA8C09-BF8E-4443-80C8-556B2E48575F}" type="presOf" srcId="{39BD0226-3080-43B5-9C38-671916A75750}" destId="{1ADD6633-5C8E-4C0C-BAEB-EEC50504E224}" srcOrd="0" destOrd="0" presId="urn:microsoft.com/office/officeart/2005/8/layout/cycle1"/>
    <dgm:cxn modelId="{7274580A-ABE5-41E7-A205-E0AC1983E2EC}" srcId="{1771EFF4-531B-42DB-BAD3-F47FFBEEFAAF}" destId="{2BD7E975-CE22-421B-AFBC-0CD620C731AF}" srcOrd="2" destOrd="0" parTransId="{8D69ED59-DDB2-44E5-8786-0551A5522CEF}" sibTransId="{39A3FD8C-C3F5-4A1E-AB19-B677144CAB35}"/>
    <dgm:cxn modelId="{BC4D8017-CD29-47D3-B495-2040BEBDE503}" srcId="{1771EFF4-531B-42DB-BAD3-F47FFBEEFAAF}" destId="{A498EAEF-0181-479F-8F8C-78CAAAE1C905}" srcOrd="1" destOrd="0" parTransId="{8476882C-A832-4337-BD5D-3F622DF5F9A7}" sibTransId="{B96D99E0-DADD-4CB2-A6C6-7FBFD004AE59}"/>
    <dgm:cxn modelId="{B4AD282D-4454-4C92-9651-3887027178DD}" srcId="{1771EFF4-531B-42DB-BAD3-F47FFBEEFAAF}" destId="{39BD0226-3080-43B5-9C38-671916A75750}" srcOrd="3" destOrd="0" parTransId="{8C162F13-0E9F-4292-8BA5-14D60512636C}" sibTransId="{5717950B-3425-4B9C-86DF-29702BB3E067}"/>
    <dgm:cxn modelId="{3B16AEFF-8646-444F-8D6A-81D7C6EC87A9}" type="presOf" srcId="{D8053AF2-6D36-4EF7-A0A9-5A711D4937ED}" destId="{8C3C473E-6D0B-4B68-B6C8-722A813F24A3}" srcOrd="0" destOrd="0" presId="urn:microsoft.com/office/officeart/2005/8/layout/cycle1"/>
    <dgm:cxn modelId="{896221A4-152A-40B1-8AB5-5F046E230642}" type="presOf" srcId="{39A3FD8C-C3F5-4A1E-AB19-B677144CAB35}" destId="{10C0E7C1-274E-494B-A784-5DB26F23F097}" srcOrd="0" destOrd="0" presId="urn:microsoft.com/office/officeart/2005/8/layout/cycle1"/>
    <dgm:cxn modelId="{224DB4DA-C7BA-41FD-BD9B-284673C52E06}" type="presParOf" srcId="{F71CCD81-A1DC-4D41-A95B-7A3EA5F15698}" destId="{5CD980F1-7134-45BD-9304-E08FB257A951}" srcOrd="0" destOrd="0" presId="urn:microsoft.com/office/officeart/2005/8/layout/cycle1"/>
    <dgm:cxn modelId="{C12E08F5-DAA0-4634-89C6-5FC7DCD78164}" type="presParOf" srcId="{F71CCD81-A1DC-4D41-A95B-7A3EA5F15698}" destId="{B74BDA18-1CD9-41EB-BCF8-3BF057F26615}" srcOrd="1" destOrd="0" presId="urn:microsoft.com/office/officeart/2005/8/layout/cycle1"/>
    <dgm:cxn modelId="{8F19D504-8253-4E67-BD13-D0C67F331BCC}" type="presParOf" srcId="{F71CCD81-A1DC-4D41-A95B-7A3EA5F15698}" destId="{2F95A55D-4D82-4CE0-BC85-DAEF096A28FB}" srcOrd="2" destOrd="0" presId="urn:microsoft.com/office/officeart/2005/8/layout/cycle1"/>
    <dgm:cxn modelId="{FC50FA82-8B57-47A5-982C-F9FA6605B5B9}" type="presParOf" srcId="{F71CCD81-A1DC-4D41-A95B-7A3EA5F15698}" destId="{E7A61565-58B2-4DF2-BC8E-F31D5A72167E}" srcOrd="3" destOrd="0" presId="urn:microsoft.com/office/officeart/2005/8/layout/cycle1"/>
    <dgm:cxn modelId="{F9CBCE8E-FDD0-4BB6-B3CB-25AF5F6329FE}" type="presParOf" srcId="{F71CCD81-A1DC-4D41-A95B-7A3EA5F15698}" destId="{82BB2766-9B66-4001-9595-FBC18C7AC9C8}" srcOrd="4" destOrd="0" presId="urn:microsoft.com/office/officeart/2005/8/layout/cycle1"/>
    <dgm:cxn modelId="{01BEB573-A9B4-4C67-877E-E1E6ADE6DF5C}" type="presParOf" srcId="{F71CCD81-A1DC-4D41-A95B-7A3EA5F15698}" destId="{72F7AE0D-1FC9-4614-9DA0-D523B888FE10}" srcOrd="5" destOrd="0" presId="urn:microsoft.com/office/officeart/2005/8/layout/cycle1"/>
    <dgm:cxn modelId="{518FEC58-E491-4177-8531-13CDF2B81306}" type="presParOf" srcId="{F71CCD81-A1DC-4D41-A95B-7A3EA5F15698}" destId="{AC8904C1-44FC-4E7A-BCD3-7CB560D07593}" srcOrd="6" destOrd="0" presId="urn:microsoft.com/office/officeart/2005/8/layout/cycle1"/>
    <dgm:cxn modelId="{721D299E-4452-47F5-BF55-2360EEFBD6C1}" type="presParOf" srcId="{F71CCD81-A1DC-4D41-A95B-7A3EA5F15698}" destId="{3AB343A7-BCDC-4653-BA1F-AC3C8E191CDE}" srcOrd="7" destOrd="0" presId="urn:microsoft.com/office/officeart/2005/8/layout/cycle1"/>
    <dgm:cxn modelId="{9AE9E9ED-03D2-4C85-9819-44893A2F3B59}" type="presParOf" srcId="{F71CCD81-A1DC-4D41-A95B-7A3EA5F15698}" destId="{10C0E7C1-274E-494B-A784-5DB26F23F097}" srcOrd="8" destOrd="0" presId="urn:microsoft.com/office/officeart/2005/8/layout/cycle1"/>
    <dgm:cxn modelId="{A0FDADAF-8227-4F62-B427-2F13511E8130}" type="presParOf" srcId="{F71CCD81-A1DC-4D41-A95B-7A3EA5F15698}" destId="{4D1BA014-09C4-44BB-90DE-938AC3DD2127}" srcOrd="9" destOrd="0" presId="urn:microsoft.com/office/officeart/2005/8/layout/cycle1"/>
    <dgm:cxn modelId="{47AD5D81-4089-4A8C-85DF-80DEBAE144B9}" type="presParOf" srcId="{F71CCD81-A1DC-4D41-A95B-7A3EA5F15698}" destId="{1ADD6633-5C8E-4C0C-BAEB-EEC50504E224}" srcOrd="10" destOrd="0" presId="urn:microsoft.com/office/officeart/2005/8/layout/cycle1"/>
    <dgm:cxn modelId="{3EB3393E-C669-40C9-8702-F5B3CEE3AEF9}" type="presParOf" srcId="{F71CCD81-A1DC-4D41-A95B-7A3EA5F15698}" destId="{F2B66E16-28A1-422A-B36C-EC9BCBD3D85C}" srcOrd="11" destOrd="0" presId="urn:microsoft.com/office/officeart/2005/8/layout/cycle1"/>
    <dgm:cxn modelId="{9155B6EA-27B9-4AA8-BCFE-0DB09316BA5F}" type="presParOf" srcId="{F71CCD81-A1DC-4D41-A95B-7A3EA5F15698}" destId="{28B7C1C0-F44B-43F0-BF1F-8179B1589987}" srcOrd="12" destOrd="0" presId="urn:microsoft.com/office/officeart/2005/8/layout/cycle1"/>
    <dgm:cxn modelId="{4B62693B-D7B0-477D-B29C-F7FB1DA78EDC}" type="presParOf" srcId="{F71CCD81-A1DC-4D41-A95B-7A3EA5F15698}" destId="{DE4B9669-8EF1-447D-9AC4-336061BE28F4}" srcOrd="13" destOrd="0" presId="urn:microsoft.com/office/officeart/2005/8/layout/cycle1"/>
    <dgm:cxn modelId="{BCCAE301-941C-4443-99E6-874B8CE587DD}" type="presParOf" srcId="{F71CCD81-A1DC-4D41-A95B-7A3EA5F15698}" destId="{AA77FA19-0071-4E94-89DE-2413E768E8DB}" srcOrd="14" destOrd="0" presId="urn:microsoft.com/office/officeart/2005/8/layout/cycle1"/>
    <dgm:cxn modelId="{10D7AA79-C22F-49C4-94E2-DF7C9D5D4906}" type="presParOf" srcId="{F71CCD81-A1DC-4D41-A95B-7A3EA5F15698}" destId="{8F098291-1D28-45B6-B762-E9BD4F4174A8}" srcOrd="15" destOrd="0" presId="urn:microsoft.com/office/officeart/2005/8/layout/cycle1"/>
    <dgm:cxn modelId="{D0C74100-13DC-4ED2-8ABD-A351E7FB41E2}" type="presParOf" srcId="{F71CCD81-A1DC-4D41-A95B-7A3EA5F15698}" destId="{2FD2FA4E-C7CB-40B9-AE66-73382FBDBC06}" srcOrd="16" destOrd="0" presId="urn:microsoft.com/office/officeart/2005/8/layout/cycle1"/>
    <dgm:cxn modelId="{7078AE36-B589-4662-AB77-BA3777B3DE00}" type="presParOf" srcId="{F71CCD81-A1DC-4D41-A95B-7A3EA5F15698}" destId="{8C3C473E-6D0B-4B68-B6C8-722A813F24A3}"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95F3EB-E7DB-4F12-B003-478545528DEC}" type="doc">
      <dgm:prSet loTypeId="urn:microsoft.com/office/officeart/2005/8/layout/radial5" loCatId="cycle" qsTypeId="urn:microsoft.com/office/officeart/2005/8/quickstyle/simple3" qsCatId="simple" csTypeId="urn:microsoft.com/office/officeart/2005/8/colors/colorful1#5" csCatId="colorful" phldr="1"/>
      <dgm:spPr/>
      <dgm:t>
        <a:bodyPr/>
        <a:lstStyle/>
        <a:p>
          <a:endParaRPr lang="es-EC"/>
        </a:p>
      </dgm:t>
    </dgm:pt>
    <dgm:pt modelId="{FEABD3A2-39B9-4B47-89C7-6050ADE8F0EB}">
      <dgm:prSet phldrT="[Texto]" custT="1"/>
      <dgm:spPr/>
      <dgm:t>
        <a:bodyPr/>
        <a:lstStyle/>
        <a:p>
          <a:r>
            <a:rPr lang="es-EC" sz="1400" b="1" smtClean="0">
              <a:latin typeface="Comic Sans MS" pitchFamily="66" charset="0"/>
            </a:rPr>
            <a:t>Material Didáctico</a:t>
          </a:r>
        </a:p>
        <a:p>
          <a:r>
            <a:rPr lang="es-EC" sz="1400" b="1" smtClean="0">
              <a:latin typeface="Comic Sans MS" pitchFamily="66" charset="0"/>
            </a:rPr>
            <a:t>Y</a:t>
          </a:r>
        </a:p>
        <a:p>
          <a:r>
            <a:rPr lang="es-EC" sz="1400" b="1" smtClean="0">
              <a:latin typeface="Comic Sans MS" pitchFamily="66" charset="0"/>
            </a:rPr>
            <a:t>Lenguaje </a:t>
          </a:r>
        </a:p>
        <a:p>
          <a:r>
            <a:rPr lang="es-EC" sz="1400" b="1" smtClean="0">
              <a:latin typeface="Comic Sans MS" pitchFamily="66" charset="0"/>
            </a:rPr>
            <a:t>Oral</a:t>
          </a:r>
          <a:endParaRPr lang="es-EC" sz="1400" b="1" dirty="0">
            <a:latin typeface="Comic Sans MS" pitchFamily="66" charset="0"/>
          </a:endParaRPr>
        </a:p>
      </dgm:t>
    </dgm:pt>
    <dgm:pt modelId="{D551F147-2435-4CEC-A378-8BC11F268669}" type="parTrans" cxnId="{D9C81715-94E9-4D5D-A9CF-74E1D9933974}">
      <dgm:prSet/>
      <dgm:spPr/>
      <dgm:t>
        <a:bodyPr/>
        <a:lstStyle/>
        <a:p>
          <a:endParaRPr lang="es-EC"/>
        </a:p>
      </dgm:t>
    </dgm:pt>
    <dgm:pt modelId="{29174435-56F6-424B-8A71-A7FF1CAD3B3B}" type="sibTrans" cxnId="{D9C81715-94E9-4D5D-A9CF-74E1D9933974}">
      <dgm:prSet/>
      <dgm:spPr/>
      <dgm:t>
        <a:bodyPr/>
        <a:lstStyle/>
        <a:p>
          <a:endParaRPr lang="es-EC"/>
        </a:p>
      </dgm:t>
    </dgm:pt>
    <dgm:pt modelId="{297F028A-1E49-4683-ABBE-CC54B1C11C62}">
      <dgm:prSet phldrT="[Texto]" custT="1"/>
      <dgm:spPr/>
      <dgm:t>
        <a:bodyPr/>
        <a:lstStyle/>
        <a:p>
          <a:r>
            <a:rPr lang="es-EC" sz="1200" dirty="0" smtClean="0">
              <a:latin typeface="Comic Sans MS" pitchFamily="66" charset="0"/>
            </a:rPr>
            <a:t>En el Aula: Conversación</a:t>
          </a:r>
          <a:endParaRPr lang="es-EC" sz="1200" dirty="0">
            <a:latin typeface="Comic Sans MS" pitchFamily="66" charset="0"/>
          </a:endParaRPr>
        </a:p>
      </dgm:t>
    </dgm:pt>
    <dgm:pt modelId="{7D1BB887-AE38-4AFE-967D-5A351E4DC302}" type="parTrans" cxnId="{8BEDB4D5-43D6-4C5A-A9F5-E885341A6FE0}">
      <dgm:prSet/>
      <dgm:spPr>
        <a:solidFill>
          <a:schemeClr val="accent4"/>
        </a:solidFill>
      </dgm:spPr>
      <dgm:t>
        <a:bodyPr/>
        <a:lstStyle/>
        <a:p>
          <a:endParaRPr lang="es-EC"/>
        </a:p>
      </dgm:t>
    </dgm:pt>
    <dgm:pt modelId="{865190D1-62F1-49A6-8FCD-EF040CC2A0D4}" type="sibTrans" cxnId="{8BEDB4D5-43D6-4C5A-A9F5-E885341A6FE0}">
      <dgm:prSet/>
      <dgm:spPr/>
      <dgm:t>
        <a:bodyPr/>
        <a:lstStyle/>
        <a:p>
          <a:endParaRPr lang="es-EC"/>
        </a:p>
      </dgm:t>
    </dgm:pt>
    <dgm:pt modelId="{D561D002-61FD-4ABA-9E3B-FFE57D4BDBD9}">
      <dgm:prSet phldrT="[Texto]" custT="1"/>
      <dgm:spPr/>
      <dgm:t>
        <a:bodyPr/>
        <a:lstStyle/>
        <a:p>
          <a:r>
            <a:rPr lang="es-EC" sz="1200" dirty="0" smtClean="0">
              <a:latin typeface="Comic Sans MS" pitchFamily="66" charset="0"/>
            </a:rPr>
            <a:t>Facilita el aprendizaje, fortalece los fonemas y el vocabulario</a:t>
          </a:r>
          <a:endParaRPr lang="es-EC" sz="1200" dirty="0">
            <a:latin typeface="Comic Sans MS" pitchFamily="66" charset="0"/>
          </a:endParaRPr>
        </a:p>
      </dgm:t>
    </dgm:pt>
    <dgm:pt modelId="{8CCF8AF9-44B7-4F24-B597-BFED2A0E8963}" type="parTrans" cxnId="{1F13E723-C65D-4EDF-A650-981E9059C343}">
      <dgm:prSet/>
      <dgm:spPr>
        <a:solidFill>
          <a:schemeClr val="accent6">
            <a:lumMod val="75000"/>
          </a:schemeClr>
        </a:solidFill>
      </dgm:spPr>
      <dgm:t>
        <a:bodyPr/>
        <a:lstStyle/>
        <a:p>
          <a:endParaRPr lang="es-EC"/>
        </a:p>
      </dgm:t>
    </dgm:pt>
    <dgm:pt modelId="{B0CB323F-22BF-4480-84C4-5748E0871754}" type="sibTrans" cxnId="{1F13E723-C65D-4EDF-A650-981E9059C343}">
      <dgm:prSet/>
      <dgm:spPr/>
      <dgm:t>
        <a:bodyPr/>
        <a:lstStyle/>
        <a:p>
          <a:endParaRPr lang="es-EC"/>
        </a:p>
      </dgm:t>
    </dgm:pt>
    <dgm:pt modelId="{89DE77B0-2264-4DE4-8DAF-9DB2A4CD221F}">
      <dgm:prSet phldrT="[Texto]" custT="1"/>
      <dgm:spPr/>
      <dgm:t>
        <a:bodyPr/>
        <a:lstStyle/>
        <a:p>
          <a:r>
            <a:rPr lang="es-EC" sz="1200" dirty="0" smtClean="0">
              <a:latin typeface="Comic Sans MS" pitchFamily="66" charset="0"/>
            </a:rPr>
            <a:t>Permite establecer relaciones sociales.</a:t>
          </a:r>
          <a:endParaRPr lang="es-EC" sz="1200" dirty="0">
            <a:latin typeface="Comic Sans MS" pitchFamily="66" charset="0"/>
          </a:endParaRPr>
        </a:p>
      </dgm:t>
    </dgm:pt>
    <dgm:pt modelId="{17F9D782-AAD5-48D1-AE49-4C220C1C3B02}" type="parTrans" cxnId="{3B974709-AB3F-41C4-94B7-D2CECC4AC50B}">
      <dgm:prSet/>
      <dgm:spPr>
        <a:solidFill>
          <a:srgbClr val="0070C0"/>
        </a:solidFill>
      </dgm:spPr>
      <dgm:t>
        <a:bodyPr/>
        <a:lstStyle/>
        <a:p>
          <a:endParaRPr lang="es-EC"/>
        </a:p>
      </dgm:t>
    </dgm:pt>
    <dgm:pt modelId="{596E0C35-71B2-445C-BA12-53536B4BCB49}" type="sibTrans" cxnId="{3B974709-AB3F-41C4-94B7-D2CECC4AC50B}">
      <dgm:prSet/>
      <dgm:spPr/>
      <dgm:t>
        <a:bodyPr/>
        <a:lstStyle/>
        <a:p>
          <a:endParaRPr lang="es-EC"/>
        </a:p>
      </dgm:t>
    </dgm:pt>
    <dgm:pt modelId="{4F01E655-FAF7-4B15-8AD2-123A94723BBE}">
      <dgm:prSet phldrT="[Texto]" custT="1"/>
      <dgm:spPr/>
      <dgm:t>
        <a:bodyPr/>
        <a:lstStyle/>
        <a:p>
          <a:r>
            <a:rPr lang="es-EC" sz="1200" dirty="0" smtClean="0">
              <a:latin typeface="Comic Sans MS" pitchFamily="66" charset="0"/>
            </a:rPr>
            <a:t>* Fonética.</a:t>
          </a:r>
        </a:p>
        <a:p>
          <a:r>
            <a:rPr lang="es-EC" sz="1200" dirty="0" smtClean="0">
              <a:latin typeface="Comic Sans MS" pitchFamily="66" charset="0"/>
            </a:rPr>
            <a:t>*Semántica</a:t>
          </a:r>
        </a:p>
        <a:p>
          <a:r>
            <a:rPr lang="es-EC" sz="1200" dirty="0" smtClean="0">
              <a:latin typeface="Comic Sans MS" pitchFamily="66" charset="0"/>
            </a:rPr>
            <a:t>*Morfosintáctica</a:t>
          </a:r>
        </a:p>
      </dgm:t>
    </dgm:pt>
    <dgm:pt modelId="{170A96BD-F1F4-425A-8E1C-5FF8B8539F28}" type="parTrans" cxnId="{E7F0B16E-008E-4A0D-AB4C-929E980B5ADF}">
      <dgm:prSet/>
      <dgm:spPr>
        <a:solidFill>
          <a:srgbClr val="FFC000"/>
        </a:solidFill>
      </dgm:spPr>
      <dgm:t>
        <a:bodyPr/>
        <a:lstStyle/>
        <a:p>
          <a:endParaRPr lang="es-EC"/>
        </a:p>
      </dgm:t>
    </dgm:pt>
    <dgm:pt modelId="{C0C95F51-7B49-4F25-8C71-016F6E6CAF99}" type="sibTrans" cxnId="{E7F0B16E-008E-4A0D-AB4C-929E980B5ADF}">
      <dgm:prSet/>
      <dgm:spPr/>
      <dgm:t>
        <a:bodyPr/>
        <a:lstStyle/>
        <a:p>
          <a:endParaRPr lang="es-EC"/>
        </a:p>
      </dgm:t>
    </dgm:pt>
    <dgm:pt modelId="{2C8856D8-F4B0-4FBA-8AAA-B5FEF983F075}">
      <dgm:prSet custT="1"/>
      <dgm:spPr/>
      <dgm:t>
        <a:bodyPr/>
        <a:lstStyle/>
        <a:p>
          <a:r>
            <a:rPr lang="es-EC" sz="1200" dirty="0" smtClean="0">
              <a:latin typeface="Comic Sans MS" pitchFamily="66" charset="0"/>
            </a:rPr>
            <a:t>Estimula la correcta pronunciación y comprensión de las palabras.</a:t>
          </a:r>
          <a:endParaRPr lang="es-EC" sz="1200" dirty="0">
            <a:latin typeface="Comic Sans MS" pitchFamily="66" charset="0"/>
          </a:endParaRPr>
        </a:p>
      </dgm:t>
    </dgm:pt>
    <dgm:pt modelId="{B8C0B0C4-6A46-4A81-9C34-31D429301FF2}" type="parTrans" cxnId="{E0BB76E2-C245-4B9F-BB0A-E1E97AEFF4E7}">
      <dgm:prSet/>
      <dgm:spPr>
        <a:solidFill>
          <a:srgbClr val="00B050"/>
        </a:solidFill>
      </dgm:spPr>
      <dgm:t>
        <a:bodyPr/>
        <a:lstStyle/>
        <a:p>
          <a:endParaRPr lang="es-EC"/>
        </a:p>
      </dgm:t>
    </dgm:pt>
    <dgm:pt modelId="{3FF76833-4191-4265-8D9E-A8DF366CFCB4}" type="sibTrans" cxnId="{E0BB76E2-C245-4B9F-BB0A-E1E97AEFF4E7}">
      <dgm:prSet/>
      <dgm:spPr/>
      <dgm:t>
        <a:bodyPr/>
        <a:lstStyle/>
        <a:p>
          <a:endParaRPr lang="es-EC"/>
        </a:p>
      </dgm:t>
    </dgm:pt>
    <dgm:pt modelId="{898FBDDC-C261-47B5-96CF-6E48646BD863}">
      <dgm:prSet custT="1"/>
      <dgm:spPr/>
      <dgm:t>
        <a:bodyPr/>
        <a:lstStyle/>
        <a:p>
          <a:r>
            <a:rPr lang="es-EC" sz="1200" dirty="0" smtClean="0">
              <a:latin typeface="Comic Sans MS" pitchFamily="66" charset="0"/>
            </a:rPr>
            <a:t>Influye de manera significativa en el desarrollo de las habilidades del lenguaje oral.</a:t>
          </a:r>
          <a:endParaRPr lang="es-EC" sz="1200" dirty="0">
            <a:latin typeface="Comic Sans MS" pitchFamily="66" charset="0"/>
          </a:endParaRPr>
        </a:p>
      </dgm:t>
    </dgm:pt>
    <dgm:pt modelId="{C7C656B8-BBA2-4CEC-ACB7-4BC095F094F5}" type="parTrans" cxnId="{EDB66C0D-7BCC-473C-A4F9-007FBCA550A2}">
      <dgm:prSet/>
      <dgm:spPr>
        <a:solidFill>
          <a:srgbClr val="FFFF00"/>
        </a:solidFill>
      </dgm:spPr>
      <dgm:t>
        <a:bodyPr/>
        <a:lstStyle/>
        <a:p>
          <a:endParaRPr lang="es-EC"/>
        </a:p>
      </dgm:t>
    </dgm:pt>
    <dgm:pt modelId="{E5D23D0F-4574-40BA-9A8A-ECE128F077AB}" type="sibTrans" cxnId="{EDB66C0D-7BCC-473C-A4F9-007FBCA550A2}">
      <dgm:prSet/>
      <dgm:spPr/>
      <dgm:t>
        <a:bodyPr/>
        <a:lstStyle/>
        <a:p>
          <a:endParaRPr lang="es-EC"/>
        </a:p>
      </dgm:t>
    </dgm:pt>
    <dgm:pt modelId="{F3A49257-66DB-44EC-A0E8-528EC6FF8134}">
      <dgm:prSet custT="1"/>
      <dgm:spPr/>
      <dgm:t>
        <a:bodyPr/>
        <a:lstStyle/>
        <a:p>
          <a:r>
            <a:rPr lang="es-EC" sz="1200" dirty="0" smtClean="0">
              <a:latin typeface="Comic Sans MS" pitchFamily="66" charset="0"/>
            </a:rPr>
            <a:t>Cobra importancia en los procesos de pre-escritura .</a:t>
          </a:r>
          <a:endParaRPr lang="es-EC" sz="1200" dirty="0">
            <a:latin typeface="Comic Sans MS" pitchFamily="66" charset="0"/>
          </a:endParaRPr>
        </a:p>
      </dgm:t>
    </dgm:pt>
    <dgm:pt modelId="{BE2FDDB3-95E7-46C6-805A-865BE152186B}" type="parTrans" cxnId="{2B092B7F-08C2-4D10-B428-9BA9D0160239}">
      <dgm:prSet/>
      <dgm:spPr>
        <a:solidFill>
          <a:srgbClr val="C00000"/>
        </a:solidFill>
      </dgm:spPr>
      <dgm:t>
        <a:bodyPr/>
        <a:lstStyle/>
        <a:p>
          <a:endParaRPr lang="es-EC"/>
        </a:p>
      </dgm:t>
    </dgm:pt>
    <dgm:pt modelId="{78D7DE0B-6795-4612-AA6D-3AB2B4601BE1}" type="sibTrans" cxnId="{2B092B7F-08C2-4D10-B428-9BA9D0160239}">
      <dgm:prSet/>
      <dgm:spPr/>
      <dgm:t>
        <a:bodyPr/>
        <a:lstStyle/>
        <a:p>
          <a:endParaRPr lang="es-EC"/>
        </a:p>
      </dgm:t>
    </dgm:pt>
    <dgm:pt modelId="{57251B99-82B2-422B-841D-91F7CBB0E8DE}">
      <dgm:prSet/>
      <dgm:spPr/>
      <dgm:t>
        <a:bodyPr/>
        <a:lstStyle/>
        <a:p>
          <a:endParaRPr lang="es-EC"/>
        </a:p>
      </dgm:t>
    </dgm:pt>
    <dgm:pt modelId="{BDA63847-2736-488D-A183-26CF6B163E77}" type="parTrans" cxnId="{7D021991-1960-4344-ABE4-1ACA85EB094B}">
      <dgm:prSet/>
      <dgm:spPr/>
      <dgm:t>
        <a:bodyPr/>
        <a:lstStyle/>
        <a:p>
          <a:endParaRPr lang="es-EC"/>
        </a:p>
      </dgm:t>
    </dgm:pt>
    <dgm:pt modelId="{BC155C21-6EE4-4A48-A2BF-01F9DDDE1170}" type="sibTrans" cxnId="{7D021991-1960-4344-ABE4-1ACA85EB094B}">
      <dgm:prSet/>
      <dgm:spPr/>
      <dgm:t>
        <a:bodyPr/>
        <a:lstStyle/>
        <a:p>
          <a:endParaRPr lang="es-EC"/>
        </a:p>
      </dgm:t>
    </dgm:pt>
    <dgm:pt modelId="{8AC9C6F4-58BD-4B5C-AD3D-C2A7204F4413}">
      <dgm:prSet/>
      <dgm:spPr/>
      <dgm:t>
        <a:bodyPr/>
        <a:lstStyle/>
        <a:p>
          <a:endParaRPr lang="es-EC"/>
        </a:p>
      </dgm:t>
    </dgm:pt>
    <dgm:pt modelId="{7C6D2935-D002-46CD-9305-50CC2C908BB1}" type="parTrans" cxnId="{67DA52FE-B529-447D-916C-7F5949E5F212}">
      <dgm:prSet/>
      <dgm:spPr/>
      <dgm:t>
        <a:bodyPr/>
        <a:lstStyle/>
        <a:p>
          <a:endParaRPr lang="es-EC"/>
        </a:p>
      </dgm:t>
    </dgm:pt>
    <dgm:pt modelId="{0C7AAB02-D224-4780-8C3E-BCEE50F249F9}" type="sibTrans" cxnId="{67DA52FE-B529-447D-916C-7F5949E5F212}">
      <dgm:prSet/>
      <dgm:spPr/>
      <dgm:t>
        <a:bodyPr/>
        <a:lstStyle/>
        <a:p>
          <a:endParaRPr lang="es-EC"/>
        </a:p>
      </dgm:t>
    </dgm:pt>
    <dgm:pt modelId="{9A7713CC-9490-4717-9B26-BE918DAFAB90}" type="pres">
      <dgm:prSet presAssocID="{FD95F3EB-E7DB-4F12-B003-478545528DEC}" presName="Name0" presStyleCnt="0">
        <dgm:presLayoutVars>
          <dgm:chMax val="1"/>
          <dgm:dir/>
          <dgm:animLvl val="ctr"/>
          <dgm:resizeHandles val="exact"/>
        </dgm:presLayoutVars>
      </dgm:prSet>
      <dgm:spPr/>
      <dgm:t>
        <a:bodyPr/>
        <a:lstStyle/>
        <a:p>
          <a:endParaRPr lang="es-EC"/>
        </a:p>
      </dgm:t>
    </dgm:pt>
    <dgm:pt modelId="{01888E88-B664-4CFF-9D35-CC8DAFFAAF74}" type="pres">
      <dgm:prSet presAssocID="{FEABD3A2-39B9-4B47-89C7-6050ADE8F0EB}" presName="centerShape" presStyleLbl="node0" presStyleIdx="0" presStyleCnt="1"/>
      <dgm:spPr/>
      <dgm:t>
        <a:bodyPr/>
        <a:lstStyle/>
        <a:p>
          <a:endParaRPr lang="es-EC"/>
        </a:p>
      </dgm:t>
    </dgm:pt>
    <dgm:pt modelId="{C37BFDC5-5C00-43E4-A43E-7B8E80BA868B}" type="pres">
      <dgm:prSet presAssocID="{7D1BB887-AE38-4AFE-967D-5A351E4DC302}" presName="parTrans" presStyleLbl="sibTrans2D1" presStyleIdx="0" presStyleCnt="7"/>
      <dgm:spPr/>
      <dgm:t>
        <a:bodyPr/>
        <a:lstStyle/>
        <a:p>
          <a:endParaRPr lang="es-EC"/>
        </a:p>
      </dgm:t>
    </dgm:pt>
    <dgm:pt modelId="{024B18B6-8D97-4BB5-9CC2-DB1E2167E846}" type="pres">
      <dgm:prSet presAssocID="{7D1BB887-AE38-4AFE-967D-5A351E4DC302}" presName="connectorText" presStyleLbl="sibTrans2D1" presStyleIdx="0" presStyleCnt="7"/>
      <dgm:spPr/>
      <dgm:t>
        <a:bodyPr/>
        <a:lstStyle/>
        <a:p>
          <a:endParaRPr lang="es-EC"/>
        </a:p>
      </dgm:t>
    </dgm:pt>
    <dgm:pt modelId="{F9284039-E9EC-43D3-817D-712B99B7F4F7}" type="pres">
      <dgm:prSet presAssocID="{297F028A-1E49-4683-ABBE-CC54B1C11C62}" presName="node" presStyleLbl="node1" presStyleIdx="0" presStyleCnt="7">
        <dgm:presLayoutVars>
          <dgm:bulletEnabled val="1"/>
        </dgm:presLayoutVars>
      </dgm:prSet>
      <dgm:spPr/>
      <dgm:t>
        <a:bodyPr/>
        <a:lstStyle/>
        <a:p>
          <a:endParaRPr lang="es-EC"/>
        </a:p>
      </dgm:t>
    </dgm:pt>
    <dgm:pt modelId="{7E527379-4B0C-4CE4-80B9-68A7CAAF5F10}" type="pres">
      <dgm:prSet presAssocID="{8CCF8AF9-44B7-4F24-B597-BFED2A0E8963}" presName="parTrans" presStyleLbl="sibTrans2D1" presStyleIdx="1" presStyleCnt="7"/>
      <dgm:spPr/>
      <dgm:t>
        <a:bodyPr/>
        <a:lstStyle/>
        <a:p>
          <a:endParaRPr lang="es-EC"/>
        </a:p>
      </dgm:t>
    </dgm:pt>
    <dgm:pt modelId="{5CDFC5ED-D48E-4733-B68F-2516812A9E31}" type="pres">
      <dgm:prSet presAssocID="{8CCF8AF9-44B7-4F24-B597-BFED2A0E8963}" presName="connectorText" presStyleLbl="sibTrans2D1" presStyleIdx="1" presStyleCnt="7"/>
      <dgm:spPr/>
      <dgm:t>
        <a:bodyPr/>
        <a:lstStyle/>
        <a:p>
          <a:endParaRPr lang="es-EC"/>
        </a:p>
      </dgm:t>
    </dgm:pt>
    <dgm:pt modelId="{F39B461C-EB9D-4155-905C-14BFBB7BC804}" type="pres">
      <dgm:prSet presAssocID="{D561D002-61FD-4ABA-9E3B-FFE57D4BDBD9}" presName="node" presStyleLbl="node1" presStyleIdx="1" presStyleCnt="7" custScaleX="111112">
        <dgm:presLayoutVars>
          <dgm:bulletEnabled val="1"/>
        </dgm:presLayoutVars>
      </dgm:prSet>
      <dgm:spPr/>
      <dgm:t>
        <a:bodyPr/>
        <a:lstStyle/>
        <a:p>
          <a:endParaRPr lang="es-EC"/>
        </a:p>
      </dgm:t>
    </dgm:pt>
    <dgm:pt modelId="{F764DBD6-2859-4506-9935-B2D848A53943}" type="pres">
      <dgm:prSet presAssocID="{B8C0B0C4-6A46-4A81-9C34-31D429301FF2}" presName="parTrans" presStyleLbl="sibTrans2D1" presStyleIdx="2" presStyleCnt="7"/>
      <dgm:spPr/>
      <dgm:t>
        <a:bodyPr/>
        <a:lstStyle/>
        <a:p>
          <a:endParaRPr lang="es-EC"/>
        </a:p>
      </dgm:t>
    </dgm:pt>
    <dgm:pt modelId="{20CF3F8B-F201-422B-AE8C-B06C2A2A52E9}" type="pres">
      <dgm:prSet presAssocID="{B8C0B0C4-6A46-4A81-9C34-31D429301FF2}" presName="connectorText" presStyleLbl="sibTrans2D1" presStyleIdx="2" presStyleCnt="7"/>
      <dgm:spPr/>
      <dgm:t>
        <a:bodyPr/>
        <a:lstStyle/>
        <a:p>
          <a:endParaRPr lang="es-EC"/>
        </a:p>
      </dgm:t>
    </dgm:pt>
    <dgm:pt modelId="{8E1E86C0-E77B-48D0-A64B-DF9E54B0EC70}" type="pres">
      <dgm:prSet presAssocID="{2C8856D8-F4B0-4FBA-8AAA-B5FEF983F075}" presName="node" presStyleLbl="node1" presStyleIdx="2" presStyleCnt="7">
        <dgm:presLayoutVars>
          <dgm:bulletEnabled val="1"/>
        </dgm:presLayoutVars>
      </dgm:prSet>
      <dgm:spPr/>
      <dgm:t>
        <a:bodyPr/>
        <a:lstStyle/>
        <a:p>
          <a:endParaRPr lang="es-EC"/>
        </a:p>
      </dgm:t>
    </dgm:pt>
    <dgm:pt modelId="{CBCE15DB-8077-4966-A214-63C7C6EAD7EC}" type="pres">
      <dgm:prSet presAssocID="{C7C656B8-BBA2-4CEC-ACB7-4BC095F094F5}" presName="parTrans" presStyleLbl="sibTrans2D1" presStyleIdx="3" presStyleCnt="7"/>
      <dgm:spPr/>
      <dgm:t>
        <a:bodyPr/>
        <a:lstStyle/>
        <a:p>
          <a:endParaRPr lang="es-EC"/>
        </a:p>
      </dgm:t>
    </dgm:pt>
    <dgm:pt modelId="{875B73F5-A72E-45E4-ABF1-22E599BB5C00}" type="pres">
      <dgm:prSet presAssocID="{C7C656B8-BBA2-4CEC-ACB7-4BC095F094F5}" presName="connectorText" presStyleLbl="sibTrans2D1" presStyleIdx="3" presStyleCnt="7"/>
      <dgm:spPr/>
      <dgm:t>
        <a:bodyPr/>
        <a:lstStyle/>
        <a:p>
          <a:endParaRPr lang="es-EC"/>
        </a:p>
      </dgm:t>
    </dgm:pt>
    <dgm:pt modelId="{57B9D0FD-4A35-4350-A3D4-CE4DAB943FBD}" type="pres">
      <dgm:prSet presAssocID="{898FBDDC-C261-47B5-96CF-6E48646BD863}" presName="node" presStyleLbl="node1" presStyleIdx="3" presStyleCnt="7" custScaleX="107162">
        <dgm:presLayoutVars>
          <dgm:bulletEnabled val="1"/>
        </dgm:presLayoutVars>
      </dgm:prSet>
      <dgm:spPr/>
      <dgm:t>
        <a:bodyPr/>
        <a:lstStyle/>
        <a:p>
          <a:endParaRPr lang="es-EC"/>
        </a:p>
      </dgm:t>
    </dgm:pt>
    <dgm:pt modelId="{6BFD5EFD-8528-4BED-BA69-21CAD350738F}" type="pres">
      <dgm:prSet presAssocID="{BE2FDDB3-95E7-46C6-805A-865BE152186B}" presName="parTrans" presStyleLbl="sibTrans2D1" presStyleIdx="4" presStyleCnt="7"/>
      <dgm:spPr/>
      <dgm:t>
        <a:bodyPr/>
        <a:lstStyle/>
        <a:p>
          <a:endParaRPr lang="es-EC"/>
        </a:p>
      </dgm:t>
    </dgm:pt>
    <dgm:pt modelId="{646CBED7-26E1-4CF1-8FEE-2214BC5B34FF}" type="pres">
      <dgm:prSet presAssocID="{BE2FDDB3-95E7-46C6-805A-865BE152186B}" presName="connectorText" presStyleLbl="sibTrans2D1" presStyleIdx="4" presStyleCnt="7"/>
      <dgm:spPr/>
      <dgm:t>
        <a:bodyPr/>
        <a:lstStyle/>
        <a:p>
          <a:endParaRPr lang="es-EC"/>
        </a:p>
      </dgm:t>
    </dgm:pt>
    <dgm:pt modelId="{9535EA30-395D-4C25-A925-377405A10DB1}" type="pres">
      <dgm:prSet presAssocID="{F3A49257-66DB-44EC-A0E8-528EC6FF8134}" presName="node" presStyleLbl="node1" presStyleIdx="4" presStyleCnt="7">
        <dgm:presLayoutVars>
          <dgm:bulletEnabled val="1"/>
        </dgm:presLayoutVars>
      </dgm:prSet>
      <dgm:spPr/>
      <dgm:t>
        <a:bodyPr/>
        <a:lstStyle/>
        <a:p>
          <a:endParaRPr lang="es-EC"/>
        </a:p>
      </dgm:t>
    </dgm:pt>
    <dgm:pt modelId="{FDF422D1-0DE0-4673-85D4-027E8FBD326A}" type="pres">
      <dgm:prSet presAssocID="{17F9D782-AAD5-48D1-AE49-4C220C1C3B02}" presName="parTrans" presStyleLbl="sibTrans2D1" presStyleIdx="5" presStyleCnt="7"/>
      <dgm:spPr/>
      <dgm:t>
        <a:bodyPr/>
        <a:lstStyle/>
        <a:p>
          <a:endParaRPr lang="es-EC"/>
        </a:p>
      </dgm:t>
    </dgm:pt>
    <dgm:pt modelId="{52521836-5387-4F82-903C-BF804ADFE658}" type="pres">
      <dgm:prSet presAssocID="{17F9D782-AAD5-48D1-AE49-4C220C1C3B02}" presName="connectorText" presStyleLbl="sibTrans2D1" presStyleIdx="5" presStyleCnt="7"/>
      <dgm:spPr/>
      <dgm:t>
        <a:bodyPr/>
        <a:lstStyle/>
        <a:p>
          <a:endParaRPr lang="es-EC"/>
        </a:p>
      </dgm:t>
    </dgm:pt>
    <dgm:pt modelId="{4310A24F-CE25-4799-80CA-A6F850DC7A0D}" type="pres">
      <dgm:prSet presAssocID="{89DE77B0-2264-4DE4-8DAF-9DB2A4CD221F}" presName="node" presStyleLbl="node1" presStyleIdx="5" presStyleCnt="7">
        <dgm:presLayoutVars>
          <dgm:bulletEnabled val="1"/>
        </dgm:presLayoutVars>
      </dgm:prSet>
      <dgm:spPr/>
      <dgm:t>
        <a:bodyPr/>
        <a:lstStyle/>
        <a:p>
          <a:endParaRPr lang="es-EC"/>
        </a:p>
      </dgm:t>
    </dgm:pt>
    <dgm:pt modelId="{18EA3D99-E133-4683-93F3-9DB694A5C3F9}" type="pres">
      <dgm:prSet presAssocID="{170A96BD-F1F4-425A-8E1C-5FF8B8539F28}" presName="parTrans" presStyleLbl="sibTrans2D1" presStyleIdx="6" presStyleCnt="7"/>
      <dgm:spPr/>
      <dgm:t>
        <a:bodyPr/>
        <a:lstStyle/>
        <a:p>
          <a:endParaRPr lang="es-EC"/>
        </a:p>
      </dgm:t>
    </dgm:pt>
    <dgm:pt modelId="{F5766AF1-DB28-436D-8E82-CB00039A5F03}" type="pres">
      <dgm:prSet presAssocID="{170A96BD-F1F4-425A-8E1C-5FF8B8539F28}" presName="connectorText" presStyleLbl="sibTrans2D1" presStyleIdx="6" presStyleCnt="7"/>
      <dgm:spPr/>
      <dgm:t>
        <a:bodyPr/>
        <a:lstStyle/>
        <a:p>
          <a:endParaRPr lang="es-EC"/>
        </a:p>
      </dgm:t>
    </dgm:pt>
    <dgm:pt modelId="{368E6A8E-FD2A-4863-9AE6-15A0AF15A78C}" type="pres">
      <dgm:prSet presAssocID="{4F01E655-FAF7-4B15-8AD2-123A94723BBE}" presName="node" presStyleLbl="node1" presStyleIdx="6" presStyleCnt="7">
        <dgm:presLayoutVars>
          <dgm:bulletEnabled val="1"/>
        </dgm:presLayoutVars>
      </dgm:prSet>
      <dgm:spPr/>
      <dgm:t>
        <a:bodyPr/>
        <a:lstStyle/>
        <a:p>
          <a:endParaRPr lang="es-EC"/>
        </a:p>
      </dgm:t>
    </dgm:pt>
  </dgm:ptLst>
  <dgm:cxnLst>
    <dgm:cxn modelId="{7B743E4F-0A6F-49B5-B79C-528F7F920449}" type="presOf" srcId="{17F9D782-AAD5-48D1-AE49-4C220C1C3B02}" destId="{FDF422D1-0DE0-4673-85D4-027E8FBD326A}" srcOrd="0" destOrd="0" presId="urn:microsoft.com/office/officeart/2005/8/layout/radial5"/>
    <dgm:cxn modelId="{9B8E153B-AB81-4A58-9774-5AC832CCD6B3}" type="presOf" srcId="{FEABD3A2-39B9-4B47-89C7-6050ADE8F0EB}" destId="{01888E88-B664-4CFF-9D35-CC8DAFFAAF74}" srcOrd="0" destOrd="0" presId="urn:microsoft.com/office/officeart/2005/8/layout/radial5"/>
    <dgm:cxn modelId="{F03CE46B-1738-4049-9D93-4D6200D707CF}" type="presOf" srcId="{B8C0B0C4-6A46-4A81-9C34-31D429301FF2}" destId="{F764DBD6-2859-4506-9935-B2D848A53943}" srcOrd="0" destOrd="0" presId="urn:microsoft.com/office/officeart/2005/8/layout/radial5"/>
    <dgm:cxn modelId="{DD45937A-1674-402A-B4D0-6B1FC2BE68D7}" type="presOf" srcId="{4F01E655-FAF7-4B15-8AD2-123A94723BBE}" destId="{368E6A8E-FD2A-4863-9AE6-15A0AF15A78C}" srcOrd="0" destOrd="0" presId="urn:microsoft.com/office/officeart/2005/8/layout/radial5"/>
    <dgm:cxn modelId="{A9DBFDC4-E7AB-4FB0-8413-9D4231B1AB80}" type="presOf" srcId="{BE2FDDB3-95E7-46C6-805A-865BE152186B}" destId="{646CBED7-26E1-4CF1-8FEE-2214BC5B34FF}" srcOrd="1" destOrd="0" presId="urn:microsoft.com/office/officeart/2005/8/layout/radial5"/>
    <dgm:cxn modelId="{9494E521-40C6-4E67-B026-D0A5DCEB4D90}" type="presOf" srcId="{F3A49257-66DB-44EC-A0E8-528EC6FF8134}" destId="{9535EA30-395D-4C25-A925-377405A10DB1}" srcOrd="0" destOrd="0" presId="urn:microsoft.com/office/officeart/2005/8/layout/radial5"/>
    <dgm:cxn modelId="{2B092B7F-08C2-4D10-B428-9BA9D0160239}" srcId="{FEABD3A2-39B9-4B47-89C7-6050ADE8F0EB}" destId="{F3A49257-66DB-44EC-A0E8-528EC6FF8134}" srcOrd="4" destOrd="0" parTransId="{BE2FDDB3-95E7-46C6-805A-865BE152186B}" sibTransId="{78D7DE0B-6795-4612-AA6D-3AB2B4601BE1}"/>
    <dgm:cxn modelId="{FA7F5F57-5F93-440F-9291-7EABAA11ACA7}" type="presOf" srcId="{898FBDDC-C261-47B5-96CF-6E48646BD863}" destId="{57B9D0FD-4A35-4350-A3D4-CE4DAB943FBD}" srcOrd="0" destOrd="0" presId="urn:microsoft.com/office/officeart/2005/8/layout/radial5"/>
    <dgm:cxn modelId="{7D021991-1960-4344-ABE4-1ACA85EB094B}" srcId="{FD95F3EB-E7DB-4F12-B003-478545528DEC}" destId="{57251B99-82B2-422B-841D-91F7CBB0E8DE}" srcOrd="1" destOrd="0" parTransId="{BDA63847-2736-488D-A183-26CF6B163E77}" sibTransId="{BC155C21-6EE4-4A48-A2BF-01F9DDDE1170}"/>
    <dgm:cxn modelId="{FAAEC408-1C06-462D-897D-58D4144B2AEB}" type="presOf" srcId="{FD95F3EB-E7DB-4F12-B003-478545528DEC}" destId="{9A7713CC-9490-4717-9B26-BE918DAFAB90}" srcOrd="0" destOrd="0" presId="urn:microsoft.com/office/officeart/2005/8/layout/radial5"/>
    <dgm:cxn modelId="{5A8584EF-C615-4E7D-BB48-9B079DD4DAF6}" type="presOf" srcId="{17F9D782-AAD5-48D1-AE49-4C220C1C3B02}" destId="{52521836-5387-4F82-903C-BF804ADFE658}" srcOrd="1" destOrd="0" presId="urn:microsoft.com/office/officeart/2005/8/layout/radial5"/>
    <dgm:cxn modelId="{6A4DD99B-D03F-4AB0-9149-DE4093BEE668}" type="presOf" srcId="{297F028A-1E49-4683-ABBE-CC54B1C11C62}" destId="{F9284039-E9EC-43D3-817D-712B99B7F4F7}" srcOrd="0" destOrd="0" presId="urn:microsoft.com/office/officeart/2005/8/layout/radial5"/>
    <dgm:cxn modelId="{1F13E723-C65D-4EDF-A650-981E9059C343}" srcId="{FEABD3A2-39B9-4B47-89C7-6050ADE8F0EB}" destId="{D561D002-61FD-4ABA-9E3B-FFE57D4BDBD9}" srcOrd="1" destOrd="0" parTransId="{8CCF8AF9-44B7-4F24-B597-BFED2A0E8963}" sibTransId="{B0CB323F-22BF-4480-84C4-5748E0871754}"/>
    <dgm:cxn modelId="{E0BB76E2-C245-4B9F-BB0A-E1E97AEFF4E7}" srcId="{FEABD3A2-39B9-4B47-89C7-6050ADE8F0EB}" destId="{2C8856D8-F4B0-4FBA-8AAA-B5FEF983F075}" srcOrd="2" destOrd="0" parTransId="{B8C0B0C4-6A46-4A81-9C34-31D429301FF2}" sibTransId="{3FF76833-4191-4265-8D9E-A8DF366CFCB4}"/>
    <dgm:cxn modelId="{E2E3F2C5-38F5-4FCF-868E-7337A872B71C}" type="presOf" srcId="{2C8856D8-F4B0-4FBA-8AAA-B5FEF983F075}" destId="{8E1E86C0-E77B-48D0-A64B-DF9E54B0EC70}" srcOrd="0" destOrd="0" presId="urn:microsoft.com/office/officeart/2005/8/layout/radial5"/>
    <dgm:cxn modelId="{F02855A5-2E69-4647-B6CD-7AAAD84FBFE6}" type="presOf" srcId="{7D1BB887-AE38-4AFE-967D-5A351E4DC302}" destId="{C37BFDC5-5C00-43E4-A43E-7B8E80BA868B}" srcOrd="0" destOrd="0" presId="urn:microsoft.com/office/officeart/2005/8/layout/radial5"/>
    <dgm:cxn modelId="{BB55C34E-9D08-44CC-8D90-75A53A92B1F0}" type="presOf" srcId="{170A96BD-F1F4-425A-8E1C-5FF8B8539F28}" destId="{18EA3D99-E133-4683-93F3-9DB694A5C3F9}" srcOrd="0" destOrd="0" presId="urn:microsoft.com/office/officeart/2005/8/layout/radial5"/>
    <dgm:cxn modelId="{8BEDB4D5-43D6-4C5A-A9F5-E885341A6FE0}" srcId="{FEABD3A2-39B9-4B47-89C7-6050ADE8F0EB}" destId="{297F028A-1E49-4683-ABBE-CC54B1C11C62}" srcOrd="0" destOrd="0" parTransId="{7D1BB887-AE38-4AFE-967D-5A351E4DC302}" sibTransId="{865190D1-62F1-49A6-8FCD-EF040CC2A0D4}"/>
    <dgm:cxn modelId="{67DA52FE-B529-447D-916C-7F5949E5F212}" srcId="{FD95F3EB-E7DB-4F12-B003-478545528DEC}" destId="{8AC9C6F4-58BD-4B5C-AD3D-C2A7204F4413}" srcOrd="2" destOrd="0" parTransId="{7C6D2935-D002-46CD-9305-50CC2C908BB1}" sibTransId="{0C7AAB02-D224-4780-8C3E-BCEE50F249F9}"/>
    <dgm:cxn modelId="{E7F0B16E-008E-4A0D-AB4C-929E980B5ADF}" srcId="{FEABD3A2-39B9-4B47-89C7-6050ADE8F0EB}" destId="{4F01E655-FAF7-4B15-8AD2-123A94723BBE}" srcOrd="6" destOrd="0" parTransId="{170A96BD-F1F4-425A-8E1C-5FF8B8539F28}" sibTransId="{C0C95F51-7B49-4F25-8C71-016F6E6CAF99}"/>
    <dgm:cxn modelId="{99B0EC9F-79DA-4E55-8909-51A8D2862DE0}" type="presOf" srcId="{BE2FDDB3-95E7-46C6-805A-865BE152186B}" destId="{6BFD5EFD-8528-4BED-BA69-21CAD350738F}" srcOrd="0" destOrd="0" presId="urn:microsoft.com/office/officeart/2005/8/layout/radial5"/>
    <dgm:cxn modelId="{BF134165-4E72-41F1-A912-8FBE3629731A}" type="presOf" srcId="{170A96BD-F1F4-425A-8E1C-5FF8B8539F28}" destId="{F5766AF1-DB28-436D-8E82-CB00039A5F03}" srcOrd="1" destOrd="0" presId="urn:microsoft.com/office/officeart/2005/8/layout/radial5"/>
    <dgm:cxn modelId="{F87F4EAD-B4D1-4E89-94E1-58E8D4EDAFDB}" type="presOf" srcId="{8CCF8AF9-44B7-4F24-B597-BFED2A0E8963}" destId="{5CDFC5ED-D48E-4733-B68F-2516812A9E31}" srcOrd="1" destOrd="0" presId="urn:microsoft.com/office/officeart/2005/8/layout/radial5"/>
    <dgm:cxn modelId="{35F10FDC-0FD1-40DE-987B-CE98C31630F7}" type="presOf" srcId="{89DE77B0-2264-4DE4-8DAF-9DB2A4CD221F}" destId="{4310A24F-CE25-4799-80CA-A6F850DC7A0D}" srcOrd="0" destOrd="0" presId="urn:microsoft.com/office/officeart/2005/8/layout/radial5"/>
    <dgm:cxn modelId="{3B974709-AB3F-41C4-94B7-D2CECC4AC50B}" srcId="{FEABD3A2-39B9-4B47-89C7-6050ADE8F0EB}" destId="{89DE77B0-2264-4DE4-8DAF-9DB2A4CD221F}" srcOrd="5" destOrd="0" parTransId="{17F9D782-AAD5-48D1-AE49-4C220C1C3B02}" sibTransId="{596E0C35-71B2-445C-BA12-53536B4BCB49}"/>
    <dgm:cxn modelId="{EAC99803-EC7C-4B96-8917-A2C79608707A}" type="presOf" srcId="{7D1BB887-AE38-4AFE-967D-5A351E4DC302}" destId="{024B18B6-8D97-4BB5-9CC2-DB1E2167E846}" srcOrd="1" destOrd="0" presId="urn:microsoft.com/office/officeart/2005/8/layout/radial5"/>
    <dgm:cxn modelId="{897A04A4-30DF-424D-9C6F-1C67224FD6D2}" type="presOf" srcId="{D561D002-61FD-4ABA-9E3B-FFE57D4BDBD9}" destId="{F39B461C-EB9D-4155-905C-14BFBB7BC804}" srcOrd="0" destOrd="0" presId="urn:microsoft.com/office/officeart/2005/8/layout/radial5"/>
    <dgm:cxn modelId="{003D4569-67DB-44DB-92A8-A3852183324D}" type="presOf" srcId="{C7C656B8-BBA2-4CEC-ACB7-4BC095F094F5}" destId="{CBCE15DB-8077-4966-A214-63C7C6EAD7EC}" srcOrd="0" destOrd="0" presId="urn:microsoft.com/office/officeart/2005/8/layout/radial5"/>
    <dgm:cxn modelId="{40B4EE3B-736C-46FC-8DC7-80497E2BA6B3}" type="presOf" srcId="{C7C656B8-BBA2-4CEC-ACB7-4BC095F094F5}" destId="{875B73F5-A72E-45E4-ABF1-22E599BB5C00}" srcOrd="1" destOrd="0" presId="urn:microsoft.com/office/officeart/2005/8/layout/radial5"/>
    <dgm:cxn modelId="{EDB66C0D-7BCC-473C-A4F9-007FBCA550A2}" srcId="{FEABD3A2-39B9-4B47-89C7-6050ADE8F0EB}" destId="{898FBDDC-C261-47B5-96CF-6E48646BD863}" srcOrd="3" destOrd="0" parTransId="{C7C656B8-BBA2-4CEC-ACB7-4BC095F094F5}" sibTransId="{E5D23D0F-4574-40BA-9A8A-ECE128F077AB}"/>
    <dgm:cxn modelId="{D8401310-E21C-4B96-A557-E4FED90C0F90}" type="presOf" srcId="{8CCF8AF9-44B7-4F24-B597-BFED2A0E8963}" destId="{7E527379-4B0C-4CE4-80B9-68A7CAAF5F10}" srcOrd="0" destOrd="0" presId="urn:microsoft.com/office/officeart/2005/8/layout/radial5"/>
    <dgm:cxn modelId="{D9C81715-94E9-4D5D-A9CF-74E1D9933974}" srcId="{FD95F3EB-E7DB-4F12-B003-478545528DEC}" destId="{FEABD3A2-39B9-4B47-89C7-6050ADE8F0EB}" srcOrd="0" destOrd="0" parTransId="{D551F147-2435-4CEC-A378-8BC11F268669}" sibTransId="{29174435-56F6-424B-8A71-A7FF1CAD3B3B}"/>
    <dgm:cxn modelId="{1E9D9BD1-A2E5-4D5D-83B3-270AA556A65C}" type="presOf" srcId="{B8C0B0C4-6A46-4A81-9C34-31D429301FF2}" destId="{20CF3F8B-F201-422B-AE8C-B06C2A2A52E9}" srcOrd="1" destOrd="0" presId="urn:microsoft.com/office/officeart/2005/8/layout/radial5"/>
    <dgm:cxn modelId="{AA1828A4-DA51-4DC6-95F5-7DCC58FE8843}" type="presParOf" srcId="{9A7713CC-9490-4717-9B26-BE918DAFAB90}" destId="{01888E88-B664-4CFF-9D35-CC8DAFFAAF74}" srcOrd="0" destOrd="0" presId="urn:microsoft.com/office/officeart/2005/8/layout/radial5"/>
    <dgm:cxn modelId="{964286F8-1179-4B1F-9F56-B455771DDCB1}" type="presParOf" srcId="{9A7713CC-9490-4717-9B26-BE918DAFAB90}" destId="{C37BFDC5-5C00-43E4-A43E-7B8E80BA868B}" srcOrd="1" destOrd="0" presId="urn:microsoft.com/office/officeart/2005/8/layout/radial5"/>
    <dgm:cxn modelId="{80B483ED-6B12-432E-AFFD-D3E6A340FE83}" type="presParOf" srcId="{C37BFDC5-5C00-43E4-A43E-7B8E80BA868B}" destId="{024B18B6-8D97-4BB5-9CC2-DB1E2167E846}" srcOrd="0" destOrd="0" presId="urn:microsoft.com/office/officeart/2005/8/layout/radial5"/>
    <dgm:cxn modelId="{B70CA451-3EAD-4400-89D7-BB41D2FF2C1B}" type="presParOf" srcId="{9A7713CC-9490-4717-9B26-BE918DAFAB90}" destId="{F9284039-E9EC-43D3-817D-712B99B7F4F7}" srcOrd="2" destOrd="0" presId="urn:microsoft.com/office/officeart/2005/8/layout/radial5"/>
    <dgm:cxn modelId="{DB1C3D64-7B59-4C5F-9D29-87E3B9BC5E69}" type="presParOf" srcId="{9A7713CC-9490-4717-9B26-BE918DAFAB90}" destId="{7E527379-4B0C-4CE4-80B9-68A7CAAF5F10}" srcOrd="3" destOrd="0" presId="urn:microsoft.com/office/officeart/2005/8/layout/radial5"/>
    <dgm:cxn modelId="{CECBF245-6B13-4358-A2A0-3D4AEADF4FDE}" type="presParOf" srcId="{7E527379-4B0C-4CE4-80B9-68A7CAAF5F10}" destId="{5CDFC5ED-D48E-4733-B68F-2516812A9E31}" srcOrd="0" destOrd="0" presId="urn:microsoft.com/office/officeart/2005/8/layout/radial5"/>
    <dgm:cxn modelId="{53D5F23B-AC60-4778-8B54-CF88FBD55ED0}" type="presParOf" srcId="{9A7713CC-9490-4717-9B26-BE918DAFAB90}" destId="{F39B461C-EB9D-4155-905C-14BFBB7BC804}" srcOrd="4" destOrd="0" presId="urn:microsoft.com/office/officeart/2005/8/layout/radial5"/>
    <dgm:cxn modelId="{EFADBD80-815E-4419-85D6-4DD6D5FA6F94}" type="presParOf" srcId="{9A7713CC-9490-4717-9B26-BE918DAFAB90}" destId="{F764DBD6-2859-4506-9935-B2D848A53943}" srcOrd="5" destOrd="0" presId="urn:microsoft.com/office/officeart/2005/8/layout/radial5"/>
    <dgm:cxn modelId="{D81B7F7E-8301-453E-A4A8-61713F35AA51}" type="presParOf" srcId="{F764DBD6-2859-4506-9935-B2D848A53943}" destId="{20CF3F8B-F201-422B-AE8C-B06C2A2A52E9}" srcOrd="0" destOrd="0" presId="urn:microsoft.com/office/officeart/2005/8/layout/radial5"/>
    <dgm:cxn modelId="{29A9C5FC-6F05-4752-8625-F91F406680A4}" type="presParOf" srcId="{9A7713CC-9490-4717-9B26-BE918DAFAB90}" destId="{8E1E86C0-E77B-48D0-A64B-DF9E54B0EC70}" srcOrd="6" destOrd="0" presId="urn:microsoft.com/office/officeart/2005/8/layout/radial5"/>
    <dgm:cxn modelId="{75E66BB2-A44F-413D-9F2F-8DD9B3E8C7F0}" type="presParOf" srcId="{9A7713CC-9490-4717-9B26-BE918DAFAB90}" destId="{CBCE15DB-8077-4966-A214-63C7C6EAD7EC}" srcOrd="7" destOrd="0" presId="urn:microsoft.com/office/officeart/2005/8/layout/radial5"/>
    <dgm:cxn modelId="{7F7B5F73-4041-4612-A168-7FEB44C8C65B}" type="presParOf" srcId="{CBCE15DB-8077-4966-A214-63C7C6EAD7EC}" destId="{875B73F5-A72E-45E4-ABF1-22E599BB5C00}" srcOrd="0" destOrd="0" presId="urn:microsoft.com/office/officeart/2005/8/layout/radial5"/>
    <dgm:cxn modelId="{C0709487-B269-40C3-AF96-21B371BF870A}" type="presParOf" srcId="{9A7713CC-9490-4717-9B26-BE918DAFAB90}" destId="{57B9D0FD-4A35-4350-A3D4-CE4DAB943FBD}" srcOrd="8" destOrd="0" presId="urn:microsoft.com/office/officeart/2005/8/layout/radial5"/>
    <dgm:cxn modelId="{557B320A-BE73-4E93-8792-EF82704C6ED5}" type="presParOf" srcId="{9A7713CC-9490-4717-9B26-BE918DAFAB90}" destId="{6BFD5EFD-8528-4BED-BA69-21CAD350738F}" srcOrd="9" destOrd="0" presId="urn:microsoft.com/office/officeart/2005/8/layout/radial5"/>
    <dgm:cxn modelId="{3510E5BE-2637-44DA-972F-74B7FADC55A0}" type="presParOf" srcId="{6BFD5EFD-8528-4BED-BA69-21CAD350738F}" destId="{646CBED7-26E1-4CF1-8FEE-2214BC5B34FF}" srcOrd="0" destOrd="0" presId="urn:microsoft.com/office/officeart/2005/8/layout/radial5"/>
    <dgm:cxn modelId="{8E10E3C8-881F-480A-BBBB-05463F8AC163}" type="presParOf" srcId="{9A7713CC-9490-4717-9B26-BE918DAFAB90}" destId="{9535EA30-395D-4C25-A925-377405A10DB1}" srcOrd="10" destOrd="0" presId="urn:microsoft.com/office/officeart/2005/8/layout/radial5"/>
    <dgm:cxn modelId="{2B76B547-7928-4652-9A50-CAB7A995D016}" type="presParOf" srcId="{9A7713CC-9490-4717-9B26-BE918DAFAB90}" destId="{FDF422D1-0DE0-4673-85D4-027E8FBD326A}" srcOrd="11" destOrd="0" presId="urn:microsoft.com/office/officeart/2005/8/layout/radial5"/>
    <dgm:cxn modelId="{25E5044F-C643-4E09-A37D-94E819A8319F}" type="presParOf" srcId="{FDF422D1-0DE0-4673-85D4-027E8FBD326A}" destId="{52521836-5387-4F82-903C-BF804ADFE658}" srcOrd="0" destOrd="0" presId="urn:microsoft.com/office/officeart/2005/8/layout/radial5"/>
    <dgm:cxn modelId="{C1403A73-1BBA-4665-B7D9-99D463EB0EF2}" type="presParOf" srcId="{9A7713CC-9490-4717-9B26-BE918DAFAB90}" destId="{4310A24F-CE25-4799-80CA-A6F850DC7A0D}" srcOrd="12" destOrd="0" presId="urn:microsoft.com/office/officeart/2005/8/layout/radial5"/>
    <dgm:cxn modelId="{B4EB90C1-ECEE-4B3A-A122-F6A80F4DCCCB}" type="presParOf" srcId="{9A7713CC-9490-4717-9B26-BE918DAFAB90}" destId="{18EA3D99-E133-4683-93F3-9DB694A5C3F9}" srcOrd="13" destOrd="0" presId="urn:microsoft.com/office/officeart/2005/8/layout/radial5"/>
    <dgm:cxn modelId="{FCB61AF0-41BA-4ED2-BC09-44E8CA54346E}" type="presParOf" srcId="{18EA3D99-E133-4683-93F3-9DB694A5C3F9}" destId="{F5766AF1-DB28-436D-8E82-CB00039A5F03}" srcOrd="0" destOrd="0" presId="urn:microsoft.com/office/officeart/2005/8/layout/radial5"/>
    <dgm:cxn modelId="{9ECB1E53-A2CB-4511-AE14-D765E36EEB5D}" type="presParOf" srcId="{9A7713CC-9490-4717-9B26-BE918DAFAB90}" destId="{368E6A8E-FD2A-4863-9AE6-15A0AF15A78C}"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22ED03-D332-4E62-B2A1-59E55C82EECD}" type="doc">
      <dgm:prSet loTypeId="urn:microsoft.com/office/officeart/2005/8/layout/lProcess3" loCatId="process" qsTypeId="urn:microsoft.com/office/officeart/2005/8/quickstyle/simple5" qsCatId="simple" csTypeId="urn:microsoft.com/office/officeart/2005/8/colors/colorful5" csCatId="colorful" phldr="1"/>
      <dgm:spPr/>
      <dgm:t>
        <a:bodyPr/>
        <a:lstStyle/>
        <a:p>
          <a:endParaRPr lang="es-ES"/>
        </a:p>
      </dgm:t>
    </dgm:pt>
    <dgm:pt modelId="{275B18D2-2899-4D85-94D7-EF26977A6586}">
      <dgm:prSet phldrT="[Texto]"/>
      <dgm:spPr/>
      <dgm:t>
        <a:bodyPr/>
        <a:lstStyle/>
        <a:p>
          <a:r>
            <a:rPr lang="es-ES" b="1" dirty="0" smtClean="0"/>
            <a:t>MODALIDAD DE LA INVESTIGACIÒN</a:t>
          </a:r>
          <a:endParaRPr lang="es-ES" b="1" dirty="0"/>
        </a:p>
      </dgm:t>
    </dgm:pt>
    <dgm:pt modelId="{1C294B43-5304-40E2-B3B8-8633257FC31D}" type="parTrans" cxnId="{BC24C349-D46D-46A5-A357-B20FC127183D}">
      <dgm:prSet/>
      <dgm:spPr/>
      <dgm:t>
        <a:bodyPr/>
        <a:lstStyle/>
        <a:p>
          <a:endParaRPr lang="es-ES"/>
        </a:p>
      </dgm:t>
    </dgm:pt>
    <dgm:pt modelId="{4B6CE5B1-00FA-48E7-AE70-7A1FC28DAD3A}" type="sibTrans" cxnId="{BC24C349-D46D-46A5-A357-B20FC127183D}">
      <dgm:prSet/>
      <dgm:spPr/>
      <dgm:t>
        <a:bodyPr/>
        <a:lstStyle/>
        <a:p>
          <a:endParaRPr lang="es-ES"/>
        </a:p>
      </dgm:t>
    </dgm:pt>
    <dgm:pt modelId="{905E9E48-F833-42B9-9737-570AA152EFB9}">
      <dgm:prSet phldrT="[Texto]"/>
      <dgm:spPr/>
      <dgm:t>
        <a:bodyPr/>
        <a:lstStyle/>
        <a:p>
          <a:r>
            <a:rPr lang="es-ES" dirty="0" smtClean="0"/>
            <a:t>Documental</a:t>
          </a:r>
          <a:endParaRPr lang="es-ES" dirty="0"/>
        </a:p>
      </dgm:t>
    </dgm:pt>
    <dgm:pt modelId="{F02BD0B2-A46C-46A3-B177-AE178BA9E437}" type="parTrans" cxnId="{9D392FFD-3EB6-4C27-8BD8-619A193CF3A4}">
      <dgm:prSet/>
      <dgm:spPr/>
      <dgm:t>
        <a:bodyPr/>
        <a:lstStyle/>
        <a:p>
          <a:endParaRPr lang="es-ES"/>
        </a:p>
      </dgm:t>
    </dgm:pt>
    <dgm:pt modelId="{AB95C439-010D-4120-90CE-5161C4F249DE}" type="sibTrans" cxnId="{9D392FFD-3EB6-4C27-8BD8-619A193CF3A4}">
      <dgm:prSet/>
      <dgm:spPr/>
      <dgm:t>
        <a:bodyPr/>
        <a:lstStyle/>
        <a:p>
          <a:endParaRPr lang="es-ES"/>
        </a:p>
      </dgm:t>
    </dgm:pt>
    <dgm:pt modelId="{4DA471A2-EFB4-41C4-9682-3BFAE683AB79}">
      <dgm:prSet phldrT="[Texto]"/>
      <dgm:spPr/>
      <dgm:t>
        <a:bodyPr/>
        <a:lstStyle/>
        <a:p>
          <a:r>
            <a:rPr lang="es-ES" dirty="0" smtClean="0"/>
            <a:t>Campo</a:t>
          </a:r>
          <a:endParaRPr lang="es-ES" dirty="0"/>
        </a:p>
      </dgm:t>
    </dgm:pt>
    <dgm:pt modelId="{1525F1D5-F147-48F6-BC46-5CA75CDFCBCC}" type="parTrans" cxnId="{0C3BABFC-7E3D-480A-8786-2F50D2CA4BF4}">
      <dgm:prSet/>
      <dgm:spPr/>
      <dgm:t>
        <a:bodyPr/>
        <a:lstStyle/>
        <a:p>
          <a:endParaRPr lang="es-ES"/>
        </a:p>
      </dgm:t>
    </dgm:pt>
    <dgm:pt modelId="{1001E0EC-EC3F-4FFF-B3EF-65B1362EBC96}" type="sibTrans" cxnId="{0C3BABFC-7E3D-480A-8786-2F50D2CA4BF4}">
      <dgm:prSet/>
      <dgm:spPr/>
      <dgm:t>
        <a:bodyPr/>
        <a:lstStyle/>
        <a:p>
          <a:endParaRPr lang="es-ES"/>
        </a:p>
      </dgm:t>
    </dgm:pt>
    <dgm:pt modelId="{A2943CD8-2D16-42D1-94E2-8CCE049C6978}">
      <dgm:prSet phldrT="[Texto]"/>
      <dgm:spPr/>
      <dgm:t>
        <a:bodyPr/>
        <a:lstStyle/>
        <a:p>
          <a:r>
            <a:rPr lang="es-ES" b="1" dirty="0" smtClean="0"/>
            <a:t>TIPO DE LA INVESTIGACIÒN</a:t>
          </a:r>
          <a:endParaRPr lang="es-ES" b="1" dirty="0"/>
        </a:p>
      </dgm:t>
    </dgm:pt>
    <dgm:pt modelId="{2456289C-2426-4D45-876C-75520A4679DA}" type="parTrans" cxnId="{3C2B83AB-1D20-425C-A39A-7DF18CDDBD65}">
      <dgm:prSet/>
      <dgm:spPr/>
      <dgm:t>
        <a:bodyPr/>
        <a:lstStyle/>
        <a:p>
          <a:endParaRPr lang="es-ES"/>
        </a:p>
      </dgm:t>
    </dgm:pt>
    <dgm:pt modelId="{564CADEB-9592-47E7-8E7D-83FA7AB906E1}" type="sibTrans" cxnId="{3C2B83AB-1D20-425C-A39A-7DF18CDDBD65}">
      <dgm:prSet/>
      <dgm:spPr/>
      <dgm:t>
        <a:bodyPr/>
        <a:lstStyle/>
        <a:p>
          <a:endParaRPr lang="es-ES"/>
        </a:p>
      </dgm:t>
    </dgm:pt>
    <dgm:pt modelId="{B66759B6-8A19-480F-9D8D-E4874AA0A582}">
      <dgm:prSet phldrT="[Texto]"/>
      <dgm:spPr/>
      <dgm:t>
        <a:bodyPr/>
        <a:lstStyle/>
        <a:p>
          <a:r>
            <a:rPr lang="es-ES" dirty="0" smtClean="0"/>
            <a:t>Descriptiva</a:t>
          </a:r>
          <a:endParaRPr lang="es-ES" dirty="0"/>
        </a:p>
      </dgm:t>
    </dgm:pt>
    <dgm:pt modelId="{3EBE9BAB-6A54-4140-BB85-ABF54FACF81D}" type="parTrans" cxnId="{F3E47D89-DF2C-4127-A121-5D8B84626487}">
      <dgm:prSet/>
      <dgm:spPr/>
      <dgm:t>
        <a:bodyPr/>
        <a:lstStyle/>
        <a:p>
          <a:endParaRPr lang="es-ES"/>
        </a:p>
      </dgm:t>
    </dgm:pt>
    <dgm:pt modelId="{FF6B8A98-2639-4E88-BDB1-DFEBB003A636}" type="sibTrans" cxnId="{F3E47D89-DF2C-4127-A121-5D8B84626487}">
      <dgm:prSet/>
      <dgm:spPr/>
      <dgm:t>
        <a:bodyPr/>
        <a:lstStyle/>
        <a:p>
          <a:endParaRPr lang="es-ES"/>
        </a:p>
      </dgm:t>
    </dgm:pt>
    <dgm:pt modelId="{56986DD5-A1AF-497C-9265-D0DFC00D142B}">
      <dgm:prSet phldrT="[Texto]"/>
      <dgm:spPr/>
      <dgm:t>
        <a:bodyPr/>
        <a:lstStyle/>
        <a:p>
          <a:r>
            <a:rPr lang="es-ES" dirty="0" err="1" smtClean="0"/>
            <a:t>Cuali</a:t>
          </a:r>
          <a:r>
            <a:rPr lang="es-ES" dirty="0" smtClean="0"/>
            <a:t>- Cuantitativa</a:t>
          </a:r>
          <a:endParaRPr lang="es-ES" dirty="0"/>
        </a:p>
      </dgm:t>
    </dgm:pt>
    <dgm:pt modelId="{82968A27-5111-4924-9051-CC3AEF55B6F1}" type="sibTrans" cxnId="{1D7229F1-28AF-4485-99DB-C76E9B3ADDC3}">
      <dgm:prSet/>
      <dgm:spPr/>
      <dgm:t>
        <a:bodyPr/>
        <a:lstStyle/>
        <a:p>
          <a:endParaRPr lang="es-ES"/>
        </a:p>
      </dgm:t>
    </dgm:pt>
    <dgm:pt modelId="{12A9C376-BA39-43C6-9E5E-45AF7BA88E98}" type="parTrans" cxnId="{1D7229F1-28AF-4485-99DB-C76E9B3ADDC3}">
      <dgm:prSet/>
      <dgm:spPr/>
      <dgm:t>
        <a:bodyPr/>
        <a:lstStyle/>
        <a:p>
          <a:endParaRPr lang="es-ES"/>
        </a:p>
      </dgm:t>
    </dgm:pt>
    <dgm:pt modelId="{A799D962-E075-4144-B2F6-5AF6776C753D}" type="pres">
      <dgm:prSet presAssocID="{7122ED03-D332-4E62-B2A1-59E55C82EECD}" presName="Name0" presStyleCnt="0">
        <dgm:presLayoutVars>
          <dgm:chPref val="3"/>
          <dgm:dir/>
          <dgm:animLvl val="lvl"/>
          <dgm:resizeHandles/>
        </dgm:presLayoutVars>
      </dgm:prSet>
      <dgm:spPr/>
      <dgm:t>
        <a:bodyPr/>
        <a:lstStyle/>
        <a:p>
          <a:endParaRPr lang="es-ES"/>
        </a:p>
      </dgm:t>
    </dgm:pt>
    <dgm:pt modelId="{EF4F0CA5-D95E-4281-8CA2-A7A13A433F66}" type="pres">
      <dgm:prSet presAssocID="{275B18D2-2899-4D85-94D7-EF26977A6586}" presName="horFlow" presStyleCnt="0"/>
      <dgm:spPr/>
    </dgm:pt>
    <dgm:pt modelId="{5710C6E6-065D-48DE-AB15-3D1795B0C5A7}" type="pres">
      <dgm:prSet presAssocID="{275B18D2-2899-4D85-94D7-EF26977A6586}" presName="bigChev" presStyleLbl="node1" presStyleIdx="0" presStyleCnt="2"/>
      <dgm:spPr/>
      <dgm:t>
        <a:bodyPr/>
        <a:lstStyle/>
        <a:p>
          <a:endParaRPr lang="es-ES"/>
        </a:p>
      </dgm:t>
    </dgm:pt>
    <dgm:pt modelId="{E272FF10-1491-4797-895F-E9D3EA5BB4FD}" type="pres">
      <dgm:prSet presAssocID="{F02BD0B2-A46C-46A3-B177-AE178BA9E437}" presName="parTrans" presStyleCnt="0"/>
      <dgm:spPr/>
    </dgm:pt>
    <dgm:pt modelId="{3F2DEFC8-58A9-451C-B52C-D826F1B83443}" type="pres">
      <dgm:prSet presAssocID="{905E9E48-F833-42B9-9737-570AA152EFB9}" presName="node" presStyleLbl="alignAccFollowNode1" presStyleIdx="0" presStyleCnt="4">
        <dgm:presLayoutVars>
          <dgm:bulletEnabled val="1"/>
        </dgm:presLayoutVars>
      </dgm:prSet>
      <dgm:spPr/>
      <dgm:t>
        <a:bodyPr/>
        <a:lstStyle/>
        <a:p>
          <a:endParaRPr lang="es-ES"/>
        </a:p>
      </dgm:t>
    </dgm:pt>
    <dgm:pt modelId="{EFCD7244-8D20-4ABE-B6BA-5299274C68FF}" type="pres">
      <dgm:prSet presAssocID="{AB95C439-010D-4120-90CE-5161C4F249DE}" presName="sibTrans" presStyleCnt="0"/>
      <dgm:spPr/>
    </dgm:pt>
    <dgm:pt modelId="{72BF10BC-7E1F-426C-8567-AB0DF44AFAEE}" type="pres">
      <dgm:prSet presAssocID="{4DA471A2-EFB4-41C4-9682-3BFAE683AB79}" presName="node" presStyleLbl="alignAccFollowNode1" presStyleIdx="1" presStyleCnt="4">
        <dgm:presLayoutVars>
          <dgm:bulletEnabled val="1"/>
        </dgm:presLayoutVars>
      </dgm:prSet>
      <dgm:spPr/>
      <dgm:t>
        <a:bodyPr/>
        <a:lstStyle/>
        <a:p>
          <a:endParaRPr lang="es-ES"/>
        </a:p>
      </dgm:t>
    </dgm:pt>
    <dgm:pt modelId="{8138E760-F983-4FB7-B5FF-BDDC50304F76}" type="pres">
      <dgm:prSet presAssocID="{275B18D2-2899-4D85-94D7-EF26977A6586}" presName="vSp" presStyleCnt="0"/>
      <dgm:spPr/>
    </dgm:pt>
    <dgm:pt modelId="{450D4F9E-43E9-42AD-838B-ACF11603D444}" type="pres">
      <dgm:prSet presAssocID="{A2943CD8-2D16-42D1-94E2-8CCE049C6978}" presName="horFlow" presStyleCnt="0"/>
      <dgm:spPr/>
    </dgm:pt>
    <dgm:pt modelId="{84214915-5970-4EDB-B042-3DBBAD614794}" type="pres">
      <dgm:prSet presAssocID="{A2943CD8-2D16-42D1-94E2-8CCE049C6978}" presName="bigChev" presStyleLbl="node1" presStyleIdx="1" presStyleCnt="2"/>
      <dgm:spPr/>
      <dgm:t>
        <a:bodyPr/>
        <a:lstStyle/>
        <a:p>
          <a:endParaRPr lang="es-ES"/>
        </a:p>
      </dgm:t>
    </dgm:pt>
    <dgm:pt modelId="{1DCCD727-4A8E-4036-A415-D0B4A698144F}" type="pres">
      <dgm:prSet presAssocID="{3EBE9BAB-6A54-4140-BB85-ABF54FACF81D}" presName="parTrans" presStyleCnt="0"/>
      <dgm:spPr/>
    </dgm:pt>
    <dgm:pt modelId="{33B74548-8BB5-4DBA-8307-92F7E9306543}" type="pres">
      <dgm:prSet presAssocID="{B66759B6-8A19-480F-9D8D-E4874AA0A582}" presName="node" presStyleLbl="alignAccFollowNode1" presStyleIdx="2" presStyleCnt="4">
        <dgm:presLayoutVars>
          <dgm:bulletEnabled val="1"/>
        </dgm:presLayoutVars>
      </dgm:prSet>
      <dgm:spPr/>
      <dgm:t>
        <a:bodyPr/>
        <a:lstStyle/>
        <a:p>
          <a:endParaRPr lang="es-ES"/>
        </a:p>
      </dgm:t>
    </dgm:pt>
    <dgm:pt modelId="{084A8912-4ACC-46CF-AFD4-AE4E022253BF}" type="pres">
      <dgm:prSet presAssocID="{FF6B8A98-2639-4E88-BDB1-DFEBB003A636}" presName="sibTrans" presStyleCnt="0"/>
      <dgm:spPr/>
    </dgm:pt>
    <dgm:pt modelId="{C507442E-59F6-4ED2-99F3-107461B19951}" type="pres">
      <dgm:prSet presAssocID="{56986DD5-A1AF-497C-9265-D0DFC00D142B}" presName="node" presStyleLbl="alignAccFollowNode1" presStyleIdx="3" presStyleCnt="4">
        <dgm:presLayoutVars>
          <dgm:bulletEnabled val="1"/>
        </dgm:presLayoutVars>
      </dgm:prSet>
      <dgm:spPr/>
      <dgm:t>
        <a:bodyPr/>
        <a:lstStyle/>
        <a:p>
          <a:endParaRPr lang="es-ES"/>
        </a:p>
      </dgm:t>
    </dgm:pt>
  </dgm:ptLst>
  <dgm:cxnLst>
    <dgm:cxn modelId="{BC24C349-D46D-46A5-A357-B20FC127183D}" srcId="{7122ED03-D332-4E62-B2A1-59E55C82EECD}" destId="{275B18D2-2899-4D85-94D7-EF26977A6586}" srcOrd="0" destOrd="0" parTransId="{1C294B43-5304-40E2-B3B8-8633257FC31D}" sibTransId="{4B6CE5B1-00FA-48E7-AE70-7A1FC28DAD3A}"/>
    <dgm:cxn modelId="{779720F5-FCF5-4860-A670-388C7A73040D}" type="presOf" srcId="{B66759B6-8A19-480F-9D8D-E4874AA0A582}" destId="{33B74548-8BB5-4DBA-8307-92F7E9306543}" srcOrd="0" destOrd="0" presId="urn:microsoft.com/office/officeart/2005/8/layout/lProcess3"/>
    <dgm:cxn modelId="{48D849A4-CBDC-4A4F-A61C-0DA5175BA542}" type="presOf" srcId="{A2943CD8-2D16-42D1-94E2-8CCE049C6978}" destId="{84214915-5970-4EDB-B042-3DBBAD614794}" srcOrd="0" destOrd="0" presId="urn:microsoft.com/office/officeart/2005/8/layout/lProcess3"/>
    <dgm:cxn modelId="{0C3BABFC-7E3D-480A-8786-2F50D2CA4BF4}" srcId="{275B18D2-2899-4D85-94D7-EF26977A6586}" destId="{4DA471A2-EFB4-41C4-9682-3BFAE683AB79}" srcOrd="1" destOrd="0" parTransId="{1525F1D5-F147-48F6-BC46-5CA75CDFCBCC}" sibTransId="{1001E0EC-EC3F-4FFF-B3EF-65B1362EBC96}"/>
    <dgm:cxn modelId="{9AC6A913-5620-440E-BFE8-88BFC4BAEE17}" type="presOf" srcId="{56986DD5-A1AF-497C-9265-D0DFC00D142B}" destId="{C507442E-59F6-4ED2-99F3-107461B19951}" srcOrd="0" destOrd="0" presId="urn:microsoft.com/office/officeart/2005/8/layout/lProcess3"/>
    <dgm:cxn modelId="{F3E47D89-DF2C-4127-A121-5D8B84626487}" srcId="{A2943CD8-2D16-42D1-94E2-8CCE049C6978}" destId="{B66759B6-8A19-480F-9D8D-E4874AA0A582}" srcOrd="0" destOrd="0" parTransId="{3EBE9BAB-6A54-4140-BB85-ABF54FACF81D}" sibTransId="{FF6B8A98-2639-4E88-BDB1-DFEBB003A636}"/>
    <dgm:cxn modelId="{CD7C8437-9774-417D-A6F1-69BB64B1401D}" type="presOf" srcId="{4DA471A2-EFB4-41C4-9682-3BFAE683AB79}" destId="{72BF10BC-7E1F-426C-8567-AB0DF44AFAEE}" srcOrd="0" destOrd="0" presId="urn:microsoft.com/office/officeart/2005/8/layout/lProcess3"/>
    <dgm:cxn modelId="{7F3ACD63-BFDD-4320-8259-DCE358E788B7}" type="presOf" srcId="{275B18D2-2899-4D85-94D7-EF26977A6586}" destId="{5710C6E6-065D-48DE-AB15-3D1795B0C5A7}" srcOrd="0" destOrd="0" presId="urn:microsoft.com/office/officeart/2005/8/layout/lProcess3"/>
    <dgm:cxn modelId="{0FF20B92-5B8D-4EF8-9C30-B1C8D7E01898}" type="presOf" srcId="{7122ED03-D332-4E62-B2A1-59E55C82EECD}" destId="{A799D962-E075-4144-B2F6-5AF6776C753D}" srcOrd="0" destOrd="0" presId="urn:microsoft.com/office/officeart/2005/8/layout/lProcess3"/>
    <dgm:cxn modelId="{3C2B83AB-1D20-425C-A39A-7DF18CDDBD65}" srcId="{7122ED03-D332-4E62-B2A1-59E55C82EECD}" destId="{A2943CD8-2D16-42D1-94E2-8CCE049C6978}" srcOrd="1" destOrd="0" parTransId="{2456289C-2426-4D45-876C-75520A4679DA}" sibTransId="{564CADEB-9592-47E7-8E7D-83FA7AB906E1}"/>
    <dgm:cxn modelId="{9D392FFD-3EB6-4C27-8BD8-619A193CF3A4}" srcId="{275B18D2-2899-4D85-94D7-EF26977A6586}" destId="{905E9E48-F833-42B9-9737-570AA152EFB9}" srcOrd="0" destOrd="0" parTransId="{F02BD0B2-A46C-46A3-B177-AE178BA9E437}" sibTransId="{AB95C439-010D-4120-90CE-5161C4F249DE}"/>
    <dgm:cxn modelId="{1D7229F1-28AF-4485-99DB-C76E9B3ADDC3}" srcId="{A2943CD8-2D16-42D1-94E2-8CCE049C6978}" destId="{56986DD5-A1AF-497C-9265-D0DFC00D142B}" srcOrd="1" destOrd="0" parTransId="{12A9C376-BA39-43C6-9E5E-45AF7BA88E98}" sibTransId="{82968A27-5111-4924-9051-CC3AEF55B6F1}"/>
    <dgm:cxn modelId="{4DF199D5-6893-45F3-B4B0-753FEE944485}" type="presOf" srcId="{905E9E48-F833-42B9-9737-570AA152EFB9}" destId="{3F2DEFC8-58A9-451C-B52C-D826F1B83443}" srcOrd="0" destOrd="0" presId="urn:microsoft.com/office/officeart/2005/8/layout/lProcess3"/>
    <dgm:cxn modelId="{F957D5D0-9D25-49CD-89B6-E1C42ED6E3EA}" type="presParOf" srcId="{A799D962-E075-4144-B2F6-5AF6776C753D}" destId="{EF4F0CA5-D95E-4281-8CA2-A7A13A433F66}" srcOrd="0" destOrd="0" presId="urn:microsoft.com/office/officeart/2005/8/layout/lProcess3"/>
    <dgm:cxn modelId="{BCDE1BE4-6140-412D-9E92-72D938F46089}" type="presParOf" srcId="{EF4F0CA5-D95E-4281-8CA2-A7A13A433F66}" destId="{5710C6E6-065D-48DE-AB15-3D1795B0C5A7}" srcOrd="0" destOrd="0" presId="urn:microsoft.com/office/officeart/2005/8/layout/lProcess3"/>
    <dgm:cxn modelId="{A4CB2D74-6CE7-425B-B639-C19C9776C124}" type="presParOf" srcId="{EF4F0CA5-D95E-4281-8CA2-A7A13A433F66}" destId="{E272FF10-1491-4797-895F-E9D3EA5BB4FD}" srcOrd="1" destOrd="0" presId="urn:microsoft.com/office/officeart/2005/8/layout/lProcess3"/>
    <dgm:cxn modelId="{943551BC-40F1-41A1-A60A-CB2F2F712EE4}" type="presParOf" srcId="{EF4F0CA5-D95E-4281-8CA2-A7A13A433F66}" destId="{3F2DEFC8-58A9-451C-B52C-D826F1B83443}" srcOrd="2" destOrd="0" presId="urn:microsoft.com/office/officeart/2005/8/layout/lProcess3"/>
    <dgm:cxn modelId="{F4FA52A4-50EF-4016-B013-38662314C291}" type="presParOf" srcId="{EF4F0CA5-D95E-4281-8CA2-A7A13A433F66}" destId="{EFCD7244-8D20-4ABE-B6BA-5299274C68FF}" srcOrd="3" destOrd="0" presId="urn:microsoft.com/office/officeart/2005/8/layout/lProcess3"/>
    <dgm:cxn modelId="{E369ED82-361C-4470-A0AD-495740893338}" type="presParOf" srcId="{EF4F0CA5-D95E-4281-8CA2-A7A13A433F66}" destId="{72BF10BC-7E1F-426C-8567-AB0DF44AFAEE}" srcOrd="4" destOrd="0" presId="urn:microsoft.com/office/officeart/2005/8/layout/lProcess3"/>
    <dgm:cxn modelId="{E02D6EB9-E23B-411B-A6F6-1FCE86BFCAD4}" type="presParOf" srcId="{A799D962-E075-4144-B2F6-5AF6776C753D}" destId="{8138E760-F983-4FB7-B5FF-BDDC50304F76}" srcOrd="1" destOrd="0" presId="urn:microsoft.com/office/officeart/2005/8/layout/lProcess3"/>
    <dgm:cxn modelId="{58044D23-EBAC-4DE2-8050-39B348154C1C}" type="presParOf" srcId="{A799D962-E075-4144-B2F6-5AF6776C753D}" destId="{450D4F9E-43E9-42AD-838B-ACF11603D444}" srcOrd="2" destOrd="0" presId="urn:microsoft.com/office/officeart/2005/8/layout/lProcess3"/>
    <dgm:cxn modelId="{33ED8FEC-BF6D-4B1A-9A2E-90F53A9C0DDF}" type="presParOf" srcId="{450D4F9E-43E9-42AD-838B-ACF11603D444}" destId="{84214915-5970-4EDB-B042-3DBBAD614794}" srcOrd="0" destOrd="0" presId="urn:microsoft.com/office/officeart/2005/8/layout/lProcess3"/>
    <dgm:cxn modelId="{20B187AC-C8A7-423F-8A4D-F28492EE5DE1}" type="presParOf" srcId="{450D4F9E-43E9-42AD-838B-ACF11603D444}" destId="{1DCCD727-4A8E-4036-A415-D0B4A698144F}" srcOrd="1" destOrd="0" presId="urn:microsoft.com/office/officeart/2005/8/layout/lProcess3"/>
    <dgm:cxn modelId="{551430CA-FAAD-4A73-8BAA-7A0363FEF0D7}" type="presParOf" srcId="{450D4F9E-43E9-42AD-838B-ACF11603D444}" destId="{33B74548-8BB5-4DBA-8307-92F7E9306543}" srcOrd="2" destOrd="0" presId="urn:microsoft.com/office/officeart/2005/8/layout/lProcess3"/>
    <dgm:cxn modelId="{809F2C8F-E7B6-4C87-BA78-1696F400F27F}" type="presParOf" srcId="{450D4F9E-43E9-42AD-838B-ACF11603D444}" destId="{084A8912-4ACC-46CF-AFD4-AE4E022253BF}" srcOrd="3" destOrd="0" presId="urn:microsoft.com/office/officeart/2005/8/layout/lProcess3"/>
    <dgm:cxn modelId="{A715F2E1-E275-42BE-9423-734144004320}" type="presParOf" srcId="{450D4F9E-43E9-42AD-838B-ACF11603D444}" destId="{C507442E-59F6-4ED2-99F3-107461B19951}"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CDD949-DDEE-40B3-B26A-DBBE64F6D4DE}" type="doc">
      <dgm:prSet loTypeId="urn:microsoft.com/office/officeart/2005/8/layout/vList3#2" loCatId="picture" qsTypeId="urn:microsoft.com/office/officeart/2005/8/quickstyle/simple3" qsCatId="simple" csTypeId="urn:microsoft.com/office/officeart/2005/8/colors/colorful3" csCatId="colorful" phldr="1"/>
      <dgm:spPr/>
    </dgm:pt>
    <dgm:pt modelId="{8394B7E1-4A4F-4F2A-B5B2-9FF07C5C8C54}">
      <dgm:prSet phldrT="[Texto]"/>
      <dgm:spPr/>
      <dgm:t>
        <a:bodyPr/>
        <a:lstStyle/>
        <a:p>
          <a:r>
            <a:rPr lang="es-EC" smtClean="0">
              <a:latin typeface="Comic Sans MS" pitchFamily="66" charset="0"/>
            </a:rPr>
            <a:t>Material didáctico escaso</a:t>
          </a:r>
          <a:endParaRPr lang="es-EC" dirty="0">
            <a:latin typeface="Comic Sans MS" pitchFamily="66" charset="0"/>
          </a:endParaRPr>
        </a:p>
      </dgm:t>
    </dgm:pt>
    <dgm:pt modelId="{CEE86014-662D-4401-894E-1362DF7C6B97}" type="parTrans" cxnId="{0262A9B1-C48D-4F2F-A3C0-DA105E9EBFC3}">
      <dgm:prSet/>
      <dgm:spPr/>
      <dgm:t>
        <a:bodyPr/>
        <a:lstStyle/>
        <a:p>
          <a:endParaRPr lang="es-EC"/>
        </a:p>
      </dgm:t>
    </dgm:pt>
    <dgm:pt modelId="{1F34B829-423F-413F-AC24-283BF135A03F}" type="sibTrans" cxnId="{0262A9B1-C48D-4F2F-A3C0-DA105E9EBFC3}">
      <dgm:prSet/>
      <dgm:spPr/>
      <dgm:t>
        <a:bodyPr/>
        <a:lstStyle/>
        <a:p>
          <a:endParaRPr lang="es-EC"/>
        </a:p>
      </dgm:t>
    </dgm:pt>
    <dgm:pt modelId="{BF6BE975-ED9B-4495-B201-CBC9653388F1}">
      <dgm:prSet phldrT="[Texto]"/>
      <dgm:spPr/>
      <dgm:t>
        <a:bodyPr/>
        <a:lstStyle/>
        <a:p>
          <a:r>
            <a:rPr lang="es-EC" smtClean="0">
              <a:latin typeface="Comic Sans MS" pitchFamily="66" charset="0"/>
            </a:rPr>
            <a:t>Falencias en el lenguaje oral de los niños/as</a:t>
          </a:r>
          <a:endParaRPr lang="es-EC" dirty="0">
            <a:latin typeface="Comic Sans MS" pitchFamily="66" charset="0"/>
          </a:endParaRPr>
        </a:p>
      </dgm:t>
    </dgm:pt>
    <dgm:pt modelId="{C9AE587E-8264-4AAA-8C7B-DACB359EFB92}" type="parTrans" cxnId="{8789F709-8796-489F-8252-4355CF9A9439}">
      <dgm:prSet/>
      <dgm:spPr/>
      <dgm:t>
        <a:bodyPr/>
        <a:lstStyle/>
        <a:p>
          <a:endParaRPr lang="es-EC"/>
        </a:p>
      </dgm:t>
    </dgm:pt>
    <dgm:pt modelId="{E66D523D-24D4-4F15-A507-08F7DC4AF9AC}" type="sibTrans" cxnId="{8789F709-8796-489F-8252-4355CF9A9439}">
      <dgm:prSet/>
      <dgm:spPr/>
      <dgm:t>
        <a:bodyPr/>
        <a:lstStyle/>
        <a:p>
          <a:endParaRPr lang="es-EC"/>
        </a:p>
      </dgm:t>
    </dgm:pt>
    <dgm:pt modelId="{FA4A9BF2-2466-4913-A19A-8BC57F7B10D7}">
      <dgm:prSet phldrT="[Texto]"/>
      <dgm:spPr/>
      <dgm:t>
        <a:bodyPr/>
        <a:lstStyle/>
        <a:p>
          <a:r>
            <a:rPr lang="es-EC" smtClean="0">
              <a:latin typeface="Comic Sans MS" pitchFamily="66" charset="0"/>
            </a:rPr>
            <a:t>Mínimo interés por parte de autoridades, en relación a las necesidades reales educativas de los niños/as de Primer Año de Educación General Básica, paralelos A y C</a:t>
          </a:r>
          <a:endParaRPr lang="es-EC" dirty="0">
            <a:latin typeface="Comic Sans MS" pitchFamily="66" charset="0"/>
          </a:endParaRPr>
        </a:p>
      </dgm:t>
    </dgm:pt>
    <dgm:pt modelId="{287B4BCF-3FDE-4DF5-8D38-9B89BBF76F5A}" type="parTrans" cxnId="{FC6133C9-BEE4-44C5-95D0-2AE679D99F25}">
      <dgm:prSet/>
      <dgm:spPr/>
      <dgm:t>
        <a:bodyPr/>
        <a:lstStyle/>
        <a:p>
          <a:endParaRPr lang="es-EC"/>
        </a:p>
      </dgm:t>
    </dgm:pt>
    <dgm:pt modelId="{24A62A88-755F-4A7F-9549-107854E6334A}" type="sibTrans" cxnId="{FC6133C9-BEE4-44C5-95D0-2AE679D99F25}">
      <dgm:prSet/>
      <dgm:spPr/>
      <dgm:t>
        <a:bodyPr/>
        <a:lstStyle/>
        <a:p>
          <a:endParaRPr lang="es-EC"/>
        </a:p>
      </dgm:t>
    </dgm:pt>
    <dgm:pt modelId="{FE5F89A5-D494-43CB-AF12-1EC23EED6503}">
      <dgm:prSet/>
      <dgm:spPr/>
      <dgm:t>
        <a:bodyPr/>
        <a:lstStyle/>
        <a:p>
          <a:r>
            <a:rPr lang="es-EC" smtClean="0">
              <a:latin typeface="Comic Sans MS" pitchFamily="66" charset="0"/>
            </a:rPr>
            <a:t>Con niveles medios de leguaje oral, los niños/as presentarán dificultades en la fase de lectura y escritura</a:t>
          </a:r>
          <a:endParaRPr lang="es-EC" dirty="0">
            <a:latin typeface="Comic Sans MS" pitchFamily="66" charset="0"/>
          </a:endParaRPr>
        </a:p>
      </dgm:t>
    </dgm:pt>
    <dgm:pt modelId="{DCD9A656-90C3-4694-9BA4-6FE2C9BAF494}" type="parTrans" cxnId="{2E7A3E9C-03EF-4E84-A7BF-B1BB8A322CEC}">
      <dgm:prSet/>
      <dgm:spPr/>
      <dgm:t>
        <a:bodyPr/>
        <a:lstStyle/>
        <a:p>
          <a:endParaRPr lang="es-EC"/>
        </a:p>
      </dgm:t>
    </dgm:pt>
    <dgm:pt modelId="{BCD52AD0-5C81-4FEB-9258-8AEC2C5A6E32}" type="sibTrans" cxnId="{2E7A3E9C-03EF-4E84-A7BF-B1BB8A322CEC}">
      <dgm:prSet/>
      <dgm:spPr/>
      <dgm:t>
        <a:bodyPr/>
        <a:lstStyle/>
        <a:p>
          <a:endParaRPr lang="es-EC"/>
        </a:p>
      </dgm:t>
    </dgm:pt>
    <dgm:pt modelId="{AC610034-E8C7-4740-9DE2-35E7F65DF83D}" type="pres">
      <dgm:prSet presAssocID="{D2CDD949-DDEE-40B3-B26A-DBBE64F6D4DE}" presName="linearFlow" presStyleCnt="0">
        <dgm:presLayoutVars>
          <dgm:dir/>
          <dgm:resizeHandles val="exact"/>
        </dgm:presLayoutVars>
      </dgm:prSet>
      <dgm:spPr/>
    </dgm:pt>
    <dgm:pt modelId="{DB0A39CE-C5BA-4152-A1A0-6F3E979C7F7A}" type="pres">
      <dgm:prSet presAssocID="{8394B7E1-4A4F-4F2A-B5B2-9FF07C5C8C54}" presName="composite" presStyleCnt="0"/>
      <dgm:spPr/>
    </dgm:pt>
    <dgm:pt modelId="{7E2C406E-D308-44BD-B688-DCB55A5ADFF3}" type="pres">
      <dgm:prSet presAssocID="{8394B7E1-4A4F-4F2A-B5B2-9FF07C5C8C54}"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F9FADCAB-6D4B-4B6E-BBA2-11D235DD8267}" type="pres">
      <dgm:prSet presAssocID="{8394B7E1-4A4F-4F2A-B5B2-9FF07C5C8C54}" presName="txShp" presStyleLbl="node1" presStyleIdx="0" presStyleCnt="4">
        <dgm:presLayoutVars>
          <dgm:bulletEnabled val="1"/>
        </dgm:presLayoutVars>
      </dgm:prSet>
      <dgm:spPr/>
      <dgm:t>
        <a:bodyPr/>
        <a:lstStyle/>
        <a:p>
          <a:endParaRPr lang="es-EC"/>
        </a:p>
      </dgm:t>
    </dgm:pt>
    <dgm:pt modelId="{684E659F-D5ED-4829-838E-8F7AF97EF451}" type="pres">
      <dgm:prSet presAssocID="{1F34B829-423F-413F-AC24-283BF135A03F}" presName="spacing" presStyleCnt="0"/>
      <dgm:spPr/>
    </dgm:pt>
    <dgm:pt modelId="{53BCDF5F-375A-42EF-8975-E79A8B0EAC62}" type="pres">
      <dgm:prSet presAssocID="{BF6BE975-ED9B-4495-B201-CBC9653388F1}" presName="composite" presStyleCnt="0"/>
      <dgm:spPr/>
    </dgm:pt>
    <dgm:pt modelId="{9744EE5F-D640-4672-B451-88B18DD32CF8}" type="pres">
      <dgm:prSet presAssocID="{BF6BE975-ED9B-4495-B201-CBC9653388F1}"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87F8E413-EFD2-4E77-8748-5CB053994231}" type="pres">
      <dgm:prSet presAssocID="{BF6BE975-ED9B-4495-B201-CBC9653388F1}" presName="txShp" presStyleLbl="node1" presStyleIdx="1" presStyleCnt="4">
        <dgm:presLayoutVars>
          <dgm:bulletEnabled val="1"/>
        </dgm:presLayoutVars>
      </dgm:prSet>
      <dgm:spPr/>
      <dgm:t>
        <a:bodyPr/>
        <a:lstStyle/>
        <a:p>
          <a:endParaRPr lang="es-EC"/>
        </a:p>
      </dgm:t>
    </dgm:pt>
    <dgm:pt modelId="{73345C1D-ABFA-483D-8CA3-C25A5F640CAA}" type="pres">
      <dgm:prSet presAssocID="{E66D523D-24D4-4F15-A507-08F7DC4AF9AC}" presName="spacing" presStyleCnt="0"/>
      <dgm:spPr/>
    </dgm:pt>
    <dgm:pt modelId="{9D75CDBB-3E44-4F2A-B84C-6CA7EA586C67}" type="pres">
      <dgm:prSet presAssocID="{FE5F89A5-D494-43CB-AF12-1EC23EED6503}" presName="composite" presStyleCnt="0"/>
      <dgm:spPr/>
    </dgm:pt>
    <dgm:pt modelId="{B8833CBA-C9E2-4D68-8A63-99942CA2BF4A}" type="pres">
      <dgm:prSet presAssocID="{FE5F89A5-D494-43CB-AF12-1EC23EED6503}"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29964D4F-4ACF-4FD2-808C-0E5A1C2F335F}" type="pres">
      <dgm:prSet presAssocID="{FE5F89A5-D494-43CB-AF12-1EC23EED6503}" presName="txShp" presStyleLbl="node1" presStyleIdx="2" presStyleCnt="4">
        <dgm:presLayoutVars>
          <dgm:bulletEnabled val="1"/>
        </dgm:presLayoutVars>
      </dgm:prSet>
      <dgm:spPr/>
      <dgm:t>
        <a:bodyPr/>
        <a:lstStyle/>
        <a:p>
          <a:endParaRPr lang="es-EC"/>
        </a:p>
      </dgm:t>
    </dgm:pt>
    <dgm:pt modelId="{EAB06043-03E8-4B9B-9705-8FB45994294C}" type="pres">
      <dgm:prSet presAssocID="{BCD52AD0-5C81-4FEB-9258-8AEC2C5A6E32}" presName="spacing" presStyleCnt="0"/>
      <dgm:spPr/>
    </dgm:pt>
    <dgm:pt modelId="{403FE0A5-A732-4A36-94EF-B554B1C8F8F2}" type="pres">
      <dgm:prSet presAssocID="{FA4A9BF2-2466-4913-A19A-8BC57F7B10D7}" presName="composite" presStyleCnt="0"/>
      <dgm:spPr/>
    </dgm:pt>
    <dgm:pt modelId="{0D812B2A-2AB7-4250-98F6-350DDE721975}" type="pres">
      <dgm:prSet presAssocID="{FA4A9BF2-2466-4913-A19A-8BC57F7B10D7}" presName="imgShp" presStyleLbl="fgImgPlace1" presStyleIdx="3" presStyleCnt="4" custLinFactNeighborX="14641" custLinFactNeighborY="-356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F82649F4-AF8C-41A9-ACF3-725E810B47B2}" type="pres">
      <dgm:prSet presAssocID="{FA4A9BF2-2466-4913-A19A-8BC57F7B10D7}" presName="txShp" presStyleLbl="node1" presStyleIdx="3" presStyleCnt="4" custScaleX="126974" custLinFactNeighborX="17297" custLinFactNeighborY="-11289">
        <dgm:presLayoutVars>
          <dgm:bulletEnabled val="1"/>
        </dgm:presLayoutVars>
      </dgm:prSet>
      <dgm:spPr/>
      <dgm:t>
        <a:bodyPr/>
        <a:lstStyle/>
        <a:p>
          <a:endParaRPr lang="es-EC"/>
        </a:p>
      </dgm:t>
    </dgm:pt>
  </dgm:ptLst>
  <dgm:cxnLst>
    <dgm:cxn modelId="{FC6133C9-BEE4-44C5-95D0-2AE679D99F25}" srcId="{D2CDD949-DDEE-40B3-B26A-DBBE64F6D4DE}" destId="{FA4A9BF2-2466-4913-A19A-8BC57F7B10D7}" srcOrd="3" destOrd="0" parTransId="{287B4BCF-3FDE-4DF5-8D38-9B89BBF76F5A}" sibTransId="{24A62A88-755F-4A7F-9549-107854E6334A}"/>
    <dgm:cxn modelId="{9A299467-77AE-4B1D-BF2A-A44534C22E76}" type="presOf" srcId="{8394B7E1-4A4F-4F2A-B5B2-9FF07C5C8C54}" destId="{F9FADCAB-6D4B-4B6E-BBA2-11D235DD8267}" srcOrd="0" destOrd="0" presId="urn:microsoft.com/office/officeart/2005/8/layout/vList3#2"/>
    <dgm:cxn modelId="{2E7A3E9C-03EF-4E84-A7BF-B1BB8A322CEC}" srcId="{D2CDD949-DDEE-40B3-B26A-DBBE64F6D4DE}" destId="{FE5F89A5-D494-43CB-AF12-1EC23EED6503}" srcOrd="2" destOrd="0" parTransId="{DCD9A656-90C3-4694-9BA4-6FE2C9BAF494}" sibTransId="{BCD52AD0-5C81-4FEB-9258-8AEC2C5A6E32}"/>
    <dgm:cxn modelId="{537BB49B-DDD7-4542-825F-E50878E8D62A}" type="presOf" srcId="{D2CDD949-DDEE-40B3-B26A-DBBE64F6D4DE}" destId="{AC610034-E8C7-4740-9DE2-35E7F65DF83D}" srcOrd="0" destOrd="0" presId="urn:microsoft.com/office/officeart/2005/8/layout/vList3#2"/>
    <dgm:cxn modelId="{4328C29C-4352-4951-A898-E95FCDD694B6}" type="presOf" srcId="{FE5F89A5-D494-43CB-AF12-1EC23EED6503}" destId="{29964D4F-4ACF-4FD2-808C-0E5A1C2F335F}" srcOrd="0" destOrd="0" presId="urn:microsoft.com/office/officeart/2005/8/layout/vList3#2"/>
    <dgm:cxn modelId="{C0FC817A-9E3B-4F32-B147-6873D996F207}" type="presOf" srcId="{FA4A9BF2-2466-4913-A19A-8BC57F7B10D7}" destId="{F82649F4-AF8C-41A9-ACF3-725E810B47B2}" srcOrd="0" destOrd="0" presId="urn:microsoft.com/office/officeart/2005/8/layout/vList3#2"/>
    <dgm:cxn modelId="{5A0B5AA6-FF84-4D88-B9CF-AEA9D70F9D7E}" type="presOf" srcId="{BF6BE975-ED9B-4495-B201-CBC9653388F1}" destId="{87F8E413-EFD2-4E77-8748-5CB053994231}" srcOrd="0" destOrd="0" presId="urn:microsoft.com/office/officeart/2005/8/layout/vList3#2"/>
    <dgm:cxn modelId="{0262A9B1-C48D-4F2F-A3C0-DA105E9EBFC3}" srcId="{D2CDD949-DDEE-40B3-B26A-DBBE64F6D4DE}" destId="{8394B7E1-4A4F-4F2A-B5B2-9FF07C5C8C54}" srcOrd="0" destOrd="0" parTransId="{CEE86014-662D-4401-894E-1362DF7C6B97}" sibTransId="{1F34B829-423F-413F-AC24-283BF135A03F}"/>
    <dgm:cxn modelId="{8789F709-8796-489F-8252-4355CF9A9439}" srcId="{D2CDD949-DDEE-40B3-B26A-DBBE64F6D4DE}" destId="{BF6BE975-ED9B-4495-B201-CBC9653388F1}" srcOrd="1" destOrd="0" parTransId="{C9AE587E-8264-4AAA-8C7B-DACB359EFB92}" sibTransId="{E66D523D-24D4-4F15-A507-08F7DC4AF9AC}"/>
    <dgm:cxn modelId="{B223A48E-9CCA-428F-B804-C3E6F31A5B56}" type="presParOf" srcId="{AC610034-E8C7-4740-9DE2-35E7F65DF83D}" destId="{DB0A39CE-C5BA-4152-A1A0-6F3E979C7F7A}" srcOrd="0" destOrd="0" presId="urn:microsoft.com/office/officeart/2005/8/layout/vList3#2"/>
    <dgm:cxn modelId="{11D0A7BA-C555-480D-A5C3-BFFD9C992A63}" type="presParOf" srcId="{DB0A39CE-C5BA-4152-A1A0-6F3E979C7F7A}" destId="{7E2C406E-D308-44BD-B688-DCB55A5ADFF3}" srcOrd="0" destOrd="0" presId="urn:microsoft.com/office/officeart/2005/8/layout/vList3#2"/>
    <dgm:cxn modelId="{4E1E2346-EBD9-40AE-9BE3-7CC16328C807}" type="presParOf" srcId="{DB0A39CE-C5BA-4152-A1A0-6F3E979C7F7A}" destId="{F9FADCAB-6D4B-4B6E-BBA2-11D235DD8267}" srcOrd="1" destOrd="0" presId="urn:microsoft.com/office/officeart/2005/8/layout/vList3#2"/>
    <dgm:cxn modelId="{999EB49F-99CF-451C-AFD3-ADC1759ADF11}" type="presParOf" srcId="{AC610034-E8C7-4740-9DE2-35E7F65DF83D}" destId="{684E659F-D5ED-4829-838E-8F7AF97EF451}" srcOrd="1" destOrd="0" presId="urn:microsoft.com/office/officeart/2005/8/layout/vList3#2"/>
    <dgm:cxn modelId="{87FAA0D4-82A3-4F66-BF88-5778A3100134}" type="presParOf" srcId="{AC610034-E8C7-4740-9DE2-35E7F65DF83D}" destId="{53BCDF5F-375A-42EF-8975-E79A8B0EAC62}" srcOrd="2" destOrd="0" presId="urn:microsoft.com/office/officeart/2005/8/layout/vList3#2"/>
    <dgm:cxn modelId="{C7083E76-8191-4051-86BE-EE23D89BE121}" type="presParOf" srcId="{53BCDF5F-375A-42EF-8975-E79A8B0EAC62}" destId="{9744EE5F-D640-4672-B451-88B18DD32CF8}" srcOrd="0" destOrd="0" presId="urn:microsoft.com/office/officeart/2005/8/layout/vList3#2"/>
    <dgm:cxn modelId="{307F4245-56E9-4306-91D5-597E05DC1BBF}" type="presParOf" srcId="{53BCDF5F-375A-42EF-8975-E79A8B0EAC62}" destId="{87F8E413-EFD2-4E77-8748-5CB053994231}" srcOrd="1" destOrd="0" presId="urn:microsoft.com/office/officeart/2005/8/layout/vList3#2"/>
    <dgm:cxn modelId="{6638E00F-E034-4962-A24C-10A344B51D48}" type="presParOf" srcId="{AC610034-E8C7-4740-9DE2-35E7F65DF83D}" destId="{73345C1D-ABFA-483D-8CA3-C25A5F640CAA}" srcOrd="3" destOrd="0" presId="urn:microsoft.com/office/officeart/2005/8/layout/vList3#2"/>
    <dgm:cxn modelId="{592D6AA4-4826-47BC-A131-176EA30D7C68}" type="presParOf" srcId="{AC610034-E8C7-4740-9DE2-35E7F65DF83D}" destId="{9D75CDBB-3E44-4F2A-B84C-6CA7EA586C67}" srcOrd="4" destOrd="0" presId="urn:microsoft.com/office/officeart/2005/8/layout/vList3#2"/>
    <dgm:cxn modelId="{2B87EB48-01C7-4EDD-825A-062AD76B0A91}" type="presParOf" srcId="{9D75CDBB-3E44-4F2A-B84C-6CA7EA586C67}" destId="{B8833CBA-C9E2-4D68-8A63-99942CA2BF4A}" srcOrd="0" destOrd="0" presId="urn:microsoft.com/office/officeart/2005/8/layout/vList3#2"/>
    <dgm:cxn modelId="{EC3B6F65-2EC3-4041-A6CF-3F975C412CD1}" type="presParOf" srcId="{9D75CDBB-3E44-4F2A-B84C-6CA7EA586C67}" destId="{29964D4F-4ACF-4FD2-808C-0E5A1C2F335F}" srcOrd="1" destOrd="0" presId="urn:microsoft.com/office/officeart/2005/8/layout/vList3#2"/>
    <dgm:cxn modelId="{886293D5-59AF-4A12-A0A2-CA85B46899D5}" type="presParOf" srcId="{AC610034-E8C7-4740-9DE2-35E7F65DF83D}" destId="{EAB06043-03E8-4B9B-9705-8FB45994294C}" srcOrd="5" destOrd="0" presId="urn:microsoft.com/office/officeart/2005/8/layout/vList3#2"/>
    <dgm:cxn modelId="{C6EA44E6-4439-4117-9499-B7C4A693730E}" type="presParOf" srcId="{AC610034-E8C7-4740-9DE2-35E7F65DF83D}" destId="{403FE0A5-A732-4A36-94EF-B554B1C8F8F2}" srcOrd="6" destOrd="0" presId="urn:microsoft.com/office/officeart/2005/8/layout/vList3#2"/>
    <dgm:cxn modelId="{70FACA83-6A2C-4E23-AF3F-3E8BA7EC5B9E}" type="presParOf" srcId="{403FE0A5-A732-4A36-94EF-B554B1C8F8F2}" destId="{0D812B2A-2AB7-4250-98F6-350DDE721975}" srcOrd="0" destOrd="0" presId="urn:microsoft.com/office/officeart/2005/8/layout/vList3#2"/>
    <dgm:cxn modelId="{2F74529E-CCAE-4DE0-BC46-653192387C65}" type="presParOf" srcId="{403FE0A5-A732-4A36-94EF-B554B1C8F8F2}" destId="{F82649F4-AF8C-41A9-ACF3-725E810B47B2}"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8E2332-66CD-4487-9954-E0CD10C99020}" type="doc">
      <dgm:prSet loTypeId="urn:microsoft.com/office/officeart/2005/8/layout/vList3#3" loCatId="list" qsTypeId="urn:microsoft.com/office/officeart/2005/8/quickstyle/simple3" qsCatId="simple" csTypeId="urn:microsoft.com/office/officeart/2005/8/colors/colorful1#6" csCatId="colorful" phldr="1"/>
      <dgm:spPr/>
    </dgm:pt>
    <dgm:pt modelId="{48DC60F4-B787-43B8-B4B8-C4DF2C8362C6}">
      <dgm:prSet phldrT="[Texto]" custT="1"/>
      <dgm:spPr/>
      <dgm:t>
        <a:bodyPr/>
        <a:lstStyle/>
        <a:p>
          <a:r>
            <a:rPr lang="es-ES" sz="1400" dirty="0" smtClean="0">
              <a:latin typeface="Comic Sans MS" pitchFamily="66" charset="0"/>
            </a:rPr>
            <a:t>Que las autoridades contemplen en la medida de lo posible, destinar un presupuesto para adquirir material educativo necesario</a:t>
          </a:r>
          <a:endParaRPr lang="es-ES" sz="1400" dirty="0">
            <a:latin typeface="Comic Sans MS" pitchFamily="66" charset="0"/>
          </a:endParaRPr>
        </a:p>
      </dgm:t>
    </dgm:pt>
    <dgm:pt modelId="{D6011CE8-0D6E-48B1-8B30-905BE14E409F}" type="parTrans" cxnId="{A1303D66-809B-452E-8F68-9A28BAEE546C}">
      <dgm:prSet/>
      <dgm:spPr/>
      <dgm:t>
        <a:bodyPr/>
        <a:lstStyle/>
        <a:p>
          <a:endParaRPr lang="es-ES"/>
        </a:p>
      </dgm:t>
    </dgm:pt>
    <dgm:pt modelId="{5366AF33-EC7D-488E-B2C7-4E7E53D8EFED}" type="sibTrans" cxnId="{A1303D66-809B-452E-8F68-9A28BAEE546C}">
      <dgm:prSet/>
      <dgm:spPr/>
      <dgm:t>
        <a:bodyPr/>
        <a:lstStyle/>
        <a:p>
          <a:endParaRPr lang="es-ES"/>
        </a:p>
      </dgm:t>
    </dgm:pt>
    <dgm:pt modelId="{5E067598-402E-4C11-84A3-0293A0BCC7E7}">
      <dgm:prSet phldrT="[Texto]" custT="1"/>
      <dgm:spPr/>
      <dgm:t>
        <a:bodyPr/>
        <a:lstStyle/>
        <a:p>
          <a:r>
            <a:rPr lang="es-ES" sz="1400" dirty="0" smtClean="0">
              <a:latin typeface="Comic Sans MS" pitchFamily="66" charset="0"/>
            </a:rPr>
            <a:t>Promover la participación de docentes en la formación continua y actualización de contenidos</a:t>
          </a:r>
          <a:endParaRPr lang="es-ES" sz="1400" dirty="0">
            <a:latin typeface="Comic Sans MS" pitchFamily="66" charset="0"/>
          </a:endParaRPr>
        </a:p>
      </dgm:t>
    </dgm:pt>
    <dgm:pt modelId="{228666CA-A07E-44E1-A03D-707BF0B59A82}" type="parTrans" cxnId="{865A95C4-0CE2-4D72-B778-A28C9CADB06A}">
      <dgm:prSet/>
      <dgm:spPr/>
      <dgm:t>
        <a:bodyPr/>
        <a:lstStyle/>
        <a:p>
          <a:endParaRPr lang="es-ES"/>
        </a:p>
      </dgm:t>
    </dgm:pt>
    <dgm:pt modelId="{CBB658E3-DDBA-42F0-867C-D52A12A50EF5}" type="sibTrans" cxnId="{865A95C4-0CE2-4D72-B778-A28C9CADB06A}">
      <dgm:prSet/>
      <dgm:spPr/>
      <dgm:t>
        <a:bodyPr/>
        <a:lstStyle/>
        <a:p>
          <a:endParaRPr lang="es-ES"/>
        </a:p>
      </dgm:t>
    </dgm:pt>
    <dgm:pt modelId="{4FA2C8EA-5FF8-4634-B912-27B593B3DA8D}">
      <dgm:prSet phldrT="[Texto]" custT="1"/>
      <dgm:spPr/>
      <dgm:t>
        <a:bodyPr/>
        <a:lstStyle/>
        <a:p>
          <a:r>
            <a:rPr lang="es-ES" sz="1400" dirty="0" smtClean="0">
              <a:latin typeface="Comic Sans MS" pitchFamily="66" charset="0"/>
            </a:rPr>
            <a:t>Que la familia sea parte activa de la educación de los niños/as, mediante la realización de talleres enfocados a padres de familia</a:t>
          </a:r>
          <a:endParaRPr lang="es-ES" sz="1400" dirty="0">
            <a:latin typeface="Comic Sans MS" pitchFamily="66" charset="0"/>
          </a:endParaRPr>
        </a:p>
      </dgm:t>
    </dgm:pt>
    <dgm:pt modelId="{73B216C5-DDC7-4C61-911A-4184D18D165C}" type="parTrans" cxnId="{429EFA16-6286-4EC8-B979-0F9BA2DC27DB}">
      <dgm:prSet/>
      <dgm:spPr/>
      <dgm:t>
        <a:bodyPr/>
        <a:lstStyle/>
        <a:p>
          <a:endParaRPr lang="es-ES"/>
        </a:p>
      </dgm:t>
    </dgm:pt>
    <dgm:pt modelId="{922E818A-894E-4418-B33A-9AEA3212D4B3}" type="sibTrans" cxnId="{429EFA16-6286-4EC8-B979-0F9BA2DC27DB}">
      <dgm:prSet/>
      <dgm:spPr/>
      <dgm:t>
        <a:bodyPr/>
        <a:lstStyle/>
        <a:p>
          <a:endParaRPr lang="es-ES"/>
        </a:p>
      </dgm:t>
    </dgm:pt>
    <dgm:pt modelId="{59276F69-925D-498F-8DFE-A401F98CCE2A}">
      <dgm:prSet phldrT="[Texto]" custT="1"/>
      <dgm:spPr/>
      <dgm:t>
        <a:bodyPr/>
        <a:lstStyle/>
        <a:p>
          <a:r>
            <a:rPr lang="es-ES" sz="1400" smtClean="0">
              <a:latin typeface="Comic Sans MS" pitchFamily="66" charset="0"/>
            </a:rPr>
            <a:t>Que las docentes den mayor relevancia al lenguaje oral de los niños/as</a:t>
          </a:r>
          <a:endParaRPr lang="es-ES" sz="1400" dirty="0">
            <a:latin typeface="Comic Sans MS" pitchFamily="66" charset="0"/>
          </a:endParaRPr>
        </a:p>
      </dgm:t>
    </dgm:pt>
    <dgm:pt modelId="{8EBE8087-348F-4D3A-BC19-6DD207842B48}" type="parTrans" cxnId="{4D28713F-9F79-4B13-AE55-FD3777DA425A}">
      <dgm:prSet/>
      <dgm:spPr/>
      <dgm:t>
        <a:bodyPr/>
        <a:lstStyle/>
        <a:p>
          <a:endParaRPr lang="es-ES"/>
        </a:p>
      </dgm:t>
    </dgm:pt>
    <dgm:pt modelId="{7E22E6E6-CB76-4DB8-B003-AD4CFC2BAD25}" type="sibTrans" cxnId="{4D28713F-9F79-4B13-AE55-FD3777DA425A}">
      <dgm:prSet/>
      <dgm:spPr/>
      <dgm:t>
        <a:bodyPr/>
        <a:lstStyle/>
        <a:p>
          <a:endParaRPr lang="es-ES"/>
        </a:p>
      </dgm:t>
    </dgm:pt>
    <dgm:pt modelId="{7F01F793-E726-49B8-B3DA-7C70419673D3}">
      <dgm:prSet phldrT="[Texto]" custT="1"/>
      <dgm:spPr/>
      <dgm:t>
        <a:bodyPr/>
        <a:lstStyle/>
        <a:p>
          <a:r>
            <a:rPr lang="es-ES" sz="1400" dirty="0" smtClean="0">
              <a:latin typeface="Comic Sans MS" pitchFamily="66" charset="0"/>
            </a:rPr>
            <a:t>Entregar una propuesta metodológica como alternativa de solución a este problema pedagógico</a:t>
          </a:r>
          <a:endParaRPr lang="es-ES" sz="1400" dirty="0">
            <a:latin typeface="Comic Sans MS" pitchFamily="66" charset="0"/>
          </a:endParaRPr>
        </a:p>
      </dgm:t>
    </dgm:pt>
    <dgm:pt modelId="{CF7422C5-A911-4857-A4AC-4A63E1EFD8BA}" type="parTrans" cxnId="{D4EB9A03-CAE3-4F41-AD4E-469B15A08C79}">
      <dgm:prSet/>
      <dgm:spPr/>
      <dgm:t>
        <a:bodyPr/>
        <a:lstStyle/>
        <a:p>
          <a:endParaRPr lang="es-ES"/>
        </a:p>
      </dgm:t>
    </dgm:pt>
    <dgm:pt modelId="{A68B063C-BA7C-4171-B647-1A5F6551D955}" type="sibTrans" cxnId="{D4EB9A03-CAE3-4F41-AD4E-469B15A08C79}">
      <dgm:prSet/>
      <dgm:spPr/>
      <dgm:t>
        <a:bodyPr/>
        <a:lstStyle/>
        <a:p>
          <a:endParaRPr lang="es-ES"/>
        </a:p>
      </dgm:t>
    </dgm:pt>
    <dgm:pt modelId="{C4DB093F-5572-4E61-8225-AF65DA32EADE}" type="pres">
      <dgm:prSet presAssocID="{888E2332-66CD-4487-9954-E0CD10C99020}" presName="linearFlow" presStyleCnt="0">
        <dgm:presLayoutVars>
          <dgm:dir/>
          <dgm:resizeHandles val="exact"/>
        </dgm:presLayoutVars>
      </dgm:prSet>
      <dgm:spPr/>
    </dgm:pt>
    <dgm:pt modelId="{C97B9F39-3E3B-4852-8756-769E662863D5}" type="pres">
      <dgm:prSet presAssocID="{48DC60F4-B787-43B8-B4B8-C4DF2C8362C6}" presName="composite" presStyleCnt="0"/>
      <dgm:spPr/>
    </dgm:pt>
    <dgm:pt modelId="{D7E3D931-FB53-4582-95EB-E2553EC064AD}" type="pres">
      <dgm:prSet presAssocID="{48DC60F4-B787-43B8-B4B8-C4DF2C8362C6}"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6E6C2BAF-D252-4520-BB14-970628C159A3}" type="pres">
      <dgm:prSet presAssocID="{48DC60F4-B787-43B8-B4B8-C4DF2C8362C6}" presName="txShp" presStyleLbl="node1" presStyleIdx="0" presStyleCnt="5" custScaleY="140102">
        <dgm:presLayoutVars>
          <dgm:bulletEnabled val="1"/>
        </dgm:presLayoutVars>
      </dgm:prSet>
      <dgm:spPr/>
      <dgm:t>
        <a:bodyPr/>
        <a:lstStyle/>
        <a:p>
          <a:endParaRPr lang="es-ES"/>
        </a:p>
      </dgm:t>
    </dgm:pt>
    <dgm:pt modelId="{2BFC6631-AB79-4E98-BD8B-0F241468CB17}" type="pres">
      <dgm:prSet presAssocID="{5366AF33-EC7D-488E-B2C7-4E7E53D8EFED}" presName="spacing" presStyleCnt="0"/>
      <dgm:spPr/>
    </dgm:pt>
    <dgm:pt modelId="{D8138F02-8C7C-474F-8862-FB42A8C07689}" type="pres">
      <dgm:prSet presAssocID="{5E067598-402E-4C11-84A3-0293A0BCC7E7}" presName="composite" presStyleCnt="0"/>
      <dgm:spPr/>
    </dgm:pt>
    <dgm:pt modelId="{C115CD0D-E0E8-4A2E-8C3A-B623AF588CFA}" type="pres">
      <dgm:prSet presAssocID="{5E067598-402E-4C11-84A3-0293A0BCC7E7}"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89097368-A4D4-4E50-82EA-8A5C5CEBE3F2}" type="pres">
      <dgm:prSet presAssocID="{5E067598-402E-4C11-84A3-0293A0BCC7E7}" presName="txShp" presStyleLbl="node1" presStyleIdx="1" presStyleCnt="5" custScaleY="125964">
        <dgm:presLayoutVars>
          <dgm:bulletEnabled val="1"/>
        </dgm:presLayoutVars>
      </dgm:prSet>
      <dgm:spPr/>
      <dgm:t>
        <a:bodyPr/>
        <a:lstStyle/>
        <a:p>
          <a:endParaRPr lang="es-ES"/>
        </a:p>
      </dgm:t>
    </dgm:pt>
    <dgm:pt modelId="{828ABF7A-FEC6-4B10-BA4F-D0A76E53A10B}" type="pres">
      <dgm:prSet presAssocID="{CBB658E3-DDBA-42F0-867C-D52A12A50EF5}" presName="spacing" presStyleCnt="0"/>
      <dgm:spPr/>
    </dgm:pt>
    <dgm:pt modelId="{EAEF16F1-CE77-4EBA-A86A-5B49CBC99729}" type="pres">
      <dgm:prSet presAssocID="{4FA2C8EA-5FF8-4634-B912-27B593B3DA8D}" presName="composite" presStyleCnt="0"/>
      <dgm:spPr/>
    </dgm:pt>
    <dgm:pt modelId="{A0A7BC0D-6831-43F3-A66F-DD99A035EFB3}" type="pres">
      <dgm:prSet presAssocID="{4FA2C8EA-5FF8-4634-B912-27B593B3DA8D}"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0B0EFAB2-23FF-4797-8698-C8FCE81A7FBF}" type="pres">
      <dgm:prSet presAssocID="{4FA2C8EA-5FF8-4634-B912-27B593B3DA8D}" presName="txShp" presStyleLbl="node1" presStyleIdx="2" presStyleCnt="5" custScaleY="131430">
        <dgm:presLayoutVars>
          <dgm:bulletEnabled val="1"/>
        </dgm:presLayoutVars>
      </dgm:prSet>
      <dgm:spPr/>
      <dgm:t>
        <a:bodyPr/>
        <a:lstStyle/>
        <a:p>
          <a:endParaRPr lang="es-ES"/>
        </a:p>
      </dgm:t>
    </dgm:pt>
    <dgm:pt modelId="{12F3A88A-115C-4515-AD57-6D605F040608}" type="pres">
      <dgm:prSet presAssocID="{922E818A-894E-4418-B33A-9AEA3212D4B3}" presName="spacing" presStyleCnt="0"/>
      <dgm:spPr/>
    </dgm:pt>
    <dgm:pt modelId="{4A13E9A3-092C-413D-B08B-F1E7055855A6}" type="pres">
      <dgm:prSet presAssocID="{59276F69-925D-498F-8DFE-A401F98CCE2A}" presName="composite" presStyleCnt="0"/>
      <dgm:spPr/>
    </dgm:pt>
    <dgm:pt modelId="{F3B6D272-3EE9-4B81-B397-1FF8BCDFDD25}" type="pres">
      <dgm:prSet presAssocID="{59276F69-925D-498F-8DFE-A401F98CCE2A}"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98DC5101-529D-4766-A263-79EF8AB0A782}" type="pres">
      <dgm:prSet presAssocID="{59276F69-925D-498F-8DFE-A401F98CCE2A}" presName="txShp" presStyleLbl="node1" presStyleIdx="3" presStyleCnt="5" custScaleY="128333">
        <dgm:presLayoutVars>
          <dgm:bulletEnabled val="1"/>
        </dgm:presLayoutVars>
      </dgm:prSet>
      <dgm:spPr/>
      <dgm:t>
        <a:bodyPr/>
        <a:lstStyle/>
        <a:p>
          <a:endParaRPr lang="es-ES"/>
        </a:p>
      </dgm:t>
    </dgm:pt>
    <dgm:pt modelId="{44E0AE83-890A-44F2-83C2-57B9FCE9C899}" type="pres">
      <dgm:prSet presAssocID="{7E22E6E6-CB76-4DB8-B003-AD4CFC2BAD25}" presName="spacing" presStyleCnt="0"/>
      <dgm:spPr/>
    </dgm:pt>
    <dgm:pt modelId="{15E89758-CB5A-4139-B10F-FB0C96D23CB3}" type="pres">
      <dgm:prSet presAssocID="{7F01F793-E726-49B8-B3DA-7C70419673D3}" presName="composite" presStyleCnt="0"/>
      <dgm:spPr/>
    </dgm:pt>
    <dgm:pt modelId="{2ED97AF5-36E9-4B11-AE58-31D753AC686D}" type="pres">
      <dgm:prSet presAssocID="{7F01F793-E726-49B8-B3DA-7C70419673D3}"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B3C9B9FC-56B4-4024-B4FC-151FA78216FD}" type="pres">
      <dgm:prSet presAssocID="{7F01F793-E726-49B8-B3DA-7C70419673D3}" presName="txShp" presStyleLbl="node1" presStyleIdx="4" presStyleCnt="5" custScaleY="125982">
        <dgm:presLayoutVars>
          <dgm:bulletEnabled val="1"/>
        </dgm:presLayoutVars>
      </dgm:prSet>
      <dgm:spPr/>
      <dgm:t>
        <a:bodyPr/>
        <a:lstStyle/>
        <a:p>
          <a:endParaRPr lang="es-ES"/>
        </a:p>
      </dgm:t>
    </dgm:pt>
  </dgm:ptLst>
  <dgm:cxnLst>
    <dgm:cxn modelId="{A1303D66-809B-452E-8F68-9A28BAEE546C}" srcId="{888E2332-66CD-4487-9954-E0CD10C99020}" destId="{48DC60F4-B787-43B8-B4B8-C4DF2C8362C6}" srcOrd="0" destOrd="0" parTransId="{D6011CE8-0D6E-48B1-8B30-905BE14E409F}" sibTransId="{5366AF33-EC7D-488E-B2C7-4E7E53D8EFED}"/>
    <dgm:cxn modelId="{C4C1D66C-C598-4885-8962-0F74C78CB216}" type="presOf" srcId="{48DC60F4-B787-43B8-B4B8-C4DF2C8362C6}" destId="{6E6C2BAF-D252-4520-BB14-970628C159A3}" srcOrd="0" destOrd="0" presId="urn:microsoft.com/office/officeart/2005/8/layout/vList3#3"/>
    <dgm:cxn modelId="{865A95C4-0CE2-4D72-B778-A28C9CADB06A}" srcId="{888E2332-66CD-4487-9954-E0CD10C99020}" destId="{5E067598-402E-4C11-84A3-0293A0BCC7E7}" srcOrd="1" destOrd="0" parTransId="{228666CA-A07E-44E1-A03D-707BF0B59A82}" sibTransId="{CBB658E3-DDBA-42F0-867C-D52A12A50EF5}"/>
    <dgm:cxn modelId="{429EFA16-6286-4EC8-B979-0F9BA2DC27DB}" srcId="{888E2332-66CD-4487-9954-E0CD10C99020}" destId="{4FA2C8EA-5FF8-4634-B912-27B593B3DA8D}" srcOrd="2" destOrd="0" parTransId="{73B216C5-DDC7-4C61-911A-4184D18D165C}" sibTransId="{922E818A-894E-4418-B33A-9AEA3212D4B3}"/>
    <dgm:cxn modelId="{D4EB9A03-CAE3-4F41-AD4E-469B15A08C79}" srcId="{888E2332-66CD-4487-9954-E0CD10C99020}" destId="{7F01F793-E726-49B8-B3DA-7C70419673D3}" srcOrd="4" destOrd="0" parTransId="{CF7422C5-A911-4857-A4AC-4A63E1EFD8BA}" sibTransId="{A68B063C-BA7C-4171-B647-1A5F6551D955}"/>
    <dgm:cxn modelId="{E002213D-157F-4745-A15B-04A9AAB98BB5}" type="presOf" srcId="{888E2332-66CD-4487-9954-E0CD10C99020}" destId="{C4DB093F-5572-4E61-8225-AF65DA32EADE}" srcOrd="0" destOrd="0" presId="urn:microsoft.com/office/officeart/2005/8/layout/vList3#3"/>
    <dgm:cxn modelId="{34DCE35F-6213-4869-BC58-15C3B6D08576}" type="presOf" srcId="{4FA2C8EA-5FF8-4634-B912-27B593B3DA8D}" destId="{0B0EFAB2-23FF-4797-8698-C8FCE81A7FBF}" srcOrd="0" destOrd="0" presId="urn:microsoft.com/office/officeart/2005/8/layout/vList3#3"/>
    <dgm:cxn modelId="{7AA73DC1-E031-4539-8A75-2C35F23C0B7C}" type="presOf" srcId="{7F01F793-E726-49B8-B3DA-7C70419673D3}" destId="{B3C9B9FC-56B4-4024-B4FC-151FA78216FD}" srcOrd="0" destOrd="0" presId="urn:microsoft.com/office/officeart/2005/8/layout/vList3#3"/>
    <dgm:cxn modelId="{6B9C8503-FB20-4C0F-B806-249BA7AC4E3C}" type="presOf" srcId="{5E067598-402E-4C11-84A3-0293A0BCC7E7}" destId="{89097368-A4D4-4E50-82EA-8A5C5CEBE3F2}" srcOrd="0" destOrd="0" presId="urn:microsoft.com/office/officeart/2005/8/layout/vList3#3"/>
    <dgm:cxn modelId="{4D28713F-9F79-4B13-AE55-FD3777DA425A}" srcId="{888E2332-66CD-4487-9954-E0CD10C99020}" destId="{59276F69-925D-498F-8DFE-A401F98CCE2A}" srcOrd="3" destOrd="0" parTransId="{8EBE8087-348F-4D3A-BC19-6DD207842B48}" sibTransId="{7E22E6E6-CB76-4DB8-B003-AD4CFC2BAD25}"/>
    <dgm:cxn modelId="{89937E3E-00BE-4D31-827B-2F0D38AAFA39}" type="presOf" srcId="{59276F69-925D-498F-8DFE-A401F98CCE2A}" destId="{98DC5101-529D-4766-A263-79EF8AB0A782}" srcOrd="0" destOrd="0" presId="urn:microsoft.com/office/officeart/2005/8/layout/vList3#3"/>
    <dgm:cxn modelId="{6E507DFD-B799-40A4-8CCD-EBF666423C61}" type="presParOf" srcId="{C4DB093F-5572-4E61-8225-AF65DA32EADE}" destId="{C97B9F39-3E3B-4852-8756-769E662863D5}" srcOrd="0" destOrd="0" presId="urn:microsoft.com/office/officeart/2005/8/layout/vList3#3"/>
    <dgm:cxn modelId="{38FC0894-9C85-4690-B827-9CCF2493F8CB}" type="presParOf" srcId="{C97B9F39-3E3B-4852-8756-769E662863D5}" destId="{D7E3D931-FB53-4582-95EB-E2553EC064AD}" srcOrd="0" destOrd="0" presId="urn:microsoft.com/office/officeart/2005/8/layout/vList3#3"/>
    <dgm:cxn modelId="{6D11F77B-2F7B-46A9-9C81-625EA5BA91BB}" type="presParOf" srcId="{C97B9F39-3E3B-4852-8756-769E662863D5}" destId="{6E6C2BAF-D252-4520-BB14-970628C159A3}" srcOrd="1" destOrd="0" presId="urn:microsoft.com/office/officeart/2005/8/layout/vList3#3"/>
    <dgm:cxn modelId="{5CF09AF1-C3F1-4B3E-A2F2-EC2384A98752}" type="presParOf" srcId="{C4DB093F-5572-4E61-8225-AF65DA32EADE}" destId="{2BFC6631-AB79-4E98-BD8B-0F241468CB17}" srcOrd="1" destOrd="0" presId="urn:microsoft.com/office/officeart/2005/8/layout/vList3#3"/>
    <dgm:cxn modelId="{12B57360-8C3B-47BE-80E8-0DC18E635BBC}" type="presParOf" srcId="{C4DB093F-5572-4E61-8225-AF65DA32EADE}" destId="{D8138F02-8C7C-474F-8862-FB42A8C07689}" srcOrd="2" destOrd="0" presId="urn:microsoft.com/office/officeart/2005/8/layout/vList3#3"/>
    <dgm:cxn modelId="{85AA9195-354D-4FB5-8D69-E3FC2B68F398}" type="presParOf" srcId="{D8138F02-8C7C-474F-8862-FB42A8C07689}" destId="{C115CD0D-E0E8-4A2E-8C3A-B623AF588CFA}" srcOrd="0" destOrd="0" presId="urn:microsoft.com/office/officeart/2005/8/layout/vList3#3"/>
    <dgm:cxn modelId="{7621475C-B578-4CC8-9FA9-43211897EEBE}" type="presParOf" srcId="{D8138F02-8C7C-474F-8862-FB42A8C07689}" destId="{89097368-A4D4-4E50-82EA-8A5C5CEBE3F2}" srcOrd="1" destOrd="0" presId="urn:microsoft.com/office/officeart/2005/8/layout/vList3#3"/>
    <dgm:cxn modelId="{9C8B01FF-D82A-451C-A88B-C82FCE892DC7}" type="presParOf" srcId="{C4DB093F-5572-4E61-8225-AF65DA32EADE}" destId="{828ABF7A-FEC6-4B10-BA4F-D0A76E53A10B}" srcOrd="3" destOrd="0" presId="urn:microsoft.com/office/officeart/2005/8/layout/vList3#3"/>
    <dgm:cxn modelId="{752749DF-3209-4E96-9217-207248D1FFA3}" type="presParOf" srcId="{C4DB093F-5572-4E61-8225-AF65DA32EADE}" destId="{EAEF16F1-CE77-4EBA-A86A-5B49CBC99729}" srcOrd="4" destOrd="0" presId="urn:microsoft.com/office/officeart/2005/8/layout/vList3#3"/>
    <dgm:cxn modelId="{21A67F83-9CA2-4E65-9D40-29B19EBB05FB}" type="presParOf" srcId="{EAEF16F1-CE77-4EBA-A86A-5B49CBC99729}" destId="{A0A7BC0D-6831-43F3-A66F-DD99A035EFB3}" srcOrd="0" destOrd="0" presId="urn:microsoft.com/office/officeart/2005/8/layout/vList3#3"/>
    <dgm:cxn modelId="{26B0BDC0-1C8F-45E9-9A1C-99C94392890F}" type="presParOf" srcId="{EAEF16F1-CE77-4EBA-A86A-5B49CBC99729}" destId="{0B0EFAB2-23FF-4797-8698-C8FCE81A7FBF}" srcOrd="1" destOrd="0" presId="urn:microsoft.com/office/officeart/2005/8/layout/vList3#3"/>
    <dgm:cxn modelId="{84C091A8-C001-4C78-AA20-8015586ECC54}" type="presParOf" srcId="{C4DB093F-5572-4E61-8225-AF65DA32EADE}" destId="{12F3A88A-115C-4515-AD57-6D605F040608}" srcOrd="5" destOrd="0" presId="urn:microsoft.com/office/officeart/2005/8/layout/vList3#3"/>
    <dgm:cxn modelId="{D712DE57-465D-4FAC-A2C6-2DDDD1831749}" type="presParOf" srcId="{C4DB093F-5572-4E61-8225-AF65DA32EADE}" destId="{4A13E9A3-092C-413D-B08B-F1E7055855A6}" srcOrd="6" destOrd="0" presId="urn:microsoft.com/office/officeart/2005/8/layout/vList3#3"/>
    <dgm:cxn modelId="{15155876-C10A-4FC3-BA06-75C35371311C}" type="presParOf" srcId="{4A13E9A3-092C-413D-B08B-F1E7055855A6}" destId="{F3B6D272-3EE9-4B81-B397-1FF8BCDFDD25}" srcOrd="0" destOrd="0" presId="urn:microsoft.com/office/officeart/2005/8/layout/vList3#3"/>
    <dgm:cxn modelId="{8397B097-2BF5-496B-81D7-8890B3D6B3EB}" type="presParOf" srcId="{4A13E9A3-092C-413D-B08B-F1E7055855A6}" destId="{98DC5101-529D-4766-A263-79EF8AB0A782}" srcOrd="1" destOrd="0" presId="urn:microsoft.com/office/officeart/2005/8/layout/vList3#3"/>
    <dgm:cxn modelId="{040D86F2-043E-4B7B-8374-49B70FE329C4}" type="presParOf" srcId="{C4DB093F-5572-4E61-8225-AF65DA32EADE}" destId="{44E0AE83-890A-44F2-83C2-57B9FCE9C899}" srcOrd="7" destOrd="0" presId="urn:microsoft.com/office/officeart/2005/8/layout/vList3#3"/>
    <dgm:cxn modelId="{9BD3540D-F385-4F8D-80F6-A6DD7E506D19}" type="presParOf" srcId="{C4DB093F-5572-4E61-8225-AF65DA32EADE}" destId="{15E89758-CB5A-4139-B10F-FB0C96D23CB3}" srcOrd="8" destOrd="0" presId="urn:microsoft.com/office/officeart/2005/8/layout/vList3#3"/>
    <dgm:cxn modelId="{DD624365-85E6-4FAF-8339-4ACE8122482B}" type="presParOf" srcId="{15E89758-CB5A-4139-B10F-FB0C96D23CB3}" destId="{2ED97AF5-36E9-4B11-AE58-31D753AC686D}" srcOrd="0" destOrd="0" presId="urn:microsoft.com/office/officeart/2005/8/layout/vList3#3"/>
    <dgm:cxn modelId="{73B9954B-9577-4B60-8C43-F595376F4EBA}" type="presParOf" srcId="{15E89758-CB5A-4139-B10F-FB0C96D23CB3}" destId="{B3C9B9FC-56B4-4024-B4FC-151FA78216FD}"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B3B473-1777-4D9D-AC75-FF682D0452CC}" type="doc">
      <dgm:prSet loTypeId="urn:microsoft.com/office/officeart/2005/8/layout/hProcess9" loCatId="process" qsTypeId="urn:microsoft.com/office/officeart/2005/8/quickstyle/3d3" qsCatId="3D" csTypeId="urn:microsoft.com/office/officeart/2005/8/colors/colorful5" csCatId="colorful" phldr="1"/>
      <dgm:spPr/>
    </dgm:pt>
    <dgm:pt modelId="{C939B089-B020-442F-BB2D-7B2EB4365627}">
      <dgm:prSet phldrT="[Texto]" custT="1"/>
      <dgm:spPr/>
      <dgm:t>
        <a:bodyPr/>
        <a:lstStyle/>
        <a:p>
          <a:r>
            <a:rPr lang="es-EC" sz="1400" dirty="0" smtClean="0">
              <a:solidFill>
                <a:schemeClr val="tx1"/>
              </a:solidFill>
              <a:latin typeface="Cambria" pitchFamily="18" charset="0"/>
              <a:cs typeface="Calibri" pitchFamily="34" charset="0"/>
            </a:rPr>
            <a:t>Ofrece información sobre el material didáctico específico  con  actividades creativas que ayudará a las docentes de Primer Año de Educación General Básica a fortalecer  y enriquecer el lenguaje oral de los niños/as</a:t>
          </a:r>
          <a:r>
            <a:rPr lang="es-EC" sz="1400" dirty="0" smtClean="0">
              <a:solidFill>
                <a:schemeClr val="tx1"/>
              </a:solidFill>
              <a:latin typeface="Calibri" pitchFamily="34" charset="0"/>
              <a:cs typeface="Calibri" pitchFamily="34" charset="0"/>
            </a:rPr>
            <a:t>.</a:t>
          </a:r>
          <a:endParaRPr lang="es-ES" sz="1400" dirty="0">
            <a:solidFill>
              <a:schemeClr val="tx1"/>
            </a:solidFill>
            <a:latin typeface="Calibri" pitchFamily="34" charset="0"/>
            <a:cs typeface="Calibri" pitchFamily="34" charset="0"/>
          </a:endParaRPr>
        </a:p>
      </dgm:t>
    </dgm:pt>
    <dgm:pt modelId="{13551BCD-B94D-4ECA-816C-C2BA192C82E9}" type="parTrans" cxnId="{2CB0E9F2-5EBA-427F-836F-35CD3695C43E}">
      <dgm:prSet/>
      <dgm:spPr/>
      <dgm:t>
        <a:bodyPr/>
        <a:lstStyle/>
        <a:p>
          <a:endParaRPr lang="es-ES"/>
        </a:p>
      </dgm:t>
    </dgm:pt>
    <dgm:pt modelId="{B471F79A-65C6-4202-B512-AA2F1966D7D9}" type="sibTrans" cxnId="{2CB0E9F2-5EBA-427F-836F-35CD3695C43E}">
      <dgm:prSet/>
      <dgm:spPr/>
      <dgm:t>
        <a:bodyPr/>
        <a:lstStyle/>
        <a:p>
          <a:endParaRPr lang="es-ES"/>
        </a:p>
      </dgm:t>
    </dgm:pt>
    <dgm:pt modelId="{FBCCD29E-E1C2-48BB-8FEB-CD6DAAC78560}">
      <dgm:prSet phldrT="[Texto]" custT="1"/>
      <dgm:spPr/>
      <dgm:t>
        <a:bodyPr/>
        <a:lstStyle/>
        <a:p>
          <a:r>
            <a:rPr lang="es-EC" sz="1600" dirty="0" smtClean="0">
              <a:solidFill>
                <a:schemeClr val="tx1"/>
              </a:solidFill>
              <a:latin typeface="Cambria" pitchFamily="18" charset="0"/>
            </a:rPr>
            <a:t>Se podrá enriquecer las clases al contar con variedad de material, fácil de elaborar, económico, seguro, versátil, motivador y sobre todo de fácil manejo. </a:t>
          </a:r>
          <a:endParaRPr lang="es-ES" sz="1600" dirty="0">
            <a:solidFill>
              <a:schemeClr val="tx1"/>
            </a:solidFill>
            <a:latin typeface="Cambria" pitchFamily="18" charset="0"/>
          </a:endParaRPr>
        </a:p>
      </dgm:t>
    </dgm:pt>
    <dgm:pt modelId="{16B7FB70-2EAD-4E36-A85F-39795A289A33}" type="parTrans" cxnId="{A82B9F0F-74FA-403E-87EB-F3A36AB7199A}">
      <dgm:prSet/>
      <dgm:spPr/>
      <dgm:t>
        <a:bodyPr/>
        <a:lstStyle/>
        <a:p>
          <a:endParaRPr lang="es-ES"/>
        </a:p>
      </dgm:t>
    </dgm:pt>
    <dgm:pt modelId="{38EA9BF9-3B56-42A1-AC1A-960A8E500CE8}" type="sibTrans" cxnId="{A82B9F0F-74FA-403E-87EB-F3A36AB7199A}">
      <dgm:prSet/>
      <dgm:spPr/>
      <dgm:t>
        <a:bodyPr/>
        <a:lstStyle/>
        <a:p>
          <a:endParaRPr lang="es-ES"/>
        </a:p>
      </dgm:t>
    </dgm:pt>
    <dgm:pt modelId="{E664F340-9E63-481D-B4E8-FF1ED48DCE58}">
      <dgm:prSet phldrT="[Texto]" custT="1"/>
      <dgm:spPr/>
      <dgm:t>
        <a:bodyPr/>
        <a:lstStyle/>
        <a:p>
          <a:r>
            <a:rPr lang="es-EC" sz="1600" dirty="0" smtClean="0">
              <a:solidFill>
                <a:schemeClr val="tx1"/>
              </a:solidFill>
              <a:latin typeface="Cambria" pitchFamily="18" charset="0"/>
            </a:rPr>
            <a:t>Cada material tiene un objetivo, áreas de desarrollo y una actividad propuesta que podrá ser modifica por la docente según su necesidad.</a:t>
          </a:r>
          <a:endParaRPr lang="es-ES" sz="1600" dirty="0">
            <a:solidFill>
              <a:schemeClr val="tx1"/>
            </a:solidFill>
            <a:latin typeface="Cambria" pitchFamily="18" charset="0"/>
          </a:endParaRPr>
        </a:p>
      </dgm:t>
    </dgm:pt>
    <dgm:pt modelId="{A1B42CDC-52A8-4695-A32F-F8D9B26A5D51}" type="parTrans" cxnId="{BA19CB3D-30CF-448B-B2DC-1999FC4B6E06}">
      <dgm:prSet/>
      <dgm:spPr/>
      <dgm:t>
        <a:bodyPr/>
        <a:lstStyle/>
        <a:p>
          <a:endParaRPr lang="es-ES"/>
        </a:p>
      </dgm:t>
    </dgm:pt>
    <dgm:pt modelId="{37E30DC5-A4AE-4F4F-AA22-88920F2AEAE1}" type="sibTrans" cxnId="{BA19CB3D-30CF-448B-B2DC-1999FC4B6E06}">
      <dgm:prSet/>
      <dgm:spPr/>
      <dgm:t>
        <a:bodyPr/>
        <a:lstStyle/>
        <a:p>
          <a:endParaRPr lang="es-ES"/>
        </a:p>
      </dgm:t>
    </dgm:pt>
    <dgm:pt modelId="{407CF2A5-2830-4C04-AB72-EBB3DBDF0165}" type="pres">
      <dgm:prSet presAssocID="{97B3B473-1777-4D9D-AC75-FF682D0452CC}" presName="CompostProcess" presStyleCnt="0">
        <dgm:presLayoutVars>
          <dgm:dir/>
          <dgm:resizeHandles val="exact"/>
        </dgm:presLayoutVars>
      </dgm:prSet>
      <dgm:spPr/>
    </dgm:pt>
    <dgm:pt modelId="{9E9E305A-2E55-43F5-99BA-FED7F9646CA8}" type="pres">
      <dgm:prSet presAssocID="{97B3B473-1777-4D9D-AC75-FF682D0452CC}" presName="arrow" presStyleLbl="bgShp" presStyleIdx="0" presStyleCnt="1"/>
      <dgm:spPr/>
    </dgm:pt>
    <dgm:pt modelId="{45B62213-BA7D-4F11-A008-0C02EAF786ED}" type="pres">
      <dgm:prSet presAssocID="{97B3B473-1777-4D9D-AC75-FF682D0452CC}" presName="linearProcess" presStyleCnt="0"/>
      <dgm:spPr/>
    </dgm:pt>
    <dgm:pt modelId="{DEFF53F0-1EA4-45BA-A8C0-0E14AE35A896}" type="pres">
      <dgm:prSet presAssocID="{C939B089-B020-442F-BB2D-7B2EB4365627}" presName="textNode" presStyleLbl="node1" presStyleIdx="0" presStyleCnt="3" custScaleY="126956">
        <dgm:presLayoutVars>
          <dgm:bulletEnabled val="1"/>
        </dgm:presLayoutVars>
      </dgm:prSet>
      <dgm:spPr/>
      <dgm:t>
        <a:bodyPr/>
        <a:lstStyle/>
        <a:p>
          <a:endParaRPr lang="es-ES"/>
        </a:p>
      </dgm:t>
    </dgm:pt>
    <dgm:pt modelId="{D68BB318-7B0B-46DB-9C60-6BDBAC853E11}" type="pres">
      <dgm:prSet presAssocID="{B471F79A-65C6-4202-B512-AA2F1966D7D9}" presName="sibTrans" presStyleCnt="0"/>
      <dgm:spPr/>
    </dgm:pt>
    <dgm:pt modelId="{422623C9-D34D-4BDA-9394-474E1D6D9F6C}" type="pres">
      <dgm:prSet presAssocID="{FBCCD29E-E1C2-48BB-8FEB-CD6DAAC78560}" presName="textNode" presStyleLbl="node1" presStyleIdx="1" presStyleCnt="3" custScaleY="126956">
        <dgm:presLayoutVars>
          <dgm:bulletEnabled val="1"/>
        </dgm:presLayoutVars>
      </dgm:prSet>
      <dgm:spPr/>
      <dgm:t>
        <a:bodyPr/>
        <a:lstStyle/>
        <a:p>
          <a:endParaRPr lang="es-ES"/>
        </a:p>
      </dgm:t>
    </dgm:pt>
    <dgm:pt modelId="{E88E415B-67F6-497B-9611-2A9C4A8657ED}" type="pres">
      <dgm:prSet presAssocID="{38EA9BF9-3B56-42A1-AC1A-960A8E500CE8}" presName="sibTrans" presStyleCnt="0"/>
      <dgm:spPr/>
    </dgm:pt>
    <dgm:pt modelId="{8038C35B-BCEF-4D29-967C-79D4A88E84B0}" type="pres">
      <dgm:prSet presAssocID="{E664F340-9E63-481D-B4E8-FF1ED48DCE58}" presName="textNode" presStyleLbl="node1" presStyleIdx="2" presStyleCnt="3" custScaleX="106762" custScaleY="108054">
        <dgm:presLayoutVars>
          <dgm:bulletEnabled val="1"/>
        </dgm:presLayoutVars>
      </dgm:prSet>
      <dgm:spPr/>
      <dgm:t>
        <a:bodyPr/>
        <a:lstStyle/>
        <a:p>
          <a:endParaRPr lang="es-ES"/>
        </a:p>
      </dgm:t>
    </dgm:pt>
  </dgm:ptLst>
  <dgm:cxnLst>
    <dgm:cxn modelId="{A82B9F0F-74FA-403E-87EB-F3A36AB7199A}" srcId="{97B3B473-1777-4D9D-AC75-FF682D0452CC}" destId="{FBCCD29E-E1C2-48BB-8FEB-CD6DAAC78560}" srcOrd="1" destOrd="0" parTransId="{16B7FB70-2EAD-4E36-A85F-39795A289A33}" sibTransId="{38EA9BF9-3B56-42A1-AC1A-960A8E500CE8}"/>
    <dgm:cxn modelId="{987ADEF4-A900-4114-A29A-B19DE02C1F10}" type="presOf" srcId="{97B3B473-1777-4D9D-AC75-FF682D0452CC}" destId="{407CF2A5-2830-4C04-AB72-EBB3DBDF0165}" srcOrd="0" destOrd="0" presId="urn:microsoft.com/office/officeart/2005/8/layout/hProcess9"/>
    <dgm:cxn modelId="{2CB0E9F2-5EBA-427F-836F-35CD3695C43E}" srcId="{97B3B473-1777-4D9D-AC75-FF682D0452CC}" destId="{C939B089-B020-442F-BB2D-7B2EB4365627}" srcOrd="0" destOrd="0" parTransId="{13551BCD-B94D-4ECA-816C-C2BA192C82E9}" sibTransId="{B471F79A-65C6-4202-B512-AA2F1966D7D9}"/>
    <dgm:cxn modelId="{FE792DA1-87FC-4522-A722-8FA088405AC9}" type="presOf" srcId="{FBCCD29E-E1C2-48BB-8FEB-CD6DAAC78560}" destId="{422623C9-D34D-4BDA-9394-474E1D6D9F6C}" srcOrd="0" destOrd="0" presId="urn:microsoft.com/office/officeart/2005/8/layout/hProcess9"/>
    <dgm:cxn modelId="{7E0BE4F2-2527-4DA0-83FD-CF5DC5918938}" type="presOf" srcId="{C939B089-B020-442F-BB2D-7B2EB4365627}" destId="{DEFF53F0-1EA4-45BA-A8C0-0E14AE35A896}" srcOrd="0" destOrd="0" presId="urn:microsoft.com/office/officeart/2005/8/layout/hProcess9"/>
    <dgm:cxn modelId="{2C7CD80E-A1AD-43A4-B599-2823507ADB8F}" type="presOf" srcId="{E664F340-9E63-481D-B4E8-FF1ED48DCE58}" destId="{8038C35B-BCEF-4D29-967C-79D4A88E84B0}" srcOrd="0" destOrd="0" presId="urn:microsoft.com/office/officeart/2005/8/layout/hProcess9"/>
    <dgm:cxn modelId="{BA19CB3D-30CF-448B-B2DC-1999FC4B6E06}" srcId="{97B3B473-1777-4D9D-AC75-FF682D0452CC}" destId="{E664F340-9E63-481D-B4E8-FF1ED48DCE58}" srcOrd="2" destOrd="0" parTransId="{A1B42CDC-52A8-4695-A32F-F8D9B26A5D51}" sibTransId="{37E30DC5-A4AE-4F4F-AA22-88920F2AEAE1}"/>
    <dgm:cxn modelId="{E1910923-BDC3-4CF3-9565-A6BE1E8EDC1B}" type="presParOf" srcId="{407CF2A5-2830-4C04-AB72-EBB3DBDF0165}" destId="{9E9E305A-2E55-43F5-99BA-FED7F9646CA8}" srcOrd="0" destOrd="0" presId="urn:microsoft.com/office/officeart/2005/8/layout/hProcess9"/>
    <dgm:cxn modelId="{82F9C90D-722C-46CC-96B0-EDB5BCB10FC2}" type="presParOf" srcId="{407CF2A5-2830-4C04-AB72-EBB3DBDF0165}" destId="{45B62213-BA7D-4F11-A008-0C02EAF786ED}" srcOrd="1" destOrd="0" presId="urn:microsoft.com/office/officeart/2005/8/layout/hProcess9"/>
    <dgm:cxn modelId="{5AD382B5-7FC7-4572-963C-6074B2867B22}" type="presParOf" srcId="{45B62213-BA7D-4F11-A008-0C02EAF786ED}" destId="{DEFF53F0-1EA4-45BA-A8C0-0E14AE35A896}" srcOrd="0" destOrd="0" presId="urn:microsoft.com/office/officeart/2005/8/layout/hProcess9"/>
    <dgm:cxn modelId="{79B66B96-50CC-4B32-902D-7E2A69EF6B9F}" type="presParOf" srcId="{45B62213-BA7D-4F11-A008-0C02EAF786ED}" destId="{D68BB318-7B0B-46DB-9C60-6BDBAC853E11}" srcOrd="1" destOrd="0" presId="urn:microsoft.com/office/officeart/2005/8/layout/hProcess9"/>
    <dgm:cxn modelId="{9673B2C8-E240-43E7-BCBF-38B0F1F216CF}" type="presParOf" srcId="{45B62213-BA7D-4F11-A008-0C02EAF786ED}" destId="{422623C9-D34D-4BDA-9394-474E1D6D9F6C}" srcOrd="2" destOrd="0" presId="urn:microsoft.com/office/officeart/2005/8/layout/hProcess9"/>
    <dgm:cxn modelId="{5868DF0E-879E-4B40-A19C-47A49723C7D6}" type="presParOf" srcId="{45B62213-BA7D-4F11-A008-0C02EAF786ED}" destId="{E88E415B-67F6-497B-9611-2A9C4A8657ED}" srcOrd="3" destOrd="0" presId="urn:microsoft.com/office/officeart/2005/8/layout/hProcess9"/>
    <dgm:cxn modelId="{51CE3727-E2A1-4EB3-9CE9-7FC9EB6C08E5}" type="presParOf" srcId="{45B62213-BA7D-4F11-A008-0C02EAF786ED}" destId="{8038C35B-BCEF-4D29-967C-79D4A88E84B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E32AA7-F161-48D8-9CA3-1A09E3042D23}" type="doc">
      <dgm:prSet loTypeId="urn:microsoft.com/office/officeart/2008/layout/BendingPictureBlocks" loCatId="picture" qsTypeId="urn:microsoft.com/office/officeart/2005/8/quickstyle/simple4" qsCatId="simple" csTypeId="urn:microsoft.com/office/officeart/2005/8/colors/colorful5" csCatId="colorful" phldr="1"/>
      <dgm:spPr/>
      <dgm:t>
        <a:bodyPr/>
        <a:lstStyle/>
        <a:p>
          <a:endParaRPr lang="es-EC"/>
        </a:p>
      </dgm:t>
    </dgm:pt>
    <dgm:pt modelId="{108C24EC-6CA8-4121-B6F6-69F7FA3EFE40}">
      <dgm:prSet phldrT="[Texto]" custT="1"/>
      <dgm:spPr/>
      <dgm:t>
        <a:bodyPr/>
        <a:lstStyle/>
        <a:p>
          <a:r>
            <a:rPr lang="es-EC" sz="1000" dirty="0" smtClean="0">
              <a:solidFill>
                <a:schemeClr val="tx1"/>
              </a:solidFill>
              <a:latin typeface="Comic Sans MS" pitchFamily="66" charset="0"/>
            </a:rPr>
            <a:t>Espacial</a:t>
          </a:r>
          <a:endParaRPr lang="es-EC" sz="1000" dirty="0">
            <a:solidFill>
              <a:schemeClr val="tx1"/>
            </a:solidFill>
            <a:latin typeface="Comic Sans MS" pitchFamily="66" charset="0"/>
          </a:endParaRPr>
        </a:p>
      </dgm:t>
    </dgm:pt>
    <dgm:pt modelId="{D7C4A26B-5165-4F9F-AA60-49424A26CF24}" type="parTrans" cxnId="{CB511DBC-E61F-46D7-BFFD-CE9704907D7F}">
      <dgm:prSet/>
      <dgm:spPr/>
      <dgm:t>
        <a:bodyPr/>
        <a:lstStyle/>
        <a:p>
          <a:endParaRPr lang="es-EC"/>
        </a:p>
      </dgm:t>
    </dgm:pt>
    <dgm:pt modelId="{F1716C7B-C840-41B8-82E2-12BE2B691E17}" type="sibTrans" cxnId="{CB511DBC-E61F-46D7-BFFD-CE9704907D7F}">
      <dgm:prSet/>
      <dgm:spPr/>
      <dgm:t>
        <a:bodyPr/>
        <a:lstStyle/>
        <a:p>
          <a:endParaRPr lang="es-EC"/>
        </a:p>
      </dgm:t>
    </dgm:pt>
    <dgm:pt modelId="{A10904CB-246C-49FC-A5D4-056FA439720B}">
      <dgm:prSet phldrT="[Texto]" custT="1"/>
      <dgm:spPr/>
      <dgm:t>
        <a:bodyPr/>
        <a:lstStyle/>
        <a:p>
          <a:r>
            <a:rPr lang="es-EC" sz="1000" dirty="0" smtClean="0">
              <a:solidFill>
                <a:schemeClr val="tx1"/>
              </a:solidFill>
              <a:latin typeface="Comic Sans MS" pitchFamily="66" charset="0"/>
            </a:rPr>
            <a:t>Temporal</a:t>
          </a:r>
          <a:endParaRPr lang="es-EC" sz="1000" dirty="0">
            <a:solidFill>
              <a:schemeClr val="tx1"/>
            </a:solidFill>
            <a:latin typeface="Comic Sans MS" pitchFamily="66" charset="0"/>
          </a:endParaRPr>
        </a:p>
      </dgm:t>
    </dgm:pt>
    <dgm:pt modelId="{E5ACE9F8-3382-4A1A-8623-CAC5EBE9ADE9}" type="parTrans" cxnId="{79D360CF-4BC1-4BFF-9F00-D1A35CE10573}">
      <dgm:prSet/>
      <dgm:spPr/>
      <dgm:t>
        <a:bodyPr/>
        <a:lstStyle/>
        <a:p>
          <a:endParaRPr lang="es-EC"/>
        </a:p>
      </dgm:t>
    </dgm:pt>
    <dgm:pt modelId="{A98CC8CF-344F-4123-9815-24488BC3D389}" type="sibTrans" cxnId="{79D360CF-4BC1-4BFF-9F00-D1A35CE10573}">
      <dgm:prSet/>
      <dgm:spPr/>
      <dgm:t>
        <a:bodyPr/>
        <a:lstStyle/>
        <a:p>
          <a:endParaRPr lang="es-EC"/>
        </a:p>
      </dgm:t>
    </dgm:pt>
    <dgm:pt modelId="{3034E938-E188-4002-BD86-D0CBF6B86BD2}">
      <dgm:prSet phldrT="[Texto]" custT="1"/>
      <dgm:spPr/>
      <dgm:t>
        <a:bodyPr/>
        <a:lstStyle/>
        <a:p>
          <a:r>
            <a:rPr lang="es-EC" sz="1000" dirty="0" smtClean="0">
              <a:solidFill>
                <a:schemeClr val="tx1"/>
              </a:solidFill>
              <a:latin typeface="Comic Sans MS" pitchFamily="66" charset="0"/>
            </a:rPr>
            <a:t>Unidades de Observación</a:t>
          </a:r>
          <a:endParaRPr lang="es-EC" sz="1000" dirty="0">
            <a:solidFill>
              <a:schemeClr val="tx1"/>
            </a:solidFill>
            <a:latin typeface="Comic Sans MS" pitchFamily="66" charset="0"/>
          </a:endParaRPr>
        </a:p>
      </dgm:t>
    </dgm:pt>
    <dgm:pt modelId="{D73D7E9A-4BE7-4859-A528-013FA677F225}" type="parTrans" cxnId="{8376974F-8A03-4E9C-92A6-067620F18733}">
      <dgm:prSet/>
      <dgm:spPr/>
      <dgm:t>
        <a:bodyPr/>
        <a:lstStyle/>
        <a:p>
          <a:endParaRPr lang="es-EC"/>
        </a:p>
      </dgm:t>
    </dgm:pt>
    <dgm:pt modelId="{E3F976A6-75F9-4DF6-BB38-ECC2BFB384B8}" type="sibTrans" cxnId="{8376974F-8A03-4E9C-92A6-067620F18733}">
      <dgm:prSet/>
      <dgm:spPr/>
      <dgm:t>
        <a:bodyPr/>
        <a:lstStyle/>
        <a:p>
          <a:endParaRPr lang="es-EC"/>
        </a:p>
      </dgm:t>
    </dgm:pt>
    <dgm:pt modelId="{57B78802-FEA3-40D7-9B72-EB5B616DA8A4}" type="pres">
      <dgm:prSet presAssocID="{04E32AA7-F161-48D8-9CA3-1A09E3042D23}" presName="Name0" presStyleCnt="0">
        <dgm:presLayoutVars>
          <dgm:dir/>
          <dgm:resizeHandles/>
        </dgm:presLayoutVars>
      </dgm:prSet>
      <dgm:spPr/>
      <dgm:t>
        <a:bodyPr/>
        <a:lstStyle/>
        <a:p>
          <a:endParaRPr lang="es-EC"/>
        </a:p>
      </dgm:t>
    </dgm:pt>
    <dgm:pt modelId="{DEA3CD1A-0454-4DDB-AF79-EEB8BF919B23}" type="pres">
      <dgm:prSet presAssocID="{108C24EC-6CA8-4121-B6F6-69F7FA3EFE40}" presName="composite" presStyleCnt="0"/>
      <dgm:spPr/>
      <dgm:t>
        <a:bodyPr/>
        <a:lstStyle/>
        <a:p>
          <a:endParaRPr lang="es-EC"/>
        </a:p>
      </dgm:t>
    </dgm:pt>
    <dgm:pt modelId="{B09A0438-588D-48AD-9D6F-222BA667ABF2}" type="pres">
      <dgm:prSet presAssocID="{108C24EC-6CA8-4121-B6F6-69F7FA3EFE40}" presName="rect1"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t>
        <a:bodyPr/>
        <a:lstStyle/>
        <a:p>
          <a:endParaRPr lang="es-EC"/>
        </a:p>
      </dgm:t>
    </dgm:pt>
    <dgm:pt modelId="{CCF39913-581F-4A44-9048-F303048E60E0}" type="pres">
      <dgm:prSet presAssocID="{108C24EC-6CA8-4121-B6F6-69F7FA3EFE40}" presName="rect2" presStyleLbl="node1" presStyleIdx="0" presStyleCnt="3" custLinFactNeighborX="-30114" custLinFactNeighborY="64931">
        <dgm:presLayoutVars>
          <dgm:bulletEnabled val="1"/>
        </dgm:presLayoutVars>
      </dgm:prSet>
      <dgm:spPr/>
      <dgm:t>
        <a:bodyPr/>
        <a:lstStyle/>
        <a:p>
          <a:endParaRPr lang="es-EC"/>
        </a:p>
      </dgm:t>
    </dgm:pt>
    <dgm:pt modelId="{A3393813-310D-42EB-8015-7AED6E87AADE}" type="pres">
      <dgm:prSet presAssocID="{F1716C7B-C840-41B8-82E2-12BE2B691E17}" presName="sibTrans" presStyleCnt="0"/>
      <dgm:spPr/>
      <dgm:t>
        <a:bodyPr/>
        <a:lstStyle/>
        <a:p>
          <a:endParaRPr lang="es-EC"/>
        </a:p>
      </dgm:t>
    </dgm:pt>
    <dgm:pt modelId="{B5E6C381-CA25-4C6D-9658-8EEA79FFF2CF}" type="pres">
      <dgm:prSet presAssocID="{A10904CB-246C-49FC-A5D4-056FA439720B}" presName="composite" presStyleCnt="0"/>
      <dgm:spPr/>
      <dgm:t>
        <a:bodyPr/>
        <a:lstStyle/>
        <a:p>
          <a:endParaRPr lang="es-EC"/>
        </a:p>
      </dgm:t>
    </dgm:pt>
    <dgm:pt modelId="{2E40D9D6-6996-4859-94AD-14CC8CC42D71}" type="pres">
      <dgm:prSet presAssocID="{A10904CB-246C-49FC-A5D4-056FA439720B}" presName="rect1" presStyleLbl="b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DE388D13-804D-4910-A10E-520EF4219346}" type="pres">
      <dgm:prSet presAssocID="{A10904CB-246C-49FC-A5D4-056FA439720B}" presName="rect2" presStyleLbl="node1" presStyleIdx="1" presStyleCnt="3" custLinFactY="-39254" custLinFactNeighborX="-4636" custLinFactNeighborY="-100000">
        <dgm:presLayoutVars>
          <dgm:bulletEnabled val="1"/>
        </dgm:presLayoutVars>
      </dgm:prSet>
      <dgm:spPr/>
      <dgm:t>
        <a:bodyPr/>
        <a:lstStyle/>
        <a:p>
          <a:endParaRPr lang="es-EC"/>
        </a:p>
      </dgm:t>
    </dgm:pt>
    <dgm:pt modelId="{DFE2C592-26CB-4229-8516-AE8ADA463946}" type="pres">
      <dgm:prSet presAssocID="{A98CC8CF-344F-4123-9815-24488BC3D389}" presName="sibTrans" presStyleCnt="0"/>
      <dgm:spPr/>
      <dgm:t>
        <a:bodyPr/>
        <a:lstStyle/>
        <a:p>
          <a:endParaRPr lang="es-EC"/>
        </a:p>
      </dgm:t>
    </dgm:pt>
    <dgm:pt modelId="{78F47296-6123-4F75-A853-C595A7543D15}" type="pres">
      <dgm:prSet presAssocID="{3034E938-E188-4002-BD86-D0CBF6B86BD2}" presName="composite" presStyleCnt="0"/>
      <dgm:spPr/>
      <dgm:t>
        <a:bodyPr/>
        <a:lstStyle/>
        <a:p>
          <a:endParaRPr lang="es-EC"/>
        </a:p>
      </dgm:t>
    </dgm:pt>
    <dgm:pt modelId="{AAF40424-779F-4873-8AFC-CBBBF8510E83}" type="pres">
      <dgm:prSet presAssocID="{3034E938-E188-4002-BD86-D0CBF6B86BD2}"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t>
        <a:bodyPr/>
        <a:lstStyle/>
        <a:p>
          <a:endParaRPr lang="es-EC"/>
        </a:p>
      </dgm:t>
    </dgm:pt>
    <dgm:pt modelId="{4441F2AA-C928-404A-B727-A49AEAF815CE}" type="pres">
      <dgm:prSet presAssocID="{3034E938-E188-4002-BD86-D0CBF6B86BD2}" presName="rect2" presStyleLbl="node1" presStyleIdx="2" presStyleCnt="3" custScaleX="133354" custLinFactNeighborX="-27773" custLinFactNeighborY="74654">
        <dgm:presLayoutVars>
          <dgm:bulletEnabled val="1"/>
        </dgm:presLayoutVars>
      </dgm:prSet>
      <dgm:spPr/>
      <dgm:t>
        <a:bodyPr/>
        <a:lstStyle/>
        <a:p>
          <a:endParaRPr lang="es-EC"/>
        </a:p>
      </dgm:t>
    </dgm:pt>
  </dgm:ptLst>
  <dgm:cxnLst>
    <dgm:cxn modelId="{5AB27386-6A63-48AB-8466-D4008E53E4FF}" type="presOf" srcId="{04E32AA7-F161-48D8-9CA3-1A09E3042D23}" destId="{57B78802-FEA3-40D7-9B72-EB5B616DA8A4}" srcOrd="0" destOrd="0" presId="urn:microsoft.com/office/officeart/2008/layout/BendingPictureBlocks"/>
    <dgm:cxn modelId="{CB511DBC-E61F-46D7-BFFD-CE9704907D7F}" srcId="{04E32AA7-F161-48D8-9CA3-1A09E3042D23}" destId="{108C24EC-6CA8-4121-B6F6-69F7FA3EFE40}" srcOrd="0" destOrd="0" parTransId="{D7C4A26B-5165-4F9F-AA60-49424A26CF24}" sibTransId="{F1716C7B-C840-41B8-82E2-12BE2B691E17}"/>
    <dgm:cxn modelId="{31970392-47F9-4B9F-9190-EBA802EA349E}" type="presOf" srcId="{108C24EC-6CA8-4121-B6F6-69F7FA3EFE40}" destId="{CCF39913-581F-4A44-9048-F303048E60E0}" srcOrd="0" destOrd="0" presId="urn:microsoft.com/office/officeart/2008/layout/BendingPictureBlocks"/>
    <dgm:cxn modelId="{6E9BC0B4-F390-4A72-9F27-FFBEF623BF64}" type="presOf" srcId="{3034E938-E188-4002-BD86-D0CBF6B86BD2}" destId="{4441F2AA-C928-404A-B727-A49AEAF815CE}" srcOrd="0" destOrd="0" presId="urn:microsoft.com/office/officeart/2008/layout/BendingPictureBlocks"/>
    <dgm:cxn modelId="{8376974F-8A03-4E9C-92A6-067620F18733}" srcId="{04E32AA7-F161-48D8-9CA3-1A09E3042D23}" destId="{3034E938-E188-4002-BD86-D0CBF6B86BD2}" srcOrd="2" destOrd="0" parTransId="{D73D7E9A-4BE7-4859-A528-013FA677F225}" sibTransId="{E3F976A6-75F9-4DF6-BB38-ECC2BFB384B8}"/>
    <dgm:cxn modelId="{CCA4ACF2-F5FF-4781-9D52-F8F3193A0AEE}" type="presOf" srcId="{A10904CB-246C-49FC-A5D4-056FA439720B}" destId="{DE388D13-804D-4910-A10E-520EF4219346}" srcOrd="0" destOrd="0" presId="urn:microsoft.com/office/officeart/2008/layout/BendingPictureBlocks"/>
    <dgm:cxn modelId="{79D360CF-4BC1-4BFF-9F00-D1A35CE10573}" srcId="{04E32AA7-F161-48D8-9CA3-1A09E3042D23}" destId="{A10904CB-246C-49FC-A5D4-056FA439720B}" srcOrd="1" destOrd="0" parTransId="{E5ACE9F8-3382-4A1A-8623-CAC5EBE9ADE9}" sibTransId="{A98CC8CF-344F-4123-9815-24488BC3D389}"/>
    <dgm:cxn modelId="{19BCB425-E312-449D-9343-2AA445BDB105}" type="presParOf" srcId="{57B78802-FEA3-40D7-9B72-EB5B616DA8A4}" destId="{DEA3CD1A-0454-4DDB-AF79-EEB8BF919B23}" srcOrd="0" destOrd="0" presId="urn:microsoft.com/office/officeart/2008/layout/BendingPictureBlocks"/>
    <dgm:cxn modelId="{DF63CCA0-E657-460F-AC45-48F0F06C8EBE}" type="presParOf" srcId="{DEA3CD1A-0454-4DDB-AF79-EEB8BF919B23}" destId="{B09A0438-588D-48AD-9D6F-222BA667ABF2}" srcOrd="0" destOrd="0" presId="urn:microsoft.com/office/officeart/2008/layout/BendingPictureBlocks"/>
    <dgm:cxn modelId="{7249F398-1BB9-4555-ABDF-C408FD75AE24}" type="presParOf" srcId="{DEA3CD1A-0454-4DDB-AF79-EEB8BF919B23}" destId="{CCF39913-581F-4A44-9048-F303048E60E0}" srcOrd="1" destOrd="0" presId="urn:microsoft.com/office/officeart/2008/layout/BendingPictureBlocks"/>
    <dgm:cxn modelId="{5150A219-F16A-4600-BAB2-1D1A20A6E9B6}" type="presParOf" srcId="{57B78802-FEA3-40D7-9B72-EB5B616DA8A4}" destId="{A3393813-310D-42EB-8015-7AED6E87AADE}" srcOrd="1" destOrd="0" presId="urn:microsoft.com/office/officeart/2008/layout/BendingPictureBlocks"/>
    <dgm:cxn modelId="{7FB20069-FEAB-4F61-8E85-EA6DC2552F1B}" type="presParOf" srcId="{57B78802-FEA3-40D7-9B72-EB5B616DA8A4}" destId="{B5E6C381-CA25-4C6D-9658-8EEA79FFF2CF}" srcOrd="2" destOrd="0" presId="urn:microsoft.com/office/officeart/2008/layout/BendingPictureBlocks"/>
    <dgm:cxn modelId="{793F99CF-6C12-445C-AA38-6A99C5A7A6FE}" type="presParOf" srcId="{B5E6C381-CA25-4C6D-9658-8EEA79FFF2CF}" destId="{2E40D9D6-6996-4859-94AD-14CC8CC42D71}" srcOrd="0" destOrd="0" presId="urn:microsoft.com/office/officeart/2008/layout/BendingPictureBlocks"/>
    <dgm:cxn modelId="{29713B1D-757D-4A89-8E3F-050A8B38548D}" type="presParOf" srcId="{B5E6C381-CA25-4C6D-9658-8EEA79FFF2CF}" destId="{DE388D13-804D-4910-A10E-520EF4219346}" srcOrd="1" destOrd="0" presId="urn:microsoft.com/office/officeart/2008/layout/BendingPictureBlocks"/>
    <dgm:cxn modelId="{685003B4-4A4D-4E4D-AB5B-4EF715D8B693}" type="presParOf" srcId="{57B78802-FEA3-40D7-9B72-EB5B616DA8A4}" destId="{DFE2C592-26CB-4229-8516-AE8ADA463946}" srcOrd="3" destOrd="0" presId="urn:microsoft.com/office/officeart/2008/layout/BendingPictureBlocks"/>
    <dgm:cxn modelId="{11161493-1267-4C83-B497-7A1DEB61DAFF}" type="presParOf" srcId="{57B78802-FEA3-40D7-9B72-EB5B616DA8A4}" destId="{78F47296-6123-4F75-A853-C595A7543D15}" srcOrd="4" destOrd="0" presId="urn:microsoft.com/office/officeart/2008/layout/BendingPictureBlocks"/>
    <dgm:cxn modelId="{F8031576-362B-4534-860F-7BB74257F471}" type="presParOf" srcId="{78F47296-6123-4F75-A853-C595A7543D15}" destId="{AAF40424-779F-4873-8AFC-CBBBF8510E83}" srcOrd="0" destOrd="0" presId="urn:microsoft.com/office/officeart/2008/layout/BendingPictureBlocks"/>
    <dgm:cxn modelId="{E804C749-8AE1-400B-B5D0-A787488270A8}" type="presParOf" srcId="{78F47296-6123-4F75-A853-C595A7543D15}" destId="{4441F2AA-C928-404A-B727-A49AEAF815CE}"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9E2EB7-7D7C-446B-8884-7CDFC9E3C94B}" type="doc">
      <dgm:prSet loTypeId="urn:microsoft.com/office/officeart/2005/8/layout/process5" loCatId="process" qsTypeId="urn:microsoft.com/office/officeart/2005/8/quickstyle/simple3" qsCatId="simple" csTypeId="urn:microsoft.com/office/officeart/2005/8/colors/colorful5" csCatId="colorful" phldr="1"/>
      <dgm:spPr/>
      <dgm:t>
        <a:bodyPr/>
        <a:lstStyle/>
        <a:p>
          <a:endParaRPr lang="es-EC"/>
        </a:p>
      </dgm:t>
    </dgm:pt>
    <dgm:pt modelId="{4E4F1E2C-E82E-4AE6-961C-C7154CD251A5}">
      <dgm:prSet phldrT="[Texto]" custT="1"/>
      <dgm:spPr/>
      <dgm:t>
        <a:bodyPr/>
        <a:lstStyle/>
        <a:p>
          <a:r>
            <a:rPr lang="es-EC" sz="1000" smtClean="0">
              <a:latin typeface="Comic Sans MS" pitchFamily="66" charset="0"/>
            </a:rPr>
            <a:t>Etapa fundamental del desarrollo integral</a:t>
          </a:r>
          <a:endParaRPr lang="es-EC" sz="1000" dirty="0">
            <a:latin typeface="Comic Sans MS" pitchFamily="66" charset="0"/>
          </a:endParaRPr>
        </a:p>
      </dgm:t>
    </dgm:pt>
    <dgm:pt modelId="{18DF5489-EB0D-4832-B2BD-A2AB5382B73E}" type="parTrans" cxnId="{FCF042C2-E183-4708-BB9A-80B759F5C74A}">
      <dgm:prSet/>
      <dgm:spPr/>
      <dgm:t>
        <a:bodyPr/>
        <a:lstStyle/>
        <a:p>
          <a:endParaRPr lang="es-EC"/>
        </a:p>
      </dgm:t>
    </dgm:pt>
    <dgm:pt modelId="{117DAFC9-2B0A-45C8-BE56-1F13E94565A7}" type="sibTrans" cxnId="{FCF042C2-E183-4708-BB9A-80B759F5C74A}">
      <dgm:prSet/>
      <dgm:spPr>
        <a:solidFill>
          <a:srgbClr val="FFC000"/>
        </a:solidFill>
        <a:ln>
          <a:solidFill>
            <a:srgbClr val="7030A0"/>
          </a:solidFill>
        </a:ln>
      </dgm:spPr>
      <dgm:t>
        <a:bodyPr/>
        <a:lstStyle/>
        <a:p>
          <a:endParaRPr lang="es-EC"/>
        </a:p>
      </dgm:t>
    </dgm:pt>
    <dgm:pt modelId="{DD162ACD-5146-4EFE-9AB9-72CF1ED97E19}">
      <dgm:prSet phldrT="[Texto]" custT="1"/>
      <dgm:spPr/>
      <dgm:t>
        <a:bodyPr/>
        <a:lstStyle/>
        <a:p>
          <a:pPr algn="just"/>
          <a:r>
            <a:rPr lang="es-EC" sz="1000" smtClean="0">
              <a:latin typeface="Comic Sans MS" pitchFamily="66" charset="0"/>
            </a:rPr>
            <a:t>«Un bajo nivel lingüístico es un gran inconveniente para el progreso cognitivo, pues el lenguaje es el vínculo con el pensamiento, por esa razón el retroceso de los niños se debe generalmente a una lentitud en el habla» </a:t>
          </a:r>
        </a:p>
        <a:p>
          <a:pPr algn="just"/>
          <a:r>
            <a:rPr lang="es-ES" sz="1000" smtClean="0">
              <a:latin typeface="Comic Sans MS" pitchFamily="66" charset="0"/>
            </a:rPr>
            <a:t>(Madrigal Tellini, 2001, pág. 19) </a:t>
          </a:r>
          <a:endParaRPr lang="es-EC" sz="1000" dirty="0">
            <a:latin typeface="Comic Sans MS" pitchFamily="66" charset="0"/>
          </a:endParaRPr>
        </a:p>
      </dgm:t>
    </dgm:pt>
    <dgm:pt modelId="{7C6461DB-5C33-4018-8B65-44A5B1283AFB}" type="parTrans" cxnId="{FFEA5A25-4DE4-4D17-A5F5-13ADE79CDF4E}">
      <dgm:prSet/>
      <dgm:spPr/>
      <dgm:t>
        <a:bodyPr/>
        <a:lstStyle/>
        <a:p>
          <a:endParaRPr lang="es-EC"/>
        </a:p>
      </dgm:t>
    </dgm:pt>
    <dgm:pt modelId="{5F778140-7C49-4DA8-AD7C-12226BDD1B10}" type="sibTrans" cxnId="{FFEA5A25-4DE4-4D17-A5F5-13ADE79CDF4E}">
      <dgm:prSet/>
      <dgm:spPr>
        <a:solidFill>
          <a:srgbClr val="00B050"/>
        </a:solidFill>
        <a:ln>
          <a:solidFill>
            <a:srgbClr val="FF0000"/>
          </a:solidFill>
        </a:ln>
      </dgm:spPr>
      <dgm:t>
        <a:bodyPr/>
        <a:lstStyle/>
        <a:p>
          <a:endParaRPr lang="es-EC"/>
        </a:p>
      </dgm:t>
    </dgm:pt>
    <dgm:pt modelId="{EF410B4B-34B6-44E0-879D-20DF0EC4DB7F}">
      <dgm:prSet phldrT="[Texto]" custT="1"/>
      <dgm:spPr/>
      <dgm:t>
        <a:bodyPr/>
        <a:lstStyle/>
        <a:p>
          <a:r>
            <a:rPr lang="es-EC" sz="1000" dirty="0" smtClean="0">
              <a:latin typeface="Comic Sans MS" pitchFamily="66" charset="0"/>
            </a:rPr>
            <a:t>Poca actualización de conocimientos de autoridades y docentes con respecto a la Educación Infantil</a:t>
          </a:r>
          <a:endParaRPr lang="es-EC" sz="1000" dirty="0">
            <a:latin typeface="Comic Sans MS" pitchFamily="66" charset="0"/>
          </a:endParaRPr>
        </a:p>
      </dgm:t>
    </dgm:pt>
    <dgm:pt modelId="{7E30E861-399C-4350-A1AB-5F259E8FC285}" type="parTrans" cxnId="{A5C073FF-FCEA-4B06-A57B-8FF03E3C42EF}">
      <dgm:prSet/>
      <dgm:spPr/>
      <dgm:t>
        <a:bodyPr/>
        <a:lstStyle/>
        <a:p>
          <a:endParaRPr lang="es-EC"/>
        </a:p>
      </dgm:t>
    </dgm:pt>
    <dgm:pt modelId="{F9B277FB-AB05-49F9-8651-30D88EA61C82}" type="sibTrans" cxnId="{A5C073FF-FCEA-4B06-A57B-8FF03E3C42EF}">
      <dgm:prSet/>
      <dgm:spPr>
        <a:solidFill>
          <a:srgbClr val="C00000"/>
        </a:solidFill>
        <a:ln>
          <a:solidFill>
            <a:srgbClr val="00B0F0"/>
          </a:solidFill>
        </a:ln>
      </dgm:spPr>
      <dgm:t>
        <a:bodyPr/>
        <a:lstStyle/>
        <a:p>
          <a:endParaRPr lang="es-EC"/>
        </a:p>
      </dgm:t>
    </dgm:pt>
    <dgm:pt modelId="{E4D3B4D9-EC31-4C12-9C90-13C11A950D3C}">
      <dgm:prSet phldrT="[Texto]" custT="1"/>
      <dgm:spPr/>
      <dgm:t>
        <a:bodyPr/>
        <a:lstStyle/>
        <a:p>
          <a:r>
            <a:rPr lang="es-EC" sz="1000" dirty="0" smtClean="0">
              <a:latin typeface="Comic Sans MS" pitchFamily="66" charset="0"/>
            </a:rPr>
            <a:t>Los niños presentan diversos problemas en el aula</a:t>
          </a:r>
          <a:endParaRPr lang="es-EC" sz="1000" dirty="0">
            <a:latin typeface="Comic Sans MS" pitchFamily="66" charset="0"/>
          </a:endParaRPr>
        </a:p>
      </dgm:t>
    </dgm:pt>
    <dgm:pt modelId="{9B81EF36-E2A9-4F8B-8957-FCFE6CD554D7}" type="parTrans" cxnId="{C57E4757-D540-420C-A5CA-69D6037E9998}">
      <dgm:prSet/>
      <dgm:spPr/>
      <dgm:t>
        <a:bodyPr/>
        <a:lstStyle/>
        <a:p>
          <a:endParaRPr lang="es-EC"/>
        </a:p>
      </dgm:t>
    </dgm:pt>
    <dgm:pt modelId="{CEA9199D-9EC2-4578-BE7F-CE147F36C6C1}" type="sibTrans" cxnId="{C57E4757-D540-420C-A5CA-69D6037E9998}">
      <dgm:prSet/>
      <dgm:spPr>
        <a:solidFill>
          <a:srgbClr val="00B0F0"/>
        </a:solidFill>
        <a:ln>
          <a:solidFill>
            <a:srgbClr val="FFFF00"/>
          </a:solidFill>
        </a:ln>
      </dgm:spPr>
      <dgm:t>
        <a:bodyPr/>
        <a:lstStyle/>
        <a:p>
          <a:endParaRPr lang="es-EC"/>
        </a:p>
      </dgm:t>
    </dgm:pt>
    <dgm:pt modelId="{A8CA5345-C935-49B1-B6D4-A1D0F7C4DAAC}">
      <dgm:prSet phldrT="[Texto]" custT="1"/>
      <dgm:spPr/>
      <dgm:t>
        <a:bodyPr/>
        <a:lstStyle/>
        <a:p>
          <a:r>
            <a:rPr lang="es-EC" sz="1000" dirty="0" smtClean="0">
              <a:latin typeface="Comic Sans MS" pitchFamily="66" charset="0"/>
            </a:rPr>
            <a:t>Propuesta Material Didáctico Pedagógico</a:t>
          </a:r>
          <a:endParaRPr lang="es-EC" sz="1000" dirty="0">
            <a:latin typeface="Comic Sans MS" pitchFamily="66" charset="0"/>
          </a:endParaRPr>
        </a:p>
      </dgm:t>
    </dgm:pt>
    <dgm:pt modelId="{651C0020-7F3E-41CA-A9BE-690C84A17AE8}" type="parTrans" cxnId="{851FBA6F-7D6D-4337-8818-AC074B39214D}">
      <dgm:prSet/>
      <dgm:spPr/>
      <dgm:t>
        <a:bodyPr/>
        <a:lstStyle/>
        <a:p>
          <a:endParaRPr lang="es-EC"/>
        </a:p>
      </dgm:t>
    </dgm:pt>
    <dgm:pt modelId="{2212DCDA-2F40-4B4D-AE46-3C786664F05C}" type="sibTrans" cxnId="{851FBA6F-7D6D-4337-8818-AC074B39214D}">
      <dgm:prSet/>
      <dgm:spPr/>
      <dgm:t>
        <a:bodyPr/>
        <a:lstStyle/>
        <a:p>
          <a:endParaRPr lang="es-EC"/>
        </a:p>
      </dgm:t>
    </dgm:pt>
    <dgm:pt modelId="{6361F3E3-70A7-49F7-91C8-7A7F611A107D}" type="pres">
      <dgm:prSet presAssocID="{CC9E2EB7-7D7C-446B-8884-7CDFC9E3C94B}" presName="diagram" presStyleCnt="0">
        <dgm:presLayoutVars>
          <dgm:dir/>
          <dgm:resizeHandles val="exact"/>
        </dgm:presLayoutVars>
      </dgm:prSet>
      <dgm:spPr/>
      <dgm:t>
        <a:bodyPr/>
        <a:lstStyle/>
        <a:p>
          <a:endParaRPr lang="es-EC"/>
        </a:p>
      </dgm:t>
    </dgm:pt>
    <dgm:pt modelId="{101C4A9D-690D-45EF-85FC-4ADF7E235A80}" type="pres">
      <dgm:prSet presAssocID="{4E4F1E2C-E82E-4AE6-961C-C7154CD251A5}" presName="node" presStyleLbl="node1" presStyleIdx="0" presStyleCnt="5">
        <dgm:presLayoutVars>
          <dgm:bulletEnabled val="1"/>
        </dgm:presLayoutVars>
      </dgm:prSet>
      <dgm:spPr/>
      <dgm:t>
        <a:bodyPr/>
        <a:lstStyle/>
        <a:p>
          <a:endParaRPr lang="es-EC"/>
        </a:p>
      </dgm:t>
    </dgm:pt>
    <dgm:pt modelId="{49481C96-33ED-414B-984C-13723A7FF2DB}" type="pres">
      <dgm:prSet presAssocID="{117DAFC9-2B0A-45C8-BE56-1F13E94565A7}" presName="sibTrans" presStyleLbl="sibTrans2D1" presStyleIdx="0" presStyleCnt="4"/>
      <dgm:spPr/>
      <dgm:t>
        <a:bodyPr/>
        <a:lstStyle/>
        <a:p>
          <a:endParaRPr lang="es-EC"/>
        </a:p>
      </dgm:t>
    </dgm:pt>
    <dgm:pt modelId="{E4E9ECD5-23BA-407E-8408-D93B3E85CF43}" type="pres">
      <dgm:prSet presAssocID="{117DAFC9-2B0A-45C8-BE56-1F13E94565A7}" presName="connectorText" presStyleLbl="sibTrans2D1" presStyleIdx="0" presStyleCnt="4"/>
      <dgm:spPr/>
      <dgm:t>
        <a:bodyPr/>
        <a:lstStyle/>
        <a:p>
          <a:endParaRPr lang="es-EC"/>
        </a:p>
      </dgm:t>
    </dgm:pt>
    <dgm:pt modelId="{21835ECB-C4C7-438B-92E9-D391162BAD93}" type="pres">
      <dgm:prSet presAssocID="{DD162ACD-5146-4EFE-9AB9-72CF1ED97E19}" presName="node" presStyleLbl="node1" presStyleIdx="1" presStyleCnt="5" custScaleY="185158">
        <dgm:presLayoutVars>
          <dgm:bulletEnabled val="1"/>
        </dgm:presLayoutVars>
      </dgm:prSet>
      <dgm:spPr/>
      <dgm:t>
        <a:bodyPr/>
        <a:lstStyle/>
        <a:p>
          <a:endParaRPr lang="es-EC"/>
        </a:p>
      </dgm:t>
    </dgm:pt>
    <dgm:pt modelId="{FCB7A7D3-7CC4-408E-9820-722C015E0C1B}" type="pres">
      <dgm:prSet presAssocID="{5F778140-7C49-4DA8-AD7C-12226BDD1B10}" presName="sibTrans" presStyleLbl="sibTrans2D1" presStyleIdx="1" presStyleCnt="4"/>
      <dgm:spPr/>
      <dgm:t>
        <a:bodyPr/>
        <a:lstStyle/>
        <a:p>
          <a:endParaRPr lang="es-EC"/>
        </a:p>
      </dgm:t>
    </dgm:pt>
    <dgm:pt modelId="{07D0788B-8D36-4584-8AA3-4E6C53992D66}" type="pres">
      <dgm:prSet presAssocID="{5F778140-7C49-4DA8-AD7C-12226BDD1B10}" presName="connectorText" presStyleLbl="sibTrans2D1" presStyleIdx="1" presStyleCnt="4"/>
      <dgm:spPr/>
      <dgm:t>
        <a:bodyPr/>
        <a:lstStyle/>
        <a:p>
          <a:endParaRPr lang="es-EC"/>
        </a:p>
      </dgm:t>
    </dgm:pt>
    <dgm:pt modelId="{E70CD3F2-6954-401F-95A5-89582DE03861}" type="pres">
      <dgm:prSet presAssocID="{EF410B4B-34B6-44E0-879D-20DF0EC4DB7F}" presName="node" presStyleLbl="node1" presStyleIdx="2" presStyleCnt="5">
        <dgm:presLayoutVars>
          <dgm:bulletEnabled val="1"/>
        </dgm:presLayoutVars>
      </dgm:prSet>
      <dgm:spPr/>
      <dgm:t>
        <a:bodyPr/>
        <a:lstStyle/>
        <a:p>
          <a:endParaRPr lang="es-EC"/>
        </a:p>
      </dgm:t>
    </dgm:pt>
    <dgm:pt modelId="{91E28661-66F5-4BC0-8326-F2AC184224CA}" type="pres">
      <dgm:prSet presAssocID="{F9B277FB-AB05-49F9-8651-30D88EA61C82}" presName="sibTrans" presStyleLbl="sibTrans2D1" presStyleIdx="2" presStyleCnt="4"/>
      <dgm:spPr/>
      <dgm:t>
        <a:bodyPr/>
        <a:lstStyle/>
        <a:p>
          <a:endParaRPr lang="es-EC"/>
        </a:p>
      </dgm:t>
    </dgm:pt>
    <dgm:pt modelId="{4AD4BB10-CB52-41A4-8740-4FDA39581F9C}" type="pres">
      <dgm:prSet presAssocID="{F9B277FB-AB05-49F9-8651-30D88EA61C82}" presName="connectorText" presStyleLbl="sibTrans2D1" presStyleIdx="2" presStyleCnt="4"/>
      <dgm:spPr/>
      <dgm:t>
        <a:bodyPr/>
        <a:lstStyle/>
        <a:p>
          <a:endParaRPr lang="es-EC"/>
        </a:p>
      </dgm:t>
    </dgm:pt>
    <dgm:pt modelId="{0181D4ED-6F9D-4B7C-B71E-29AA96A16597}" type="pres">
      <dgm:prSet presAssocID="{E4D3B4D9-EC31-4C12-9C90-13C11A950D3C}" presName="node" presStyleLbl="node1" presStyleIdx="3" presStyleCnt="5">
        <dgm:presLayoutVars>
          <dgm:bulletEnabled val="1"/>
        </dgm:presLayoutVars>
      </dgm:prSet>
      <dgm:spPr/>
      <dgm:t>
        <a:bodyPr/>
        <a:lstStyle/>
        <a:p>
          <a:endParaRPr lang="es-EC"/>
        </a:p>
      </dgm:t>
    </dgm:pt>
    <dgm:pt modelId="{BC7C74BF-358D-43A7-9306-1A3F4B772A19}" type="pres">
      <dgm:prSet presAssocID="{CEA9199D-9EC2-4578-BE7F-CE147F36C6C1}" presName="sibTrans" presStyleLbl="sibTrans2D1" presStyleIdx="3" presStyleCnt="4"/>
      <dgm:spPr/>
      <dgm:t>
        <a:bodyPr/>
        <a:lstStyle/>
        <a:p>
          <a:endParaRPr lang="es-EC"/>
        </a:p>
      </dgm:t>
    </dgm:pt>
    <dgm:pt modelId="{B2B91A72-126E-467C-96B7-6FE1DC12A577}" type="pres">
      <dgm:prSet presAssocID="{CEA9199D-9EC2-4578-BE7F-CE147F36C6C1}" presName="connectorText" presStyleLbl="sibTrans2D1" presStyleIdx="3" presStyleCnt="4"/>
      <dgm:spPr/>
      <dgm:t>
        <a:bodyPr/>
        <a:lstStyle/>
        <a:p>
          <a:endParaRPr lang="es-EC"/>
        </a:p>
      </dgm:t>
    </dgm:pt>
    <dgm:pt modelId="{E26A33A4-29C3-40DC-A2CA-7240DC0751F1}" type="pres">
      <dgm:prSet presAssocID="{A8CA5345-C935-49B1-B6D4-A1D0F7C4DAAC}" presName="node" presStyleLbl="node1" presStyleIdx="4" presStyleCnt="5">
        <dgm:presLayoutVars>
          <dgm:bulletEnabled val="1"/>
        </dgm:presLayoutVars>
      </dgm:prSet>
      <dgm:spPr/>
      <dgm:t>
        <a:bodyPr/>
        <a:lstStyle/>
        <a:p>
          <a:endParaRPr lang="es-EC"/>
        </a:p>
      </dgm:t>
    </dgm:pt>
  </dgm:ptLst>
  <dgm:cxnLst>
    <dgm:cxn modelId="{FFEA5A25-4DE4-4D17-A5F5-13ADE79CDF4E}" srcId="{CC9E2EB7-7D7C-446B-8884-7CDFC9E3C94B}" destId="{DD162ACD-5146-4EFE-9AB9-72CF1ED97E19}" srcOrd="1" destOrd="0" parTransId="{7C6461DB-5C33-4018-8B65-44A5B1283AFB}" sibTransId="{5F778140-7C49-4DA8-AD7C-12226BDD1B10}"/>
    <dgm:cxn modelId="{81DA6366-D626-44F2-93D4-19FB5F3B7432}" type="presOf" srcId="{E4D3B4D9-EC31-4C12-9C90-13C11A950D3C}" destId="{0181D4ED-6F9D-4B7C-B71E-29AA96A16597}" srcOrd="0" destOrd="0" presId="urn:microsoft.com/office/officeart/2005/8/layout/process5"/>
    <dgm:cxn modelId="{851FBA6F-7D6D-4337-8818-AC074B39214D}" srcId="{CC9E2EB7-7D7C-446B-8884-7CDFC9E3C94B}" destId="{A8CA5345-C935-49B1-B6D4-A1D0F7C4DAAC}" srcOrd="4" destOrd="0" parTransId="{651C0020-7F3E-41CA-A9BE-690C84A17AE8}" sibTransId="{2212DCDA-2F40-4B4D-AE46-3C786664F05C}"/>
    <dgm:cxn modelId="{B694B81F-EC0C-41EE-BA3A-97CA562ECD52}" type="presOf" srcId="{A8CA5345-C935-49B1-B6D4-A1D0F7C4DAAC}" destId="{E26A33A4-29C3-40DC-A2CA-7240DC0751F1}" srcOrd="0" destOrd="0" presId="urn:microsoft.com/office/officeart/2005/8/layout/process5"/>
    <dgm:cxn modelId="{551FA44C-92E9-4B56-A1B2-EF6CA880C74D}" type="presOf" srcId="{CEA9199D-9EC2-4578-BE7F-CE147F36C6C1}" destId="{B2B91A72-126E-467C-96B7-6FE1DC12A577}" srcOrd="1" destOrd="0" presId="urn:microsoft.com/office/officeart/2005/8/layout/process5"/>
    <dgm:cxn modelId="{7D385C6E-8A5D-4505-8ED1-40B65FBD8D99}" type="presOf" srcId="{5F778140-7C49-4DA8-AD7C-12226BDD1B10}" destId="{FCB7A7D3-7CC4-408E-9820-722C015E0C1B}" srcOrd="0" destOrd="0" presId="urn:microsoft.com/office/officeart/2005/8/layout/process5"/>
    <dgm:cxn modelId="{2B1C11EE-CD36-47E6-8291-F9B937887D30}" type="presOf" srcId="{4E4F1E2C-E82E-4AE6-961C-C7154CD251A5}" destId="{101C4A9D-690D-45EF-85FC-4ADF7E235A80}" srcOrd="0" destOrd="0" presId="urn:microsoft.com/office/officeart/2005/8/layout/process5"/>
    <dgm:cxn modelId="{A140A4D7-D79A-47CA-8913-8CFED839F6A9}" type="presOf" srcId="{5F778140-7C49-4DA8-AD7C-12226BDD1B10}" destId="{07D0788B-8D36-4584-8AA3-4E6C53992D66}" srcOrd="1" destOrd="0" presId="urn:microsoft.com/office/officeart/2005/8/layout/process5"/>
    <dgm:cxn modelId="{42525E16-B0F3-4BF8-AB1B-12CABA68C107}" type="presOf" srcId="{F9B277FB-AB05-49F9-8651-30D88EA61C82}" destId="{91E28661-66F5-4BC0-8326-F2AC184224CA}" srcOrd="0" destOrd="0" presId="urn:microsoft.com/office/officeart/2005/8/layout/process5"/>
    <dgm:cxn modelId="{8CF1CC9D-383A-4B6B-B7D2-A437CD12301E}" type="presOf" srcId="{F9B277FB-AB05-49F9-8651-30D88EA61C82}" destId="{4AD4BB10-CB52-41A4-8740-4FDA39581F9C}" srcOrd="1" destOrd="0" presId="urn:microsoft.com/office/officeart/2005/8/layout/process5"/>
    <dgm:cxn modelId="{83331BE9-7862-4B85-AED5-BA508B0D4403}" type="presOf" srcId="{DD162ACD-5146-4EFE-9AB9-72CF1ED97E19}" destId="{21835ECB-C4C7-438B-92E9-D391162BAD93}" srcOrd="0" destOrd="0" presId="urn:microsoft.com/office/officeart/2005/8/layout/process5"/>
    <dgm:cxn modelId="{A0BBA0BF-7DA2-40AF-B3D6-FB4FBAE49025}" type="presOf" srcId="{EF410B4B-34B6-44E0-879D-20DF0EC4DB7F}" destId="{E70CD3F2-6954-401F-95A5-89582DE03861}" srcOrd="0" destOrd="0" presId="urn:microsoft.com/office/officeart/2005/8/layout/process5"/>
    <dgm:cxn modelId="{1F609ACC-04D2-454F-9E07-94245FC749ED}" type="presOf" srcId="{CEA9199D-9EC2-4578-BE7F-CE147F36C6C1}" destId="{BC7C74BF-358D-43A7-9306-1A3F4B772A19}" srcOrd="0" destOrd="0" presId="urn:microsoft.com/office/officeart/2005/8/layout/process5"/>
    <dgm:cxn modelId="{A5C073FF-FCEA-4B06-A57B-8FF03E3C42EF}" srcId="{CC9E2EB7-7D7C-446B-8884-7CDFC9E3C94B}" destId="{EF410B4B-34B6-44E0-879D-20DF0EC4DB7F}" srcOrd="2" destOrd="0" parTransId="{7E30E861-399C-4350-A1AB-5F259E8FC285}" sibTransId="{F9B277FB-AB05-49F9-8651-30D88EA61C82}"/>
    <dgm:cxn modelId="{C57E4757-D540-420C-A5CA-69D6037E9998}" srcId="{CC9E2EB7-7D7C-446B-8884-7CDFC9E3C94B}" destId="{E4D3B4D9-EC31-4C12-9C90-13C11A950D3C}" srcOrd="3" destOrd="0" parTransId="{9B81EF36-E2A9-4F8B-8957-FCFE6CD554D7}" sibTransId="{CEA9199D-9EC2-4578-BE7F-CE147F36C6C1}"/>
    <dgm:cxn modelId="{3275D257-5055-4638-B93F-9FF7A55168E9}" type="presOf" srcId="{117DAFC9-2B0A-45C8-BE56-1F13E94565A7}" destId="{49481C96-33ED-414B-984C-13723A7FF2DB}" srcOrd="0" destOrd="0" presId="urn:microsoft.com/office/officeart/2005/8/layout/process5"/>
    <dgm:cxn modelId="{21622417-6D4F-4771-A5F8-452F7E6FEFFB}" type="presOf" srcId="{117DAFC9-2B0A-45C8-BE56-1F13E94565A7}" destId="{E4E9ECD5-23BA-407E-8408-D93B3E85CF43}" srcOrd="1" destOrd="0" presId="urn:microsoft.com/office/officeart/2005/8/layout/process5"/>
    <dgm:cxn modelId="{FCF042C2-E183-4708-BB9A-80B759F5C74A}" srcId="{CC9E2EB7-7D7C-446B-8884-7CDFC9E3C94B}" destId="{4E4F1E2C-E82E-4AE6-961C-C7154CD251A5}" srcOrd="0" destOrd="0" parTransId="{18DF5489-EB0D-4832-B2BD-A2AB5382B73E}" sibTransId="{117DAFC9-2B0A-45C8-BE56-1F13E94565A7}"/>
    <dgm:cxn modelId="{26A993B2-8E4C-458B-AF72-5E97E227068C}" type="presOf" srcId="{CC9E2EB7-7D7C-446B-8884-7CDFC9E3C94B}" destId="{6361F3E3-70A7-49F7-91C8-7A7F611A107D}" srcOrd="0" destOrd="0" presId="urn:microsoft.com/office/officeart/2005/8/layout/process5"/>
    <dgm:cxn modelId="{EF92742F-51FC-4352-A24C-73612222EA30}" type="presParOf" srcId="{6361F3E3-70A7-49F7-91C8-7A7F611A107D}" destId="{101C4A9D-690D-45EF-85FC-4ADF7E235A80}" srcOrd="0" destOrd="0" presId="urn:microsoft.com/office/officeart/2005/8/layout/process5"/>
    <dgm:cxn modelId="{7A1B94E2-ECB6-4BB5-9539-A3F27F1A4243}" type="presParOf" srcId="{6361F3E3-70A7-49F7-91C8-7A7F611A107D}" destId="{49481C96-33ED-414B-984C-13723A7FF2DB}" srcOrd="1" destOrd="0" presId="urn:microsoft.com/office/officeart/2005/8/layout/process5"/>
    <dgm:cxn modelId="{354BBC41-79AE-494B-AB00-DA9033DB950E}" type="presParOf" srcId="{49481C96-33ED-414B-984C-13723A7FF2DB}" destId="{E4E9ECD5-23BA-407E-8408-D93B3E85CF43}" srcOrd="0" destOrd="0" presId="urn:microsoft.com/office/officeart/2005/8/layout/process5"/>
    <dgm:cxn modelId="{69119C9B-4602-4D93-8A84-C32FA0D985C5}" type="presParOf" srcId="{6361F3E3-70A7-49F7-91C8-7A7F611A107D}" destId="{21835ECB-C4C7-438B-92E9-D391162BAD93}" srcOrd="2" destOrd="0" presId="urn:microsoft.com/office/officeart/2005/8/layout/process5"/>
    <dgm:cxn modelId="{CC292FE5-4D2B-4DF7-8F5F-D643D31A5E69}" type="presParOf" srcId="{6361F3E3-70A7-49F7-91C8-7A7F611A107D}" destId="{FCB7A7D3-7CC4-408E-9820-722C015E0C1B}" srcOrd="3" destOrd="0" presId="urn:microsoft.com/office/officeart/2005/8/layout/process5"/>
    <dgm:cxn modelId="{B8303A6C-5704-4890-AD47-24812FD41616}" type="presParOf" srcId="{FCB7A7D3-7CC4-408E-9820-722C015E0C1B}" destId="{07D0788B-8D36-4584-8AA3-4E6C53992D66}" srcOrd="0" destOrd="0" presId="urn:microsoft.com/office/officeart/2005/8/layout/process5"/>
    <dgm:cxn modelId="{1EAFABE1-E388-4A44-B832-2342F005F0D8}" type="presParOf" srcId="{6361F3E3-70A7-49F7-91C8-7A7F611A107D}" destId="{E70CD3F2-6954-401F-95A5-89582DE03861}" srcOrd="4" destOrd="0" presId="urn:microsoft.com/office/officeart/2005/8/layout/process5"/>
    <dgm:cxn modelId="{86AFFE0F-692A-4FE6-88DF-F502E3CE1B65}" type="presParOf" srcId="{6361F3E3-70A7-49F7-91C8-7A7F611A107D}" destId="{91E28661-66F5-4BC0-8326-F2AC184224CA}" srcOrd="5" destOrd="0" presId="urn:microsoft.com/office/officeart/2005/8/layout/process5"/>
    <dgm:cxn modelId="{A0634370-13B9-4044-87AB-B669D5DB4C4A}" type="presParOf" srcId="{91E28661-66F5-4BC0-8326-F2AC184224CA}" destId="{4AD4BB10-CB52-41A4-8740-4FDA39581F9C}" srcOrd="0" destOrd="0" presId="urn:microsoft.com/office/officeart/2005/8/layout/process5"/>
    <dgm:cxn modelId="{7E11B17B-89B0-464F-A217-5868255E4623}" type="presParOf" srcId="{6361F3E3-70A7-49F7-91C8-7A7F611A107D}" destId="{0181D4ED-6F9D-4B7C-B71E-29AA96A16597}" srcOrd="6" destOrd="0" presId="urn:microsoft.com/office/officeart/2005/8/layout/process5"/>
    <dgm:cxn modelId="{CAE1AE3E-9107-4D2C-9F65-5006EC763526}" type="presParOf" srcId="{6361F3E3-70A7-49F7-91C8-7A7F611A107D}" destId="{BC7C74BF-358D-43A7-9306-1A3F4B772A19}" srcOrd="7" destOrd="0" presId="urn:microsoft.com/office/officeart/2005/8/layout/process5"/>
    <dgm:cxn modelId="{2CA18294-5776-4658-8E75-9DF5ED8B72D8}" type="presParOf" srcId="{BC7C74BF-358D-43A7-9306-1A3F4B772A19}" destId="{B2B91A72-126E-467C-96B7-6FE1DC12A577}" srcOrd="0" destOrd="0" presId="urn:microsoft.com/office/officeart/2005/8/layout/process5"/>
    <dgm:cxn modelId="{173E5641-DE0B-451C-A9B2-F159BBC7978B}" type="presParOf" srcId="{6361F3E3-70A7-49F7-91C8-7A7F611A107D}" destId="{E26A33A4-29C3-40DC-A2CA-7240DC0751F1}"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8F5F6-48B7-4BB1-AEA1-B142B70E0D03}" type="doc">
      <dgm:prSet loTypeId="urn:microsoft.com/office/officeart/2005/8/layout/StepDownProcess" loCatId="process" qsTypeId="urn:microsoft.com/office/officeart/2005/8/quickstyle/simple5" qsCatId="simple" csTypeId="urn:microsoft.com/office/officeart/2005/8/colors/colorful1#2" csCatId="colorful" phldr="1"/>
      <dgm:spPr/>
      <dgm:t>
        <a:bodyPr/>
        <a:lstStyle/>
        <a:p>
          <a:endParaRPr lang="es-EC"/>
        </a:p>
      </dgm:t>
    </dgm:pt>
    <dgm:pt modelId="{5C128029-D8BD-41C0-A0BF-8D1EAE3A285A}">
      <dgm:prSet phldrT="[Texto]"/>
      <dgm:spPr/>
      <dgm:t>
        <a:bodyPr/>
        <a:lstStyle/>
        <a:p>
          <a:r>
            <a:rPr lang="es-EC" dirty="0" smtClean="0">
              <a:solidFill>
                <a:schemeClr val="tx1"/>
              </a:solidFill>
              <a:latin typeface="Comic Sans MS" pitchFamily="66" charset="0"/>
            </a:rPr>
            <a:t>Lenguaje</a:t>
          </a:r>
          <a:endParaRPr lang="es-EC" dirty="0">
            <a:solidFill>
              <a:schemeClr val="tx1"/>
            </a:solidFill>
            <a:latin typeface="Comic Sans MS" pitchFamily="66" charset="0"/>
          </a:endParaRPr>
        </a:p>
      </dgm:t>
    </dgm:pt>
    <dgm:pt modelId="{1C1B5742-4F8A-450B-A080-443065520273}" type="parTrans" cxnId="{6292ACC4-0D40-4512-A545-2C07208D5E70}">
      <dgm:prSet/>
      <dgm:spPr/>
      <dgm:t>
        <a:bodyPr/>
        <a:lstStyle/>
        <a:p>
          <a:endParaRPr lang="es-EC"/>
        </a:p>
      </dgm:t>
    </dgm:pt>
    <dgm:pt modelId="{2EFC5D1D-740B-4958-9F09-645DF2798423}" type="sibTrans" cxnId="{6292ACC4-0D40-4512-A545-2C07208D5E70}">
      <dgm:prSet/>
      <dgm:spPr/>
      <dgm:t>
        <a:bodyPr/>
        <a:lstStyle/>
        <a:p>
          <a:endParaRPr lang="es-EC"/>
        </a:p>
      </dgm:t>
    </dgm:pt>
    <dgm:pt modelId="{9DB44310-63FA-4157-B2AF-BECE04C0E4FF}">
      <dgm:prSet phldrT="[Texto]" custT="1"/>
      <dgm:spPr/>
      <dgm:t>
        <a:bodyPr/>
        <a:lstStyle/>
        <a:p>
          <a:pPr algn="just"/>
          <a:r>
            <a:rPr lang="es-EC" sz="900" dirty="0" smtClean="0">
              <a:latin typeface="Comic Sans MS" pitchFamily="66" charset="0"/>
            </a:rPr>
            <a:t>Facultad o capacidad que tiene el ser humano para comunicarse y expresar ideas, pensamientos, deseos, etc.</a:t>
          </a:r>
          <a:endParaRPr lang="es-EC" sz="900" dirty="0">
            <a:latin typeface="Comic Sans MS" pitchFamily="66" charset="0"/>
          </a:endParaRPr>
        </a:p>
      </dgm:t>
    </dgm:pt>
    <dgm:pt modelId="{92183FA9-A2FA-4D9F-AB13-081DF0D93AF9}" type="parTrans" cxnId="{59B423BB-62AD-4D27-AF8D-18D7B87D768D}">
      <dgm:prSet/>
      <dgm:spPr/>
      <dgm:t>
        <a:bodyPr/>
        <a:lstStyle/>
        <a:p>
          <a:endParaRPr lang="es-EC"/>
        </a:p>
      </dgm:t>
    </dgm:pt>
    <dgm:pt modelId="{AB4226A2-4509-470C-844C-234C1AF0D35B}" type="sibTrans" cxnId="{59B423BB-62AD-4D27-AF8D-18D7B87D768D}">
      <dgm:prSet/>
      <dgm:spPr/>
      <dgm:t>
        <a:bodyPr/>
        <a:lstStyle/>
        <a:p>
          <a:endParaRPr lang="es-EC"/>
        </a:p>
      </dgm:t>
    </dgm:pt>
    <dgm:pt modelId="{B154E3A4-6352-4E17-B237-DAE14C9906D1}">
      <dgm:prSet phldrT="[Texto]"/>
      <dgm:spPr/>
      <dgm:t>
        <a:bodyPr/>
        <a:lstStyle/>
        <a:p>
          <a:r>
            <a:rPr lang="es-EC" dirty="0" smtClean="0">
              <a:solidFill>
                <a:schemeClr val="tx1"/>
              </a:solidFill>
              <a:latin typeface="Comic Sans MS" pitchFamily="66" charset="0"/>
            </a:rPr>
            <a:t>Lengua</a:t>
          </a:r>
          <a:endParaRPr lang="es-EC" dirty="0">
            <a:solidFill>
              <a:schemeClr val="tx1"/>
            </a:solidFill>
            <a:latin typeface="Comic Sans MS" pitchFamily="66" charset="0"/>
          </a:endParaRPr>
        </a:p>
      </dgm:t>
    </dgm:pt>
    <dgm:pt modelId="{F0262F07-0603-4310-9827-080AC8C312EA}" type="parTrans" cxnId="{A1E6BB10-8EB2-43D9-A2B5-D61E5DA1BCCB}">
      <dgm:prSet/>
      <dgm:spPr/>
      <dgm:t>
        <a:bodyPr/>
        <a:lstStyle/>
        <a:p>
          <a:endParaRPr lang="es-EC"/>
        </a:p>
      </dgm:t>
    </dgm:pt>
    <dgm:pt modelId="{3C6ED554-E235-48A3-839E-49483001E5D6}" type="sibTrans" cxnId="{A1E6BB10-8EB2-43D9-A2B5-D61E5DA1BCCB}">
      <dgm:prSet/>
      <dgm:spPr/>
      <dgm:t>
        <a:bodyPr/>
        <a:lstStyle/>
        <a:p>
          <a:endParaRPr lang="es-EC"/>
        </a:p>
      </dgm:t>
    </dgm:pt>
    <dgm:pt modelId="{7011A3CC-B3F5-4DC2-8E64-4796C4125DA9}">
      <dgm:prSet phldrT="[Texto]" custT="1"/>
      <dgm:spPr/>
      <dgm:t>
        <a:bodyPr/>
        <a:lstStyle/>
        <a:p>
          <a:pPr algn="just"/>
          <a:r>
            <a:rPr lang="es-EC" sz="1000" dirty="0" smtClean="0">
              <a:latin typeface="Comic Sans MS" pitchFamily="66" charset="0"/>
            </a:rPr>
            <a:t>Es el idioma, un sistema de signos que está en la mente de los hablantes.</a:t>
          </a:r>
          <a:endParaRPr lang="es-EC" sz="1000" dirty="0">
            <a:latin typeface="Comic Sans MS" pitchFamily="66" charset="0"/>
          </a:endParaRPr>
        </a:p>
      </dgm:t>
    </dgm:pt>
    <dgm:pt modelId="{B32C3D4A-0787-4E2B-B9AD-47A379F6DD03}" type="parTrans" cxnId="{20AB7A17-AAE0-4E37-BC4D-D7F5FFB280E5}">
      <dgm:prSet/>
      <dgm:spPr/>
      <dgm:t>
        <a:bodyPr/>
        <a:lstStyle/>
        <a:p>
          <a:endParaRPr lang="es-EC"/>
        </a:p>
      </dgm:t>
    </dgm:pt>
    <dgm:pt modelId="{F06EECD5-5887-47A8-88DB-828C7A043F0E}" type="sibTrans" cxnId="{20AB7A17-AAE0-4E37-BC4D-D7F5FFB280E5}">
      <dgm:prSet/>
      <dgm:spPr/>
      <dgm:t>
        <a:bodyPr/>
        <a:lstStyle/>
        <a:p>
          <a:endParaRPr lang="es-EC"/>
        </a:p>
      </dgm:t>
    </dgm:pt>
    <dgm:pt modelId="{5330737F-A855-4B62-BE4C-CE723910EBCB}">
      <dgm:prSet phldrT="[Texto]"/>
      <dgm:spPr/>
      <dgm:t>
        <a:bodyPr/>
        <a:lstStyle/>
        <a:p>
          <a:r>
            <a:rPr lang="es-EC" dirty="0" smtClean="0">
              <a:solidFill>
                <a:schemeClr val="tx1"/>
              </a:solidFill>
              <a:latin typeface="Comic Sans MS" pitchFamily="66" charset="0"/>
            </a:rPr>
            <a:t>Habla</a:t>
          </a:r>
          <a:endParaRPr lang="es-EC" dirty="0">
            <a:solidFill>
              <a:schemeClr val="tx1"/>
            </a:solidFill>
            <a:latin typeface="Comic Sans MS" pitchFamily="66" charset="0"/>
          </a:endParaRPr>
        </a:p>
      </dgm:t>
    </dgm:pt>
    <dgm:pt modelId="{E5343381-42D1-4669-9726-50C7FC21C2E8}" type="parTrans" cxnId="{3719AF2D-7B50-421E-B97C-9B3B652B191E}">
      <dgm:prSet/>
      <dgm:spPr/>
      <dgm:t>
        <a:bodyPr/>
        <a:lstStyle/>
        <a:p>
          <a:endParaRPr lang="es-EC"/>
        </a:p>
      </dgm:t>
    </dgm:pt>
    <dgm:pt modelId="{1B38A533-E1AD-44DC-986C-1AA3544A5FCC}" type="sibTrans" cxnId="{3719AF2D-7B50-421E-B97C-9B3B652B191E}">
      <dgm:prSet/>
      <dgm:spPr/>
      <dgm:t>
        <a:bodyPr/>
        <a:lstStyle/>
        <a:p>
          <a:endParaRPr lang="es-EC"/>
        </a:p>
      </dgm:t>
    </dgm:pt>
    <dgm:pt modelId="{AF916B9F-28C1-413D-BA16-D915621C133C}">
      <dgm:prSet phldrT="[Texto]" custT="1"/>
      <dgm:spPr/>
      <dgm:t>
        <a:bodyPr/>
        <a:lstStyle/>
        <a:p>
          <a:pPr algn="just"/>
          <a:r>
            <a:rPr lang="es-EC" sz="900" dirty="0" smtClean="0">
              <a:latin typeface="Comic Sans MS" pitchFamily="66" charset="0"/>
            </a:rPr>
            <a:t>Realización física concreta del idioma. Uso  individual que cada persona  hace de su lengua</a:t>
          </a:r>
          <a:endParaRPr lang="es-EC" sz="900" dirty="0">
            <a:latin typeface="Comic Sans MS" pitchFamily="66" charset="0"/>
          </a:endParaRPr>
        </a:p>
      </dgm:t>
    </dgm:pt>
    <dgm:pt modelId="{504E22F0-E305-46F4-9C9F-C064339C8246}" type="parTrans" cxnId="{D1AEB610-65BC-4C00-9498-DF910D378997}">
      <dgm:prSet/>
      <dgm:spPr/>
      <dgm:t>
        <a:bodyPr/>
        <a:lstStyle/>
        <a:p>
          <a:endParaRPr lang="es-EC"/>
        </a:p>
      </dgm:t>
    </dgm:pt>
    <dgm:pt modelId="{64821D10-9330-481F-A038-CB705FEBA56B}" type="sibTrans" cxnId="{D1AEB610-65BC-4C00-9498-DF910D378997}">
      <dgm:prSet/>
      <dgm:spPr/>
      <dgm:t>
        <a:bodyPr/>
        <a:lstStyle/>
        <a:p>
          <a:endParaRPr lang="es-EC"/>
        </a:p>
      </dgm:t>
    </dgm:pt>
    <dgm:pt modelId="{862A3851-CC21-40CF-988D-17D5EC9815CC}" type="pres">
      <dgm:prSet presAssocID="{4448F5F6-48B7-4BB1-AEA1-B142B70E0D03}" presName="rootnode" presStyleCnt="0">
        <dgm:presLayoutVars>
          <dgm:chMax/>
          <dgm:chPref/>
          <dgm:dir/>
          <dgm:animLvl val="lvl"/>
        </dgm:presLayoutVars>
      </dgm:prSet>
      <dgm:spPr/>
      <dgm:t>
        <a:bodyPr/>
        <a:lstStyle/>
        <a:p>
          <a:endParaRPr lang="es-EC"/>
        </a:p>
      </dgm:t>
    </dgm:pt>
    <dgm:pt modelId="{28D44A0C-2B21-48A7-B057-658523FCEFDC}" type="pres">
      <dgm:prSet presAssocID="{5C128029-D8BD-41C0-A0BF-8D1EAE3A285A}" presName="composite" presStyleCnt="0"/>
      <dgm:spPr/>
      <dgm:t>
        <a:bodyPr/>
        <a:lstStyle/>
        <a:p>
          <a:endParaRPr lang="es-EC"/>
        </a:p>
      </dgm:t>
    </dgm:pt>
    <dgm:pt modelId="{7F4806ED-03D0-47CA-AD83-67EE76324930}" type="pres">
      <dgm:prSet presAssocID="{5C128029-D8BD-41C0-A0BF-8D1EAE3A285A}" presName="bentUpArrow1" presStyleLbl="alignImgPlace1" presStyleIdx="0" presStyleCnt="2"/>
      <dgm:spPr>
        <a:solidFill>
          <a:srgbClr val="00B0F0"/>
        </a:solidFill>
      </dgm:spPr>
      <dgm:t>
        <a:bodyPr/>
        <a:lstStyle/>
        <a:p>
          <a:endParaRPr lang="es-EC"/>
        </a:p>
      </dgm:t>
    </dgm:pt>
    <dgm:pt modelId="{FFF406CE-E64F-4D41-B9F9-3CBF7BAF4785}" type="pres">
      <dgm:prSet presAssocID="{5C128029-D8BD-41C0-A0BF-8D1EAE3A285A}" presName="ParentText" presStyleLbl="node1" presStyleIdx="0" presStyleCnt="3">
        <dgm:presLayoutVars>
          <dgm:chMax val="1"/>
          <dgm:chPref val="1"/>
          <dgm:bulletEnabled val="1"/>
        </dgm:presLayoutVars>
      </dgm:prSet>
      <dgm:spPr/>
      <dgm:t>
        <a:bodyPr/>
        <a:lstStyle/>
        <a:p>
          <a:endParaRPr lang="es-EC"/>
        </a:p>
      </dgm:t>
    </dgm:pt>
    <dgm:pt modelId="{69AD0822-CC72-440E-8785-C083C3E306B1}" type="pres">
      <dgm:prSet presAssocID="{5C128029-D8BD-41C0-A0BF-8D1EAE3A285A}" presName="ChildText" presStyleLbl="revTx" presStyleIdx="0" presStyleCnt="3" custScaleX="193225" custLinFactNeighborX="83847" custLinFactNeighborY="-7813">
        <dgm:presLayoutVars>
          <dgm:chMax val="0"/>
          <dgm:chPref val="0"/>
          <dgm:bulletEnabled val="1"/>
        </dgm:presLayoutVars>
      </dgm:prSet>
      <dgm:spPr/>
      <dgm:t>
        <a:bodyPr/>
        <a:lstStyle/>
        <a:p>
          <a:endParaRPr lang="es-EC"/>
        </a:p>
      </dgm:t>
    </dgm:pt>
    <dgm:pt modelId="{28E77B2B-5CF6-48C0-A8D7-0A3838D77057}" type="pres">
      <dgm:prSet presAssocID="{2EFC5D1D-740B-4958-9F09-645DF2798423}" presName="sibTrans" presStyleCnt="0"/>
      <dgm:spPr/>
      <dgm:t>
        <a:bodyPr/>
        <a:lstStyle/>
        <a:p>
          <a:endParaRPr lang="es-EC"/>
        </a:p>
      </dgm:t>
    </dgm:pt>
    <dgm:pt modelId="{36788253-D66D-4378-B436-1B36BCF958AE}" type="pres">
      <dgm:prSet presAssocID="{B154E3A4-6352-4E17-B237-DAE14C9906D1}" presName="composite" presStyleCnt="0"/>
      <dgm:spPr/>
      <dgm:t>
        <a:bodyPr/>
        <a:lstStyle/>
        <a:p>
          <a:endParaRPr lang="es-EC"/>
        </a:p>
      </dgm:t>
    </dgm:pt>
    <dgm:pt modelId="{365FB7D3-39A9-4EDD-B8E2-ADBEA28A6A18}" type="pres">
      <dgm:prSet presAssocID="{B154E3A4-6352-4E17-B237-DAE14C9906D1}" presName="bentUpArrow1" presStyleLbl="alignImgPlace1" presStyleIdx="1" presStyleCnt="2"/>
      <dgm:spPr>
        <a:solidFill>
          <a:srgbClr val="FFC000"/>
        </a:solidFill>
      </dgm:spPr>
      <dgm:t>
        <a:bodyPr/>
        <a:lstStyle/>
        <a:p>
          <a:endParaRPr lang="es-EC"/>
        </a:p>
      </dgm:t>
    </dgm:pt>
    <dgm:pt modelId="{A7F287A2-E5EE-429E-BE13-581C14F1CC7F}" type="pres">
      <dgm:prSet presAssocID="{B154E3A4-6352-4E17-B237-DAE14C9906D1}" presName="ParentText" presStyleLbl="node1" presStyleIdx="1" presStyleCnt="3">
        <dgm:presLayoutVars>
          <dgm:chMax val="1"/>
          <dgm:chPref val="1"/>
          <dgm:bulletEnabled val="1"/>
        </dgm:presLayoutVars>
      </dgm:prSet>
      <dgm:spPr/>
      <dgm:t>
        <a:bodyPr/>
        <a:lstStyle/>
        <a:p>
          <a:endParaRPr lang="es-EC"/>
        </a:p>
      </dgm:t>
    </dgm:pt>
    <dgm:pt modelId="{6CBA1959-7972-4565-811D-B622E6F9C5D2}" type="pres">
      <dgm:prSet presAssocID="{B154E3A4-6352-4E17-B237-DAE14C9906D1}" presName="ChildText" presStyleLbl="revTx" presStyleIdx="1" presStyleCnt="3" custScaleX="129861" custLinFactNeighborX="48484" custLinFactNeighborY="-9390">
        <dgm:presLayoutVars>
          <dgm:chMax val="0"/>
          <dgm:chPref val="0"/>
          <dgm:bulletEnabled val="1"/>
        </dgm:presLayoutVars>
      </dgm:prSet>
      <dgm:spPr/>
      <dgm:t>
        <a:bodyPr/>
        <a:lstStyle/>
        <a:p>
          <a:endParaRPr lang="es-EC"/>
        </a:p>
      </dgm:t>
    </dgm:pt>
    <dgm:pt modelId="{9A344C8A-25D9-476B-9D55-07180013AD56}" type="pres">
      <dgm:prSet presAssocID="{3C6ED554-E235-48A3-839E-49483001E5D6}" presName="sibTrans" presStyleCnt="0"/>
      <dgm:spPr/>
      <dgm:t>
        <a:bodyPr/>
        <a:lstStyle/>
        <a:p>
          <a:endParaRPr lang="es-EC"/>
        </a:p>
      </dgm:t>
    </dgm:pt>
    <dgm:pt modelId="{08C12B4D-CAD8-4FD1-B12D-D3744C4C6A90}" type="pres">
      <dgm:prSet presAssocID="{5330737F-A855-4B62-BE4C-CE723910EBCB}" presName="composite" presStyleCnt="0"/>
      <dgm:spPr/>
      <dgm:t>
        <a:bodyPr/>
        <a:lstStyle/>
        <a:p>
          <a:endParaRPr lang="es-EC"/>
        </a:p>
      </dgm:t>
    </dgm:pt>
    <dgm:pt modelId="{161E290A-5E68-4696-9FC0-FD639C72E741}" type="pres">
      <dgm:prSet presAssocID="{5330737F-A855-4B62-BE4C-CE723910EBCB}" presName="ParentText" presStyleLbl="node1" presStyleIdx="2" presStyleCnt="3" custLinFactNeighborX="-11953" custLinFactNeighborY="2997">
        <dgm:presLayoutVars>
          <dgm:chMax val="1"/>
          <dgm:chPref val="1"/>
          <dgm:bulletEnabled val="1"/>
        </dgm:presLayoutVars>
      </dgm:prSet>
      <dgm:spPr/>
      <dgm:t>
        <a:bodyPr/>
        <a:lstStyle/>
        <a:p>
          <a:endParaRPr lang="es-EC"/>
        </a:p>
      </dgm:t>
    </dgm:pt>
    <dgm:pt modelId="{B83E5A85-42F2-4B81-BEDE-ACB867236AAC}" type="pres">
      <dgm:prSet presAssocID="{5330737F-A855-4B62-BE4C-CE723910EBCB}" presName="FinalChildText" presStyleLbl="revTx" presStyleIdx="2" presStyleCnt="3" custScaleX="104759" custLinFactNeighborX="8428" custLinFactNeighborY="3567">
        <dgm:presLayoutVars>
          <dgm:chMax val="0"/>
          <dgm:chPref val="0"/>
          <dgm:bulletEnabled val="1"/>
        </dgm:presLayoutVars>
      </dgm:prSet>
      <dgm:spPr/>
      <dgm:t>
        <a:bodyPr/>
        <a:lstStyle/>
        <a:p>
          <a:endParaRPr lang="es-EC"/>
        </a:p>
      </dgm:t>
    </dgm:pt>
  </dgm:ptLst>
  <dgm:cxnLst>
    <dgm:cxn modelId="{3719AF2D-7B50-421E-B97C-9B3B652B191E}" srcId="{4448F5F6-48B7-4BB1-AEA1-B142B70E0D03}" destId="{5330737F-A855-4B62-BE4C-CE723910EBCB}" srcOrd="2" destOrd="0" parTransId="{E5343381-42D1-4669-9726-50C7FC21C2E8}" sibTransId="{1B38A533-E1AD-44DC-986C-1AA3544A5FCC}"/>
    <dgm:cxn modelId="{A1E6BB10-8EB2-43D9-A2B5-D61E5DA1BCCB}" srcId="{4448F5F6-48B7-4BB1-AEA1-B142B70E0D03}" destId="{B154E3A4-6352-4E17-B237-DAE14C9906D1}" srcOrd="1" destOrd="0" parTransId="{F0262F07-0603-4310-9827-080AC8C312EA}" sibTransId="{3C6ED554-E235-48A3-839E-49483001E5D6}"/>
    <dgm:cxn modelId="{401F1A93-A485-454E-AB0F-BDAEADFFFB04}" type="presOf" srcId="{5330737F-A855-4B62-BE4C-CE723910EBCB}" destId="{161E290A-5E68-4696-9FC0-FD639C72E741}" srcOrd="0" destOrd="0" presId="urn:microsoft.com/office/officeart/2005/8/layout/StepDownProcess"/>
    <dgm:cxn modelId="{D1AEB610-65BC-4C00-9498-DF910D378997}" srcId="{5330737F-A855-4B62-BE4C-CE723910EBCB}" destId="{AF916B9F-28C1-413D-BA16-D915621C133C}" srcOrd="0" destOrd="0" parTransId="{504E22F0-E305-46F4-9C9F-C064339C8246}" sibTransId="{64821D10-9330-481F-A038-CB705FEBA56B}"/>
    <dgm:cxn modelId="{C779F36C-7B9B-4400-BAD1-3E3A41F16C28}" type="presOf" srcId="{9DB44310-63FA-4157-B2AF-BECE04C0E4FF}" destId="{69AD0822-CC72-440E-8785-C083C3E306B1}" srcOrd="0" destOrd="0" presId="urn:microsoft.com/office/officeart/2005/8/layout/StepDownProcess"/>
    <dgm:cxn modelId="{4A79B395-CA6B-464D-B167-13FC0EA5D747}" type="presOf" srcId="{4448F5F6-48B7-4BB1-AEA1-B142B70E0D03}" destId="{862A3851-CC21-40CF-988D-17D5EC9815CC}" srcOrd="0" destOrd="0" presId="urn:microsoft.com/office/officeart/2005/8/layout/StepDownProcess"/>
    <dgm:cxn modelId="{6947273B-3B45-48EF-BFC6-1B853ED44A75}" type="presOf" srcId="{7011A3CC-B3F5-4DC2-8E64-4796C4125DA9}" destId="{6CBA1959-7972-4565-811D-B622E6F9C5D2}" srcOrd="0" destOrd="0" presId="urn:microsoft.com/office/officeart/2005/8/layout/StepDownProcess"/>
    <dgm:cxn modelId="{DD1ED905-67FE-4B45-A9E4-768E192432EB}" type="presOf" srcId="{B154E3A4-6352-4E17-B237-DAE14C9906D1}" destId="{A7F287A2-E5EE-429E-BE13-581C14F1CC7F}" srcOrd="0" destOrd="0" presId="urn:microsoft.com/office/officeart/2005/8/layout/StepDownProcess"/>
    <dgm:cxn modelId="{20AB7A17-AAE0-4E37-BC4D-D7F5FFB280E5}" srcId="{B154E3A4-6352-4E17-B237-DAE14C9906D1}" destId="{7011A3CC-B3F5-4DC2-8E64-4796C4125DA9}" srcOrd="0" destOrd="0" parTransId="{B32C3D4A-0787-4E2B-B9AD-47A379F6DD03}" sibTransId="{F06EECD5-5887-47A8-88DB-828C7A043F0E}"/>
    <dgm:cxn modelId="{7D70CE0C-271F-4A18-AF09-F8C3F8434D48}" type="presOf" srcId="{AF916B9F-28C1-413D-BA16-D915621C133C}" destId="{B83E5A85-42F2-4B81-BEDE-ACB867236AAC}" srcOrd="0" destOrd="0" presId="urn:microsoft.com/office/officeart/2005/8/layout/StepDownProcess"/>
    <dgm:cxn modelId="{6292ACC4-0D40-4512-A545-2C07208D5E70}" srcId="{4448F5F6-48B7-4BB1-AEA1-B142B70E0D03}" destId="{5C128029-D8BD-41C0-A0BF-8D1EAE3A285A}" srcOrd="0" destOrd="0" parTransId="{1C1B5742-4F8A-450B-A080-443065520273}" sibTransId="{2EFC5D1D-740B-4958-9F09-645DF2798423}"/>
    <dgm:cxn modelId="{59B423BB-62AD-4D27-AF8D-18D7B87D768D}" srcId="{5C128029-D8BD-41C0-A0BF-8D1EAE3A285A}" destId="{9DB44310-63FA-4157-B2AF-BECE04C0E4FF}" srcOrd="0" destOrd="0" parTransId="{92183FA9-A2FA-4D9F-AB13-081DF0D93AF9}" sibTransId="{AB4226A2-4509-470C-844C-234C1AF0D35B}"/>
    <dgm:cxn modelId="{31230124-B11A-4DB5-911D-A97ACBF6D1F5}" type="presOf" srcId="{5C128029-D8BD-41C0-A0BF-8D1EAE3A285A}" destId="{FFF406CE-E64F-4D41-B9F9-3CBF7BAF4785}" srcOrd="0" destOrd="0" presId="urn:microsoft.com/office/officeart/2005/8/layout/StepDownProcess"/>
    <dgm:cxn modelId="{CD8DA249-35EE-49A6-8270-6DA60C607073}" type="presParOf" srcId="{862A3851-CC21-40CF-988D-17D5EC9815CC}" destId="{28D44A0C-2B21-48A7-B057-658523FCEFDC}" srcOrd="0" destOrd="0" presId="urn:microsoft.com/office/officeart/2005/8/layout/StepDownProcess"/>
    <dgm:cxn modelId="{C30076B4-2E64-4095-BA9D-3B0632D4534C}" type="presParOf" srcId="{28D44A0C-2B21-48A7-B057-658523FCEFDC}" destId="{7F4806ED-03D0-47CA-AD83-67EE76324930}" srcOrd="0" destOrd="0" presId="urn:microsoft.com/office/officeart/2005/8/layout/StepDownProcess"/>
    <dgm:cxn modelId="{3317771B-F7CA-4AA8-B0F8-01933E9BC079}" type="presParOf" srcId="{28D44A0C-2B21-48A7-B057-658523FCEFDC}" destId="{FFF406CE-E64F-4D41-B9F9-3CBF7BAF4785}" srcOrd="1" destOrd="0" presId="urn:microsoft.com/office/officeart/2005/8/layout/StepDownProcess"/>
    <dgm:cxn modelId="{1DD559B4-C380-4C7D-BB02-BAE5EFA13C9C}" type="presParOf" srcId="{28D44A0C-2B21-48A7-B057-658523FCEFDC}" destId="{69AD0822-CC72-440E-8785-C083C3E306B1}" srcOrd="2" destOrd="0" presId="urn:microsoft.com/office/officeart/2005/8/layout/StepDownProcess"/>
    <dgm:cxn modelId="{264FE7B6-DCB0-48DB-9E17-63EAD3F3C007}" type="presParOf" srcId="{862A3851-CC21-40CF-988D-17D5EC9815CC}" destId="{28E77B2B-5CF6-48C0-A8D7-0A3838D77057}" srcOrd="1" destOrd="0" presId="urn:microsoft.com/office/officeart/2005/8/layout/StepDownProcess"/>
    <dgm:cxn modelId="{04FBCEAE-B128-4C83-A919-7E470BB4A8B1}" type="presParOf" srcId="{862A3851-CC21-40CF-988D-17D5EC9815CC}" destId="{36788253-D66D-4378-B436-1B36BCF958AE}" srcOrd="2" destOrd="0" presId="urn:microsoft.com/office/officeart/2005/8/layout/StepDownProcess"/>
    <dgm:cxn modelId="{8D7669C6-4F8B-4E43-B1F3-3517E0D43BEB}" type="presParOf" srcId="{36788253-D66D-4378-B436-1B36BCF958AE}" destId="{365FB7D3-39A9-4EDD-B8E2-ADBEA28A6A18}" srcOrd="0" destOrd="0" presId="urn:microsoft.com/office/officeart/2005/8/layout/StepDownProcess"/>
    <dgm:cxn modelId="{34E587DD-2E86-42B2-A391-9CC54851A41C}" type="presParOf" srcId="{36788253-D66D-4378-B436-1B36BCF958AE}" destId="{A7F287A2-E5EE-429E-BE13-581C14F1CC7F}" srcOrd="1" destOrd="0" presId="urn:microsoft.com/office/officeart/2005/8/layout/StepDownProcess"/>
    <dgm:cxn modelId="{B74689AF-A5A5-4ED3-BF98-21ED95C0217C}" type="presParOf" srcId="{36788253-D66D-4378-B436-1B36BCF958AE}" destId="{6CBA1959-7972-4565-811D-B622E6F9C5D2}" srcOrd="2" destOrd="0" presId="urn:microsoft.com/office/officeart/2005/8/layout/StepDownProcess"/>
    <dgm:cxn modelId="{6B53DED0-D616-4268-842A-0AFAC1421F30}" type="presParOf" srcId="{862A3851-CC21-40CF-988D-17D5EC9815CC}" destId="{9A344C8A-25D9-476B-9D55-07180013AD56}" srcOrd="3" destOrd="0" presId="urn:microsoft.com/office/officeart/2005/8/layout/StepDownProcess"/>
    <dgm:cxn modelId="{F9302D64-333A-4D03-8545-1F7DE7D274C6}" type="presParOf" srcId="{862A3851-CC21-40CF-988D-17D5EC9815CC}" destId="{08C12B4D-CAD8-4FD1-B12D-D3744C4C6A90}" srcOrd="4" destOrd="0" presId="urn:microsoft.com/office/officeart/2005/8/layout/StepDownProcess"/>
    <dgm:cxn modelId="{59E4C96F-465B-4234-88F7-2ADBBBF06A61}" type="presParOf" srcId="{08C12B4D-CAD8-4FD1-B12D-D3744C4C6A90}" destId="{161E290A-5E68-4696-9FC0-FD639C72E741}" srcOrd="0" destOrd="0" presId="urn:microsoft.com/office/officeart/2005/8/layout/StepDownProcess"/>
    <dgm:cxn modelId="{F02151C6-A8DB-48E6-B8B9-8B53C38AED59}" type="presParOf" srcId="{08C12B4D-CAD8-4FD1-B12D-D3744C4C6A90}" destId="{B83E5A85-42F2-4B81-BEDE-ACB867236AA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8283B8-340F-4B68-A3B5-B3FEAF0AC119}" type="doc">
      <dgm:prSet loTypeId="urn:microsoft.com/office/officeart/2005/8/layout/vList3#1" loCatId="picture" qsTypeId="urn:microsoft.com/office/officeart/2005/8/quickstyle/simple5" qsCatId="simple" csTypeId="urn:microsoft.com/office/officeart/2005/8/colors/accent0_2" csCatId="mainScheme" phldr="1"/>
      <dgm:spPr/>
    </dgm:pt>
    <dgm:pt modelId="{140A73B4-12A3-4A25-8CBE-83089E6BDAAB}">
      <dgm:prSet phldrT="[Texto]" custT="1"/>
      <dgm:spPr/>
      <dgm:t>
        <a:bodyPr/>
        <a:lstStyle/>
        <a:p>
          <a:pPr algn="just"/>
          <a:r>
            <a:rPr lang="es-EC" sz="1000" b="1" dirty="0" smtClean="0">
              <a:solidFill>
                <a:schemeClr val="tx1"/>
              </a:solidFill>
              <a:latin typeface="Comic Sans MS" pitchFamily="66" charset="0"/>
            </a:rPr>
            <a:t>- </a:t>
          </a:r>
          <a:r>
            <a:rPr lang="es-EC" sz="1000" dirty="0" smtClean="0">
              <a:solidFill>
                <a:schemeClr val="tx1"/>
              </a:solidFill>
              <a:latin typeface="Comic Sans MS" pitchFamily="66" charset="0"/>
            </a:rPr>
            <a:t>El lenguaje es una expresión más del desarrollo cognitivo.</a:t>
          </a:r>
        </a:p>
        <a:p>
          <a:pPr algn="just"/>
          <a:r>
            <a:rPr lang="es-EC" sz="1000" b="1" dirty="0" smtClean="0">
              <a:solidFill>
                <a:schemeClr val="tx1"/>
              </a:solidFill>
              <a:latin typeface="Comic Sans MS" pitchFamily="66" charset="0"/>
            </a:rPr>
            <a:t>-</a:t>
          </a:r>
          <a:r>
            <a:rPr lang="es-EC" sz="1000" dirty="0" smtClean="0">
              <a:solidFill>
                <a:schemeClr val="tx1"/>
              </a:solidFill>
              <a:latin typeface="Comic Sans MS" pitchFamily="66" charset="0"/>
            </a:rPr>
            <a:t> Para usar y combinar palabras debe existir previamente  capacidad simbólica  que el niño adquiere durante el período sensorio motor.</a:t>
          </a:r>
        </a:p>
        <a:p>
          <a:pPr algn="just"/>
          <a:r>
            <a:rPr lang="es-EC" sz="1000" dirty="0" smtClean="0">
              <a:solidFill>
                <a:schemeClr val="tx1"/>
              </a:solidFill>
              <a:latin typeface="Comic Sans MS" pitchFamily="66" charset="0"/>
            </a:rPr>
            <a:t>- Lenguaje egocéntrico y lenguaje socializado</a:t>
          </a:r>
          <a:endParaRPr lang="es-EC" sz="1000" dirty="0">
            <a:solidFill>
              <a:schemeClr val="tx1"/>
            </a:solidFill>
            <a:latin typeface="Comic Sans MS" pitchFamily="66" charset="0"/>
          </a:endParaRPr>
        </a:p>
      </dgm:t>
    </dgm:pt>
    <dgm:pt modelId="{0FDAF686-83D3-4C4E-BA63-5BB4BA7E8DBF}" type="parTrans" cxnId="{88EB1814-2992-4DE2-B59C-A8EB38C7258C}">
      <dgm:prSet/>
      <dgm:spPr/>
      <dgm:t>
        <a:bodyPr/>
        <a:lstStyle/>
        <a:p>
          <a:endParaRPr lang="es-EC"/>
        </a:p>
      </dgm:t>
    </dgm:pt>
    <dgm:pt modelId="{66115CEC-004C-47CB-A0D8-571D5F046060}" type="sibTrans" cxnId="{88EB1814-2992-4DE2-B59C-A8EB38C7258C}">
      <dgm:prSet/>
      <dgm:spPr/>
      <dgm:t>
        <a:bodyPr/>
        <a:lstStyle/>
        <a:p>
          <a:endParaRPr lang="es-EC"/>
        </a:p>
      </dgm:t>
    </dgm:pt>
    <dgm:pt modelId="{04035E20-152E-48A8-B1A5-65FF70A215FD}">
      <dgm:prSet phldrT="[Texto]" custT="1"/>
      <dgm:spPr/>
      <dgm:t>
        <a:bodyPr/>
        <a:lstStyle/>
        <a:p>
          <a:pPr algn="l"/>
          <a:r>
            <a:rPr lang="es-EC" sz="1000" b="1" dirty="0" smtClean="0">
              <a:solidFill>
                <a:schemeClr val="tx1"/>
              </a:solidFill>
              <a:latin typeface="Comic Sans MS" pitchFamily="66" charset="0"/>
            </a:rPr>
            <a:t>- </a:t>
          </a:r>
          <a:r>
            <a:rPr lang="es-EC" sz="1000" b="0" dirty="0" smtClean="0">
              <a:solidFill>
                <a:schemeClr val="tx1"/>
              </a:solidFill>
              <a:latin typeface="Comic Sans MS" pitchFamily="66" charset="0"/>
            </a:rPr>
            <a:t>El origen del lenguaje es social. </a:t>
          </a:r>
        </a:p>
        <a:p>
          <a:pPr algn="l"/>
          <a:r>
            <a:rPr lang="es-EC" sz="1000" dirty="0" smtClean="0">
              <a:solidFill>
                <a:schemeClr val="tx1"/>
              </a:solidFill>
              <a:latin typeface="Comic Sans MS" pitchFamily="66" charset="0"/>
            </a:rPr>
            <a:t>El lenguaje es el principal  vehículo de interacción, e influye decisivamente en el desarrollo del pensamiento.</a:t>
          </a:r>
        </a:p>
        <a:p>
          <a:pPr algn="l"/>
          <a:r>
            <a:rPr lang="es-EC" sz="1000" b="1" dirty="0" smtClean="0">
              <a:solidFill>
                <a:schemeClr val="tx1"/>
              </a:solidFill>
              <a:latin typeface="Comic Sans MS" pitchFamily="66" charset="0"/>
            </a:rPr>
            <a:t>-</a:t>
          </a:r>
          <a:r>
            <a:rPr lang="es-EC" sz="1000" dirty="0" smtClean="0">
              <a:solidFill>
                <a:schemeClr val="tx1"/>
              </a:solidFill>
              <a:latin typeface="Comic Sans MS" pitchFamily="66" charset="0"/>
            </a:rPr>
            <a:t> El lenguaje infantil es social, exterior, pero poco a poco se  interioriza., por lo tanto, no es posible desarrollo cognitivo si hay ausencia de lenguaje.</a:t>
          </a:r>
        </a:p>
        <a:p>
          <a:pPr algn="l"/>
          <a:r>
            <a:rPr lang="es-EC" sz="1000" b="1" dirty="0" smtClean="0">
              <a:solidFill>
                <a:schemeClr val="tx1"/>
              </a:solidFill>
              <a:latin typeface="Comic Sans MS" pitchFamily="66" charset="0"/>
            </a:rPr>
            <a:t>-</a:t>
          </a:r>
          <a:r>
            <a:rPr lang="es-EC" sz="1000" dirty="0" smtClean="0">
              <a:solidFill>
                <a:schemeClr val="tx1"/>
              </a:solidFill>
              <a:latin typeface="Comic Sans MS" pitchFamily="66" charset="0"/>
            </a:rPr>
            <a:t> ZDP.</a:t>
          </a:r>
          <a:endParaRPr lang="es-EC" sz="1000" dirty="0">
            <a:solidFill>
              <a:schemeClr val="tx1"/>
            </a:solidFill>
            <a:latin typeface="Comic Sans MS" pitchFamily="66" charset="0"/>
          </a:endParaRPr>
        </a:p>
      </dgm:t>
    </dgm:pt>
    <dgm:pt modelId="{CEAF23EF-CD5F-4980-B200-5C2B5F8CFE19}" type="parTrans" cxnId="{1F633CFF-B9BB-42F6-9CE4-4A3A7A77E0DA}">
      <dgm:prSet/>
      <dgm:spPr/>
      <dgm:t>
        <a:bodyPr/>
        <a:lstStyle/>
        <a:p>
          <a:endParaRPr lang="es-EC"/>
        </a:p>
      </dgm:t>
    </dgm:pt>
    <dgm:pt modelId="{DAA928D4-B723-41FD-BB4A-287D36E9F522}" type="sibTrans" cxnId="{1F633CFF-B9BB-42F6-9CE4-4A3A7A77E0DA}">
      <dgm:prSet/>
      <dgm:spPr/>
      <dgm:t>
        <a:bodyPr/>
        <a:lstStyle/>
        <a:p>
          <a:endParaRPr lang="es-EC"/>
        </a:p>
      </dgm:t>
    </dgm:pt>
    <dgm:pt modelId="{3FE18B18-1EBE-4273-8AB9-5689C442068D}">
      <dgm:prSet phldrT="[Texto]" custT="1"/>
      <dgm:spPr/>
      <dgm:t>
        <a:bodyPr/>
        <a:lstStyle/>
        <a:p>
          <a:pPr algn="just"/>
          <a:r>
            <a:rPr lang="es-EC" sz="1000" b="1" dirty="0" smtClean="0">
              <a:solidFill>
                <a:schemeClr val="tx1"/>
              </a:solidFill>
              <a:latin typeface="Comic Sans MS" pitchFamily="66" charset="0"/>
            </a:rPr>
            <a:t>-</a:t>
          </a:r>
          <a:r>
            <a:rPr lang="es-EC" sz="1000" dirty="0" smtClean="0">
              <a:solidFill>
                <a:schemeClr val="tx1"/>
              </a:solidFill>
              <a:latin typeface="Comic Sans MS" pitchFamily="66" charset="0"/>
            </a:rPr>
            <a:t> Lo innato del ser humano daba igual.</a:t>
          </a:r>
        </a:p>
        <a:p>
          <a:pPr algn="just"/>
          <a:r>
            <a:rPr lang="es-EC" sz="1000" b="1" dirty="0" smtClean="0">
              <a:solidFill>
                <a:schemeClr val="tx1"/>
              </a:solidFill>
              <a:latin typeface="Comic Sans MS" pitchFamily="66" charset="0"/>
            </a:rPr>
            <a:t>-</a:t>
          </a:r>
          <a:r>
            <a:rPr lang="es-EC" sz="1000" dirty="0" smtClean="0">
              <a:solidFill>
                <a:schemeClr val="tx1"/>
              </a:solidFill>
              <a:latin typeface="Comic Sans MS" pitchFamily="66" charset="0"/>
            </a:rPr>
            <a:t> El lenguaje es igual a la conducta.</a:t>
          </a:r>
        </a:p>
        <a:p>
          <a:pPr algn="just"/>
          <a:r>
            <a:rPr lang="es-EC" sz="1000" dirty="0" smtClean="0">
              <a:solidFill>
                <a:schemeClr val="tx1"/>
              </a:solidFill>
              <a:latin typeface="Comic Sans MS" pitchFamily="66" charset="0"/>
            </a:rPr>
            <a:t>- Si se refuerza la conducta del niño, adquiere el lenguaje, y la manera de mantener esta conducta es reforzando positivamente. E – R. Condicionamiento operante. </a:t>
          </a:r>
          <a:endParaRPr lang="es-EC" sz="1000" dirty="0">
            <a:solidFill>
              <a:schemeClr val="tx1"/>
            </a:solidFill>
            <a:latin typeface="Comic Sans MS" pitchFamily="66" charset="0"/>
          </a:endParaRPr>
        </a:p>
      </dgm:t>
    </dgm:pt>
    <dgm:pt modelId="{30231FEB-BCC4-447D-BCAD-D2A3B58A90A5}" type="parTrans" cxnId="{EE029055-7058-4BA8-A24C-E7DFA683EE7A}">
      <dgm:prSet/>
      <dgm:spPr/>
      <dgm:t>
        <a:bodyPr/>
        <a:lstStyle/>
        <a:p>
          <a:endParaRPr lang="es-EC"/>
        </a:p>
      </dgm:t>
    </dgm:pt>
    <dgm:pt modelId="{AAA9BED4-42EC-4906-9DDA-62EB4214DEE5}" type="sibTrans" cxnId="{EE029055-7058-4BA8-A24C-E7DFA683EE7A}">
      <dgm:prSet/>
      <dgm:spPr/>
      <dgm:t>
        <a:bodyPr/>
        <a:lstStyle/>
        <a:p>
          <a:endParaRPr lang="es-EC"/>
        </a:p>
      </dgm:t>
    </dgm:pt>
    <dgm:pt modelId="{6B44F539-2479-48B5-8FA8-D2F590B84EE6}">
      <dgm:prSet custT="1"/>
      <dgm:spPr/>
      <dgm:t>
        <a:bodyPr/>
        <a:lstStyle/>
        <a:p>
          <a:pPr algn="just"/>
          <a:r>
            <a:rPr lang="es-ES" sz="1000" dirty="0" smtClean="0">
              <a:solidFill>
                <a:schemeClr val="tx1"/>
              </a:solidFill>
              <a:latin typeface="Comic Sans MS" pitchFamily="66" charset="0"/>
            </a:rPr>
            <a:t>- Los seres humanos poseen un dispositivo de adquisición del lenguaje (DAL) que programa el cerebro para analizar el lenguaje escuchado y descifrar sus reglas.</a:t>
          </a:r>
          <a:endParaRPr lang="es-EC" sz="1000" dirty="0" smtClean="0">
            <a:solidFill>
              <a:schemeClr val="tx1"/>
            </a:solidFill>
            <a:latin typeface="Comic Sans MS" pitchFamily="66" charset="0"/>
          </a:endParaRPr>
        </a:p>
        <a:p>
          <a:pPr algn="just"/>
          <a:r>
            <a:rPr lang="es-EC" sz="1000" dirty="0" smtClean="0">
              <a:solidFill>
                <a:schemeClr val="tx1"/>
              </a:solidFill>
              <a:latin typeface="Comic Sans MS" pitchFamily="66" charset="0"/>
            </a:rPr>
            <a:t>- El lenguaje se adquiere debido a la progresiva maduración de las capacidades genéticamente humanas.</a:t>
          </a:r>
        </a:p>
        <a:p>
          <a:pPr algn="just"/>
          <a:r>
            <a:rPr lang="es-EC" sz="1000" dirty="0" smtClean="0">
              <a:solidFill>
                <a:schemeClr val="tx1"/>
              </a:solidFill>
              <a:latin typeface="Comic Sans MS" pitchFamily="66" charset="0"/>
            </a:rPr>
            <a:t>- Capacidad exclusivamente humana genética, innata y universal.</a:t>
          </a:r>
        </a:p>
        <a:p>
          <a:pPr algn="just"/>
          <a:endParaRPr lang="es-EC" sz="1000" dirty="0">
            <a:solidFill>
              <a:schemeClr val="tx1"/>
            </a:solidFill>
            <a:latin typeface="Comic Sans MS" pitchFamily="66" charset="0"/>
          </a:endParaRPr>
        </a:p>
      </dgm:t>
    </dgm:pt>
    <dgm:pt modelId="{DEEADACA-F4BB-4DBD-93CB-6A82546302EE}" type="parTrans" cxnId="{9704394A-78DB-48BD-A677-B4489A22CB12}">
      <dgm:prSet/>
      <dgm:spPr/>
      <dgm:t>
        <a:bodyPr/>
        <a:lstStyle/>
        <a:p>
          <a:endParaRPr lang="es-EC"/>
        </a:p>
      </dgm:t>
    </dgm:pt>
    <dgm:pt modelId="{94D98D09-28B6-4F3A-A11A-432610024AB6}" type="sibTrans" cxnId="{9704394A-78DB-48BD-A677-B4489A22CB12}">
      <dgm:prSet/>
      <dgm:spPr/>
      <dgm:t>
        <a:bodyPr/>
        <a:lstStyle/>
        <a:p>
          <a:endParaRPr lang="es-EC"/>
        </a:p>
      </dgm:t>
    </dgm:pt>
    <dgm:pt modelId="{8D951EF4-E1BC-4B28-A245-6EBE1B5DD8B8}">
      <dgm:prSet custT="1"/>
      <dgm:spPr/>
      <dgm:t>
        <a:bodyPr/>
        <a:lstStyle/>
        <a:p>
          <a:pPr algn="just"/>
          <a:r>
            <a:rPr lang="es-ES" sz="1000" b="1" dirty="0" smtClean="0">
              <a:solidFill>
                <a:schemeClr val="tx1"/>
              </a:solidFill>
              <a:latin typeface="Comic Sans MS" pitchFamily="66" charset="0"/>
            </a:rPr>
            <a:t>-</a:t>
          </a:r>
          <a:r>
            <a:rPr lang="es-ES" sz="1000" dirty="0" smtClean="0">
              <a:solidFill>
                <a:schemeClr val="tx1"/>
              </a:solidFill>
              <a:latin typeface="Comic Sans MS" pitchFamily="66" charset="0"/>
            </a:rPr>
            <a:t> Los niños  requieren de un sistema de apoyo  para la adquisición del lenguaje SAAL.</a:t>
          </a:r>
          <a:endParaRPr lang="es-ES" sz="1000" b="1" dirty="0" smtClean="0">
            <a:solidFill>
              <a:schemeClr val="tx1"/>
            </a:solidFill>
            <a:latin typeface="Comic Sans MS" pitchFamily="66" charset="0"/>
          </a:endParaRPr>
        </a:p>
        <a:p>
          <a:pPr algn="just"/>
          <a:r>
            <a:rPr lang="es-ES" sz="1000" b="1" dirty="0" smtClean="0">
              <a:solidFill>
                <a:schemeClr val="tx1"/>
              </a:solidFill>
              <a:latin typeface="Comic Sans MS" pitchFamily="66" charset="0"/>
            </a:rPr>
            <a:t>-</a:t>
          </a:r>
          <a:r>
            <a:rPr lang="es-ES" sz="1000" dirty="0" smtClean="0">
              <a:solidFill>
                <a:schemeClr val="tx1"/>
              </a:solidFill>
              <a:latin typeface="Comic Sans MS" pitchFamily="66" charset="0"/>
            </a:rPr>
            <a:t> El lenguaje sirve de instrumento entre el ser humano y el conocimiento de la realidad, para así construir el pensamiento humano.</a:t>
          </a:r>
        </a:p>
        <a:p>
          <a:pPr algn="just"/>
          <a:endParaRPr lang="es-EC" sz="1000" dirty="0">
            <a:solidFill>
              <a:schemeClr val="tx1"/>
            </a:solidFill>
            <a:latin typeface="Comic Sans MS" pitchFamily="66" charset="0"/>
          </a:endParaRPr>
        </a:p>
      </dgm:t>
    </dgm:pt>
    <dgm:pt modelId="{B30B771B-8917-4F4F-BB33-881A11AFCF28}" type="parTrans" cxnId="{246C7436-0465-45B5-8DDD-5CF85AE0F0ED}">
      <dgm:prSet/>
      <dgm:spPr/>
      <dgm:t>
        <a:bodyPr/>
        <a:lstStyle/>
        <a:p>
          <a:endParaRPr lang="es-EC"/>
        </a:p>
      </dgm:t>
    </dgm:pt>
    <dgm:pt modelId="{3F0A6264-686F-419F-82F8-34DC94195DEE}" type="sibTrans" cxnId="{246C7436-0465-45B5-8DDD-5CF85AE0F0ED}">
      <dgm:prSet/>
      <dgm:spPr/>
      <dgm:t>
        <a:bodyPr/>
        <a:lstStyle/>
        <a:p>
          <a:endParaRPr lang="es-EC"/>
        </a:p>
      </dgm:t>
    </dgm:pt>
    <dgm:pt modelId="{72B72D7C-FB9F-4F4D-8859-A127BAF808D6}" type="pres">
      <dgm:prSet presAssocID="{208283B8-340F-4B68-A3B5-B3FEAF0AC119}" presName="linearFlow" presStyleCnt="0">
        <dgm:presLayoutVars>
          <dgm:dir/>
          <dgm:resizeHandles val="exact"/>
        </dgm:presLayoutVars>
      </dgm:prSet>
      <dgm:spPr/>
    </dgm:pt>
    <dgm:pt modelId="{9501D488-5B48-458A-89F1-3B8322BF61F0}" type="pres">
      <dgm:prSet presAssocID="{140A73B4-12A3-4A25-8CBE-83089E6BDAAB}" presName="composite" presStyleCnt="0"/>
      <dgm:spPr/>
    </dgm:pt>
    <dgm:pt modelId="{B25B2102-1D8D-4F52-9FE0-97BCD7FDEF6E}" type="pres">
      <dgm:prSet presAssocID="{140A73B4-12A3-4A25-8CBE-83089E6BDAAB}"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8226207F-6C40-4708-B750-E43C47AD5693}" type="pres">
      <dgm:prSet presAssocID="{140A73B4-12A3-4A25-8CBE-83089E6BDAAB}" presName="txShp" presStyleLbl="node1" presStyleIdx="0" presStyleCnt="5">
        <dgm:presLayoutVars>
          <dgm:bulletEnabled val="1"/>
        </dgm:presLayoutVars>
      </dgm:prSet>
      <dgm:spPr/>
      <dgm:t>
        <a:bodyPr/>
        <a:lstStyle/>
        <a:p>
          <a:endParaRPr lang="es-EC"/>
        </a:p>
      </dgm:t>
    </dgm:pt>
    <dgm:pt modelId="{E0C2D85A-5F47-4B99-97AF-5CB3119C1523}" type="pres">
      <dgm:prSet presAssocID="{66115CEC-004C-47CB-A0D8-571D5F046060}" presName="spacing" presStyleCnt="0"/>
      <dgm:spPr/>
    </dgm:pt>
    <dgm:pt modelId="{5E1C2245-11B1-4B93-8B85-6987B610B6D9}" type="pres">
      <dgm:prSet presAssocID="{04035E20-152E-48A8-B1A5-65FF70A215FD}" presName="composite" presStyleCnt="0"/>
      <dgm:spPr/>
    </dgm:pt>
    <dgm:pt modelId="{8583DFD1-F92C-458B-A6C6-3627605AE75A}" type="pres">
      <dgm:prSet presAssocID="{04035E20-152E-48A8-B1A5-65FF70A215FD}"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24F437A4-0BA7-4F65-BBBD-80269E84B421}" type="pres">
      <dgm:prSet presAssocID="{04035E20-152E-48A8-B1A5-65FF70A215FD}" presName="txShp" presStyleLbl="node1" presStyleIdx="1" presStyleCnt="5" custScaleY="122486">
        <dgm:presLayoutVars>
          <dgm:bulletEnabled val="1"/>
        </dgm:presLayoutVars>
      </dgm:prSet>
      <dgm:spPr/>
      <dgm:t>
        <a:bodyPr/>
        <a:lstStyle/>
        <a:p>
          <a:endParaRPr lang="es-EC"/>
        </a:p>
      </dgm:t>
    </dgm:pt>
    <dgm:pt modelId="{582616AD-42F8-4E2C-BC4A-B8361C3C80BF}" type="pres">
      <dgm:prSet presAssocID="{DAA928D4-B723-41FD-BB4A-287D36E9F522}" presName="spacing" presStyleCnt="0"/>
      <dgm:spPr/>
    </dgm:pt>
    <dgm:pt modelId="{20550765-913E-4036-8079-CA3655E015BC}" type="pres">
      <dgm:prSet presAssocID="{3FE18B18-1EBE-4273-8AB9-5689C442068D}" presName="composite" presStyleCnt="0"/>
      <dgm:spPr/>
    </dgm:pt>
    <dgm:pt modelId="{37968E3F-6A7C-43F0-8963-277895890BB7}" type="pres">
      <dgm:prSet presAssocID="{3FE18B18-1EBE-4273-8AB9-5689C442068D}"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CF16C87-81FB-4B81-844A-118CEE977014}" type="pres">
      <dgm:prSet presAssocID="{3FE18B18-1EBE-4273-8AB9-5689C442068D}" presName="txShp" presStyleLbl="node1" presStyleIdx="2" presStyleCnt="5">
        <dgm:presLayoutVars>
          <dgm:bulletEnabled val="1"/>
        </dgm:presLayoutVars>
      </dgm:prSet>
      <dgm:spPr/>
      <dgm:t>
        <a:bodyPr/>
        <a:lstStyle/>
        <a:p>
          <a:endParaRPr lang="es-EC"/>
        </a:p>
      </dgm:t>
    </dgm:pt>
    <dgm:pt modelId="{DD7FDE73-9145-43AA-95C8-809D37A07958}" type="pres">
      <dgm:prSet presAssocID="{AAA9BED4-42EC-4906-9DDA-62EB4214DEE5}" presName="spacing" presStyleCnt="0"/>
      <dgm:spPr/>
    </dgm:pt>
    <dgm:pt modelId="{C0EE41DA-CC68-4063-8104-E61C04101947}" type="pres">
      <dgm:prSet presAssocID="{8D951EF4-E1BC-4B28-A245-6EBE1B5DD8B8}" presName="composite" presStyleCnt="0"/>
      <dgm:spPr/>
    </dgm:pt>
    <dgm:pt modelId="{EC78F736-7962-4626-90C9-7B915FC45912}" type="pres">
      <dgm:prSet presAssocID="{8D951EF4-E1BC-4B28-A245-6EBE1B5DD8B8}"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 modelId="{54B45A3E-F81E-4D05-85D7-250AA073FB32}" type="pres">
      <dgm:prSet presAssocID="{8D951EF4-E1BC-4B28-A245-6EBE1B5DD8B8}" presName="txShp" presStyleLbl="node1" presStyleIdx="3" presStyleCnt="5">
        <dgm:presLayoutVars>
          <dgm:bulletEnabled val="1"/>
        </dgm:presLayoutVars>
      </dgm:prSet>
      <dgm:spPr/>
      <dgm:t>
        <a:bodyPr/>
        <a:lstStyle/>
        <a:p>
          <a:endParaRPr lang="es-EC"/>
        </a:p>
      </dgm:t>
    </dgm:pt>
    <dgm:pt modelId="{FF71A51D-B832-4C6A-97D1-BEFBF4AD4BD4}" type="pres">
      <dgm:prSet presAssocID="{3F0A6264-686F-419F-82F8-34DC94195DEE}" presName="spacing" presStyleCnt="0"/>
      <dgm:spPr/>
    </dgm:pt>
    <dgm:pt modelId="{F98958FC-70A4-40D1-916C-FE3FC0AA91BB}" type="pres">
      <dgm:prSet presAssocID="{6B44F539-2479-48B5-8FA8-D2F590B84EE6}" presName="composite" presStyleCnt="0"/>
      <dgm:spPr/>
    </dgm:pt>
    <dgm:pt modelId="{A0BA9DA4-AAED-4B31-8084-3F1460F171DA}" type="pres">
      <dgm:prSet presAssocID="{6B44F539-2479-48B5-8FA8-D2F590B84EE6}"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pt>
    <dgm:pt modelId="{8B09F937-EC32-464A-84F2-386AACC521F5}" type="pres">
      <dgm:prSet presAssocID="{6B44F539-2479-48B5-8FA8-D2F590B84EE6}" presName="txShp" presStyleLbl="node1" presStyleIdx="4" presStyleCnt="5" custScaleY="122972">
        <dgm:presLayoutVars>
          <dgm:bulletEnabled val="1"/>
        </dgm:presLayoutVars>
      </dgm:prSet>
      <dgm:spPr/>
      <dgm:t>
        <a:bodyPr/>
        <a:lstStyle/>
        <a:p>
          <a:endParaRPr lang="es-EC"/>
        </a:p>
      </dgm:t>
    </dgm:pt>
  </dgm:ptLst>
  <dgm:cxnLst>
    <dgm:cxn modelId="{C4E9383F-DC10-4CB2-8EDC-AB918029DAD7}" type="presOf" srcId="{3FE18B18-1EBE-4273-8AB9-5689C442068D}" destId="{ACF16C87-81FB-4B81-844A-118CEE977014}" srcOrd="0" destOrd="0" presId="urn:microsoft.com/office/officeart/2005/8/layout/vList3#1"/>
    <dgm:cxn modelId="{EE029055-7058-4BA8-A24C-E7DFA683EE7A}" srcId="{208283B8-340F-4B68-A3B5-B3FEAF0AC119}" destId="{3FE18B18-1EBE-4273-8AB9-5689C442068D}" srcOrd="2" destOrd="0" parTransId="{30231FEB-BCC4-447D-BCAD-D2A3B58A90A5}" sibTransId="{AAA9BED4-42EC-4906-9DDA-62EB4214DEE5}"/>
    <dgm:cxn modelId="{246C7436-0465-45B5-8DDD-5CF85AE0F0ED}" srcId="{208283B8-340F-4B68-A3B5-B3FEAF0AC119}" destId="{8D951EF4-E1BC-4B28-A245-6EBE1B5DD8B8}" srcOrd="3" destOrd="0" parTransId="{B30B771B-8917-4F4F-BB33-881A11AFCF28}" sibTransId="{3F0A6264-686F-419F-82F8-34DC94195DEE}"/>
    <dgm:cxn modelId="{86ED2B85-36F1-4F78-ABD6-689C51001FF5}" type="presOf" srcId="{208283B8-340F-4B68-A3B5-B3FEAF0AC119}" destId="{72B72D7C-FB9F-4F4D-8859-A127BAF808D6}" srcOrd="0" destOrd="0" presId="urn:microsoft.com/office/officeart/2005/8/layout/vList3#1"/>
    <dgm:cxn modelId="{70D627AB-8CD1-4A85-B66B-2436BE1D333C}" type="presOf" srcId="{8D951EF4-E1BC-4B28-A245-6EBE1B5DD8B8}" destId="{54B45A3E-F81E-4D05-85D7-250AA073FB32}" srcOrd="0" destOrd="0" presId="urn:microsoft.com/office/officeart/2005/8/layout/vList3#1"/>
    <dgm:cxn modelId="{9704394A-78DB-48BD-A677-B4489A22CB12}" srcId="{208283B8-340F-4B68-A3B5-B3FEAF0AC119}" destId="{6B44F539-2479-48B5-8FA8-D2F590B84EE6}" srcOrd="4" destOrd="0" parTransId="{DEEADACA-F4BB-4DBD-93CB-6A82546302EE}" sibTransId="{94D98D09-28B6-4F3A-A11A-432610024AB6}"/>
    <dgm:cxn modelId="{A4257808-F09A-4ADE-8D18-5EE29618F83A}" type="presOf" srcId="{140A73B4-12A3-4A25-8CBE-83089E6BDAAB}" destId="{8226207F-6C40-4708-B750-E43C47AD5693}" srcOrd="0" destOrd="0" presId="urn:microsoft.com/office/officeart/2005/8/layout/vList3#1"/>
    <dgm:cxn modelId="{04E6B96C-7E1B-4907-810B-B96C735E676D}" type="presOf" srcId="{6B44F539-2479-48B5-8FA8-D2F590B84EE6}" destId="{8B09F937-EC32-464A-84F2-386AACC521F5}" srcOrd="0" destOrd="0" presId="urn:microsoft.com/office/officeart/2005/8/layout/vList3#1"/>
    <dgm:cxn modelId="{1F633CFF-B9BB-42F6-9CE4-4A3A7A77E0DA}" srcId="{208283B8-340F-4B68-A3B5-B3FEAF0AC119}" destId="{04035E20-152E-48A8-B1A5-65FF70A215FD}" srcOrd="1" destOrd="0" parTransId="{CEAF23EF-CD5F-4980-B200-5C2B5F8CFE19}" sibTransId="{DAA928D4-B723-41FD-BB4A-287D36E9F522}"/>
    <dgm:cxn modelId="{5CD8BC3B-FB43-4CF3-BFBC-98899FA0A7B5}" type="presOf" srcId="{04035E20-152E-48A8-B1A5-65FF70A215FD}" destId="{24F437A4-0BA7-4F65-BBBD-80269E84B421}" srcOrd="0" destOrd="0" presId="urn:microsoft.com/office/officeart/2005/8/layout/vList3#1"/>
    <dgm:cxn modelId="{88EB1814-2992-4DE2-B59C-A8EB38C7258C}" srcId="{208283B8-340F-4B68-A3B5-B3FEAF0AC119}" destId="{140A73B4-12A3-4A25-8CBE-83089E6BDAAB}" srcOrd="0" destOrd="0" parTransId="{0FDAF686-83D3-4C4E-BA63-5BB4BA7E8DBF}" sibTransId="{66115CEC-004C-47CB-A0D8-571D5F046060}"/>
    <dgm:cxn modelId="{AC19FEE3-D391-4525-8331-86DF0427C32F}" type="presParOf" srcId="{72B72D7C-FB9F-4F4D-8859-A127BAF808D6}" destId="{9501D488-5B48-458A-89F1-3B8322BF61F0}" srcOrd="0" destOrd="0" presId="urn:microsoft.com/office/officeart/2005/8/layout/vList3#1"/>
    <dgm:cxn modelId="{02797462-EFD4-4FE7-B61F-94C28C2029E8}" type="presParOf" srcId="{9501D488-5B48-458A-89F1-3B8322BF61F0}" destId="{B25B2102-1D8D-4F52-9FE0-97BCD7FDEF6E}" srcOrd="0" destOrd="0" presId="urn:microsoft.com/office/officeart/2005/8/layout/vList3#1"/>
    <dgm:cxn modelId="{FFF19B56-AA10-43CD-8A7A-73E6679832BE}" type="presParOf" srcId="{9501D488-5B48-458A-89F1-3B8322BF61F0}" destId="{8226207F-6C40-4708-B750-E43C47AD5693}" srcOrd="1" destOrd="0" presId="urn:microsoft.com/office/officeart/2005/8/layout/vList3#1"/>
    <dgm:cxn modelId="{933C8B97-1496-446E-A3EC-941428D45DE8}" type="presParOf" srcId="{72B72D7C-FB9F-4F4D-8859-A127BAF808D6}" destId="{E0C2D85A-5F47-4B99-97AF-5CB3119C1523}" srcOrd="1" destOrd="0" presId="urn:microsoft.com/office/officeart/2005/8/layout/vList3#1"/>
    <dgm:cxn modelId="{002144C1-A21B-41CA-8222-289D79294FA8}" type="presParOf" srcId="{72B72D7C-FB9F-4F4D-8859-A127BAF808D6}" destId="{5E1C2245-11B1-4B93-8B85-6987B610B6D9}" srcOrd="2" destOrd="0" presId="urn:microsoft.com/office/officeart/2005/8/layout/vList3#1"/>
    <dgm:cxn modelId="{9F9FACDA-7727-45DD-B15A-7872E76028BC}" type="presParOf" srcId="{5E1C2245-11B1-4B93-8B85-6987B610B6D9}" destId="{8583DFD1-F92C-458B-A6C6-3627605AE75A}" srcOrd="0" destOrd="0" presId="urn:microsoft.com/office/officeart/2005/8/layout/vList3#1"/>
    <dgm:cxn modelId="{E999C36D-3AED-4E86-A209-DDD8942C903B}" type="presParOf" srcId="{5E1C2245-11B1-4B93-8B85-6987B610B6D9}" destId="{24F437A4-0BA7-4F65-BBBD-80269E84B421}" srcOrd="1" destOrd="0" presId="urn:microsoft.com/office/officeart/2005/8/layout/vList3#1"/>
    <dgm:cxn modelId="{A22AB115-651C-4230-A810-2630F57BE1B7}" type="presParOf" srcId="{72B72D7C-FB9F-4F4D-8859-A127BAF808D6}" destId="{582616AD-42F8-4E2C-BC4A-B8361C3C80BF}" srcOrd="3" destOrd="0" presId="urn:microsoft.com/office/officeart/2005/8/layout/vList3#1"/>
    <dgm:cxn modelId="{75E87B18-3512-4EDA-BE78-682C0997DF0F}" type="presParOf" srcId="{72B72D7C-FB9F-4F4D-8859-A127BAF808D6}" destId="{20550765-913E-4036-8079-CA3655E015BC}" srcOrd="4" destOrd="0" presId="urn:microsoft.com/office/officeart/2005/8/layout/vList3#1"/>
    <dgm:cxn modelId="{E377E004-4DEE-40A5-BF34-C4435A20D5E8}" type="presParOf" srcId="{20550765-913E-4036-8079-CA3655E015BC}" destId="{37968E3F-6A7C-43F0-8963-277895890BB7}" srcOrd="0" destOrd="0" presId="urn:microsoft.com/office/officeart/2005/8/layout/vList3#1"/>
    <dgm:cxn modelId="{82685768-13BE-4312-925F-80CAF205A7CA}" type="presParOf" srcId="{20550765-913E-4036-8079-CA3655E015BC}" destId="{ACF16C87-81FB-4B81-844A-118CEE977014}" srcOrd="1" destOrd="0" presId="urn:microsoft.com/office/officeart/2005/8/layout/vList3#1"/>
    <dgm:cxn modelId="{0372EA16-EA5C-47AF-A061-E4D9EAF3A283}" type="presParOf" srcId="{72B72D7C-FB9F-4F4D-8859-A127BAF808D6}" destId="{DD7FDE73-9145-43AA-95C8-809D37A07958}" srcOrd="5" destOrd="0" presId="urn:microsoft.com/office/officeart/2005/8/layout/vList3#1"/>
    <dgm:cxn modelId="{CDB5D8B6-DF6D-4083-8055-83A0C0AFAA12}" type="presParOf" srcId="{72B72D7C-FB9F-4F4D-8859-A127BAF808D6}" destId="{C0EE41DA-CC68-4063-8104-E61C04101947}" srcOrd="6" destOrd="0" presId="urn:microsoft.com/office/officeart/2005/8/layout/vList3#1"/>
    <dgm:cxn modelId="{48D80A69-C910-4E24-9709-51CE20CE4772}" type="presParOf" srcId="{C0EE41DA-CC68-4063-8104-E61C04101947}" destId="{EC78F736-7962-4626-90C9-7B915FC45912}" srcOrd="0" destOrd="0" presId="urn:microsoft.com/office/officeart/2005/8/layout/vList3#1"/>
    <dgm:cxn modelId="{B98A62C3-CB4E-4BB2-9034-BE11C44BCBA1}" type="presParOf" srcId="{C0EE41DA-CC68-4063-8104-E61C04101947}" destId="{54B45A3E-F81E-4D05-85D7-250AA073FB32}" srcOrd="1" destOrd="0" presId="urn:microsoft.com/office/officeart/2005/8/layout/vList3#1"/>
    <dgm:cxn modelId="{07BCE3E4-1DEE-490F-9D23-DFAB8F9C1303}" type="presParOf" srcId="{72B72D7C-FB9F-4F4D-8859-A127BAF808D6}" destId="{FF71A51D-B832-4C6A-97D1-BEFBF4AD4BD4}" srcOrd="7" destOrd="0" presId="urn:microsoft.com/office/officeart/2005/8/layout/vList3#1"/>
    <dgm:cxn modelId="{7132946B-B62C-46B9-9F94-C34879C4BFC3}" type="presParOf" srcId="{72B72D7C-FB9F-4F4D-8859-A127BAF808D6}" destId="{F98958FC-70A4-40D1-916C-FE3FC0AA91BB}" srcOrd="8" destOrd="0" presId="urn:microsoft.com/office/officeart/2005/8/layout/vList3#1"/>
    <dgm:cxn modelId="{81B4F70D-5317-451E-98DD-12E9C817AE3C}" type="presParOf" srcId="{F98958FC-70A4-40D1-916C-FE3FC0AA91BB}" destId="{A0BA9DA4-AAED-4B31-8084-3F1460F171DA}" srcOrd="0" destOrd="0" presId="urn:microsoft.com/office/officeart/2005/8/layout/vList3#1"/>
    <dgm:cxn modelId="{97A5A76A-E37E-43ED-9EA3-B4A0C21D1C6A}" type="presParOf" srcId="{F98958FC-70A4-40D1-916C-FE3FC0AA91BB}" destId="{8B09F937-EC32-464A-84F2-386AACC521F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02E0B-44E7-49EF-B6AA-1C9BE715B65E}" type="doc">
      <dgm:prSet loTypeId="urn:microsoft.com/office/officeart/2008/layout/RadialCluster" loCatId="relationship" qsTypeId="urn:microsoft.com/office/officeart/2005/8/quickstyle/simple3" qsCatId="simple" csTypeId="urn:microsoft.com/office/officeart/2005/8/colors/colorful5" csCatId="colorful" phldr="1"/>
      <dgm:spPr/>
      <dgm:t>
        <a:bodyPr/>
        <a:lstStyle/>
        <a:p>
          <a:endParaRPr lang="es-EC"/>
        </a:p>
      </dgm:t>
    </dgm:pt>
    <dgm:pt modelId="{65D80688-B8FA-4194-BB53-053E89B5C02F}">
      <dgm:prSet phldrT="[Tex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C" dirty="0" smtClean="0">
              <a:solidFill>
                <a:schemeClr val="tx1"/>
              </a:solidFill>
              <a:latin typeface="Comic Sans MS" pitchFamily="66" charset="0"/>
            </a:rPr>
            <a:t>LENGUAJE ORAL</a:t>
          </a:r>
          <a:endParaRPr lang="es-EC" dirty="0">
            <a:solidFill>
              <a:schemeClr val="tx1"/>
            </a:solidFill>
            <a:latin typeface="Comic Sans MS" pitchFamily="66" charset="0"/>
          </a:endParaRPr>
        </a:p>
      </dgm:t>
    </dgm:pt>
    <dgm:pt modelId="{EE54C3B4-BE85-4424-A680-1EDACA4F085B}" type="parTrans" cxnId="{A16D490C-C5F5-4D45-A532-D92B114B3940}">
      <dgm:prSet/>
      <dgm:spPr/>
      <dgm:t>
        <a:bodyPr/>
        <a:lstStyle/>
        <a:p>
          <a:endParaRPr lang="es-EC"/>
        </a:p>
      </dgm:t>
    </dgm:pt>
    <dgm:pt modelId="{1D8A8E4B-3236-424D-AB3C-39546AF282E9}" type="sibTrans" cxnId="{A16D490C-C5F5-4D45-A532-D92B114B3940}">
      <dgm:prSet/>
      <dgm:spPr/>
      <dgm:t>
        <a:bodyPr/>
        <a:lstStyle/>
        <a:p>
          <a:endParaRPr lang="es-EC"/>
        </a:p>
      </dgm:t>
    </dgm:pt>
    <dgm:pt modelId="{2B840641-D297-448C-A4AA-C83E1F5C3093}">
      <dgm:prSet phldrT="[Texto]">
        <dgm:style>
          <a:lnRef idx="1">
            <a:schemeClr val="accent4"/>
          </a:lnRef>
          <a:fillRef idx="2">
            <a:schemeClr val="accent4"/>
          </a:fillRef>
          <a:effectRef idx="1">
            <a:schemeClr val="accent4"/>
          </a:effectRef>
          <a:fontRef idx="minor">
            <a:schemeClr val="dk1"/>
          </a:fontRef>
        </dgm:style>
      </dgm:prSet>
      <dgm:spPr/>
      <dgm:t>
        <a:bodyPr/>
        <a:lstStyle/>
        <a:p>
          <a:r>
            <a:rPr lang="es-EC" dirty="0" smtClean="0">
              <a:latin typeface="Comic Sans MS" pitchFamily="66" charset="0"/>
            </a:rPr>
            <a:t>Concepto</a:t>
          </a:r>
          <a:endParaRPr lang="es-EC" dirty="0">
            <a:latin typeface="Comic Sans MS" pitchFamily="66" charset="0"/>
          </a:endParaRPr>
        </a:p>
      </dgm:t>
    </dgm:pt>
    <dgm:pt modelId="{F13B96A9-98C8-4CCE-BACF-AB0934596A1C}" type="parTrans" cxnId="{0864CBC7-E3F5-4C5F-9DA9-DAF3D5AFBAC6}">
      <dgm:prSet/>
      <dgm:spPr/>
      <dgm:t>
        <a:bodyPr/>
        <a:lstStyle/>
        <a:p>
          <a:endParaRPr lang="es-EC"/>
        </a:p>
      </dgm:t>
    </dgm:pt>
    <dgm:pt modelId="{12208B15-AF0F-41CD-A0DE-27F74BAA04E6}" type="sibTrans" cxnId="{0864CBC7-E3F5-4C5F-9DA9-DAF3D5AFBAC6}">
      <dgm:prSet/>
      <dgm:spPr/>
      <dgm:t>
        <a:bodyPr/>
        <a:lstStyle/>
        <a:p>
          <a:endParaRPr lang="es-EC"/>
        </a:p>
      </dgm:t>
    </dgm:pt>
    <dgm:pt modelId="{D815D1CF-45A5-40E2-9759-62A1E2BF3F27}">
      <dgm:prSet phldrT="[Texto]"/>
      <dgm:spPr/>
      <dgm:t>
        <a:bodyPr/>
        <a:lstStyle/>
        <a:p>
          <a:r>
            <a:rPr lang="es-EC" dirty="0" smtClean="0">
              <a:latin typeface="Comic Sans MS" pitchFamily="66" charset="0"/>
            </a:rPr>
            <a:t>Importancia</a:t>
          </a:r>
          <a:endParaRPr lang="es-EC" dirty="0">
            <a:latin typeface="Comic Sans MS" pitchFamily="66" charset="0"/>
          </a:endParaRPr>
        </a:p>
      </dgm:t>
    </dgm:pt>
    <dgm:pt modelId="{C32CA665-7F94-41B3-8298-5E360A627554}" type="parTrans" cxnId="{786B129C-0319-48EF-9ED6-2BD959B1D4A1}">
      <dgm:prSet/>
      <dgm:spPr/>
      <dgm:t>
        <a:bodyPr/>
        <a:lstStyle/>
        <a:p>
          <a:endParaRPr lang="es-EC"/>
        </a:p>
      </dgm:t>
    </dgm:pt>
    <dgm:pt modelId="{A91AB6CA-F64A-4DE9-9B01-1AA6F74B330B}" type="sibTrans" cxnId="{786B129C-0319-48EF-9ED6-2BD959B1D4A1}">
      <dgm:prSet/>
      <dgm:spPr/>
      <dgm:t>
        <a:bodyPr/>
        <a:lstStyle/>
        <a:p>
          <a:endParaRPr lang="es-EC"/>
        </a:p>
      </dgm:t>
    </dgm:pt>
    <dgm:pt modelId="{3FEA9823-1A93-45A1-A931-E675D5DA93A3}">
      <dgm:prSet phldrT="[Texto]"/>
      <dgm:spPr/>
      <dgm:t>
        <a:bodyPr/>
        <a:lstStyle/>
        <a:p>
          <a:r>
            <a:rPr lang="es-EC" dirty="0" smtClean="0">
              <a:latin typeface="Comic Sans MS" pitchFamily="66" charset="0"/>
            </a:rPr>
            <a:t>Características</a:t>
          </a:r>
          <a:endParaRPr lang="es-EC" dirty="0">
            <a:latin typeface="Comic Sans MS" pitchFamily="66" charset="0"/>
          </a:endParaRPr>
        </a:p>
      </dgm:t>
    </dgm:pt>
    <dgm:pt modelId="{CB7CECF2-F99D-47FE-8979-96CDAA84645B}" type="parTrans" cxnId="{045F5E57-FD4D-4C2E-B69B-7B4683986174}">
      <dgm:prSet/>
      <dgm:spPr/>
      <dgm:t>
        <a:bodyPr/>
        <a:lstStyle/>
        <a:p>
          <a:endParaRPr lang="es-EC"/>
        </a:p>
      </dgm:t>
    </dgm:pt>
    <dgm:pt modelId="{7E8CE954-686E-42AE-8216-1B0D118EB412}" type="sibTrans" cxnId="{045F5E57-FD4D-4C2E-B69B-7B4683986174}">
      <dgm:prSet/>
      <dgm:spPr/>
      <dgm:t>
        <a:bodyPr/>
        <a:lstStyle/>
        <a:p>
          <a:endParaRPr lang="es-EC"/>
        </a:p>
      </dgm:t>
    </dgm:pt>
    <dgm:pt modelId="{62588481-4E0F-4FD2-9662-DED56B243918}">
      <dgm:prSet/>
      <dgm:spPr/>
      <dgm:t>
        <a:bodyPr/>
        <a:lstStyle/>
        <a:p>
          <a:r>
            <a:rPr lang="es-EC" dirty="0" smtClean="0">
              <a:latin typeface="Comic Sans MS" pitchFamily="66" charset="0"/>
            </a:rPr>
            <a:t>Socialización</a:t>
          </a:r>
          <a:endParaRPr lang="es-EC" dirty="0">
            <a:latin typeface="Comic Sans MS" pitchFamily="66" charset="0"/>
          </a:endParaRPr>
        </a:p>
      </dgm:t>
    </dgm:pt>
    <dgm:pt modelId="{D9A41F7E-F942-4157-AFD1-A89EB6CC6FD6}" type="parTrans" cxnId="{6675F645-6F43-48A8-B1B5-1B97BA79DEAD}">
      <dgm:prSet/>
      <dgm:spPr/>
      <dgm:t>
        <a:bodyPr/>
        <a:lstStyle/>
        <a:p>
          <a:endParaRPr lang="es-EC"/>
        </a:p>
      </dgm:t>
    </dgm:pt>
    <dgm:pt modelId="{9BE0ABBD-54A3-4400-845F-B13CDB50B637}" type="sibTrans" cxnId="{6675F645-6F43-48A8-B1B5-1B97BA79DEAD}">
      <dgm:prSet/>
      <dgm:spPr/>
      <dgm:t>
        <a:bodyPr/>
        <a:lstStyle/>
        <a:p>
          <a:endParaRPr lang="es-EC"/>
        </a:p>
      </dgm:t>
    </dgm:pt>
    <dgm:pt modelId="{C284C288-560A-4658-B80B-AC7683142C96}" type="pres">
      <dgm:prSet presAssocID="{47F02E0B-44E7-49EF-B6AA-1C9BE715B65E}" presName="Name0" presStyleCnt="0">
        <dgm:presLayoutVars>
          <dgm:chMax val="1"/>
          <dgm:chPref val="1"/>
          <dgm:dir/>
          <dgm:animOne val="branch"/>
          <dgm:animLvl val="lvl"/>
        </dgm:presLayoutVars>
      </dgm:prSet>
      <dgm:spPr/>
      <dgm:t>
        <a:bodyPr/>
        <a:lstStyle/>
        <a:p>
          <a:endParaRPr lang="es-EC"/>
        </a:p>
      </dgm:t>
    </dgm:pt>
    <dgm:pt modelId="{2223D3B5-8B25-4421-A338-A898C233000D}" type="pres">
      <dgm:prSet presAssocID="{65D80688-B8FA-4194-BB53-053E89B5C02F}" presName="singleCycle" presStyleCnt="0"/>
      <dgm:spPr/>
    </dgm:pt>
    <dgm:pt modelId="{7F175239-482B-44BE-9FF7-64BF2FC3E18A}" type="pres">
      <dgm:prSet presAssocID="{65D80688-B8FA-4194-BB53-053E89B5C02F}" presName="singleCenter" presStyleLbl="node1" presStyleIdx="0" presStyleCnt="5" custScaleX="170510">
        <dgm:presLayoutVars>
          <dgm:chMax val="7"/>
          <dgm:chPref val="7"/>
        </dgm:presLayoutVars>
      </dgm:prSet>
      <dgm:spPr/>
      <dgm:t>
        <a:bodyPr/>
        <a:lstStyle/>
        <a:p>
          <a:endParaRPr lang="es-EC"/>
        </a:p>
      </dgm:t>
    </dgm:pt>
    <dgm:pt modelId="{347D1C6D-8556-4062-9611-D882A26CCFC8}" type="pres">
      <dgm:prSet presAssocID="{F13B96A9-98C8-4CCE-BACF-AB0934596A1C}" presName="Name56" presStyleLbl="parChTrans1D2" presStyleIdx="0" presStyleCnt="4"/>
      <dgm:spPr/>
      <dgm:t>
        <a:bodyPr/>
        <a:lstStyle/>
        <a:p>
          <a:endParaRPr lang="es-EC"/>
        </a:p>
      </dgm:t>
    </dgm:pt>
    <dgm:pt modelId="{12B6FE84-C582-4B58-B91B-819285776F73}" type="pres">
      <dgm:prSet presAssocID="{2B840641-D297-448C-A4AA-C83E1F5C3093}" presName="text0" presStyleLbl="node1" presStyleIdx="1" presStyleCnt="5" custScaleX="170510">
        <dgm:presLayoutVars>
          <dgm:bulletEnabled val="1"/>
        </dgm:presLayoutVars>
      </dgm:prSet>
      <dgm:spPr/>
      <dgm:t>
        <a:bodyPr/>
        <a:lstStyle/>
        <a:p>
          <a:endParaRPr lang="es-EC"/>
        </a:p>
      </dgm:t>
    </dgm:pt>
    <dgm:pt modelId="{65685512-3A88-427B-B96D-139A3F9A9F25}" type="pres">
      <dgm:prSet presAssocID="{C32CA665-7F94-41B3-8298-5E360A627554}" presName="Name56" presStyleLbl="parChTrans1D2" presStyleIdx="1" presStyleCnt="4"/>
      <dgm:spPr/>
      <dgm:t>
        <a:bodyPr/>
        <a:lstStyle/>
        <a:p>
          <a:endParaRPr lang="es-EC"/>
        </a:p>
      </dgm:t>
    </dgm:pt>
    <dgm:pt modelId="{2FF532A7-318A-48F5-B92F-7FF77A47A9A4}" type="pres">
      <dgm:prSet presAssocID="{D815D1CF-45A5-40E2-9759-62A1E2BF3F27}" presName="text0" presStyleLbl="node1" presStyleIdx="2" presStyleCnt="5" custScaleX="170510" custRadScaleRad="130318" custRadScaleInc="-597">
        <dgm:presLayoutVars>
          <dgm:bulletEnabled val="1"/>
        </dgm:presLayoutVars>
      </dgm:prSet>
      <dgm:spPr/>
      <dgm:t>
        <a:bodyPr/>
        <a:lstStyle/>
        <a:p>
          <a:endParaRPr lang="es-EC"/>
        </a:p>
      </dgm:t>
    </dgm:pt>
    <dgm:pt modelId="{C6399C87-AFEC-47DB-9EB4-09112DBDA290}" type="pres">
      <dgm:prSet presAssocID="{CB7CECF2-F99D-47FE-8979-96CDAA84645B}" presName="Name56" presStyleLbl="parChTrans1D2" presStyleIdx="2" presStyleCnt="4"/>
      <dgm:spPr/>
      <dgm:t>
        <a:bodyPr/>
        <a:lstStyle/>
        <a:p>
          <a:endParaRPr lang="es-EC"/>
        </a:p>
      </dgm:t>
    </dgm:pt>
    <dgm:pt modelId="{07530F6E-9DDA-4A77-AAB2-2CC539DC8ABC}" type="pres">
      <dgm:prSet presAssocID="{3FEA9823-1A93-45A1-A931-E675D5DA93A3}" presName="text0" presStyleLbl="node1" presStyleIdx="3" presStyleCnt="5" custScaleX="170510">
        <dgm:presLayoutVars>
          <dgm:bulletEnabled val="1"/>
        </dgm:presLayoutVars>
      </dgm:prSet>
      <dgm:spPr/>
      <dgm:t>
        <a:bodyPr/>
        <a:lstStyle/>
        <a:p>
          <a:endParaRPr lang="es-EC"/>
        </a:p>
      </dgm:t>
    </dgm:pt>
    <dgm:pt modelId="{82680BBB-9338-490C-B7DE-E287CDB27411}" type="pres">
      <dgm:prSet presAssocID="{D9A41F7E-F942-4157-AFD1-A89EB6CC6FD6}" presName="Name56" presStyleLbl="parChTrans1D2" presStyleIdx="3" presStyleCnt="4"/>
      <dgm:spPr/>
      <dgm:t>
        <a:bodyPr/>
        <a:lstStyle/>
        <a:p>
          <a:endParaRPr lang="es-EC"/>
        </a:p>
      </dgm:t>
    </dgm:pt>
    <dgm:pt modelId="{250C28A1-5C80-479A-B8B8-F347A26E7E72}" type="pres">
      <dgm:prSet presAssocID="{62588481-4E0F-4FD2-9662-DED56B243918}" presName="text0" presStyleLbl="node1" presStyleIdx="4" presStyleCnt="5" custScaleX="170510" custRadScaleRad="126464" custRadScaleInc="615">
        <dgm:presLayoutVars>
          <dgm:bulletEnabled val="1"/>
        </dgm:presLayoutVars>
      </dgm:prSet>
      <dgm:spPr/>
      <dgm:t>
        <a:bodyPr/>
        <a:lstStyle/>
        <a:p>
          <a:endParaRPr lang="es-EC"/>
        </a:p>
      </dgm:t>
    </dgm:pt>
  </dgm:ptLst>
  <dgm:cxnLst>
    <dgm:cxn modelId="{E53E7868-4CA0-4C73-8645-234FC2635D94}" type="presOf" srcId="{F13B96A9-98C8-4CCE-BACF-AB0934596A1C}" destId="{347D1C6D-8556-4062-9611-D882A26CCFC8}" srcOrd="0" destOrd="0" presId="urn:microsoft.com/office/officeart/2008/layout/RadialCluster"/>
    <dgm:cxn modelId="{0864CBC7-E3F5-4C5F-9DA9-DAF3D5AFBAC6}" srcId="{65D80688-B8FA-4194-BB53-053E89B5C02F}" destId="{2B840641-D297-448C-A4AA-C83E1F5C3093}" srcOrd="0" destOrd="0" parTransId="{F13B96A9-98C8-4CCE-BACF-AB0934596A1C}" sibTransId="{12208B15-AF0F-41CD-A0DE-27F74BAA04E6}"/>
    <dgm:cxn modelId="{2E8D6359-6FF3-4488-936F-FF092A08EDB0}" type="presOf" srcId="{D9A41F7E-F942-4157-AFD1-A89EB6CC6FD6}" destId="{82680BBB-9338-490C-B7DE-E287CDB27411}" srcOrd="0" destOrd="0" presId="urn:microsoft.com/office/officeart/2008/layout/RadialCluster"/>
    <dgm:cxn modelId="{615A58CF-4ABE-4E47-B0D6-F2DF6D029A05}" type="presOf" srcId="{47F02E0B-44E7-49EF-B6AA-1C9BE715B65E}" destId="{C284C288-560A-4658-B80B-AC7683142C96}" srcOrd="0" destOrd="0" presId="urn:microsoft.com/office/officeart/2008/layout/RadialCluster"/>
    <dgm:cxn modelId="{6675F645-6F43-48A8-B1B5-1B97BA79DEAD}" srcId="{65D80688-B8FA-4194-BB53-053E89B5C02F}" destId="{62588481-4E0F-4FD2-9662-DED56B243918}" srcOrd="3" destOrd="0" parTransId="{D9A41F7E-F942-4157-AFD1-A89EB6CC6FD6}" sibTransId="{9BE0ABBD-54A3-4400-845F-B13CDB50B637}"/>
    <dgm:cxn modelId="{A16D490C-C5F5-4D45-A532-D92B114B3940}" srcId="{47F02E0B-44E7-49EF-B6AA-1C9BE715B65E}" destId="{65D80688-B8FA-4194-BB53-053E89B5C02F}" srcOrd="0" destOrd="0" parTransId="{EE54C3B4-BE85-4424-A680-1EDACA4F085B}" sibTransId="{1D8A8E4B-3236-424D-AB3C-39546AF282E9}"/>
    <dgm:cxn modelId="{F7B21F60-57FD-4825-8EB0-9CFD1DC1E9C9}" type="presOf" srcId="{C32CA665-7F94-41B3-8298-5E360A627554}" destId="{65685512-3A88-427B-B96D-139A3F9A9F25}" srcOrd="0" destOrd="0" presId="urn:microsoft.com/office/officeart/2008/layout/RadialCluster"/>
    <dgm:cxn modelId="{786B129C-0319-48EF-9ED6-2BD959B1D4A1}" srcId="{65D80688-B8FA-4194-BB53-053E89B5C02F}" destId="{D815D1CF-45A5-40E2-9759-62A1E2BF3F27}" srcOrd="1" destOrd="0" parTransId="{C32CA665-7F94-41B3-8298-5E360A627554}" sibTransId="{A91AB6CA-F64A-4DE9-9B01-1AA6F74B330B}"/>
    <dgm:cxn modelId="{461DEBF8-D8CF-4D48-8B4A-690643EADF8E}" type="presOf" srcId="{D815D1CF-45A5-40E2-9759-62A1E2BF3F27}" destId="{2FF532A7-318A-48F5-B92F-7FF77A47A9A4}" srcOrd="0" destOrd="0" presId="urn:microsoft.com/office/officeart/2008/layout/RadialCluster"/>
    <dgm:cxn modelId="{4BDE52A2-B92D-4301-A31E-C9F6F45F7069}" type="presOf" srcId="{65D80688-B8FA-4194-BB53-053E89B5C02F}" destId="{7F175239-482B-44BE-9FF7-64BF2FC3E18A}" srcOrd="0" destOrd="0" presId="urn:microsoft.com/office/officeart/2008/layout/RadialCluster"/>
    <dgm:cxn modelId="{045F5E57-FD4D-4C2E-B69B-7B4683986174}" srcId="{65D80688-B8FA-4194-BB53-053E89B5C02F}" destId="{3FEA9823-1A93-45A1-A931-E675D5DA93A3}" srcOrd="2" destOrd="0" parTransId="{CB7CECF2-F99D-47FE-8979-96CDAA84645B}" sibTransId="{7E8CE954-686E-42AE-8216-1B0D118EB412}"/>
    <dgm:cxn modelId="{5A3589AC-7A57-4AE7-9F4B-23C565AF3808}" type="presOf" srcId="{62588481-4E0F-4FD2-9662-DED56B243918}" destId="{250C28A1-5C80-479A-B8B8-F347A26E7E72}" srcOrd="0" destOrd="0" presId="urn:microsoft.com/office/officeart/2008/layout/RadialCluster"/>
    <dgm:cxn modelId="{339D941D-4AC1-4156-9993-64FB7A069B88}" type="presOf" srcId="{CB7CECF2-F99D-47FE-8979-96CDAA84645B}" destId="{C6399C87-AFEC-47DB-9EB4-09112DBDA290}" srcOrd="0" destOrd="0" presId="urn:microsoft.com/office/officeart/2008/layout/RadialCluster"/>
    <dgm:cxn modelId="{C2FB9876-1428-47B1-BE48-72AF98CFA7AF}" type="presOf" srcId="{3FEA9823-1A93-45A1-A931-E675D5DA93A3}" destId="{07530F6E-9DDA-4A77-AAB2-2CC539DC8ABC}" srcOrd="0" destOrd="0" presId="urn:microsoft.com/office/officeart/2008/layout/RadialCluster"/>
    <dgm:cxn modelId="{7F8E88F4-474F-4FE3-9332-D47CD25BD1EA}" type="presOf" srcId="{2B840641-D297-448C-A4AA-C83E1F5C3093}" destId="{12B6FE84-C582-4B58-B91B-819285776F73}" srcOrd="0" destOrd="0" presId="urn:microsoft.com/office/officeart/2008/layout/RadialCluster"/>
    <dgm:cxn modelId="{10C61DC2-D1EF-4BFD-AABB-BF6C3087E2AE}" type="presParOf" srcId="{C284C288-560A-4658-B80B-AC7683142C96}" destId="{2223D3B5-8B25-4421-A338-A898C233000D}" srcOrd="0" destOrd="0" presId="urn:microsoft.com/office/officeart/2008/layout/RadialCluster"/>
    <dgm:cxn modelId="{B59EDB30-B7CC-445B-8741-D5B069B23DB0}" type="presParOf" srcId="{2223D3B5-8B25-4421-A338-A898C233000D}" destId="{7F175239-482B-44BE-9FF7-64BF2FC3E18A}" srcOrd="0" destOrd="0" presId="urn:microsoft.com/office/officeart/2008/layout/RadialCluster"/>
    <dgm:cxn modelId="{41786504-F73B-46C8-8EE3-6EE282696AC2}" type="presParOf" srcId="{2223D3B5-8B25-4421-A338-A898C233000D}" destId="{347D1C6D-8556-4062-9611-D882A26CCFC8}" srcOrd="1" destOrd="0" presId="urn:microsoft.com/office/officeart/2008/layout/RadialCluster"/>
    <dgm:cxn modelId="{52209069-B4F2-4911-8F96-8561130C5256}" type="presParOf" srcId="{2223D3B5-8B25-4421-A338-A898C233000D}" destId="{12B6FE84-C582-4B58-B91B-819285776F73}" srcOrd="2" destOrd="0" presId="urn:microsoft.com/office/officeart/2008/layout/RadialCluster"/>
    <dgm:cxn modelId="{CCB4F090-E301-4582-8D26-A444DBBFD5B4}" type="presParOf" srcId="{2223D3B5-8B25-4421-A338-A898C233000D}" destId="{65685512-3A88-427B-B96D-139A3F9A9F25}" srcOrd="3" destOrd="0" presId="urn:microsoft.com/office/officeart/2008/layout/RadialCluster"/>
    <dgm:cxn modelId="{36D1BEFB-AFA2-4BB2-8BDC-56409E96A6AF}" type="presParOf" srcId="{2223D3B5-8B25-4421-A338-A898C233000D}" destId="{2FF532A7-318A-48F5-B92F-7FF77A47A9A4}" srcOrd="4" destOrd="0" presId="urn:microsoft.com/office/officeart/2008/layout/RadialCluster"/>
    <dgm:cxn modelId="{88C700A1-4AE2-4ABC-980B-A4B347F979DB}" type="presParOf" srcId="{2223D3B5-8B25-4421-A338-A898C233000D}" destId="{C6399C87-AFEC-47DB-9EB4-09112DBDA290}" srcOrd="5" destOrd="0" presId="urn:microsoft.com/office/officeart/2008/layout/RadialCluster"/>
    <dgm:cxn modelId="{3430D565-F1FC-4284-A2C9-3DDFA28B779A}" type="presParOf" srcId="{2223D3B5-8B25-4421-A338-A898C233000D}" destId="{07530F6E-9DDA-4A77-AAB2-2CC539DC8ABC}" srcOrd="6" destOrd="0" presId="urn:microsoft.com/office/officeart/2008/layout/RadialCluster"/>
    <dgm:cxn modelId="{B79B3E0C-EADA-4888-8445-713EBDEECAC9}" type="presParOf" srcId="{2223D3B5-8B25-4421-A338-A898C233000D}" destId="{82680BBB-9338-490C-B7DE-E287CDB27411}" srcOrd="7" destOrd="0" presId="urn:microsoft.com/office/officeart/2008/layout/RadialCluster"/>
    <dgm:cxn modelId="{1649F4B3-A5A3-4099-9751-D7BFBDFBA2B9}" type="presParOf" srcId="{2223D3B5-8B25-4421-A338-A898C233000D}" destId="{250C28A1-5C80-479A-B8B8-F347A26E7E72}"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88E2B-4395-4491-A4D0-378512000944}" type="doc">
      <dgm:prSet loTypeId="urn:microsoft.com/office/officeart/2005/8/layout/venn1" loCatId="relationship" qsTypeId="urn:microsoft.com/office/officeart/2005/8/quickstyle/3d2" qsCatId="3D" csTypeId="urn:microsoft.com/office/officeart/2005/8/colors/colorful5" csCatId="colorful" phldr="1"/>
      <dgm:spPr/>
    </dgm:pt>
    <dgm:pt modelId="{AECEC026-E6F1-494D-8747-69A4B0A7C631}">
      <dgm:prSet phldrT="[Texto]"/>
      <dgm:spPr/>
      <dgm:t>
        <a:bodyPr/>
        <a:lstStyle/>
        <a:p>
          <a:pPr algn="ctr"/>
          <a:r>
            <a:rPr lang="es-EC" b="1" dirty="0" smtClean="0">
              <a:latin typeface="Comic Sans MS" pitchFamily="66" charset="0"/>
            </a:rPr>
            <a:t>FORMA</a:t>
          </a:r>
        </a:p>
        <a:p>
          <a:pPr algn="l"/>
          <a:r>
            <a:rPr lang="es-EC" dirty="0" smtClean="0">
              <a:latin typeface="Comic Sans MS" pitchFamily="66" charset="0"/>
            </a:rPr>
            <a:t>- Fonología</a:t>
          </a:r>
        </a:p>
        <a:p>
          <a:pPr algn="l"/>
          <a:r>
            <a:rPr lang="es-EC" dirty="0" smtClean="0">
              <a:latin typeface="Comic Sans MS" pitchFamily="66" charset="0"/>
            </a:rPr>
            <a:t>- Morfosintáctica</a:t>
          </a:r>
        </a:p>
        <a:p>
          <a:pPr algn="ctr"/>
          <a:endParaRPr lang="es-EC" dirty="0">
            <a:latin typeface="Comic Sans MS" pitchFamily="66" charset="0"/>
          </a:endParaRPr>
        </a:p>
      </dgm:t>
    </dgm:pt>
    <dgm:pt modelId="{2EBA627C-88EE-41E7-86CA-828B5F8D9F48}" type="parTrans" cxnId="{A537BC86-2786-4699-A6B3-AD99AAFF015B}">
      <dgm:prSet/>
      <dgm:spPr/>
      <dgm:t>
        <a:bodyPr/>
        <a:lstStyle/>
        <a:p>
          <a:endParaRPr lang="es-EC"/>
        </a:p>
      </dgm:t>
    </dgm:pt>
    <dgm:pt modelId="{8D200010-A05A-47C0-9B1D-1549B167FD33}" type="sibTrans" cxnId="{A537BC86-2786-4699-A6B3-AD99AAFF015B}">
      <dgm:prSet/>
      <dgm:spPr/>
      <dgm:t>
        <a:bodyPr/>
        <a:lstStyle/>
        <a:p>
          <a:endParaRPr lang="es-EC"/>
        </a:p>
      </dgm:t>
    </dgm:pt>
    <dgm:pt modelId="{553C103A-11E9-4349-A2C4-280B21C0E2AB}">
      <dgm:prSet phldrT="[Texto]"/>
      <dgm:spPr/>
      <dgm:t>
        <a:bodyPr/>
        <a:lstStyle/>
        <a:p>
          <a:r>
            <a:rPr lang="es-EC" b="1" dirty="0" smtClean="0">
              <a:latin typeface="Comic Sans MS" pitchFamily="66" charset="0"/>
            </a:rPr>
            <a:t>CONTENIDO</a:t>
          </a:r>
        </a:p>
        <a:p>
          <a:r>
            <a:rPr lang="es-EC" dirty="0" smtClean="0">
              <a:latin typeface="Comic Sans MS" pitchFamily="66" charset="0"/>
            </a:rPr>
            <a:t>- Semántica</a:t>
          </a:r>
        </a:p>
        <a:p>
          <a:endParaRPr lang="es-EC" dirty="0">
            <a:latin typeface="Comic Sans MS" pitchFamily="66" charset="0"/>
          </a:endParaRPr>
        </a:p>
      </dgm:t>
    </dgm:pt>
    <dgm:pt modelId="{71DB8BBD-ED73-4217-AF08-6861A5A76EED}" type="parTrans" cxnId="{DD73B3F8-A5C0-4E98-9662-DF031311AA1A}">
      <dgm:prSet/>
      <dgm:spPr/>
      <dgm:t>
        <a:bodyPr/>
        <a:lstStyle/>
        <a:p>
          <a:endParaRPr lang="es-EC"/>
        </a:p>
      </dgm:t>
    </dgm:pt>
    <dgm:pt modelId="{DD66D292-AD62-490C-9334-18FE43F3E445}" type="sibTrans" cxnId="{DD73B3F8-A5C0-4E98-9662-DF031311AA1A}">
      <dgm:prSet/>
      <dgm:spPr/>
      <dgm:t>
        <a:bodyPr/>
        <a:lstStyle/>
        <a:p>
          <a:endParaRPr lang="es-EC"/>
        </a:p>
      </dgm:t>
    </dgm:pt>
    <dgm:pt modelId="{DBA27EDC-1571-48CB-BF54-4FB1F4C8E0EB}">
      <dgm:prSet phldrT="[Texto]"/>
      <dgm:spPr/>
      <dgm:t>
        <a:bodyPr/>
        <a:lstStyle/>
        <a:p>
          <a:r>
            <a:rPr lang="es-EC" b="1" dirty="0" smtClean="0">
              <a:latin typeface="Comic Sans MS" pitchFamily="66" charset="0"/>
            </a:rPr>
            <a:t>USO</a:t>
          </a:r>
        </a:p>
        <a:p>
          <a:r>
            <a:rPr lang="es-EC" dirty="0" smtClean="0">
              <a:latin typeface="Comic Sans MS" pitchFamily="66" charset="0"/>
            </a:rPr>
            <a:t>- Pragmática</a:t>
          </a:r>
          <a:endParaRPr lang="es-EC" dirty="0">
            <a:latin typeface="Comic Sans MS" pitchFamily="66" charset="0"/>
          </a:endParaRPr>
        </a:p>
      </dgm:t>
    </dgm:pt>
    <dgm:pt modelId="{1E6340F4-C8D6-4263-BA5C-44D7DB488EB4}" type="parTrans" cxnId="{52871F72-BEE6-471E-AB52-F232486252BC}">
      <dgm:prSet/>
      <dgm:spPr/>
      <dgm:t>
        <a:bodyPr/>
        <a:lstStyle/>
        <a:p>
          <a:endParaRPr lang="es-EC"/>
        </a:p>
      </dgm:t>
    </dgm:pt>
    <dgm:pt modelId="{699D6310-9F4E-414F-8943-14F53D14B6C0}" type="sibTrans" cxnId="{52871F72-BEE6-471E-AB52-F232486252BC}">
      <dgm:prSet/>
      <dgm:spPr/>
      <dgm:t>
        <a:bodyPr/>
        <a:lstStyle/>
        <a:p>
          <a:endParaRPr lang="es-EC"/>
        </a:p>
      </dgm:t>
    </dgm:pt>
    <dgm:pt modelId="{25ED1537-E588-4FEA-9D08-FFA008FFC5C1}" type="pres">
      <dgm:prSet presAssocID="{C6988E2B-4395-4491-A4D0-378512000944}" presName="compositeShape" presStyleCnt="0">
        <dgm:presLayoutVars>
          <dgm:chMax val="7"/>
          <dgm:dir/>
          <dgm:resizeHandles val="exact"/>
        </dgm:presLayoutVars>
      </dgm:prSet>
      <dgm:spPr/>
    </dgm:pt>
    <dgm:pt modelId="{145ADC07-6CBD-4CEE-B3E3-09CA173F94D9}" type="pres">
      <dgm:prSet presAssocID="{AECEC026-E6F1-494D-8747-69A4B0A7C631}" presName="circ1" presStyleLbl="vennNode1" presStyleIdx="0" presStyleCnt="3"/>
      <dgm:spPr/>
      <dgm:t>
        <a:bodyPr/>
        <a:lstStyle/>
        <a:p>
          <a:endParaRPr lang="es-EC"/>
        </a:p>
      </dgm:t>
    </dgm:pt>
    <dgm:pt modelId="{91D569FB-80EF-4748-9929-757D1346228D}" type="pres">
      <dgm:prSet presAssocID="{AECEC026-E6F1-494D-8747-69A4B0A7C631}" presName="circ1Tx" presStyleLbl="revTx" presStyleIdx="0" presStyleCnt="0">
        <dgm:presLayoutVars>
          <dgm:chMax val="0"/>
          <dgm:chPref val="0"/>
          <dgm:bulletEnabled val="1"/>
        </dgm:presLayoutVars>
      </dgm:prSet>
      <dgm:spPr/>
      <dgm:t>
        <a:bodyPr/>
        <a:lstStyle/>
        <a:p>
          <a:endParaRPr lang="es-EC"/>
        </a:p>
      </dgm:t>
    </dgm:pt>
    <dgm:pt modelId="{6CFD94F0-7482-4DFB-888F-965984C4EDCB}" type="pres">
      <dgm:prSet presAssocID="{553C103A-11E9-4349-A2C4-280B21C0E2AB}" presName="circ2" presStyleLbl="vennNode1" presStyleIdx="1" presStyleCnt="3"/>
      <dgm:spPr/>
      <dgm:t>
        <a:bodyPr/>
        <a:lstStyle/>
        <a:p>
          <a:endParaRPr lang="es-EC"/>
        </a:p>
      </dgm:t>
    </dgm:pt>
    <dgm:pt modelId="{84EA0BED-F7C2-4D35-8C37-FC4DD7D5032D}" type="pres">
      <dgm:prSet presAssocID="{553C103A-11E9-4349-A2C4-280B21C0E2AB}" presName="circ2Tx" presStyleLbl="revTx" presStyleIdx="0" presStyleCnt="0">
        <dgm:presLayoutVars>
          <dgm:chMax val="0"/>
          <dgm:chPref val="0"/>
          <dgm:bulletEnabled val="1"/>
        </dgm:presLayoutVars>
      </dgm:prSet>
      <dgm:spPr/>
      <dgm:t>
        <a:bodyPr/>
        <a:lstStyle/>
        <a:p>
          <a:endParaRPr lang="es-EC"/>
        </a:p>
      </dgm:t>
    </dgm:pt>
    <dgm:pt modelId="{93247238-8AB9-4F74-8F45-B11182A170A2}" type="pres">
      <dgm:prSet presAssocID="{DBA27EDC-1571-48CB-BF54-4FB1F4C8E0EB}" presName="circ3" presStyleLbl="vennNode1" presStyleIdx="2" presStyleCnt="3"/>
      <dgm:spPr/>
      <dgm:t>
        <a:bodyPr/>
        <a:lstStyle/>
        <a:p>
          <a:endParaRPr lang="es-EC"/>
        </a:p>
      </dgm:t>
    </dgm:pt>
    <dgm:pt modelId="{DDC293F6-1E4C-436C-8401-CE53C0C96014}" type="pres">
      <dgm:prSet presAssocID="{DBA27EDC-1571-48CB-BF54-4FB1F4C8E0EB}" presName="circ3Tx" presStyleLbl="revTx" presStyleIdx="0" presStyleCnt="0">
        <dgm:presLayoutVars>
          <dgm:chMax val="0"/>
          <dgm:chPref val="0"/>
          <dgm:bulletEnabled val="1"/>
        </dgm:presLayoutVars>
      </dgm:prSet>
      <dgm:spPr/>
      <dgm:t>
        <a:bodyPr/>
        <a:lstStyle/>
        <a:p>
          <a:endParaRPr lang="es-EC"/>
        </a:p>
      </dgm:t>
    </dgm:pt>
  </dgm:ptLst>
  <dgm:cxnLst>
    <dgm:cxn modelId="{C21586EE-9A17-4B87-A393-3C7BA127BB46}" type="presOf" srcId="{AECEC026-E6F1-494D-8747-69A4B0A7C631}" destId="{91D569FB-80EF-4748-9929-757D1346228D}" srcOrd="1" destOrd="0" presId="urn:microsoft.com/office/officeart/2005/8/layout/venn1"/>
    <dgm:cxn modelId="{00F8CE51-858D-4258-839E-090AA8ADF356}" type="presOf" srcId="{AECEC026-E6F1-494D-8747-69A4B0A7C631}" destId="{145ADC07-6CBD-4CEE-B3E3-09CA173F94D9}" srcOrd="0" destOrd="0" presId="urn:microsoft.com/office/officeart/2005/8/layout/venn1"/>
    <dgm:cxn modelId="{DD73B3F8-A5C0-4E98-9662-DF031311AA1A}" srcId="{C6988E2B-4395-4491-A4D0-378512000944}" destId="{553C103A-11E9-4349-A2C4-280B21C0E2AB}" srcOrd="1" destOrd="0" parTransId="{71DB8BBD-ED73-4217-AF08-6861A5A76EED}" sibTransId="{DD66D292-AD62-490C-9334-18FE43F3E445}"/>
    <dgm:cxn modelId="{F4F32A52-A51A-46D2-88EC-40541D3E03D0}" type="presOf" srcId="{C6988E2B-4395-4491-A4D0-378512000944}" destId="{25ED1537-E588-4FEA-9D08-FFA008FFC5C1}" srcOrd="0" destOrd="0" presId="urn:microsoft.com/office/officeart/2005/8/layout/venn1"/>
    <dgm:cxn modelId="{BB5A5839-603C-4E55-85C1-A5682E016AED}" type="presOf" srcId="{DBA27EDC-1571-48CB-BF54-4FB1F4C8E0EB}" destId="{93247238-8AB9-4F74-8F45-B11182A170A2}" srcOrd="0" destOrd="0" presId="urn:microsoft.com/office/officeart/2005/8/layout/venn1"/>
    <dgm:cxn modelId="{CB777B73-2BA3-4FC7-9683-5D590127E71D}" type="presOf" srcId="{553C103A-11E9-4349-A2C4-280B21C0E2AB}" destId="{84EA0BED-F7C2-4D35-8C37-FC4DD7D5032D}" srcOrd="1" destOrd="0" presId="urn:microsoft.com/office/officeart/2005/8/layout/venn1"/>
    <dgm:cxn modelId="{A537BC86-2786-4699-A6B3-AD99AAFF015B}" srcId="{C6988E2B-4395-4491-A4D0-378512000944}" destId="{AECEC026-E6F1-494D-8747-69A4B0A7C631}" srcOrd="0" destOrd="0" parTransId="{2EBA627C-88EE-41E7-86CA-828B5F8D9F48}" sibTransId="{8D200010-A05A-47C0-9B1D-1549B167FD33}"/>
    <dgm:cxn modelId="{DAE3AD7B-D442-4AE3-8F83-7D77AA81914D}" type="presOf" srcId="{553C103A-11E9-4349-A2C4-280B21C0E2AB}" destId="{6CFD94F0-7482-4DFB-888F-965984C4EDCB}" srcOrd="0" destOrd="0" presId="urn:microsoft.com/office/officeart/2005/8/layout/venn1"/>
    <dgm:cxn modelId="{52871F72-BEE6-471E-AB52-F232486252BC}" srcId="{C6988E2B-4395-4491-A4D0-378512000944}" destId="{DBA27EDC-1571-48CB-BF54-4FB1F4C8E0EB}" srcOrd="2" destOrd="0" parTransId="{1E6340F4-C8D6-4263-BA5C-44D7DB488EB4}" sibTransId="{699D6310-9F4E-414F-8943-14F53D14B6C0}"/>
    <dgm:cxn modelId="{BC639133-5EEA-473F-BB06-20A8F0C57C10}" type="presOf" srcId="{DBA27EDC-1571-48CB-BF54-4FB1F4C8E0EB}" destId="{DDC293F6-1E4C-436C-8401-CE53C0C96014}" srcOrd="1" destOrd="0" presId="urn:microsoft.com/office/officeart/2005/8/layout/venn1"/>
    <dgm:cxn modelId="{D7111D5D-5218-40AC-8C6A-3786A1995A23}" type="presParOf" srcId="{25ED1537-E588-4FEA-9D08-FFA008FFC5C1}" destId="{145ADC07-6CBD-4CEE-B3E3-09CA173F94D9}" srcOrd="0" destOrd="0" presId="urn:microsoft.com/office/officeart/2005/8/layout/venn1"/>
    <dgm:cxn modelId="{C65AFCC7-FDA2-478A-8C86-19E57B9A2FD7}" type="presParOf" srcId="{25ED1537-E588-4FEA-9D08-FFA008FFC5C1}" destId="{91D569FB-80EF-4748-9929-757D1346228D}" srcOrd="1" destOrd="0" presId="urn:microsoft.com/office/officeart/2005/8/layout/venn1"/>
    <dgm:cxn modelId="{EF4AD6CD-8334-426E-A359-B58008936EA4}" type="presParOf" srcId="{25ED1537-E588-4FEA-9D08-FFA008FFC5C1}" destId="{6CFD94F0-7482-4DFB-888F-965984C4EDCB}" srcOrd="2" destOrd="0" presId="urn:microsoft.com/office/officeart/2005/8/layout/venn1"/>
    <dgm:cxn modelId="{420876EB-7F9D-450A-9915-536E3571811A}" type="presParOf" srcId="{25ED1537-E588-4FEA-9D08-FFA008FFC5C1}" destId="{84EA0BED-F7C2-4D35-8C37-FC4DD7D5032D}" srcOrd="3" destOrd="0" presId="urn:microsoft.com/office/officeart/2005/8/layout/venn1"/>
    <dgm:cxn modelId="{8A76FDF6-020B-41A2-93C4-7766198DE69C}" type="presParOf" srcId="{25ED1537-E588-4FEA-9D08-FFA008FFC5C1}" destId="{93247238-8AB9-4F74-8F45-B11182A170A2}" srcOrd="4" destOrd="0" presId="urn:microsoft.com/office/officeart/2005/8/layout/venn1"/>
    <dgm:cxn modelId="{3E32FCAD-488C-4B55-AECC-91A99397A901}" type="presParOf" srcId="{25ED1537-E588-4FEA-9D08-FFA008FFC5C1}" destId="{DDC293F6-1E4C-436C-8401-CE53C0C9601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339FA1-FC92-4D8C-AC7C-12EA43160607}" type="doc">
      <dgm:prSet loTypeId="urn:microsoft.com/office/officeart/2005/8/layout/venn1" loCatId="relationship" qsTypeId="urn:microsoft.com/office/officeart/2005/8/quickstyle/3d3" qsCatId="3D" csTypeId="urn:microsoft.com/office/officeart/2005/8/colors/colorful1#3" csCatId="colorful" phldr="1"/>
      <dgm:spPr/>
    </dgm:pt>
    <dgm:pt modelId="{324CFEC2-9EC6-4FC4-9EAF-6758A2E27B6A}">
      <dgm:prSet phldrT="[Texto]" custT="1"/>
      <dgm:spPr/>
      <dgm:t>
        <a:bodyPr/>
        <a:lstStyle/>
        <a:p>
          <a:r>
            <a:rPr lang="es-EC" sz="1400" b="1" dirty="0" smtClean="0">
              <a:latin typeface="Comic Sans MS" pitchFamily="66" charset="0"/>
            </a:rPr>
            <a:t>ETAPAS</a:t>
          </a:r>
          <a:endParaRPr lang="es-EC" sz="1400" b="1" dirty="0">
            <a:latin typeface="Comic Sans MS" pitchFamily="66" charset="0"/>
          </a:endParaRPr>
        </a:p>
      </dgm:t>
    </dgm:pt>
    <dgm:pt modelId="{CA5B1A6A-1074-4194-9421-0C76F7E82FF6}" type="parTrans" cxnId="{CB005A13-7289-410F-90EF-24446E9F8EED}">
      <dgm:prSet/>
      <dgm:spPr/>
      <dgm:t>
        <a:bodyPr/>
        <a:lstStyle/>
        <a:p>
          <a:endParaRPr lang="es-EC"/>
        </a:p>
      </dgm:t>
    </dgm:pt>
    <dgm:pt modelId="{7FB426A6-7C29-4553-A657-2ECA432AE5C3}" type="sibTrans" cxnId="{CB005A13-7289-410F-90EF-24446E9F8EED}">
      <dgm:prSet/>
      <dgm:spPr/>
      <dgm:t>
        <a:bodyPr/>
        <a:lstStyle/>
        <a:p>
          <a:endParaRPr lang="es-EC"/>
        </a:p>
      </dgm:t>
    </dgm:pt>
    <dgm:pt modelId="{C2CDFF3C-87A5-4739-92E5-B8AAA5A1ACE1}">
      <dgm:prSet phldrT="[Texto]" custT="1"/>
      <dgm:spPr/>
      <dgm:t>
        <a:bodyPr/>
        <a:lstStyle/>
        <a:p>
          <a:r>
            <a:rPr lang="es-EC" sz="1100" dirty="0" smtClean="0">
              <a:latin typeface="Comic Sans MS" pitchFamily="66" charset="0"/>
            </a:rPr>
            <a:t>Lingüística</a:t>
          </a:r>
          <a:endParaRPr lang="es-EC" sz="1100" dirty="0">
            <a:latin typeface="Comic Sans MS" pitchFamily="66" charset="0"/>
          </a:endParaRPr>
        </a:p>
      </dgm:t>
    </dgm:pt>
    <dgm:pt modelId="{8E0811F4-57D7-4952-9569-E5DA75F9D4BB}" type="parTrans" cxnId="{01CDCED0-5909-4512-8CD6-62DA1EEF9E18}">
      <dgm:prSet/>
      <dgm:spPr/>
      <dgm:t>
        <a:bodyPr/>
        <a:lstStyle/>
        <a:p>
          <a:endParaRPr lang="es-EC"/>
        </a:p>
      </dgm:t>
    </dgm:pt>
    <dgm:pt modelId="{11041E73-ABF6-4E49-8A24-745E6F2CA5F8}" type="sibTrans" cxnId="{01CDCED0-5909-4512-8CD6-62DA1EEF9E18}">
      <dgm:prSet/>
      <dgm:spPr/>
      <dgm:t>
        <a:bodyPr/>
        <a:lstStyle/>
        <a:p>
          <a:endParaRPr lang="es-EC"/>
        </a:p>
      </dgm:t>
    </dgm:pt>
    <dgm:pt modelId="{E1295E1D-0EAD-4749-8AE8-ACA752916300}">
      <dgm:prSet phldrT="[Texto]" custT="1"/>
      <dgm:spPr/>
      <dgm:t>
        <a:bodyPr/>
        <a:lstStyle/>
        <a:p>
          <a:r>
            <a:rPr lang="es-EC" sz="1100" dirty="0" smtClean="0">
              <a:latin typeface="Comic Sans MS" pitchFamily="66" charset="0"/>
            </a:rPr>
            <a:t>Pre lingüística </a:t>
          </a:r>
          <a:endParaRPr lang="es-EC" sz="1100" dirty="0">
            <a:latin typeface="Comic Sans MS" pitchFamily="66" charset="0"/>
          </a:endParaRPr>
        </a:p>
      </dgm:t>
    </dgm:pt>
    <dgm:pt modelId="{37D4224C-5963-4175-8DD6-48A11DAE8571}" type="parTrans" cxnId="{53ACB399-828F-49A9-9A71-6650430309D1}">
      <dgm:prSet/>
      <dgm:spPr/>
      <dgm:t>
        <a:bodyPr/>
        <a:lstStyle/>
        <a:p>
          <a:endParaRPr lang="es-EC"/>
        </a:p>
      </dgm:t>
    </dgm:pt>
    <dgm:pt modelId="{63657401-9469-4BE0-948A-E0EED449A7D1}" type="sibTrans" cxnId="{53ACB399-828F-49A9-9A71-6650430309D1}">
      <dgm:prSet/>
      <dgm:spPr/>
      <dgm:t>
        <a:bodyPr/>
        <a:lstStyle/>
        <a:p>
          <a:endParaRPr lang="es-EC"/>
        </a:p>
      </dgm:t>
    </dgm:pt>
    <dgm:pt modelId="{799A196D-2A40-47BB-AA83-4F9481AD1616}" type="pres">
      <dgm:prSet presAssocID="{C0339FA1-FC92-4D8C-AC7C-12EA43160607}" presName="compositeShape" presStyleCnt="0">
        <dgm:presLayoutVars>
          <dgm:chMax val="7"/>
          <dgm:dir/>
          <dgm:resizeHandles val="exact"/>
        </dgm:presLayoutVars>
      </dgm:prSet>
      <dgm:spPr/>
    </dgm:pt>
    <dgm:pt modelId="{6FD958FC-5806-4728-9C8D-8458982CC0B1}" type="pres">
      <dgm:prSet presAssocID="{324CFEC2-9EC6-4FC4-9EAF-6758A2E27B6A}" presName="circ1" presStyleLbl="vennNode1" presStyleIdx="0" presStyleCnt="3"/>
      <dgm:spPr/>
      <dgm:t>
        <a:bodyPr/>
        <a:lstStyle/>
        <a:p>
          <a:endParaRPr lang="es-EC"/>
        </a:p>
      </dgm:t>
    </dgm:pt>
    <dgm:pt modelId="{E3871349-B69E-4DE7-A8A1-860406E65B6E}" type="pres">
      <dgm:prSet presAssocID="{324CFEC2-9EC6-4FC4-9EAF-6758A2E27B6A}" presName="circ1Tx" presStyleLbl="revTx" presStyleIdx="0" presStyleCnt="0">
        <dgm:presLayoutVars>
          <dgm:chMax val="0"/>
          <dgm:chPref val="0"/>
          <dgm:bulletEnabled val="1"/>
        </dgm:presLayoutVars>
      </dgm:prSet>
      <dgm:spPr/>
      <dgm:t>
        <a:bodyPr/>
        <a:lstStyle/>
        <a:p>
          <a:endParaRPr lang="es-EC"/>
        </a:p>
      </dgm:t>
    </dgm:pt>
    <dgm:pt modelId="{54B70B95-39C3-4ABC-812F-E308B8BDE638}" type="pres">
      <dgm:prSet presAssocID="{C2CDFF3C-87A5-4739-92E5-B8AAA5A1ACE1}" presName="circ2" presStyleLbl="vennNode1" presStyleIdx="1" presStyleCnt="3"/>
      <dgm:spPr/>
      <dgm:t>
        <a:bodyPr/>
        <a:lstStyle/>
        <a:p>
          <a:endParaRPr lang="es-EC"/>
        </a:p>
      </dgm:t>
    </dgm:pt>
    <dgm:pt modelId="{D1256EED-C6B5-4060-BE95-2139E19E2195}" type="pres">
      <dgm:prSet presAssocID="{C2CDFF3C-87A5-4739-92E5-B8AAA5A1ACE1}" presName="circ2Tx" presStyleLbl="revTx" presStyleIdx="0" presStyleCnt="0">
        <dgm:presLayoutVars>
          <dgm:chMax val="0"/>
          <dgm:chPref val="0"/>
          <dgm:bulletEnabled val="1"/>
        </dgm:presLayoutVars>
      </dgm:prSet>
      <dgm:spPr/>
      <dgm:t>
        <a:bodyPr/>
        <a:lstStyle/>
        <a:p>
          <a:endParaRPr lang="es-EC"/>
        </a:p>
      </dgm:t>
    </dgm:pt>
    <dgm:pt modelId="{B80D52E8-11E8-48D5-A6C9-14353298B96B}" type="pres">
      <dgm:prSet presAssocID="{E1295E1D-0EAD-4749-8AE8-ACA752916300}" presName="circ3" presStyleLbl="vennNode1" presStyleIdx="2" presStyleCnt="3"/>
      <dgm:spPr/>
      <dgm:t>
        <a:bodyPr/>
        <a:lstStyle/>
        <a:p>
          <a:endParaRPr lang="es-EC"/>
        </a:p>
      </dgm:t>
    </dgm:pt>
    <dgm:pt modelId="{9C4AB436-E4EA-4AD9-86C9-4746C6F3A587}" type="pres">
      <dgm:prSet presAssocID="{E1295E1D-0EAD-4749-8AE8-ACA752916300}" presName="circ3Tx" presStyleLbl="revTx" presStyleIdx="0" presStyleCnt="0">
        <dgm:presLayoutVars>
          <dgm:chMax val="0"/>
          <dgm:chPref val="0"/>
          <dgm:bulletEnabled val="1"/>
        </dgm:presLayoutVars>
      </dgm:prSet>
      <dgm:spPr/>
      <dgm:t>
        <a:bodyPr/>
        <a:lstStyle/>
        <a:p>
          <a:endParaRPr lang="es-EC"/>
        </a:p>
      </dgm:t>
    </dgm:pt>
  </dgm:ptLst>
  <dgm:cxnLst>
    <dgm:cxn modelId="{01CDCED0-5909-4512-8CD6-62DA1EEF9E18}" srcId="{C0339FA1-FC92-4D8C-AC7C-12EA43160607}" destId="{C2CDFF3C-87A5-4739-92E5-B8AAA5A1ACE1}" srcOrd="1" destOrd="0" parTransId="{8E0811F4-57D7-4952-9569-E5DA75F9D4BB}" sibTransId="{11041E73-ABF6-4E49-8A24-745E6F2CA5F8}"/>
    <dgm:cxn modelId="{CB005A13-7289-410F-90EF-24446E9F8EED}" srcId="{C0339FA1-FC92-4D8C-AC7C-12EA43160607}" destId="{324CFEC2-9EC6-4FC4-9EAF-6758A2E27B6A}" srcOrd="0" destOrd="0" parTransId="{CA5B1A6A-1074-4194-9421-0C76F7E82FF6}" sibTransId="{7FB426A6-7C29-4553-A657-2ECA432AE5C3}"/>
    <dgm:cxn modelId="{50480E2A-57D7-4B32-8BFA-E9C485A97FB7}" type="presOf" srcId="{324CFEC2-9EC6-4FC4-9EAF-6758A2E27B6A}" destId="{6FD958FC-5806-4728-9C8D-8458982CC0B1}" srcOrd="0" destOrd="0" presId="urn:microsoft.com/office/officeart/2005/8/layout/venn1"/>
    <dgm:cxn modelId="{1247CF0B-314C-493E-9E7D-1E44D29814A7}" type="presOf" srcId="{324CFEC2-9EC6-4FC4-9EAF-6758A2E27B6A}" destId="{E3871349-B69E-4DE7-A8A1-860406E65B6E}" srcOrd="1" destOrd="0" presId="urn:microsoft.com/office/officeart/2005/8/layout/venn1"/>
    <dgm:cxn modelId="{EC1B5FA5-BEB8-4394-A8EC-720C8010060A}" type="presOf" srcId="{E1295E1D-0EAD-4749-8AE8-ACA752916300}" destId="{9C4AB436-E4EA-4AD9-86C9-4746C6F3A587}" srcOrd="1" destOrd="0" presId="urn:microsoft.com/office/officeart/2005/8/layout/venn1"/>
    <dgm:cxn modelId="{531B60E0-7E6B-49D2-9C61-1093E5326C38}" type="presOf" srcId="{C2CDFF3C-87A5-4739-92E5-B8AAA5A1ACE1}" destId="{54B70B95-39C3-4ABC-812F-E308B8BDE638}" srcOrd="0" destOrd="0" presId="urn:microsoft.com/office/officeart/2005/8/layout/venn1"/>
    <dgm:cxn modelId="{85D09F40-968B-4F12-960E-1D1AAB01CE50}" type="presOf" srcId="{C2CDFF3C-87A5-4739-92E5-B8AAA5A1ACE1}" destId="{D1256EED-C6B5-4060-BE95-2139E19E2195}" srcOrd="1" destOrd="0" presId="urn:microsoft.com/office/officeart/2005/8/layout/venn1"/>
    <dgm:cxn modelId="{70E3C7F0-7C73-4327-B3E9-26EEA83B4FFF}" type="presOf" srcId="{E1295E1D-0EAD-4749-8AE8-ACA752916300}" destId="{B80D52E8-11E8-48D5-A6C9-14353298B96B}" srcOrd="0" destOrd="0" presId="urn:microsoft.com/office/officeart/2005/8/layout/venn1"/>
    <dgm:cxn modelId="{53ACB399-828F-49A9-9A71-6650430309D1}" srcId="{C0339FA1-FC92-4D8C-AC7C-12EA43160607}" destId="{E1295E1D-0EAD-4749-8AE8-ACA752916300}" srcOrd="2" destOrd="0" parTransId="{37D4224C-5963-4175-8DD6-48A11DAE8571}" sibTransId="{63657401-9469-4BE0-948A-E0EED449A7D1}"/>
    <dgm:cxn modelId="{2D1FE90B-A9C0-498F-A25C-3056F917F45B}" type="presOf" srcId="{C0339FA1-FC92-4D8C-AC7C-12EA43160607}" destId="{799A196D-2A40-47BB-AA83-4F9481AD1616}" srcOrd="0" destOrd="0" presId="urn:microsoft.com/office/officeart/2005/8/layout/venn1"/>
    <dgm:cxn modelId="{FE46401C-F2B5-4BAD-B2DF-CB4E35552499}" type="presParOf" srcId="{799A196D-2A40-47BB-AA83-4F9481AD1616}" destId="{6FD958FC-5806-4728-9C8D-8458982CC0B1}" srcOrd="0" destOrd="0" presId="urn:microsoft.com/office/officeart/2005/8/layout/venn1"/>
    <dgm:cxn modelId="{A047E64A-9FEE-4BED-BC3F-3755BF8AE62E}" type="presParOf" srcId="{799A196D-2A40-47BB-AA83-4F9481AD1616}" destId="{E3871349-B69E-4DE7-A8A1-860406E65B6E}" srcOrd="1" destOrd="0" presId="urn:microsoft.com/office/officeart/2005/8/layout/venn1"/>
    <dgm:cxn modelId="{5028BF2E-C79A-40F0-A29A-B7138D00EB75}" type="presParOf" srcId="{799A196D-2A40-47BB-AA83-4F9481AD1616}" destId="{54B70B95-39C3-4ABC-812F-E308B8BDE638}" srcOrd="2" destOrd="0" presId="urn:microsoft.com/office/officeart/2005/8/layout/venn1"/>
    <dgm:cxn modelId="{FECCBFD5-AFBC-4948-AB75-720644B3ABD3}" type="presParOf" srcId="{799A196D-2A40-47BB-AA83-4F9481AD1616}" destId="{D1256EED-C6B5-4060-BE95-2139E19E2195}" srcOrd="3" destOrd="0" presId="urn:microsoft.com/office/officeart/2005/8/layout/venn1"/>
    <dgm:cxn modelId="{5DC556B0-E58D-48AE-A871-34FBF6CA77E9}" type="presParOf" srcId="{799A196D-2A40-47BB-AA83-4F9481AD1616}" destId="{B80D52E8-11E8-48D5-A6C9-14353298B96B}" srcOrd="4" destOrd="0" presId="urn:microsoft.com/office/officeart/2005/8/layout/venn1"/>
    <dgm:cxn modelId="{1D2F2D34-6FB9-48F0-9D96-9009E2008692}" type="presParOf" srcId="{799A196D-2A40-47BB-AA83-4F9481AD1616}" destId="{9C4AB436-E4EA-4AD9-86C9-4746C6F3A587}"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339FA1-FC92-4D8C-AC7C-12EA43160607}" type="doc">
      <dgm:prSet loTypeId="urn:microsoft.com/office/officeart/2005/8/layout/venn1" loCatId="relationship" qsTypeId="urn:microsoft.com/office/officeart/2005/8/quickstyle/3d3" qsCatId="3D" csTypeId="urn:microsoft.com/office/officeart/2005/8/colors/colorful1#4" csCatId="colorful" phldr="1"/>
      <dgm:spPr/>
    </dgm:pt>
    <dgm:pt modelId="{324CFEC2-9EC6-4FC4-9EAF-6758A2E27B6A}">
      <dgm:prSet phldrT="[Texto]" custT="1"/>
      <dgm:spPr/>
      <dgm:t>
        <a:bodyPr/>
        <a:lstStyle/>
        <a:p>
          <a:r>
            <a:rPr lang="es-EC" sz="1100" b="0" dirty="0" smtClean="0">
              <a:latin typeface="Comic Sans MS" pitchFamily="66" charset="0"/>
            </a:rPr>
            <a:t>Maduración sistema nervioso</a:t>
          </a:r>
          <a:endParaRPr lang="es-EC" sz="1100" b="0" dirty="0">
            <a:latin typeface="Comic Sans MS" pitchFamily="66" charset="0"/>
          </a:endParaRPr>
        </a:p>
      </dgm:t>
    </dgm:pt>
    <dgm:pt modelId="{CA5B1A6A-1074-4194-9421-0C76F7E82FF6}" type="parTrans" cxnId="{CB005A13-7289-410F-90EF-24446E9F8EED}">
      <dgm:prSet/>
      <dgm:spPr/>
      <dgm:t>
        <a:bodyPr/>
        <a:lstStyle/>
        <a:p>
          <a:endParaRPr lang="es-EC"/>
        </a:p>
      </dgm:t>
    </dgm:pt>
    <dgm:pt modelId="{7FB426A6-7C29-4553-A657-2ECA432AE5C3}" type="sibTrans" cxnId="{CB005A13-7289-410F-90EF-24446E9F8EED}">
      <dgm:prSet/>
      <dgm:spPr/>
      <dgm:t>
        <a:bodyPr/>
        <a:lstStyle/>
        <a:p>
          <a:endParaRPr lang="es-EC"/>
        </a:p>
      </dgm:t>
    </dgm:pt>
    <dgm:pt modelId="{C2CDFF3C-87A5-4739-92E5-B8AAA5A1ACE1}">
      <dgm:prSet phldrT="[Texto]" custT="1"/>
      <dgm:spPr/>
      <dgm:t>
        <a:bodyPr/>
        <a:lstStyle/>
        <a:p>
          <a:r>
            <a:rPr lang="es-EC" sz="1100" dirty="0" smtClean="0">
              <a:latin typeface="Comic Sans MS" pitchFamily="66" charset="0"/>
            </a:rPr>
            <a:t>Desarrollo cognitivo</a:t>
          </a:r>
          <a:endParaRPr lang="es-EC" sz="1100" dirty="0">
            <a:latin typeface="Comic Sans MS" pitchFamily="66" charset="0"/>
          </a:endParaRPr>
        </a:p>
      </dgm:t>
    </dgm:pt>
    <dgm:pt modelId="{8E0811F4-57D7-4952-9569-E5DA75F9D4BB}" type="parTrans" cxnId="{01CDCED0-5909-4512-8CD6-62DA1EEF9E18}">
      <dgm:prSet/>
      <dgm:spPr/>
      <dgm:t>
        <a:bodyPr/>
        <a:lstStyle/>
        <a:p>
          <a:endParaRPr lang="es-EC"/>
        </a:p>
      </dgm:t>
    </dgm:pt>
    <dgm:pt modelId="{11041E73-ABF6-4E49-8A24-745E6F2CA5F8}" type="sibTrans" cxnId="{01CDCED0-5909-4512-8CD6-62DA1EEF9E18}">
      <dgm:prSet/>
      <dgm:spPr/>
      <dgm:t>
        <a:bodyPr/>
        <a:lstStyle/>
        <a:p>
          <a:endParaRPr lang="es-EC"/>
        </a:p>
      </dgm:t>
    </dgm:pt>
    <dgm:pt modelId="{E1295E1D-0EAD-4749-8AE8-ACA752916300}">
      <dgm:prSet phldrT="[Texto]" custT="1"/>
      <dgm:spPr/>
      <dgm:t>
        <a:bodyPr/>
        <a:lstStyle/>
        <a:p>
          <a:r>
            <a:rPr lang="es-EC" sz="1100" dirty="0" smtClean="0">
              <a:latin typeface="Comic Sans MS" pitchFamily="66" charset="0"/>
            </a:rPr>
            <a:t>Desarrollo socioemocional </a:t>
          </a:r>
          <a:endParaRPr lang="es-EC" sz="1100" dirty="0">
            <a:latin typeface="Comic Sans MS" pitchFamily="66" charset="0"/>
          </a:endParaRPr>
        </a:p>
      </dgm:t>
    </dgm:pt>
    <dgm:pt modelId="{37D4224C-5963-4175-8DD6-48A11DAE8571}" type="parTrans" cxnId="{53ACB399-828F-49A9-9A71-6650430309D1}">
      <dgm:prSet/>
      <dgm:spPr/>
      <dgm:t>
        <a:bodyPr/>
        <a:lstStyle/>
        <a:p>
          <a:endParaRPr lang="es-EC"/>
        </a:p>
      </dgm:t>
    </dgm:pt>
    <dgm:pt modelId="{63657401-9469-4BE0-948A-E0EED449A7D1}" type="sibTrans" cxnId="{53ACB399-828F-49A9-9A71-6650430309D1}">
      <dgm:prSet/>
      <dgm:spPr/>
      <dgm:t>
        <a:bodyPr/>
        <a:lstStyle/>
        <a:p>
          <a:endParaRPr lang="es-EC"/>
        </a:p>
      </dgm:t>
    </dgm:pt>
    <dgm:pt modelId="{799A196D-2A40-47BB-AA83-4F9481AD1616}" type="pres">
      <dgm:prSet presAssocID="{C0339FA1-FC92-4D8C-AC7C-12EA43160607}" presName="compositeShape" presStyleCnt="0">
        <dgm:presLayoutVars>
          <dgm:chMax val="7"/>
          <dgm:dir/>
          <dgm:resizeHandles val="exact"/>
        </dgm:presLayoutVars>
      </dgm:prSet>
      <dgm:spPr/>
    </dgm:pt>
    <dgm:pt modelId="{6FD958FC-5806-4728-9C8D-8458982CC0B1}" type="pres">
      <dgm:prSet presAssocID="{324CFEC2-9EC6-4FC4-9EAF-6758A2E27B6A}" presName="circ1" presStyleLbl="vennNode1" presStyleIdx="0" presStyleCnt="3" custScaleX="95584" custScaleY="112569" custLinFactNeighborY="8694"/>
      <dgm:spPr/>
      <dgm:t>
        <a:bodyPr/>
        <a:lstStyle/>
        <a:p>
          <a:endParaRPr lang="es-EC"/>
        </a:p>
      </dgm:t>
    </dgm:pt>
    <dgm:pt modelId="{E3871349-B69E-4DE7-A8A1-860406E65B6E}" type="pres">
      <dgm:prSet presAssocID="{324CFEC2-9EC6-4FC4-9EAF-6758A2E27B6A}" presName="circ1Tx" presStyleLbl="revTx" presStyleIdx="0" presStyleCnt="0">
        <dgm:presLayoutVars>
          <dgm:chMax val="0"/>
          <dgm:chPref val="0"/>
          <dgm:bulletEnabled val="1"/>
        </dgm:presLayoutVars>
      </dgm:prSet>
      <dgm:spPr/>
      <dgm:t>
        <a:bodyPr/>
        <a:lstStyle/>
        <a:p>
          <a:endParaRPr lang="es-EC"/>
        </a:p>
      </dgm:t>
    </dgm:pt>
    <dgm:pt modelId="{54B70B95-39C3-4ABC-812F-E308B8BDE638}" type="pres">
      <dgm:prSet presAssocID="{C2CDFF3C-87A5-4739-92E5-B8AAA5A1ACE1}" presName="circ2" presStyleLbl="vennNode1" presStyleIdx="1" presStyleCnt="3" custScaleX="108530" custScaleY="61477" custLinFactNeighborX="17826"/>
      <dgm:spPr/>
      <dgm:t>
        <a:bodyPr/>
        <a:lstStyle/>
        <a:p>
          <a:endParaRPr lang="es-EC"/>
        </a:p>
      </dgm:t>
    </dgm:pt>
    <dgm:pt modelId="{D1256EED-C6B5-4060-BE95-2139E19E2195}" type="pres">
      <dgm:prSet presAssocID="{C2CDFF3C-87A5-4739-92E5-B8AAA5A1ACE1}" presName="circ2Tx" presStyleLbl="revTx" presStyleIdx="0" presStyleCnt="0">
        <dgm:presLayoutVars>
          <dgm:chMax val="0"/>
          <dgm:chPref val="0"/>
          <dgm:bulletEnabled val="1"/>
        </dgm:presLayoutVars>
      </dgm:prSet>
      <dgm:spPr/>
      <dgm:t>
        <a:bodyPr/>
        <a:lstStyle/>
        <a:p>
          <a:endParaRPr lang="es-EC"/>
        </a:p>
      </dgm:t>
    </dgm:pt>
    <dgm:pt modelId="{B80D52E8-11E8-48D5-A6C9-14353298B96B}" type="pres">
      <dgm:prSet presAssocID="{E1295E1D-0EAD-4749-8AE8-ACA752916300}" presName="circ3" presStyleLbl="vennNode1" presStyleIdx="2" presStyleCnt="3" custScaleX="136457" custScaleY="67824" custLinFactNeighborX="-18487" custLinFactNeighborY="-2861"/>
      <dgm:spPr/>
      <dgm:t>
        <a:bodyPr/>
        <a:lstStyle/>
        <a:p>
          <a:endParaRPr lang="es-EC"/>
        </a:p>
      </dgm:t>
    </dgm:pt>
    <dgm:pt modelId="{9C4AB436-E4EA-4AD9-86C9-4746C6F3A587}" type="pres">
      <dgm:prSet presAssocID="{E1295E1D-0EAD-4749-8AE8-ACA752916300}" presName="circ3Tx" presStyleLbl="revTx" presStyleIdx="0" presStyleCnt="0">
        <dgm:presLayoutVars>
          <dgm:chMax val="0"/>
          <dgm:chPref val="0"/>
          <dgm:bulletEnabled val="1"/>
        </dgm:presLayoutVars>
      </dgm:prSet>
      <dgm:spPr/>
      <dgm:t>
        <a:bodyPr/>
        <a:lstStyle/>
        <a:p>
          <a:endParaRPr lang="es-EC"/>
        </a:p>
      </dgm:t>
    </dgm:pt>
  </dgm:ptLst>
  <dgm:cxnLst>
    <dgm:cxn modelId="{E94CF4E4-8ADA-49AF-85D2-2DF280C0E96A}" type="presOf" srcId="{C0339FA1-FC92-4D8C-AC7C-12EA43160607}" destId="{799A196D-2A40-47BB-AA83-4F9481AD1616}" srcOrd="0" destOrd="0" presId="urn:microsoft.com/office/officeart/2005/8/layout/venn1"/>
    <dgm:cxn modelId="{F117C6B2-A572-4FCC-A372-AE60E9B2E1BD}" type="presOf" srcId="{E1295E1D-0EAD-4749-8AE8-ACA752916300}" destId="{9C4AB436-E4EA-4AD9-86C9-4746C6F3A587}" srcOrd="1" destOrd="0" presId="urn:microsoft.com/office/officeart/2005/8/layout/venn1"/>
    <dgm:cxn modelId="{01CDCED0-5909-4512-8CD6-62DA1EEF9E18}" srcId="{C0339FA1-FC92-4D8C-AC7C-12EA43160607}" destId="{C2CDFF3C-87A5-4739-92E5-B8AAA5A1ACE1}" srcOrd="1" destOrd="0" parTransId="{8E0811F4-57D7-4952-9569-E5DA75F9D4BB}" sibTransId="{11041E73-ABF6-4E49-8A24-745E6F2CA5F8}"/>
    <dgm:cxn modelId="{F741B20C-2DD6-4FAF-8DC1-CB1BC966C1FF}" type="presOf" srcId="{324CFEC2-9EC6-4FC4-9EAF-6758A2E27B6A}" destId="{6FD958FC-5806-4728-9C8D-8458982CC0B1}" srcOrd="0" destOrd="0" presId="urn:microsoft.com/office/officeart/2005/8/layout/venn1"/>
    <dgm:cxn modelId="{CB005A13-7289-410F-90EF-24446E9F8EED}" srcId="{C0339FA1-FC92-4D8C-AC7C-12EA43160607}" destId="{324CFEC2-9EC6-4FC4-9EAF-6758A2E27B6A}" srcOrd="0" destOrd="0" parTransId="{CA5B1A6A-1074-4194-9421-0C76F7E82FF6}" sibTransId="{7FB426A6-7C29-4553-A657-2ECA432AE5C3}"/>
    <dgm:cxn modelId="{F54E9571-E1B6-4449-837C-CEF779C1EDE8}" type="presOf" srcId="{C2CDFF3C-87A5-4739-92E5-B8AAA5A1ACE1}" destId="{D1256EED-C6B5-4060-BE95-2139E19E2195}" srcOrd="1" destOrd="0" presId="urn:microsoft.com/office/officeart/2005/8/layout/venn1"/>
    <dgm:cxn modelId="{2FD3D7B5-1AD3-4340-9980-B6201BFE813C}" type="presOf" srcId="{C2CDFF3C-87A5-4739-92E5-B8AAA5A1ACE1}" destId="{54B70B95-39C3-4ABC-812F-E308B8BDE638}" srcOrd="0" destOrd="0" presId="urn:microsoft.com/office/officeart/2005/8/layout/venn1"/>
    <dgm:cxn modelId="{58F0C27F-786C-4F75-812E-FB9C2E344F2E}" type="presOf" srcId="{E1295E1D-0EAD-4749-8AE8-ACA752916300}" destId="{B80D52E8-11E8-48D5-A6C9-14353298B96B}" srcOrd="0" destOrd="0" presId="urn:microsoft.com/office/officeart/2005/8/layout/venn1"/>
    <dgm:cxn modelId="{54FE0103-F423-43DC-89EB-9A48FFCB6FA0}" type="presOf" srcId="{324CFEC2-9EC6-4FC4-9EAF-6758A2E27B6A}" destId="{E3871349-B69E-4DE7-A8A1-860406E65B6E}" srcOrd="1" destOrd="0" presId="urn:microsoft.com/office/officeart/2005/8/layout/venn1"/>
    <dgm:cxn modelId="{53ACB399-828F-49A9-9A71-6650430309D1}" srcId="{C0339FA1-FC92-4D8C-AC7C-12EA43160607}" destId="{E1295E1D-0EAD-4749-8AE8-ACA752916300}" srcOrd="2" destOrd="0" parTransId="{37D4224C-5963-4175-8DD6-48A11DAE8571}" sibTransId="{63657401-9469-4BE0-948A-E0EED449A7D1}"/>
    <dgm:cxn modelId="{AC1CC8A2-C727-4D57-BF12-C7D95E7ACF4B}" type="presParOf" srcId="{799A196D-2A40-47BB-AA83-4F9481AD1616}" destId="{6FD958FC-5806-4728-9C8D-8458982CC0B1}" srcOrd="0" destOrd="0" presId="urn:microsoft.com/office/officeart/2005/8/layout/venn1"/>
    <dgm:cxn modelId="{7E20BAE9-E464-45AA-8963-C5EB10C5D743}" type="presParOf" srcId="{799A196D-2A40-47BB-AA83-4F9481AD1616}" destId="{E3871349-B69E-4DE7-A8A1-860406E65B6E}" srcOrd="1" destOrd="0" presId="urn:microsoft.com/office/officeart/2005/8/layout/venn1"/>
    <dgm:cxn modelId="{99276D9C-BA3B-467C-AE91-48BBCBFCCAFB}" type="presParOf" srcId="{799A196D-2A40-47BB-AA83-4F9481AD1616}" destId="{54B70B95-39C3-4ABC-812F-E308B8BDE638}" srcOrd="2" destOrd="0" presId="urn:microsoft.com/office/officeart/2005/8/layout/venn1"/>
    <dgm:cxn modelId="{1653D095-4B02-4571-AA8E-E5EDF979F414}" type="presParOf" srcId="{799A196D-2A40-47BB-AA83-4F9481AD1616}" destId="{D1256EED-C6B5-4060-BE95-2139E19E2195}" srcOrd="3" destOrd="0" presId="urn:microsoft.com/office/officeart/2005/8/layout/venn1"/>
    <dgm:cxn modelId="{C4B41B8F-B0A1-4694-8402-0BDA07BA2AF3}" type="presParOf" srcId="{799A196D-2A40-47BB-AA83-4F9481AD1616}" destId="{B80D52E8-11E8-48D5-A6C9-14353298B96B}" srcOrd="4" destOrd="0" presId="urn:microsoft.com/office/officeart/2005/8/layout/venn1"/>
    <dgm:cxn modelId="{8A339829-E7BA-423B-AD2B-A53C439C9AE7}" type="presParOf" srcId="{799A196D-2A40-47BB-AA83-4F9481AD1616}" destId="{9C4AB436-E4EA-4AD9-86C9-4746C6F3A587}" srcOrd="5"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407A6-B4FF-4AF7-AA9F-1EFA9D1DEA09}">
      <dsp:nvSpPr>
        <dsp:cNvPr id="0" name=""/>
        <dsp:cNvSpPr/>
      </dsp:nvSpPr>
      <dsp:spPr>
        <a:xfrm>
          <a:off x="2359083" y="1511064"/>
          <a:ext cx="1217603" cy="1041871"/>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latin typeface="Comic Sans MS" pitchFamily="66" charset="0"/>
            </a:rPr>
            <a:t>Situación Problemática</a:t>
          </a:r>
          <a:endParaRPr lang="es-EC" sz="1000" b="1" kern="1200" dirty="0">
            <a:solidFill>
              <a:schemeClr val="tx1"/>
            </a:solidFill>
            <a:latin typeface="Comic Sans MS" pitchFamily="66" charset="0"/>
          </a:endParaRPr>
        </a:p>
      </dsp:txBody>
      <dsp:txXfrm>
        <a:off x="2537397" y="1663642"/>
        <a:ext cx="860975" cy="736715"/>
      </dsp:txXfrm>
    </dsp:sp>
    <dsp:sp modelId="{E5D003D3-7B25-404D-B4C0-8BED97D4F1C4}">
      <dsp:nvSpPr>
        <dsp:cNvPr id="0" name=""/>
        <dsp:cNvSpPr/>
      </dsp:nvSpPr>
      <dsp:spPr>
        <a:xfrm rot="16200000">
          <a:off x="2750454" y="1115890"/>
          <a:ext cx="434861" cy="36331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804952" y="1243052"/>
        <a:ext cx="325865" cy="217991"/>
      </dsp:txXfrm>
    </dsp:sp>
    <dsp:sp modelId="{D28D4940-F1E1-4ECA-8CF1-E32875F12199}">
      <dsp:nvSpPr>
        <dsp:cNvPr id="0" name=""/>
        <dsp:cNvSpPr/>
      </dsp:nvSpPr>
      <dsp:spPr>
        <a:xfrm>
          <a:off x="2433592" y="2243"/>
          <a:ext cx="1068585" cy="106858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solidFill>
                <a:schemeClr val="tx1"/>
              </a:solidFill>
              <a:latin typeface="Comic Sans MS" pitchFamily="66" charset="0"/>
            </a:rPr>
            <a:t>Dificultad para comunicarse</a:t>
          </a:r>
          <a:endParaRPr lang="es-EC" sz="900" kern="1200" dirty="0">
            <a:solidFill>
              <a:schemeClr val="tx1"/>
            </a:solidFill>
            <a:latin typeface="Comic Sans MS" pitchFamily="66" charset="0"/>
          </a:endParaRPr>
        </a:p>
      </dsp:txBody>
      <dsp:txXfrm>
        <a:off x="2590083" y="158734"/>
        <a:ext cx="755603" cy="755603"/>
      </dsp:txXfrm>
    </dsp:sp>
    <dsp:sp modelId="{718B7BAA-5E65-45A0-8446-83A2F59FFD92}">
      <dsp:nvSpPr>
        <dsp:cNvPr id="0" name=""/>
        <dsp:cNvSpPr/>
      </dsp:nvSpPr>
      <dsp:spPr>
        <a:xfrm rot="8559">
          <a:off x="3600675" y="1872086"/>
          <a:ext cx="332987" cy="36474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3600675" y="1944911"/>
        <a:ext cx="233091" cy="218849"/>
      </dsp:txXfrm>
    </dsp:sp>
    <dsp:sp modelId="{DED188F7-DCA6-4F97-9B42-FFC3F3A912D3}">
      <dsp:nvSpPr>
        <dsp:cNvPr id="0" name=""/>
        <dsp:cNvSpPr/>
      </dsp:nvSpPr>
      <dsp:spPr>
        <a:xfrm>
          <a:off x="3888429" y="1501728"/>
          <a:ext cx="1389044" cy="1068585"/>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solidFill>
                <a:schemeClr val="tx1"/>
              </a:solidFill>
              <a:latin typeface="Comic Sans MS" pitchFamily="66" charset="0"/>
            </a:rPr>
            <a:t>Despreocupación de los Padres de Familia</a:t>
          </a:r>
          <a:endParaRPr lang="es-EC" sz="900" kern="1200" dirty="0">
            <a:solidFill>
              <a:schemeClr val="tx1"/>
            </a:solidFill>
            <a:latin typeface="Comic Sans MS" pitchFamily="66" charset="0"/>
          </a:endParaRPr>
        </a:p>
      </dsp:txBody>
      <dsp:txXfrm>
        <a:off x="4091850" y="1658219"/>
        <a:ext cx="982202" cy="755603"/>
      </dsp:txXfrm>
    </dsp:sp>
    <dsp:sp modelId="{FB47C00F-B2BD-460A-92FF-63F8062E2319}">
      <dsp:nvSpPr>
        <dsp:cNvPr id="0" name=""/>
        <dsp:cNvSpPr/>
      </dsp:nvSpPr>
      <dsp:spPr>
        <a:xfrm rot="5400000">
          <a:off x="2782004" y="2584790"/>
          <a:ext cx="371760" cy="363319"/>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836502" y="2602956"/>
        <a:ext cx="262764" cy="217991"/>
      </dsp:txXfrm>
    </dsp:sp>
    <dsp:sp modelId="{1FFC2BC7-4FE2-4DA0-B437-BB263DDB1FCE}">
      <dsp:nvSpPr>
        <dsp:cNvPr id="0" name=""/>
        <dsp:cNvSpPr/>
      </dsp:nvSpPr>
      <dsp:spPr>
        <a:xfrm>
          <a:off x="2433592" y="2993170"/>
          <a:ext cx="1068585" cy="1068585"/>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solidFill>
                <a:schemeClr val="tx1"/>
              </a:solidFill>
              <a:latin typeface="Comic Sans MS" pitchFamily="66" charset="0"/>
            </a:rPr>
            <a:t>Falta de conocimiento de las Docentes</a:t>
          </a:r>
          <a:endParaRPr lang="es-EC" sz="900" kern="1200" dirty="0">
            <a:solidFill>
              <a:schemeClr val="tx1"/>
            </a:solidFill>
            <a:latin typeface="Comic Sans MS" pitchFamily="66" charset="0"/>
          </a:endParaRPr>
        </a:p>
      </dsp:txBody>
      <dsp:txXfrm>
        <a:off x="2590083" y="3149661"/>
        <a:ext cx="755603" cy="755603"/>
      </dsp:txXfrm>
    </dsp:sp>
    <dsp:sp modelId="{EF2992B1-8FE5-4BBD-845D-E49000C1C98B}">
      <dsp:nvSpPr>
        <dsp:cNvPr id="0" name=""/>
        <dsp:cNvSpPr/>
      </dsp:nvSpPr>
      <dsp:spPr>
        <a:xfrm rot="10800000">
          <a:off x="2016223" y="1850340"/>
          <a:ext cx="343921" cy="363319"/>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2119399" y="1923004"/>
        <a:ext cx="240745" cy="217991"/>
      </dsp:txXfrm>
    </dsp:sp>
    <dsp:sp modelId="{27A931F1-5E22-42F0-A077-93706CB82F0D}">
      <dsp:nvSpPr>
        <dsp:cNvPr id="0" name=""/>
        <dsp:cNvSpPr/>
      </dsp:nvSpPr>
      <dsp:spPr>
        <a:xfrm>
          <a:off x="938128" y="1497707"/>
          <a:ext cx="1068585" cy="1068585"/>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solidFill>
                <a:schemeClr val="tx1"/>
              </a:solidFill>
              <a:latin typeface="Comic Sans MS" pitchFamily="66" charset="0"/>
            </a:rPr>
            <a:t>Ausencia de material didáctico</a:t>
          </a:r>
          <a:endParaRPr lang="es-EC" sz="900" kern="1200" dirty="0">
            <a:solidFill>
              <a:schemeClr val="tx1"/>
            </a:solidFill>
            <a:latin typeface="Comic Sans MS" pitchFamily="66" charset="0"/>
          </a:endParaRPr>
        </a:p>
      </dsp:txBody>
      <dsp:txXfrm>
        <a:off x="1094619" y="1654198"/>
        <a:ext cx="755603" cy="7556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DA18-1CD9-41EB-BCF8-3BF057F26615}">
      <dsp:nvSpPr>
        <dsp:cNvPr id="0" name=""/>
        <dsp:cNvSpPr/>
      </dsp:nvSpPr>
      <dsp:spPr>
        <a:xfrm>
          <a:off x="4145612" y="13505"/>
          <a:ext cx="1179095" cy="1179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latin typeface="Comic Sans MS" pitchFamily="66" charset="0"/>
            </a:rPr>
            <a:t>Logra un dominio de adjetivos y adverbios </a:t>
          </a:r>
          <a:endParaRPr lang="es-EC" sz="1000" kern="1200" dirty="0">
            <a:latin typeface="Comic Sans MS" pitchFamily="66" charset="0"/>
          </a:endParaRPr>
        </a:p>
      </dsp:txBody>
      <dsp:txXfrm>
        <a:off x="4145612" y="13505"/>
        <a:ext cx="1179095" cy="1179095"/>
      </dsp:txXfrm>
    </dsp:sp>
    <dsp:sp modelId="{2F95A55D-4D82-4CE0-BC85-DAEF096A28FB}">
      <dsp:nvSpPr>
        <dsp:cNvPr id="0" name=""/>
        <dsp:cNvSpPr/>
      </dsp:nvSpPr>
      <dsp:spPr>
        <a:xfrm>
          <a:off x="541734" y="1674"/>
          <a:ext cx="5757290" cy="5757290"/>
        </a:xfrm>
        <a:prstGeom prst="circularArrow">
          <a:avLst>
            <a:gd name="adj1" fmla="val 3994"/>
            <a:gd name="adj2" fmla="val 250547"/>
            <a:gd name="adj3" fmla="val 20572102"/>
            <a:gd name="adj4" fmla="val 18984141"/>
            <a:gd name="adj5" fmla="val 46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2BB2766-9B66-4001-9595-FBC18C7AC9C8}">
      <dsp:nvSpPr>
        <dsp:cNvPr id="0" name=""/>
        <dsp:cNvSpPr/>
      </dsp:nvSpPr>
      <dsp:spPr>
        <a:xfrm>
          <a:off x="5460393" y="2290772"/>
          <a:ext cx="1179095" cy="1179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latin typeface="Comic Sans MS" pitchFamily="66" charset="0"/>
            </a:rPr>
            <a:t>Iniciar con palabras aisladas, pronto une dos, consecutivamente formula frases (estructura)</a:t>
          </a:r>
          <a:endParaRPr lang="es-EC" sz="1000" kern="1200" dirty="0">
            <a:latin typeface="Comic Sans MS" pitchFamily="66" charset="0"/>
          </a:endParaRPr>
        </a:p>
      </dsp:txBody>
      <dsp:txXfrm>
        <a:off x="5460393" y="2290772"/>
        <a:ext cx="1179095" cy="1179095"/>
      </dsp:txXfrm>
    </dsp:sp>
    <dsp:sp modelId="{72F7AE0D-1FC9-4614-9DA0-D523B888FE10}">
      <dsp:nvSpPr>
        <dsp:cNvPr id="0" name=""/>
        <dsp:cNvSpPr/>
      </dsp:nvSpPr>
      <dsp:spPr>
        <a:xfrm>
          <a:off x="541734" y="1674"/>
          <a:ext cx="5757290" cy="5757290"/>
        </a:xfrm>
        <a:prstGeom prst="circularArrow">
          <a:avLst>
            <a:gd name="adj1" fmla="val 3994"/>
            <a:gd name="adj2" fmla="val 250547"/>
            <a:gd name="adj3" fmla="val 2365312"/>
            <a:gd name="adj4" fmla="val 777351"/>
            <a:gd name="adj5" fmla="val 4659"/>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B343A7-BCDC-4653-BA1F-AC3C8E191CDE}">
      <dsp:nvSpPr>
        <dsp:cNvPr id="0" name=""/>
        <dsp:cNvSpPr/>
      </dsp:nvSpPr>
      <dsp:spPr>
        <a:xfrm>
          <a:off x="4145612" y="4568038"/>
          <a:ext cx="1179095" cy="1179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latin typeface="Comic Sans MS" pitchFamily="66" charset="0"/>
            </a:rPr>
            <a:t>Puede repetir frases de 6 o más palabras</a:t>
          </a:r>
          <a:endParaRPr lang="es-EC" sz="1000" kern="1200" dirty="0">
            <a:latin typeface="Comic Sans MS" pitchFamily="66" charset="0"/>
          </a:endParaRPr>
        </a:p>
      </dsp:txBody>
      <dsp:txXfrm>
        <a:off x="4145612" y="4568038"/>
        <a:ext cx="1179095" cy="1179095"/>
      </dsp:txXfrm>
    </dsp:sp>
    <dsp:sp modelId="{10C0E7C1-274E-494B-A784-5DB26F23F097}">
      <dsp:nvSpPr>
        <dsp:cNvPr id="0" name=""/>
        <dsp:cNvSpPr/>
      </dsp:nvSpPr>
      <dsp:spPr>
        <a:xfrm>
          <a:off x="541734" y="1674"/>
          <a:ext cx="5757290" cy="5757290"/>
        </a:xfrm>
        <a:prstGeom prst="circularArrow">
          <a:avLst>
            <a:gd name="adj1" fmla="val 3994"/>
            <a:gd name="adj2" fmla="val 250547"/>
            <a:gd name="adj3" fmla="val 6110034"/>
            <a:gd name="adj4" fmla="val 4439419"/>
            <a:gd name="adj5" fmla="val 4659"/>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ADD6633-5C8E-4C0C-BAEB-EEC50504E224}">
      <dsp:nvSpPr>
        <dsp:cNvPr id="0" name=""/>
        <dsp:cNvSpPr/>
      </dsp:nvSpPr>
      <dsp:spPr>
        <a:xfrm>
          <a:off x="1516051" y="4568038"/>
          <a:ext cx="1179095" cy="1179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latin typeface="Comic Sans MS" pitchFamily="66" charset="0"/>
            </a:rPr>
            <a:t>Comprende bromas, absurdos y adivinanzas</a:t>
          </a:r>
          <a:endParaRPr lang="es-EC" sz="1000" kern="1200" dirty="0">
            <a:latin typeface="Comic Sans MS" pitchFamily="66" charset="0"/>
          </a:endParaRPr>
        </a:p>
      </dsp:txBody>
      <dsp:txXfrm>
        <a:off x="1516051" y="4568038"/>
        <a:ext cx="1179095" cy="1179095"/>
      </dsp:txXfrm>
    </dsp:sp>
    <dsp:sp modelId="{F2B66E16-28A1-422A-B36C-EC9BCBD3D85C}">
      <dsp:nvSpPr>
        <dsp:cNvPr id="0" name=""/>
        <dsp:cNvSpPr/>
      </dsp:nvSpPr>
      <dsp:spPr>
        <a:xfrm>
          <a:off x="541734" y="1674"/>
          <a:ext cx="5757290" cy="5757290"/>
        </a:xfrm>
        <a:prstGeom prst="circularArrow">
          <a:avLst>
            <a:gd name="adj1" fmla="val 3994"/>
            <a:gd name="adj2" fmla="val 250547"/>
            <a:gd name="adj3" fmla="val 9772102"/>
            <a:gd name="adj4" fmla="val 8184141"/>
            <a:gd name="adj5" fmla="val 4659"/>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4B9669-8EF1-447D-9AC4-336061BE28F4}">
      <dsp:nvSpPr>
        <dsp:cNvPr id="0" name=""/>
        <dsp:cNvSpPr/>
      </dsp:nvSpPr>
      <dsp:spPr>
        <a:xfrm>
          <a:off x="201270" y="2290772"/>
          <a:ext cx="1179095" cy="1179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latin typeface="Comic Sans MS" pitchFamily="66" charset="0"/>
            </a:rPr>
            <a:t>Domina vocabulario comprensivo y expresivo</a:t>
          </a:r>
          <a:endParaRPr lang="es-EC" sz="1000" kern="1200" dirty="0">
            <a:latin typeface="Comic Sans MS" pitchFamily="66" charset="0"/>
          </a:endParaRPr>
        </a:p>
      </dsp:txBody>
      <dsp:txXfrm>
        <a:off x="201270" y="2290772"/>
        <a:ext cx="1179095" cy="1179095"/>
      </dsp:txXfrm>
    </dsp:sp>
    <dsp:sp modelId="{AA77FA19-0071-4E94-89DE-2413E768E8DB}">
      <dsp:nvSpPr>
        <dsp:cNvPr id="0" name=""/>
        <dsp:cNvSpPr/>
      </dsp:nvSpPr>
      <dsp:spPr>
        <a:xfrm>
          <a:off x="541734" y="1674"/>
          <a:ext cx="5757290" cy="5757290"/>
        </a:xfrm>
        <a:prstGeom prst="circularArrow">
          <a:avLst>
            <a:gd name="adj1" fmla="val 3994"/>
            <a:gd name="adj2" fmla="val 250547"/>
            <a:gd name="adj3" fmla="val 13165312"/>
            <a:gd name="adj4" fmla="val 11577351"/>
            <a:gd name="adj5" fmla="val 4659"/>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D2FA4E-C7CB-40B9-AE66-73382FBDBC06}">
      <dsp:nvSpPr>
        <dsp:cNvPr id="0" name=""/>
        <dsp:cNvSpPr/>
      </dsp:nvSpPr>
      <dsp:spPr>
        <a:xfrm>
          <a:off x="1516051" y="13505"/>
          <a:ext cx="1179095" cy="1179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latin typeface="Comic Sans MS" pitchFamily="66" charset="0"/>
            </a:rPr>
            <a:t>Adquirir fonemas cada vez más complejos</a:t>
          </a:r>
          <a:endParaRPr lang="es-EC" sz="1000" kern="1200" dirty="0">
            <a:latin typeface="Comic Sans MS" pitchFamily="66" charset="0"/>
          </a:endParaRPr>
        </a:p>
      </dsp:txBody>
      <dsp:txXfrm>
        <a:off x="1516051" y="13505"/>
        <a:ext cx="1179095" cy="1179095"/>
      </dsp:txXfrm>
    </dsp:sp>
    <dsp:sp modelId="{8C3C473E-6D0B-4B68-B6C8-722A813F24A3}">
      <dsp:nvSpPr>
        <dsp:cNvPr id="0" name=""/>
        <dsp:cNvSpPr/>
      </dsp:nvSpPr>
      <dsp:spPr>
        <a:xfrm>
          <a:off x="541734" y="1674"/>
          <a:ext cx="5757290" cy="5757290"/>
        </a:xfrm>
        <a:prstGeom prst="circularArrow">
          <a:avLst>
            <a:gd name="adj1" fmla="val 3994"/>
            <a:gd name="adj2" fmla="val 250547"/>
            <a:gd name="adj3" fmla="val 16910034"/>
            <a:gd name="adj4" fmla="val 15239419"/>
            <a:gd name="adj5" fmla="val 4659"/>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88E88-B664-4CFF-9D35-CC8DAFFAAF74}">
      <dsp:nvSpPr>
        <dsp:cNvPr id="0" name=""/>
        <dsp:cNvSpPr/>
      </dsp:nvSpPr>
      <dsp:spPr>
        <a:xfrm>
          <a:off x="3404002" y="2438952"/>
          <a:ext cx="1328898" cy="132889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smtClean="0">
              <a:latin typeface="Comic Sans MS" pitchFamily="66" charset="0"/>
            </a:rPr>
            <a:t>Material Didáctico</a:t>
          </a:r>
        </a:p>
        <a:p>
          <a:pPr lvl="0" algn="ctr" defTabSz="622300">
            <a:lnSpc>
              <a:spcPct val="90000"/>
            </a:lnSpc>
            <a:spcBef>
              <a:spcPct val="0"/>
            </a:spcBef>
            <a:spcAft>
              <a:spcPct val="35000"/>
            </a:spcAft>
          </a:pPr>
          <a:r>
            <a:rPr lang="es-EC" sz="1400" b="1" kern="1200" smtClean="0">
              <a:latin typeface="Comic Sans MS" pitchFamily="66" charset="0"/>
            </a:rPr>
            <a:t>Y</a:t>
          </a:r>
        </a:p>
        <a:p>
          <a:pPr lvl="0" algn="ctr" defTabSz="622300">
            <a:lnSpc>
              <a:spcPct val="90000"/>
            </a:lnSpc>
            <a:spcBef>
              <a:spcPct val="0"/>
            </a:spcBef>
            <a:spcAft>
              <a:spcPct val="35000"/>
            </a:spcAft>
          </a:pPr>
          <a:r>
            <a:rPr lang="es-EC" sz="1400" b="1" kern="1200" smtClean="0">
              <a:latin typeface="Comic Sans MS" pitchFamily="66" charset="0"/>
            </a:rPr>
            <a:t>Lenguaje </a:t>
          </a:r>
        </a:p>
        <a:p>
          <a:pPr lvl="0" algn="ctr" defTabSz="622300">
            <a:lnSpc>
              <a:spcPct val="90000"/>
            </a:lnSpc>
            <a:spcBef>
              <a:spcPct val="0"/>
            </a:spcBef>
            <a:spcAft>
              <a:spcPct val="35000"/>
            </a:spcAft>
          </a:pPr>
          <a:r>
            <a:rPr lang="es-EC" sz="1400" b="1" kern="1200" smtClean="0">
              <a:latin typeface="Comic Sans MS" pitchFamily="66" charset="0"/>
            </a:rPr>
            <a:t>Oral</a:t>
          </a:r>
          <a:endParaRPr lang="es-EC" sz="1400" b="1" kern="1200" dirty="0">
            <a:latin typeface="Comic Sans MS" pitchFamily="66" charset="0"/>
          </a:endParaRPr>
        </a:p>
      </dsp:txBody>
      <dsp:txXfrm>
        <a:off x="3598615" y="2633565"/>
        <a:ext cx="939672" cy="939672"/>
      </dsp:txXfrm>
    </dsp:sp>
    <dsp:sp modelId="{C37BFDC5-5C00-43E4-A43E-7B8E80BA868B}">
      <dsp:nvSpPr>
        <dsp:cNvPr id="0" name=""/>
        <dsp:cNvSpPr/>
      </dsp:nvSpPr>
      <dsp:spPr>
        <a:xfrm rot="16200000">
          <a:off x="3834086" y="1717221"/>
          <a:ext cx="468730" cy="585594"/>
        </a:xfrm>
        <a:prstGeom prst="rightArrow">
          <a:avLst>
            <a:gd name="adj1" fmla="val 60000"/>
            <a:gd name="adj2" fmla="val 50000"/>
          </a:avLst>
        </a:prstGeom>
        <a:solidFill>
          <a:schemeClr val="accent4"/>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3904396" y="1904650"/>
        <a:ext cx="328111" cy="351356"/>
      </dsp:txXfrm>
    </dsp:sp>
    <dsp:sp modelId="{F9284039-E9EC-43D3-817D-712B99B7F4F7}">
      <dsp:nvSpPr>
        <dsp:cNvPr id="0" name=""/>
        <dsp:cNvSpPr/>
      </dsp:nvSpPr>
      <dsp:spPr>
        <a:xfrm>
          <a:off x="3293399" y="4450"/>
          <a:ext cx="1550104" cy="155010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omic Sans MS" pitchFamily="66" charset="0"/>
            </a:rPr>
            <a:t>En el Aula: Conversación</a:t>
          </a:r>
          <a:endParaRPr lang="es-EC" sz="1200" kern="1200" dirty="0">
            <a:latin typeface="Comic Sans MS" pitchFamily="66" charset="0"/>
          </a:endParaRPr>
        </a:p>
      </dsp:txBody>
      <dsp:txXfrm>
        <a:off x="3520406" y="231457"/>
        <a:ext cx="1096090" cy="1096090"/>
      </dsp:txXfrm>
    </dsp:sp>
    <dsp:sp modelId="{7E527379-4B0C-4CE4-80B9-68A7CAAF5F10}">
      <dsp:nvSpPr>
        <dsp:cNvPr id="0" name=""/>
        <dsp:cNvSpPr/>
      </dsp:nvSpPr>
      <dsp:spPr>
        <a:xfrm rot="19285714">
          <a:off x="4683291" y="2143815"/>
          <a:ext cx="442573" cy="585594"/>
        </a:xfrm>
        <a:prstGeom prst="rightArrow">
          <a:avLst>
            <a:gd name="adj1" fmla="val 60000"/>
            <a:gd name="adj2" fmla="val 50000"/>
          </a:avLst>
        </a:prstGeom>
        <a:solidFill>
          <a:schemeClr val="accent6">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4697774" y="2302325"/>
        <a:ext cx="309801" cy="351356"/>
      </dsp:txXfrm>
    </dsp:sp>
    <dsp:sp modelId="{F39B461C-EB9D-4155-905C-14BFBB7BC804}">
      <dsp:nvSpPr>
        <dsp:cNvPr id="0" name=""/>
        <dsp:cNvSpPr/>
      </dsp:nvSpPr>
      <dsp:spPr>
        <a:xfrm>
          <a:off x="5024173" y="879421"/>
          <a:ext cx="1722351" cy="155010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omic Sans MS" pitchFamily="66" charset="0"/>
            </a:rPr>
            <a:t>Facilita el aprendizaje, fortalece los fonemas y el vocabulario</a:t>
          </a:r>
          <a:endParaRPr lang="es-EC" sz="1200" kern="1200" dirty="0">
            <a:latin typeface="Comic Sans MS" pitchFamily="66" charset="0"/>
          </a:endParaRPr>
        </a:p>
      </dsp:txBody>
      <dsp:txXfrm>
        <a:off x="5276405" y="1106428"/>
        <a:ext cx="1217887" cy="1096090"/>
      </dsp:txXfrm>
    </dsp:sp>
    <dsp:sp modelId="{F764DBD6-2859-4506-9935-B2D848A53943}">
      <dsp:nvSpPr>
        <dsp:cNvPr id="0" name=""/>
        <dsp:cNvSpPr/>
      </dsp:nvSpPr>
      <dsp:spPr>
        <a:xfrm rot="771429">
          <a:off x="4900055" y="3053904"/>
          <a:ext cx="468730" cy="585594"/>
        </a:xfrm>
        <a:prstGeom prst="rightArrow">
          <a:avLst>
            <a:gd name="adj1" fmla="val 60000"/>
            <a:gd name="adj2" fmla="val 50000"/>
          </a:avLst>
        </a:prstGeom>
        <a:solidFill>
          <a:srgbClr val="00B05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4901818" y="3155378"/>
        <a:ext cx="328111" cy="351356"/>
      </dsp:txXfrm>
    </dsp:sp>
    <dsp:sp modelId="{8E1E86C0-E77B-48D0-A64B-DF9E54B0EC70}">
      <dsp:nvSpPr>
        <dsp:cNvPr id="0" name=""/>
        <dsp:cNvSpPr/>
      </dsp:nvSpPr>
      <dsp:spPr>
        <a:xfrm>
          <a:off x="5559033" y="2845465"/>
          <a:ext cx="1550104" cy="155010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omic Sans MS" pitchFamily="66" charset="0"/>
            </a:rPr>
            <a:t>Estimula la correcta pronunciación y comprensión de las palabras.</a:t>
          </a:r>
          <a:endParaRPr lang="es-EC" sz="1200" kern="1200" dirty="0">
            <a:latin typeface="Comic Sans MS" pitchFamily="66" charset="0"/>
          </a:endParaRPr>
        </a:p>
      </dsp:txBody>
      <dsp:txXfrm>
        <a:off x="5786040" y="3072472"/>
        <a:ext cx="1096090" cy="1096090"/>
      </dsp:txXfrm>
    </dsp:sp>
    <dsp:sp modelId="{CBCE15DB-8077-4966-A214-63C7C6EAD7EC}">
      <dsp:nvSpPr>
        <dsp:cNvPr id="0" name=""/>
        <dsp:cNvSpPr/>
      </dsp:nvSpPr>
      <dsp:spPr>
        <a:xfrm rot="3857143">
          <a:off x="4309011" y="3791511"/>
          <a:ext cx="463642" cy="585594"/>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4348382" y="3845971"/>
        <a:ext cx="324549" cy="351356"/>
      </dsp:txXfrm>
    </dsp:sp>
    <dsp:sp modelId="{57B9D0FD-4A35-4350-A3D4-CE4DAB943FBD}">
      <dsp:nvSpPr>
        <dsp:cNvPr id="0" name=""/>
        <dsp:cNvSpPr/>
      </dsp:nvSpPr>
      <dsp:spPr>
        <a:xfrm>
          <a:off x="4246192" y="4422109"/>
          <a:ext cx="1661122" cy="155010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omic Sans MS" pitchFamily="66" charset="0"/>
            </a:rPr>
            <a:t>Influye de manera significativa en el desarrollo de las habilidades del lenguaje oral.</a:t>
          </a:r>
          <a:endParaRPr lang="es-EC" sz="1200" kern="1200" dirty="0">
            <a:latin typeface="Comic Sans MS" pitchFamily="66" charset="0"/>
          </a:endParaRPr>
        </a:p>
      </dsp:txBody>
      <dsp:txXfrm>
        <a:off x="4489458" y="4649116"/>
        <a:ext cx="1174590" cy="1096090"/>
      </dsp:txXfrm>
    </dsp:sp>
    <dsp:sp modelId="{6BFD5EFD-8528-4BED-BA69-21CAD350738F}">
      <dsp:nvSpPr>
        <dsp:cNvPr id="0" name=""/>
        <dsp:cNvSpPr/>
      </dsp:nvSpPr>
      <dsp:spPr>
        <a:xfrm rot="6942857">
          <a:off x="3359685" y="3795706"/>
          <a:ext cx="468730" cy="585594"/>
        </a:xfrm>
        <a:prstGeom prst="rightArrow">
          <a:avLst>
            <a:gd name="adj1" fmla="val 60000"/>
            <a:gd name="adj2" fmla="val 50000"/>
          </a:avLst>
        </a:prstGeom>
        <a:solidFill>
          <a:srgbClr val="C0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rot="10800000">
        <a:off x="3460501" y="3849478"/>
        <a:ext cx="328111" cy="351356"/>
      </dsp:txXfrm>
    </dsp:sp>
    <dsp:sp modelId="{9535EA30-395D-4C25-A925-377405A10DB1}">
      <dsp:nvSpPr>
        <dsp:cNvPr id="0" name=""/>
        <dsp:cNvSpPr/>
      </dsp:nvSpPr>
      <dsp:spPr>
        <a:xfrm>
          <a:off x="2285098" y="4422109"/>
          <a:ext cx="1550104" cy="1550104"/>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omic Sans MS" pitchFamily="66" charset="0"/>
            </a:rPr>
            <a:t>Cobra importancia en los procesos de pre-escritura .</a:t>
          </a:r>
          <a:endParaRPr lang="es-EC" sz="1200" kern="1200" dirty="0">
            <a:latin typeface="Comic Sans MS" pitchFamily="66" charset="0"/>
          </a:endParaRPr>
        </a:p>
      </dsp:txBody>
      <dsp:txXfrm>
        <a:off x="2512105" y="4649116"/>
        <a:ext cx="1096090" cy="1096090"/>
      </dsp:txXfrm>
    </dsp:sp>
    <dsp:sp modelId="{FDF422D1-0DE0-4673-85D4-027E8FBD326A}">
      <dsp:nvSpPr>
        <dsp:cNvPr id="0" name=""/>
        <dsp:cNvSpPr/>
      </dsp:nvSpPr>
      <dsp:spPr>
        <a:xfrm rot="10028571">
          <a:off x="2768118" y="3053904"/>
          <a:ext cx="468730" cy="585594"/>
        </a:xfrm>
        <a:prstGeom prst="rightArrow">
          <a:avLst>
            <a:gd name="adj1" fmla="val 60000"/>
            <a:gd name="adj2" fmla="val 50000"/>
          </a:avLst>
        </a:prstGeom>
        <a:solidFill>
          <a:srgbClr val="0070C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rot="10800000">
        <a:off x="2906974" y="3155378"/>
        <a:ext cx="328111" cy="351356"/>
      </dsp:txXfrm>
    </dsp:sp>
    <dsp:sp modelId="{4310A24F-CE25-4799-80CA-A6F850DC7A0D}">
      <dsp:nvSpPr>
        <dsp:cNvPr id="0" name=""/>
        <dsp:cNvSpPr/>
      </dsp:nvSpPr>
      <dsp:spPr>
        <a:xfrm>
          <a:off x="1027766" y="2845465"/>
          <a:ext cx="1550104" cy="155010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omic Sans MS" pitchFamily="66" charset="0"/>
            </a:rPr>
            <a:t>Permite establecer relaciones sociales.</a:t>
          </a:r>
          <a:endParaRPr lang="es-EC" sz="1200" kern="1200" dirty="0">
            <a:latin typeface="Comic Sans MS" pitchFamily="66" charset="0"/>
          </a:endParaRPr>
        </a:p>
      </dsp:txBody>
      <dsp:txXfrm>
        <a:off x="1254773" y="3072472"/>
        <a:ext cx="1096090" cy="1096090"/>
      </dsp:txXfrm>
    </dsp:sp>
    <dsp:sp modelId="{18EA3D99-E133-4683-93F3-9DB694A5C3F9}">
      <dsp:nvSpPr>
        <dsp:cNvPr id="0" name=""/>
        <dsp:cNvSpPr/>
      </dsp:nvSpPr>
      <dsp:spPr>
        <a:xfrm rot="13114286">
          <a:off x="2979246" y="2128891"/>
          <a:ext cx="468730" cy="585594"/>
        </a:xfrm>
        <a:prstGeom prst="rightArrow">
          <a:avLst>
            <a:gd name="adj1" fmla="val 60000"/>
            <a:gd name="adj2" fmla="val 50000"/>
          </a:avLst>
        </a:prstGeom>
        <a:solidFill>
          <a:srgbClr val="FFC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rot="10800000">
        <a:off x="3104526" y="2289847"/>
        <a:ext cx="328111" cy="351356"/>
      </dsp:txXfrm>
    </dsp:sp>
    <dsp:sp modelId="{368E6A8E-FD2A-4863-9AE6-15A0AF15A78C}">
      <dsp:nvSpPr>
        <dsp:cNvPr id="0" name=""/>
        <dsp:cNvSpPr/>
      </dsp:nvSpPr>
      <dsp:spPr>
        <a:xfrm>
          <a:off x="1476502" y="879421"/>
          <a:ext cx="1550104" cy="155010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omic Sans MS" pitchFamily="66" charset="0"/>
            </a:rPr>
            <a:t>* Fonética.</a:t>
          </a:r>
        </a:p>
        <a:p>
          <a:pPr lvl="0" algn="ctr" defTabSz="533400">
            <a:lnSpc>
              <a:spcPct val="90000"/>
            </a:lnSpc>
            <a:spcBef>
              <a:spcPct val="0"/>
            </a:spcBef>
            <a:spcAft>
              <a:spcPct val="35000"/>
            </a:spcAft>
          </a:pPr>
          <a:r>
            <a:rPr lang="es-EC" sz="1200" kern="1200" dirty="0" smtClean="0">
              <a:latin typeface="Comic Sans MS" pitchFamily="66" charset="0"/>
            </a:rPr>
            <a:t>*Semántica</a:t>
          </a:r>
        </a:p>
        <a:p>
          <a:pPr lvl="0" algn="ctr" defTabSz="533400">
            <a:lnSpc>
              <a:spcPct val="90000"/>
            </a:lnSpc>
            <a:spcBef>
              <a:spcPct val="0"/>
            </a:spcBef>
            <a:spcAft>
              <a:spcPct val="35000"/>
            </a:spcAft>
          </a:pPr>
          <a:r>
            <a:rPr lang="es-EC" sz="1200" kern="1200" dirty="0" smtClean="0">
              <a:latin typeface="Comic Sans MS" pitchFamily="66" charset="0"/>
            </a:rPr>
            <a:t>*Morfosintáctica</a:t>
          </a:r>
        </a:p>
      </dsp:txBody>
      <dsp:txXfrm>
        <a:off x="1703509" y="1106428"/>
        <a:ext cx="1096090" cy="10960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0C6E6-065D-48DE-AB15-3D1795B0C5A7}">
      <dsp:nvSpPr>
        <dsp:cNvPr id="0" name=""/>
        <dsp:cNvSpPr/>
      </dsp:nvSpPr>
      <dsp:spPr>
        <a:xfrm>
          <a:off x="2263" y="325789"/>
          <a:ext cx="3497016" cy="139880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b="1" kern="1200" dirty="0" smtClean="0"/>
            <a:t>MODALIDAD DE LA INVESTIGACIÒN</a:t>
          </a:r>
          <a:endParaRPr lang="es-ES" sz="1800" b="1" kern="1200" dirty="0"/>
        </a:p>
      </dsp:txBody>
      <dsp:txXfrm>
        <a:off x="701666" y="325789"/>
        <a:ext cx="2098210" cy="1398806"/>
      </dsp:txXfrm>
    </dsp:sp>
    <dsp:sp modelId="{3F2DEFC8-58A9-451C-B52C-D826F1B83443}">
      <dsp:nvSpPr>
        <dsp:cNvPr id="0" name=""/>
        <dsp:cNvSpPr/>
      </dsp:nvSpPr>
      <dsp:spPr>
        <a:xfrm>
          <a:off x="3044667" y="444687"/>
          <a:ext cx="2902523" cy="1161009"/>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smtClean="0"/>
            <a:t>Documental</a:t>
          </a:r>
          <a:endParaRPr lang="es-ES" sz="2400" kern="1200" dirty="0"/>
        </a:p>
      </dsp:txBody>
      <dsp:txXfrm>
        <a:off x="3625172" y="444687"/>
        <a:ext cx="1741514" cy="1161009"/>
      </dsp:txXfrm>
    </dsp:sp>
    <dsp:sp modelId="{72BF10BC-7E1F-426C-8567-AB0DF44AFAEE}">
      <dsp:nvSpPr>
        <dsp:cNvPr id="0" name=""/>
        <dsp:cNvSpPr/>
      </dsp:nvSpPr>
      <dsp:spPr>
        <a:xfrm>
          <a:off x="5540837" y="444687"/>
          <a:ext cx="2902523" cy="1161009"/>
        </a:xfrm>
        <a:prstGeom prst="chevron">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smtClean="0"/>
            <a:t>Campo</a:t>
          </a:r>
          <a:endParaRPr lang="es-ES" sz="2400" kern="1200" dirty="0"/>
        </a:p>
      </dsp:txBody>
      <dsp:txXfrm>
        <a:off x="6121342" y="444687"/>
        <a:ext cx="1741514" cy="1161009"/>
      </dsp:txXfrm>
    </dsp:sp>
    <dsp:sp modelId="{84214915-5970-4EDB-B042-3DBBAD614794}">
      <dsp:nvSpPr>
        <dsp:cNvPr id="0" name=""/>
        <dsp:cNvSpPr/>
      </dsp:nvSpPr>
      <dsp:spPr>
        <a:xfrm>
          <a:off x="2263" y="1920428"/>
          <a:ext cx="3497016" cy="139880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b="1" kern="1200" dirty="0" smtClean="0"/>
            <a:t>TIPO DE LA INVESTIGACIÒN</a:t>
          </a:r>
          <a:endParaRPr lang="es-ES" sz="1800" b="1" kern="1200" dirty="0"/>
        </a:p>
      </dsp:txBody>
      <dsp:txXfrm>
        <a:off x="701666" y="1920428"/>
        <a:ext cx="2098210" cy="1398806"/>
      </dsp:txXfrm>
    </dsp:sp>
    <dsp:sp modelId="{33B74548-8BB5-4DBA-8307-92F7E9306543}">
      <dsp:nvSpPr>
        <dsp:cNvPr id="0" name=""/>
        <dsp:cNvSpPr/>
      </dsp:nvSpPr>
      <dsp:spPr>
        <a:xfrm>
          <a:off x="3044667" y="2039327"/>
          <a:ext cx="2902523" cy="1161009"/>
        </a:xfrm>
        <a:prstGeom prst="chevron">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smtClean="0"/>
            <a:t>Descriptiva</a:t>
          </a:r>
          <a:endParaRPr lang="es-ES" sz="2400" kern="1200" dirty="0"/>
        </a:p>
      </dsp:txBody>
      <dsp:txXfrm>
        <a:off x="3625172" y="2039327"/>
        <a:ext cx="1741514" cy="1161009"/>
      </dsp:txXfrm>
    </dsp:sp>
    <dsp:sp modelId="{C507442E-59F6-4ED2-99F3-107461B19951}">
      <dsp:nvSpPr>
        <dsp:cNvPr id="0" name=""/>
        <dsp:cNvSpPr/>
      </dsp:nvSpPr>
      <dsp:spPr>
        <a:xfrm>
          <a:off x="5540837" y="2039327"/>
          <a:ext cx="2902523" cy="1161009"/>
        </a:xfrm>
        <a:prstGeom prst="chevron">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err="1" smtClean="0"/>
            <a:t>Cuali</a:t>
          </a:r>
          <a:r>
            <a:rPr lang="es-ES" sz="2400" kern="1200" dirty="0" smtClean="0"/>
            <a:t>- Cuantitativa</a:t>
          </a:r>
          <a:endParaRPr lang="es-ES" sz="2400" kern="1200" dirty="0"/>
        </a:p>
      </dsp:txBody>
      <dsp:txXfrm>
        <a:off x="6121342" y="2039327"/>
        <a:ext cx="1741514" cy="11610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ADCAB-6D4B-4B6E-BBA2-11D235DD8267}">
      <dsp:nvSpPr>
        <dsp:cNvPr id="0" name=""/>
        <dsp:cNvSpPr/>
      </dsp:nvSpPr>
      <dsp:spPr>
        <a:xfrm rot="10800000">
          <a:off x="1354754" y="2230"/>
          <a:ext cx="4453334" cy="932197"/>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1073" tIns="53340" rIns="99568" bIns="53340" numCol="1" spcCol="1270" anchor="ctr" anchorCtr="0">
          <a:noAutofit/>
        </a:bodyPr>
        <a:lstStyle/>
        <a:p>
          <a:pPr lvl="0" algn="ctr" defTabSz="622300">
            <a:lnSpc>
              <a:spcPct val="90000"/>
            </a:lnSpc>
            <a:spcBef>
              <a:spcPct val="0"/>
            </a:spcBef>
            <a:spcAft>
              <a:spcPct val="35000"/>
            </a:spcAft>
          </a:pPr>
          <a:r>
            <a:rPr lang="es-EC" sz="1400" kern="1200" smtClean="0">
              <a:latin typeface="Comic Sans MS" pitchFamily="66" charset="0"/>
            </a:rPr>
            <a:t>Material didáctico escaso</a:t>
          </a:r>
          <a:endParaRPr lang="es-EC" sz="1400" kern="1200" dirty="0">
            <a:latin typeface="Comic Sans MS" pitchFamily="66" charset="0"/>
          </a:endParaRPr>
        </a:p>
      </dsp:txBody>
      <dsp:txXfrm rot="10800000">
        <a:off x="1587803" y="2230"/>
        <a:ext cx="4220285" cy="932197"/>
      </dsp:txXfrm>
    </dsp:sp>
    <dsp:sp modelId="{7E2C406E-D308-44BD-B688-DCB55A5ADFF3}">
      <dsp:nvSpPr>
        <dsp:cNvPr id="0" name=""/>
        <dsp:cNvSpPr/>
      </dsp:nvSpPr>
      <dsp:spPr>
        <a:xfrm>
          <a:off x="888655" y="2230"/>
          <a:ext cx="932197" cy="9321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7F8E413-EFD2-4E77-8748-5CB053994231}">
      <dsp:nvSpPr>
        <dsp:cNvPr id="0" name=""/>
        <dsp:cNvSpPr/>
      </dsp:nvSpPr>
      <dsp:spPr>
        <a:xfrm rot="10800000">
          <a:off x="1354754" y="1212696"/>
          <a:ext cx="4453334" cy="932197"/>
        </a:xfrm>
        <a:prstGeom prst="homePlate">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1073" tIns="53340" rIns="99568" bIns="53340" numCol="1" spcCol="1270" anchor="ctr" anchorCtr="0">
          <a:noAutofit/>
        </a:bodyPr>
        <a:lstStyle/>
        <a:p>
          <a:pPr lvl="0" algn="ctr" defTabSz="622300">
            <a:lnSpc>
              <a:spcPct val="90000"/>
            </a:lnSpc>
            <a:spcBef>
              <a:spcPct val="0"/>
            </a:spcBef>
            <a:spcAft>
              <a:spcPct val="35000"/>
            </a:spcAft>
          </a:pPr>
          <a:r>
            <a:rPr lang="es-EC" sz="1400" kern="1200" smtClean="0">
              <a:latin typeface="Comic Sans MS" pitchFamily="66" charset="0"/>
            </a:rPr>
            <a:t>Falencias en el lenguaje oral de los niños/as</a:t>
          </a:r>
          <a:endParaRPr lang="es-EC" sz="1400" kern="1200" dirty="0">
            <a:latin typeface="Comic Sans MS" pitchFamily="66" charset="0"/>
          </a:endParaRPr>
        </a:p>
      </dsp:txBody>
      <dsp:txXfrm rot="10800000">
        <a:off x="1587803" y="1212696"/>
        <a:ext cx="4220285" cy="932197"/>
      </dsp:txXfrm>
    </dsp:sp>
    <dsp:sp modelId="{9744EE5F-D640-4672-B451-88B18DD32CF8}">
      <dsp:nvSpPr>
        <dsp:cNvPr id="0" name=""/>
        <dsp:cNvSpPr/>
      </dsp:nvSpPr>
      <dsp:spPr>
        <a:xfrm>
          <a:off x="888655" y="1212696"/>
          <a:ext cx="932197" cy="93219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9964D4F-4ACF-4FD2-808C-0E5A1C2F335F}">
      <dsp:nvSpPr>
        <dsp:cNvPr id="0" name=""/>
        <dsp:cNvSpPr/>
      </dsp:nvSpPr>
      <dsp:spPr>
        <a:xfrm rot="10800000">
          <a:off x="1354754" y="2423162"/>
          <a:ext cx="4453334" cy="932197"/>
        </a:xfrm>
        <a:prstGeom prst="homePlate">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1073" tIns="53340" rIns="99568" bIns="53340" numCol="1" spcCol="1270" anchor="ctr" anchorCtr="0">
          <a:noAutofit/>
        </a:bodyPr>
        <a:lstStyle/>
        <a:p>
          <a:pPr lvl="0" algn="ctr" defTabSz="622300">
            <a:lnSpc>
              <a:spcPct val="90000"/>
            </a:lnSpc>
            <a:spcBef>
              <a:spcPct val="0"/>
            </a:spcBef>
            <a:spcAft>
              <a:spcPct val="35000"/>
            </a:spcAft>
          </a:pPr>
          <a:r>
            <a:rPr lang="es-EC" sz="1400" kern="1200" smtClean="0">
              <a:latin typeface="Comic Sans MS" pitchFamily="66" charset="0"/>
            </a:rPr>
            <a:t>Con niveles medios de leguaje oral, los niños/as presentarán dificultades en la fase de lectura y escritura</a:t>
          </a:r>
          <a:endParaRPr lang="es-EC" sz="1400" kern="1200" dirty="0">
            <a:latin typeface="Comic Sans MS" pitchFamily="66" charset="0"/>
          </a:endParaRPr>
        </a:p>
      </dsp:txBody>
      <dsp:txXfrm rot="10800000">
        <a:off x="1587803" y="2423162"/>
        <a:ext cx="4220285" cy="932197"/>
      </dsp:txXfrm>
    </dsp:sp>
    <dsp:sp modelId="{B8833CBA-C9E2-4D68-8A63-99942CA2BF4A}">
      <dsp:nvSpPr>
        <dsp:cNvPr id="0" name=""/>
        <dsp:cNvSpPr/>
      </dsp:nvSpPr>
      <dsp:spPr>
        <a:xfrm>
          <a:off x="888655" y="2423162"/>
          <a:ext cx="932197" cy="9321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82649F4-AF8C-41A9-ACF3-725E810B47B2}">
      <dsp:nvSpPr>
        <dsp:cNvPr id="0" name=""/>
        <dsp:cNvSpPr/>
      </dsp:nvSpPr>
      <dsp:spPr>
        <a:xfrm rot="10800000">
          <a:off x="1042166" y="3528392"/>
          <a:ext cx="5654577" cy="932197"/>
        </a:xfrm>
        <a:prstGeom prst="homePlate">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1073" tIns="53340" rIns="99568" bIns="53340" numCol="1" spcCol="1270" anchor="ctr" anchorCtr="0">
          <a:noAutofit/>
        </a:bodyPr>
        <a:lstStyle/>
        <a:p>
          <a:pPr lvl="0" algn="ctr" defTabSz="622300">
            <a:lnSpc>
              <a:spcPct val="90000"/>
            </a:lnSpc>
            <a:spcBef>
              <a:spcPct val="0"/>
            </a:spcBef>
            <a:spcAft>
              <a:spcPct val="35000"/>
            </a:spcAft>
          </a:pPr>
          <a:r>
            <a:rPr lang="es-EC" sz="1400" kern="1200" smtClean="0">
              <a:latin typeface="Comic Sans MS" pitchFamily="66" charset="0"/>
            </a:rPr>
            <a:t>Mínimo interés por parte de autoridades, en relación a las necesidades reales educativas de los niños/as de Primer Año de Educación General Básica, paralelos A y C</a:t>
          </a:r>
          <a:endParaRPr lang="es-EC" sz="1400" kern="1200" dirty="0">
            <a:latin typeface="Comic Sans MS" pitchFamily="66" charset="0"/>
          </a:endParaRPr>
        </a:p>
      </dsp:txBody>
      <dsp:txXfrm rot="10800000">
        <a:off x="1275215" y="3528392"/>
        <a:ext cx="5421528" cy="932197"/>
      </dsp:txXfrm>
    </dsp:sp>
    <dsp:sp modelId="{0D812B2A-2AB7-4250-98F6-350DDE721975}">
      <dsp:nvSpPr>
        <dsp:cNvPr id="0" name=""/>
        <dsp:cNvSpPr/>
      </dsp:nvSpPr>
      <dsp:spPr>
        <a:xfrm>
          <a:off x="792088" y="3600404"/>
          <a:ext cx="932197" cy="93219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C2BAF-D252-4520-BB14-970628C159A3}">
      <dsp:nvSpPr>
        <dsp:cNvPr id="0" name=""/>
        <dsp:cNvSpPr/>
      </dsp:nvSpPr>
      <dsp:spPr>
        <a:xfrm rot="10800000">
          <a:off x="1517090" y="342"/>
          <a:ext cx="5363155" cy="931512"/>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3194" tIns="53340" rIns="99568"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omic Sans MS" pitchFamily="66" charset="0"/>
            </a:rPr>
            <a:t>Que las autoridades contemplen en la medida de lo posible, destinar un presupuesto para adquirir material educativo necesario</a:t>
          </a:r>
          <a:endParaRPr lang="es-ES" sz="1400" kern="1200" dirty="0">
            <a:latin typeface="Comic Sans MS" pitchFamily="66" charset="0"/>
          </a:endParaRPr>
        </a:p>
      </dsp:txBody>
      <dsp:txXfrm rot="10800000">
        <a:off x="1749968" y="342"/>
        <a:ext cx="5130277" cy="931512"/>
      </dsp:txXfrm>
    </dsp:sp>
    <dsp:sp modelId="{D7E3D931-FB53-4582-95EB-E2553EC064AD}">
      <dsp:nvSpPr>
        <dsp:cNvPr id="0" name=""/>
        <dsp:cNvSpPr/>
      </dsp:nvSpPr>
      <dsp:spPr>
        <a:xfrm>
          <a:off x="1184649" y="133658"/>
          <a:ext cx="664881" cy="6648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9097368-A4D4-4E50-82EA-8A5C5CEBE3F2}">
      <dsp:nvSpPr>
        <dsp:cNvPr id="0" name=""/>
        <dsp:cNvSpPr/>
      </dsp:nvSpPr>
      <dsp:spPr>
        <a:xfrm rot="10800000">
          <a:off x="1517090" y="1130327"/>
          <a:ext cx="5363155" cy="837511"/>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3194" tIns="53340" rIns="99568"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omic Sans MS" pitchFamily="66" charset="0"/>
            </a:rPr>
            <a:t>Promover la participación de docentes en la formación continua y actualización de contenidos</a:t>
          </a:r>
          <a:endParaRPr lang="es-ES" sz="1400" kern="1200" dirty="0">
            <a:latin typeface="Comic Sans MS" pitchFamily="66" charset="0"/>
          </a:endParaRPr>
        </a:p>
      </dsp:txBody>
      <dsp:txXfrm rot="10800000">
        <a:off x="1726468" y="1130327"/>
        <a:ext cx="5153777" cy="837511"/>
      </dsp:txXfrm>
    </dsp:sp>
    <dsp:sp modelId="{C115CD0D-E0E8-4A2E-8C3A-B623AF588CFA}">
      <dsp:nvSpPr>
        <dsp:cNvPr id="0" name=""/>
        <dsp:cNvSpPr/>
      </dsp:nvSpPr>
      <dsp:spPr>
        <a:xfrm>
          <a:off x="1184649" y="1216641"/>
          <a:ext cx="664881" cy="66488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B0EFAB2-23FF-4797-8698-C8FCE81A7FBF}">
      <dsp:nvSpPr>
        <dsp:cNvPr id="0" name=""/>
        <dsp:cNvSpPr/>
      </dsp:nvSpPr>
      <dsp:spPr>
        <a:xfrm rot="10800000">
          <a:off x="1517090" y="2166310"/>
          <a:ext cx="5363155" cy="873853"/>
        </a:xfrm>
        <a:prstGeom prst="homePlat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3194" tIns="53340" rIns="99568"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omic Sans MS" pitchFamily="66" charset="0"/>
            </a:rPr>
            <a:t>Que la familia sea parte activa de la educación de los niños/as, mediante la realización de talleres enfocados a padres de familia</a:t>
          </a:r>
          <a:endParaRPr lang="es-ES" sz="1400" kern="1200" dirty="0">
            <a:latin typeface="Comic Sans MS" pitchFamily="66" charset="0"/>
          </a:endParaRPr>
        </a:p>
      </dsp:txBody>
      <dsp:txXfrm rot="10800000">
        <a:off x="1735553" y="2166310"/>
        <a:ext cx="5144692" cy="873853"/>
      </dsp:txXfrm>
    </dsp:sp>
    <dsp:sp modelId="{A0A7BC0D-6831-43F3-A66F-DD99A035EFB3}">
      <dsp:nvSpPr>
        <dsp:cNvPr id="0" name=""/>
        <dsp:cNvSpPr/>
      </dsp:nvSpPr>
      <dsp:spPr>
        <a:xfrm>
          <a:off x="1184649" y="2270796"/>
          <a:ext cx="664881" cy="66488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8DC5101-529D-4766-A263-79EF8AB0A782}">
      <dsp:nvSpPr>
        <dsp:cNvPr id="0" name=""/>
        <dsp:cNvSpPr/>
      </dsp:nvSpPr>
      <dsp:spPr>
        <a:xfrm rot="10800000">
          <a:off x="1517090" y="3238635"/>
          <a:ext cx="5363155" cy="853262"/>
        </a:xfrm>
        <a:prstGeom prst="homePlat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3194" tIns="53340" rIns="99568" bIns="53340" numCol="1" spcCol="1270" anchor="ctr" anchorCtr="0">
          <a:noAutofit/>
        </a:bodyPr>
        <a:lstStyle/>
        <a:p>
          <a:pPr lvl="0" algn="ctr" defTabSz="622300">
            <a:lnSpc>
              <a:spcPct val="90000"/>
            </a:lnSpc>
            <a:spcBef>
              <a:spcPct val="0"/>
            </a:spcBef>
            <a:spcAft>
              <a:spcPct val="35000"/>
            </a:spcAft>
          </a:pPr>
          <a:r>
            <a:rPr lang="es-ES" sz="1400" kern="1200" smtClean="0">
              <a:latin typeface="Comic Sans MS" pitchFamily="66" charset="0"/>
            </a:rPr>
            <a:t>Que las docentes den mayor relevancia al lenguaje oral de los niños/as</a:t>
          </a:r>
          <a:endParaRPr lang="es-ES" sz="1400" kern="1200" dirty="0">
            <a:latin typeface="Comic Sans MS" pitchFamily="66" charset="0"/>
          </a:endParaRPr>
        </a:p>
      </dsp:txBody>
      <dsp:txXfrm rot="10800000">
        <a:off x="1730405" y="3238635"/>
        <a:ext cx="5149840" cy="853262"/>
      </dsp:txXfrm>
    </dsp:sp>
    <dsp:sp modelId="{F3B6D272-3EE9-4B81-B397-1FF8BCDFDD25}">
      <dsp:nvSpPr>
        <dsp:cNvPr id="0" name=""/>
        <dsp:cNvSpPr/>
      </dsp:nvSpPr>
      <dsp:spPr>
        <a:xfrm>
          <a:off x="1184649" y="3332826"/>
          <a:ext cx="664881" cy="66488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3C9B9FC-56B4-4024-B4FC-151FA78216FD}">
      <dsp:nvSpPr>
        <dsp:cNvPr id="0" name=""/>
        <dsp:cNvSpPr/>
      </dsp:nvSpPr>
      <dsp:spPr>
        <a:xfrm rot="10800000">
          <a:off x="1517090" y="4290370"/>
          <a:ext cx="5363155" cy="837630"/>
        </a:xfrm>
        <a:prstGeom prst="homePlat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3194" tIns="53340" rIns="99568" bIns="53340" numCol="1" spcCol="1270" anchor="ctr" anchorCtr="0">
          <a:noAutofit/>
        </a:bodyPr>
        <a:lstStyle/>
        <a:p>
          <a:pPr lvl="0" algn="ctr" defTabSz="622300">
            <a:lnSpc>
              <a:spcPct val="90000"/>
            </a:lnSpc>
            <a:spcBef>
              <a:spcPct val="0"/>
            </a:spcBef>
            <a:spcAft>
              <a:spcPct val="35000"/>
            </a:spcAft>
          </a:pPr>
          <a:r>
            <a:rPr lang="es-ES" sz="1400" kern="1200" dirty="0" smtClean="0">
              <a:latin typeface="Comic Sans MS" pitchFamily="66" charset="0"/>
            </a:rPr>
            <a:t>Entregar una propuesta metodológica como alternativa de solución a este problema pedagógico</a:t>
          </a:r>
          <a:endParaRPr lang="es-ES" sz="1400" kern="1200" dirty="0">
            <a:latin typeface="Comic Sans MS" pitchFamily="66" charset="0"/>
          </a:endParaRPr>
        </a:p>
      </dsp:txBody>
      <dsp:txXfrm rot="10800000">
        <a:off x="1726497" y="4290370"/>
        <a:ext cx="5153748" cy="837630"/>
      </dsp:txXfrm>
    </dsp:sp>
    <dsp:sp modelId="{2ED97AF5-36E9-4B11-AE58-31D753AC686D}">
      <dsp:nvSpPr>
        <dsp:cNvPr id="0" name=""/>
        <dsp:cNvSpPr/>
      </dsp:nvSpPr>
      <dsp:spPr>
        <a:xfrm>
          <a:off x="1184649" y="4376744"/>
          <a:ext cx="664881" cy="66488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E305A-2E55-43F5-99BA-FED7F9646CA8}">
      <dsp:nvSpPr>
        <dsp:cNvPr id="0" name=""/>
        <dsp:cNvSpPr/>
      </dsp:nvSpPr>
      <dsp:spPr>
        <a:xfrm>
          <a:off x="556807" y="0"/>
          <a:ext cx="6310479" cy="4063999"/>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EFF53F0-1EA4-45BA-A8C0-0E14AE35A896}">
      <dsp:nvSpPr>
        <dsp:cNvPr id="0" name=""/>
        <dsp:cNvSpPr/>
      </dsp:nvSpPr>
      <dsp:spPr>
        <a:xfrm>
          <a:off x="125739" y="1000101"/>
          <a:ext cx="2145786" cy="206379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Cambria" pitchFamily="18" charset="0"/>
              <a:cs typeface="Calibri" pitchFamily="34" charset="0"/>
            </a:rPr>
            <a:t>Ofrece información sobre el material didáctico específico  con  actividades creativas que ayudará a las docentes de Primer Año de Educación General Básica a fortalecer  y enriquecer el lenguaje oral de los niños/as</a:t>
          </a:r>
          <a:r>
            <a:rPr lang="es-EC" sz="1400" kern="1200" dirty="0" smtClean="0">
              <a:solidFill>
                <a:schemeClr val="tx1"/>
              </a:solidFill>
              <a:latin typeface="Calibri" pitchFamily="34" charset="0"/>
              <a:cs typeface="Calibri" pitchFamily="34" charset="0"/>
            </a:rPr>
            <a:t>.</a:t>
          </a:r>
          <a:endParaRPr lang="es-ES" sz="1400" kern="1200" dirty="0">
            <a:solidFill>
              <a:schemeClr val="tx1"/>
            </a:solidFill>
            <a:latin typeface="Calibri" pitchFamily="34" charset="0"/>
            <a:cs typeface="Calibri" pitchFamily="34" charset="0"/>
          </a:endParaRPr>
        </a:p>
      </dsp:txBody>
      <dsp:txXfrm>
        <a:off x="226485" y="1100847"/>
        <a:ext cx="1944294" cy="1862304"/>
      </dsp:txXfrm>
    </dsp:sp>
    <dsp:sp modelId="{422623C9-D34D-4BDA-9394-474E1D6D9F6C}">
      <dsp:nvSpPr>
        <dsp:cNvPr id="0" name=""/>
        <dsp:cNvSpPr/>
      </dsp:nvSpPr>
      <dsp:spPr>
        <a:xfrm>
          <a:off x="2566604" y="1000101"/>
          <a:ext cx="2145786" cy="2063796"/>
        </a:xfrm>
        <a:prstGeom prst="round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Cambria" pitchFamily="18" charset="0"/>
            </a:rPr>
            <a:t>Se podrá enriquecer las clases al contar con variedad de material, fácil de elaborar, económico, seguro, versátil, motivador y sobre todo de fácil manejo. </a:t>
          </a:r>
          <a:endParaRPr lang="es-ES" sz="1600" kern="1200" dirty="0">
            <a:solidFill>
              <a:schemeClr val="tx1"/>
            </a:solidFill>
            <a:latin typeface="Cambria" pitchFamily="18" charset="0"/>
          </a:endParaRPr>
        </a:p>
      </dsp:txBody>
      <dsp:txXfrm>
        <a:off x="2667350" y="1100847"/>
        <a:ext cx="1944294" cy="1862304"/>
      </dsp:txXfrm>
    </dsp:sp>
    <dsp:sp modelId="{8038C35B-BCEF-4D29-967C-79D4A88E84B0}">
      <dsp:nvSpPr>
        <dsp:cNvPr id="0" name=""/>
        <dsp:cNvSpPr/>
      </dsp:nvSpPr>
      <dsp:spPr>
        <a:xfrm>
          <a:off x="5007469" y="1153737"/>
          <a:ext cx="2290884" cy="1756525"/>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Cambria" pitchFamily="18" charset="0"/>
            </a:rPr>
            <a:t>Cada material tiene un objetivo, áreas de desarrollo y una actividad propuesta que podrá ser modifica por la docente según su necesidad.</a:t>
          </a:r>
          <a:endParaRPr lang="es-ES" sz="1600" kern="1200" dirty="0">
            <a:solidFill>
              <a:schemeClr val="tx1"/>
            </a:solidFill>
            <a:latin typeface="Cambria" pitchFamily="18" charset="0"/>
          </a:endParaRPr>
        </a:p>
      </dsp:txBody>
      <dsp:txXfrm>
        <a:off x="5093215" y="1239483"/>
        <a:ext cx="2119392" cy="1585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A0438-588D-48AD-9D6F-222BA667ABF2}">
      <dsp:nvSpPr>
        <dsp:cNvPr id="0" name=""/>
        <dsp:cNvSpPr/>
      </dsp:nvSpPr>
      <dsp:spPr>
        <a:xfrm>
          <a:off x="793827" y="560236"/>
          <a:ext cx="1339486" cy="11266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CF39913-581F-4A44-9048-F303048E60E0}">
      <dsp:nvSpPr>
        <dsp:cNvPr id="0" name=""/>
        <dsp:cNvSpPr/>
      </dsp:nvSpPr>
      <dsp:spPr>
        <a:xfrm>
          <a:off x="76207" y="1505210"/>
          <a:ext cx="725953" cy="72595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latin typeface="Comic Sans MS" pitchFamily="66" charset="0"/>
            </a:rPr>
            <a:t>Espacial</a:t>
          </a:r>
          <a:endParaRPr lang="es-EC" sz="1000" kern="1200" dirty="0">
            <a:solidFill>
              <a:schemeClr val="tx1"/>
            </a:solidFill>
            <a:latin typeface="Comic Sans MS" pitchFamily="66" charset="0"/>
          </a:endParaRPr>
        </a:p>
      </dsp:txBody>
      <dsp:txXfrm>
        <a:off x="76207" y="1505210"/>
        <a:ext cx="725953" cy="725953"/>
      </dsp:txXfrm>
    </dsp:sp>
    <dsp:sp modelId="{2E40D9D6-6996-4859-94AD-14CC8CC42D71}">
      <dsp:nvSpPr>
        <dsp:cNvPr id="0" name=""/>
        <dsp:cNvSpPr/>
      </dsp:nvSpPr>
      <dsp:spPr>
        <a:xfrm>
          <a:off x="2867598" y="560236"/>
          <a:ext cx="1339486" cy="112660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E388D13-804D-4910-A10E-520EF4219346}">
      <dsp:nvSpPr>
        <dsp:cNvPr id="0" name=""/>
        <dsp:cNvSpPr/>
      </dsp:nvSpPr>
      <dsp:spPr>
        <a:xfrm>
          <a:off x="2334936" y="22921"/>
          <a:ext cx="725953" cy="725953"/>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latin typeface="Comic Sans MS" pitchFamily="66" charset="0"/>
            </a:rPr>
            <a:t>Temporal</a:t>
          </a:r>
          <a:endParaRPr lang="es-EC" sz="1000" kern="1200" dirty="0">
            <a:solidFill>
              <a:schemeClr val="tx1"/>
            </a:solidFill>
            <a:latin typeface="Comic Sans MS" pitchFamily="66" charset="0"/>
          </a:endParaRPr>
        </a:p>
      </dsp:txBody>
      <dsp:txXfrm>
        <a:off x="2334936" y="22921"/>
        <a:ext cx="725953" cy="725953"/>
      </dsp:txXfrm>
    </dsp:sp>
    <dsp:sp modelId="{AAF40424-779F-4873-8AFC-CBBBF8510E83}">
      <dsp:nvSpPr>
        <dsp:cNvPr id="0" name=""/>
        <dsp:cNvSpPr/>
      </dsp:nvSpPr>
      <dsp:spPr>
        <a:xfrm>
          <a:off x="5062436" y="560236"/>
          <a:ext cx="1339486" cy="11266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441F2AA-C928-404A-B727-A49AEAF815CE}">
      <dsp:nvSpPr>
        <dsp:cNvPr id="0" name=""/>
        <dsp:cNvSpPr/>
      </dsp:nvSpPr>
      <dsp:spPr>
        <a:xfrm>
          <a:off x="4240742" y="1575794"/>
          <a:ext cx="968088" cy="72595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latin typeface="Comic Sans MS" pitchFamily="66" charset="0"/>
            </a:rPr>
            <a:t>Unidades de Observación</a:t>
          </a:r>
          <a:endParaRPr lang="es-EC" sz="1000" kern="1200" dirty="0">
            <a:solidFill>
              <a:schemeClr val="tx1"/>
            </a:solidFill>
            <a:latin typeface="Comic Sans MS" pitchFamily="66" charset="0"/>
          </a:endParaRPr>
        </a:p>
      </dsp:txBody>
      <dsp:txXfrm>
        <a:off x="4240742" y="1575794"/>
        <a:ext cx="968088" cy="72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C4A9D-690D-45EF-85FC-4ADF7E235A80}">
      <dsp:nvSpPr>
        <dsp:cNvPr id="0" name=""/>
        <dsp:cNvSpPr/>
      </dsp:nvSpPr>
      <dsp:spPr>
        <a:xfrm>
          <a:off x="6708" y="600041"/>
          <a:ext cx="2005113" cy="120306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smtClean="0">
              <a:latin typeface="Comic Sans MS" pitchFamily="66" charset="0"/>
            </a:rPr>
            <a:t>Etapa fundamental del desarrollo integral</a:t>
          </a:r>
          <a:endParaRPr lang="es-EC" sz="1000" kern="1200" dirty="0">
            <a:latin typeface="Comic Sans MS" pitchFamily="66" charset="0"/>
          </a:endParaRPr>
        </a:p>
      </dsp:txBody>
      <dsp:txXfrm>
        <a:off x="41945" y="635278"/>
        <a:ext cx="1934639" cy="1132594"/>
      </dsp:txXfrm>
    </dsp:sp>
    <dsp:sp modelId="{49481C96-33ED-414B-984C-13723A7FF2DB}">
      <dsp:nvSpPr>
        <dsp:cNvPr id="0" name=""/>
        <dsp:cNvSpPr/>
      </dsp:nvSpPr>
      <dsp:spPr>
        <a:xfrm>
          <a:off x="2188271" y="952941"/>
          <a:ext cx="425084" cy="497268"/>
        </a:xfrm>
        <a:prstGeom prst="rightArrow">
          <a:avLst>
            <a:gd name="adj1" fmla="val 60000"/>
            <a:gd name="adj2" fmla="val 50000"/>
          </a:avLst>
        </a:prstGeom>
        <a:solidFill>
          <a:srgbClr val="FFC000"/>
        </a:solidFill>
        <a:ln>
          <a:solidFill>
            <a:srgbClr val="7030A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2188271" y="1052395"/>
        <a:ext cx="297559" cy="298360"/>
      </dsp:txXfrm>
    </dsp:sp>
    <dsp:sp modelId="{21835ECB-C4C7-438B-92E9-D391162BAD93}">
      <dsp:nvSpPr>
        <dsp:cNvPr id="0" name=""/>
        <dsp:cNvSpPr/>
      </dsp:nvSpPr>
      <dsp:spPr>
        <a:xfrm>
          <a:off x="2813867" y="87786"/>
          <a:ext cx="2005113" cy="2227576"/>
        </a:xfrm>
        <a:prstGeom prst="roundRect">
          <a:avLst>
            <a:gd name="adj" fmla="val 1000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s-EC" sz="1000" kern="1200" smtClean="0">
              <a:latin typeface="Comic Sans MS" pitchFamily="66" charset="0"/>
            </a:rPr>
            <a:t>«Un bajo nivel lingüístico es un gran inconveniente para el progreso cognitivo, pues el lenguaje es el vínculo con el pensamiento, por esa razón el retroceso de los niños se debe generalmente a una lentitud en el habla» </a:t>
          </a:r>
        </a:p>
        <a:p>
          <a:pPr lvl="0" algn="just" defTabSz="444500">
            <a:lnSpc>
              <a:spcPct val="90000"/>
            </a:lnSpc>
            <a:spcBef>
              <a:spcPct val="0"/>
            </a:spcBef>
            <a:spcAft>
              <a:spcPct val="35000"/>
            </a:spcAft>
          </a:pPr>
          <a:r>
            <a:rPr lang="es-ES" sz="1000" kern="1200" smtClean="0">
              <a:latin typeface="Comic Sans MS" pitchFamily="66" charset="0"/>
            </a:rPr>
            <a:t>(Madrigal Tellini, 2001, pág. 19) </a:t>
          </a:r>
          <a:endParaRPr lang="es-EC" sz="1000" kern="1200" dirty="0">
            <a:latin typeface="Comic Sans MS" pitchFamily="66" charset="0"/>
          </a:endParaRPr>
        </a:p>
      </dsp:txBody>
      <dsp:txXfrm>
        <a:off x="2872595" y="146514"/>
        <a:ext cx="1887657" cy="2110120"/>
      </dsp:txXfrm>
    </dsp:sp>
    <dsp:sp modelId="{FCB7A7D3-7CC4-408E-9820-722C015E0C1B}">
      <dsp:nvSpPr>
        <dsp:cNvPr id="0" name=""/>
        <dsp:cNvSpPr/>
      </dsp:nvSpPr>
      <dsp:spPr>
        <a:xfrm>
          <a:off x="4995430" y="952941"/>
          <a:ext cx="425084" cy="497268"/>
        </a:xfrm>
        <a:prstGeom prst="rightArrow">
          <a:avLst>
            <a:gd name="adj1" fmla="val 60000"/>
            <a:gd name="adj2" fmla="val 50000"/>
          </a:avLst>
        </a:prstGeom>
        <a:solidFill>
          <a:srgbClr val="00B050"/>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4995430" y="1052395"/>
        <a:ext cx="297559" cy="298360"/>
      </dsp:txXfrm>
    </dsp:sp>
    <dsp:sp modelId="{E70CD3F2-6954-401F-95A5-89582DE03861}">
      <dsp:nvSpPr>
        <dsp:cNvPr id="0" name=""/>
        <dsp:cNvSpPr/>
      </dsp:nvSpPr>
      <dsp:spPr>
        <a:xfrm>
          <a:off x="5621026" y="600041"/>
          <a:ext cx="2005113" cy="1203068"/>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latin typeface="Comic Sans MS" pitchFamily="66" charset="0"/>
            </a:rPr>
            <a:t>Poca actualización de conocimientos de autoridades y docentes con respecto a la Educación Infantil</a:t>
          </a:r>
          <a:endParaRPr lang="es-EC" sz="1000" kern="1200" dirty="0">
            <a:latin typeface="Comic Sans MS" pitchFamily="66" charset="0"/>
          </a:endParaRPr>
        </a:p>
      </dsp:txBody>
      <dsp:txXfrm>
        <a:off x="5656263" y="635278"/>
        <a:ext cx="1934639" cy="1132594"/>
      </dsp:txXfrm>
    </dsp:sp>
    <dsp:sp modelId="{91E28661-66F5-4BC0-8326-F2AC184224CA}">
      <dsp:nvSpPr>
        <dsp:cNvPr id="0" name=""/>
        <dsp:cNvSpPr/>
      </dsp:nvSpPr>
      <dsp:spPr>
        <a:xfrm rot="5400000">
          <a:off x="6275293" y="2191910"/>
          <a:ext cx="696578" cy="497268"/>
        </a:xfrm>
        <a:prstGeom prst="rightArrow">
          <a:avLst>
            <a:gd name="adj1" fmla="val 60000"/>
            <a:gd name="adj2" fmla="val 50000"/>
          </a:avLst>
        </a:prstGeom>
        <a:solidFill>
          <a:srgbClr val="C00000"/>
        </a:solidFill>
        <a:ln>
          <a:solidFill>
            <a:srgbClr val="00B0F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s-EC" sz="3800" kern="1200"/>
        </a:p>
      </dsp:txBody>
      <dsp:txXfrm rot="-5400000">
        <a:off x="6474402" y="2092255"/>
        <a:ext cx="298360" cy="547398"/>
      </dsp:txXfrm>
    </dsp:sp>
    <dsp:sp modelId="{0181D4ED-6F9D-4B7C-B71E-29AA96A16597}">
      <dsp:nvSpPr>
        <dsp:cNvPr id="0" name=""/>
        <dsp:cNvSpPr/>
      </dsp:nvSpPr>
      <dsp:spPr>
        <a:xfrm>
          <a:off x="5621026" y="3117409"/>
          <a:ext cx="2005113" cy="1203068"/>
        </a:xfrm>
        <a:prstGeom prst="roundRect">
          <a:avLst>
            <a:gd name="adj" fmla="val 1000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latin typeface="Comic Sans MS" pitchFamily="66" charset="0"/>
            </a:rPr>
            <a:t>Los niños presentan diversos problemas en el aula</a:t>
          </a:r>
          <a:endParaRPr lang="es-EC" sz="1000" kern="1200" dirty="0">
            <a:latin typeface="Comic Sans MS" pitchFamily="66" charset="0"/>
          </a:endParaRPr>
        </a:p>
      </dsp:txBody>
      <dsp:txXfrm>
        <a:off x="5656263" y="3152646"/>
        <a:ext cx="1934639" cy="1132594"/>
      </dsp:txXfrm>
    </dsp:sp>
    <dsp:sp modelId="{BC7C74BF-358D-43A7-9306-1A3F4B772A19}">
      <dsp:nvSpPr>
        <dsp:cNvPr id="0" name=""/>
        <dsp:cNvSpPr/>
      </dsp:nvSpPr>
      <dsp:spPr>
        <a:xfrm rot="10800000">
          <a:off x="5019492" y="3470308"/>
          <a:ext cx="425084" cy="497268"/>
        </a:xfrm>
        <a:prstGeom prst="rightArrow">
          <a:avLst>
            <a:gd name="adj1" fmla="val 60000"/>
            <a:gd name="adj2" fmla="val 50000"/>
          </a:avLst>
        </a:prstGeom>
        <a:solidFill>
          <a:srgbClr val="00B0F0"/>
        </a:solidFill>
        <a:ln>
          <a:solidFill>
            <a:srgbClr val="FFFF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10800000">
        <a:off x="5147017" y="3569762"/>
        <a:ext cx="297559" cy="298360"/>
      </dsp:txXfrm>
    </dsp:sp>
    <dsp:sp modelId="{E26A33A4-29C3-40DC-A2CA-7240DC0751F1}">
      <dsp:nvSpPr>
        <dsp:cNvPr id="0" name=""/>
        <dsp:cNvSpPr/>
      </dsp:nvSpPr>
      <dsp:spPr>
        <a:xfrm>
          <a:off x="2813867" y="3117409"/>
          <a:ext cx="2005113" cy="1203068"/>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latin typeface="Comic Sans MS" pitchFamily="66" charset="0"/>
            </a:rPr>
            <a:t>Propuesta Material Didáctico Pedagógico</a:t>
          </a:r>
          <a:endParaRPr lang="es-EC" sz="1000" kern="1200" dirty="0">
            <a:latin typeface="Comic Sans MS" pitchFamily="66" charset="0"/>
          </a:endParaRPr>
        </a:p>
      </dsp:txBody>
      <dsp:txXfrm>
        <a:off x="2849104" y="3152646"/>
        <a:ext cx="1934639" cy="1132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806ED-03D0-47CA-AD83-67EE76324930}">
      <dsp:nvSpPr>
        <dsp:cNvPr id="0" name=""/>
        <dsp:cNvSpPr/>
      </dsp:nvSpPr>
      <dsp:spPr>
        <a:xfrm rot="5400000">
          <a:off x="270873" y="1220892"/>
          <a:ext cx="1008459" cy="1148095"/>
        </a:xfrm>
        <a:prstGeom prst="bentUpArrow">
          <a:avLst>
            <a:gd name="adj1" fmla="val 32840"/>
            <a:gd name="adj2" fmla="val 25000"/>
            <a:gd name="adj3" fmla="val 3578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FF406CE-E64F-4D41-B9F9-3CBF7BAF4785}">
      <dsp:nvSpPr>
        <dsp:cNvPr id="0" name=""/>
        <dsp:cNvSpPr/>
      </dsp:nvSpPr>
      <dsp:spPr>
        <a:xfrm>
          <a:off x="3693" y="102994"/>
          <a:ext cx="1697651" cy="1188301"/>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latin typeface="Comic Sans MS" pitchFamily="66" charset="0"/>
            </a:rPr>
            <a:t>Lenguaje</a:t>
          </a:r>
          <a:endParaRPr lang="es-EC" sz="2600" kern="1200" dirty="0">
            <a:solidFill>
              <a:schemeClr val="tx1"/>
            </a:solidFill>
            <a:latin typeface="Comic Sans MS" pitchFamily="66" charset="0"/>
          </a:endParaRPr>
        </a:p>
      </dsp:txBody>
      <dsp:txXfrm>
        <a:off x="61712" y="161013"/>
        <a:ext cx="1581613" cy="1072263"/>
      </dsp:txXfrm>
    </dsp:sp>
    <dsp:sp modelId="{69AD0822-CC72-440E-8785-C083C3E306B1}">
      <dsp:nvSpPr>
        <dsp:cNvPr id="0" name=""/>
        <dsp:cNvSpPr/>
      </dsp:nvSpPr>
      <dsp:spPr>
        <a:xfrm>
          <a:off x="2161083" y="141287"/>
          <a:ext cx="2385768" cy="96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just" defTabSz="400050">
            <a:lnSpc>
              <a:spcPct val="90000"/>
            </a:lnSpc>
            <a:spcBef>
              <a:spcPct val="0"/>
            </a:spcBef>
            <a:spcAft>
              <a:spcPct val="15000"/>
            </a:spcAft>
            <a:buChar char="••"/>
          </a:pPr>
          <a:r>
            <a:rPr lang="es-EC" sz="900" kern="1200" dirty="0" smtClean="0">
              <a:latin typeface="Comic Sans MS" pitchFamily="66" charset="0"/>
            </a:rPr>
            <a:t>Facultad o capacidad que tiene el ser humano para comunicarse y expresar ideas, pensamientos, deseos, etc.</a:t>
          </a:r>
          <a:endParaRPr lang="es-EC" sz="900" kern="1200" dirty="0">
            <a:latin typeface="Comic Sans MS" pitchFamily="66" charset="0"/>
          </a:endParaRPr>
        </a:p>
      </dsp:txBody>
      <dsp:txXfrm>
        <a:off x="2161083" y="141287"/>
        <a:ext cx="2385768" cy="960437"/>
      </dsp:txXfrm>
    </dsp:sp>
    <dsp:sp modelId="{365FB7D3-39A9-4EDD-B8E2-ADBEA28A6A18}">
      <dsp:nvSpPr>
        <dsp:cNvPr id="0" name=""/>
        <dsp:cNvSpPr/>
      </dsp:nvSpPr>
      <dsp:spPr>
        <a:xfrm rot="5400000">
          <a:off x="1954661" y="2555746"/>
          <a:ext cx="1008459" cy="1148095"/>
        </a:xfrm>
        <a:prstGeom prst="bentUpArrow">
          <a:avLst>
            <a:gd name="adj1" fmla="val 32840"/>
            <a:gd name="adj2" fmla="val 25000"/>
            <a:gd name="adj3" fmla="val 3578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7F287A2-E5EE-429E-BE13-581C14F1CC7F}">
      <dsp:nvSpPr>
        <dsp:cNvPr id="0" name=""/>
        <dsp:cNvSpPr/>
      </dsp:nvSpPr>
      <dsp:spPr>
        <a:xfrm>
          <a:off x="1687480" y="1437849"/>
          <a:ext cx="1697651" cy="1188301"/>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latin typeface="Comic Sans MS" pitchFamily="66" charset="0"/>
            </a:rPr>
            <a:t>Lengua</a:t>
          </a:r>
          <a:endParaRPr lang="es-EC" sz="2600" kern="1200" dirty="0">
            <a:solidFill>
              <a:schemeClr val="tx1"/>
            </a:solidFill>
            <a:latin typeface="Comic Sans MS" pitchFamily="66" charset="0"/>
          </a:endParaRPr>
        </a:p>
      </dsp:txBody>
      <dsp:txXfrm>
        <a:off x="1745499" y="1495868"/>
        <a:ext cx="1581613" cy="1072263"/>
      </dsp:txXfrm>
    </dsp:sp>
    <dsp:sp modelId="{6CBA1959-7972-4565-811D-B622E6F9C5D2}">
      <dsp:nvSpPr>
        <dsp:cNvPr id="0" name=""/>
        <dsp:cNvSpPr/>
      </dsp:nvSpPr>
      <dsp:spPr>
        <a:xfrm>
          <a:off x="3799421" y="1460995"/>
          <a:ext cx="1603407" cy="96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just" defTabSz="444500">
            <a:lnSpc>
              <a:spcPct val="90000"/>
            </a:lnSpc>
            <a:spcBef>
              <a:spcPct val="0"/>
            </a:spcBef>
            <a:spcAft>
              <a:spcPct val="15000"/>
            </a:spcAft>
            <a:buChar char="••"/>
          </a:pPr>
          <a:r>
            <a:rPr lang="es-EC" sz="1000" kern="1200" dirty="0" smtClean="0">
              <a:latin typeface="Comic Sans MS" pitchFamily="66" charset="0"/>
            </a:rPr>
            <a:t>Es el idioma, un sistema de signos que está en la mente de los hablantes.</a:t>
          </a:r>
          <a:endParaRPr lang="es-EC" sz="1000" kern="1200" dirty="0">
            <a:latin typeface="Comic Sans MS" pitchFamily="66" charset="0"/>
          </a:endParaRPr>
        </a:p>
      </dsp:txBody>
      <dsp:txXfrm>
        <a:off x="3799421" y="1460995"/>
        <a:ext cx="1603407" cy="960437"/>
      </dsp:txXfrm>
    </dsp:sp>
    <dsp:sp modelId="{161E290A-5E68-4696-9FC0-FD639C72E741}">
      <dsp:nvSpPr>
        <dsp:cNvPr id="0" name=""/>
        <dsp:cNvSpPr/>
      </dsp:nvSpPr>
      <dsp:spPr>
        <a:xfrm>
          <a:off x="3168348" y="2808317"/>
          <a:ext cx="1697651" cy="1188301"/>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latin typeface="Comic Sans MS" pitchFamily="66" charset="0"/>
            </a:rPr>
            <a:t>Habla</a:t>
          </a:r>
          <a:endParaRPr lang="es-EC" sz="2600" kern="1200" dirty="0">
            <a:solidFill>
              <a:schemeClr val="tx1"/>
            </a:solidFill>
            <a:latin typeface="Comic Sans MS" pitchFamily="66" charset="0"/>
          </a:endParaRPr>
        </a:p>
      </dsp:txBody>
      <dsp:txXfrm>
        <a:off x="3226367" y="2866336"/>
        <a:ext cx="1581613" cy="1072263"/>
      </dsp:txXfrm>
    </dsp:sp>
    <dsp:sp modelId="{B83E5A85-42F2-4B81-BEDE-ACB867236AAC}">
      <dsp:nvSpPr>
        <dsp:cNvPr id="0" name=""/>
        <dsp:cNvSpPr/>
      </dsp:nvSpPr>
      <dsp:spPr>
        <a:xfrm>
          <a:off x="5043233" y="2920294"/>
          <a:ext cx="1293470" cy="96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just" defTabSz="400050">
            <a:lnSpc>
              <a:spcPct val="90000"/>
            </a:lnSpc>
            <a:spcBef>
              <a:spcPct val="0"/>
            </a:spcBef>
            <a:spcAft>
              <a:spcPct val="15000"/>
            </a:spcAft>
            <a:buChar char="••"/>
          </a:pPr>
          <a:r>
            <a:rPr lang="es-EC" sz="900" kern="1200" dirty="0" smtClean="0">
              <a:latin typeface="Comic Sans MS" pitchFamily="66" charset="0"/>
            </a:rPr>
            <a:t>Realización física concreta del idioma. Uso  individual que cada persona  hace de su lengua</a:t>
          </a:r>
          <a:endParaRPr lang="es-EC" sz="900" kern="1200" dirty="0">
            <a:latin typeface="Comic Sans MS" pitchFamily="66" charset="0"/>
          </a:endParaRPr>
        </a:p>
      </dsp:txBody>
      <dsp:txXfrm>
        <a:off x="5043233" y="2920294"/>
        <a:ext cx="1293470" cy="960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6207F-6C40-4708-B750-E43C47AD5693}">
      <dsp:nvSpPr>
        <dsp:cNvPr id="0" name=""/>
        <dsp:cNvSpPr/>
      </dsp:nvSpPr>
      <dsp:spPr>
        <a:xfrm rot="10800000">
          <a:off x="1612998" y="352"/>
          <a:ext cx="5458926" cy="95202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815" tIns="38100" rIns="71120" bIns="38100" numCol="1" spcCol="1270" anchor="ctr" anchorCtr="0">
          <a:noAutofit/>
        </a:bodyPr>
        <a:lstStyle/>
        <a:p>
          <a:pPr lvl="0" algn="just" defTabSz="444500">
            <a:lnSpc>
              <a:spcPct val="90000"/>
            </a:lnSpc>
            <a:spcBef>
              <a:spcPct val="0"/>
            </a:spcBef>
            <a:spcAft>
              <a:spcPct val="35000"/>
            </a:spcAft>
          </a:pPr>
          <a:r>
            <a:rPr lang="es-EC" sz="1000" b="1" kern="1200" dirty="0" smtClean="0">
              <a:solidFill>
                <a:schemeClr val="tx1"/>
              </a:solidFill>
              <a:latin typeface="Comic Sans MS" pitchFamily="66" charset="0"/>
            </a:rPr>
            <a:t>- </a:t>
          </a:r>
          <a:r>
            <a:rPr lang="es-EC" sz="1000" kern="1200" dirty="0" smtClean="0">
              <a:solidFill>
                <a:schemeClr val="tx1"/>
              </a:solidFill>
              <a:latin typeface="Comic Sans MS" pitchFamily="66" charset="0"/>
            </a:rPr>
            <a:t>El lenguaje es una expresión más del desarrollo cognitivo.</a:t>
          </a:r>
        </a:p>
        <a:p>
          <a:pPr lvl="0" algn="just" defTabSz="444500">
            <a:lnSpc>
              <a:spcPct val="90000"/>
            </a:lnSpc>
            <a:spcBef>
              <a:spcPct val="0"/>
            </a:spcBef>
            <a:spcAft>
              <a:spcPct val="35000"/>
            </a:spcAft>
          </a:pPr>
          <a:r>
            <a:rPr lang="es-EC" sz="1000" b="1" kern="1200" dirty="0" smtClean="0">
              <a:solidFill>
                <a:schemeClr val="tx1"/>
              </a:solidFill>
              <a:latin typeface="Comic Sans MS" pitchFamily="66" charset="0"/>
            </a:rPr>
            <a:t>-</a:t>
          </a:r>
          <a:r>
            <a:rPr lang="es-EC" sz="1000" kern="1200" dirty="0" smtClean="0">
              <a:solidFill>
                <a:schemeClr val="tx1"/>
              </a:solidFill>
              <a:latin typeface="Comic Sans MS" pitchFamily="66" charset="0"/>
            </a:rPr>
            <a:t> Para usar y combinar palabras debe existir previamente  capacidad simbólica  que el niño adquiere durante el período sensorio motor.</a:t>
          </a:r>
        </a:p>
        <a:p>
          <a:pPr lvl="0" algn="just" defTabSz="444500">
            <a:lnSpc>
              <a:spcPct val="90000"/>
            </a:lnSpc>
            <a:spcBef>
              <a:spcPct val="0"/>
            </a:spcBef>
            <a:spcAft>
              <a:spcPct val="35000"/>
            </a:spcAft>
          </a:pPr>
          <a:r>
            <a:rPr lang="es-EC" sz="1000" kern="1200" dirty="0" smtClean="0">
              <a:solidFill>
                <a:schemeClr val="tx1"/>
              </a:solidFill>
              <a:latin typeface="Comic Sans MS" pitchFamily="66" charset="0"/>
            </a:rPr>
            <a:t>- Lenguaje egocéntrico y lenguaje socializado</a:t>
          </a:r>
          <a:endParaRPr lang="es-EC" sz="1000" kern="1200" dirty="0">
            <a:solidFill>
              <a:schemeClr val="tx1"/>
            </a:solidFill>
            <a:latin typeface="Comic Sans MS" pitchFamily="66" charset="0"/>
          </a:endParaRPr>
        </a:p>
      </dsp:txBody>
      <dsp:txXfrm rot="10800000">
        <a:off x="1851003" y="352"/>
        <a:ext cx="5220921" cy="952021"/>
      </dsp:txXfrm>
    </dsp:sp>
    <dsp:sp modelId="{B25B2102-1D8D-4F52-9FE0-97BCD7FDEF6E}">
      <dsp:nvSpPr>
        <dsp:cNvPr id="0" name=""/>
        <dsp:cNvSpPr/>
      </dsp:nvSpPr>
      <dsp:spPr>
        <a:xfrm>
          <a:off x="1136987" y="352"/>
          <a:ext cx="952021" cy="9520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4F437A4-0BA7-4F65-BBBD-80269E84B421}">
      <dsp:nvSpPr>
        <dsp:cNvPr id="0" name=""/>
        <dsp:cNvSpPr/>
      </dsp:nvSpPr>
      <dsp:spPr>
        <a:xfrm rot="10800000">
          <a:off x="1612998" y="1236559"/>
          <a:ext cx="5458926" cy="1166092"/>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815" tIns="38100" rIns="71120" bIns="38100" numCol="1" spcCol="1270" anchor="ctr" anchorCtr="0">
          <a:noAutofit/>
        </a:bodyPr>
        <a:lstStyle/>
        <a:p>
          <a:pPr lvl="0" algn="l" defTabSz="444500">
            <a:lnSpc>
              <a:spcPct val="90000"/>
            </a:lnSpc>
            <a:spcBef>
              <a:spcPct val="0"/>
            </a:spcBef>
            <a:spcAft>
              <a:spcPct val="35000"/>
            </a:spcAft>
          </a:pPr>
          <a:r>
            <a:rPr lang="es-EC" sz="1000" b="1" kern="1200" dirty="0" smtClean="0">
              <a:solidFill>
                <a:schemeClr val="tx1"/>
              </a:solidFill>
              <a:latin typeface="Comic Sans MS" pitchFamily="66" charset="0"/>
            </a:rPr>
            <a:t>- </a:t>
          </a:r>
          <a:r>
            <a:rPr lang="es-EC" sz="1000" b="0" kern="1200" dirty="0" smtClean="0">
              <a:solidFill>
                <a:schemeClr val="tx1"/>
              </a:solidFill>
              <a:latin typeface="Comic Sans MS" pitchFamily="66" charset="0"/>
            </a:rPr>
            <a:t>El origen del lenguaje es social. </a:t>
          </a:r>
        </a:p>
        <a:p>
          <a:pPr lvl="0" algn="l" defTabSz="444500">
            <a:lnSpc>
              <a:spcPct val="90000"/>
            </a:lnSpc>
            <a:spcBef>
              <a:spcPct val="0"/>
            </a:spcBef>
            <a:spcAft>
              <a:spcPct val="35000"/>
            </a:spcAft>
          </a:pPr>
          <a:r>
            <a:rPr lang="es-EC" sz="1000" kern="1200" dirty="0" smtClean="0">
              <a:solidFill>
                <a:schemeClr val="tx1"/>
              </a:solidFill>
              <a:latin typeface="Comic Sans MS" pitchFamily="66" charset="0"/>
            </a:rPr>
            <a:t>El lenguaje es el principal  vehículo de interacción, e influye decisivamente en el desarrollo del pensamiento.</a:t>
          </a:r>
        </a:p>
        <a:p>
          <a:pPr lvl="0" algn="l" defTabSz="444500">
            <a:lnSpc>
              <a:spcPct val="90000"/>
            </a:lnSpc>
            <a:spcBef>
              <a:spcPct val="0"/>
            </a:spcBef>
            <a:spcAft>
              <a:spcPct val="35000"/>
            </a:spcAft>
          </a:pPr>
          <a:r>
            <a:rPr lang="es-EC" sz="1000" b="1" kern="1200" dirty="0" smtClean="0">
              <a:solidFill>
                <a:schemeClr val="tx1"/>
              </a:solidFill>
              <a:latin typeface="Comic Sans MS" pitchFamily="66" charset="0"/>
            </a:rPr>
            <a:t>-</a:t>
          </a:r>
          <a:r>
            <a:rPr lang="es-EC" sz="1000" kern="1200" dirty="0" smtClean="0">
              <a:solidFill>
                <a:schemeClr val="tx1"/>
              </a:solidFill>
              <a:latin typeface="Comic Sans MS" pitchFamily="66" charset="0"/>
            </a:rPr>
            <a:t> El lenguaje infantil es social, exterior, pero poco a poco se  interioriza., por lo tanto, no es posible desarrollo cognitivo si hay ausencia de lenguaje.</a:t>
          </a:r>
        </a:p>
        <a:p>
          <a:pPr lvl="0" algn="l" defTabSz="444500">
            <a:lnSpc>
              <a:spcPct val="90000"/>
            </a:lnSpc>
            <a:spcBef>
              <a:spcPct val="0"/>
            </a:spcBef>
            <a:spcAft>
              <a:spcPct val="35000"/>
            </a:spcAft>
          </a:pPr>
          <a:r>
            <a:rPr lang="es-EC" sz="1000" b="1" kern="1200" dirty="0" smtClean="0">
              <a:solidFill>
                <a:schemeClr val="tx1"/>
              </a:solidFill>
              <a:latin typeface="Comic Sans MS" pitchFamily="66" charset="0"/>
            </a:rPr>
            <a:t>-</a:t>
          </a:r>
          <a:r>
            <a:rPr lang="es-EC" sz="1000" kern="1200" dirty="0" smtClean="0">
              <a:solidFill>
                <a:schemeClr val="tx1"/>
              </a:solidFill>
              <a:latin typeface="Comic Sans MS" pitchFamily="66" charset="0"/>
            </a:rPr>
            <a:t> ZDP.</a:t>
          </a:r>
          <a:endParaRPr lang="es-EC" sz="1000" kern="1200" dirty="0">
            <a:solidFill>
              <a:schemeClr val="tx1"/>
            </a:solidFill>
            <a:latin typeface="Comic Sans MS" pitchFamily="66" charset="0"/>
          </a:endParaRPr>
        </a:p>
      </dsp:txBody>
      <dsp:txXfrm rot="10800000">
        <a:off x="1904521" y="1236559"/>
        <a:ext cx="5167403" cy="1166092"/>
      </dsp:txXfrm>
    </dsp:sp>
    <dsp:sp modelId="{8583DFD1-F92C-458B-A6C6-3627605AE75A}">
      <dsp:nvSpPr>
        <dsp:cNvPr id="0" name=""/>
        <dsp:cNvSpPr/>
      </dsp:nvSpPr>
      <dsp:spPr>
        <a:xfrm>
          <a:off x="1136987" y="1343595"/>
          <a:ext cx="952021" cy="9520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CF16C87-81FB-4B81-844A-118CEE977014}">
      <dsp:nvSpPr>
        <dsp:cNvPr id="0" name=""/>
        <dsp:cNvSpPr/>
      </dsp:nvSpPr>
      <dsp:spPr>
        <a:xfrm rot="10800000">
          <a:off x="1612998" y="2686837"/>
          <a:ext cx="5458926" cy="95202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815" tIns="38100" rIns="71120" bIns="38100" numCol="1" spcCol="1270" anchor="ctr" anchorCtr="0">
          <a:noAutofit/>
        </a:bodyPr>
        <a:lstStyle/>
        <a:p>
          <a:pPr lvl="0" algn="just" defTabSz="444500">
            <a:lnSpc>
              <a:spcPct val="90000"/>
            </a:lnSpc>
            <a:spcBef>
              <a:spcPct val="0"/>
            </a:spcBef>
            <a:spcAft>
              <a:spcPct val="35000"/>
            </a:spcAft>
          </a:pPr>
          <a:r>
            <a:rPr lang="es-EC" sz="1000" b="1" kern="1200" dirty="0" smtClean="0">
              <a:solidFill>
                <a:schemeClr val="tx1"/>
              </a:solidFill>
              <a:latin typeface="Comic Sans MS" pitchFamily="66" charset="0"/>
            </a:rPr>
            <a:t>-</a:t>
          </a:r>
          <a:r>
            <a:rPr lang="es-EC" sz="1000" kern="1200" dirty="0" smtClean="0">
              <a:solidFill>
                <a:schemeClr val="tx1"/>
              </a:solidFill>
              <a:latin typeface="Comic Sans MS" pitchFamily="66" charset="0"/>
            </a:rPr>
            <a:t> Lo innato del ser humano daba igual.</a:t>
          </a:r>
        </a:p>
        <a:p>
          <a:pPr lvl="0" algn="just" defTabSz="444500">
            <a:lnSpc>
              <a:spcPct val="90000"/>
            </a:lnSpc>
            <a:spcBef>
              <a:spcPct val="0"/>
            </a:spcBef>
            <a:spcAft>
              <a:spcPct val="35000"/>
            </a:spcAft>
          </a:pPr>
          <a:r>
            <a:rPr lang="es-EC" sz="1000" b="1" kern="1200" dirty="0" smtClean="0">
              <a:solidFill>
                <a:schemeClr val="tx1"/>
              </a:solidFill>
              <a:latin typeface="Comic Sans MS" pitchFamily="66" charset="0"/>
            </a:rPr>
            <a:t>-</a:t>
          </a:r>
          <a:r>
            <a:rPr lang="es-EC" sz="1000" kern="1200" dirty="0" smtClean="0">
              <a:solidFill>
                <a:schemeClr val="tx1"/>
              </a:solidFill>
              <a:latin typeface="Comic Sans MS" pitchFamily="66" charset="0"/>
            </a:rPr>
            <a:t> El lenguaje es igual a la conducta.</a:t>
          </a:r>
        </a:p>
        <a:p>
          <a:pPr lvl="0" algn="just" defTabSz="444500">
            <a:lnSpc>
              <a:spcPct val="90000"/>
            </a:lnSpc>
            <a:spcBef>
              <a:spcPct val="0"/>
            </a:spcBef>
            <a:spcAft>
              <a:spcPct val="35000"/>
            </a:spcAft>
          </a:pPr>
          <a:r>
            <a:rPr lang="es-EC" sz="1000" kern="1200" dirty="0" smtClean="0">
              <a:solidFill>
                <a:schemeClr val="tx1"/>
              </a:solidFill>
              <a:latin typeface="Comic Sans MS" pitchFamily="66" charset="0"/>
            </a:rPr>
            <a:t>- Si se refuerza la conducta del niño, adquiere el lenguaje, y la manera de mantener esta conducta es reforzando positivamente. E – R. Condicionamiento operante. </a:t>
          </a:r>
          <a:endParaRPr lang="es-EC" sz="1000" kern="1200" dirty="0">
            <a:solidFill>
              <a:schemeClr val="tx1"/>
            </a:solidFill>
            <a:latin typeface="Comic Sans MS" pitchFamily="66" charset="0"/>
          </a:endParaRPr>
        </a:p>
      </dsp:txBody>
      <dsp:txXfrm rot="10800000">
        <a:off x="1851003" y="2686837"/>
        <a:ext cx="5220921" cy="952021"/>
      </dsp:txXfrm>
    </dsp:sp>
    <dsp:sp modelId="{37968E3F-6A7C-43F0-8963-277895890BB7}">
      <dsp:nvSpPr>
        <dsp:cNvPr id="0" name=""/>
        <dsp:cNvSpPr/>
      </dsp:nvSpPr>
      <dsp:spPr>
        <a:xfrm>
          <a:off x="1136987" y="2686837"/>
          <a:ext cx="952021" cy="9520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4B45A3E-F81E-4D05-85D7-250AA073FB32}">
      <dsp:nvSpPr>
        <dsp:cNvPr id="0" name=""/>
        <dsp:cNvSpPr/>
      </dsp:nvSpPr>
      <dsp:spPr>
        <a:xfrm rot="10800000">
          <a:off x="1612998" y="3923044"/>
          <a:ext cx="5458926" cy="95202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815" tIns="38100" rIns="71120" bIns="38100" numCol="1" spcCol="1270" anchor="ctr" anchorCtr="0">
          <a:noAutofit/>
        </a:bodyPr>
        <a:lstStyle/>
        <a:p>
          <a:pPr lvl="0" algn="just" defTabSz="444500">
            <a:lnSpc>
              <a:spcPct val="90000"/>
            </a:lnSpc>
            <a:spcBef>
              <a:spcPct val="0"/>
            </a:spcBef>
            <a:spcAft>
              <a:spcPct val="35000"/>
            </a:spcAft>
          </a:pPr>
          <a:r>
            <a:rPr lang="es-ES" sz="1000" b="1" kern="1200" dirty="0" smtClean="0">
              <a:solidFill>
                <a:schemeClr val="tx1"/>
              </a:solidFill>
              <a:latin typeface="Comic Sans MS" pitchFamily="66" charset="0"/>
            </a:rPr>
            <a:t>-</a:t>
          </a:r>
          <a:r>
            <a:rPr lang="es-ES" sz="1000" kern="1200" dirty="0" smtClean="0">
              <a:solidFill>
                <a:schemeClr val="tx1"/>
              </a:solidFill>
              <a:latin typeface="Comic Sans MS" pitchFamily="66" charset="0"/>
            </a:rPr>
            <a:t> Los niños  requieren de un sistema de apoyo  para la adquisición del lenguaje SAAL.</a:t>
          </a:r>
          <a:endParaRPr lang="es-ES" sz="1000" b="1" kern="1200" dirty="0" smtClean="0">
            <a:solidFill>
              <a:schemeClr val="tx1"/>
            </a:solidFill>
            <a:latin typeface="Comic Sans MS" pitchFamily="66" charset="0"/>
          </a:endParaRPr>
        </a:p>
        <a:p>
          <a:pPr lvl="0" algn="just" defTabSz="444500">
            <a:lnSpc>
              <a:spcPct val="90000"/>
            </a:lnSpc>
            <a:spcBef>
              <a:spcPct val="0"/>
            </a:spcBef>
            <a:spcAft>
              <a:spcPct val="35000"/>
            </a:spcAft>
          </a:pPr>
          <a:r>
            <a:rPr lang="es-ES" sz="1000" b="1" kern="1200" dirty="0" smtClean="0">
              <a:solidFill>
                <a:schemeClr val="tx1"/>
              </a:solidFill>
              <a:latin typeface="Comic Sans MS" pitchFamily="66" charset="0"/>
            </a:rPr>
            <a:t>-</a:t>
          </a:r>
          <a:r>
            <a:rPr lang="es-ES" sz="1000" kern="1200" dirty="0" smtClean="0">
              <a:solidFill>
                <a:schemeClr val="tx1"/>
              </a:solidFill>
              <a:latin typeface="Comic Sans MS" pitchFamily="66" charset="0"/>
            </a:rPr>
            <a:t> El lenguaje sirve de instrumento entre el ser humano y el conocimiento de la realidad, para así construir el pensamiento humano.</a:t>
          </a:r>
        </a:p>
        <a:p>
          <a:pPr lvl="0" algn="just" defTabSz="444500">
            <a:lnSpc>
              <a:spcPct val="90000"/>
            </a:lnSpc>
            <a:spcBef>
              <a:spcPct val="0"/>
            </a:spcBef>
            <a:spcAft>
              <a:spcPct val="35000"/>
            </a:spcAft>
          </a:pPr>
          <a:endParaRPr lang="es-EC" sz="1000" kern="1200" dirty="0">
            <a:solidFill>
              <a:schemeClr val="tx1"/>
            </a:solidFill>
            <a:latin typeface="Comic Sans MS" pitchFamily="66" charset="0"/>
          </a:endParaRPr>
        </a:p>
      </dsp:txBody>
      <dsp:txXfrm rot="10800000">
        <a:off x="1851003" y="3923044"/>
        <a:ext cx="5220921" cy="952021"/>
      </dsp:txXfrm>
    </dsp:sp>
    <dsp:sp modelId="{EC78F736-7962-4626-90C9-7B915FC45912}">
      <dsp:nvSpPr>
        <dsp:cNvPr id="0" name=""/>
        <dsp:cNvSpPr/>
      </dsp:nvSpPr>
      <dsp:spPr>
        <a:xfrm>
          <a:off x="1136987" y="3923044"/>
          <a:ext cx="952021" cy="95202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B09F937-EC32-464A-84F2-386AACC521F5}">
      <dsp:nvSpPr>
        <dsp:cNvPr id="0" name=""/>
        <dsp:cNvSpPr/>
      </dsp:nvSpPr>
      <dsp:spPr>
        <a:xfrm rot="10800000">
          <a:off x="1612998" y="5159251"/>
          <a:ext cx="5458926" cy="1170719"/>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815" tIns="38100" rIns="71120" bIns="38100" numCol="1" spcCol="1270" anchor="ctr" anchorCtr="0">
          <a:noAutofit/>
        </a:bodyPr>
        <a:lstStyle/>
        <a:p>
          <a:pPr lvl="0" algn="just" defTabSz="444500">
            <a:lnSpc>
              <a:spcPct val="90000"/>
            </a:lnSpc>
            <a:spcBef>
              <a:spcPct val="0"/>
            </a:spcBef>
            <a:spcAft>
              <a:spcPct val="35000"/>
            </a:spcAft>
          </a:pPr>
          <a:r>
            <a:rPr lang="es-ES" sz="1000" kern="1200" dirty="0" smtClean="0">
              <a:solidFill>
                <a:schemeClr val="tx1"/>
              </a:solidFill>
              <a:latin typeface="Comic Sans MS" pitchFamily="66" charset="0"/>
            </a:rPr>
            <a:t>- Los seres humanos poseen un dispositivo de adquisición del lenguaje (DAL) que programa el cerebro para analizar el lenguaje escuchado y descifrar sus reglas.</a:t>
          </a:r>
          <a:endParaRPr lang="es-EC" sz="1000" kern="1200" dirty="0" smtClean="0">
            <a:solidFill>
              <a:schemeClr val="tx1"/>
            </a:solidFill>
            <a:latin typeface="Comic Sans MS" pitchFamily="66" charset="0"/>
          </a:endParaRPr>
        </a:p>
        <a:p>
          <a:pPr lvl="0" algn="just" defTabSz="444500">
            <a:lnSpc>
              <a:spcPct val="90000"/>
            </a:lnSpc>
            <a:spcBef>
              <a:spcPct val="0"/>
            </a:spcBef>
            <a:spcAft>
              <a:spcPct val="35000"/>
            </a:spcAft>
          </a:pPr>
          <a:r>
            <a:rPr lang="es-EC" sz="1000" kern="1200" dirty="0" smtClean="0">
              <a:solidFill>
                <a:schemeClr val="tx1"/>
              </a:solidFill>
              <a:latin typeface="Comic Sans MS" pitchFamily="66" charset="0"/>
            </a:rPr>
            <a:t>- El lenguaje se adquiere debido a la progresiva maduración de las capacidades genéticamente humanas.</a:t>
          </a:r>
        </a:p>
        <a:p>
          <a:pPr lvl="0" algn="just" defTabSz="444500">
            <a:lnSpc>
              <a:spcPct val="90000"/>
            </a:lnSpc>
            <a:spcBef>
              <a:spcPct val="0"/>
            </a:spcBef>
            <a:spcAft>
              <a:spcPct val="35000"/>
            </a:spcAft>
          </a:pPr>
          <a:r>
            <a:rPr lang="es-EC" sz="1000" kern="1200" dirty="0" smtClean="0">
              <a:solidFill>
                <a:schemeClr val="tx1"/>
              </a:solidFill>
              <a:latin typeface="Comic Sans MS" pitchFamily="66" charset="0"/>
            </a:rPr>
            <a:t>- Capacidad exclusivamente humana genética, innata y universal.</a:t>
          </a:r>
        </a:p>
        <a:p>
          <a:pPr lvl="0" algn="just" defTabSz="444500">
            <a:lnSpc>
              <a:spcPct val="90000"/>
            </a:lnSpc>
            <a:spcBef>
              <a:spcPct val="0"/>
            </a:spcBef>
            <a:spcAft>
              <a:spcPct val="35000"/>
            </a:spcAft>
          </a:pPr>
          <a:endParaRPr lang="es-EC" sz="1000" kern="1200" dirty="0">
            <a:solidFill>
              <a:schemeClr val="tx1"/>
            </a:solidFill>
            <a:latin typeface="Comic Sans MS" pitchFamily="66" charset="0"/>
          </a:endParaRPr>
        </a:p>
      </dsp:txBody>
      <dsp:txXfrm rot="10800000">
        <a:off x="1905678" y="5159251"/>
        <a:ext cx="5166246" cy="1170719"/>
      </dsp:txXfrm>
    </dsp:sp>
    <dsp:sp modelId="{A0BA9DA4-AAED-4B31-8084-3F1460F171DA}">
      <dsp:nvSpPr>
        <dsp:cNvPr id="0" name=""/>
        <dsp:cNvSpPr/>
      </dsp:nvSpPr>
      <dsp:spPr>
        <a:xfrm>
          <a:off x="1136987" y="5268600"/>
          <a:ext cx="952021" cy="95202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75239-482B-44BE-9FF7-64BF2FC3E18A}">
      <dsp:nvSpPr>
        <dsp:cNvPr id="0" name=""/>
        <dsp:cNvSpPr/>
      </dsp:nvSpPr>
      <dsp:spPr>
        <a:xfrm>
          <a:off x="2060003" y="1713790"/>
          <a:ext cx="2504729" cy="1468963"/>
        </a:xfrm>
        <a:prstGeom prst="round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latin typeface="Comic Sans MS" pitchFamily="66" charset="0"/>
            </a:rPr>
            <a:t>LENGUAJE ORAL</a:t>
          </a:r>
          <a:endParaRPr lang="es-EC" sz="3200" kern="1200" dirty="0">
            <a:solidFill>
              <a:schemeClr val="tx1"/>
            </a:solidFill>
            <a:latin typeface="Comic Sans MS" pitchFamily="66" charset="0"/>
          </a:endParaRPr>
        </a:p>
      </dsp:txBody>
      <dsp:txXfrm>
        <a:off x="2131712" y="1785499"/>
        <a:ext cx="2361311" cy="1325545"/>
      </dsp:txXfrm>
    </dsp:sp>
    <dsp:sp modelId="{347D1C6D-8556-4062-9611-D882A26CCFC8}">
      <dsp:nvSpPr>
        <dsp:cNvPr id="0" name=""/>
        <dsp:cNvSpPr/>
      </dsp:nvSpPr>
      <dsp:spPr>
        <a:xfrm rot="16200000">
          <a:off x="2947785" y="1349208"/>
          <a:ext cx="729164" cy="0"/>
        </a:xfrm>
        <a:custGeom>
          <a:avLst/>
          <a:gdLst/>
          <a:ahLst/>
          <a:cxnLst/>
          <a:rect l="0" t="0" r="0" b="0"/>
          <a:pathLst>
            <a:path>
              <a:moveTo>
                <a:pt x="0" y="0"/>
              </a:moveTo>
              <a:lnTo>
                <a:pt x="72916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6FE84-C582-4B58-B91B-819285776F73}">
      <dsp:nvSpPr>
        <dsp:cNvPr id="0" name=""/>
        <dsp:cNvSpPr/>
      </dsp:nvSpPr>
      <dsp:spPr>
        <a:xfrm>
          <a:off x="2473283" y="420"/>
          <a:ext cx="1678168" cy="984205"/>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s-EC" sz="2600" kern="1200" dirty="0" smtClean="0">
              <a:latin typeface="Comic Sans MS" pitchFamily="66" charset="0"/>
            </a:rPr>
            <a:t>Concepto</a:t>
          </a:r>
          <a:endParaRPr lang="es-EC" sz="2600" kern="1200" dirty="0">
            <a:latin typeface="Comic Sans MS" pitchFamily="66" charset="0"/>
          </a:endParaRPr>
        </a:p>
      </dsp:txBody>
      <dsp:txXfrm>
        <a:off x="2521328" y="48465"/>
        <a:ext cx="1582078" cy="888115"/>
      </dsp:txXfrm>
    </dsp:sp>
    <dsp:sp modelId="{65685512-3A88-427B-B96D-139A3F9A9F25}">
      <dsp:nvSpPr>
        <dsp:cNvPr id="0" name=""/>
        <dsp:cNvSpPr/>
      </dsp:nvSpPr>
      <dsp:spPr>
        <a:xfrm rot="21583390">
          <a:off x="4564730" y="2441298"/>
          <a:ext cx="381839" cy="0"/>
        </a:xfrm>
        <a:custGeom>
          <a:avLst/>
          <a:gdLst/>
          <a:ahLst/>
          <a:cxnLst/>
          <a:rect l="0" t="0" r="0" b="0"/>
          <a:pathLst>
            <a:path>
              <a:moveTo>
                <a:pt x="0" y="0"/>
              </a:moveTo>
              <a:lnTo>
                <a:pt x="38183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532A7-318A-48F5-B92F-7FF77A47A9A4}">
      <dsp:nvSpPr>
        <dsp:cNvPr id="0" name=""/>
        <dsp:cNvSpPr/>
      </dsp:nvSpPr>
      <dsp:spPr>
        <a:xfrm>
          <a:off x="4946567" y="1944218"/>
          <a:ext cx="1678168" cy="984205"/>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latin typeface="Comic Sans MS" pitchFamily="66" charset="0"/>
            </a:rPr>
            <a:t>Importancia</a:t>
          </a:r>
          <a:endParaRPr lang="es-EC" sz="2000" kern="1200" dirty="0">
            <a:latin typeface="Comic Sans MS" pitchFamily="66" charset="0"/>
          </a:endParaRPr>
        </a:p>
      </dsp:txBody>
      <dsp:txXfrm>
        <a:off x="4994612" y="1992263"/>
        <a:ext cx="1582078" cy="888115"/>
      </dsp:txXfrm>
    </dsp:sp>
    <dsp:sp modelId="{C6399C87-AFEC-47DB-9EB4-09112DBDA290}">
      <dsp:nvSpPr>
        <dsp:cNvPr id="0" name=""/>
        <dsp:cNvSpPr/>
      </dsp:nvSpPr>
      <dsp:spPr>
        <a:xfrm rot="5400000">
          <a:off x="2947785" y="3547335"/>
          <a:ext cx="729164" cy="0"/>
        </a:xfrm>
        <a:custGeom>
          <a:avLst/>
          <a:gdLst/>
          <a:ahLst/>
          <a:cxnLst/>
          <a:rect l="0" t="0" r="0" b="0"/>
          <a:pathLst>
            <a:path>
              <a:moveTo>
                <a:pt x="0" y="0"/>
              </a:moveTo>
              <a:lnTo>
                <a:pt x="72916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30F6E-9DDA-4A77-AAB2-2CC539DC8ABC}">
      <dsp:nvSpPr>
        <dsp:cNvPr id="0" name=""/>
        <dsp:cNvSpPr/>
      </dsp:nvSpPr>
      <dsp:spPr>
        <a:xfrm>
          <a:off x="2473283" y="3911917"/>
          <a:ext cx="1678168" cy="984205"/>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latin typeface="Comic Sans MS" pitchFamily="66" charset="0"/>
            </a:rPr>
            <a:t>Características</a:t>
          </a:r>
          <a:endParaRPr lang="es-EC" sz="1600" kern="1200" dirty="0">
            <a:latin typeface="Comic Sans MS" pitchFamily="66" charset="0"/>
          </a:endParaRPr>
        </a:p>
      </dsp:txBody>
      <dsp:txXfrm>
        <a:off x="2521328" y="3959962"/>
        <a:ext cx="1582078" cy="888115"/>
      </dsp:txXfrm>
    </dsp:sp>
    <dsp:sp modelId="{82680BBB-9338-490C-B7DE-E287CDB27411}">
      <dsp:nvSpPr>
        <dsp:cNvPr id="0" name=""/>
        <dsp:cNvSpPr/>
      </dsp:nvSpPr>
      <dsp:spPr>
        <a:xfrm rot="10816605">
          <a:off x="1678166" y="2441300"/>
          <a:ext cx="381839" cy="0"/>
        </a:xfrm>
        <a:custGeom>
          <a:avLst/>
          <a:gdLst/>
          <a:ahLst/>
          <a:cxnLst/>
          <a:rect l="0" t="0" r="0" b="0"/>
          <a:pathLst>
            <a:path>
              <a:moveTo>
                <a:pt x="0" y="0"/>
              </a:moveTo>
              <a:lnTo>
                <a:pt x="38183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C28A1-5C80-479A-B8B8-F347A26E7E72}">
      <dsp:nvSpPr>
        <dsp:cNvPr id="0" name=""/>
        <dsp:cNvSpPr/>
      </dsp:nvSpPr>
      <dsp:spPr>
        <a:xfrm>
          <a:off x="0" y="1944222"/>
          <a:ext cx="1678168" cy="984205"/>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EC" sz="1900" kern="1200" dirty="0" smtClean="0">
              <a:latin typeface="Comic Sans MS" pitchFamily="66" charset="0"/>
            </a:rPr>
            <a:t>Socialización</a:t>
          </a:r>
          <a:endParaRPr lang="es-EC" sz="1900" kern="1200" dirty="0">
            <a:latin typeface="Comic Sans MS" pitchFamily="66" charset="0"/>
          </a:endParaRPr>
        </a:p>
      </dsp:txBody>
      <dsp:txXfrm>
        <a:off x="48045" y="1992267"/>
        <a:ext cx="1582078" cy="888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ADC07-6CBD-4CEE-B3E3-09CA173F94D9}">
      <dsp:nvSpPr>
        <dsp:cNvPr id="0" name=""/>
        <dsp:cNvSpPr/>
      </dsp:nvSpPr>
      <dsp:spPr>
        <a:xfrm>
          <a:off x="880004" y="30594"/>
          <a:ext cx="1468548" cy="1468548"/>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C" sz="800" b="1" kern="1200" dirty="0" smtClean="0">
              <a:latin typeface="Comic Sans MS" pitchFamily="66" charset="0"/>
            </a:rPr>
            <a:t>FORMA</a:t>
          </a:r>
        </a:p>
        <a:p>
          <a:pPr lvl="0" algn="l" defTabSz="355600">
            <a:lnSpc>
              <a:spcPct val="90000"/>
            </a:lnSpc>
            <a:spcBef>
              <a:spcPct val="0"/>
            </a:spcBef>
            <a:spcAft>
              <a:spcPct val="35000"/>
            </a:spcAft>
          </a:pPr>
          <a:r>
            <a:rPr lang="es-EC" sz="800" kern="1200" dirty="0" smtClean="0">
              <a:latin typeface="Comic Sans MS" pitchFamily="66" charset="0"/>
            </a:rPr>
            <a:t>- Fonología</a:t>
          </a:r>
        </a:p>
        <a:p>
          <a:pPr lvl="0" algn="l" defTabSz="355600">
            <a:lnSpc>
              <a:spcPct val="90000"/>
            </a:lnSpc>
            <a:spcBef>
              <a:spcPct val="0"/>
            </a:spcBef>
            <a:spcAft>
              <a:spcPct val="35000"/>
            </a:spcAft>
          </a:pPr>
          <a:r>
            <a:rPr lang="es-EC" sz="800" kern="1200" dirty="0" smtClean="0">
              <a:latin typeface="Comic Sans MS" pitchFamily="66" charset="0"/>
            </a:rPr>
            <a:t>- Morfosintáctica</a:t>
          </a:r>
        </a:p>
        <a:p>
          <a:pPr lvl="0" algn="ctr" defTabSz="355600">
            <a:lnSpc>
              <a:spcPct val="90000"/>
            </a:lnSpc>
            <a:spcBef>
              <a:spcPct val="0"/>
            </a:spcBef>
            <a:spcAft>
              <a:spcPct val="35000"/>
            </a:spcAft>
          </a:pPr>
          <a:endParaRPr lang="es-EC" sz="800" kern="1200" dirty="0">
            <a:latin typeface="Comic Sans MS" pitchFamily="66" charset="0"/>
          </a:endParaRPr>
        </a:p>
      </dsp:txBody>
      <dsp:txXfrm>
        <a:off x="1075810" y="287590"/>
        <a:ext cx="1076935" cy="660846"/>
      </dsp:txXfrm>
    </dsp:sp>
    <dsp:sp modelId="{6CFD94F0-7482-4DFB-888F-965984C4EDCB}">
      <dsp:nvSpPr>
        <dsp:cNvPr id="0" name=""/>
        <dsp:cNvSpPr/>
      </dsp:nvSpPr>
      <dsp:spPr>
        <a:xfrm>
          <a:off x="1409905" y="948437"/>
          <a:ext cx="1468548" cy="1468548"/>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C" sz="800" b="1" kern="1200" dirty="0" smtClean="0">
              <a:latin typeface="Comic Sans MS" pitchFamily="66" charset="0"/>
            </a:rPr>
            <a:t>CONTENIDO</a:t>
          </a:r>
        </a:p>
        <a:p>
          <a:pPr lvl="0" algn="ctr" defTabSz="355600">
            <a:lnSpc>
              <a:spcPct val="90000"/>
            </a:lnSpc>
            <a:spcBef>
              <a:spcPct val="0"/>
            </a:spcBef>
            <a:spcAft>
              <a:spcPct val="35000"/>
            </a:spcAft>
          </a:pPr>
          <a:r>
            <a:rPr lang="es-EC" sz="800" kern="1200" dirty="0" smtClean="0">
              <a:latin typeface="Comic Sans MS" pitchFamily="66" charset="0"/>
            </a:rPr>
            <a:t>- Semántica</a:t>
          </a:r>
        </a:p>
        <a:p>
          <a:pPr lvl="0" algn="ctr" defTabSz="355600">
            <a:lnSpc>
              <a:spcPct val="90000"/>
            </a:lnSpc>
            <a:spcBef>
              <a:spcPct val="0"/>
            </a:spcBef>
            <a:spcAft>
              <a:spcPct val="35000"/>
            </a:spcAft>
          </a:pPr>
          <a:endParaRPr lang="es-EC" sz="800" kern="1200" dirty="0">
            <a:latin typeface="Comic Sans MS" pitchFamily="66" charset="0"/>
          </a:endParaRPr>
        </a:p>
      </dsp:txBody>
      <dsp:txXfrm>
        <a:off x="1859036" y="1327812"/>
        <a:ext cx="881129" cy="807701"/>
      </dsp:txXfrm>
    </dsp:sp>
    <dsp:sp modelId="{93247238-8AB9-4F74-8F45-B11182A170A2}">
      <dsp:nvSpPr>
        <dsp:cNvPr id="0" name=""/>
        <dsp:cNvSpPr/>
      </dsp:nvSpPr>
      <dsp:spPr>
        <a:xfrm>
          <a:off x="350102" y="948437"/>
          <a:ext cx="1468548" cy="1468548"/>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C" sz="800" b="1" kern="1200" dirty="0" smtClean="0">
              <a:latin typeface="Comic Sans MS" pitchFamily="66" charset="0"/>
            </a:rPr>
            <a:t>USO</a:t>
          </a:r>
        </a:p>
        <a:p>
          <a:pPr lvl="0" algn="ctr" defTabSz="355600">
            <a:lnSpc>
              <a:spcPct val="90000"/>
            </a:lnSpc>
            <a:spcBef>
              <a:spcPct val="0"/>
            </a:spcBef>
            <a:spcAft>
              <a:spcPct val="35000"/>
            </a:spcAft>
          </a:pPr>
          <a:r>
            <a:rPr lang="es-EC" sz="800" kern="1200" dirty="0" smtClean="0">
              <a:latin typeface="Comic Sans MS" pitchFamily="66" charset="0"/>
            </a:rPr>
            <a:t>- Pragmática</a:t>
          </a:r>
          <a:endParaRPr lang="es-EC" sz="800" kern="1200" dirty="0">
            <a:latin typeface="Comic Sans MS" pitchFamily="66" charset="0"/>
          </a:endParaRPr>
        </a:p>
      </dsp:txBody>
      <dsp:txXfrm>
        <a:off x="488391" y="1327812"/>
        <a:ext cx="881129" cy="8077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958FC-5806-4728-9C8D-8458982CC0B1}">
      <dsp:nvSpPr>
        <dsp:cNvPr id="0" name=""/>
        <dsp:cNvSpPr/>
      </dsp:nvSpPr>
      <dsp:spPr>
        <a:xfrm>
          <a:off x="842058" y="30669"/>
          <a:ext cx="1472148" cy="147214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latin typeface="Comic Sans MS" pitchFamily="66" charset="0"/>
            </a:rPr>
            <a:t>ETAPAS</a:t>
          </a:r>
          <a:endParaRPr lang="es-EC" sz="1400" b="1" kern="1200" dirty="0">
            <a:latin typeface="Comic Sans MS" pitchFamily="66" charset="0"/>
          </a:endParaRPr>
        </a:p>
      </dsp:txBody>
      <dsp:txXfrm>
        <a:off x="1038345" y="288295"/>
        <a:ext cx="1079575" cy="662466"/>
      </dsp:txXfrm>
    </dsp:sp>
    <dsp:sp modelId="{54B70B95-39C3-4ABC-812F-E308B8BDE638}">
      <dsp:nvSpPr>
        <dsp:cNvPr id="0" name=""/>
        <dsp:cNvSpPr/>
      </dsp:nvSpPr>
      <dsp:spPr>
        <a:xfrm>
          <a:off x="1373258" y="950762"/>
          <a:ext cx="1472148" cy="147214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C" sz="1100" kern="1200" dirty="0" smtClean="0">
              <a:latin typeface="Comic Sans MS" pitchFamily="66" charset="0"/>
            </a:rPr>
            <a:t>Lingüística</a:t>
          </a:r>
          <a:endParaRPr lang="es-EC" sz="1100" kern="1200" dirty="0">
            <a:latin typeface="Comic Sans MS" pitchFamily="66" charset="0"/>
          </a:endParaRPr>
        </a:p>
      </dsp:txBody>
      <dsp:txXfrm>
        <a:off x="1823491" y="1331067"/>
        <a:ext cx="883289" cy="809681"/>
      </dsp:txXfrm>
    </dsp:sp>
    <dsp:sp modelId="{B80D52E8-11E8-48D5-A6C9-14353298B96B}">
      <dsp:nvSpPr>
        <dsp:cNvPr id="0" name=""/>
        <dsp:cNvSpPr/>
      </dsp:nvSpPr>
      <dsp:spPr>
        <a:xfrm>
          <a:off x="310858" y="950762"/>
          <a:ext cx="1472148" cy="147214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C" sz="1100" kern="1200" dirty="0" smtClean="0">
              <a:latin typeface="Comic Sans MS" pitchFamily="66" charset="0"/>
            </a:rPr>
            <a:t>Pre lingüística </a:t>
          </a:r>
          <a:endParaRPr lang="es-EC" sz="1100" kern="1200" dirty="0">
            <a:latin typeface="Comic Sans MS" pitchFamily="66" charset="0"/>
          </a:endParaRPr>
        </a:p>
      </dsp:txBody>
      <dsp:txXfrm>
        <a:off x="449485" y="1331067"/>
        <a:ext cx="883289" cy="8096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958FC-5806-4728-9C8D-8458982CC0B1}">
      <dsp:nvSpPr>
        <dsp:cNvPr id="0" name=""/>
        <dsp:cNvSpPr/>
      </dsp:nvSpPr>
      <dsp:spPr>
        <a:xfrm>
          <a:off x="1307241" y="247463"/>
          <a:ext cx="1283488" cy="151156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C" sz="1100" b="0" kern="1200" dirty="0" smtClean="0">
              <a:latin typeface="Comic Sans MS" pitchFamily="66" charset="0"/>
            </a:rPr>
            <a:t>Maduración sistema nervioso</a:t>
          </a:r>
          <a:endParaRPr lang="es-EC" sz="1100" b="0" kern="1200" dirty="0">
            <a:latin typeface="Comic Sans MS" pitchFamily="66" charset="0"/>
          </a:endParaRPr>
        </a:p>
      </dsp:txBody>
      <dsp:txXfrm>
        <a:off x="1478372" y="511986"/>
        <a:ext cx="941224" cy="680202"/>
      </dsp:txXfrm>
    </dsp:sp>
    <dsp:sp modelId="{54B70B95-39C3-4ABC-812F-E308B8BDE638}">
      <dsp:nvSpPr>
        <dsp:cNvPr id="0" name=""/>
        <dsp:cNvSpPr/>
      </dsp:nvSpPr>
      <dsp:spPr>
        <a:xfrm>
          <a:off x="1944209" y="1312990"/>
          <a:ext cx="1457325" cy="82550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C" sz="1100" kern="1200" dirty="0" smtClean="0">
              <a:latin typeface="Comic Sans MS" pitchFamily="66" charset="0"/>
            </a:rPr>
            <a:t>Desarrollo cognitivo</a:t>
          </a:r>
          <a:endParaRPr lang="es-EC" sz="1100" kern="1200" dirty="0">
            <a:latin typeface="Comic Sans MS" pitchFamily="66" charset="0"/>
          </a:endParaRPr>
        </a:p>
      </dsp:txBody>
      <dsp:txXfrm>
        <a:off x="2389908" y="1526246"/>
        <a:ext cx="874395" cy="454027"/>
      </dsp:txXfrm>
    </dsp:sp>
    <dsp:sp modelId="{B80D52E8-11E8-48D5-A6C9-14353298B96B}">
      <dsp:nvSpPr>
        <dsp:cNvPr id="0" name=""/>
        <dsp:cNvSpPr/>
      </dsp:nvSpPr>
      <dsp:spPr>
        <a:xfrm>
          <a:off x="300059" y="1231960"/>
          <a:ext cx="1832325" cy="91073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C" sz="1100" kern="1200" dirty="0" smtClean="0">
              <a:latin typeface="Comic Sans MS" pitchFamily="66" charset="0"/>
            </a:rPr>
            <a:t>Desarrollo socioemocional </a:t>
          </a:r>
          <a:endParaRPr lang="es-EC" sz="1100" kern="1200" dirty="0">
            <a:latin typeface="Comic Sans MS" pitchFamily="66" charset="0"/>
          </a:endParaRPr>
        </a:p>
      </dsp:txBody>
      <dsp:txXfrm>
        <a:off x="472603" y="1467232"/>
        <a:ext cx="1099395" cy="5009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9798" cy="342627"/>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633588" y="0"/>
            <a:ext cx="4309798" cy="342627"/>
          </a:xfrm>
          <a:prstGeom prst="rect">
            <a:avLst/>
          </a:prstGeom>
        </p:spPr>
        <p:txBody>
          <a:bodyPr vert="horz" lIns="91440" tIns="45720" rIns="91440" bIns="45720" rtlCol="0"/>
          <a:lstStyle>
            <a:lvl1pPr algn="r">
              <a:defRPr sz="1200"/>
            </a:lvl1pPr>
          </a:lstStyle>
          <a:p>
            <a:fld id="{CEB4E9AD-018F-4292-B443-3C3BEE9F4C88}" type="datetimeFigureOut">
              <a:rPr lang="es-EC" smtClean="0"/>
              <a:pPr/>
              <a:t>11/11/2015</a:t>
            </a:fld>
            <a:endParaRPr lang="es-EC"/>
          </a:p>
        </p:txBody>
      </p:sp>
      <p:sp>
        <p:nvSpPr>
          <p:cNvPr id="4" name="3 Marcador de pie de página"/>
          <p:cNvSpPr>
            <a:spLocks noGrp="1"/>
          </p:cNvSpPr>
          <p:nvPr>
            <p:ph type="ftr" sz="quarter" idx="2"/>
          </p:nvPr>
        </p:nvSpPr>
        <p:spPr>
          <a:xfrm>
            <a:off x="0" y="6514279"/>
            <a:ext cx="4309798" cy="342626"/>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633588" y="6514279"/>
            <a:ext cx="4309798" cy="342626"/>
          </a:xfrm>
          <a:prstGeom prst="rect">
            <a:avLst/>
          </a:prstGeom>
        </p:spPr>
        <p:txBody>
          <a:bodyPr vert="horz" lIns="91440" tIns="45720" rIns="91440" bIns="45720" rtlCol="0" anchor="b"/>
          <a:lstStyle>
            <a:lvl1pPr algn="r">
              <a:defRPr sz="1200"/>
            </a:lvl1pPr>
          </a:lstStyle>
          <a:p>
            <a:fld id="{37A6BDF2-E740-4169-A213-7925C6280F06}" type="slidenum">
              <a:rPr lang="es-EC" smtClean="0"/>
              <a:pPr/>
              <a:t>‹Nº›</a:t>
            </a:fld>
            <a:endParaRPr lang="es-EC"/>
          </a:p>
        </p:txBody>
      </p:sp>
    </p:spTree>
    <p:extLst>
      <p:ext uri="{BB962C8B-B14F-4D97-AF65-F5344CB8AC3E}">
        <p14:creationId xmlns:p14="http://schemas.microsoft.com/office/powerpoint/2010/main" val="272851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fld id="{D6E3F940-CD81-45AA-972C-CE8B34F1C8BC}" type="datetimeFigureOut">
              <a:rPr lang="es-EC" smtClean="0"/>
              <a:pPr/>
              <a:t>11/11/2015</a:t>
            </a:fld>
            <a:endParaRPr lang="es-EC"/>
          </a:p>
        </p:txBody>
      </p:sp>
      <p:sp>
        <p:nvSpPr>
          <p:cNvPr id="4" name="3 Marcador de imagen de diapositiva"/>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94569" y="3257550"/>
            <a:ext cx="795655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FBA4AADE-CB6A-42AA-BFE2-114CF2C5F018}" type="slidenum">
              <a:rPr lang="es-EC" smtClean="0"/>
              <a:pPr/>
              <a:t>‹Nº›</a:t>
            </a:fld>
            <a:endParaRPr lang="es-EC"/>
          </a:p>
        </p:txBody>
      </p:sp>
    </p:spTree>
    <p:extLst>
      <p:ext uri="{BB962C8B-B14F-4D97-AF65-F5344CB8AC3E}">
        <p14:creationId xmlns:p14="http://schemas.microsoft.com/office/powerpoint/2010/main" val="229261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BA4AADE-CB6A-42AA-BFE2-114CF2C5F018}" type="slidenum">
              <a:rPr lang="es-EC" smtClean="0"/>
              <a:pPr/>
              <a:t>1</a:t>
            </a:fld>
            <a:endParaRPr lang="es-EC"/>
          </a:p>
        </p:txBody>
      </p:sp>
    </p:spTree>
    <p:extLst>
      <p:ext uri="{BB962C8B-B14F-4D97-AF65-F5344CB8AC3E}">
        <p14:creationId xmlns:p14="http://schemas.microsoft.com/office/powerpoint/2010/main" val="28050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BA4AADE-CB6A-42AA-BFE2-114CF2C5F018}" type="slidenum">
              <a:rPr lang="es-EC" smtClean="0"/>
              <a:pPr/>
              <a:t>20</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291761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109246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379387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332949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67602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12989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244068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264067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8929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288533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1A7004-3365-4555-B1FE-2C1AFD7F1075}" type="datetimeFigureOut">
              <a:rPr lang="es-EC" smtClean="0"/>
              <a:pPr/>
              <a:t>11/11/2015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4A57072-3A91-4359-A5E8-79803E461187}" type="slidenum">
              <a:rPr lang="es-EC" smtClean="0"/>
              <a:pPr/>
              <a:t>‹Nº›</a:t>
            </a:fld>
            <a:endParaRPr lang="es-EC"/>
          </a:p>
        </p:txBody>
      </p:sp>
    </p:spTree>
    <p:extLst>
      <p:ext uri="{BB962C8B-B14F-4D97-AF65-F5344CB8AC3E}">
        <p14:creationId xmlns:p14="http://schemas.microsoft.com/office/powerpoint/2010/main" val="278646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0000" t="4000" r="10000" b="4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A7004-3365-4555-B1FE-2C1AFD7F1075}" type="datetimeFigureOut">
              <a:rPr lang="es-EC" smtClean="0"/>
              <a:pPr/>
              <a:t>11/11/2015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57072-3A91-4359-A5E8-79803E461187}" type="slidenum">
              <a:rPr lang="es-EC" smtClean="0"/>
              <a:pPr/>
              <a:t>‹Nº›</a:t>
            </a:fld>
            <a:endParaRPr lang="es-EC"/>
          </a:p>
        </p:txBody>
      </p:sp>
    </p:spTree>
    <p:extLst>
      <p:ext uri="{BB962C8B-B14F-4D97-AF65-F5344CB8AC3E}">
        <p14:creationId xmlns:p14="http://schemas.microsoft.com/office/powerpoint/2010/main" val="205559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21.jpeg"/><Relationship Id="rId18" Type="http://schemas.openxmlformats.org/officeDocument/2006/relationships/diagramLayout" Target="../diagrams/layout9.xml"/><Relationship Id="rId3" Type="http://schemas.openxmlformats.org/officeDocument/2006/relationships/diagramLayout" Target="../diagrams/layout7.xml"/><Relationship Id="rId21" Type="http://schemas.microsoft.com/office/2007/relationships/diagramDrawing" Target="../diagrams/drawing9.xml"/><Relationship Id="rId7" Type="http://schemas.openxmlformats.org/officeDocument/2006/relationships/diagramData" Target="../diagrams/data8.xml"/><Relationship Id="rId12" Type="http://schemas.openxmlformats.org/officeDocument/2006/relationships/image" Target="../media/image20.jpeg"/><Relationship Id="rId17" Type="http://schemas.openxmlformats.org/officeDocument/2006/relationships/diagramData" Target="../diagrams/data9.xml"/><Relationship Id="rId2" Type="http://schemas.openxmlformats.org/officeDocument/2006/relationships/diagramData" Target="../diagrams/data7.xml"/><Relationship Id="rId16" Type="http://schemas.openxmlformats.org/officeDocument/2006/relationships/image" Target="../media/image24.jpeg"/><Relationship Id="rId20" Type="http://schemas.openxmlformats.org/officeDocument/2006/relationships/diagramColors" Target="../diagrams/colors9.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23.png"/><Relationship Id="rId10" Type="http://schemas.openxmlformats.org/officeDocument/2006/relationships/diagramColors" Target="../diagrams/colors8.xml"/><Relationship Id="rId19" Type="http://schemas.openxmlformats.org/officeDocument/2006/relationships/diagramQuickStyle" Target="../diagrams/quickStyle9.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22.png"/><Relationship Id="rId22"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6.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diagramLayout" Target="../diagrams/layout12.xml"/><Relationship Id="rId7" Type="http://schemas.openxmlformats.org/officeDocument/2006/relationships/image" Target="../media/image29.gi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32.jpeg"/><Relationship Id="rId4" Type="http://schemas.openxmlformats.org/officeDocument/2006/relationships/diagramQuickStyle" Target="../diagrams/quickStyle12.xml"/><Relationship Id="rId9" Type="http://schemas.openxmlformats.org/officeDocument/2006/relationships/image" Target="../media/image31.gif"/></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gif"/><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8.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62.jpeg"/><Relationship Id="rId7" Type="http://schemas.openxmlformats.org/officeDocument/2006/relationships/image" Target="../media/image65.gif"/><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4.gif"/><Relationship Id="rId5" Type="http://schemas.microsoft.com/office/2007/relationships/hdphoto" Target="../media/hdphoto1.wdp"/><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1924596"/>
            <a:ext cx="6336704" cy="648072"/>
          </a:xfrm>
        </p:spPr>
        <p:txBody>
          <a:bodyPr>
            <a:noAutofit/>
          </a:bodyPr>
          <a:lstStyle/>
          <a:p>
            <a:r>
              <a:rPr lang="es-EC" sz="1400" dirty="0" smtClean="0"/>
              <a:t>DEPARTAMENTO DE CIENCIAS HUMANAS Y SOCIALES</a:t>
            </a:r>
            <a:br>
              <a:rPr lang="es-EC" sz="1400" dirty="0" smtClean="0"/>
            </a:br>
            <a:r>
              <a:rPr lang="es-EC" sz="1400" dirty="0" smtClean="0"/>
              <a:t>CARRERA: LICENCIATURA EN CIENCIAS DE LA EDUCACIÓN, </a:t>
            </a:r>
            <a:br>
              <a:rPr lang="es-EC" sz="1400" dirty="0" smtClean="0"/>
            </a:br>
            <a:r>
              <a:rPr lang="es-EC" sz="1400" dirty="0" smtClean="0"/>
              <a:t>MENCIÓN «EDUCACIÓN INFANTIL»</a:t>
            </a:r>
            <a:endParaRPr lang="es-EC" sz="14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0" y="692696"/>
            <a:ext cx="4127500" cy="1231900"/>
          </a:xfrm>
          <a:prstGeom prst="rect">
            <a:avLst/>
          </a:prstGeom>
        </p:spPr>
      </p:pic>
      <p:sp>
        <p:nvSpPr>
          <p:cNvPr id="8" name="7 CuadroTexto"/>
          <p:cNvSpPr txBox="1"/>
          <p:nvPr/>
        </p:nvSpPr>
        <p:spPr>
          <a:xfrm>
            <a:off x="3763473" y="5900478"/>
            <a:ext cx="1745991" cy="369332"/>
          </a:xfrm>
          <a:prstGeom prst="rect">
            <a:avLst/>
          </a:prstGeom>
          <a:noFill/>
        </p:spPr>
        <p:txBody>
          <a:bodyPr wrap="none" rtlCol="0">
            <a:spAutoFit/>
          </a:bodyPr>
          <a:lstStyle/>
          <a:p>
            <a:r>
              <a:rPr lang="es-EC" dirty="0" smtClean="0"/>
              <a:t>Sangolquí - 2015</a:t>
            </a:r>
            <a:endParaRPr lang="es-EC" dirty="0"/>
          </a:p>
        </p:txBody>
      </p:sp>
      <p:sp>
        <p:nvSpPr>
          <p:cNvPr id="7" name="2 Subtítulo"/>
          <p:cNvSpPr txBox="1">
            <a:spLocks/>
          </p:cNvSpPr>
          <p:nvPr/>
        </p:nvSpPr>
        <p:spPr>
          <a:xfrm>
            <a:off x="539552" y="2780928"/>
            <a:ext cx="8136904" cy="165618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es-ES" sz="1600" b="1" dirty="0" smtClean="0">
                <a:solidFill>
                  <a:schemeClr val="tx1"/>
                </a:solidFill>
                <a:latin typeface="+mj-lt"/>
              </a:rPr>
              <a:t>ANÁLISIS DE LA UTILIZACIÓN DEL MATERIAL DIDÁCTICO EN EL DESARROLLO DEL LENGUAJE ORAL DE LOS NIÑOS/AS DE PRIMER AÑO DE EDUCACIÓN GENERAL BÁSICA DE LA UNIDAD EDUCATIVA FISCAL “OSWALDO GUAYASAMÍN”, DE LA CIUDAD DE SANGOLQUÍ EN EL AÑO LECTIVO 2014-2015</a:t>
            </a:r>
            <a:endParaRPr lang="es-EC" sz="1600" dirty="0" smtClean="0">
              <a:solidFill>
                <a:schemeClr val="tx1"/>
              </a:solidFill>
              <a:latin typeface="+mj-lt"/>
            </a:endParaRPr>
          </a:p>
          <a:p>
            <a:endParaRPr lang="es-EC" sz="1600" dirty="0">
              <a:latin typeface="+mj-lt"/>
            </a:endParaRPr>
          </a:p>
        </p:txBody>
      </p:sp>
      <p:sp>
        <p:nvSpPr>
          <p:cNvPr id="10" name="9 CuadroTexto"/>
          <p:cNvSpPr txBox="1"/>
          <p:nvPr/>
        </p:nvSpPr>
        <p:spPr>
          <a:xfrm>
            <a:off x="2843808" y="4533155"/>
            <a:ext cx="4392488" cy="1384995"/>
          </a:xfrm>
          <a:prstGeom prst="rect">
            <a:avLst/>
          </a:prstGeom>
          <a:noFill/>
        </p:spPr>
        <p:txBody>
          <a:bodyPr wrap="square" rtlCol="0">
            <a:spAutoFit/>
          </a:bodyPr>
          <a:lstStyle/>
          <a:p>
            <a:r>
              <a:rPr lang="es-EC" sz="1400" b="1" dirty="0" smtClean="0">
                <a:latin typeface="Lucida Sans" pitchFamily="34" charset="0"/>
              </a:rPr>
              <a:t>DIRECTORA: </a:t>
            </a:r>
            <a:r>
              <a:rPr lang="es-EC" sz="1400" dirty="0" smtClean="0">
                <a:latin typeface="Lucida Sans" pitchFamily="34" charset="0"/>
              </a:rPr>
              <a:t>        MSc. Ximena </a:t>
            </a:r>
            <a:r>
              <a:rPr lang="es-EC" sz="1400" dirty="0">
                <a:latin typeface="Lucida Sans" pitchFamily="34" charset="0"/>
              </a:rPr>
              <a:t>B</a:t>
            </a:r>
            <a:r>
              <a:rPr lang="es-EC" sz="1400" dirty="0" smtClean="0">
                <a:latin typeface="Lucida Sans" pitchFamily="34" charset="0"/>
              </a:rPr>
              <a:t>aldeón</a:t>
            </a:r>
          </a:p>
          <a:p>
            <a:r>
              <a:rPr lang="es-EC" sz="1400" b="1" dirty="0" smtClean="0">
                <a:latin typeface="Lucida Sans" pitchFamily="34" charset="0"/>
              </a:rPr>
              <a:t>CODIRECTORA:</a:t>
            </a:r>
            <a:r>
              <a:rPr lang="es-EC" sz="1400" dirty="0" smtClean="0">
                <a:latin typeface="Lucida Sans" pitchFamily="34" charset="0"/>
              </a:rPr>
              <a:t>    MSc. Alejandra Garcés </a:t>
            </a:r>
          </a:p>
          <a:p>
            <a:endParaRPr lang="es-EC" sz="1400" b="1" dirty="0" smtClean="0">
              <a:latin typeface="Lucida Sans" pitchFamily="34" charset="0"/>
            </a:endParaRPr>
          </a:p>
          <a:p>
            <a:endParaRPr lang="es-EC" sz="1400" b="1" dirty="0" smtClean="0">
              <a:latin typeface="Lucida Sans" pitchFamily="34" charset="0"/>
            </a:endParaRPr>
          </a:p>
          <a:p>
            <a:r>
              <a:rPr lang="es-EC" sz="1400" b="1" dirty="0" smtClean="0">
                <a:latin typeface="Lucida Sans" pitchFamily="34" charset="0"/>
              </a:rPr>
              <a:t>AUTORAS:</a:t>
            </a:r>
            <a:r>
              <a:rPr lang="es-EC" sz="1400" dirty="0" smtClean="0">
                <a:latin typeface="Lucida Sans" pitchFamily="34" charset="0"/>
              </a:rPr>
              <a:t>             Isabel Carrillo / Carla Pullas</a:t>
            </a:r>
          </a:p>
          <a:p>
            <a:endParaRPr lang="es-EC" sz="1400" dirty="0">
              <a:latin typeface="Lucida Sans" pitchFamily="34" charset="0"/>
            </a:endParaRPr>
          </a:p>
        </p:txBody>
      </p:sp>
    </p:spTree>
    <p:extLst>
      <p:ext uri="{BB962C8B-B14F-4D97-AF65-F5344CB8AC3E}">
        <p14:creationId xmlns:p14="http://schemas.microsoft.com/office/powerpoint/2010/main" val="204388780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898475931"/>
              </p:ext>
            </p:extLst>
          </p:nvPr>
        </p:nvGraphicFramePr>
        <p:xfrm>
          <a:off x="2627784" y="692696"/>
          <a:ext cx="63367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Elipse"/>
          <p:cNvSpPr/>
          <p:nvPr/>
        </p:nvSpPr>
        <p:spPr>
          <a:xfrm>
            <a:off x="395536" y="1874235"/>
            <a:ext cx="1548172"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100" b="1" dirty="0" smtClean="0">
                <a:solidFill>
                  <a:schemeClr val="tx1"/>
                </a:solidFill>
                <a:latin typeface="Comic Sans MS" pitchFamily="66" charset="0"/>
              </a:rPr>
              <a:t>Importancia</a:t>
            </a:r>
            <a:endParaRPr lang="es-EC" sz="1100" b="1" dirty="0">
              <a:solidFill>
                <a:schemeClr val="tx1"/>
              </a:solidFill>
              <a:latin typeface="Comic Sans MS" pitchFamily="66" charset="0"/>
            </a:endParaRPr>
          </a:p>
        </p:txBody>
      </p:sp>
      <p:sp>
        <p:nvSpPr>
          <p:cNvPr id="3" name="2 Rectángulo redondeado"/>
          <p:cNvSpPr/>
          <p:nvPr/>
        </p:nvSpPr>
        <p:spPr>
          <a:xfrm>
            <a:off x="288788" y="3908066"/>
            <a:ext cx="2194979" cy="15371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lvl="0" indent="-285750">
              <a:buFont typeface="Wingdings" pitchFamily="2" charset="2"/>
              <a:buChar char="q"/>
            </a:pPr>
            <a:r>
              <a:rPr lang="es-ES" sz="1050" dirty="0">
                <a:solidFill>
                  <a:schemeClr val="tx1"/>
                </a:solidFill>
                <a:latin typeface="Comic Sans MS" pitchFamily="66" charset="0"/>
              </a:rPr>
              <a:t>Reflexionar sobre el pensamiento humano.</a:t>
            </a:r>
            <a:endParaRPr lang="es-EC" sz="1050" dirty="0">
              <a:solidFill>
                <a:schemeClr val="tx1"/>
              </a:solidFill>
              <a:latin typeface="Comic Sans MS" pitchFamily="66" charset="0"/>
            </a:endParaRPr>
          </a:p>
          <a:p>
            <a:pPr marL="285750" lvl="0" indent="-285750">
              <a:buFont typeface="Wingdings" pitchFamily="2" charset="2"/>
              <a:buChar char="q"/>
            </a:pPr>
            <a:r>
              <a:rPr lang="es-ES" sz="1050" dirty="0">
                <a:solidFill>
                  <a:schemeClr val="tx1"/>
                </a:solidFill>
                <a:latin typeface="Comic Sans MS" pitchFamily="66" charset="0"/>
              </a:rPr>
              <a:t>Interpretar la realidad o el medio que le rodea.</a:t>
            </a:r>
            <a:endParaRPr lang="es-EC" sz="1050" dirty="0">
              <a:solidFill>
                <a:schemeClr val="tx1"/>
              </a:solidFill>
              <a:latin typeface="Comic Sans MS" pitchFamily="66" charset="0"/>
            </a:endParaRPr>
          </a:p>
          <a:p>
            <a:pPr marL="285750" lvl="0" indent="-285750">
              <a:buFont typeface="Wingdings" pitchFamily="2" charset="2"/>
              <a:buChar char="q"/>
            </a:pPr>
            <a:r>
              <a:rPr lang="es-ES" sz="1050" dirty="0">
                <a:solidFill>
                  <a:schemeClr val="tx1"/>
                </a:solidFill>
                <a:latin typeface="Comic Sans MS" pitchFamily="66" charset="0"/>
              </a:rPr>
              <a:t>Es un instrumento de comunicación y expresión de opiniones.</a:t>
            </a:r>
            <a:endParaRPr lang="es-EC" sz="1050" dirty="0">
              <a:solidFill>
                <a:schemeClr val="tx1"/>
              </a:solidFill>
              <a:latin typeface="Comic Sans MS" pitchFamily="66" charset="0"/>
            </a:endParaRPr>
          </a:p>
          <a:p>
            <a:pPr algn="ctr"/>
            <a:endParaRPr lang="es-EC" dirty="0"/>
          </a:p>
        </p:txBody>
      </p:sp>
      <p:pic>
        <p:nvPicPr>
          <p:cNvPr id="1026" name="Picture 2" descr="http://2.bp.blogspot.com/-1jqlKLWwK9Q/UsrwHFKHm4I/AAAAAAAAAls/jNNqjCK-7fk/s1600/hablar-rapid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536" y="404664"/>
            <a:ext cx="1381796" cy="796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Flecha abajo"/>
          <p:cNvSpPr/>
          <p:nvPr/>
        </p:nvSpPr>
        <p:spPr>
          <a:xfrm>
            <a:off x="908883" y="2686762"/>
            <a:ext cx="288032" cy="1002904"/>
          </a:xfrm>
          <a:prstGeom prst="down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cxnSp>
        <p:nvCxnSpPr>
          <p:cNvPr id="8" name="7 Conector recto de flecha"/>
          <p:cNvCxnSpPr/>
          <p:nvPr/>
        </p:nvCxnSpPr>
        <p:spPr>
          <a:xfrm>
            <a:off x="4355976" y="1200985"/>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9 Conector recto de flecha"/>
          <p:cNvCxnSpPr/>
          <p:nvPr/>
        </p:nvCxnSpPr>
        <p:spPr>
          <a:xfrm>
            <a:off x="6084168" y="2636912"/>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11 Conector recto de flecha"/>
          <p:cNvCxnSpPr/>
          <p:nvPr/>
        </p:nvCxnSpPr>
        <p:spPr>
          <a:xfrm>
            <a:off x="7577675" y="3933056"/>
            <a:ext cx="1440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13 Flecha doblada hacia arriba"/>
          <p:cNvSpPr/>
          <p:nvPr/>
        </p:nvSpPr>
        <p:spPr>
          <a:xfrm rot="10800000">
            <a:off x="858536" y="1412776"/>
            <a:ext cx="1625232" cy="357436"/>
          </a:xfrm>
          <a:prstGeom prst="bentUpArrow">
            <a:avLst>
              <a:gd name="adj1" fmla="val 25000"/>
              <a:gd name="adj2" fmla="val 28655"/>
              <a:gd name="adj3" fmla="val 5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142329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15601971"/>
              </p:ext>
            </p:extLst>
          </p:nvPr>
        </p:nvGraphicFramePr>
        <p:xfrm>
          <a:off x="755576" y="339036"/>
          <a:ext cx="8208912" cy="633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755576" y="404664"/>
            <a:ext cx="720080" cy="6186309"/>
          </a:xfrm>
          <a:prstGeom prst="rect">
            <a:avLst/>
          </a:prstGeom>
          <a:noFill/>
        </p:spPr>
        <p:txBody>
          <a:bodyPr wrap="square" lIns="91440" tIns="45720" rIns="91440" bIns="45720">
            <a:spAutoFit/>
          </a:bodyPr>
          <a:lstStyle/>
          <a:p>
            <a:pPr algn="ctr"/>
            <a:r>
              <a:rPr lang="es-ES" sz="1200" b="1" dirty="0" smtClean="0">
                <a:ln w="10541" cmpd="sng">
                  <a:solidFill>
                    <a:srgbClr val="C00000"/>
                  </a:solidFill>
                  <a:prstDash val="solid"/>
                </a:ln>
                <a:solidFill>
                  <a:srgbClr val="C00000"/>
                </a:solidFill>
                <a:latin typeface="Comic Sans MS" pitchFamily="66" charset="0"/>
              </a:rPr>
              <a:t>T</a:t>
            </a:r>
          </a:p>
          <a:p>
            <a:pPr algn="ctr"/>
            <a:r>
              <a:rPr lang="es-ES" sz="1200" b="1" dirty="0" smtClean="0">
                <a:ln w="10541" cmpd="sng">
                  <a:solidFill>
                    <a:srgbClr val="C00000"/>
                  </a:solidFill>
                  <a:prstDash val="solid"/>
                </a:ln>
                <a:solidFill>
                  <a:srgbClr val="C00000"/>
                </a:solidFill>
                <a:latin typeface="Comic Sans MS" pitchFamily="66" charset="0"/>
              </a:rPr>
              <a:t>E</a:t>
            </a:r>
          </a:p>
          <a:p>
            <a:pPr algn="ctr"/>
            <a:r>
              <a:rPr lang="es-ES" sz="1200" b="1" dirty="0" smtClean="0">
                <a:ln w="10541" cmpd="sng">
                  <a:solidFill>
                    <a:srgbClr val="C00000"/>
                  </a:solidFill>
                  <a:prstDash val="solid"/>
                </a:ln>
                <a:solidFill>
                  <a:srgbClr val="C00000"/>
                </a:solidFill>
                <a:latin typeface="Comic Sans MS" pitchFamily="66" charset="0"/>
              </a:rPr>
              <a:t>O</a:t>
            </a:r>
          </a:p>
          <a:p>
            <a:pPr algn="ctr"/>
            <a:r>
              <a:rPr lang="es-ES" sz="1200" b="1" dirty="0" smtClean="0">
                <a:ln w="10541" cmpd="sng">
                  <a:solidFill>
                    <a:srgbClr val="C00000"/>
                  </a:solidFill>
                  <a:prstDash val="solid"/>
                </a:ln>
                <a:solidFill>
                  <a:srgbClr val="C00000"/>
                </a:solidFill>
                <a:latin typeface="Comic Sans MS" pitchFamily="66" charset="0"/>
              </a:rPr>
              <a:t>R</a:t>
            </a:r>
          </a:p>
          <a:p>
            <a:pPr algn="ctr"/>
            <a:r>
              <a:rPr lang="es-ES" sz="1200" b="1" dirty="0" smtClean="0">
                <a:ln w="10541" cmpd="sng">
                  <a:solidFill>
                    <a:srgbClr val="C00000"/>
                  </a:solidFill>
                  <a:prstDash val="solid"/>
                </a:ln>
                <a:solidFill>
                  <a:srgbClr val="C00000"/>
                </a:solidFill>
                <a:latin typeface="Comic Sans MS" pitchFamily="66" charset="0"/>
              </a:rPr>
              <a:t>Í</a:t>
            </a:r>
          </a:p>
          <a:p>
            <a:pPr algn="ctr"/>
            <a:r>
              <a:rPr lang="es-ES" sz="1200" b="1" dirty="0" smtClean="0">
                <a:ln w="10541" cmpd="sng">
                  <a:solidFill>
                    <a:srgbClr val="C00000"/>
                  </a:solidFill>
                  <a:prstDash val="solid"/>
                </a:ln>
                <a:solidFill>
                  <a:srgbClr val="C00000"/>
                </a:solidFill>
                <a:latin typeface="Comic Sans MS" pitchFamily="66" charset="0"/>
              </a:rPr>
              <a:t>A</a:t>
            </a:r>
          </a:p>
          <a:p>
            <a:pPr algn="ctr"/>
            <a:r>
              <a:rPr lang="es-ES" sz="1200" b="1" dirty="0" smtClean="0">
                <a:ln w="10541" cmpd="sng">
                  <a:solidFill>
                    <a:srgbClr val="C00000"/>
                  </a:solidFill>
                  <a:prstDash val="solid"/>
                </a:ln>
                <a:solidFill>
                  <a:srgbClr val="C00000"/>
                </a:solidFill>
                <a:latin typeface="Comic Sans MS" pitchFamily="66" charset="0"/>
              </a:rPr>
              <a:t>S</a:t>
            </a:r>
          </a:p>
          <a:p>
            <a:pPr algn="ctr"/>
            <a:endParaRPr lang="es-ES" sz="1200" b="1" dirty="0">
              <a:ln w="10541" cmpd="sng">
                <a:solidFill>
                  <a:srgbClr val="C00000"/>
                </a:solidFill>
                <a:prstDash val="solid"/>
              </a:ln>
              <a:solidFill>
                <a:srgbClr val="C00000"/>
              </a:solidFill>
              <a:latin typeface="Comic Sans MS" pitchFamily="66" charset="0"/>
            </a:endParaRPr>
          </a:p>
          <a:p>
            <a:pPr algn="ctr"/>
            <a:r>
              <a:rPr lang="es-ES" sz="1200" b="1" dirty="0" smtClean="0">
                <a:ln w="10541" cmpd="sng">
                  <a:solidFill>
                    <a:srgbClr val="C00000"/>
                  </a:solidFill>
                  <a:prstDash val="solid"/>
                </a:ln>
                <a:solidFill>
                  <a:srgbClr val="C00000"/>
                </a:solidFill>
                <a:latin typeface="Comic Sans MS" pitchFamily="66" charset="0"/>
              </a:rPr>
              <a:t>SOBRE</a:t>
            </a:r>
          </a:p>
          <a:p>
            <a:pPr algn="ctr"/>
            <a:endParaRPr lang="es-ES" sz="1200" b="1" dirty="0">
              <a:ln w="10541" cmpd="sng">
                <a:solidFill>
                  <a:srgbClr val="C00000"/>
                </a:solidFill>
                <a:prstDash val="solid"/>
              </a:ln>
              <a:solidFill>
                <a:srgbClr val="C00000"/>
              </a:solidFill>
              <a:latin typeface="Comic Sans MS" pitchFamily="66" charset="0"/>
            </a:endParaRPr>
          </a:p>
          <a:p>
            <a:pPr algn="ctr"/>
            <a:r>
              <a:rPr lang="es-ES" sz="1200" b="1" dirty="0" smtClean="0">
                <a:ln w="10541" cmpd="sng">
                  <a:solidFill>
                    <a:srgbClr val="C00000"/>
                  </a:solidFill>
                  <a:prstDash val="solid"/>
                </a:ln>
                <a:solidFill>
                  <a:srgbClr val="C00000"/>
                </a:solidFill>
                <a:latin typeface="Comic Sans MS" pitchFamily="66" charset="0"/>
              </a:rPr>
              <a:t>A</a:t>
            </a:r>
          </a:p>
          <a:p>
            <a:pPr algn="ctr"/>
            <a:r>
              <a:rPr lang="es-ES" sz="1200" b="1" dirty="0" smtClean="0">
                <a:ln w="10541" cmpd="sng">
                  <a:solidFill>
                    <a:srgbClr val="C00000"/>
                  </a:solidFill>
                  <a:prstDash val="solid"/>
                </a:ln>
                <a:solidFill>
                  <a:srgbClr val="C00000"/>
                </a:solidFill>
                <a:latin typeface="Comic Sans MS" pitchFamily="66" charset="0"/>
              </a:rPr>
              <a:t>D</a:t>
            </a:r>
          </a:p>
          <a:p>
            <a:pPr algn="ctr"/>
            <a:r>
              <a:rPr lang="es-ES" sz="1200" b="1" dirty="0" smtClean="0">
                <a:ln w="10541" cmpd="sng">
                  <a:solidFill>
                    <a:srgbClr val="C00000"/>
                  </a:solidFill>
                  <a:prstDash val="solid"/>
                </a:ln>
                <a:solidFill>
                  <a:srgbClr val="C00000"/>
                </a:solidFill>
                <a:latin typeface="Comic Sans MS" pitchFamily="66" charset="0"/>
              </a:rPr>
              <a:t>Q</a:t>
            </a:r>
          </a:p>
          <a:p>
            <a:pPr algn="ctr"/>
            <a:r>
              <a:rPr lang="es-ES" sz="1200" b="1" dirty="0" smtClean="0">
                <a:ln w="10541" cmpd="sng">
                  <a:solidFill>
                    <a:srgbClr val="C00000"/>
                  </a:solidFill>
                  <a:prstDash val="solid"/>
                </a:ln>
                <a:solidFill>
                  <a:srgbClr val="C00000"/>
                </a:solidFill>
                <a:latin typeface="Comic Sans MS" pitchFamily="66" charset="0"/>
              </a:rPr>
              <a:t>U</a:t>
            </a:r>
          </a:p>
          <a:p>
            <a:pPr algn="ctr"/>
            <a:r>
              <a:rPr lang="es-ES" sz="1200" b="1" dirty="0" smtClean="0">
                <a:ln w="10541" cmpd="sng">
                  <a:solidFill>
                    <a:srgbClr val="C00000"/>
                  </a:solidFill>
                  <a:prstDash val="solid"/>
                </a:ln>
                <a:solidFill>
                  <a:srgbClr val="C00000"/>
                </a:solidFill>
                <a:latin typeface="Comic Sans MS" pitchFamily="66" charset="0"/>
              </a:rPr>
              <a:t>I</a:t>
            </a:r>
          </a:p>
          <a:p>
            <a:pPr algn="ctr"/>
            <a:r>
              <a:rPr lang="es-ES" sz="1200" b="1" dirty="0" smtClean="0">
                <a:ln w="10541" cmpd="sng">
                  <a:solidFill>
                    <a:srgbClr val="C00000"/>
                  </a:solidFill>
                  <a:prstDash val="solid"/>
                </a:ln>
                <a:solidFill>
                  <a:srgbClr val="C00000"/>
                </a:solidFill>
                <a:latin typeface="Comic Sans MS" pitchFamily="66" charset="0"/>
              </a:rPr>
              <a:t>S</a:t>
            </a:r>
          </a:p>
          <a:p>
            <a:pPr algn="ctr"/>
            <a:r>
              <a:rPr lang="es-ES" sz="1200" b="1" dirty="0" smtClean="0">
                <a:ln w="10541" cmpd="sng">
                  <a:solidFill>
                    <a:srgbClr val="C00000"/>
                  </a:solidFill>
                  <a:prstDash val="solid"/>
                </a:ln>
                <a:solidFill>
                  <a:srgbClr val="C00000"/>
                </a:solidFill>
                <a:latin typeface="Comic Sans MS" pitchFamily="66" charset="0"/>
              </a:rPr>
              <a:t>I</a:t>
            </a:r>
          </a:p>
          <a:p>
            <a:pPr algn="ctr"/>
            <a:r>
              <a:rPr lang="es-ES" sz="1200" b="1" dirty="0" smtClean="0">
                <a:ln w="10541" cmpd="sng">
                  <a:solidFill>
                    <a:srgbClr val="C00000"/>
                  </a:solidFill>
                  <a:prstDash val="solid"/>
                </a:ln>
                <a:solidFill>
                  <a:srgbClr val="C00000"/>
                </a:solidFill>
                <a:latin typeface="Comic Sans MS" pitchFamily="66" charset="0"/>
              </a:rPr>
              <a:t>C</a:t>
            </a:r>
          </a:p>
          <a:p>
            <a:pPr algn="ctr"/>
            <a:r>
              <a:rPr lang="es-ES" sz="1200" b="1" dirty="0" smtClean="0">
                <a:ln w="10541" cmpd="sng">
                  <a:solidFill>
                    <a:srgbClr val="C00000"/>
                  </a:solidFill>
                  <a:prstDash val="solid"/>
                </a:ln>
                <a:solidFill>
                  <a:srgbClr val="C00000"/>
                </a:solidFill>
                <a:latin typeface="Comic Sans MS" pitchFamily="66" charset="0"/>
              </a:rPr>
              <a:t>I</a:t>
            </a:r>
          </a:p>
          <a:p>
            <a:pPr algn="ctr"/>
            <a:r>
              <a:rPr lang="es-ES" sz="1200" b="1" dirty="0" smtClean="0">
                <a:ln w="10541" cmpd="sng">
                  <a:solidFill>
                    <a:srgbClr val="C00000"/>
                  </a:solidFill>
                  <a:prstDash val="solid"/>
                </a:ln>
                <a:solidFill>
                  <a:srgbClr val="C00000"/>
                </a:solidFill>
                <a:latin typeface="Comic Sans MS" pitchFamily="66" charset="0"/>
              </a:rPr>
              <a:t>Ó</a:t>
            </a:r>
          </a:p>
          <a:p>
            <a:pPr algn="ctr"/>
            <a:r>
              <a:rPr lang="es-ES" sz="1200" b="1" dirty="0" smtClean="0">
                <a:ln w="10541" cmpd="sng">
                  <a:solidFill>
                    <a:srgbClr val="C00000"/>
                  </a:solidFill>
                  <a:prstDash val="solid"/>
                </a:ln>
                <a:solidFill>
                  <a:srgbClr val="C00000"/>
                </a:solidFill>
                <a:latin typeface="Comic Sans MS" pitchFamily="66" charset="0"/>
              </a:rPr>
              <a:t>N</a:t>
            </a:r>
          </a:p>
          <a:p>
            <a:pPr algn="ctr"/>
            <a:endParaRPr lang="es-ES" sz="1200" b="1" dirty="0">
              <a:ln w="10541" cmpd="sng">
                <a:solidFill>
                  <a:srgbClr val="C00000"/>
                </a:solidFill>
                <a:prstDash val="solid"/>
              </a:ln>
              <a:solidFill>
                <a:srgbClr val="C00000"/>
              </a:solidFill>
              <a:latin typeface="Comic Sans MS" pitchFamily="66" charset="0"/>
            </a:endParaRPr>
          </a:p>
          <a:p>
            <a:pPr algn="ctr"/>
            <a:r>
              <a:rPr lang="es-ES" sz="1200" b="1" dirty="0" smtClean="0">
                <a:ln w="10541" cmpd="sng">
                  <a:solidFill>
                    <a:srgbClr val="C00000"/>
                  </a:solidFill>
                  <a:prstDash val="solid"/>
                </a:ln>
                <a:solidFill>
                  <a:srgbClr val="C00000"/>
                </a:solidFill>
                <a:latin typeface="Comic Sans MS" pitchFamily="66" charset="0"/>
              </a:rPr>
              <a:t>DEL</a:t>
            </a:r>
          </a:p>
          <a:p>
            <a:pPr algn="ctr"/>
            <a:endParaRPr lang="es-ES" sz="1200" b="1" dirty="0">
              <a:ln w="10541" cmpd="sng">
                <a:solidFill>
                  <a:srgbClr val="C00000"/>
                </a:solidFill>
                <a:prstDash val="solid"/>
              </a:ln>
              <a:solidFill>
                <a:srgbClr val="C00000"/>
              </a:solidFill>
              <a:latin typeface="Comic Sans MS" pitchFamily="66" charset="0"/>
            </a:endParaRPr>
          </a:p>
          <a:p>
            <a:pPr algn="ctr"/>
            <a:r>
              <a:rPr lang="es-ES" sz="1200" b="1" dirty="0" smtClean="0">
                <a:ln w="10541" cmpd="sng">
                  <a:solidFill>
                    <a:srgbClr val="C00000"/>
                  </a:solidFill>
                  <a:prstDash val="solid"/>
                </a:ln>
                <a:solidFill>
                  <a:srgbClr val="C00000"/>
                </a:solidFill>
                <a:latin typeface="Comic Sans MS" pitchFamily="66" charset="0"/>
              </a:rPr>
              <a:t>L</a:t>
            </a:r>
          </a:p>
          <a:p>
            <a:pPr algn="ctr"/>
            <a:r>
              <a:rPr lang="es-ES" sz="1200" b="1" dirty="0" smtClean="0">
                <a:ln w="10541" cmpd="sng">
                  <a:solidFill>
                    <a:srgbClr val="C00000"/>
                  </a:solidFill>
                  <a:prstDash val="solid"/>
                </a:ln>
                <a:solidFill>
                  <a:srgbClr val="C00000"/>
                </a:solidFill>
                <a:latin typeface="Comic Sans MS" pitchFamily="66" charset="0"/>
              </a:rPr>
              <a:t>E</a:t>
            </a:r>
          </a:p>
          <a:p>
            <a:pPr algn="ctr"/>
            <a:r>
              <a:rPr lang="es-ES" sz="1200" b="1" dirty="0" smtClean="0">
                <a:ln w="10541" cmpd="sng">
                  <a:solidFill>
                    <a:srgbClr val="C00000"/>
                  </a:solidFill>
                  <a:prstDash val="solid"/>
                </a:ln>
                <a:solidFill>
                  <a:srgbClr val="C00000"/>
                </a:solidFill>
                <a:latin typeface="Comic Sans MS" pitchFamily="66" charset="0"/>
              </a:rPr>
              <a:t>N</a:t>
            </a:r>
          </a:p>
          <a:p>
            <a:pPr algn="ctr"/>
            <a:r>
              <a:rPr lang="es-ES" sz="1200" b="1" dirty="0" smtClean="0">
                <a:ln w="10541" cmpd="sng">
                  <a:solidFill>
                    <a:srgbClr val="C00000"/>
                  </a:solidFill>
                  <a:prstDash val="solid"/>
                </a:ln>
                <a:solidFill>
                  <a:srgbClr val="C00000"/>
                </a:solidFill>
                <a:latin typeface="Comic Sans MS" pitchFamily="66" charset="0"/>
              </a:rPr>
              <a:t>G</a:t>
            </a:r>
          </a:p>
          <a:p>
            <a:pPr algn="ctr"/>
            <a:r>
              <a:rPr lang="es-ES" sz="1200" b="1" dirty="0" smtClean="0">
                <a:ln w="10541" cmpd="sng">
                  <a:solidFill>
                    <a:srgbClr val="C00000"/>
                  </a:solidFill>
                  <a:prstDash val="solid"/>
                </a:ln>
                <a:solidFill>
                  <a:srgbClr val="C00000"/>
                </a:solidFill>
                <a:latin typeface="Comic Sans MS" pitchFamily="66" charset="0"/>
              </a:rPr>
              <a:t>U</a:t>
            </a:r>
          </a:p>
          <a:p>
            <a:pPr algn="ctr"/>
            <a:r>
              <a:rPr lang="es-ES" sz="1200" b="1" dirty="0" smtClean="0">
                <a:ln w="10541" cmpd="sng">
                  <a:solidFill>
                    <a:srgbClr val="C00000"/>
                  </a:solidFill>
                  <a:prstDash val="solid"/>
                </a:ln>
                <a:solidFill>
                  <a:srgbClr val="C00000"/>
                </a:solidFill>
                <a:latin typeface="Comic Sans MS" pitchFamily="66" charset="0"/>
              </a:rPr>
              <a:t>A</a:t>
            </a:r>
          </a:p>
          <a:p>
            <a:pPr algn="ctr"/>
            <a:r>
              <a:rPr lang="es-ES" sz="1200" b="1" dirty="0" smtClean="0">
                <a:ln w="10541" cmpd="sng">
                  <a:solidFill>
                    <a:srgbClr val="C00000"/>
                  </a:solidFill>
                  <a:prstDash val="solid"/>
                </a:ln>
                <a:solidFill>
                  <a:srgbClr val="C00000"/>
                </a:solidFill>
                <a:latin typeface="Comic Sans MS" pitchFamily="66" charset="0"/>
              </a:rPr>
              <a:t>J</a:t>
            </a:r>
          </a:p>
          <a:p>
            <a:pPr algn="ctr"/>
            <a:r>
              <a:rPr lang="es-ES" sz="1200" b="1" dirty="0">
                <a:ln w="10541" cmpd="sng">
                  <a:solidFill>
                    <a:srgbClr val="C00000"/>
                  </a:solidFill>
                  <a:prstDash val="solid"/>
                </a:ln>
                <a:solidFill>
                  <a:srgbClr val="C00000"/>
                </a:solidFill>
                <a:latin typeface="Comic Sans MS" pitchFamily="66" charset="0"/>
              </a:rPr>
              <a:t>E</a:t>
            </a:r>
          </a:p>
        </p:txBody>
      </p:sp>
    </p:spTree>
    <p:extLst>
      <p:ext uri="{BB962C8B-B14F-4D97-AF65-F5344CB8AC3E}">
        <p14:creationId xmlns:p14="http://schemas.microsoft.com/office/powerpoint/2010/main" val="34136663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513982812"/>
              </p:ext>
            </p:extLst>
          </p:nvPr>
        </p:nvGraphicFramePr>
        <p:xfrm>
          <a:off x="1403648" y="476672"/>
          <a:ext cx="66247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emmalf.files.wordpress.com/2009/09/hablando-asp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3965" y="620688"/>
            <a:ext cx="1371514" cy="1649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Elipse"/>
          <p:cNvSpPr/>
          <p:nvPr/>
        </p:nvSpPr>
        <p:spPr>
          <a:xfrm>
            <a:off x="6553901" y="5521965"/>
            <a:ext cx="1728192" cy="86409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smtClean="0">
                <a:latin typeface="Comic Sans MS" pitchFamily="66" charset="0"/>
              </a:rPr>
              <a:t>Correcta pronunciación</a:t>
            </a:r>
            <a:endParaRPr lang="es-EC" sz="1200" dirty="0">
              <a:latin typeface="Comic Sans MS" pitchFamily="66" charset="0"/>
            </a:endParaRPr>
          </a:p>
        </p:txBody>
      </p:sp>
      <p:sp>
        <p:nvSpPr>
          <p:cNvPr id="5" name="4 Elipse"/>
          <p:cNvSpPr/>
          <p:nvPr/>
        </p:nvSpPr>
        <p:spPr>
          <a:xfrm>
            <a:off x="3995936" y="5630795"/>
            <a:ext cx="1584176"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dirty="0" smtClean="0">
                <a:latin typeface="Comic Sans MS" pitchFamily="66" charset="0"/>
              </a:rPr>
              <a:t>Vocabulario</a:t>
            </a:r>
            <a:endParaRPr lang="es-EC" sz="1200" dirty="0">
              <a:latin typeface="Comic Sans MS" pitchFamily="66" charset="0"/>
            </a:endParaRPr>
          </a:p>
        </p:txBody>
      </p:sp>
      <p:sp>
        <p:nvSpPr>
          <p:cNvPr id="6" name="5 Elipse"/>
          <p:cNvSpPr/>
          <p:nvPr/>
        </p:nvSpPr>
        <p:spPr>
          <a:xfrm>
            <a:off x="1619672" y="5516610"/>
            <a:ext cx="1584176" cy="8640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smtClean="0">
                <a:latin typeface="Comic Sans MS" pitchFamily="66" charset="0"/>
              </a:rPr>
              <a:t>Expresividad</a:t>
            </a:r>
            <a:endParaRPr lang="es-EC" sz="1200" dirty="0">
              <a:latin typeface="Comic Sans MS" pitchFamily="66" charset="0"/>
            </a:endParaRPr>
          </a:p>
        </p:txBody>
      </p:sp>
      <p:cxnSp>
        <p:nvCxnSpPr>
          <p:cNvPr id="8" name="7 Conector recto de flecha"/>
          <p:cNvCxnSpPr/>
          <p:nvPr/>
        </p:nvCxnSpPr>
        <p:spPr>
          <a:xfrm flipH="1">
            <a:off x="2699792" y="5085184"/>
            <a:ext cx="1152128"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9 Conector recto de flecha"/>
          <p:cNvCxnSpPr>
            <a:endCxn id="5" idx="0"/>
          </p:cNvCxnSpPr>
          <p:nvPr/>
        </p:nvCxnSpPr>
        <p:spPr>
          <a:xfrm>
            <a:off x="4788024" y="5445224"/>
            <a:ext cx="0" cy="1855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11 Conector recto de flecha"/>
          <p:cNvCxnSpPr/>
          <p:nvPr/>
        </p:nvCxnSpPr>
        <p:spPr>
          <a:xfrm>
            <a:off x="5580112" y="5085184"/>
            <a:ext cx="1656184"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625943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872907326"/>
              </p:ext>
            </p:extLst>
          </p:nvPr>
        </p:nvGraphicFramePr>
        <p:xfrm>
          <a:off x="6013409" y="2565247"/>
          <a:ext cx="3228557" cy="2447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2553201" y="355902"/>
            <a:ext cx="5295103" cy="523220"/>
          </a:xfrm>
          <a:prstGeom prst="rect">
            <a:avLst/>
          </a:prstGeom>
          <a:noFill/>
        </p:spPr>
        <p:txBody>
          <a:bodyPr wrap="none" lIns="91440" tIns="45720" rIns="91440" bIns="45720">
            <a:prstTxWarp prst="textTriangleInverted">
              <a:avLst/>
            </a:prstTxWarp>
            <a:spAutoFit/>
          </a:bodyPr>
          <a:lstStyle/>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DESARROLLO DEL LENGUAJE ORAL</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3 Diagrama"/>
          <p:cNvGraphicFramePr/>
          <p:nvPr>
            <p:extLst>
              <p:ext uri="{D42A27DB-BD31-4B8C-83A1-F6EECF244321}">
                <p14:modId xmlns:p14="http://schemas.microsoft.com/office/powerpoint/2010/main" val="2358215523"/>
              </p:ext>
            </p:extLst>
          </p:nvPr>
        </p:nvGraphicFramePr>
        <p:xfrm>
          <a:off x="545595" y="3681064"/>
          <a:ext cx="3156266" cy="2453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2" name="Picture 4" descr="http://3.bp.blogspot.com/-KABt8YEQCxM/UWjwhQeffTI/AAAAAAAAAFY/aHwYIVpF-KI/s1600/balbuceo_beb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399320">
            <a:off x="271788" y="5252659"/>
            <a:ext cx="949402" cy="1352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supernanny-barcelona.com/wp-content/uploads/2012/09/DESARROLLO-DEL-LENGUAJE-DE-LOS-2-A-LOS-3-A%C3%91OS-TERRASSA-BARCELONA-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60148">
            <a:off x="3143904" y="5355433"/>
            <a:ext cx="1354451" cy="1147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6790975" y="1220368"/>
            <a:ext cx="1614039" cy="1495211"/>
            <a:chOff x="1267239" y="36201"/>
            <a:chExt cx="1737657" cy="1737657"/>
          </a:xfrm>
        </p:grpSpPr>
        <p:sp>
          <p:nvSpPr>
            <p:cNvPr id="9" name="8 Elipse"/>
            <p:cNvSpPr/>
            <p:nvPr/>
          </p:nvSpPr>
          <p:spPr>
            <a:xfrm>
              <a:off x="1267239" y="36201"/>
              <a:ext cx="1737657" cy="1737657"/>
            </a:xfrm>
            <a:prstGeom prst="ellipse">
              <a:avLst/>
            </a:prstGeom>
          </p:spPr>
          <p:style>
            <a:lnRef idx="1">
              <a:schemeClr val="accent3"/>
            </a:lnRef>
            <a:fillRef idx="2">
              <a:schemeClr val="accent3"/>
            </a:fillRef>
            <a:effectRef idx="1">
              <a:schemeClr val="accent3"/>
            </a:effectRef>
            <a:fontRef idx="minor">
              <a:schemeClr val="dk1"/>
            </a:fontRef>
          </p:style>
        </p:sp>
        <p:sp>
          <p:nvSpPr>
            <p:cNvPr id="10" name="Elipse 4"/>
            <p:cNvSpPr/>
            <p:nvPr/>
          </p:nvSpPr>
          <p:spPr>
            <a:xfrm>
              <a:off x="1415050" y="514056"/>
              <a:ext cx="1505970" cy="7819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EC" sz="1200" b="1" dirty="0" smtClean="0">
                  <a:latin typeface="Comic Sans MS" pitchFamily="66" charset="0"/>
                </a:rPr>
                <a:t>DIMENSIONES</a:t>
              </a:r>
              <a:endParaRPr lang="es-EC" sz="1200" b="1" kern="1200" dirty="0">
                <a:latin typeface="Comic Sans MS" pitchFamily="66" charset="0"/>
              </a:endParaRPr>
            </a:p>
          </p:txBody>
        </p:sp>
      </p:grpSp>
      <p:pic>
        <p:nvPicPr>
          <p:cNvPr id="2056" name="Picture 8" descr="http://2.bp.blogspot.com/-OCX7jn6eD_k/T5McN0FTaKI/AAAAAAAABrw/un_4QGfyWc8/s1600/SM.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1008" y="2613819"/>
            <a:ext cx="1089941" cy="783479"/>
          </a:xfrm>
          <a:prstGeom prst="rect">
            <a:avLst/>
          </a:prstGeom>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http://significado.net/wp-content/uploads/2014/10/significante-significado-e1414172750943.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2304"/>
          <a:stretch/>
        </p:blipFill>
        <p:spPr bwMode="auto">
          <a:xfrm>
            <a:off x="7884367" y="4757497"/>
            <a:ext cx="1159067" cy="640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s://virgulauniversitaria.files.wordpress.com/2010/04/hablando-1.jpg?w=57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666559">
            <a:off x="6284780" y="4799384"/>
            <a:ext cx="1012387" cy="1012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3" name="12 Diagrama"/>
          <p:cNvGraphicFramePr/>
          <p:nvPr>
            <p:extLst>
              <p:ext uri="{D42A27DB-BD31-4B8C-83A1-F6EECF244321}">
                <p14:modId xmlns:p14="http://schemas.microsoft.com/office/powerpoint/2010/main" val="2797995647"/>
              </p:ext>
            </p:extLst>
          </p:nvPr>
        </p:nvGraphicFramePr>
        <p:xfrm>
          <a:off x="1410527" y="1268760"/>
          <a:ext cx="3710471" cy="231183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8" name="Picture 4" descr="http://www.youbioit.com/files/newimages/5779/318/partes_corteza_cerebral.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4754" t="5847" r="-618" b="3982"/>
          <a:stretch/>
        </p:blipFill>
        <p:spPr bwMode="auto">
          <a:xfrm rot="20452833">
            <a:off x="510465" y="1151839"/>
            <a:ext cx="2042702" cy="148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474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76194210"/>
              </p:ext>
            </p:extLst>
          </p:nvPr>
        </p:nvGraphicFramePr>
        <p:xfrm>
          <a:off x="1907704" y="401605"/>
          <a:ext cx="684076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2.bp.blogspot.com/-4VWPHkKtTaM/VIQJczoQboI/AAAAAAAAPsU/frGt6sXL_Ec/s1600/ESTIMULACI%C3%93N%2BDEL%2BLENGUAJE%2BORAL.png"/>
          <p:cNvPicPr>
            <a:picLocks noChangeAspect="1" noChangeArrowheads="1"/>
          </p:cNvPicPr>
          <p:nvPr/>
        </p:nvPicPr>
        <p:blipFill rotWithShape="1">
          <a:blip r:embed="rId7">
            <a:extLst>
              <a:ext uri="{28A0092B-C50C-407E-A947-70E740481C1C}">
                <a14:useLocalDpi xmlns:a14="http://schemas.microsoft.com/office/drawing/2010/main" val="0"/>
              </a:ext>
            </a:extLst>
          </a:blip>
          <a:srcRect l="10366" t="9939" r="8975" b="5071"/>
          <a:stretch/>
        </p:blipFill>
        <p:spPr bwMode="auto">
          <a:xfrm>
            <a:off x="3707904" y="2066406"/>
            <a:ext cx="3471597" cy="2431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650146" y="548680"/>
            <a:ext cx="1184235" cy="5632311"/>
          </a:xfrm>
          <a:prstGeom prst="rect">
            <a:avLst/>
          </a:prstGeom>
          <a:noFill/>
        </p:spPr>
        <p:txBody>
          <a:bodyPr wrap="none" lIns="91440" tIns="45720" rIns="91440" bIns="45720">
            <a:spAutoFit/>
          </a:bodyPr>
          <a:lstStyle/>
          <a:p>
            <a:pPr algn="ctr"/>
            <a:r>
              <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a:p>
            <a:pPr algn="ctr"/>
            <a:endPar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ESTA</a:t>
            </a:r>
          </a:p>
          <a:p>
            <a:pPr algn="ct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EDAD</a:t>
            </a:r>
          </a:p>
          <a:p>
            <a:pPr algn="ctr"/>
            <a:endPar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a:t>
            </a:r>
          </a:p>
          <a:p>
            <a:pPr algn="ct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NIÑO/A</a:t>
            </a:r>
          </a:p>
          <a:p>
            <a:pPr algn="ctr"/>
            <a:endPar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a:t>
            </a:r>
          </a:p>
          <a:p>
            <a:pPr algn="ct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CAPAZ</a:t>
            </a:r>
          </a:p>
          <a:p>
            <a:pPr algn="ctr"/>
            <a:endPar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a:t>
            </a:r>
            <a:endParaRPr lang="es-E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322185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44403" y="476672"/>
            <a:ext cx="3888432" cy="1470025"/>
          </a:xfrm>
        </p:spPr>
        <p:txBody>
          <a:bodyPr/>
          <a:lstStyle/>
          <a:p>
            <a:r>
              <a:rPr lang="es-EC" dirty="0" smtClean="0">
                <a:latin typeface="Gungsuh" pitchFamily="18" charset="-127"/>
                <a:ea typeface="Gungsuh" pitchFamily="18" charset="-127"/>
              </a:rPr>
              <a:t>UNIDAD III</a:t>
            </a:r>
            <a:endParaRPr lang="es-EC" dirty="0">
              <a:latin typeface="Gungsuh" pitchFamily="18" charset="-127"/>
              <a:ea typeface="Gungsuh" pitchFamily="18" charset="-127"/>
            </a:endParaRPr>
          </a:p>
        </p:txBody>
      </p:sp>
      <p:sp>
        <p:nvSpPr>
          <p:cNvPr id="3" name="2 Subtítulo"/>
          <p:cNvSpPr>
            <a:spLocks noGrp="1"/>
          </p:cNvSpPr>
          <p:nvPr>
            <p:ph type="subTitle" idx="1"/>
          </p:nvPr>
        </p:nvSpPr>
        <p:spPr>
          <a:xfrm>
            <a:off x="2360327" y="1927136"/>
            <a:ext cx="4856584" cy="1368152"/>
          </a:xfrm>
        </p:spPr>
        <p:txBody>
          <a:bodyPr>
            <a:normAutofit fontScale="85000" lnSpcReduction="10000"/>
          </a:bodyPr>
          <a:lstStyle/>
          <a:p>
            <a:r>
              <a:rPr lang="es-EC" dirty="0" smtClean="0">
                <a:solidFill>
                  <a:schemeClr val="tx1"/>
                </a:solidFill>
                <a:latin typeface="Gungsuh" pitchFamily="18" charset="-127"/>
                <a:ea typeface="Gungsuh" pitchFamily="18" charset="-127"/>
              </a:rPr>
              <a:t>MATERIAL DIDÁCTICO</a:t>
            </a:r>
          </a:p>
          <a:p>
            <a:r>
              <a:rPr lang="es-EC" dirty="0" smtClean="0">
                <a:solidFill>
                  <a:schemeClr val="tx1"/>
                </a:solidFill>
                <a:latin typeface="Gungsuh" pitchFamily="18" charset="-127"/>
                <a:ea typeface="Gungsuh" pitchFamily="18" charset="-127"/>
              </a:rPr>
              <a:t> Y</a:t>
            </a:r>
          </a:p>
          <a:p>
            <a:r>
              <a:rPr lang="es-EC" dirty="0" smtClean="0">
                <a:solidFill>
                  <a:schemeClr val="tx1"/>
                </a:solidFill>
                <a:latin typeface="Gungsuh" pitchFamily="18" charset="-127"/>
                <a:ea typeface="Gungsuh" pitchFamily="18" charset="-127"/>
              </a:rPr>
              <a:t>LENGUAJE ORAL</a:t>
            </a:r>
            <a:endParaRPr lang="es-EC" dirty="0">
              <a:solidFill>
                <a:schemeClr val="tx1"/>
              </a:solidFill>
              <a:latin typeface="Gungsuh" pitchFamily="18" charset="-127"/>
              <a:ea typeface="Gungsuh" pitchFamily="18" charset="-127"/>
            </a:endParaRPr>
          </a:p>
        </p:txBody>
      </p:sp>
      <p:pic>
        <p:nvPicPr>
          <p:cNvPr id="3074" name="Picture 2" descr="http://3.bp.blogspot.com/-ikHQ8QoEeGQ/T5oC2OOphiI/AAAAAAAACgQ/r7u1bQjNfj8/s1600/teatro-infantil-brasil-cul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40"/>
            <a:ext cx="2593479" cy="2250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04492"/>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67493451"/>
              </p:ext>
            </p:extLst>
          </p:nvPr>
        </p:nvGraphicFramePr>
        <p:xfrm>
          <a:off x="611560" y="404664"/>
          <a:ext cx="813690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140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9752" y="908720"/>
            <a:ext cx="4679925" cy="1470025"/>
          </a:xfrm>
        </p:spPr>
        <p:txBody>
          <a:bodyPr/>
          <a:lstStyle/>
          <a:p>
            <a:r>
              <a:rPr lang="es-EC" dirty="0" smtClean="0">
                <a:latin typeface="Gungsuh" pitchFamily="18" charset="-127"/>
                <a:ea typeface="Gungsuh" pitchFamily="18" charset="-127"/>
              </a:rPr>
              <a:t>CAPÍTULO III</a:t>
            </a:r>
            <a:endParaRPr lang="es-EC" dirty="0">
              <a:latin typeface="Gungsuh" pitchFamily="18" charset="-127"/>
              <a:ea typeface="Gungsuh" pitchFamily="18" charset="-127"/>
            </a:endParaRPr>
          </a:p>
        </p:txBody>
      </p:sp>
      <p:sp>
        <p:nvSpPr>
          <p:cNvPr id="3" name="2 Subtítulo"/>
          <p:cNvSpPr>
            <a:spLocks noGrp="1"/>
          </p:cNvSpPr>
          <p:nvPr>
            <p:ph type="subTitle" idx="1"/>
          </p:nvPr>
        </p:nvSpPr>
        <p:spPr>
          <a:xfrm>
            <a:off x="2411760" y="4509120"/>
            <a:ext cx="4856584" cy="1368152"/>
          </a:xfrm>
        </p:spPr>
        <p:txBody>
          <a:bodyPr>
            <a:normAutofit/>
          </a:bodyPr>
          <a:lstStyle/>
          <a:p>
            <a:r>
              <a:rPr lang="es-EC" dirty="0" smtClean="0">
                <a:solidFill>
                  <a:schemeClr val="tx1"/>
                </a:solidFill>
                <a:latin typeface="Gungsuh" pitchFamily="18" charset="-127"/>
                <a:ea typeface="Gungsuh" pitchFamily="18" charset="-127"/>
              </a:rPr>
              <a:t>METODOLOGÍA DE LA INVESTIGACIÓN </a:t>
            </a:r>
            <a:endParaRPr lang="es-EC" dirty="0">
              <a:solidFill>
                <a:schemeClr val="tx1"/>
              </a:solidFill>
              <a:latin typeface="Gungsuh" pitchFamily="18" charset="-127"/>
              <a:ea typeface="Gungsuh" pitchFamily="18" charset="-127"/>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988840"/>
            <a:ext cx="2520280" cy="2547067"/>
          </a:xfrm>
          <a:prstGeom prst="rect">
            <a:avLst/>
          </a:prstGeom>
        </p:spPr>
      </p:pic>
    </p:spTree>
    <p:extLst>
      <p:ext uri="{BB962C8B-B14F-4D97-AF65-F5344CB8AC3E}">
        <p14:creationId xmlns:p14="http://schemas.microsoft.com/office/powerpoint/2010/main" val="28828303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71097499"/>
              </p:ext>
            </p:extLst>
          </p:nvPr>
        </p:nvGraphicFramePr>
        <p:xfrm>
          <a:off x="467544" y="1340768"/>
          <a:ext cx="8445624" cy="364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0112" y="-243408"/>
            <a:ext cx="2088232" cy="1872208"/>
          </a:xfrm>
          <a:prstGeom prst="rect">
            <a:avLst/>
          </a:prstGeom>
        </p:spPr>
      </p:pic>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2160" y="4658306"/>
            <a:ext cx="1872207" cy="2132856"/>
          </a:xfrm>
          <a:prstGeom prst="rect">
            <a:avLst/>
          </a:prstGeom>
        </p:spPr>
      </p:pic>
      <p:pic>
        <p:nvPicPr>
          <p:cNvPr id="2" name="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616" y="4941168"/>
            <a:ext cx="2088232" cy="1584176"/>
          </a:xfrm>
          <a:prstGeom prst="rect">
            <a:avLst/>
          </a:prstGeom>
        </p:spPr>
      </p:pic>
      <p:pic>
        <p:nvPicPr>
          <p:cNvPr id="3" name="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345" y="62430"/>
            <a:ext cx="1588399" cy="1588399"/>
          </a:xfrm>
          <a:prstGeom prst="rect">
            <a:avLst/>
          </a:prstGeom>
        </p:spPr>
      </p:pic>
    </p:spTree>
    <p:extLst>
      <p:ext uri="{BB962C8B-B14F-4D97-AF65-F5344CB8AC3E}">
        <p14:creationId xmlns:p14="http://schemas.microsoft.com/office/powerpoint/2010/main" val="5215387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986825"/>
            <a:ext cx="7560840" cy="707886"/>
          </a:xfrm>
          <a:prstGeom prst="rect">
            <a:avLst/>
          </a:prstGeom>
          <a:noFill/>
        </p:spPr>
        <p:txBody>
          <a:bodyPr wrap="square" lIns="91440" tIns="45720" rIns="91440" bIns="45720">
            <a:spAutoFit/>
          </a:bodyPr>
          <a:lstStyle/>
          <a:p>
            <a:pPr algn="ctr"/>
            <a:r>
              <a:rPr lang="es-E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Población y muestra</a:t>
            </a:r>
            <a:endParaRPr lang="es-E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2621222637"/>
              </p:ext>
            </p:extLst>
          </p:nvPr>
        </p:nvGraphicFramePr>
        <p:xfrm>
          <a:off x="1033264" y="2132856"/>
          <a:ext cx="7499176" cy="1944216"/>
        </p:xfrm>
        <a:graphic>
          <a:graphicData uri="http://schemas.openxmlformats.org/drawingml/2006/table">
            <a:tbl>
              <a:tblPr firstRow="1" firstCol="1" bandRow="1">
                <a:tableStyleId>{BDBED569-4797-4DF1-A0F4-6AAB3CD982D8}</a:tableStyleId>
              </a:tblPr>
              <a:tblGrid>
                <a:gridCol w="1874794"/>
                <a:gridCol w="1874794"/>
                <a:gridCol w="1874794"/>
                <a:gridCol w="1874794"/>
              </a:tblGrid>
              <a:tr h="648072">
                <a:tc gridSpan="2">
                  <a:txBody>
                    <a:bodyPr/>
                    <a:lstStyle/>
                    <a:p>
                      <a:pPr algn="ctr">
                        <a:lnSpc>
                          <a:spcPct val="150000"/>
                        </a:lnSpc>
                        <a:spcAft>
                          <a:spcPts val="0"/>
                        </a:spcAft>
                      </a:pPr>
                      <a:r>
                        <a:rPr lang="es-ES" sz="1800" dirty="0" smtClean="0">
                          <a:effectLst/>
                        </a:rPr>
                        <a:t>NIÑOS/AS</a:t>
                      </a:r>
                      <a:endParaRPr lang="es-ES" sz="18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800" dirty="0" smtClean="0">
                          <a:effectLst/>
                        </a:rPr>
                        <a:t>DOCENTES</a:t>
                      </a:r>
                      <a:endParaRPr lang="es-ES" sz="18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800" dirty="0">
                          <a:effectLst/>
                        </a:rPr>
                        <a:t>TOTAL</a:t>
                      </a:r>
                      <a:endParaRPr lang="es-ES" sz="1800" dirty="0">
                        <a:solidFill>
                          <a:srgbClr val="76923C"/>
                        </a:solidFill>
                        <a:effectLst/>
                        <a:latin typeface="Calibri"/>
                        <a:ea typeface="Calibri"/>
                        <a:cs typeface="Times New Roman"/>
                      </a:endParaRPr>
                    </a:p>
                  </a:txBody>
                  <a:tcPr marL="68580" marR="68580" marT="0" marB="0"/>
                </a:tc>
              </a:tr>
              <a:tr h="648072">
                <a:tc>
                  <a:txBody>
                    <a:bodyPr/>
                    <a:lstStyle/>
                    <a:p>
                      <a:pPr algn="ctr">
                        <a:lnSpc>
                          <a:spcPct val="150000"/>
                        </a:lnSpc>
                        <a:spcAft>
                          <a:spcPts val="0"/>
                        </a:spcAft>
                      </a:pPr>
                      <a:r>
                        <a:rPr lang="es-ES" sz="1600" dirty="0">
                          <a:effectLst/>
                        </a:rPr>
                        <a:t>Paralelo A</a:t>
                      </a:r>
                      <a:endParaRPr lang="es-ES" sz="16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600" b="1" dirty="0">
                          <a:effectLst/>
                        </a:rPr>
                        <a:t>Paralelo C</a:t>
                      </a:r>
                      <a:endParaRPr lang="es-ES" sz="1600" b="1" dirty="0">
                        <a:solidFill>
                          <a:srgbClr val="76923C"/>
                        </a:solidFill>
                        <a:effectLst/>
                        <a:latin typeface="Calibri"/>
                        <a:ea typeface="Calibri"/>
                        <a:cs typeface="Times New Roman"/>
                      </a:endParaRPr>
                    </a:p>
                  </a:txBody>
                  <a:tcPr marL="68580" marR="68580" marT="0" marB="0" anchor="ctr"/>
                </a:tc>
                <a:tc gridSpan="2">
                  <a:txBody>
                    <a:bodyPr/>
                    <a:lstStyle/>
                    <a:p>
                      <a:pPr algn="ctr">
                        <a:lnSpc>
                          <a:spcPct val="150000"/>
                        </a:lnSpc>
                        <a:spcAft>
                          <a:spcPts val="0"/>
                        </a:spcAft>
                      </a:pPr>
                      <a:r>
                        <a:rPr lang="es-ES" sz="1600" b="1" dirty="0">
                          <a:effectLst/>
                        </a:rPr>
                        <a:t> </a:t>
                      </a:r>
                      <a:endParaRPr lang="es-ES" sz="1600" b="1"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r>
              <a:tr h="648072">
                <a:tc>
                  <a:txBody>
                    <a:bodyPr/>
                    <a:lstStyle/>
                    <a:p>
                      <a:pPr algn="ctr">
                        <a:lnSpc>
                          <a:spcPct val="150000"/>
                        </a:lnSpc>
                        <a:spcAft>
                          <a:spcPts val="0"/>
                        </a:spcAft>
                      </a:pPr>
                      <a:r>
                        <a:rPr lang="es-ES" sz="1600" b="0" dirty="0">
                          <a:effectLst/>
                        </a:rPr>
                        <a:t>34</a:t>
                      </a:r>
                      <a:endParaRPr lang="es-ES" sz="1600" b="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34</a:t>
                      </a:r>
                      <a:endParaRPr lang="es-ES" sz="16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2</a:t>
                      </a:r>
                      <a:endParaRPr lang="es-ES" sz="16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dirty="0">
                          <a:effectLst/>
                        </a:rPr>
                        <a:t>70</a:t>
                      </a:r>
                      <a:endParaRPr lang="es-ES" sz="1600" dirty="0">
                        <a:solidFill>
                          <a:srgbClr val="76923C"/>
                        </a:solidFill>
                        <a:effectLst/>
                        <a:latin typeface="Calibri"/>
                        <a:ea typeface="Calibri"/>
                        <a:cs typeface="Times New Roman"/>
                      </a:endParaRPr>
                    </a:p>
                  </a:txBody>
                  <a:tcPr marL="68580" marR="68580" marT="0" marB="0"/>
                </a:tc>
              </a:tr>
            </a:tbl>
          </a:graphicData>
        </a:graphic>
      </p:graphicFrame>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84" y="4437112"/>
            <a:ext cx="4818472" cy="1728192"/>
          </a:xfrm>
          <a:prstGeom prst="rect">
            <a:avLst/>
          </a:prstGeom>
        </p:spPr>
      </p:pic>
    </p:spTree>
    <p:extLst>
      <p:ext uri="{BB962C8B-B14F-4D97-AF65-F5344CB8AC3E}">
        <p14:creationId xmlns:p14="http://schemas.microsoft.com/office/powerpoint/2010/main" val="5516775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404664"/>
            <a:ext cx="7772400" cy="1470025"/>
          </a:xfrm>
        </p:spPr>
        <p:txBody>
          <a:bodyPr>
            <a:noAutofit/>
          </a:bodyPr>
          <a:lstStyle/>
          <a:p>
            <a:r>
              <a:rPr lang="es-EC" sz="3200" dirty="0" smtClean="0">
                <a:latin typeface="GungsuhChe" pitchFamily="49" charset="-127"/>
                <a:ea typeface="GungsuhChe" pitchFamily="49" charset="-127"/>
              </a:rPr>
              <a:t>CAPÍTULO I</a:t>
            </a:r>
            <a:br>
              <a:rPr lang="es-EC" sz="3200" dirty="0" smtClean="0">
                <a:latin typeface="GungsuhChe" pitchFamily="49" charset="-127"/>
                <a:ea typeface="GungsuhChe" pitchFamily="49" charset="-127"/>
              </a:rPr>
            </a:br>
            <a:r>
              <a:rPr lang="es-EC" sz="3200" dirty="0" smtClean="0">
                <a:latin typeface="GungsuhChe" pitchFamily="49" charset="-127"/>
                <a:ea typeface="GungsuhChe" pitchFamily="49" charset="-127"/>
              </a:rPr>
              <a:t>MARCO CONTEXTUAL DE LA INVESTIGACIÓN</a:t>
            </a:r>
            <a:endParaRPr lang="es-EC" sz="3200" dirty="0">
              <a:latin typeface="GungsuhChe" pitchFamily="49" charset="-127"/>
              <a:ea typeface="GungsuhChe" pitchFamily="49" charset="-127"/>
            </a:endParaRPr>
          </a:p>
        </p:txBody>
      </p:sp>
      <p:graphicFrame>
        <p:nvGraphicFramePr>
          <p:cNvPr id="5" name="4 Diagrama"/>
          <p:cNvGraphicFramePr/>
          <p:nvPr>
            <p:extLst>
              <p:ext uri="{D42A27DB-BD31-4B8C-83A1-F6EECF244321}">
                <p14:modId xmlns:p14="http://schemas.microsoft.com/office/powerpoint/2010/main" val="2961078862"/>
              </p:ext>
            </p:extLst>
          </p:nvPr>
        </p:nvGraphicFramePr>
        <p:xfrm>
          <a:off x="2411760"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11560" y="2962997"/>
            <a:ext cx="2549096" cy="1631216"/>
          </a:xfrm>
          <a:prstGeom prst="rect">
            <a:avLst/>
          </a:prstGeom>
          <a:noFill/>
        </p:spPr>
        <p:txBody>
          <a:bodyPr wrap="none" lIns="91440" tIns="45720" rIns="91440" bIns="45720">
            <a:spAutoFit/>
            <a:scene3d>
              <a:camera prst="isometricOffAxis1Right"/>
              <a:lightRig rig="threePt" dir="t"/>
            </a:scene3d>
          </a:bodyPr>
          <a:lstStyle/>
          <a:p>
            <a:pPr algn="ctr"/>
            <a:r>
              <a:rPr lang="es-ES" sz="2000" b="1" cap="none" spc="0" dirty="0" smtClean="0">
                <a:ln w="12700">
                  <a:solidFill>
                    <a:schemeClr val="tx1"/>
                  </a:solidFill>
                  <a:prstDash val="solid"/>
                </a:ln>
                <a:effectLst>
                  <a:outerShdw blurRad="41275" dist="20320" dir="1800000" algn="tl" rotWithShape="0">
                    <a:srgbClr val="000000">
                      <a:alpha val="40000"/>
                    </a:srgbClr>
                  </a:outerShdw>
                </a:effectLst>
              </a:rPr>
              <a:t>PLANTEAMIENTO</a:t>
            </a:r>
          </a:p>
          <a:p>
            <a:pPr algn="ctr"/>
            <a:endParaRPr lang="es-ES" sz="2000" b="1" dirty="0">
              <a:ln w="12700">
                <a:solidFill>
                  <a:schemeClr val="tx1"/>
                </a:solidFill>
                <a:prstDash val="solid"/>
              </a:ln>
              <a:effectLst>
                <a:outerShdw blurRad="41275" dist="20320" dir="1800000" algn="tl" rotWithShape="0">
                  <a:srgbClr val="000000">
                    <a:alpha val="40000"/>
                  </a:srgbClr>
                </a:outerShdw>
              </a:effectLst>
            </a:endParaRPr>
          </a:p>
          <a:p>
            <a:pPr algn="ctr"/>
            <a:r>
              <a:rPr lang="es-ES" sz="2000" b="1" cap="none" spc="0" dirty="0" smtClean="0">
                <a:ln w="12700">
                  <a:solidFill>
                    <a:schemeClr val="tx1"/>
                  </a:solidFill>
                  <a:prstDash val="solid"/>
                </a:ln>
                <a:effectLst>
                  <a:outerShdw blurRad="41275" dist="20320" dir="1800000" algn="tl" rotWithShape="0">
                    <a:srgbClr val="000000">
                      <a:alpha val="40000"/>
                    </a:srgbClr>
                  </a:outerShdw>
                </a:effectLst>
              </a:rPr>
              <a:t>DEL</a:t>
            </a:r>
          </a:p>
          <a:p>
            <a:pPr algn="ctr"/>
            <a:endParaRPr lang="es-ES" sz="2000" b="1" dirty="0">
              <a:ln w="12700">
                <a:solidFill>
                  <a:schemeClr val="tx1"/>
                </a:solidFill>
                <a:prstDash val="solid"/>
              </a:ln>
              <a:effectLst>
                <a:outerShdw blurRad="41275" dist="20320" dir="1800000" algn="tl" rotWithShape="0">
                  <a:srgbClr val="000000">
                    <a:alpha val="40000"/>
                  </a:srgbClr>
                </a:outerShdw>
              </a:effectLst>
            </a:endParaRPr>
          </a:p>
          <a:p>
            <a:pPr algn="ctr"/>
            <a:r>
              <a:rPr lang="es-ES" sz="2000" b="1" cap="none" spc="0" dirty="0" smtClean="0">
                <a:ln w="12700">
                  <a:solidFill>
                    <a:schemeClr val="tx1"/>
                  </a:solidFill>
                  <a:prstDash val="solid"/>
                </a:ln>
                <a:effectLst>
                  <a:outerShdw blurRad="41275" dist="20320" dir="1800000" algn="tl" rotWithShape="0">
                    <a:srgbClr val="000000">
                      <a:alpha val="40000"/>
                    </a:srgbClr>
                  </a:outerShdw>
                </a:effectLst>
              </a:rPr>
              <a:t>PROBLEMA</a:t>
            </a:r>
            <a:endParaRPr lang="es-ES" sz="2000" b="1" cap="none" spc="0" dirty="0">
              <a:ln w="12700">
                <a:solidFill>
                  <a:schemeClr val="tx1"/>
                </a:solidFill>
                <a:prstDash val="solid"/>
              </a:ln>
              <a:effectLst>
                <a:outerShdw blurRad="41275" dist="20320" dir="1800000" algn="tl" rotWithShape="0">
                  <a:srgbClr val="000000">
                    <a:alpha val="40000"/>
                  </a:srgbClr>
                </a:outerShdw>
              </a:effectLst>
            </a:endParaRPr>
          </a:p>
        </p:txBody>
      </p:sp>
      <p:pic>
        <p:nvPicPr>
          <p:cNvPr id="5122" name="Picture 2" descr="http://www.monografias.com/trabajos91/tipos-investigacion-cientifica/image0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18" y="1916832"/>
            <a:ext cx="1293887" cy="1264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647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05376" y="583204"/>
            <a:ext cx="7109639"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smtClean="0">
                <a:ln/>
                <a:solidFill>
                  <a:srgbClr val="FC108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Técnicas e instrumentos</a:t>
            </a:r>
            <a:endParaRPr lang="es-ES" sz="3600" b="1" cap="all" dirty="0">
              <a:ln/>
              <a:solidFill>
                <a:srgbClr val="FC108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658749328"/>
              </p:ext>
            </p:extLst>
          </p:nvPr>
        </p:nvGraphicFramePr>
        <p:xfrm>
          <a:off x="943771" y="1644824"/>
          <a:ext cx="7632848" cy="3120537"/>
        </p:xfrm>
        <a:graphic>
          <a:graphicData uri="http://schemas.openxmlformats.org/drawingml/2006/table">
            <a:tbl>
              <a:tblPr firstRow="1" bandRow="1">
                <a:tableStyleId>{8799B23B-EC83-4686-B30A-512413B5E67A}</a:tableStyleId>
              </a:tblPr>
              <a:tblGrid>
                <a:gridCol w="683313"/>
                <a:gridCol w="2147552"/>
                <a:gridCol w="2440400"/>
                <a:gridCol w="2361583"/>
              </a:tblGrid>
              <a:tr h="812024">
                <a:tc>
                  <a:txBody>
                    <a:bodyPr/>
                    <a:lstStyle/>
                    <a:p>
                      <a:pPr algn="ctr"/>
                      <a:r>
                        <a:rPr lang="es-EC" dirty="0" smtClean="0"/>
                        <a:t>N°</a:t>
                      </a:r>
                      <a:endParaRPr lang="es-EC" dirty="0"/>
                    </a:p>
                  </a:txBody>
                  <a:tcPr/>
                </a:tc>
                <a:tc>
                  <a:txBody>
                    <a:bodyPr/>
                    <a:lstStyle/>
                    <a:p>
                      <a:pPr algn="ctr"/>
                      <a:r>
                        <a:rPr lang="es-EC" dirty="0" smtClean="0"/>
                        <a:t>Técnicas</a:t>
                      </a:r>
                      <a:r>
                        <a:rPr lang="es-EC" baseline="0" dirty="0" smtClean="0"/>
                        <a:t> </a:t>
                      </a:r>
                      <a:endParaRPr lang="es-EC" dirty="0"/>
                    </a:p>
                  </a:txBody>
                  <a:tcPr/>
                </a:tc>
                <a:tc>
                  <a:txBody>
                    <a:bodyPr/>
                    <a:lstStyle/>
                    <a:p>
                      <a:pPr algn="ctr"/>
                      <a:r>
                        <a:rPr lang="es-EC" dirty="0" smtClean="0"/>
                        <a:t>Instrumentos de la investigación</a:t>
                      </a:r>
                      <a:r>
                        <a:rPr lang="es-EC" baseline="0" dirty="0" smtClean="0"/>
                        <a:t> </a:t>
                      </a:r>
                      <a:endParaRPr lang="es-EC" dirty="0"/>
                    </a:p>
                  </a:txBody>
                  <a:tcPr/>
                </a:tc>
                <a:tc>
                  <a:txBody>
                    <a:bodyPr/>
                    <a:lstStyle/>
                    <a:p>
                      <a:pPr algn="ctr"/>
                      <a:r>
                        <a:rPr lang="es-EC" dirty="0" smtClean="0"/>
                        <a:t>Sujetos de la investigación </a:t>
                      </a:r>
                      <a:endParaRPr lang="es-EC" dirty="0"/>
                    </a:p>
                  </a:txBody>
                  <a:tcPr/>
                </a:tc>
              </a:tr>
              <a:tr h="819801">
                <a:tc>
                  <a:txBody>
                    <a:bodyPr/>
                    <a:lstStyle/>
                    <a:p>
                      <a:r>
                        <a:rPr lang="es-EC" dirty="0" smtClean="0"/>
                        <a:t>1</a:t>
                      </a:r>
                      <a:endParaRPr lang="es-EC" dirty="0"/>
                    </a:p>
                  </a:txBody>
                  <a:tcPr/>
                </a:tc>
                <a:tc>
                  <a:txBody>
                    <a:bodyPr/>
                    <a:lstStyle/>
                    <a:p>
                      <a:pPr algn="just"/>
                      <a:r>
                        <a:rPr lang="es-EC" dirty="0" smtClean="0"/>
                        <a:t>Observación </a:t>
                      </a:r>
                      <a:endParaRPr lang="es-EC" dirty="0"/>
                    </a:p>
                  </a:txBody>
                  <a:tcPr/>
                </a:tc>
                <a:tc>
                  <a:txBody>
                    <a:bodyPr/>
                    <a:lstStyle/>
                    <a:p>
                      <a:pPr algn="just"/>
                      <a:r>
                        <a:rPr lang="es-EC" dirty="0" smtClean="0"/>
                        <a:t>Ficha de observación </a:t>
                      </a:r>
                      <a:endParaRPr lang="es-EC" dirty="0"/>
                    </a:p>
                  </a:txBody>
                  <a:tcPr/>
                </a:tc>
                <a:tc>
                  <a:txBody>
                    <a:bodyPr/>
                    <a:lstStyle/>
                    <a:p>
                      <a:pPr algn="just"/>
                      <a:r>
                        <a:rPr lang="es-EC" dirty="0" smtClean="0"/>
                        <a:t>Material</a:t>
                      </a:r>
                      <a:r>
                        <a:rPr lang="es-EC" baseline="0" dirty="0" smtClean="0"/>
                        <a:t> Didáctico</a:t>
                      </a:r>
                      <a:endParaRPr lang="es-EC" dirty="0"/>
                    </a:p>
                  </a:txBody>
                  <a:tcPr/>
                </a:tc>
              </a:tr>
              <a:tr h="668911">
                <a:tc>
                  <a:txBody>
                    <a:bodyPr/>
                    <a:lstStyle/>
                    <a:p>
                      <a:r>
                        <a:rPr lang="es-EC" dirty="0" smtClean="0"/>
                        <a:t>2</a:t>
                      </a:r>
                      <a:endParaRPr lang="es-EC" dirty="0"/>
                    </a:p>
                  </a:txBody>
                  <a:tcPr/>
                </a:tc>
                <a:tc>
                  <a:txBody>
                    <a:bodyPr/>
                    <a:lstStyle/>
                    <a:p>
                      <a:pPr algn="just"/>
                      <a:r>
                        <a:rPr lang="es-EC" dirty="0" smtClean="0"/>
                        <a:t>Encuestas </a:t>
                      </a:r>
                      <a:endParaRPr lang="es-EC" dirty="0"/>
                    </a:p>
                  </a:txBody>
                  <a:tcPr/>
                </a:tc>
                <a:tc>
                  <a:txBody>
                    <a:bodyPr/>
                    <a:lstStyle/>
                    <a:p>
                      <a:pPr algn="just"/>
                      <a:r>
                        <a:rPr lang="es-EC" dirty="0" smtClean="0"/>
                        <a:t>Cuestionarios</a:t>
                      </a:r>
                      <a:r>
                        <a:rPr lang="es-EC" baseline="0" dirty="0" smtClean="0"/>
                        <a:t> </a:t>
                      </a:r>
                      <a:endParaRPr lang="es-EC" dirty="0"/>
                    </a:p>
                  </a:txBody>
                  <a:tcPr/>
                </a:tc>
                <a:tc>
                  <a:txBody>
                    <a:bodyPr/>
                    <a:lstStyle/>
                    <a:p>
                      <a:pPr algn="just"/>
                      <a:r>
                        <a:rPr lang="es-EC" dirty="0" smtClean="0"/>
                        <a:t>Docentes</a:t>
                      </a:r>
                      <a:endParaRPr lang="es-EC" dirty="0"/>
                    </a:p>
                  </a:txBody>
                  <a:tcPr/>
                </a:tc>
              </a:tr>
              <a:tr h="819801">
                <a:tc>
                  <a:txBody>
                    <a:bodyPr/>
                    <a:lstStyle/>
                    <a:p>
                      <a:r>
                        <a:rPr lang="es-EC" dirty="0" smtClean="0"/>
                        <a:t>3</a:t>
                      </a:r>
                      <a:endParaRPr lang="es-EC"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effectLst/>
                        </a:rPr>
                        <a:t>Test </a:t>
                      </a:r>
                      <a:r>
                        <a:rPr lang="es-ES" sz="1800" kern="1200" dirty="0" err="1" smtClean="0">
                          <a:effectLst/>
                        </a:rPr>
                        <a:t>Plon</a:t>
                      </a:r>
                      <a:r>
                        <a:rPr lang="es-ES" sz="1800" kern="1200" dirty="0" smtClean="0">
                          <a:effectLst/>
                        </a:rPr>
                        <a:t>-R</a:t>
                      </a:r>
                    </a:p>
                    <a:p>
                      <a:pPr algn="just"/>
                      <a:endParaRPr lang="es-EC" dirty="0"/>
                    </a:p>
                  </a:txBody>
                  <a:tcPr/>
                </a:tc>
                <a:tc>
                  <a:txBody>
                    <a:bodyPr/>
                    <a:lstStyle/>
                    <a:p>
                      <a:pPr algn="just"/>
                      <a:r>
                        <a:rPr lang="es-EC" dirty="0" smtClean="0"/>
                        <a:t>Cuaderno</a:t>
                      </a:r>
                      <a:r>
                        <a:rPr lang="es-EC" baseline="0" dirty="0" smtClean="0"/>
                        <a:t> de Estímulos</a:t>
                      </a:r>
                      <a:endParaRPr lang="es-EC" dirty="0"/>
                    </a:p>
                  </a:txBody>
                  <a:tcPr/>
                </a:tc>
                <a:tc>
                  <a:txBody>
                    <a:bodyPr/>
                    <a:lstStyle/>
                    <a:p>
                      <a:pPr algn="just"/>
                      <a:r>
                        <a:rPr lang="es-EC" dirty="0" smtClean="0"/>
                        <a:t>Niños/as</a:t>
                      </a:r>
                      <a:endParaRPr lang="es-EC" dirty="0"/>
                    </a:p>
                  </a:txBody>
                  <a:tcPr/>
                </a:tc>
              </a:tr>
            </a:tbl>
          </a:graphicData>
        </a:graphic>
      </p:graphicFrame>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4581">
            <a:off x="6444208" y="4869159"/>
            <a:ext cx="1873565" cy="1791347"/>
          </a:xfrm>
          <a:prstGeom prst="rect">
            <a:avLst/>
          </a:prstGeom>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5229200"/>
            <a:ext cx="2016224" cy="1152128"/>
          </a:xfrm>
          <a:prstGeom prst="rect">
            <a:avLst/>
          </a:prstGeom>
        </p:spPr>
      </p:pic>
    </p:spTree>
    <p:extLst>
      <p:ext uri="{BB962C8B-B14F-4D97-AF65-F5344CB8AC3E}">
        <p14:creationId xmlns:p14="http://schemas.microsoft.com/office/powerpoint/2010/main" val="120786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58804" y="1412817"/>
            <a:ext cx="79819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dirty="0" smtClean="0">
                <a:ln w="11430">
                  <a:solidFill>
                    <a:schemeClr val="tx1">
                      <a:lumMod val="95000"/>
                      <a:lumOff val="5000"/>
                    </a:schemeClr>
                  </a:solidFill>
                </a:ln>
                <a:solidFill>
                  <a:schemeClr val="accent1">
                    <a:lumMod val="40000"/>
                    <a:lumOff val="60000"/>
                  </a:schemeClr>
                </a:solidFill>
                <a:effectLst>
                  <a:glow rad="63500">
                    <a:schemeClr val="accent6">
                      <a:satMod val="175000"/>
                      <a:alpha val="40000"/>
                    </a:schemeClr>
                  </a:glow>
                  <a:outerShdw blurRad="80000" dist="40000" dir="5040000" algn="tl">
                    <a:srgbClr val="000000">
                      <a:alpha val="30000"/>
                    </a:srgbClr>
                  </a:outerShdw>
                </a:effectLst>
              </a:rPr>
              <a:t>ANÁLISIS E INTERPRETACIÓN </a:t>
            </a:r>
          </a:p>
          <a:p>
            <a:pPr algn="ctr"/>
            <a:r>
              <a:rPr lang="es-ES" sz="3600" b="1" dirty="0" smtClean="0">
                <a:ln w="11430">
                  <a:solidFill>
                    <a:schemeClr val="tx1">
                      <a:lumMod val="95000"/>
                      <a:lumOff val="5000"/>
                    </a:schemeClr>
                  </a:solidFill>
                </a:ln>
                <a:solidFill>
                  <a:schemeClr val="accent1">
                    <a:lumMod val="40000"/>
                    <a:lumOff val="60000"/>
                  </a:schemeClr>
                </a:solidFill>
                <a:effectLst>
                  <a:glow rad="63500">
                    <a:schemeClr val="accent6">
                      <a:satMod val="175000"/>
                      <a:alpha val="40000"/>
                    </a:schemeClr>
                  </a:glow>
                  <a:outerShdw blurRad="80000" dist="40000" dir="5040000" algn="tl">
                    <a:srgbClr val="000000">
                      <a:alpha val="30000"/>
                    </a:srgbClr>
                  </a:outerShdw>
                </a:effectLst>
              </a:rPr>
              <a:t>DE DATOS </a:t>
            </a:r>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935" y="2924944"/>
            <a:ext cx="4207684" cy="2520280"/>
          </a:xfrm>
          <a:prstGeom prst="rect">
            <a:avLst/>
          </a:prstGeom>
          <a:ln>
            <a:noFill/>
          </a:ln>
          <a:effectLst>
            <a:softEdge rad="112500"/>
          </a:effectLst>
        </p:spPr>
      </p:pic>
    </p:spTree>
    <p:extLst>
      <p:ext uri="{BB962C8B-B14F-4D97-AF65-F5344CB8AC3E}">
        <p14:creationId xmlns:p14="http://schemas.microsoft.com/office/powerpoint/2010/main" val="4119100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678289899"/>
              </p:ext>
            </p:extLst>
          </p:nvPr>
        </p:nvGraphicFramePr>
        <p:xfrm>
          <a:off x="1475656" y="2348880"/>
          <a:ext cx="6645425" cy="1371600"/>
        </p:xfrm>
        <a:graphic>
          <a:graphicData uri="http://schemas.openxmlformats.org/drawingml/2006/table">
            <a:tbl>
              <a:tblPr firstRow="1" firstCol="1" bandRow="1">
                <a:tableStyleId>{BDBED569-4797-4DF1-A0F4-6AAB3CD982D8}</a:tableStyleId>
              </a:tblPr>
              <a:tblGrid>
                <a:gridCol w="1329085"/>
                <a:gridCol w="1329085"/>
                <a:gridCol w="1329085"/>
                <a:gridCol w="1329085"/>
                <a:gridCol w="1329085"/>
              </a:tblGrid>
              <a:tr h="0">
                <a:tc>
                  <a:txBody>
                    <a:bodyPr/>
                    <a:lstStyle/>
                    <a:p>
                      <a:pPr algn="ctr">
                        <a:lnSpc>
                          <a:spcPct val="150000"/>
                        </a:lnSpc>
                        <a:spcAft>
                          <a:spcPts val="0"/>
                        </a:spcAft>
                      </a:pPr>
                      <a:r>
                        <a:rPr lang="es-ES" sz="1200" b="1" dirty="0">
                          <a:effectLst/>
                        </a:rPr>
                        <a:t>MODO DE EVALUACIÓN</a:t>
                      </a:r>
                      <a:endParaRPr lang="es-ES" sz="1200" b="1" dirty="0">
                        <a:solidFill>
                          <a:srgbClr val="76923C"/>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S" sz="1200" b="1" dirty="0">
                          <a:effectLst/>
                        </a:rPr>
                        <a:t>FRECUENCIA</a:t>
                      </a:r>
                      <a:endParaRPr lang="es-ES" sz="1200" b="1"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200" b="1" dirty="0">
                          <a:effectLst/>
                        </a:rPr>
                        <a:t>TOTAL</a:t>
                      </a:r>
                      <a:endParaRPr lang="es-ES" sz="12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effectLst/>
                        </a:rPr>
                        <a:t>PORCENTAJE</a:t>
                      </a:r>
                      <a:endParaRPr lang="es-ES" sz="1200" b="1" dirty="0">
                        <a:solidFill>
                          <a:srgbClr val="76923C"/>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a:effectLst/>
                        </a:rPr>
                        <a:t> </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effectLst/>
                        </a:rPr>
                        <a:t>PARALELO A</a:t>
                      </a:r>
                      <a:endParaRPr lang="es-ES" sz="12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effectLst/>
                        </a:rPr>
                        <a:t>PARALELO C</a:t>
                      </a:r>
                      <a:endParaRPr lang="es-ES" sz="1200" b="1" dirty="0">
                        <a:solidFill>
                          <a:srgbClr val="76923C"/>
                        </a:solidFill>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es-ES" sz="1200" dirty="0">
                          <a:effectLst/>
                        </a:rPr>
                        <a:t> </a:t>
                      </a:r>
                      <a:endParaRPr lang="es-ES" sz="12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r>
              <a:tr h="0">
                <a:tc>
                  <a:txBody>
                    <a:bodyPr/>
                    <a:lstStyle/>
                    <a:p>
                      <a:pPr algn="ctr">
                        <a:lnSpc>
                          <a:spcPct val="150000"/>
                        </a:lnSpc>
                        <a:spcAft>
                          <a:spcPts val="0"/>
                        </a:spcAft>
                      </a:pPr>
                      <a:r>
                        <a:rPr lang="es-ES" sz="1200" b="1" dirty="0">
                          <a:effectLst/>
                        </a:rPr>
                        <a:t>SI</a:t>
                      </a:r>
                      <a:endParaRPr lang="es-ES" sz="12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ES" sz="1200" b="1" dirty="0">
                          <a:effectLst/>
                        </a:rPr>
                        <a:t>NO</a:t>
                      </a:r>
                      <a:endParaRPr lang="es-ES" sz="12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1</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2</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100%</a:t>
                      </a:r>
                      <a:endParaRPr lang="es-ES" sz="1200" dirty="0">
                        <a:solidFill>
                          <a:srgbClr val="76923C"/>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487357" y="1552046"/>
            <a:ext cx="8385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 3.  </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su Instituci</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Usted cuenta con material  espec</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fico  para desarrollar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  lenguaje oral?</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4150659132"/>
              </p:ext>
            </p:extLst>
          </p:nvPr>
        </p:nvGraphicFramePr>
        <p:xfrm>
          <a:off x="2220657" y="3717032"/>
          <a:ext cx="491871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8" name="2 Marcador de contenido"/>
          <p:cNvSpPr>
            <a:spLocks noGrp="1"/>
          </p:cNvSpPr>
          <p:nvPr>
            <p:ph idx="1"/>
          </p:nvPr>
        </p:nvSpPr>
        <p:spPr>
          <a:xfrm>
            <a:off x="487357" y="260648"/>
            <a:ext cx="8229600" cy="936104"/>
          </a:xfrm>
          <a:solidFill>
            <a:srgbClr val="FFFF66"/>
          </a:solidFill>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109728" indent="0" algn="ctr">
              <a:buNone/>
            </a:pPr>
            <a:r>
              <a:rPr lang="es-EC" sz="2000" b="1" dirty="0" smtClean="0">
                <a:latin typeface="Cambria" pitchFamily="18" charset="0"/>
              </a:rPr>
              <a:t>RESULTADOS </a:t>
            </a:r>
            <a:r>
              <a:rPr lang="es-EC" sz="2000" b="1" dirty="0">
                <a:latin typeface="Cambria" pitchFamily="18" charset="0"/>
              </a:rPr>
              <a:t>DE APLICACIÓN DE LA ENCUESTA DIRIGIDA A LAS DOCENTES DE </a:t>
            </a:r>
            <a:r>
              <a:rPr lang="es-EC" sz="2000" b="1" dirty="0" smtClean="0">
                <a:latin typeface="Cambria" pitchFamily="18" charset="0"/>
              </a:rPr>
              <a:t>PRIMER AÑO DE EDUCACIÓN GENERAL  </a:t>
            </a:r>
            <a:r>
              <a:rPr lang="es-EC" sz="2000" b="1" dirty="0">
                <a:latin typeface="Cambria" pitchFamily="18" charset="0"/>
              </a:rPr>
              <a:t>BÁSICA </a:t>
            </a:r>
            <a:r>
              <a:rPr lang="es-EC" sz="2000" b="1" dirty="0" smtClean="0">
                <a:latin typeface="Cambria" pitchFamily="18" charset="0"/>
              </a:rPr>
              <a:t>DE LOS PARALELOS </a:t>
            </a:r>
            <a:r>
              <a:rPr lang="es-EC" sz="2000" b="1" dirty="0">
                <a:latin typeface="Cambria" pitchFamily="18" charset="0"/>
              </a:rPr>
              <a:t>A Y C</a:t>
            </a:r>
            <a:endParaRPr lang="es-EC" sz="2000" dirty="0">
              <a:latin typeface="Cambria" pitchFamily="18" charset="0"/>
            </a:endParaRPr>
          </a:p>
        </p:txBody>
      </p:sp>
    </p:spTree>
    <p:extLst>
      <p:ext uri="{BB962C8B-B14F-4D97-AF65-F5344CB8AC3E}">
        <p14:creationId xmlns:p14="http://schemas.microsoft.com/office/powerpoint/2010/main" val="30201967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04664"/>
            <a:ext cx="75927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 5.  </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 qu</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frecuencia utiliza material did</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ctico en el aula de clase?</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934595251"/>
              </p:ext>
            </p:extLst>
          </p:nvPr>
        </p:nvGraphicFramePr>
        <p:xfrm>
          <a:off x="755576" y="908720"/>
          <a:ext cx="7704855" cy="2609008"/>
        </p:xfrm>
        <a:graphic>
          <a:graphicData uri="http://schemas.openxmlformats.org/drawingml/2006/table">
            <a:tbl>
              <a:tblPr firstRow="1" firstCol="1" bandRow="1">
                <a:tableStyleId>{BDBED569-4797-4DF1-A0F4-6AAB3CD982D8}</a:tableStyleId>
              </a:tblPr>
              <a:tblGrid>
                <a:gridCol w="1540971"/>
                <a:gridCol w="1540971"/>
                <a:gridCol w="1540971"/>
                <a:gridCol w="1540971"/>
                <a:gridCol w="1540971"/>
              </a:tblGrid>
              <a:tr h="610849">
                <a:tc>
                  <a:txBody>
                    <a:bodyPr/>
                    <a:lstStyle/>
                    <a:p>
                      <a:pPr algn="ctr">
                        <a:lnSpc>
                          <a:spcPct val="150000"/>
                        </a:lnSpc>
                        <a:spcAft>
                          <a:spcPts val="0"/>
                        </a:spcAft>
                      </a:pPr>
                      <a:r>
                        <a:rPr lang="es-ES" sz="1400" dirty="0">
                          <a:effectLst/>
                        </a:rPr>
                        <a:t>MODO DE EVALUACIÓN</a:t>
                      </a:r>
                      <a:endParaRPr lang="es-ES" sz="1400" dirty="0">
                        <a:solidFill>
                          <a:srgbClr val="76923C"/>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S" sz="1400" dirty="0">
                          <a:effectLst/>
                        </a:rPr>
                        <a:t>FRECUENCIA</a:t>
                      </a:r>
                      <a:endParaRPr lang="es-ES" sz="14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400">
                          <a:effectLst/>
                        </a:rPr>
                        <a:t>TOTAL</a:t>
                      </a:r>
                      <a:endParaRPr lang="es-ES" sz="14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PORCENTAJE</a:t>
                      </a:r>
                      <a:endParaRPr lang="es-ES" sz="1400">
                        <a:solidFill>
                          <a:srgbClr val="76923C"/>
                        </a:solidFill>
                        <a:effectLst/>
                        <a:latin typeface="Calibri"/>
                        <a:ea typeface="Calibri"/>
                        <a:cs typeface="Times New Roman"/>
                      </a:endParaRPr>
                    </a:p>
                  </a:txBody>
                  <a:tcPr marL="68580" marR="68580" marT="0" marB="0"/>
                </a:tc>
              </a:tr>
              <a:tr h="252202">
                <a:tc>
                  <a:txBody>
                    <a:bodyPr/>
                    <a:lstStyle/>
                    <a:p>
                      <a:pPr algn="just">
                        <a:lnSpc>
                          <a:spcPct val="150000"/>
                        </a:lnSpc>
                        <a:spcAft>
                          <a:spcPts val="0"/>
                        </a:spcAft>
                      </a:pPr>
                      <a:r>
                        <a:rPr lang="es-ES" sz="1400">
                          <a:effectLst/>
                        </a:rPr>
                        <a:t> </a:t>
                      </a:r>
                      <a:endParaRPr lang="es-ES" sz="14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b="1" dirty="0">
                          <a:effectLst/>
                        </a:rPr>
                        <a:t>PARALELO A</a:t>
                      </a:r>
                      <a:endParaRPr lang="es-ES" sz="14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b="1" dirty="0">
                          <a:effectLst/>
                        </a:rPr>
                        <a:t>PARALELO C</a:t>
                      </a:r>
                      <a:endParaRPr lang="es-ES" sz="1400" b="1" dirty="0">
                        <a:solidFill>
                          <a:srgbClr val="76923C"/>
                        </a:solidFill>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es-ES" sz="1400" b="1" dirty="0">
                          <a:effectLst/>
                        </a:rPr>
                        <a:t> </a:t>
                      </a:r>
                      <a:endParaRPr lang="es-ES" sz="1400" b="1"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r>
              <a:tr h="252202">
                <a:tc>
                  <a:txBody>
                    <a:bodyPr/>
                    <a:lstStyle/>
                    <a:p>
                      <a:pPr algn="just">
                        <a:lnSpc>
                          <a:spcPct val="150000"/>
                        </a:lnSpc>
                        <a:spcAft>
                          <a:spcPts val="0"/>
                        </a:spcAft>
                      </a:pPr>
                      <a:r>
                        <a:rPr lang="es-ES" sz="1400">
                          <a:effectLst/>
                        </a:rPr>
                        <a:t>a) Siempre</a:t>
                      </a:r>
                      <a:endParaRPr lang="es-ES" sz="14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1</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0</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1</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50%</a:t>
                      </a:r>
                      <a:endParaRPr lang="es-ES" sz="1400">
                        <a:solidFill>
                          <a:srgbClr val="76923C"/>
                        </a:solidFill>
                        <a:effectLst/>
                        <a:latin typeface="Calibri"/>
                        <a:ea typeface="Calibri"/>
                        <a:cs typeface="Times New Roman"/>
                      </a:endParaRPr>
                    </a:p>
                  </a:txBody>
                  <a:tcPr marL="68580" marR="68580" marT="0" marB="0" anchor="ctr"/>
                </a:tc>
              </a:tr>
              <a:tr h="504404">
                <a:tc>
                  <a:txBody>
                    <a:bodyPr/>
                    <a:lstStyle/>
                    <a:p>
                      <a:pPr algn="just">
                        <a:lnSpc>
                          <a:spcPct val="150000"/>
                        </a:lnSpc>
                        <a:spcAft>
                          <a:spcPts val="0"/>
                        </a:spcAft>
                      </a:pPr>
                      <a:r>
                        <a:rPr lang="es-ES" sz="1400">
                          <a:effectLst/>
                        </a:rPr>
                        <a:t>b) Casi siempre</a:t>
                      </a:r>
                      <a:endParaRPr lang="es-ES" sz="14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1</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1</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50%</a:t>
                      </a:r>
                      <a:endParaRPr lang="es-ES" sz="1400">
                        <a:solidFill>
                          <a:srgbClr val="76923C"/>
                        </a:solidFill>
                        <a:effectLst/>
                        <a:latin typeface="Calibri"/>
                        <a:ea typeface="Calibri"/>
                        <a:cs typeface="Times New Roman"/>
                      </a:endParaRPr>
                    </a:p>
                  </a:txBody>
                  <a:tcPr marL="68580" marR="68580" marT="0" marB="0" anchor="ctr"/>
                </a:tc>
              </a:tr>
              <a:tr h="504404">
                <a:tc>
                  <a:txBody>
                    <a:bodyPr/>
                    <a:lstStyle/>
                    <a:p>
                      <a:pPr algn="just">
                        <a:lnSpc>
                          <a:spcPct val="150000"/>
                        </a:lnSpc>
                        <a:spcAft>
                          <a:spcPts val="0"/>
                        </a:spcAft>
                      </a:pPr>
                      <a:r>
                        <a:rPr lang="es-ES" sz="1400" dirty="0">
                          <a:effectLst/>
                        </a:rPr>
                        <a:t>c) Algunas veces</a:t>
                      </a:r>
                      <a:endParaRPr lang="es-ES" sz="14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0</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0</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0</a:t>
                      </a:r>
                      <a:endParaRPr lang="es-ES" sz="1400" dirty="0">
                        <a:solidFill>
                          <a:srgbClr val="76923C"/>
                        </a:solidFill>
                        <a:effectLst/>
                        <a:latin typeface="Calibri"/>
                        <a:ea typeface="Calibri"/>
                        <a:cs typeface="Times New Roman"/>
                      </a:endParaRPr>
                    </a:p>
                  </a:txBody>
                  <a:tcPr marL="68580" marR="68580" marT="0" marB="0" anchor="ctr"/>
                </a:tc>
              </a:tr>
              <a:tr h="252202">
                <a:tc>
                  <a:txBody>
                    <a:bodyPr/>
                    <a:lstStyle/>
                    <a:p>
                      <a:pPr algn="just">
                        <a:lnSpc>
                          <a:spcPct val="150000"/>
                        </a:lnSpc>
                        <a:spcAft>
                          <a:spcPts val="0"/>
                        </a:spcAft>
                      </a:pPr>
                      <a:r>
                        <a:rPr lang="es-ES" sz="1400">
                          <a:effectLst/>
                        </a:rPr>
                        <a:t>d) Nunca</a:t>
                      </a:r>
                      <a:endParaRPr lang="es-ES" sz="14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effectLst/>
                        </a:rPr>
                        <a:t>0</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0</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0</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0</a:t>
                      </a:r>
                      <a:endParaRPr lang="es-ES" sz="1400" dirty="0">
                        <a:solidFill>
                          <a:srgbClr val="76923C"/>
                        </a:solidFill>
                        <a:effectLst/>
                        <a:latin typeface="Calibri"/>
                        <a:ea typeface="Calibri"/>
                        <a:cs typeface="Times New Roman"/>
                      </a:endParaRPr>
                    </a:p>
                  </a:txBody>
                  <a:tcPr marL="68580" marR="68580" marT="0" marB="0" anchor="ctr"/>
                </a:tc>
              </a:tr>
            </a:tbl>
          </a:graphicData>
        </a:graphic>
      </p:graphicFrame>
      <p:graphicFrame>
        <p:nvGraphicFramePr>
          <p:cNvPr id="4" name="3 Gráfico"/>
          <p:cNvGraphicFramePr/>
          <p:nvPr>
            <p:extLst>
              <p:ext uri="{D42A27DB-BD31-4B8C-83A1-F6EECF244321}">
                <p14:modId xmlns:p14="http://schemas.microsoft.com/office/powerpoint/2010/main" val="3115433992"/>
              </p:ext>
            </p:extLst>
          </p:nvPr>
        </p:nvGraphicFramePr>
        <p:xfrm>
          <a:off x="1835696" y="3717032"/>
          <a:ext cx="5393432"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186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84049296"/>
              </p:ext>
            </p:extLst>
          </p:nvPr>
        </p:nvGraphicFramePr>
        <p:xfrm>
          <a:off x="1286513" y="1196752"/>
          <a:ext cx="7010400" cy="2193096"/>
        </p:xfrm>
        <a:graphic>
          <a:graphicData uri="http://schemas.openxmlformats.org/drawingml/2006/table">
            <a:tbl>
              <a:tblPr firstRow="1" firstCol="1" bandRow="1">
                <a:tableStyleId>{BDBED569-4797-4DF1-A0F4-6AAB3CD982D8}</a:tableStyleId>
              </a:tblPr>
              <a:tblGrid>
                <a:gridCol w="1402080"/>
                <a:gridCol w="1402080"/>
                <a:gridCol w="1402080"/>
                <a:gridCol w="1402080"/>
                <a:gridCol w="1402080"/>
              </a:tblGrid>
              <a:tr h="272856">
                <a:tc>
                  <a:txBody>
                    <a:bodyPr/>
                    <a:lstStyle/>
                    <a:p>
                      <a:pPr algn="ctr">
                        <a:lnSpc>
                          <a:spcPct val="150000"/>
                        </a:lnSpc>
                        <a:spcAft>
                          <a:spcPts val="0"/>
                        </a:spcAft>
                      </a:pPr>
                      <a:r>
                        <a:rPr lang="es-ES" sz="1200" dirty="0">
                          <a:effectLst/>
                        </a:rPr>
                        <a:t>MODO DE EVALUACIÓN</a:t>
                      </a:r>
                      <a:endParaRPr lang="es-ES" sz="1200" dirty="0">
                        <a:solidFill>
                          <a:srgbClr val="76923C"/>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S" sz="1200" dirty="0" smtClean="0">
                          <a:effectLst/>
                        </a:rPr>
                        <a:t>RECUENCIA</a:t>
                      </a:r>
                      <a:endParaRPr lang="es-ES" sz="12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200" dirty="0">
                          <a:effectLst/>
                        </a:rPr>
                        <a:t>TOTAL</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PORCENTAJE</a:t>
                      </a:r>
                      <a:endParaRPr lang="es-ES" sz="1200" dirty="0">
                        <a:solidFill>
                          <a:srgbClr val="76923C"/>
                        </a:solidFill>
                        <a:effectLst/>
                        <a:latin typeface="Calibri"/>
                        <a:ea typeface="Calibri"/>
                        <a:cs typeface="Times New Roman"/>
                      </a:endParaRPr>
                    </a:p>
                  </a:txBody>
                  <a:tcPr marL="68580" marR="68580" marT="0" marB="0"/>
                </a:tc>
              </a:tr>
              <a:tr h="272856">
                <a:tc>
                  <a:txBody>
                    <a:bodyPr/>
                    <a:lstStyle/>
                    <a:p>
                      <a:pPr algn="just">
                        <a:lnSpc>
                          <a:spcPct val="150000"/>
                        </a:lnSpc>
                        <a:spcAft>
                          <a:spcPts val="0"/>
                        </a:spcAft>
                      </a:pPr>
                      <a:r>
                        <a:rPr lang="es-ES" sz="1200" dirty="0">
                          <a:effectLst/>
                        </a:rPr>
                        <a:t> </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effectLst/>
                        </a:rPr>
                        <a:t>PARALELO A</a:t>
                      </a:r>
                      <a:endParaRPr lang="es-ES" sz="12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effectLst/>
                        </a:rPr>
                        <a:t>PARALELO C</a:t>
                      </a:r>
                      <a:endParaRPr lang="es-ES" sz="1200" b="1" dirty="0">
                        <a:solidFill>
                          <a:srgbClr val="76923C"/>
                        </a:solidFill>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es-ES" sz="1200" dirty="0">
                          <a:effectLst/>
                        </a:rPr>
                        <a:t> </a:t>
                      </a:r>
                      <a:endParaRPr lang="es-ES" sz="12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r>
              <a:tr h="272856">
                <a:tc>
                  <a:txBody>
                    <a:bodyPr/>
                    <a:lstStyle/>
                    <a:p>
                      <a:pPr algn="just">
                        <a:lnSpc>
                          <a:spcPct val="150000"/>
                        </a:lnSpc>
                        <a:spcAft>
                          <a:spcPts val="0"/>
                        </a:spcAft>
                      </a:pPr>
                      <a:r>
                        <a:rPr lang="es-ES" sz="1200" dirty="0">
                          <a:effectLst/>
                        </a:rPr>
                        <a:t>a) Tarjetas</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r>
              <a:tr h="272856">
                <a:tc>
                  <a:txBody>
                    <a:bodyPr/>
                    <a:lstStyle/>
                    <a:p>
                      <a:pPr algn="just">
                        <a:lnSpc>
                          <a:spcPct val="150000"/>
                        </a:lnSpc>
                        <a:spcAft>
                          <a:spcPts val="0"/>
                        </a:spcAft>
                      </a:pPr>
                      <a:r>
                        <a:rPr lang="es-ES" sz="1200" dirty="0">
                          <a:effectLst/>
                        </a:rPr>
                        <a:t>b) Rimas</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r>
              <a:tr h="272856">
                <a:tc>
                  <a:txBody>
                    <a:bodyPr/>
                    <a:lstStyle/>
                    <a:p>
                      <a:pPr algn="just">
                        <a:lnSpc>
                          <a:spcPct val="150000"/>
                        </a:lnSpc>
                        <a:spcAft>
                          <a:spcPts val="0"/>
                        </a:spcAft>
                      </a:pPr>
                      <a:r>
                        <a:rPr lang="es-ES" sz="1200" dirty="0">
                          <a:effectLst/>
                        </a:rPr>
                        <a:t>c) Títeres</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r>
              <a:tr h="272856">
                <a:tc>
                  <a:txBody>
                    <a:bodyPr/>
                    <a:lstStyle/>
                    <a:p>
                      <a:pPr algn="just">
                        <a:lnSpc>
                          <a:spcPct val="150000"/>
                        </a:lnSpc>
                        <a:spcAft>
                          <a:spcPts val="0"/>
                        </a:spcAft>
                      </a:pPr>
                      <a:r>
                        <a:rPr lang="es-ES" sz="1200" dirty="0">
                          <a:effectLst/>
                        </a:rPr>
                        <a:t>d) Cuentos</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a:t>
                      </a:r>
                      <a:endParaRPr lang="es-ES" sz="12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50%</a:t>
                      </a:r>
                      <a:endParaRPr lang="es-ES" sz="1200" dirty="0">
                        <a:solidFill>
                          <a:srgbClr val="76923C"/>
                        </a:solidFill>
                        <a:effectLst/>
                        <a:latin typeface="Calibri"/>
                        <a:ea typeface="Calibri"/>
                        <a:cs typeface="Times New Roman"/>
                      </a:endParaRPr>
                    </a:p>
                  </a:txBody>
                  <a:tcPr marL="68580" marR="68580" marT="0" marB="0" anchor="ctr"/>
                </a:tc>
              </a:tr>
              <a:tr h="272856">
                <a:tc>
                  <a:txBody>
                    <a:bodyPr/>
                    <a:lstStyle/>
                    <a:p>
                      <a:pPr algn="just">
                        <a:lnSpc>
                          <a:spcPct val="150000"/>
                        </a:lnSpc>
                        <a:spcAft>
                          <a:spcPts val="0"/>
                        </a:spcAft>
                      </a:pPr>
                      <a:r>
                        <a:rPr lang="es-ES" sz="1000">
                          <a:effectLst/>
                        </a:rPr>
                        <a:t> </a:t>
                      </a:r>
                      <a:endParaRPr lang="es-ES" sz="11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a:effectLst/>
                        </a:rPr>
                        <a:t> </a:t>
                      </a:r>
                      <a:endParaRPr lang="es-ES" sz="11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000">
                          <a:effectLst/>
                        </a:rPr>
                        <a:t> </a:t>
                      </a:r>
                      <a:endParaRPr lang="es-ES" sz="11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000">
                          <a:effectLst/>
                        </a:rPr>
                        <a:t> </a:t>
                      </a:r>
                      <a:endParaRPr lang="es-ES" sz="11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000" dirty="0">
                          <a:effectLst/>
                        </a:rPr>
                        <a:t> </a:t>
                      </a:r>
                      <a:endParaRPr lang="es-ES" sz="1100" dirty="0">
                        <a:solidFill>
                          <a:srgbClr val="76923C"/>
                        </a:solidFill>
                        <a:effectLst/>
                        <a:latin typeface="Calibri"/>
                        <a:ea typeface="Calibri"/>
                        <a:cs typeface="Times New Roman"/>
                      </a:endParaRPr>
                    </a:p>
                  </a:txBody>
                  <a:tcPr marL="68580" marR="68580" marT="0" marB="0" anchor="ctr"/>
                </a:tc>
              </a:tr>
            </a:tbl>
          </a:graphicData>
        </a:graphic>
      </p:graphicFrame>
      <p:sp>
        <p:nvSpPr>
          <p:cNvPr id="5" name="Rectangle 1"/>
          <p:cNvSpPr>
            <a:spLocks noChangeArrowheads="1"/>
          </p:cNvSpPr>
          <p:nvPr/>
        </p:nvSpPr>
        <p:spPr bwMode="auto">
          <a:xfrm>
            <a:off x="395536" y="251458"/>
            <a:ext cx="792088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 15.  </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material did</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ctico utiliza para desarrollar </a:t>
            </a:r>
            <a:r>
              <a:rPr kumimoji="0" lang="es-E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 lenguaje oral en sus educandos?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2659459957"/>
              </p:ext>
            </p:extLst>
          </p:nvPr>
        </p:nvGraphicFramePr>
        <p:xfrm>
          <a:off x="2123728" y="3573016"/>
          <a:ext cx="5002530"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1417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27070530"/>
              </p:ext>
            </p:extLst>
          </p:nvPr>
        </p:nvGraphicFramePr>
        <p:xfrm>
          <a:off x="971600" y="1412776"/>
          <a:ext cx="7081760" cy="1576590"/>
        </p:xfrm>
        <a:graphic>
          <a:graphicData uri="http://schemas.openxmlformats.org/drawingml/2006/table">
            <a:tbl>
              <a:tblPr firstRow="1" firstCol="1" bandRow="1">
                <a:tableStyleId>{BDBED569-4797-4DF1-A0F4-6AAB3CD982D8}</a:tableStyleId>
              </a:tblPr>
              <a:tblGrid>
                <a:gridCol w="1416352"/>
                <a:gridCol w="1416352"/>
                <a:gridCol w="1416352"/>
                <a:gridCol w="1416352"/>
                <a:gridCol w="1416352"/>
              </a:tblGrid>
              <a:tr h="342650">
                <a:tc>
                  <a:txBody>
                    <a:bodyPr/>
                    <a:lstStyle/>
                    <a:p>
                      <a:pPr algn="ctr">
                        <a:lnSpc>
                          <a:spcPct val="150000"/>
                        </a:lnSpc>
                        <a:spcAft>
                          <a:spcPts val="0"/>
                        </a:spcAft>
                      </a:pPr>
                      <a:r>
                        <a:rPr lang="es-ES" sz="1200" dirty="0">
                          <a:effectLst/>
                        </a:rPr>
                        <a:t>MODO DE EVALUACIÓN</a:t>
                      </a:r>
                      <a:endParaRPr lang="es-ES" sz="1200" dirty="0">
                        <a:solidFill>
                          <a:srgbClr val="76923C"/>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S" sz="1200" dirty="0">
                          <a:effectLst/>
                        </a:rPr>
                        <a:t>FRECUENCIA</a:t>
                      </a:r>
                      <a:endParaRPr lang="es-ES" sz="12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200">
                          <a:effectLst/>
                        </a:rPr>
                        <a:t>TOTAL</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PORCENTAJE</a:t>
                      </a:r>
                      <a:endParaRPr lang="es-ES" sz="1200">
                        <a:solidFill>
                          <a:srgbClr val="76923C"/>
                        </a:solidFill>
                        <a:effectLst/>
                        <a:latin typeface="Calibri"/>
                        <a:ea typeface="Calibri"/>
                        <a:cs typeface="Times New Roman"/>
                      </a:endParaRPr>
                    </a:p>
                  </a:txBody>
                  <a:tcPr marL="68580" marR="68580" marT="0" marB="0"/>
                </a:tc>
              </a:tr>
              <a:tr h="342650">
                <a:tc>
                  <a:txBody>
                    <a:bodyPr/>
                    <a:lstStyle/>
                    <a:p>
                      <a:pPr algn="just">
                        <a:lnSpc>
                          <a:spcPct val="150000"/>
                        </a:lnSpc>
                        <a:spcAft>
                          <a:spcPts val="0"/>
                        </a:spcAft>
                      </a:pPr>
                      <a:r>
                        <a:rPr lang="es-ES" sz="1200">
                          <a:effectLst/>
                        </a:rPr>
                        <a:t> </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effectLst/>
                        </a:rPr>
                        <a:t>PARALELO A</a:t>
                      </a:r>
                      <a:endParaRPr lang="es-ES" sz="12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effectLst/>
                        </a:rPr>
                        <a:t>PARALELO C</a:t>
                      </a:r>
                      <a:endParaRPr lang="es-ES" sz="1200" b="1" dirty="0">
                        <a:solidFill>
                          <a:srgbClr val="76923C"/>
                        </a:solidFill>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es-ES" sz="1200" dirty="0">
                          <a:effectLst/>
                        </a:rPr>
                        <a:t> </a:t>
                      </a:r>
                      <a:endParaRPr lang="es-ES" sz="12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r>
              <a:tr h="342650">
                <a:tc>
                  <a:txBody>
                    <a:bodyPr/>
                    <a:lstStyle/>
                    <a:p>
                      <a:pPr algn="ctr">
                        <a:lnSpc>
                          <a:spcPct val="150000"/>
                        </a:lnSpc>
                        <a:spcAft>
                          <a:spcPts val="0"/>
                        </a:spcAft>
                      </a:pPr>
                      <a:r>
                        <a:rPr lang="es-ES" sz="1200">
                          <a:effectLst/>
                        </a:rPr>
                        <a:t>SI</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0</a:t>
                      </a:r>
                      <a:endParaRPr lang="es-ES" sz="1200"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0</a:t>
                      </a:r>
                      <a:endParaRPr lang="es-ES" sz="1200">
                        <a:solidFill>
                          <a:srgbClr val="76923C"/>
                        </a:solidFill>
                        <a:effectLst/>
                        <a:latin typeface="Calibri"/>
                        <a:ea typeface="Calibri"/>
                        <a:cs typeface="Times New Roman"/>
                      </a:endParaRPr>
                    </a:p>
                  </a:txBody>
                  <a:tcPr marL="68580" marR="68580" marT="0" marB="0"/>
                </a:tc>
              </a:tr>
              <a:tr h="342650">
                <a:tc>
                  <a:txBody>
                    <a:bodyPr/>
                    <a:lstStyle/>
                    <a:p>
                      <a:pPr algn="ctr">
                        <a:lnSpc>
                          <a:spcPct val="150000"/>
                        </a:lnSpc>
                        <a:spcAft>
                          <a:spcPts val="0"/>
                        </a:spcAft>
                      </a:pPr>
                      <a:r>
                        <a:rPr lang="es-ES" sz="1200">
                          <a:effectLst/>
                        </a:rPr>
                        <a:t>NO</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20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a:effectLst/>
                        </a:rPr>
                        <a:t>100%</a:t>
                      </a:r>
                      <a:endParaRPr lang="es-ES" sz="1200" dirty="0">
                        <a:solidFill>
                          <a:srgbClr val="76923C"/>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777636" y="620688"/>
            <a:ext cx="77048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 17.  </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Utiliza en el aula material did</a:t>
            </a:r>
            <a:r>
              <a:rPr kumimoji="0" lang="es-ES"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ctico para trabajar vocabulario?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extLst>
              <p:ext uri="{D42A27DB-BD31-4B8C-83A1-F6EECF244321}">
                <p14:modId xmlns:p14="http://schemas.microsoft.com/office/powerpoint/2010/main" val="1092019878"/>
              </p:ext>
            </p:extLst>
          </p:nvPr>
        </p:nvGraphicFramePr>
        <p:xfrm>
          <a:off x="1979712" y="3212976"/>
          <a:ext cx="5088752"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6126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11560" y="620688"/>
            <a:ext cx="8229600" cy="720080"/>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09728" indent="0" algn="ctr">
              <a:buFont typeface="Arial" pitchFamily="34" charset="0"/>
              <a:buNone/>
            </a:pPr>
            <a:r>
              <a:rPr lang="es-ES" sz="2000" b="1" dirty="0" smtClean="0">
                <a:latin typeface="Cambria" pitchFamily="18" charset="0"/>
              </a:rPr>
              <a:t>RESULTADOS  DE LA FICHA DE OBSERVACIÓN AL MATERIAL DIDÀCTICO QUE POSEE LA INSTITUCIÓN PARA DESARROLLAR EL LENGUAJE ORAL</a:t>
            </a:r>
            <a:endParaRPr lang="es-EC" sz="2000" dirty="0">
              <a:latin typeface="Cambria"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4247785186"/>
              </p:ext>
            </p:extLst>
          </p:nvPr>
        </p:nvGraphicFramePr>
        <p:xfrm>
          <a:off x="765921" y="1700808"/>
          <a:ext cx="7920878" cy="4536507"/>
        </p:xfrm>
        <a:graphic>
          <a:graphicData uri="http://schemas.openxmlformats.org/drawingml/2006/table">
            <a:tbl>
              <a:tblPr firstRow="1" firstCol="1" bandRow="1">
                <a:tableStyleId>{ED083AE6-46FA-4A59-8FB0-9F97EB10719F}</a:tableStyleId>
              </a:tblPr>
              <a:tblGrid>
                <a:gridCol w="513150"/>
                <a:gridCol w="516562"/>
                <a:gridCol w="633671"/>
                <a:gridCol w="136818"/>
                <a:gridCol w="368985"/>
                <a:gridCol w="639127"/>
                <a:gridCol w="1224136"/>
                <a:gridCol w="936104"/>
                <a:gridCol w="972343"/>
                <a:gridCol w="784540"/>
                <a:gridCol w="1195442"/>
              </a:tblGrid>
              <a:tr h="927469">
                <a:tc gridSpan="2">
                  <a:txBody>
                    <a:bodyPr/>
                    <a:lstStyle/>
                    <a:p>
                      <a:pPr algn="ctr">
                        <a:lnSpc>
                          <a:spcPct val="150000"/>
                        </a:lnSpc>
                        <a:spcAft>
                          <a:spcPts val="0"/>
                        </a:spcAft>
                      </a:pPr>
                      <a:r>
                        <a:rPr lang="es-ES" sz="1400" dirty="0">
                          <a:effectLst/>
                        </a:rPr>
                        <a:t>Primero de básica</a:t>
                      </a:r>
                      <a:endParaRPr lang="es-ES" sz="14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400" dirty="0">
                          <a:effectLst/>
                        </a:rPr>
                        <a:t>A</a:t>
                      </a:r>
                      <a:endParaRPr lang="es-ES" sz="1400" dirty="0">
                        <a:solidFill>
                          <a:srgbClr val="76923C"/>
                        </a:solidFill>
                        <a:effectLst/>
                        <a:latin typeface="Calibri"/>
                        <a:ea typeface="Calibri"/>
                        <a:cs typeface="Times New Roman"/>
                      </a:endParaRPr>
                    </a:p>
                  </a:txBody>
                  <a:tcPr marL="68580" marR="68580" marT="0" marB="0" anchor="ctr"/>
                </a:tc>
                <a:tc gridSpan="2">
                  <a:txBody>
                    <a:bodyPr/>
                    <a:lstStyle/>
                    <a:p>
                      <a:pPr algn="ctr">
                        <a:lnSpc>
                          <a:spcPct val="150000"/>
                        </a:lnSpc>
                        <a:spcAft>
                          <a:spcPts val="0"/>
                        </a:spcAft>
                      </a:pPr>
                      <a:r>
                        <a:rPr lang="es-ES" sz="1400" dirty="0">
                          <a:effectLst/>
                        </a:rPr>
                        <a:t>C</a:t>
                      </a:r>
                      <a:endParaRPr lang="es-ES" sz="1400" dirty="0">
                        <a:solidFill>
                          <a:srgbClr val="76923C"/>
                        </a:solidFill>
                        <a:effectLst/>
                        <a:latin typeface="Calibri"/>
                        <a:ea typeface="Calibri"/>
                        <a:cs typeface="Times New Roman"/>
                      </a:endParaRPr>
                    </a:p>
                  </a:txBody>
                  <a:tcPr marL="68580" marR="68580" marT="0" marB="0" anchor="ctr"/>
                </a:tc>
                <a:tc hMerge="1">
                  <a:txBody>
                    <a:bodyPr/>
                    <a:lstStyle/>
                    <a:p>
                      <a:endParaRPr lang="es-ES"/>
                    </a:p>
                  </a:txBody>
                  <a:tcPr/>
                </a:tc>
                <a:tc gridSpan="6">
                  <a:txBody>
                    <a:bodyPr/>
                    <a:lstStyle/>
                    <a:p>
                      <a:pPr>
                        <a:lnSpc>
                          <a:spcPct val="150000"/>
                        </a:lnSpc>
                        <a:spcAft>
                          <a:spcPts val="0"/>
                        </a:spcAft>
                      </a:pPr>
                      <a:r>
                        <a:rPr lang="es-ES" sz="1400" dirty="0">
                          <a:effectLst/>
                        </a:rPr>
                        <a:t> </a:t>
                      </a:r>
                      <a:endParaRPr lang="es-ES" sz="14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8525">
                <a:tc gridSpan="2">
                  <a:txBody>
                    <a:bodyPr/>
                    <a:lstStyle/>
                    <a:p>
                      <a:pPr>
                        <a:lnSpc>
                          <a:spcPct val="150000"/>
                        </a:lnSpc>
                        <a:spcAft>
                          <a:spcPts val="0"/>
                        </a:spcAft>
                      </a:pPr>
                      <a:r>
                        <a:rPr lang="es-ES" sz="1400">
                          <a:effectLst/>
                        </a:rPr>
                        <a:t>FECHA</a:t>
                      </a:r>
                      <a:endParaRPr lang="es-ES" sz="1400">
                        <a:solidFill>
                          <a:srgbClr val="76923C"/>
                        </a:solidFill>
                        <a:effectLst/>
                        <a:latin typeface="Calibri"/>
                        <a:ea typeface="Calibri"/>
                        <a:cs typeface="Times New Roman"/>
                      </a:endParaRPr>
                    </a:p>
                  </a:txBody>
                  <a:tcPr marL="68580" marR="68580" marT="0" marB="0" anchor="ctr"/>
                </a:tc>
                <a:tc hMerge="1">
                  <a:txBody>
                    <a:bodyPr/>
                    <a:lstStyle/>
                    <a:p>
                      <a:endParaRPr lang="es-ES"/>
                    </a:p>
                  </a:txBody>
                  <a:tcPr/>
                </a:tc>
                <a:tc gridSpan="9">
                  <a:txBody>
                    <a:bodyPr/>
                    <a:lstStyle/>
                    <a:p>
                      <a:pPr>
                        <a:lnSpc>
                          <a:spcPct val="150000"/>
                        </a:lnSpc>
                        <a:spcAft>
                          <a:spcPts val="0"/>
                        </a:spcAft>
                      </a:pPr>
                      <a:r>
                        <a:rPr lang="es-ES" sz="1400" dirty="0">
                          <a:effectLst/>
                        </a:rPr>
                        <a:t> </a:t>
                      </a:r>
                      <a:endParaRPr lang="es-ES" sz="14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8525">
                <a:tc gridSpan="6">
                  <a:txBody>
                    <a:bodyPr/>
                    <a:lstStyle/>
                    <a:p>
                      <a:pPr algn="ctr">
                        <a:lnSpc>
                          <a:spcPct val="150000"/>
                        </a:lnSpc>
                        <a:spcAft>
                          <a:spcPts val="0"/>
                        </a:spcAft>
                      </a:pPr>
                      <a:r>
                        <a:rPr lang="es-ES" sz="1400" dirty="0">
                          <a:effectLst/>
                        </a:rPr>
                        <a:t> </a:t>
                      </a:r>
                      <a:endParaRPr lang="es-ES" sz="1400"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ctr">
                        <a:lnSpc>
                          <a:spcPct val="150000"/>
                        </a:lnSpc>
                        <a:spcAft>
                          <a:spcPts val="0"/>
                        </a:spcAft>
                      </a:pPr>
                      <a:r>
                        <a:rPr lang="es-ES" sz="1400" b="1" dirty="0">
                          <a:effectLst/>
                        </a:rPr>
                        <a:t>EL MATERIAL DIDÁCTICO…</a:t>
                      </a:r>
                      <a:endParaRPr lang="es-ES" sz="1400" b="1"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16413">
                <a:tc>
                  <a:txBody>
                    <a:bodyPr/>
                    <a:lstStyle/>
                    <a:p>
                      <a:pPr algn="ctr">
                        <a:lnSpc>
                          <a:spcPct val="150000"/>
                        </a:lnSpc>
                        <a:spcAft>
                          <a:spcPts val="0"/>
                        </a:spcAft>
                      </a:pPr>
                      <a:r>
                        <a:rPr lang="es-ES" sz="1400">
                          <a:effectLst/>
                        </a:rPr>
                        <a:t>No.</a:t>
                      </a:r>
                      <a:endParaRPr lang="es-ES" sz="1400">
                        <a:solidFill>
                          <a:srgbClr val="76923C"/>
                        </a:solidFill>
                        <a:effectLst/>
                        <a:latin typeface="Calibri"/>
                        <a:ea typeface="Calibri"/>
                        <a:cs typeface="Times New Roman"/>
                      </a:endParaRPr>
                    </a:p>
                  </a:txBody>
                  <a:tcPr marL="68580" marR="68580" marT="0" marB="0"/>
                </a:tc>
                <a:tc gridSpan="3">
                  <a:txBody>
                    <a:bodyPr/>
                    <a:lstStyle/>
                    <a:p>
                      <a:pPr>
                        <a:lnSpc>
                          <a:spcPct val="150000"/>
                        </a:lnSpc>
                        <a:spcAft>
                          <a:spcPts val="0"/>
                        </a:spcAft>
                      </a:pPr>
                      <a:r>
                        <a:rPr lang="es-ES" sz="1400" b="1" dirty="0">
                          <a:effectLst/>
                        </a:rPr>
                        <a:t>Descripción</a:t>
                      </a:r>
                      <a:endParaRPr lang="es-ES" sz="1400" b="1"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b="1" dirty="0">
                          <a:effectLst/>
                        </a:rPr>
                        <a:t>Cantidad</a:t>
                      </a:r>
                      <a:endParaRPr lang="es-ES" sz="1400" b="1" dirty="0">
                        <a:solidFill>
                          <a:srgbClr val="76923C"/>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400" b="1" dirty="0">
                          <a:effectLst/>
                        </a:rPr>
                        <a:t>Motiva al niño/a</a:t>
                      </a:r>
                      <a:endParaRPr lang="es-ES" sz="14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b="1" dirty="0">
                          <a:effectLst/>
                        </a:rPr>
                        <a:t>Poli funcional</a:t>
                      </a:r>
                      <a:endParaRPr lang="es-ES" sz="14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b="1" dirty="0">
                          <a:effectLst/>
                        </a:rPr>
                        <a:t>Fácil manejo</a:t>
                      </a:r>
                      <a:endParaRPr lang="es-ES" sz="14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b="1" dirty="0">
                          <a:effectLst/>
                        </a:rPr>
                        <a:t>Seguro</a:t>
                      </a:r>
                      <a:endParaRPr lang="es-ES" sz="1400" b="1" dirty="0">
                        <a:solidFill>
                          <a:srgbClr val="76923C"/>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b="1" dirty="0">
                          <a:effectLst/>
                        </a:rPr>
                        <a:t>Ayuda al desarrollo del lenguaje oral</a:t>
                      </a:r>
                      <a:endParaRPr lang="es-ES" sz="1400" b="1" dirty="0">
                        <a:solidFill>
                          <a:srgbClr val="76923C"/>
                        </a:solidFill>
                        <a:effectLst/>
                        <a:latin typeface="Calibri"/>
                        <a:ea typeface="Calibri"/>
                        <a:cs typeface="Times New Roman"/>
                      </a:endParaRPr>
                    </a:p>
                  </a:txBody>
                  <a:tcPr marL="68580" marR="68580" marT="0" marB="0"/>
                </a:tc>
              </a:tr>
              <a:tr h="438525">
                <a:tc>
                  <a:txBody>
                    <a:bodyPr/>
                    <a:lstStyle/>
                    <a:p>
                      <a:pPr algn="ctr">
                        <a:lnSpc>
                          <a:spcPct val="150000"/>
                        </a:lnSpc>
                        <a:spcAft>
                          <a:spcPts val="0"/>
                        </a:spcAft>
                      </a:pPr>
                      <a:r>
                        <a:rPr lang="es-ES" sz="1400">
                          <a:effectLst/>
                        </a:rPr>
                        <a:t>1.</a:t>
                      </a:r>
                      <a:endParaRPr lang="es-ES" sz="1400">
                        <a:solidFill>
                          <a:srgbClr val="76923C"/>
                        </a:solidFill>
                        <a:effectLst/>
                        <a:latin typeface="Calibri"/>
                        <a:ea typeface="Calibri"/>
                        <a:cs typeface="Times New Roman"/>
                      </a:endParaRPr>
                    </a:p>
                  </a:txBody>
                  <a:tcPr marL="68580" marR="68580" marT="0" marB="0"/>
                </a:tc>
                <a:tc gridSpan="3">
                  <a:txBody>
                    <a:bodyPr/>
                    <a:lstStyle/>
                    <a:p>
                      <a:pPr>
                        <a:lnSpc>
                          <a:spcPct val="150000"/>
                        </a:lnSpc>
                        <a:spcAft>
                          <a:spcPts val="0"/>
                        </a:spcAft>
                      </a:pPr>
                      <a:r>
                        <a:rPr lang="es-ES" sz="1400">
                          <a:effectLst/>
                        </a:rPr>
                        <a:t>Tarjetas</a:t>
                      </a:r>
                      <a:endParaRPr lang="es-ES" sz="140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a:effectLst/>
                        </a:rPr>
                        <a:t>20</a:t>
                      </a:r>
                      <a:endParaRPr lang="es-ES" sz="1400">
                        <a:solidFill>
                          <a:srgbClr val="76923C"/>
                        </a:solidFill>
                        <a:effectLst/>
                        <a:latin typeface="Calibri"/>
                        <a:ea typeface="Calibri"/>
                        <a:cs typeface="Times New Roman"/>
                      </a:endParaRPr>
                    </a:p>
                  </a:txBody>
                  <a:tcPr marL="68580" marR="68580" marT="0" marB="0" anchor="ctr"/>
                </a:tc>
                <a:tc hMerge="1">
                  <a:txBody>
                    <a:bodyPr/>
                    <a:lstStyle/>
                    <a:p>
                      <a:endParaRPr lang="es-ES"/>
                    </a:p>
                  </a:txBody>
                  <a:tcPr/>
                </a:tc>
                <a:tc>
                  <a:txBody>
                    <a:bodyPr/>
                    <a:lstStyle/>
                    <a:p>
                      <a:pPr algn="ctr">
                        <a:lnSpc>
                          <a:spcPct val="150000"/>
                        </a:lnSpc>
                        <a:spcAft>
                          <a:spcPts val="0"/>
                        </a:spcAft>
                      </a:pPr>
                      <a:r>
                        <a:rPr lang="es-ES" sz="1400" dirty="0">
                          <a:effectLst/>
                        </a:rPr>
                        <a:t> </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x</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x</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 </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x</a:t>
                      </a:r>
                      <a:endParaRPr lang="es-ES" sz="1400">
                        <a:solidFill>
                          <a:srgbClr val="76923C"/>
                        </a:solidFill>
                        <a:effectLst/>
                        <a:latin typeface="Calibri"/>
                        <a:ea typeface="Calibri"/>
                        <a:cs typeface="Times New Roman"/>
                      </a:endParaRPr>
                    </a:p>
                  </a:txBody>
                  <a:tcPr marL="68580" marR="68580" marT="0" marB="0" anchor="ctr"/>
                </a:tc>
              </a:tr>
              <a:tr h="438525">
                <a:tc>
                  <a:txBody>
                    <a:bodyPr/>
                    <a:lstStyle/>
                    <a:p>
                      <a:pPr algn="ctr">
                        <a:lnSpc>
                          <a:spcPct val="150000"/>
                        </a:lnSpc>
                        <a:spcAft>
                          <a:spcPts val="0"/>
                        </a:spcAft>
                      </a:pPr>
                      <a:r>
                        <a:rPr lang="es-ES" sz="1400">
                          <a:effectLst/>
                        </a:rPr>
                        <a:t>2.</a:t>
                      </a:r>
                      <a:endParaRPr lang="es-ES" sz="1400">
                        <a:solidFill>
                          <a:srgbClr val="76923C"/>
                        </a:solidFill>
                        <a:effectLst/>
                        <a:latin typeface="Calibri"/>
                        <a:ea typeface="Calibri"/>
                        <a:cs typeface="Times New Roman"/>
                      </a:endParaRPr>
                    </a:p>
                  </a:txBody>
                  <a:tcPr marL="68580" marR="68580" marT="0" marB="0"/>
                </a:tc>
                <a:tc gridSpan="3">
                  <a:txBody>
                    <a:bodyPr/>
                    <a:lstStyle/>
                    <a:p>
                      <a:pPr>
                        <a:lnSpc>
                          <a:spcPct val="150000"/>
                        </a:lnSpc>
                        <a:spcAft>
                          <a:spcPts val="0"/>
                        </a:spcAft>
                      </a:pPr>
                      <a:r>
                        <a:rPr lang="es-ES" sz="1400">
                          <a:effectLst/>
                        </a:rPr>
                        <a:t>Pictogramas</a:t>
                      </a:r>
                      <a:endParaRPr lang="es-ES" sz="140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a:effectLst/>
                        </a:rPr>
                        <a:t>100 </a:t>
                      </a:r>
                      <a:endParaRPr lang="es-ES" sz="1400">
                        <a:solidFill>
                          <a:srgbClr val="76923C"/>
                        </a:solidFill>
                        <a:effectLst/>
                        <a:latin typeface="Calibri"/>
                        <a:ea typeface="Calibri"/>
                        <a:cs typeface="Times New Roman"/>
                      </a:endParaRPr>
                    </a:p>
                  </a:txBody>
                  <a:tcPr marL="68580" marR="68580" marT="0" marB="0" anchor="ctr"/>
                </a:tc>
                <a:tc hMerge="1">
                  <a:txBody>
                    <a:bodyPr/>
                    <a:lstStyle/>
                    <a:p>
                      <a:endParaRPr lang="es-ES"/>
                    </a:p>
                  </a:txBody>
                  <a:tcPr/>
                </a:tc>
                <a:tc>
                  <a:txBody>
                    <a:bodyPr/>
                    <a:lstStyle/>
                    <a:p>
                      <a:pPr algn="ctr">
                        <a:lnSpc>
                          <a:spcPct val="150000"/>
                        </a:lnSpc>
                        <a:spcAft>
                          <a:spcPts val="0"/>
                        </a:spcAft>
                      </a:pPr>
                      <a:r>
                        <a:rPr lang="es-ES" sz="1400" dirty="0">
                          <a:effectLst/>
                        </a:rPr>
                        <a:t> </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x</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x</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x</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x</a:t>
                      </a:r>
                      <a:endParaRPr lang="es-ES" sz="1400">
                        <a:solidFill>
                          <a:srgbClr val="76923C"/>
                        </a:solidFill>
                        <a:effectLst/>
                        <a:latin typeface="Calibri"/>
                        <a:ea typeface="Calibri"/>
                        <a:cs typeface="Times New Roman"/>
                      </a:endParaRPr>
                    </a:p>
                  </a:txBody>
                  <a:tcPr marL="68580" marR="68580" marT="0" marB="0" anchor="ctr"/>
                </a:tc>
              </a:tr>
              <a:tr h="438525">
                <a:tc>
                  <a:txBody>
                    <a:bodyPr/>
                    <a:lstStyle/>
                    <a:p>
                      <a:pPr algn="ctr">
                        <a:lnSpc>
                          <a:spcPct val="150000"/>
                        </a:lnSpc>
                        <a:spcAft>
                          <a:spcPts val="0"/>
                        </a:spcAft>
                      </a:pPr>
                      <a:r>
                        <a:rPr lang="es-ES" sz="1400">
                          <a:effectLst/>
                        </a:rPr>
                        <a:t>3.</a:t>
                      </a:r>
                      <a:endParaRPr lang="es-ES" sz="1400">
                        <a:solidFill>
                          <a:srgbClr val="76923C"/>
                        </a:solidFill>
                        <a:effectLst/>
                        <a:latin typeface="Calibri"/>
                        <a:ea typeface="Calibri"/>
                        <a:cs typeface="Times New Roman"/>
                      </a:endParaRPr>
                    </a:p>
                  </a:txBody>
                  <a:tcPr marL="68580" marR="68580" marT="0" marB="0"/>
                </a:tc>
                <a:tc gridSpan="3">
                  <a:txBody>
                    <a:bodyPr/>
                    <a:lstStyle/>
                    <a:p>
                      <a:pPr>
                        <a:lnSpc>
                          <a:spcPct val="150000"/>
                        </a:lnSpc>
                        <a:spcAft>
                          <a:spcPts val="0"/>
                        </a:spcAft>
                      </a:pPr>
                      <a:r>
                        <a:rPr lang="es-ES" sz="1400">
                          <a:effectLst/>
                        </a:rPr>
                        <a:t>Cuentos</a:t>
                      </a:r>
                      <a:endParaRPr lang="es-ES" sz="1400">
                        <a:solidFill>
                          <a:srgbClr val="76923C"/>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a:effectLst/>
                        </a:rPr>
                        <a:t>30</a:t>
                      </a:r>
                      <a:endParaRPr lang="es-ES" sz="1400">
                        <a:solidFill>
                          <a:srgbClr val="76923C"/>
                        </a:solidFill>
                        <a:effectLst/>
                        <a:latin typeface="Calibri"/>
                        <a:ea typeface="Calibri"/>
                        <a:cs typeface="Times New Roman"/>
                      </a:endParaRPr>
                    </a:p>
                  </a:txBody>
                  <a:tcPr marL="68580" marR="68580" marT="0" marB="0" anchor="ctr"/>
                </a:tc>
                <a:tc hMerge="1">
                  <a:txBody>
                    <a:bodyPr/>
                    <a:lstStyle/>
                    <a:p>
                      <a:endParaRPr lang="es-ES"/>
                    </a:p>
                  </a:txBody>
                  <a:tcPr/>
                </a:tc>
                <a:tc>
                  <a:txBody>
                    <a:bodyPr/>
                    <a:lstStyle/>
                    <a:p>
                      <a:pPr algn="ctr">
                        <a:lnSpc>
                          <a:spcPct val="150000"/>
                        </a:lnSpc>
                        <a:spcAft>
                          <a:spcPts val="0"/>
                        </a:spcAft>
                      </a:pPr>
                      <a:r>
                        <a:rPr lang="es-ES" sz="1400">
                          <a:effectLst/>
                        </a:rPr>
                        <a:t>x</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a:effectLst/>
                        </a:rPr>
                        <a:t>x</a:t>
                      </a:r>
                      <a:endParaRPr lang="es-ES" sz="140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x</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x</a:t>
                      </a:r>
                      <a:endParaRPr lang="es-ES" sz="1400" dirty="0">
                        <a:solidFill>
                          <a:srgbClr val="76923C"/>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400" dirty="0">
                          <a:effectLst/>
                        </a:rPr>
                        <a:t>x</a:t>
                      </a:r>
                      <a:endParaRPr lang="es-ES" sz="1400" dirty="0">
                        <a:solidFill>
                          <a:srgbClr val="76923C"/>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79303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8" y="1556792"/>
            <a:ext cx="7272808" cy="1008112"/>
          </a:xfrm>
        </p:spPr>
        <p:txBody>
          <a:bodyPr>
            <a:normAutofit fontScale="92500"/>
          </a:bodyPr>
          <a:lstStyle/>
          <a:p>
            <a:pPr algn="just"/>
            <a:r>
              <a:rPr lang="es-ES" sz="1400" b="1" dirty="0">
                <a:solidFill>
                  <a:schemeClr val="tx1"/>
                </a:solidFill>
                <a:latin typeface="Comic Sans MS" pitchFamily="66" charset="0"/>
              </a:rPr>
              <a:t>ÍTEM 2 </a:t>
            </a:r>
            <a:endParaRPr lang="es-ES" sz="1400" b="1" dirty="0" smtClean="0">
              <a:solidFill>
                <a:schemeClr val="tx1"/>
              </a:solidFill>
              <a:latin typeface="Comic Sans MS" pitchFamily="66" charset="0"/>
            </a:endParaRPr>
          </a:p>
          <a:p>
            <a:pPr algn="just"/>
            <a:r>
              <a:rPr lang="es-ES" sz="1400" b="1" dirty="0" smtClean="0">
                <a:solidFill>
                  <a:schemeClr val="tx1"/>
                </a:solidFill>
                <a:latin typeface="Comic Sans MS" pitchFamily="66" charset="0"/>
              </a:rPr>
              <a:t>Morfología </a:t>
            </a:r>
            <a:r>
              <a:rPr lang="es-ES" sz="1400" b="1" dirty="0">
                <a:solidFill>
                  <a:schemeClr val="tx1"/>
                </a:solidFill>
                <a:latin typeface="Comic Sans MS" pitchFamily="66" charset="0"/>
              </a:rPr>
              <a:t>– sintaxis – Repetición de frases “Ahora yo digo una frase y tú la repites” *Mi amigo tiene un pájaro amarillo que canta mucho  *Tarzán corría mucho porque le perseguía un león  *Mi escuela es grande, bonita y tengo muchos amigos </a:t>
            </a:r>
            <a:endParaRPr lang="es-EC" sz="1400" dirty="0">
              <a:solidFill>
                <a:schemeClr val="tx1"/>
              </a:solidFill>
              <a:latin typeface="Comic Sans MS" pitchFamily="66" charset="0"/>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24944"/>
            <a:ext cx="5373687" cy="192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Gráfico"/>
          <p:cNvGraphicFramePr/>
          <p:nvPr>
            <p:extLst>
              <p:ext uri="{D42A27DB-BD31-4B8C-83A1-F6EECF244321}">
                <p14:modId xmlns:p14="http://schemas.microsoft.com/office/powerpoint/2010/main" val="2847534088"/>
              </p:ext>
            </p:extLst>
          </p:nvPr>
        </p:nvGraphicFramePr>
        <p:xfrm>
          <a:off x="4602157" y="3212976"/>
          <a:ext cx="4290323" cy="3052477"/>
        </p:xfrm>
        <a:graphic>
          <a:graphicData uri="http://schemas.openxmlformats.org/drawingml/2006/chart">
            <c:chart xmlns:c="http://schemas.openxmlformats.org/drawingml/2006/chart" xmlns:r="http://schemas.openxmlformats.org/officeDocument/2006/relationships" r:id="rId3"/>
          </a:graphicData>
        </a:graphic>
      </p:graphicFrame>
      <p:sp>
        <p:nvSpPr>
          <p:cNvPr id="6" name="2 Marcador de contenido"/>
          <p:cNvSpPr txBox="1">
            <a:spLocks/>
          </p:cNvSpPr>
          <p:nvPr/>
        </p:nvSpPr>
        <p:spPr>
          <a:xfrm>
            <a:off x="487357" y="404664"/>
            <a:ext cx="8229600" cy="936104"/>
          </a:xfrm>
          <a:prstGeom prst="rect">
            <a:avLst/>
          </a:prstGeom>
          <a:pattFill prst="diagBrick">
            <a:fgClr>
              <a:srgbClr val="FFFF00"/>
            </a:fgClr>
            <a:bgClr>
              <a:schemeClr val="bg1"/>
            </a:bgClr>
          </a:patt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728"/>
            <a:r>
              <a:rPr lang="es-EC" sz="1800" b="1" dirty="0" smtClean="0">
                <a:solidFill>
                  <a:schemeClr val="tx1"/>
                </a:solidFill>
                <a:ea typeface="Gungsuh" pitchFamily="18" charset="-127"/>
              </a:rPr>
              <a:t>RESULTADOS DE APLICACIÓN DEL TEST PLON-R </a:t>
            </a:r>
          </a:p>
          <a:p>
            <a:pPr marL="109728"/>
            <a:r>
              <a:rPr lang="es-EC" sz="1800" b="1" dirty="0" smtClean="0">
                <a:solidFill>
                  <a:schemeClr val="tx1"/>
                </a:solidFill>
                <a:ea typeface="Gungsuh" pitchFamily="18" charset="-127"/>
              </a:rPr>
              <a:t>A LOS NIÑOS/AS DE PRIMER AÑO DE EDUCACIÓN GENERAL  BÁSICA</a:t>
            </a:r>
          </a:p>
          <a:p>
            <a:pPr marL="109728"/>
            <a:r>
              <a:rPr lang="es-EC" sz="1800" b="1" dirty="0" smtClean="0">
                <a:solidFill>
                  <a:schemeClr val="tx1"/>
                </a:solidFill>
                <a:ea typeface="Gungsuh" pitchFamily="18" charset="-127"/>
              </a:rPr>
              <a:t>PARALELOS A Y C</a:t>
            </a:r>
            <a:endParaRPr lang="es-EC" sz="1800" dirty="0">
              <a:solidFill>
                <a:schemeClr val="tx1"/>
              </a:solidFill>
              <a:ea typeface="Gungsuh" pitchFamily="18" charset="-127"/>
            </a:endParaRPr>
          </a:p>
        </p:txBody>
      </p:sp>
    </p:spTree>
    <p:extLst>
      <p:ext uri="{BB962C8B-B14F-4D97-AF65-F5344CB8AC3E}">
        <p14:creationId xmlns:p14="http://schemas.microsoft.com/office/powerpoint/2010/main" val="221787958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908720"/>
            <a:ext cx="6400800" cy="936104"/>
          </a:xfrm>
        </p:spPr>
        <p:txBody>
          <a:bodyPr>
            <a:normAutofit/>
          </a:bodyPr>
          <a:lstStyle/>
          <a:p>
            <a:pPr algn="l"/>
            <a:r>
              <a:rPr lang="es-ES" sz="1400" b="1" dirty="0">
                <a:solidFill>
                  <a:schemeClr val="tx1"/>
                </a:solidFill>
                <a:latin typeface="Comic Sans MS" pitchFamily="66" charset="0"/>
              </a:rPr>
              <a:t>ÍTEM 7 </a:t>
            </a:r>
            <a:endParaRPr lang="es-ES" sz="1400" b="1" dirty="0" smtClean="0">
              <a:solidFill>
                <a:schemeClr val="tx1"/>
              </a:solidFill>
              <a:latin typeface="Comic Sans MS" pitchFamily="66" charset="0"/>
            </a:endParaRPr>
          </a:p>
          <a:p>
            <a:r>
              <a:rPr lang="es-ES" sz="1400" b="1" dirty="0" smtClean="0">
                <a:solidFill>
                  <a:schemeClr val="tx1"/>
                </a:solidFill>
                <a:latin typeface="Comic Sans MS" pitchFamily="66" charset="0"/>
              </a:rPr>
              <a:t>Órdenes </a:t>
            </a:r>
            <a:r>
              <a:rPr lang="es-ES" sz="1400" b="1" dirty="0">
                <a:solidFill>
                  <a:schemeClr val="tx1"/>
                </a:solidFill>
                <a:latin typeface="Comic Sans MS" pitchFamily="66" charset="0"/>
              </a:rPr>
              <a:t>sencillas “Ahora vas a hacer lo que te diga, ¿listo/a? Pon…en esta…, luego…, y después…”</a:t>
            </a:r>
            <a:endParaRPr lang="es-EC" sz="1400" dirty="0">
              <a:solidFill>
                <a:schemeClr val="tx1"/>
              </a:solidFill>
              <a:latin typeface="Comic Sans MS" pitchFamily="66" charset="0"/>
            </a:endParaRPr>
          </a:p>
          <a:p>
            <a:endParaRPr lang="es-EC" dirty="0"/>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132856"/>
            <a:ext cx="5373687"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Gráfico"/>
          <p:cNvGraphicFramePr/>
          <p:nvPr>
            <p:extLst>
              <p:ext uri="{D42A27DB-BD31-4B8C-83A1-F6EECF244321}">
                <p14:modId xmlns:p14="http://schemas.microsoft.com/office/powerpoint/2010/main" val="929990049"/>
              </p:ext>
            </p:extLst>
          </p:nvPr>
        </p:nvGraphicFramePr>
        <p:xfrm>
          <a:off x="4572000" y="2708920"/>
          <a:ext cx="4104456" cy="3578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5354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38163" y="764704"/>
            <a:ext cx="4329981" cy="792088"/>
          </a:xfrm>
        </p:spPr>
        <p:txBody>
          <a:bodyPr/>
          <a:lstStyle/>
          <a:p>
            <a:pPr algn="l"/>
            <a:r>
              <a:rPr lang="es-ES" sz="1600" b="1" dirty="0">
                <a:solidFill>
                  <a:schemeClr val="tx1"/>
                </a:solidFill>
                <a:latin typeface="Comic Sans MS" pitchFamily="66" charset="0"/>
              </a:rPr>
              <a:t>ÍTEM 10 </a:t>
            </a:r>
            <a:endParaRPr lang="es-ES" sz="1600" b="1" dirty="0" smtClean="0">
              <a:solidFill>
                <a:schemeClr val="tx1"/>
              </a:solidFill>
              <a:latin typeface="Comic Sans MS" pitchFamily="66" charset="0"/>
            </a:endParaRPr>
          </a:p>
          <a:p>
            <a:pPr algn="l"/>
            <a:r>
              <a:rPr lang="es-ES" sz="1600" b="1" dirty="0" smtClean="0">
                <a:solidFill>
                  <a:schemeClr val="tx1"/>
                </a:solidFill>
                <a:latin typeface="Comic Sans MS" pitchFamily="66" charset="0"/>
              </a:rPr>
              <a:t>Expresión </a:t>
            </a:r>
            <a:r>
              <a:rPr lang="es-ES" sz="1600" b="1" dirty="0">
                <a:solidFill>
                  <a:schemeClr val="tx1"/>
                </a:solidFill>
                <a:latin typeface="Comic Sans MS" pitchFamily="66" charset="0"/>
              </a:rPr>
              <a:t>espontánea ante una lámina </a:t>
            </a:r>
            <a:endParaRPr lang="es-EC" sz="1600" dirty="0">
              <a:solidFill>
                <a:schemeClr val="tx1"/>
              </a:solidFill>
              <a:latin typeface="Comic Sans MS" pitchFamily="66" charset="0"/>
            </a:endParaRPr>
          </a:p>
          <a:p>
            <a:pPr algn="l"/>
            <a:endParaRPr lang="es-EC" dirty="0"/>
          </a:p>
        </p:txBody>
      </p:sp>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44824"/>
            <a:ext cx="5373687"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Gráfico"/>
          <p:cNvGraphicFramePr/>
          <p:nvPr>
            <p:extLst>
              <p:ext uri="{D42A27DB-BD31-4B8C-83A1-F6EECF244321}">
                <p14:modId xmlns:p14="http://schemas.microsoft.com/office/powerpoint/2010/main" val="33382144"/>
              </p:ext>
            </p:extLst>
          </p:nvPr>
        </p:nvGraphicFramePr>
        <p:xfrm>
          <a:off x="4572000" y="2276872"/>
          <a:ext cx="4265290" cy="4034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9129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47664" y="476672"/>
            <a:ext cx="5688632" cy="1008111"/>
          </a:xfrm>
        </p:spPr>
        <p:txBody>
          <a:bodyPr>
            <a:normAutofit/>
          </a:bodyPr>
          <a:lstStyle/>
          <a:p>
            <a:r>
              <a:rPr lang="es-EC" sz="3200" dirty="0" smtClean="0">
                <a:latin typeface="GungsuhChe" pitchFamily="49" charset="-127"/>
                <a:ea typeface="GungsuhChe" pitchFamily="49" charset="-127"/>
              </a:rPr>
              <a:t>FORMULACIÓN DEL PROBLEMA</a:t>
            </a:r>
            <a:endParaRPr lang="es-EC" sz="3200" dirty="0">
              <a:latin typeface="GungsuhChe" pitchFamily="49" charset="-127"/>
              <a:ea typeface="GungsuhChe" pitchFamily="49" charset="-127"/>
            </a:endParaRPr>
          </a:p>
        </p:txBody>
      </p:sp>
      <p:sp>
        <p:nvSpPr>
          <p:cNvPr id="3" name="2 Subtítulo"/>
          <p:cNvSpPr>
            <a:spLocks noGrp="1"/>
          </p:cNvSpPr>
          <p:nvPr>
            <p:ph type="subTitle" idx="1"/>
          </p:nvPr>
        </p:nvSpPr>
        <p:spPr>
          <a:xfrm>
            <a:off x="971600" y="1456319"/>
            <a:ext cx="7272808" cy="1468625"/>
          </a:xfrm>
        </p:spPr>
        <p:txBody>
          <a:bodyPr>
            <a:normAutofit fontScale="70000" lnSpcReduction="20000"/>
          </a:bodyPr>
          <a:lstStyle/>
          <a:p>
            <a:r>
              <a:rPr lang="es-EC" dirty="0">
                <a:solidFill>
                  <a:schemeClr val="tx1"/>
                </a:solidFill>
                <a:latin typeface="Arial" pitchFamily="34" charset="0"/>
                <a:cs typeface="Arial" pitchFamily="34" charset="0"/>
              </a:rPr>
              <a:t>¿La utilización del material didáctico, influye en el desarrollo del lenguaje oral </a:t>
            </a:r>
            <a:r>
              <a:rPr lang="es-EC" dirty="0" smtClean="0">
                <a:solidFill>
                  <a:schemeClr val="tx1"/>
                </a:solidFill>
                <a:latin typeface="Arial" pitchFamily="34" charset="0"/>
                <a:cs typeface="Arial" pitchFamily="34" charset="0"/>
              </a:rPr>
              <a:t>de </a:t>
            </a:r>
            <a:r>
              <a:rPr lang="es-EC" dirty="0">
                <a:solidFill>
                  <a:schemeClr val="tx1"/>
                </a:solidFill>
                <a:latin typeface="Arial" pitchFamily="34" charset="0"/>
                <a:cs typeface="Arial" pitchFamily="34" charset="0"/>
              </a:rPr>
              <a:t>los niños/as de Primer Año de Educación General Básica, de la Unidad Educativa Fiscal “Oswaldo Guayasamín”, de la ciudad de Sangolquí en el año lectivo 2014-2015?</a:t>
            </a:r>
          </a:p>
          <a:p>
            <a:endParaRPr lang="es-EC" dirty="0"/>
          </a:p>
        </p:txBody>
      </p:sp>
      <p:sp>
        <p:nvSpPr>
          <p:cNvPr id="4" name="3 CuadroTexto"/>
          <p:cNvSpPr txBox="1"/>
          <p:nvPr/>
        </p:nvSpPr>
        <p:spPr>
          <a:xfrm>
            <a:off x="1763688" y="3356992"/>
            <a:ext cx="5929828" cy="523220"/>
          </a:xfrm>
          <a:prstGeom prst="rect">
            <a:avLst/>
          </a:prstGeom>
          <a:noFill/>
        </p:spPr>
        <p:txBody>
          <a:bodyPr wrap="none" rtlCol="0">
            <a:spAutoFit/>
          </a:bodyPr>
          <a:lstStyle/>
          <a:p>
            <a:r>
              <a:rPr lang="es-EC" sz="2800" dirty="0" smtClean="0">
                <a:latin typeface="GungsuhChe" pitchFamily="49" charset="-127"/>
                <a:ea typeface="GungsuhChe" pitchFamily="49" charset="-127"/>
              </a:rPr>
              <a:t>DELIMITACIÓN DE LA INVESTIGACIÓN</a:t>
            </a:r>
            <a:endParaRPr lang="es-EC" sz="2800" dirty="0">
              <a:latin typeface="GungsuhChe" pitchFamily="49" charset="-127"/>
              <a:ea typeface="GungsuhChe" pitchFamily="49" charset="-127"/>
            </a:endParaRPr>
          </a:p>
        </p:txBody>
      </p:sp>
      <p:graphicFrame>
        <p:nvGraphicFramePr>
          <p:cNvPr id="5" name="4 Diagrama"/>
          <p:cNvGraphicFramePr/>
          <p:nvPr>
            <p:extLst>
              <p:ext uri="{D42A27DB-BD31-4B8C-83A1-F6EECF244321}">
                <p14:modId xmlns:p14="http://schemas.microsoft.com/office/powerpoint/2010/main" val="2000425531"/>
              </p:ext>
            </p:extLst>
          </p:nvPr>
        </p:nvGraphicFramePr>
        <p:xfrm>
          <a:off x="1043608" y="3933056"/>
          <a:ext cx="6696744" cy="23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www.wikinoticia.com/images2/definanzas.com/wp-content/uploads/2012/08/entrevist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27317">
            <a:off x="7748051" y="531206"/>
            <a:ext cx="1065894" cy="10658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4613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77" t="23528" r="16886"/>
          <a:stretch/>
        </p:blipFill>
        <p:spPr bwMode="auto">
          <a:xfrm>
            <a:off x="1907704" y="705391"/>
            <a:ext cx="5127479" cy="185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24 Gráfico"/>
          <p:cNvGraphicFramePr>
            <a:graphicFrameLocks/>
          </p:cNvGraphicFramePr>
          <p:nvPr>
            <p:extLst>
              <p:ext uri="{D42A27DB-BD31-4B8C-83A1-F6EECF244321}">
                <p14:modId xmlns:p14="http://schemas.microsoft.com/office/powerpoint/2010/main" val="3774982353"/>
              </p:ext>
            </p:extLst>
          </p:nvPr>
        </p:nvGraphicFramePr>
        <p:xfrm>
          <a:off x="899592" y="2708920"/>
          <a:ext cx="7560840" cy="346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01747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9752" y="908720"/>
            <a:ext cx="4679925" cy="1470025"/>
          </a:xfrm>
        </p:spPr>
        <p:txBody>
          <a:bodyPr/>
          <a:lstStyle/>
          <a:p>
            <a:r>
              <a:rPr lang="es-EC" dirty="0" smtClean="0">
                <a:latin typeface="Gungsuh" pitchFamily="18" charset="-127"/>
                <a:ea typeface="Gungsuh" pitchFamily="18" charset="-127"/>
              </a:rPr>
              <a:t>CAPÍTULO IV</a:t>
            </a:r>
            <a:endParaRPr lang="es-EC" dirty="0">
              <a:latin typeface="Gungsuh" pitchFamily="18" charset="-127"/>
              <a:ea typeface="Gungsuh" pitchFamily="18" charset="-127"/>
            </a:endParaRPr>
          </a:p>
        </p:txBody>
      </p:sp>
      <p:sp>
        <p:nvSpPr>
          <p:cNvPr id="3" name="2 Subtítulo"/>
          <p:cNvSpPr>
            <a:spLocks noGrp="1"/>
          </p:cNvSpPr>
          <p:nvPr>
            <p:ph type="subTitle" idx="1"/>
          </p:nvPr>
        </p:nvSpPr>
        <p:spPr>
          <a:xfrm>
            <a:off x="2287724" y="4293096"/>
            <a:ext cx="4856584" cy="1368152"/>
          </a:xfrm>
        </p:spPr>
        <p:txBody>
          <a:bodyPr>
            <a:normAutofit fontScale="85000" lnSpcReduction="10000"/>
          </a:bodyPr>
          <a:lstStyle/>
          <a:p>
            <a:r>
              <a:rPr lang="es-EC" dirty="0" smtClean="0">
                <a:solidFill>
                  <a:schemeClr val="tx1"/>
                </a:solidFill>
                <a:latin typeface="Gungsuh" pitchFamily="18" charset="-127"/>
                <a:ea typeface="Gungsuh" pitchFamily="18" charset="-127"/>
              </a:rPr>
              <a:t>CONCLUSIONES</a:t>
            </a:r>
          </a:p>
          <a:p>
            <a:r>
              <a:rPr lang="es-EC" dirty="0" smtClean="0">
                <a:solidFill>
                  <a:schemeClr val="tx1"/>
                </a:solidFill>
                <a:latin typeface="Gungsuh" pitchFamily="18" charset="-127"/>
                <a:ea typeface="Gungsuh" pitchFamily="18" charset="-127"/>
              </a:rPr>
              <a:t>Y </a:t>
            </a:r>
          </a:p>
          <a:p>
            <a:r>
              <a:rPr lang="es-EC" dirty="0" smtClean="0">
                <a:solidFill>
                  <a:schemeClr val="tx1"/>
                </a:solidFill>
                <a:latin typeface="Gungsuh" pitchFamily="18" charset="-127"/>
                <a:ea typeface="Gungsuh" pitchFamily="18" charset="-127"/>
              </a:rPr>
              <a:t>RECOMENDACIONES </a:t>
            </a:r>
            <a:endParaRPr lang="es-EC" dirty="0">
              <a:solidFill>
                <a:schemeClr val="tx1"/>
              </a:solidFill>
              <a:latin typeface="Gungsuh" pitchFamily="18" charset="-127"/>
              <a:ea typeface="Gungsuh" pitchFamily="18" charset="-127"/>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133667"/>
            <a:ext cx="2016224" cy="2016224"/>
          </a:xfrm>
          <a:prstGeom prst="rect">
            <a:avLst/>
          </a:prstGeom>
        </p:spPr>
      </p:pic>
    </p:spTree>
    <p:extLst>
      <p:ext uri="{BB962C8B-B14F-4D97-AF65-F5344CB8AC3E}">
        <p14:creationId xmlns:p14="http://schemas.microsoft.com/office/powerpoint/2010/main" val="974260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332656"/>
            <a:ext cx="7772400" cy="936104"/>
          </a:xfrm>
        </p:spPr>
        <p:txBody>
          <a:bodyPr/>
          <a:lstStyle/>
          <a:p>
            <a:r>
              <a:rPr lang="es-EC" dirty="0" smtClean="0">
                <a:latin typeface="Comic Sans MS" pitchFamily="66" charset="0"/>
              </a:rPr>
              <a:t>CONCLUSIONES</a:t>
            </a:r>
            <a:endParaRPr lang="es-EC" dirty="0">
              <a:latin typeface="Comic Sans MS" pitchFamily="66" charset="0"/>
            </a:endParaRPr>
          </a:p>
        </p:txBody>
      </p:sp>
      <p:graphicFrame>
        <p:nvGraphicFramePr>
          <p:cNvPr id="8" name="7 Diagrama"/>
          <p:cNvGraphicFramePr/>
          <p:nvPr>
            <p:extLst>
              <p:ext uri="{D42A27DB-BD31-4B8C-83A1-F6EECF244321}">
                <p14:modId xmlns:p14="http://schemas.microsoft.com/office/powerpoint/2010/main" val="706376265"/>
              </p:ext>
            </p:extLst>
          </p:nvPr>
        </p:nvGraphicFramePr>
        <p:xfrm>
          <a:off x="1331640" y="1268760"/>
          <a:ext cx="6696744"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0664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5522776"/>
              </p:ext>
            </p:extLst>
          </p:nvPr>
        </p:nvGraphicFramePr>
        <p:xfrm>
          <a:off x="753344" y="1124744"/>
          <a:ext cx="806489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899592" y="332656"/>
            <a:ext cx="7772400"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latin typeface="Comic Sans MS" pitchFamily="66" charset="0"/>
              </a:rPr>
              <a:t>RECOMENDACIONES</a:t>
            </a:r>
            <a:endParaRPr lang="es-EC" dirty="0">
              <a:latin typeface="Comic Sans MS" pitchFamily="66" charset="0"/>
            </a:endParaRPr>
          </a:p>
        </p:txBody>
      </p:sp>
    </p:spTree>
    <p:extLst>
      <p:ext uri="{BB962C8B-B14F-4D97-AF65-F5344CB8AC3E}">
        <p14:creationId xmlns:p14="http://schemas.microsoft.com/office/powerpoint/2010/main" val="1562161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339752" y="620688"/>
            <a:ext cx="4679925"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latin typeface="Gungsuh" pitchFamily="18" charset="-127"/>
                <a:ea typeface="Gungsuh" pitchFamily="18" charset="-127"/>
              </a:rPr>
              <a:t>CAPÍTULO V</a:t>
            </a:r>
            <a:endParaRPr lang="es-EC" dirty="0">
              <a:latin typeface="Gungsuh" pitchFamily="18" charset="-127"/>
              <a:ea typeface="Gungsuh" pitchFamily="18" charset="-127"/>
            </a:endParaRPr>
          </a:p>
        </p:txBody>
      </p:sp>
      <p:sp>
        <p:nvSpPr>
          <p:cNvPr id="3" name="2 Subtítulo"/>
          <p:cNvSpPr txBox="1">
            <a:spLocks/>
          </p:cNvSpPr>
          <p:nvPr/>
        </p:nvSpPr>
        <p:spPr>
          <a:xfrm>
            <a:off x="2493629" y="5035376"/>
            <a:ext cx="4856584" cy="13681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dirty="0" smtClean="0">
                <a:latin typeface="Gungsuh" pitchFamily="18" charset="-127"/>
                <a:ea typeface="Gungsuh" pitchFamily="18" charset="-127"/>
              </a:rPr>
              <a:t>PROPUESTA METODOLÓGICA</a:t>
            </a:r>
          </a:p>
        </p:txBody>
      </p:sp>
      <p:grpSp>
        <p:nvGrpSpPr>
          <p:cNvPr id="12" name="478 Grupo"/>
          <p:cNvGrpSpPr/>
          <p:nvPr/>
        </p:nvGrpSpPr>
        <p:grpSpPr>
          <a:xfrm>
            <a:off x="1276414" y="1613864"/>
            <a:ext cx="6967994" cy="3399312"/>
            <a:chOff x="0" y="0"/>
            <a:chExt cx="9271000" cy="6235700"/>
          </a:xfrm>
        </p:grpSpPr>
        <p:grpSp>
          <p:nvGrpSpPr>
            <p:cNvPr id="13" name="479 Grupo"/>
            <p:cNvGrpSpPr/>
            <p:nvPr/>
          </p:nvGrpSpPr>
          <p:grpSpPr>
            <a:xfrm>
              <a:off x="0" y="0"/>
              <a:ext cx="9271000" cy="6235700"/>
              <a:chOff x="0" y="0"/>
              <a:chExt cx="9271000" cy="6235700"/>
            </a:xfrm>
          </p:grpSpPr>
          <p:grpSp>
            <p:nvGrpSpPr>
              <p:cNvPr id="22" name="32 Grupo"/>
              <p:cNvGrpSpPr/>
              <p:nvPr/>
            </p:nvGrpSpPr>
            <p:grpSpPr>
              <a:xfrm>
                <a:off x="0" y="0"/>
                <a:ext cx="9271000" cy="6235700"/>
                <a:chOff x="0" y="0"/>
                <a:chExt cx="9271000" cy="6235700"/>
              </a:xfrm>
            </p:grpSpPr>
            <p:pic>
              <p:nvPicPr>
                <p:cNvPr id="24" name="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71000" cy="6235700"/>
                </a:xfrm>
                <a:prstGeom prst="rect">
                  <a:avLst/>
                </a:prstGeom>
              </p:spPr>
            </p:pic>
            <p:sp>
              <p:nvSpPr>
                <p:cNvPr id="25" name="34 Cuadro de texto"/>
                <p:cNvSpPr txBox="1"/>
                <p:nvPr/>
              </p:nvSpPr>
              <p:spPr>
                <a:xfrm>
                  <a:off x="196487" y="0"/>
                  <a:ext cx="7697200" cy="2564765"/>
                </a:xfrm>
                <a:prstGeom prst="rect">
                  <a:avLst/>
                </a:prstGeom>
                <a:noFill/>
                <a:ln>
                  <a:noFill/>
                </a:ln>
                <a:effectLst/>
              </p:spPr>
              <p:txBody>
                <a:bodyPr rot="0" spcFirstLastPara="0" vert="horz" wrap="none" lIns="91440" tIns="45720" rIns="91440" bIns="45720" numCol="1" spcCol="0" rtlCol="0" fromWordArt="0" anchor="t" anchorCtr="0" forceAA="0" compatLnSpc="1">
                  <a:prstTxWarp prst="textDoubleWave1">
                    <a:avLst>
                      <a:gd name="adj1" fmla="val 6250"/>
                      <a:gd name="adj2" fmla="val 1122"/>
                    </a:avLst>
                  </a:prstTxWarp>
                  <a:spAutoFit/>
                </a:bodyPr>
                <a:lstStyle/>
                <a:p>
                  <a:pPr>
                    <a:lnSpc>
                      <a:spcPct val="115000"/>
                    </a:lnSpc>
                    <a:spcAft>
                      <a:spcPts val="1000"/>
                    </a:spcAft>
                  </a:pPr>
                  <a:r>
                    <a:rPr lang="es-EC" sz="3600" b="1" dirty="0">
                      <a:ln w="953" cap="flat" cmpd="sng" algn="ctr">
                        <a:solidFill>
                          <a:srgbClr val="000000"/>
                        </a:solidFill>
                        <a:prstDash val="solid"/>
                        <a:round/>
                      </a:ln>
                      <a:solidFill>
                        <a:srgbClr val="002060"/>
                      </a:solidFill>
                      <a:effectLst>
                        <a:outerShdw blurRad="69850" dist="43180" dir="5400000" sx="0" sy="0">
                          <a:srgbClr val="000000">
                            <a:alpha val="65000"/>
                          </a:srgbClr>
                        </a:outerShdw>
                      </a:effectLst>
                      <a:latin typeface="Curlz MT"/>
                      <a:ea typeface="Calibri"/>
                      <a:cs typeface="Times New Roman"/>
                    </a:rPr>
                    <a:t>MATERIAL   DIDÁCTICO   ESPECÍFICO </a:t>
                  </a:r>
                  <a:endParaRPr lang="es-EC" sz="1100" dirty="0">
                    <a:effectLst/>
                    <a:latin typeface="Calibri"/>
                    <a:ea typeface="Calibri"/>
                    <a:cs typeface="Times New Roman"/>
                  </a:endParaRPr>
                </a:p>
                <a:p>
                  <a:pPr algn="ctr">
                    <a:lnSpc>
                      <a:spcPct val="115000"/>
                    </a:lnSpc>
                    <a:spcAft>
                      <a:spcPts val="1000"/>
                    </a:spcAft>
                  </a:pPr>
                  <a:r>
                    <a:rPr lang="es-EC" sz="3600" b="1" dirty="0">
                      <a:ln w="953" cap="flat" cmpd="sng" algn="ctr">
                        <a:solidFill>
                          <a:srgbClr val="000000"/>
                        </a:solidFill>
                        <a:prstDash val="solid"/>
                        <a:round/>
                      </a:ln>
                      <a:solidFill>
                        <a:srgbClr val="002060"/>
                      </a:solidFill>
                      <a:effectLst>
                        <a:outerShdw blurRad="69850" dist="43180" dir="5400000" sx="0" sy="0">
                          <a:srgbClr val="000000">
                            <a:alpha val="65000"/>
                          </a:srgbClr>
                        </a:outerShdw>
                      </a:effectLst>
                      <a:latin typeface="Curlz MT"/>
                      <a:ea typeface="Calibri"/>
                      <a:cs typeface="Times New Roman"/>
                    </a:rPr>
                    <a:t>PARA   DESARROLLAR </a:t>
                  </a:r>
                  <a:r>
                    <a:rPr lang="es-EC" sz="3600" b="1" dirty="0" smtClean="0">
                      <a:ln w="953" cap="flat" cmpd="sng" algn="ctr">
                        <a:solidFill>
                          <a:srgbClr val="000000"/>
                        </a:solidFill>
                        <a:prstDash val="solid"/>
                        <a:round/>
                      </a:ln>
                      <a:solidFill>
                        <a:srgbClr val="002060"/>
                      </a:solidFill>
                      <a:effectLst>
                        <a:outerShdw blurRad="69850" dist="43180" dir="5400000" sx="0" sy="0">
                          <a:srgbClr val="000000">
                            <a:alpha val="65000"/>
                          </a:srgbClr>
                        </a:outerShdw>
                      </a:effectLst>
                      <a:latin typeface="Curlz MT"/>
                      <a:ea typeface="Calibri"/>
                      <a:cs typeface="Times New Roman"/>
                    </a:rPr>
                    <a:t> El </a:t>
                  </a:r>
                  <a:r>
                    <a:rPr lang="es-EC" sz="3600" b="1" dirty="0">
                      <a:ln w="953" cap="flat" cmpd="sng" algn="ctr">
                        <a:solidFill>
                          <a:srgbClr val="000000"/>
                        </a:solidFill>
                        <a:prstDash val="solid"/>
                        <a:round/>
                      </a:ln>
                      <a:solidFill>
                        <a:srgbClr val="002060"/>
                      </a:solidFill>
                      <a:effectLst>
                        <a:outerShdw blurRad="69850" dist="43180" dir="5400000" sx="0" sy="0">
                          <a:srgbClr val="000000">
                            <a:alpha val="65000"/>
                          </a:srgbClr>
                        </a:outerShdw>
                      </a:effectLst>
                      <a:latin typeface="Curlz MT"/>
                      <a:ea typeface="Calibri"/>
                      <a:cs typeface="Times New Roman"/>
                    </a:rPr>
                    <a:t>LENGUAJE   ORAL</a:t>
                  </a:r>
                  <a:endParaRPr lang="es-EC" sz="1100" dirty="0">
                    <a:effectLst/>
                    <a:latin typeface="Calibri"/>
                    <a:ea typeface="Calibri"/>
                    <a:cs typeface="Times New Roman"/>
                  </a:endParaRPr>
                </a:p>
              </p:txBody>
            </p:sp>
          </p:grpSp>
          <p:pic>
            <p:nvPicPr>
              <p:cNvPr id="23" name="22 Imagen" descr="http://www.mijardin.es/pub/imagenes/imagenes_0013-f5_e258a2d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3006271"/>
                <a:ext cx="5130800" cy="2425700"/>
              </a:xfrm>
              <a:prstGeom prst="rect">
                <a:avLst/>
              </a:prstGeom>
              <a:noFill/>
              <a:ln>
                <a:noFill/>
              </a:ln>
            </p:spPr>
          </p:pic>
        </p:grpSp>
        <p:grpSp>
          <p:nvGrpSpPr>
            <p:cNvPr id="14" name="36 Grupo"/>
            <p:cNvGrpSpPr/>
            <p:nvPr/>
          </p:nvGrpSpPr>
          <p:grpSpPr>
            <a:xfrm>
              <a:off x="203200" y="2917370"/>
              <a:ext cx="6998969" cy="3294471"/>
              <a:chOff x="-512804" y="1104569"/>
              <a:chExt cx="7000128" cy="3295929"/>
            </a:xfrm>
          </p:grpSpPr>
          <p:pic>
            <p:nvPicPr>
              <p:cNvPr id="19" name="18 Imagen" descr="http://2.bp.blogspot.com/-nk1zZj1nlVQ/U688koZ0PII/AAAAAAAAAKY/_VjsOKmMCFI/s1600/ni%C3%B1o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5524" y="1664398"/>
                <a:ext cx="2971800" cy="24257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 name="19 Imagen" descr="http://www.mijardin.es/pub/imagenes/imagenes_0013-f5_e258a2d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412" y="2419298"/>
                <a:ext cx="4191000" cy="1981200"/>
              </a:xfrm>
              <a:prstGeom prst="rect">
                <a:avLst/>
              </a:prstGeom>
              <a:noFill/>
              <a:ln>
                <a:noFill/>
              </a:ln>
            </p:spPr>
          </p:pic>
          <p:pic>
            <p:nvPicPr>
              <p:cNvPr id="21" name="20 Imagen" descr="https://lh6.ggpht.com/iX68K8esh2TrTdYcxd71Ixadt-1q3lmGgVMD92T-XMhs1K9TTT_frxtxgslzkfpcz_A=w30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02439">
                <a:off x="-513287" y="1105052"/>
                <a:ext cx="1575283" cy="1574317"/>
              </a:xfrm>
              <a:prstGeom prst="rect">
                <a:avLst/>
              </a:prstGeom>
              <a:noFill/>
              <a:ln>
                <a:noFill/>
              </a:ln>
            </p:spPr>
          </p:pic>
        </p:grpSp>
        <p:pic>
          <p:nvPicPr>
            <p:cNvPr id="16" name="0 Imagen"/>
            <p:cNvPicPr>
              <a:picLocks noChangeAspect="1"/>
            </p:cNvPicPr>
            <p:nvPr/>
          </p:nvPicPr>
          <p:blipFill rotWithShape="1">
            <a:blip r:embed="rId6" cstate="print">
              <a:extLst>
                <a:ext uri="{28A0092B-C50C-407E-A947-70E740481C1C}">
                  <a14:useLocalDpi xmlns:a14="http://schemas.microsoft.com/office/drawing/2010/main" val="0"/>
                </a:ext>
              </a:extLst>
            </a:blip>
            <a:srcRect l="11250" r="16250" b="2084"/>
            <a:stretch/>
          </p:blipFill>
          <p:spPr bwMode="auto">
            <a:xfrm>
              <a:off x="892629" y="2052713"/>
              <a:ext cx="856343" cy="885372"/>
            </a:xfrm>
            <a:prstGeom prst="rect">
              <a:avLst/>
            </a:prstGeom>
            <a:ln>
              <a:noFill/>
            </a:ln>
            <a:extLst>
              <a:ext uri="{53640926-AAD7-44D8-BBD7-CCE9431645EC}">
                <a14:shadowObscured xmlns:a14="http://schemas.microsoft.com/office/drawing/2010/main"/>
              </a:ext>
            </a:extLst>
          </p:spPr>
        </p:pic>
        <p:sp>
          <p:nvSpPr>
            <p:cNvPr id="17" name="7 Llamada ovalada"/>
            <p:cNvSpPr/>
            <p:nvPr/>
          </p:nvSpPr>
          <p:spPr>
            <a:xfrm>
              <a:off x="1924288" y="2938084"/>
              <a:ext cx="1820577" cy="1281035"/>
            </a:xfrm>
            <a:prstGeom prst="wedgeEllipseCallout">
              <a:avLst>
                <a:gd name="adj1" fmla="val 96440"/>
                <a:gd name="adj2" fmla="val 57543"/>
              </a:avLst>
            </a:prstGeom>
            <a:blipFill dpi="0" rotWithShape="1">
              <a:blip r:embed="rId7">
                <a:extLst>
                  <a:ext uri="{28A0092B-C50C-407E-A947-70E740481C1C}">
                    <a14:useLocalDpi xmlns:a14="http://schemas.microsoft.com/office/drawing/2010/main" val="0"/>
                  </a:ext>
                </a:extLst>
              </a:blip>
              <a:srcRect/>
              <a:stretch>
                <a:fillRect/>
              </a:stretch>
            </a:blipFill>
            <a:ln>
              <a:solidFill>
                <a:srgbClr val="7030A0"/>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400" b="1" dirty="0">
                  <a:effectLst/>
                  <a:latin typeface="Comic Sans MS"/>
                  <a:ea typeface="Calibri"/>
                  <a:cs typeface="Times New Roman"/>
                </a:rPr>
                <a:t>Dirigido a niños/as de 5 a 6 años</a:t>
              </a:r>
              <a:endParaRPr lang="es-EC" sz="600" dirty="0">
                <a:effectLst/>
                <a:ea typeface="Calibri"/>
                <a:cs typeface="Times New Roman"/>
              </a:endParaRPr>
            </a:p>
          </p:txBody>
        </p:sp>
        <p:pic>
          <p:nvPicPr>
            <p:cNvPr id="18" name="0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3688" y="1218141"/>
              <a:ext cx="1277258" cy="1277256"/>
            </a:xfrm>
            <a:prstGeom prst="rect">
              <a:avLst/>
            </a:prstGeom>
            <a:ln>
              <a:noFill/>
            </a:ln>
            <a:effectLst>
              <a:softEdge rad="112500"/>
            </a:effectLst>
          </p:spPr>
        </p:pic>
      </p:grpSp>
    </p:spTree>
    <p:extLst>
      <p:ext uri="{BB962C8B-B14F-4D97-AF65-F5344CB8AC3E}">
        <p14:creationId xmlns:p14="http://schemas.microsoft.com/office/powerpoint/2010/main" val="227901976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7704" y="260648"/>
            <a:ext cx="61863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solidFill>
                  <a:srgbClr val="7030A0"/>
                </a:solidFill>
                <a:effectLst>
                  <a:outerShdw blurRad="76200" dist="50800" dir="5400000" algn="tl" rotWithShape="0">
                    <a:srgbClr val="000000">
                      <a:alpha val="65000"/>
                    </a:srgbClr>
                  </a:outerShdw>
                </a:effectLst>
              </a:rPr>
              <a:t>INTRODUCCIÓN</a:t>
            </a:r>
            <a:endParaRPr lang="es-ES" sz="5400" b="1" cap="none" spc="50" dirty="0">
              <a:ln w="11430"/>
              <a:solidFill>
                <a:srgbClr val="7030A0"/>
              </a:soli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val="3243315066"/>
              </p:ext>
            </p:extLst>
          </p:nvPr>
        </p:nvGraphicFramePr>
        <p:xfrm>
          <a:off x="964330" y="1915220"/>
          <a:ext cx="74240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http://3.bp.blogspot.com/_2Wu8I8m7mt4/Sw3zrzl4BfI/AAAAAAAACT8/Ae7AVBLEb2s/s400/El+Empresario+mas+peque%C3%B1o+del+Mundo.jpg"/>
          <p:cNvPicPr/>
          <p:nvPr/>
        </p:nvPicPr>
        <p:blipFill>
          <a:blip r:embed="rId7">
            <a:extLst>
              <a:ext uri="{28A0092B-C50C-407E-A947-70E740481C1C}">
                <a14:useLocalDpi xmlns:a14="http://schemas.microsoft.com/office/drawing/2010/main" val="0"/>
              </a:ext>
            </a:extLst>
          </a:blip>
          <a:srcRect/>
          <a:stretch>
            <a:fillRect/>
          </a:stretch>
        </p:blipFill>
        <p:spPr bwMode="auto">
          <a:xfrm>
            <a:off x="252259" y="746597"/>
            <a:ext cx="1655445" cy="2006600"/>
          </a:xfrm>
          <a:prstGeom prst="rect">
            <a:avLst/>
          </a:prstGeom>
          <a:noFill/>
          <a:ln>
            <a:noFill/>
          </a:ln>
        </p:spPr>
      </p:pic>
    </p:spTree>
    <p:extLst>
      <p:ext uri="{BB962C8B-B14F-4D97-AF65-F5344CB8AC3E}">
        <p14:creationId xmlns:p14="http://schemas.microsoft.com/office/powerpoint/2010/main" val="2030243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5696" y="416857"/>
            <a:ext cx="3809640" cy="769441"/>
          </a:xfrm>
          <a:prstGeom prst="rect">
            <a:avLst/>
          </a:prstGeom>
          <a:noFill/>
        </p:spPr>
        <p:txBody>
          <a:bodyPr wrap="square" lIns="91440" tIns="45720" rIns="91440" bIns="45720">
            <a:spAutoFit/>
          </a:bodyPr>
          <a:lstStyle/>
          <a:p>
            <a:pPr algn="ctr"/>
            <a:r>
              <a:rPr lang="es-ES" sz="4400" b="1" dirty="0" smtClean="0">
                <a:ln w="1905"/>
                <a:solidFill>
                  <a:srgbClr val="92D050"/>
                </a:solidFill>
                <a:effectLst>
                  <a:innerShdw blurRad="69850" dist="43180" dir="5400000">
                    <a:srgbClr val="000000">
                      <a:alpha val="65000"/>
                    </a:srgbClr>
                  </a:innerShdw>
                </a:effectLst>
              </a:rPr>
              <a:t>OBJETIVOS</a:t>
            </a:r>
            <a:endParaRPr lang="es-ES" sz="4400" b="1" cap="none" spc="0" dirty="0">
              <a:ln w="1905"/>
              <a:solidFill>
                <a:srgbClr val="92D050"/>
              </a:solidFill>
              <a:effectLst>
                <a:innerShdw blurRad="69850" dist="43180" dir="5400000">
                  <a:srgbClr val="000000">
                    <a:alpha val="65000"/>
                  </a:srgbClr>
                </a:innerShdw>
              </a:effectLst>
            </a:endParaRPr>
          </a:p>
        </p:txBody>
      </p:sp>
      <p:sp>
        <p:nvSpPr>
          <p:cNvPr id="3" name="2 Rectángulo redondeado"/>
          <p:cNvSpPr/>
          <p:nvPr/>
        </p:nvSpPr>
        <p:spPr>
          <a:xfrm>
            <a:off x="623764" y="1772816"/>
            <a:ext cx="5604420" cy="122199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endParaRPr lang="es-EC" dirty="0" smtClean="0"/>
          </a:p>
          <a:p>
            <a:pPr marL="285750" lvl="0" indent="-285750" algn="just">
              <a:buFont typeface="Wingdings" pitchFamily="2" charset="2"/>
              <a:buChar char="v"/>
            </a:pPr>
            <a:r>
              <a:rPr lang="es-EC" dirty="0" smtClean="0"/>
              <a:t>Desarrollar </a:t>
            </a:r>
            <a:r>
              <a:rPr lang="es-EC" dirty="0"/>
              <a:t>y fortalecer el lenguaje oral en los niños/as de primer año de Educación General Básica, a través del uso y aplicación de material didáctico específico</a:t>
            </a:r>
            <a:endParaRPr lang="es-ES" dirty="0"/>
          </a:p>
          <a:p>
            <a:pPr algn="ctr"/>
            <a:endParaRPr lang="es-ES" dirty="0"/>
          </a:p>
        </p:txBody>
      </p:sp>
      <p:sp>
        <p:nvSpPr>
          <p:cNvPr id="4" name="3 CuadroTexto"/>
          <p:cNvSpPr txBox="1"/>
          <p:nvPr/>
        </p:nvSpPr>
        <p:spPr>
          <a:xfrm>
            <a:off x="821780" y="1283422"/>
            <a:ext cx="3096344" cy="400110"/>
          </a:xfrm>
          <a:prstGeom prst="rect">
            <a:avLst/>
          </a:prstGeom>
          <a:noFill/>
        </p:spPr>
        <p:txBody>
          <a:bodyPr wrap="square" rtlCol="0">
            <a:spAutoFit/>
          </a:bodyPr>
          <a:lstStyle/>
          <a:p>
            <a:r>
              <a:rPr lang="es-ES" sz="2000" b="1" dirty="0" smtClean="0">
                <a:solidFill>
                  <a:schemeClr val="accent6">
                    <a:lumMod val="50000"/>
                  </a:schemeClr>
                </a:solidFill>
              </a:rPr>
              <a:t>GENERAL</a:t>
            </a:r>
            <a:endParaRPr lang="es-ES" sz="2000" b="1" dirty="0">
              <a:solidFill>
                <a:schemeClr val="accent6">
                  <a:lumMod val="50000"/>
                </a:schemeClr>
              </a:solidFill>
            </a:endParaRPr>
          </a:p>
        </p:txBody>
      </p:sp>
      <p:sp>
        <p:nvSpPr>
          <p:cNvPr id="5" name="4 CuadroTexto"/>
          <p:cNvSpPr txBox="1"/>
          <p:nvPr/>
        </p:nvSpPr>
        <p:spPr>
          <a:xfrm>
            <a:off x="649760" y="3207669"/>
            <a:ext cx="3833936" cy="400110"/>
          </a:xfrm>
          <a:prstGeom prst="rect">
            <a:avLst/>
          </a:prstGeom>
          <a:noFill/>
        </p:spPr>
        <p:txBody>
          <a:bodyPr wrap="square" rtlCol="0">
            <a:spAutoFit/>
          </a:bodyPr>
          <a:lstStyle/>
          <a:p>
            <a:r>
              <a:rPr lang="es-ES" sz="2000" b="1" dirty="0" smtClean="0">
                <a:solidFill>
                  <a:schemeClr val="accent6">
                    <a:lumMod val="50000"/>
                  </a:schemeClr>
                </a:solidFill>
              </a:rPr>
              <a:t>ESPECÍFICOS</a:t>
            </a:r>
            <a:endParaRPr lang="es-ES" sz="2000" b="1" dirty="0">
              <a:solidFill>
                <a:schemeClr val="accent6">
                  <a:lumMod val="50000"/>
                </a:schemeClr>
              </a:solidFill>
            </a:endParaRPr>
          </a:p>
        </p:txBody>
      </p:sp>
      <p:sp>
        <p:nvSpPr>
          <p:cNvPr id="6" name="5 Rectángulo redondeado"/>
          <p:cNvSpPr/>
          <p:nvPr/>
        </p:nvSpPr>
        <p:spPr>
          <a:xfrm>
            <a:off x="614760" y="3791470"/>
            <a:ext cx="5901456" cy="27338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endParaRPr lang="es-EC" dirty="0" smtClean="0"/>
          </a:p>
          <a:p>
            <a:pPr marL="285750" lvl="0" indent="-285750" algn="just">
              <a:buFont typeface="Wingdings" pitchFamily="2" charset="2"/>
              <a:buChar char="v"/>
            </a:pPr>
            <a:r>
              <a:rPr lang="es-EC" dirty="0" smtClean="0"/>
              <a:t>Realizar </a:t>
            </a:r>
            <a:r>
              <a:rPr lang="es-EC" dirty="0"/>
              <a:t>material didáctico específico para perfeccionar el desarrollo del lenguaje </a:t>
            </a:r>
            <a:r>
              <a:rPr lang="es-EC" dirty="0" smtClean="0"/>
              <a:t>oral</a:t>
            </a:r>
            <a:endParaRPr lang="es-ES" dirty="0"/>
          </a:p>
          <a:p>
            <a:pPr marL="285750" lvl="0" indent="-285750" algn="just">
              <a:buFont typeface="Wingdings" pitchFamily="2" charset="2"/>
              <a:buChar char="v"/>
            </a:pPr>
            <a:r>
              <a:rPr lang="es-EC" dirty="0" smtClean="0"/>
              <a:t>Reforzar </a:t>
            </a:r>
            <a:r>
              <a:rPr lang="es-EC" dirty="0"/>
              <a:t>fonología, morfología, sintaxis y vocabulario en los </a:t>
            </a:r>
            <a:r>
              <a:rPr lang="es-EC" dirty="0" smtClean="0"/>
              <a:t>niños/as</a:t>
            </a:r>
            <a:endParaRPr lang="es-ES" dirty="0"/>
          </a:p>
          <a:p>
            <a:pPr marL="285750" lvl="0" indent="-285750" algn="just">
              <a:buFont typeface="Wingdings" pitchFamily="2" charset="2"/>
              <a:buChar char="v"/>
            </a:pPr>
            <a:r>
              <a:rPr lang="es-EC" dirty="0" smtClean="0"/>
              <a:t>Aplicar </a:t>
            </a:r>
            <a:r>
              <a:rPr lang="es-EC" dirty="0"/>
              <a:t>variedad de material didáctico para mejorar la pronunciación de los </a:t>
            </a:r>
            <a:r>
              <a:rPr lang="es-EC" dirty="0" smtClean="0"/>
              <a:t>niños/as</a:t>
            </a:r>
            <a:endParaRPr lang="es-ES" dirty="0"/>
          </a:p>
          <a:p>
            <a:pPr marL="285750" lvl="0" indent="-285750" algn="just">
              <a:buFont typeface="Wingdings" pitchFamily="2" charset="2"/>
              <a:buChar char="v"/>
            </a:pPr>
            <a:r>
              <a:rPr lang="es-EC" dirty="0" smtClean="0"/>
              <a:t>Motivar </a:t>
            </a:r>
            <a:r>
              <a:rPr lang="es-EC" dirty="0"/>
              <a:t>a las docentes al uso permanente de material didáctico para estimular la expresión oral de los niños</a:t>
            </a:r>
            <a:endParaRPr lang="es-ES" dirty="0"/>
          </a:p>
          <a:p>
            <a:pPr algn="ctr"/>
            <a:endParaRPr lang="es-ES"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4256" y="1483477"/>
            <a:ext cx="2455664" cy="2103190"/>
          </a:xfrm>
          <a:prstGeom prst="rect">
            <a:avLst/>
          </a:prstGeom>
          <a:ln>
            <a:noFill/>
          </a:ln>
          <a:effectLst>
            <a:softEdge rad="112500"/>
          </a:effectLst>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736" y="4042282"/>
            <a:ext cx="2304256" cy="2232247"/>
          </a:xfrm>
          <a:prstGeom prst="rect">
            <a:avLst/>
          </a:prstGeom>
          <a:ln>
            <a:noFill/>
          </a:ln>
          <a:effectLst>
            <a:softEdge rad="112500"/>
          </a:effectLst>
        </p:spPr>
      </p:pic>
    </p:spTree>
    <p:extLst>
      <p:ext uri="{BB962C8B-B14F-4D97-AF65-F5344CB8AC3E}">
        <p14:creationId xmlns:p14="http://schemas.microsoft.com/office/powerpoint/2010/main" val="2678760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cuidatequeyotecuidare.com/wp-content/uploads/propositos/img-proposito-memoria.pn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38784"/>
            <a:ext cx="2880320" cy="4392488"/>
          </a:xfrm>
          <a:prstGeom prst="rect">
            <a:avLst/>
          </a:prstGeom>
          <a:noFill/>
          <a:ln>
            <a:noFill/>
          </a:ln>
        </p:spPr>
      </p:pic>
      <p:sp>
        <p:nvSpPr>
          <p:cNvPr id="5" name="4 Pergamino vertical"/>
          <p:cNvSpPr/>
          <p:nvPr/>
        </p:nvSpPr>
        <p:spPr>
          <a:xfrm>
            <a:off x="4065488" y="861789"/>
            <a:ext cx="4392488" cy="5616624"/>
          </a:xfrm>
          <a:prstGeom prst="verticalScroll">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3500000" scaled="1"/>
            <a:tileRect/>
          </a:gradFill>
          <a:scene3d>
            <a:camera prst="obliqueTopLeft"/>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lvl="0"/>
            <a:endParaRPr lang="es-EC" sz="1600" dirty="0" smtClean="0"/>
          </a:p>
          <a:p>
            <a:pPr lvl="0"/>
            <a:endParaRPr lang="es-EC" sz="1600" dirty="0"/>
          </a:p>
          <a:p>
            <a:pPr marL="285750" lvl="0" indent="-285750" algn="just">
              <a:buFont typeface="Wingdings" pitchFamily="2" charset="2"/>
              <a:buChar char="Ø"/>
            </a:pPr>
            <a:r>
              <a:rPr lang="es-EC" sz="1600" dirty="0" smtClean="0">
                <a:solidFill>
                  <a:schemeClr val="tx1"/>
                </a:solidFill>
              </a:rPr>
              <a:t>Estas </a:t>
            </a:r>
            <a:r>
              <a:rPr lang="es-EC" sz="1600" dirty="0">
                <a:solidFill>
                  <a:schemeClr val="tx1"/>
                </a:solidFill>
              </a:rPr>
              <a:t>actividades se pueden utilizar al principio, en el medio y al final de la </a:t>
            </a:r>
            <a:r>
              <a:rPr lang="es-EC" sz="1600" dirty="0" smtClean="0">
                <a:solidFill>
                  <a:schemeClr val="tx1"/>
                </a:solidFill>
              </a:rPr>
              <a:t>clase</a:t>
            </a:r>
            <a:endParaRPr lang="es-ES" sz="1600" dirty="0">
              <a:solidFill>
                <a:schemeClr val="tx1"/>
              </a:solidFill>
            </a:endParaRPr>
          </a:p>
          <a:p>
            <a:pPr marL="285750" lvl="0" indent="-285750" algn="just">
              <a:buFont typeface="Wingdings" pitchFamily="2" charset="2"/>
              <a:buChar char="Ø"/>
            </a:pPr>
            <a:r>
              <a:rPr lang="es-EC" sz="1600" dirty="0" smtClean="0">
                <a:solidFill>
                  <a:schemeClr val="tx1"/>
                </a:solidFill>
              </a:rPr>
              <a:t>El </a:t>
            </a:r>
            <a:r>
              <a:rPr lang="es-EC" sz="1600" dirty="0">
                <a:solidFill>
                  <a:schemeClr val="tx1"/>
                </a:solidFill>
              </a:rPr>
              <a:t>material didáctico es poli funcional, pero se convierte en específico según el área de desarrollo que la docente desea </a:t>
            </a:r>
            <a:r>
              <a:rPr lang="es-EC" sz="1600" dirty="0" smtClean="0">
                <a:solidFill>
                  <a:schemeClr val="tx1"/>
                </a:solidFill>
              </a:rPr>
              <a:t>potenciar</a:t>
            </a:r>
            <a:endParaRPr lang="es-ES" sz="1600" dirty="0">
              <a:solidFill>
                <a:schemeClr val="tx1"/>
              </a:solidFill>
            </a:endParaRPr>
          </a:p>
          <a:p>
            <a:pPr marL="285750" lvl="0" indent="-285750" algn="just">
              <a:buFont typeface="Wingdings" pitchFamily="2" charset="2"/>
              <a:buChar char="Ø"/>
            </a:pPr>
            <a:r>
              <a:rPr lang="es-EC" sz="1600" dirty="0" smtClean="0">
                <a:solidFill>
                  <a:schemeClr val="tx1"/>
                </a:solidFill>
              </a:rPr>
              <a:t>Las </a:t>
            </a:r>
            <a:r>
              <a:rPr lang="es-EC" sz="1600" dirty="0">
                <a:solidFill>
                  <a:schemeClr val="tx1"/>
                </a:solidFill>
              </a:rPr>
              <a:t>actividades se pueden aplicar de manera individual o </a:t>
            </a:r>
            <a:r>
              <a:rPr lang="es-EC" sz="1600" dirty="0" smtClean="0">
                <a:solidFill>
                  <a:schemeClr val="tx1"/>
                </a:solidFill>
              </a:rPr>
              <a:t>colectiva.</a:t>
            </a:r>
            <a:endParaRPr lang="es-ES" sz="1600" dirty="0">
              <a:solidFill>
                <a:schemeClr val="tx1"/>
              </a:solidFill>
            </a:endParaRPr>
          </a:p>
          <a:p>
            <a:pPr marL="285750" lvl="0" indent="-285750" algn="just">
              <a:buFont typeface="Wingdings" pitchFamily="2" charset="2"/>
              <a:buChar char="Ø"/>
            </a:pPr>
            <a:r>
              <a:rPr lang="es-EC" sz="1600" dirty="0" smtClean="0">
                <a:solidFill>
                  <a:schemeClr val="tx1"/>
                </a:solidFill>
              </a:rPr>
              <a:t>El </a:t>
            </a:r>
            <a:r>
              <a:rPr lang="es-EC" sz="1600" dirty="0">
                <a:solidFill>
                  <a:schemeClr val="tx1"/>
                </a:solidFill>
              </a:rPr>
              <a:t>material didáctico concreto es seguro, de fácil uso y manipulación para los </a:t>
            </a:r>
            <a:r>
              <a:rPr lang="es-EC" sz="1600" dirty="0" smtClean="0">
                <a:solidFill>
                  <a:schemeClr val="tx1"/>
                </a:solidFill>
              </a:rPr>
              <a:t>niños.</a:t>
            </a:r>
            <a:endParaRPr lang="es-ES" sz="1600" dirty="0">
              <a:solidFill>
                <a:schemeClr val="tx1"/>
              </a:solidFill>
            </a:endParaRPr>
          </a:p>
          <a:p>
            <a:pPr marL="285750" lvl="0" indent="-285750" algn="just">
              <a:buFont typeface="Wingdings" pitchFamily="2" charset="2"/>
              <a:buChar char="Ø"/>
            </a:pPr>
            <a:r>
              <a:rPr lang="es-EC" sz="1600" dirty="0" smtClean="0">
                <a:solidFill>
                  <a:schemeClr val="tx1"/>
                </a:solidFill>
              </a:rPr>
              <a:t>Los </a:t>
            </a:r>
            <a:r>
              <a:rPr lang="es-EC" sz="1600" dirty="0">
                <a:solidFill>
                  <a:schemeClr val="tx1"/>
                </a:solidFill>
              </a:rPr>
              <a:t>recursos didácticos están pensados en las características </a:t>
            </a:r>
            <a:r>
              <a:rPr lang="es-EC" sz="1600" dirty="0" err="1">
                <a:solidFill>
                  <a:schemeClr val="tx1"/>
                </a:solidFill>
              </a:rPr>
              <a:t>psico</a:t>
            </a:r>
            <a:r>
              <a:rPr lang="es-EC" sz="1600" dirty="0">
                <a:solidFill>
                  <a:schemeClr val="tx1"/>
                </a:solidFill>
              </a:rPr>
              <a:t> evolutivas de los niños,  llamando de esta manera la atención  y el interés por utilizarlos.</a:t>
            </a:r>
            <a:endParaRPr lang="es-ES" sz="1600" dirty="0">
              <a:solidFill>
                <a:schemeClr val="tx1"/>
              </a:solidFill>
            </a:endParaRPr>
          </a:p>
          <a:p>
            <a:pPr algn="just"/>
            <a:endParaRPr lang="es-ES" dirty="0"/>
          </a:p>
        </p:txBody>
      </p:sp>
      <p:sp>
        <p:nvSpPr>
          <p:cNvPr id="7" name="6 Rectángulo"/>
          <p:cNvSpPr/>
          <p:nvPr/>
        </p:nvSpPr>
        <p:spPr>
          <a:xfrm>
            <a:off x="251520" y="600179"/>
            <a:ext cx="4038724" cy="523220"/>
          </a:xfrm>
          <a:prstGeom prst="rect">
            <a:avLst/>
          </a:prstGeom>
          <a:noFill/>
        </p:spPr>
        <p:txBody>
          <a:bodyPr wrap="square" lIns="91440" tIns="45720" rIns="91440" bIns="45720">
            <a:spAutoFit/>
          </a:bodyPr>
          <a:lstStyle/>
          <a:p>
            <a:pPr algn="ctr"/>
            <a:r>
              <a:rPr lang="es-ES" sz="2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RECUERDA QUE…</a:t>
            </a:r>
            <a:endParaRPr lang="es-ES" sz="2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794765918"/>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11 Grupo"/>
          <p:cNvGrpSpPr/>
          <p:nvPr/>
        </p:nvGrpSpPr>
        <p:grpSpPr>
          <a:xfrm>
            <a:off x="369344" y="651153"/>
            <a:ext cx="8350250" cy="5549900"/>
            <a:chOff x="0" y="0"/>
            <a:chExt cx="9194800" cy="5956300"/>
          </a:xfrm>
        </p:grpSpPr>
        <p:pic>
          <p:nvPicPr>
            <p:cNvPr id="3" name="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94800" cy="5461000"/>
            </a:xfrm>
            <a:prstGeom prst="rect">
              <a:avLst/>
            </a:prstGeom>
          </p:spPr>
        </p:pic>
        <p:pic>
          <p:nvPicPr>
            <p:cNvPr id="4" name="0 Imagen"/>
            <p:cNvPicPr>
              <a:picLocks noChangeAspect="1"/>
            </p:cNvPicPr>
            <p:nvPr/>
          </p:nvPicPr>
          <p:blipFill rotWithShape="1">
            <a:blip r:embed="rId3">
              <a:extLst>
                <a:ext uri="{28A0092B-C50C-407E-A947-70E740481C1C}">
                  <a14:useLocalDpi xmlns:a14="http://schemas.microsoft.com/office/drawing/2010/main" val="0"/>
                </a:ext>
              </a:extLst>
            </a:blip>
            <a:srcRect t="25000"/>
            <a:stretch/>
          </p:blipFill>
          <p:spPr bwMode="auto">
            <a:xfrm>
              <a:off x="990600" y="5537200"/>
              <a:ext cx="7391400" cy="419100"/>
            </a:xfrm>
            <a:prstGeom prst="rect">
              <a:avLst/>
            </a:prstGeom>
            <a:ln>
              <a:noFill/>
            </a:ln>
            <a:extLst>
              <a:ext uri="{53640926-AAD7-44D8-BBD7-CCE9431645EC}">
                <a14:shadowObscured xmlns:a14="http://schemas.microsoft.com/office/drawing/2010/main"/>
              </a:ext>
            </a:extLst>
          </p:spPr>
        </p:pic>
        <p:pic>
          <p:nvPicPr>
            <p:cNvPr id="5" name="4 Imagen" descr="E:\Carpeta Imágenes\ISA\ESPE\ESPE 035.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l="42387" t="18099" r="22634" b="15693"/>
            <a:stretch/>
          </p:blipFill>
          <p:spPr bwMode="auto">
            <a:xfrm rot="20785579">
              <a:off x="723900" y="571500"/>
              <a:ext cx="3238500" cy="3670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5 Imagen" descr="http://www.picgifs.com/glitter-gifs/b/butterfly/picgifs-butterfly-6794883.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200" y="228600"/>
              <a:ext cx="1028700" cy="1028700"/>
            </a:xfrm>
            <a:prstGeom prst="rect">
              <a:avLst/>
            </a:prstGeom>
            <a:noFill/>
            <a:ln>
              <a:noFill/>
            </a:ln>
          </p:spPr>
        </p:pic>
        <p:pic>
          <p:nvPicPr>
            <p:cNvPr id="7" name="6 Imagen" descr="http://i950.photobucket.com/albums/ad343/elrinconcito/gifs/Animales-Insectos/Mariposas/GIF01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080454">
              <a:off x="8166100" y="3009900"/>
              <a:ext cx="889000" cy="787400"/>
            </a:xfrm>
            <a:prstGeom prst="rect">
              <a:avLst/>
            </a:prstGeom>
            <a:noFill/>
            <a:ln>
              <a:noFill/>
            </a:ln>
          </p:spPr>
        </p:pic>
        <p:pic>
          <p:nvPicPr>
            <p:cNvPr id="8" name="7 Imagen" descr="http://3.bp.blogspot.com/-PFzImYLYGq8/VA68kKR0RxI/AAAAAAAAPfA/Io4SZb02TK0/s320/dibujos%2Bde%2Bmariquitas%2B%283%29.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1700" y="4826000"/>
              <a:ext cx="1041400" cy="711200"/>
            </a:xfrm>
            <a:prstGeom prst="rect">
              <a:avLst/>
            </a:prstGeom>
            <a:noFill/>
            <a:ln>
              <a:noFill/>
            </a:ln>
          </p:spPr>
        </p:pic>
        <p:pic>
          <p:nvPicPr>
            <p:cNvPr id="9" name="8 Imagen" descr="http://3.bp.blogspot.com/-PFzImYLYGq8/VA68kKR0RxI/AAAAAAAAPfA/Io4SZb02TK0/s320/dibujos%2Bde%2Bmariquitas%2B%283%29.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7100" y="4838700"/>
              <a:ext cx="1041400" cy="711200"/>
            </a:xfrm>
            <a:prstGeom prst="rect">
              <a:avLst/>
            </a:prstGeom>
            <a:noFill/>
            <a:ln>
              <a:noFill/>
            </a:ln>
          </p:spPr>
        </p:pic>
        <p:pic>
          <p:nvPicPr>
            <p:cNvPr id="10" name="9 Imagen" descr="http://3.bp.blogspot.com/-PFzImYLYGq8/VA68kKR0RxI/AAAAAAAAPfA/Io4SZb02TK0/s320/dibujos%2Bde%2Bmariquitas%2B%283%29.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0"/>
              <a:ext cx="1041400" cy="711200"/>
            </a:xfrm>
            <a:prstGeom prst="rect">
              <a:avLst/>
            </a:prstGeom>
            <a:noFill/>
            <a:ln>
              <a:noFill/>
            </a:ln>
          </p:spPr>
        </p:pic>
      </p:grpSp>
      <p:sp>
        <p:nvSpPr>
          <p:cNvPr id="11" name="Cuadro de texto 2"/>
          <p:cNvSpPr txBox="1">
            <a:spLocks noChangeArrowheads="1"/>
          </p:cNvSpPr>
          <p:nvPr/>
        </p:nvSpPr>
        <p:spPr bwMode="auto">
          <a:xfrm>
            <a:off x="4328036" y="2247875"/>
            <a:ext cx="3610610" cy="2923540"/>
          </a:xfrm>
          <a:prstGeom prst="rect">
            <a:avLst/>
          </a:prstGeom>
          <a:solidFill>
            <a:srgbClr val="FFFFFF"/>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rot="0" vert="horz" wrap="square" lIns="91440" tIns="45720" rIns="91440" bIns="45720" anchor="t" anchorCtr="0">
            <a:spAutoFit/>
          </a:bodyPr>
          <a:lstStyle/>
          <a:p>
            <a:pPr algn="just">
              <a:lnSpc>
                <a:spcPct val="115000"/>
              </a:lnSpc>
              <a:spcAft>
                <a:spcPts val="1000"/>
              </a:spcAft>
            </a:pPr>
            <a:r>
              <a:rPr lang="es-EC" sz="1200">
                <a:effectLst/>
                <a:latin typeface="Comic Sans MS"/>
                <a:ea typeface="Calibri"/>
                <a:cs typeface="Times New Roman"/>
              </a:rPr>
              <a:t>Hoy les ofrecemos material didáctico interesante para desarrollar el lenguaje oral en niños/as de Primer Año de Educación General Básica. </a:t>
            </a:r>
            <a:endParaRPr lang="es-ES" sz="1100">
              <a:effectLst/>
              <a:latin typeface="Calibri"/>
              <a:ea typeface="Calibri"/>
              <a:cs typeface="Times New Roman"/>
            </a:endParaRPr>
          </a:p>
          <a:p>
            <a:pPr algn="just">
              <a:lnSpc>
                <a:spcPct val="115000"/>
              </a:lnSpc>
              <a:spcAft>
                <a:spcPts val="1000"/>
              </a:spcAft>
            </a:pPr>
            <a:r>
              <a:rPr lang="es-EC" sz="1200">
                <a:effectLst/>
                <a:latin typeface="Comic Sans MS"/>
                <a:ea typeface="Calibri"/>
                <a:cs typeface="Times New Roman"/>
              </a:rPr>
              <a:t>La experiencia hace la diferencia, especialmente en la noble tarea de la Docencia; por eso, los conocimientos adquiridos y aplicados oportunamente, forjan seres competentes, exitosos, nobles y humanos.</a:t>
            </a:r>
            <a:endParaRPr lang="es-ES" sz="1100">
              <a:effectLst/>
              <a:latin typeface="Calibri"/>
              <a:ea typeface="Calibri"/>
              <a:cs typeface="Times New Roman"/>
            </a:endParaRPr>
          </a:p>
          <a:p>
            <a:pPr algn="just">
              <a:lnSpc>
                <a:spcPct val="115000"/>
              </a:lnSpc>
              <a:spcAft>
                <a:spcPts val="1000"/>
              </a:spcAft>
            </a:pPr>
            <a:r>
              <a:rPr lang="es-EC" sz="1200">
                <a:effectLst/>
                <a:latin typeface="Comic Sans MS"/>
                <a:ea typeface="Calibri"/>
                <a:cs typeface="Times New Roman"/>
              </a:rPr>
              <a:t>                                      Carla e Isabel </a:t>
            </a:r>
            <a:endParaRPr lang="es-ES" sz="1100">
              <a:effectLst/>
              <a:latin typeface="Calibri"/>
              <a:ea typeface="Calibri"/>
              <a:cs typeface="Times New Roman"/>
            </a:endParaRPr>
          </a:p>
        </p:txBody>
      </p:sp>
    </p:spTree>
    <p:extLst>
      <p:ext uri="{BB962C8B-B14F-4D97-AF65-F5344CB8AC3E}">
        <p14:creationId xmlns:p14="http://schemas.microsoft.com/office/powerpoint/2010/main" val="2320912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t="22081" b="15789"/>
          <a:stretch/>
        </p:blipFill>
        <p:spPr>
          <a:xfrm>
            <a:off x="971600" y="367209"/>
            <a:ext cx="2952328" cy="266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Rectángulo"/>
          <p:cNvSpPr/>
          <p:nvPr/>
        </p:nvSpPr>
        <p:spPr>
          <a:xfrm>
            <a:off x="3923928" y="367209"/>
            <a:ext cx="3753420" cy="1077218"/>
          </a:xfrm>
          <a:prstGeom prst="rect">
            <a:avLst/>
          </a:prstGeom>
          <a:noFill/>
        </p:spPr>
        <p:txBody>
          <a:bodyPr wrap="square" lIns="91440" tIns="45720" rIns="91440" bIns="45720">
            <a:spAutoFit/>
          </a:bodyPr>
          <a:lstStyle/>
          <a:p>
            <a:pPr algn="ctr"/>
            <a:r>
              <a:rPr lang="es-ES" sz="3200" b="1" cap="all" spc="0" dirty="0" smtClean="0">
                <a:ln w="9000" cmpd="sng">
                  <a:solidFill>
                    <a:schemeClr val="accent4">
                      <a:shade val="50000"/>
                      <a:satMod val="120000"/>
                    </a:schemeClr>
                  </a:solidFill>
                  <a:prstDash val="solid"/>
                </a:ln>
                <a:solidFill>
                  <a:srgbClr val="00FFFF"/>
                </a:solidFill>
                <a:effectLst>
                  <a:reflection blurRad="12700" stA="28000" endPos="45000" dist="1000" dir="5400000" sy="-100000" algn="bl" rotWithShape="0"/>
                </a:effectLst>
              </a:rPr>
              <a:t>BITS DE INTELIGENCIA</a:t>
            </a:r>
            <a:endParaRPr lang="es-ES" sz="3200" b="1" cap="all" spc="0" dirty="0">
              <a:ln w="9000" cmpd="sng">
                <a:solidFill>
                  <a:schemeClr val="accent4">
                    <a:shade val="50000"/>
                    <a:satMod val="120000"/>
                  </a:schemeClr>
                </a:solidFill>
                <a:prstDash val="solid"/>
              </a:ln>
              <a:solidFill>
                <a:srgbClr val="00FFFF"/>
              </a:solidFill>
              <a:effectLst>
                <a:reflection blurRad="12700" stA="28000" endPos="45000" dist="1000" dir="5400000" sy="-100000" algn="bl" rotWithShape="0"/>
              </a:effectLst>
            </a:endParaRPr>
          </a:p>
        </p:txBody>
      </p:sp>
      <p:sp>
        <p:nvSpPr>
          <p:cNvPr id="13" name="12 Rectángulo"/>
          <p:cNvSpPr/>
          <p:nvPr/>
        </p:nvSpPr>
        <p:spPr>
          <a:xfrm>
            <a:off x="251520" y="4509120"/>
            <a:ext cx="4680520" cy="2062103"/>
          </a:xfrm>
          <a:prstGeom prst="rect">
            <a:avLst/>
          </a:prstGeom>
          <a:noFill/>
        </p:spPr>
        <p:txBody>
          <a:bodyPr wrap="square" lIns="91440" tIns="45720" rIns="91440" bIns="45720">
            <a:spAutoFit/>
          </a:bodyPr>
          <a:lstStyle/>
          <a:p>
            <a:pPr algn="ctr"/>
            <a:r>
              <a:rPr lang="es-ES" sz="3200" b="1" cap="all" spc="0" dirty="0" smtClean="0">
                <a:ln w="9000" cmpd="sng">
                  <a:solidFill>
                    <a:schemeClr val="accent4">
                      <a:shade val="50000"/>
                      <a:satMod val="120000"/>
                    </a:schemeClr>
                  </a:solidFill>
                  <a:prstDash val="solid"/>
                </a:ln>
                <a:solidFill>
                  <a:srgbClr val="00FFFF"/>
                </a:solidFill>
                <a:effectLst>
                  <a:reflection blurRad="12700" stA="28000" endPos="45000" dist="1000" dir="5400000" sy="-100000" algn="bl" rotWithShape="0"/>
                </a:effectLst>
              </a:rPr>
              <a:t>CON EL JUEGO DE LA OCA, MUEVO MI BOCA CUANDO ME TOCA!</a:t>
            </a:r>
            <a:endParaRPr lang="es-ES" sz="3200" b="1" cap="all" spc="0" dirty="0">
              <a:ln w="9000" cmpd="sng">
                <a:solidFill>
                  <a:schemeClr val="accent4">
                    <a:shade val="50000"/>
                    <a:satMod val="120000"/>
                  </a:schemeClr>
                </a:solidFill>
                <a:prstDash val="solid"/>
              </a:ln>
              <a:solidFill>
                <a:srgbClr val="00FFFF"/>
              </a:solidFill>
              <a:effectLst>
                <a:reflection blurRad="12700" stA="28000" endPos="45000" dist="1000" dir="5400000" sy="-100000" algn="bl" rotWithShape="0"/>
              </a:effectLst>
            </a:endParaRPr>
          </a:p>
        </p:txBody>
      </p:sp>
      <p:pic>
        <p:nvPicPr>
          <p:cNvPr id="1026" name="Picture 2" descr="C:\Users\Wilmer\Downloads\Juego de la O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924944"/>
            <a:ext cx="3789040"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55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548680"/>
            <a:ext cx="5832648" cy="1470025"/>
          </a:xfrm>
        </p:spPr>
        <p:txBody>
          <a:bodyPr>
            <a:normAutofit fontScale="90000"/>
          </a:bodyPr>
          <a:lstStyle/>
          <a:p>
            <a:pPr algn="l"/>
            <a:r>
              <a:rPr lang="es-EC" sz="2200" b="1" dirty="0" smtClean="0">
                <a:latin typeface="GungsuhChe" pitchFamily="49" charset="-127"/>
                <a:ea typeface="GungsuhChe" pitchFamily="49" charset="-127"/>
                <a:cs typeface="Arial" pitchFamily="34" charset="0"/>
              </a:rPr>
              <a:t>Objetivo General</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Comic Sans MS" pitchFamily="66" charset="0"/>
                <a:cs typeface="Arial" pitchFamily="34" charset="0"/>
              </a:rPr>
              <a:t>Analizar la utilización del material didáctico para el desarrollo del lenguaje oral en los niños/as de Primer Año de Educación General Básica de la Unidad Educativa Fiscal “Oswaldo Guayasamín”.</a:t>
            </a:r>
            <a:br>
              <a:rPr lang="es-EC" sz="1600" dirty="0" smtClean="0">
                <a:latin typeface="Comic Sans MS" pitchFamily="66" charset="0"/>
                <a:cs typeface="Arial" pitchFamily="34" charset="0"/>
              </a:rPr>
            </a:br>
            <a:endParaRPr lang="es-EC" sz="1600" dirty="0">
              <a:latin typeface="Comic Sans MS" pitchFamily="66" charset="0"/>
              <a:cs typeface="Arial" pitchFamily="34" charset="0"/>
            </a:endParaRPr>
          </a:p>
        </p:txBody>
      </p:sp>
      <p:sp>
        <p:nvSpPr>
          <p:cNvPr id="5" name="4 Subtítulo"/>
          <p:cNvSpPr>
            <a:spLocks noGrp="1"/>
          </p:cNvSpPr>
          <p:nvPr>
            <p:ph type="subTitle" idx="1"/>
          </p:nvPr>
        </p:nvSpPr>
        <p:spPr>
          <a:xfrm>
            <a:off x="827584" y="2204864"/>
            <a:ext cx="7416824" cy="3744416"/>
          </a:xfrm>
        </p:spPr>
        <p:txBody>
          <a:bodyPr>
            <a:normAutofit fontScale="40000" lnSpcReduction="20000"/>
          </a:bodyPr>
          <a:lstStyle/>
          <a:p>
            <a:pPr algn="l"/>
            <a:r>
              <a:rPr lang="es-EC" sz="5000" b="1" dirty="0" smtClean="0">
                <a:solidFill>
                  <a:schemeClr val="tx1"/>
                </a:solidFill>
                <a:latin typeface="GungsuhChe" pitchFamily="49" charset="-127"/>
                <a:ea typeface="GungsuhChe" pitchFamily="49" charset="-127"/>
              </a:rPr>
              <a:t>Objetivos Específicos</a:t>
            </a:r>
          </a:p>
          <a:p>
            <a:pPr algn="l"/>
            <a:endParaRPr lang="es-EC" dirty="0" smtClean="0">
              <a:solidFill>
                <a:schemeClr val="tx1"/>
              </a:solidFill>
            </a:endParaRPr>
          </a:p>
          <a:p>
            <a:pPr marL="457200" indent="-457200" algn="just">
              <a:buFont typeface="Wingdings" pitchFamily="2" charset="2"/>
              <a:buChar char="q"/>
            </a:pPr>
            <a:r>
              <a:rPr lang="es-EC" sz="3500" dirty="0" smtClean="0">
                <a:solidFill>
                  <a:schemeClr val="tx1"/>
                </a:solidFill>
                <a:latin typeface="Comic Sans MS" pitchFamily="66" charset="0"/>
                <a:cs typeface="Arial" pitchFamily="34" charset="0"/>
              </a:rPr>
              <a:t>Determinar </a:t>
            </a:r>
            <a:r>
              <a:rPr lang="es-EC" sz="3500" dirty="0">
                <a:solidFill>
                  <a:schemeClr val="tx1"/>
                </a:solidFill>
                <a:latin typeface="Comic Sans MS" pitchFamily="66" charset="0"/>
                <a:cs typeface="Arial" pitchFamily="34" charset="0"/>
              </a:rPr>
              <a:t>el nivel de conocimiento que tienen las maestras de la Unidad Educativa Fiscal “Oswaldo Guayasamín” sobre la importancia del material didáctico en el desarrollo del lenguaje </a:t>
            </a:r>
            <a:r>
              <a:rPr lang="es-EC" sz="3500" dirty="0" smtClean="0">
                <a:solidFill>
                  <a:schemeClr val="tx1"/>
                </a:solidFill>
                <a:latin typeface="Comic Sans MS" pitchFamily="66" charset="0"/>
                <a:cs typeface="Arial" pitchFamily="34" charset="0"/>
              </a:rPr>
              <a:t>oral.</a:t>
            </a:r>
          </a:p>
          <a:p>
            <a:pPr algn="just"/>
            <a:endParaRPr lang="es-EC" sz="3500" dirty="0" smtClean="0">
              <a:solidFill>
                <a:schemeClr val="tx1"/>
              </a:solidFill>
              <a:latin typeface="Comic Sans MS" pitchFamily="66" charset="0"/>
              <a:cs typeface="Arial" pitchFamily="34" charset="0"/>
            </a:endParaRPr>
          </a:p>
          <a:p>
            <a:pPr marL="457200" indent="-457200" algn="just">
              <a:buFont typeface="Wingdings" pitchFamily="2" charset="2"/>
              <a:buChar char="q"/>
            </a:pPr>
            <a:r>
              <a:rPr lang="es-EC" sz="3500" dirty="0" smtClean="0">
                <a:solidFill>
                  <a:schemeClr val="tx1"/>
                </a:solidFill>
                <a:latin typeface="Comic Sans MS" pitchFamily="66" charset="0"/>
                <a:cs typeface="Arial" pitchFamily="34" charset="0"/>
              </a:rPr>
              <a:t>Analizar </a:t>
            </a:r>
            <a:r>
              <a:rPr lang="es-EC" sz="3500" dirty="0">
                <a:solidFill>
                  <a:schemeClr val="tx1"/>
                </a:solidFill>
                <a:latin typeface="Comic Sans MS" pitchFamily="66" charset="0"/>
                <a:cs typeface="Arial" pitchFamily="34" charset="0"/>
              </a:rPr>
              <a:t>el nivel de desarrollo oral que tienen los niños/as de Primer Año de Educación General </a:t>
            </a:r>
            <a:r>
              <a:rPr lang="es-EC" sz="3500" dirty="0" smtClean="0">
                <a:solidFill>
                  <a:schemeClr val="tx1"/>
                </a:solidFill>
                <a:latin typeface="Comic Sans MS" pitchFamily="66" charset="0"/>
                <a:cs typeface="Arial" pitchFamily="34" charset="0"/>
              </a:rPr>
              <a:t>Básica.</a:t>
            </a:r>
          </a:p>
          <a:p>
            <a:pPr algn="just"/>
            <a:endParaRPr lang="es-EC" sz="3500" dirty="0" smtClean="0">
              <a:solidFill>
                <a:schemeClr val="tx1"/>
              </a:solidFill>
              <a:latin typeface="Comic Sans MS" pitchFamily="66" charset="0"/>
              <a:cs typeface="Arial" pitchFamily="34" charset="0"/>
            </a:endParaRPr>
          </a:p>
          <a:p>
            <a:pPr marL="457200" indent="-457200" algn="just">
              <a:buFont typeface="Wingdings" pitchFamily="2" charset="2"/>
              <a:buChar char="q"/>
            </a:pPr>
            <a:r>
              <a:rPr lang="es-EC" sz="3500" dirty="0" smtClean="0">
                <a:solidFill>
                  <a:schemeClr val="tx1"/>
                </a:solidFill>
                <a:latin typeface="Comic Sans MS" pitchFamily="66" charset="0"/>
                <a:cs typeface="Arial" pitchFamily="34" charset="0"/>
              </a:rPr>
              <a:t>Verificar </a:t>
            </a:r>
            <a:r>
              <a:rPr lang="es-EC" sz="3500" dirty="0">
                <a:solidFill>
                  <a:schemeClr val="tx1"/>
                </a:solidFill>
                <a:latin typeface="Comic Sans MS" pitchFamily="66" charset="0"/>
                <a:cs typeface="Arial" pitchFamily="34" charset="0"/>
              </a:rPr>
              <a:t>y analizar el material didáctico existente y su pertinencia para el desarrollo del lenguaje oral. </a:t>
            </a:r>
            <a:endParaRPr lang="es-EC" sz="3500" dirty="0" smtClean="0">
              <a:solidFill>
                <a:schemeClr val="tx1"/>
              </a:solidFill>
              <a:latin typeface="Comic Sans MS" pitchFamily="66" charset="0"/>
              <a:cs typeface="Arial" pitchFamily="34" charset="0"/>
            </a:endParaRPr>
          </a:p>
          <a:p>
            <a:pPr algn="just"/>
            <a:endParaRPr lang="es-EC" sz="3500" dirty="0" smtClean="0">
              <a:solidFill>
                <a:schemeClr val="tx1"/>
              </a:solidFill>
              <a:latin typeface="Comic Sans MS" pitchFamily="66" charset="0"/>
              <a:cs typeface="Arial" pitchFamily="34" charset="0"/>
            </a:endParaRPr>
          </a:p>
          <a:p>
            <a:pPr marL="457200" indent="-457200" algn="just">
              <a:buFont typeface="Wingdings" pitchFamily="2" charset="2"/>
              <a:buChar char="q"/>
            </a:pPr>
            <a:r>
              <a:rPr lang="es-EC" sz="3500" dirty="0" smtClean="0">
                <a:solidFill>
                  <a:schemeClr val="tx1"/>
                </a:solidFill>
                <a:latin typeface="Comic Sans MS" pitchFamily="66" charset="0"/>
                <a:cs typeface="Arial" pitchFamily="34" charset="0"/>
              </a:rPr>
              <a:t>Determinar </a:t>
            </a:r>
            <a:r>
              <a:rPr lang="es-EC" sz="3500" dirty="0">
                <a:solidFill>
                  <a:schemeClr val="tx1"/>
                </a:solidFill>
                <a:latin typeface="Comic Sans MS" pitchFamily="66" charset="0"/>
                <a:cs typeface="Arial" pitchFamily="34" charset="0"/>
              </a:rPr>
              <a:t>que materiales didácticos se pueden utilizar como alternativas pedagógicas para dar solución al problema </a:t>
            </a:r>
            <a:r>
              <a:rPr lang="es-EC" sz="3500" dirty="0" smtClean="0">
                <a:solidFill>
                  <a:schemeClr val="tx1"/>
                </a:solidFill>
                <a:latin typeface="Comic Sans MS" pitchFamily="66" charset="0"/>
                <a:cs typeface="Arial" pitchFamily="34" charset="0"/>
              </a:rPr>
              <a:t>investigado.</a:t>
            </a:r>
          </a:p>
          <a:p>
            <a:pPr algn="just"/>
            <a:endParaRPr lang="es-EC" sz="3500" dirty="0" smtClean="0">
              <a:solidFill>
                <a:schemeClr val="tx1"/>
              </a:solidFill>
              <a:latin typeface="Comic Sans MS" pitchFamily="66" charset="0"/>
              <a:cs typeface="Arial" pitchFamily="34" charset="0"/>
            </a:endParaRPr>
          </a:p>
          <a:p>
            <a:pPr marL="457200" indent="-457200" algn="just">
              <a:buFont typeface="Wingdings" pitchFamily="2" charset="2"/>
              <a:buChar char="q"/>
            </a:pPr>
            <a:r>
              <a:rPr lang="es-EC" sz="3500" dirty="0" smtClean="0">
                <a:solidFill>
                  <a:schemeClr val="tx1"/>
                </a:solidFill>
                <a:latin typeface="Comic Sans MS" pitchFamily="66" charset="0"/>
                <a:cs typeface="Arial" pitchFamily="34" charset="0"/>
              </a:rPr>
              <a:t>Diseñar </a:t>
            </a:r>
            <a:r>
              <a:rPr lang="es-EC" sz="3500" dirty="0">
                <a:solidFill>
                  <a:schemeClr val="tx1"/>
                </a:solidFill>
                <a:latin typeface="Comic Sans MS" pitchFamily="66" charset="0"/>
                <a:cs typeface="Arial" pitchFamily="34" charset="0"/>
              </a:rPr>
              <a:t>una propuesta metodológica con material didáctico para el desarrollo del lenguaje oral, </a:t>
            </a:r>
            <a:r>
              <a:rPr lang="es-EC" sz="3500" dirty="0" smtClean="0">
                <a:solidFill>
                  <a:schemeClr val="tx1"/>
                </a:solidFill>
                <a:latin typeface="Comic Sans MS" pitchFamily="66" charset="0"/>
                <a:cs typeface="Arial" pitchFamily="34" charset="0"/>
              </a:rPr>
              <a:t>de los </a:t>
            </a:r>
            <a:r>
              <a:rPr lang="es-EC" sz="3500" dirty="0">
                <a:solidFill>
                  <a:schemeClr val="tx1"/>
                </a:solidFill>
                <a:latin typeface="Comic Sans MS" pitchFamily="66" charset="0"/>
                <a:cs typeface="Arial" pitchFamily="34" charset="0"/>
              </a:rPr>
              <a:t>niños/as de Primer Año de Educación General Básica</a:t>
            </a:r>
            <a:r>
              <a:rPr lang="es-EC" sz="3500" dirty="0" smtClean="0">
                <a:solidFill>
                  <a:schemeClr val="tx1"/>
                </a:solidFill>
                <a:latin typeface="Comic Sans MS" pitchFamily="66" charset="0"/>
                <a:cs typeface="Arial" pitchFamily="34" charset="0"/>
              </a:rPr>
              <a:t>.</a:t>
            </a:r>
          </a:p>
          <a:p>
            <a:pPr algn="l"/>
            <a:endParaRPr lang="es-EC" sz="3500" dirty="0"/>
          </a:p>
          <a:p>
            <a:pPr algn="l"/>
            <a:endParaRPr lang="es-EC" dirty="0"/>
          </a:p>
        </p:txBody>
      </p:sp>
      <p:pic>
        <p:nvPicPr>
          <p:cNvPr id="7170" name="Picture 2" descr="http://optimizatusfinanzas.com/wp-content/uploads/2014/04/determinaci%C3%B3n-objetiv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60648"/>
            <a:ext cx="1711077" cy="17110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8234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01356" y="500832"/>
            <a:ext cx="4041452" cy="1077218"/>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CUBOS PARLANCHINES</a:t>
            </a:r>
            <a:endParaRPr lang="es-ES" sz="3200" b="1" cap="all" spc="0"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endParaRPr>
          </a:p>
        </p:txBody>
      </p:sp>
      <p:sp>
        <p:nvSpPr>
          <p:cNvPr id="5" name="4 Rectángulo"/>
          <p:cNvSpPr/>
          <p:nvPr/>
        </p:nvSpPr>
        <p:spPr>
          <a:xfrm>
            <a:off x="708348" y="5474442"/>
            <a:ext cx="4041452" cy="1077218"/>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Jokerman" pitchFamily="82" charset="0"/>
              </a:rPr>
              <a:t>LOCO</a:t>
            </a:r>
            <a:r>
              <a:rPr lang="es-ES" sz="3200"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 DOMINÓ DE IGUALDAD</a:t>
            </a:r>
            <a:endParaRPr lang="es-ES" sz="3200" b="1" cap="all" spc="0" dirty="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endParaRPr>
          </a:p>
        </p:txBody>
      </p:sp>
      <p:pic>
        <p:nvPicPr>
          <p:cNvPr id="2050" name="Picture 2" descr="C:\Users\Wilmer\Documents\Fotos Memorias ESPE\ESPE 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52" b="13519"/>
          <a:stretch/>
        </p:blipFill>
        <p:spPr bwMode="auto">
          <a:xfrm>
            <a:off x="1259632" y="476672"/>
            <a:ext cx="3024212" cy="33779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lmer\Documents\material didáctico 177.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499992" y="4199483"/>
            <a:ext cx="4418980" cy="248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89319"/>
      </p:ext>
    </p:extLst>
  </p:cSld>
  <p:clrMapOvr>
    <a:masterClrMapping/>
  </p:clrMapOvr>
  <mc:AlternateContent xmlns:mc="http://schemas.openxmlformats.org/markup-compatibility/2006" xmlns:p14="http://schemas.microsoft.com/office/powerpoint/2010/main">
    <mc:Choice Requires="p14">
      <p:transition spd="slow" p14:dur="500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99992" y="404664"/>
            <a:ext cx="4041452" cy="584775"/>
          </a:xfrm>
          <a:prstGeom prst="rect">
            <a:avLst/>
          </a:prstGeom>
          <a:noFill/>
        </p:spPr>
        <p:txBody>
          <a:bodyPr wrap="square" lIns="91440" tIns="45720" rIns="91440" bIns="45720">
            <a:spAutoFit/>
          </a:bodyPr>
          <a:lstStyle/>
          <a:p>
            <a:pPr algn="ctr"/>
            <a:r>
              <a:rPr lang="es-ES" sz="32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FONO GRANJA</a:t>
            </a:r>
            <a:endParaRPr lang="es-ES" sz="32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72" y="285728"/>
            <a:ext cx="4104456" cy="2986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Rectángulo"/>
          <p:cNvSpPr/>
          <p:nvPr/>
        </p:nvSpPr>
        <p:spPr>
          <a:xfrm>
            <a:off x="896724" y="5445224"/>
            <a:ext cx="4041452" cy="1077218"/>
          </a:xfrm>
          <a:prstGeom prst="rect">
            <a:avLst/>
          </a:prstGeom>
          <a:noFill/>
        </p:spPr>
        <p:txBody>
          <a:bodyPr wrap="square" lIns="91440" tIns="45720" rIns="91440" bIns="45720">
            <a:spAutoFit/>
          </a:bodyPr>
          <a:lstStyle/>
          <a:p>
            <a:pPr algn="ctr"/>
            <a:r>
              <a:rPr lang="es-ES" sz="32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GIRA LA RULETA PIRULETA</a:t>
            </a:r>
            <a:endParaRPr lang="es-ES" sz="32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pic>
        <p:nvPicPr>
          <p:cNvPr id="2050" name="Picture 2" descr="C:\Users\Wilmer\Documents\Fotos Memorias ESPE\ESPE 0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52" b="9629"/>
          <a:stretch/>
        </p:blipFill>
        <p:spPr bwMode="auto">
          <a:xfrm>
            <a:off x="4938176" y="2615073"/>
            <a:ext cx="3165084" cy="413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26176"/>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076700" y="476672"/>
            <a:ext cx="3609404" cy="1200329"/>
          </a:xfrm>
          <a:prstGeom prst="rect">
            <a:avLst/>
          </a:prstGeom>
          <a:noFill/>
        </p:spPr>
        <p:txBody>
          <a:bodyPr wrap="square" lIns="91440" tIns="45720" rIns="91440" bIns="45720">
            <a:spAutoFit/>
          </a:bodyPr>
          <a:lstStyle/>
          <a:p>
            <a:pPr algn="ctr"/>
            <a:r>
              <a:rPr lang="es-ES"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GUANTE DE FÁBULA</a:t>
            </a:r>
            <a:endParaRPr lang="es-E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88640"/>
            <a:ext cx="3240360"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Rectángulo"/>
          <p:cNvSpPr/>
          <p:nvPr/>
        </p:nvSpPr>
        <p:spPr>
          <a:xfrm>
            <a:off x="890712" y="5301208"/>
            <a:ext cx="4294584" cy="1200329"/>
          </a:xfrm>
          <a:prstGeom prst="rect">
            <a:avLst/>
          </a:prstGeom>
          <a:noFill/>
        </p:spPr>
        <p:txBody>
          <a:bodyPr wrap="square" lIns="91440" tIns="45720" rIns="91440" bIns="45720">
            <a:spAutoFit/>
          </a:bodyPr>
          <a:lstStyle/>
          <a:p>
            <a:pPr algn="ctr"/>
            <a:r>
              <a:rPr lang="es-E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HISTORIA ENCANTADORA</a:t>
            </a:r>
            <a:endParaRPr lang="es-E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738402"/>
            <a:ext cx="2997597" cy="3882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537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28244" y="548680"/>
            <a:ext cx="4041452" cy="2062103"/>
          </a:xfrm>
          <a:prstGeom prst="rect">
            <a:avLst/>
          </a:prstGeom>
          <a:noFill/>
        </p:spPr>
        <p:txBody>
          <a:bodyPr wrap="square" lIns="91440" tIns="45720" rIns="91440" bIns="45720">
            <a:spAutoFit/>
          </a:bodyPr>
          <a:lstStyle/>
          <a:p>
            <a:pPr algn="ctr"/>
            <a:r>
              <a:rPr lang="es-ES" sz="3200" b="1" cap="all" spc="0" dirty="0" smtClean="0">
                <a:ln w="9000" cmpd="sng">
                  <a:solidFill>
                    <a:schemeClr val="accent4">
                      <a:shade val="50000"/>
                      <a:satMod val="120000"/>
                    </a:schemeClr>
                  </a:solidFill>
                  <a:prstDash val="solid"/>
                </a:ln>
                <a:solidFill>
                  <a:srgbClr val="FEA0E5"/>
                </a:solidFill>
                <a:effectLst>
                  <a:reflection blurRad="12700" stA="28000" endPos="45000" dist="1000" dir="5400000" sy="-100000" algn="bl" rotWithShape="0"/>
                </a:effectLst>
              </a:rPr>
              <a:t>LÁMINAS DIVERTIDAS PARA HABLAR Y HABLAR</a:t>
            </a:r>
            <a:endParaRPr lang="es-ES" sz="3200" b="1" cap="all" spc="0" dirty="0">
              <a:ln w="9000" cmpd="sng">
                <a:solidFill>
                  <a:schemeClr val="accent4">
                    <a:shade val="50000"/>
                    <a:satMod val="120000"/>
                  </a:schemeClr>
                </a:solidFill>
                <a:prstDash val="solid"/>
              </a:ln>
              <a:solidFill>
                <a:srgbClr val="FEA0E5"/>
              </a:solidFill>
              <a:effectLst>
                <a:reflection blurRad="12700" stA="28000" endPos="45000" dist="1000" dir="5400000" sy="-100000" algn="bl" rotWithShape="0"/>
              </a:effectLst>
            </a:endParaRPr>
          </a:p>
        </p:txBody>
      </p:sp>
      <p:sp>
        <p:nvSpPr>
          <p:cNvPr id="4" name="3 Rectángulo"/>
          <p:cNvSpPr/>
          <p:nvPr/>
        </p:nvSpPr>
        <p:spPr>
          <a:xfrm>
            <a:off x="458540" y="4581128"/>
            <a:ext cx="4041452" cy="1200329"/>
          </a:xfrm>
          <a:prstGeom prst="rect">
            <a:avLst/>
          </a:prstGeom>
          <a:noFill/>
        </p:spPr>
        <p:txBody>
          <a:bodyPr wrap="square" lIns="91440" tIns="45720" rIns="91440" bIns="45720">
            <a:spAutoFit/>
          </a:bodyPr>
          <a:lstStyle/>
          <a:p>
            <a:pPr algn="ctr"/>
            <a:r>
              <a:rPr lang="es-ES" sz="3600" b="1" cap="all" spc="0" dirty="0" smtClean="0">
                <a:ln w="9000" cmpd="sng">
                  <a:solidFill>
                    <a:schemeClr val="accent4">
                      <a:shade val="50000"/>
                      <a:satMod val="120000"/>
                    </a:schemeClr>
                  </a:solidFill>
                  <a:prstDash val="solid"/>
                </a:ln>
                <a:solidFill>
                  <a:srgbClr val="FEA0E5"/>
                </a:solidFill>
                <a:effectLst>
                  <a:reflection blurRad="12700" stA="28000" endPos="45000" dist="1000" dir="5400000" sy="-100000" algn="bl" rotWithShape="0"/>
                </a:effectLst>
              </a:rPr>
              <a:t>MIRO-ORDENO -EXPLICO</a:t>
            </a:r>
            <a:endParaRPr lang="es-ES" sz="3600" b="1" cap="all" spc="0" dirty="0">
              <a:ln w="9000" cmpd="sng">
                <a:solidFill>
                  <a:schemeClr val="accent4">
                    <a:shade val="50000"/>
                    <a:satMod val="120000"/>
                  </a:schemeClr>
                </a:solidFill>
                <a:prstDash val="solid"/>
              </a:ln>
              <a:solidFill>
                <a:srgbClr val="FEA0E5"/>
              </a:solidFill>
              <a:effectLst>
                <a:reflection blurRad="12700" stA="28000" endPos="45000" dist="1000" dir="5400000" sy="-100000" algn="bl" rotWithShape="0"/>
              </a:effectLst>
            </a:endParaRPr>
          </a:p>
        </p:txBody>
      </p:sp>
      <p:pic>
        <p:nvPicPr>
          <p:cNvPr id="6" name="Picture 2" descr="C:\Users\Wilmer\Documents\material didáctico 17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9861" r="5416"/>
          <a:stretch/>
        </p:blipFill>
        <p:spPr bwMode="auto">
          <a:xfrm>
            <a:off x="4499992" y="3645024"/>
            <a:ext cx="4246364" cy="2819307"/>
          </a:xfrm>
          <a:prstGeom prst="rect">
            <a:avLst/>
          </a:prstGeom>
          <a:noFill/>
          <a:extLst>
            <a:ext uri="{909E8E84-426E-40DD-AFC4-6F175D3DCCD1}">
              <a14:hiddenFill xmlns:a14="http://schemas.microsoft.com/office/drawing/2010/main">
                <a:solidFill>
                  <a:srgbClr val="FFFFFF"/>
                </a:solidFill>
              </a14:hiddenFill>
            </a:ext>
          </a:extLst>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251520" y="260648"/>
            <a:ext cx="4497016" cy="3105473"/>
          </a:xfrm>
          <a:prstGeom prst="rect">
            <a:avLst/>
          </a:prstGeom>
        </p:spPr>
      </p:pic>
    </p:spTree>
    <p:extLst>
      <p:ext uri="{BB962C8B-B14F-4D97-AF65-F5344CB8AC3E}">
        <p14:creationId xmlns:p14="http://schemas.microsoft.com/office/powerpoint/2010/main" val="29845705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21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72630781"/>
              </p:ext>
            </p:extLst>
          </p:nvPr>
        </p:nvGraphicFramePr>
        <p:xfrm>
          <a:off x="755576" y="1397000"/>
          <a:ext cx="7632848"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987824" y="620688"/>
            <a:ext cx="3312368" cy="523220"/>
          </a:xfrm>
          <a:prstGeom prst="rect">
            <a:avLst/>
          </a:prstGeom>
          <a:noFill/>
        </p:spPr>
        <p:txBody>
          <a:bodyPr wrap="square" rtlCol="0">
            <a:spAutoFit/>
          </a:bodyPr>
          <a:lstStyle/>
          <a:p>
            <a:r>
              <a:rPr lang="es-EC" sz="2800" b="1" dirty="0" smtClean="0">
                <a:latin typeface="Gungsuh" pitchFamily="18" charset="-127"/>
                <a:ea typeface="Gungsuh" pitchFamily="18" charset="-127"/>
              </a:rPr>
              <a:t>JUSTIFICACIÓN</a:t>
            </a:r>
            <a:endParaRPr lang="es-EC" sz="2800" b="1" dirty="0">
              <a:latin typeface="Gungsuh" pitchFamily="18" charset="-127"/>
              <a:ea typeface="Gungsuh" pitchFamily="18" charset="-127"/>
            </a:endParaRPr>
          </a:p>
        </p:txBody>
      </p:sp>
      <p:pic>
        <p:nvPicPr>
          <p:cNvPr id="1026" name="Picture 2" descr="https://proyectoseducativoscr.files.wordpress.com/2014/10/justificacion.jpg"/>
          <p:cNvPicPr>
            <a:picLocks noChangeAspect="1" noChangeArrowheads="1"/>
          </p:cNvPicPr>
          <p:nvPr/>
        </p:nvPicPr>
        <p:blipFill rotWithShape="1">
          <a:blip r:embed="rId7">
            <a:extLst>
              <a:ext uri="{28A0092B-C50C-407E-A947-70E740481C1C}">
                <a14:useLocalDpi xmlns:a14="http://schemas.microsoft.com/office/drawing/2010/main" val="0"/>
              </a:ext>
            </a:extLst>
          </a:blip>
          <a:srcRect b="18857"/>
          <a:stretch/>
        </p:blipFill>
        <p:spPr bwMode="auto">
          <a:xfrm flipH="1">
            <a:off x="611560" y="4077072"/>
            <a:ext cx="2047875" cy="18085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607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9752" y="908720"/>
            <a:ext cx="4679925" cy="1470025"/>
          </a:xfrm>
        </p:spPr>
        <p:txBody>
          <a:bodyPr/>
          <a:lstStyle/>
          <a:p>
            <a:r>
              <a:rPr lang="es-EC" dirty="0" smtClean="0">
                <a:latin typeface="Gungsuh" pitchFamily="18" charset="-127"/>
                <a:ea typeface="Gungsuh" pitchFamily="18" charset="-127"/>
              </a:rPr>
              <a:t>CAPÍTULO II</a:t>
            </a:r>
            <a:endParaRPr lang="es-EC" dirty="0">
              <a:latin typeface="Gungsuh" pitchFamily="18" charset="-127"/>
              <a:ea typeface="Gungsuh" pitchFamily="18" charset="-127"/>
            </a:endParaRPr>
          </a:p>
        </p:txBody>
      </p:sp>
      <p:sp>
        <p:nvSpPr>
          <p:cNvPr id="3" name="2 Subtítulo"/>
          <p:cNvSpPr>
            <a:spLocks noGrp="1"/>
          </p:cNvSpPr>
          <p:nvPr>
            <p:ph type="subTitle" idx="1"/>
          </p:nvPr>
        </p:nvSpPr>
        <p:spPr>
          <a:xfrm>
            <a:off x="2339752" y="2636912"/>
            <a:ext cx="4856584" cy="864096"/>
          </a:xfrm>
        </p:spPr>
        <p:txBody>
          <a:bodyPr>
            <a:normAutofit/>
          </a:bodyPr>
          <a:lstStyle/>
          <a:p>
            <a:r>
              <a:rPr lang="es-EC" dirty="0" smtClean="0">
                <a:solidFill>
                  <a:schemeClr val="tx1"/>
                </a:solidFill>
                <a:latin typeface="Gungsuh" pitchFamily="18" charset="-127"/>
                <a:ea typeface="Gungsuh" pitchFamily="18" charset="-127"/>
              </a:rPr>
              <a:t>MARCO  TEÓRICO </a:t>
            </a:r>
            <a:endParaRPr lang="es-EC" dirty="0">
              <a:solidFill>
                <a:schemeClr val="tx1"/>
              </a:solidFill>
              <a:latin typeface="Gungsuh" pitchFamily="18" charset="-127"/>
              <a:ea typeface="Gungsuh" pitchFamily="18" charset="-127"/>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645024"/>
            <a:ext cx="2320564" cy="2088232"/>
          </a:xfrm>
          <a:prstGeom prst="rect">
            <a:avLst/>
          </a:prstGeom>
          <a:ln>
            <a:noFill/>
          </a:ln>
          <a:effectLst>
            <a:softEdge rad="112500"/>
          </a:effectLst>
        </p:spPr>
      </p:pic>
    </p:spTree>
    <p:extLst>
      <p:ext uri="{BB962C8B-B14F-4D97-AF65-F5344CB8AC3E}">
        <p14:creationId xmlns:p14="http://schemas.microsoft.com/office/powerpoint/2010/main" val="19700590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43808" y="1196752"/>
            <a:ext cx="3888432" cy="1470025"/>
          </a:xfrm>
        </p:spPr>
        <p:txBody>
          <a:bodyPr/>
          <a:lstStyle/>
          <a:p>
            <a:r>
              <a:rPr lang="es-EC" dirty="0" smtClean="0">
                <a:latin typeface="Gungsuh" pitchFamily="18" charset="-127"/>
                <a:ea typeface="Gungsuh" pitchFamily="18" charset="-127"/>
              </a:rPr>
              <a:t>UNIDAD I</a:t>
            </a:r>
            <a:endParaRPr lang="es-EC" dirty="0">
              <a:latin typeface="Gungsuh" pitchFamily="18" charset="-127"/>
              <a:ea typeface="Gungsuh" pitchFamily="18" charset="-127"/>
            </a:endParaRPr>
          </a:p>
        </p:txBody>
      </p:sp>
      <p:sp>
        <p:nvSpPr>
          <p:cNvPr id="3" name="2 Subtítulo"/>
          <p:cNvSpPr>
            <a:spLocks noGrp="1"/>
          </p:cNvSpPr>
          <p:nvPr>
            <p:ph type="subTitle" idx="1"/>
          </p:nvPr>
        </p:nvSpPr>
        <p:spPr>
          <a:xfrm>
            <a:off x="2339752" y="2852936"/>
            <a:ext cx="4856584" cy="838944"/>
          </a:xfrm>
        </p:spPr>
        <p:txBody>
          <a:bodyPr/>
          <a:lstStyle/>
          <a:p>
            <a:r>
              <a:rPr lang="es-EC" dirty="0" smtClean="0">
                <a:solidFill>
                  <a:schemeClr val="tx1"/>
                </a:solidFill>
                <a:latin typeface="Gungsuh" pitchFamily="18" charset="-127"/>
                <a:ea typeface="Gungsuh" pitchFamily="18" charset="-127"/>
              </a:rPr>
              <a:t>MATERIAL DIDÁCTICO</a:t>
            </a:r>
            <a:endParaRPr lang="es-EC" dirty="0">
              <a:solidFill>
                <a:schemeClr val="tx1"/>
              </a:solidFill>
              <a:latin typeface="Gungsuh" pitchFamily="18" charset="-127"/>
              <a:ea typeface="Gungsuh" pitchFamily="18" charset="-127"/>
            </a:endParaRPr>
          </a:p>
        </p:txBody>
      </p:sp>
      <p:pic>
        <p:nvPicPr>
          <p:cNvPr id="4" name="Picture 2" descr="http://didacticocofosfera.mex.tl/pg-files/4/2/e/7/0/a/7/42e70a78b0f7fe92596d844c6eaa90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3494187" cy="2329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49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4 Conector recto"/>
          <p:cNvCxnSpPr/>
          <p:nvPr/>
        </p:nvCxnSpPr>
        <p:spPr>
          <a:xfrm>
            <a:off x="4394515" y="559377"/>
            <a:ext cx="0" cy="381000"/>
          </a:xfrm>
          <a:prstGeom prst="line">
            <a:avLst/>
          </a:prstGeom>
        </p:spPr>
        <p:style>
          <a:lnRef idx="2">
            <a:schemeClr val="dk1"/>
          </a:lnRef>
          <a:fillRef idx="0">
            <a:schemeClr val="dk1"/>
          </a:fillRef>
          <a:effectRef idx="1">
            <a:schemeClr val="dk1"/>
          </a:effectRef>
          <a:fontRef idx="minor">
            <a:schemeClr val="tx1"/>
          </a:fontRef>
        </p:style>
      </p:cxnSp>
      <p:cxnSp>
        <p:nvCxnSpPr>
          <p:cNvPr id="5" name="5 Conector recto"/>
          <p:cNvCxnSpPr/>
          <p:nvPr/>
        </p:nvCxnSpPr>
        <p:spPr>
          <a:xfrm>
            <a:off x="1264660" y="1916834"/>
            <a:ext cx="6326765" cy="0"/>
          </a:xfrm>
          <a:prstGeom prst="line">
            <a:avLst/>
          </a:prstGeom>
        </p:spPr>
        <p:style>
          <a:lnRef idx="2">
            <a:schemeClr val="dk1"/>
          </a:lnRef>
          <a:fillRef idx="0">
            <a:schemeClr val="dk1"/>
          </a:fillRef>
          <a:effectRef idx="1">
            <a:schemeClr val="dk1"/>
          </a:effectRef>
          <a:fontRef idx="minor">
            <a:schemeClr val="tx1"/>
          </a:fontRef>
        </p:style>
      </p:cxnSp>
      <p:cxnSp>
        <p:nvCxnSpPr>
          <p:cNvPr id="6" name="6 Conector recto de flecha"/>
          <p:cNvCxnSpPr/>
          <p:nvPr/>
        </p:nvCxnSpPr>
        <p:spPr>
          <a:xfrm flipH="1">
            <a:off x="1253401" y="1916832"/>
            <a:ext cx="9525" cy="247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7 Conector recto de flecha"/>
          <p:cNvCxnSpPr/>
          <p:nvPr/>
        </p:nvCxnSpPr>
        <p:spPr>
          <a:xfrm>
            <a:off x="5681980" y="2677795"/>
            <a:ext cx="0" cy="107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8 Conector recto de flecha"/>
          <p:cNvCxnSpPr/>
          <p:nvPr/>
        </p:nvCxnSpPr>
        <p:spPr>
          <a:xfrm>
            <a:off x="7591425" y="1916834"/>
            <a:ext cx="0" cy="2777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9 Rectángulo"/>
          <p:cNvSpPr/>
          <p:nvPr/>
        </p:nvSpPr>
        <p:spPr>
          <a:xfrm>
            <a:off x="648259" y="2259279"/>
            <a:ext cx="1425575" cy="28575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b="1" dirty="0">
                <a:effectLst/>
                <a:latin typeface="Comic Sans MS" pitchFamily="66" charset="0"/>
                <a:ea typeface="Calibri"/>
                <a:cs typeface="Times New Roman"/>
              </a:rPr>
              <a:t>IMPORTANCIA</a:t>
            </a:r>
            <a:endParaRPr lang="es-ES" sz="1200" dirty="0">
              <a:effectLst/>
              <a:latin typeface="Comic Sans MS" pitchFamily="66" charset="0"/>
              <a:ea typeface="Calibri"/>
              <a:cs typeface="Times New Roman"/>
            </a:endParaRPr>
          </a:p>
        </p:txBody>
      </p:sp>
      <p:sp>
        <p:nvSpPr>
          <p:cNvPr id="10" name="10 Rectángulo"/>
          <p:cNvSpPr/>
          <p:nvPr/>
        </p:nvSpPr>
        <p:spPr>
          <a:xfrm>
            <a:off x="3480951" y="2198370"/>
            <a:ext cx="1833999" cy="28575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b="1" dirty="0">
                <a:effectLst/>
                <a:latin typeface="Comic Sans MS" pitchFamily="66" charset="0"/>
                <a:ea typeface="Calibri"/>
                <a:cs typeface="Times New Roman"/>
              </a:rPr>
              <a:t>CARACTERÌSTICAS</a:t>
            </a:r>
            <a:endParaRPr lang="es-ES" sz="1200" dirty="0">
              <a:effectLst/>
              <a:latin typeface="Comic Sans MS" pitchFamily="66" charset="0"/>
              <a:ea typeface="Calibri"/>
              <a:cs typeface="Times New Roman"/>
            </a:endParaRPr>
          </a:p>
        </p:txBody>
      </p:sp>
      <p:sp>
        <p:nvSpPr>
          <p:cNvPr id="11" name="11 Rectángulo"/>
          <p:cNvSpPr/>
          <p:nvPr/>
        </p:nvSpPr>
        <p:spPr>
          <a:xfrm>
            <a:off x="6800882" y="2164482"/>
            <a:ext cx="1428750" cy="33337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b="1" dirty="0">
                <a:effectLst/>
                <a:latin typeface="Comic Sans MS" pitchFamily="66" charset="0"/>
                <a:ea typeface="Calibri"/>
                <a:cs typeface="Times New Roman"/>
              </a:rPr>
              <a:t>FUNCIONES</a:t>
            </a:r>
            <a:endParaRPr lang="es-ES" sz="1200" dirty="0">
              <a:effectLst/>
              <a:latin typeface="Comic Sans MS" pitchFamily="66" charset="0"/>
              <a:ea typeface="Calibri"/>
              <a:cs typeface="Times New Roman"/>
            </a:endParaRPr>
          </a:p>
        </p:txBody>
      </p:sp>
      <p:sp>
        <p:nvSpPr>
          <p:cNvPr id="12" name="12 Rectángulo redondeado"/>
          <p:cNvSpPr/>
          <p:nvPr/>
        </p:nvSpPr>
        <p:spPr>
          <a:xfrm>
            <a:off x="152958" y="2819400"/>
            <a:ext cx="2895042" cy="1473696"/>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s-ES" sz="1200" dirty="0">
                <a:effectLst/>
                <a:latin typeface="Comic Sans MS" pitchFamily="66" charset="0"/>
                <a:ea typeface="Calibri"/>
                <a:cs typeface="Times New Roman"/>
              </a:rPr>
              <a:t>Permite mejorar los procesos educativos accediendo que el niño/a se adueñe de los contenidos, los  recursos didácticos son un puente de acceso con el aprendizaje.</a:t>
            </a:r>
          </a:p>
        </p:txBody>
      </p:sp>
      <p:sp>
        <p:nvSpPr>
          <p:cNvPr id="13" name="13 Rectángulo redondeado"/>
          <p:cNvSpPr/>
          <p:nvPr/>
        </p:nvSpPr>
        <p:spPr>
          <a:xfrm>
            <a:off x="3397949" y="2677796"/>
            <a:ext cx="2698051" cy="161530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nSpc>
                <a:spcPct val="115000"/>
              </a:lnSpc>
              <a:spcAft>
                <a:spcPts val="0"/>
              </a:spcAft>
              <a:buFont typeface="Wingdings"/>
              <a:buChar char=""/>
            </a:pPr>
            <a:endParaRPr lang="es-ES" sz="1400" dirty="0" smtClean="0">
              <a:effectLst/>
              <a:ea typeface="Calibri"/>
              <a:cs typeface="Calibri"/>
            </a:endParaRPr>
          </a:p>
          <a:p>
            <a:pPr marL="342900" lvl="0" indent="-342900">
              <a:lnSpc>
                <a:spcPct val="115000"/>
              </a:lnSpc>
              <a:spcAft>
                <a:spcPts val="0"/>
              </a:spcAft>
              <a:buFont typeface="Wingdings"/>
              <a:buChar char=""/>
            </a:pPr>
            <a:r>
              <a:rPr lang="es-ES" sz="1200" dirty="0" smtClean="0">
                <a:effectLst/>
                <a:latin typeface="Comic Sans MS" pitchFamily="66" charset="0"/>
                <a:ea typeface="Calibri"/>
                <a:cs typeface="Calibri"/>
              </a:rPr>
              <a:t>Facilidad </a:t>
            </a:r>
            <a:r>
              <a:rPr lang="es-ES" sz="1200" dirty="0">
                <a:effectLst/>
                <a:latin typeface="Comic Sans MS" pitchFamily="66" charset="0"/>
                <a:ea typeface="Calibri"/>
                <a:cs typeface="Calibri"/>
              </a:rPr>
              <a:t>de </a:t>
            </a:r>
            <a:r>
              <a:rPr lang="es-ES" sz="1200" dirty="0" smtClean="0">
                <a:effectLst/>
                <a:latin typeface="Comic Sans MS" pitchFamily="66" charset="0"/>
                <a:ea typeface="Calibri"/>
                <a:cs typeface="Calibri"/>
              </a:rPr>
              <a:t>Uso: controlable</a:t>
            </a:r>
            <a:endParaRPr lang="es-ES" sz="1200" dirty="0">
              <a:effectLst/>
              <a:latin typeface="Comic Sans MS" pitchFamily="66" charset="0"/>
              <a:ea typeface="Calibri"/>
              <a:cs typeface="Times New Roman"/>
            </a:endParaRPr>
          </a:p>
          <a:p>
            <a:pPr marL="342900" lvl="0" indent="-342900">
              <a:lnSpc>
                <a:spcPct val="115000"/>
              </a:lnSpc>
              <a:spcAft>
                <a:spcPts val="0"/>
              </a:spcAft>
              <a:buFont typeface="Wingdings"/>
              <a:buChar char=""/>
            </a:pPr>
            <a:r>
              <a:rPr lang="es-ES" sz="1200" dirty="0">
                <a:effectLst/>
                <a:latin typeface="Comic Sans MS" pitchFamily="66" charset="0"/>
                <a:ea typeface="Calibri"/>
                <a:cs typeface="Calibri"/>
              </a:rPr>
              <a:t>Uso individual o colectivo</a:t>
            </a:r>
            <a:endParaRPr lang="es-ES" sz="1200" dirty="0">
              <a:effectLst/>
              <a:latin typeface="Comic Sans MS" pitchFamily="66" charset="0"/>
              <a:ea typeface="Calibri"/>
              <a:cs typeface="Times New Roman"/>
            </a:endParaRPr>
          </a:p>
          <a:p>
            <a:pPr marL="342900" lvl="0" indent="-342900">
              <a:lnSpc>
                <a:spcPct val="115000"/>
              </a:lnSpc>
              <a:spcAft>
                <a:spcPts val="0"/>
              </a:spcAft>
              <a:buFont typeface="Wingdings"/>
              <a:buChar char=""/>
            </a:pPr>
            <a:r>
              <a:rPr lang="es-ES" sz="1200" dirty="0">
                <a:effectLst/>
                <a:latin typeface="Comic Sans MS" pitchFamily="66" charset="0"/>
                <a:ea typeface="Calibri"/>
                <a:cs typeface="Calibri"/>
              </a:rPr>
              <a:t>Versatilidad</a:t>
            </a:r>
            <a:endParaRPr lang="es-ES" sz="1200" dirty="0">
              <a:effectLst/>
              <a:latin typeface="Comic Sans MS" pitchFamily="66" charset="0"/>
              <a:ea typeface="Calibri"/>
              <a:cs typeface="Times New Roman"/>
            </a:endParaRPr>
          </a:p>
          <a:p>
            <a:pPr marL="342900" lvl="0" indent="-342900">
              <a:lnSpc>
                <a:spcPct val="115000"/>
              </a:lnSpc>
              <a:spcAft>
                <a:spcPts val="0"/>
              </a:spcAft>
              <a:buFont typeface="Wingdings"/>
              <a:buChar char=""/>
            </a:pPr>
            <a:r>
              <a:rPr lang="es-ES" sz="1200" dirty="0">
                <a:effectLst/>
                <a:latin typeface="Comic Sans MS" pitchFamily="66" charset="0"/>
                <a:ea typeface="Calibri"/>
                <a:cs typeface="Calibri"/>
              </a:rPr>
              <a:t>Abiertos</a:t>
            </a:r>
            <a:endParaRPr lang="es-ES" sz="1200" dirty="0">
              <a:effectLst/>
              <a:latin typeface="Comic Sans MS" pitchFamily="66" charset="0"/>
              <a:ea typeface="Calibri"/>
              <a:cs typeface="Times New Roman"/>
            </a:endParaRPr>
          </a:p>
          <a:p>
            <a:pPr marL="342900" lvl="0" indent="-342900">
              <a:lnSpc>
                <a:spcPct val="115000"/>
              </a:lnSpc>
              <a:spcAft>
                <a:spcPts val="0"/>
              </a:spcAft>
              <a:buFont typeface="Wingdings"/>
              <a:buChar char=""/>
            </a:pPr>
            <a:r>
              <a:rPr lang="es-ES" sz="1200" dirty="0">
                <a:effectLst/>
                <a:latin typeface="Comic Sans MS" pitchFamily="66" charset="0"/>
                <a:ea typeface="Calibri"/>
                <a:cs typeface="Calibri"/>
              </a:rPr>
              <a:t>Proporcionar información</a:t>
            </a:r>
            <a:endParaRPr lang="es-ES" sz="1200" dirty="0">
              <a:effectLst/>
              <a:latin typeface="Comic Sans MS" pitchFamily="66" charset="0"/>
              <a:ea typeface="Calibri"/>
              <a:cs typeface="Times New Roman"/>
            </a:endParaRPr>
          </a:p>
          <a:p>
            <a:pPr marL="342900" lvl="0" indent="-342900">
              <a:lnSpc>
                <a:spcPct val="115000"/>
              </a:lnSpc>
              <a:spcAft>
                <a:spcPts val="1000"/>
              </a:spcAft>
              <a:buFont typeface="Wingdings"/>
              <a:buChar char=""/>
            </a:pPr>
            <a:r>
              <a:rPr lang="es-ES" sz="1200" dirty="0">
                <a:effectLst/>
                <a:latin typeface="Comic Sans MS" pitchFamily="66" charset="0"/>
                <a:ea typeface="Calibri"/>
                <a:cs typeface="Calibri"/>
              </a:rPr>
              <a:t>Capacidad de motivación</a:t>
            </a:r>
            <a:endParaRPr lang="es-ES" sz="1200" dirty="0">
              <a:effectLst/>
              <a:latin typeface="Comic Sans MS" pitchFamily="66" charset="0"/>
              <a:ea typeface="Calibri"/>
              <a:cs typeface="Times New Roman"/>
            </a:endParaRPr>
          </a:p>
          <a:p>
            <a:pPr>
              <a:lnSpc>
                <a:spcPct val="115000"/>
              </a:lnSpc>
              <a:spcAft>
                <a:spcPts val="1000"/>
              </a:spcAft>
            </a:pPr>
            <a:r>
              <a:rPr lang="es-ES" sz="1100" dirty="0">
                <a:effectLst/>
                <a:ea typeface="Calibri"/>
                <a:cs typeface="Calibri"/>
              </a:rPr>
              <a:t> </a:t>
            </a:r>
            <a:endParaRPr lang="es-ES" sz="1100" dirty="0">
              <a:effectLst/>
              <a:ea typeface="Calibri"/>
              <a:cs typeface="Times New Roman"/>
            </a:endParaRPr>
          </a:p>
        </p:txBody>
      </p:sp>
      <p:sp>
        <p:nvSpPr>
          <p:cNvPr id="14" name="14 Rectángulo redondeado"/>
          <p:cNvSpPr/>
          <p:nvPr/>
        </p:nvSpPr>
        <p:spPr>
          <a:xfrm>
            <a:off x="6457950" y="2721985"/>
            <a:ext cx="2540876" cy="135255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endParaRPr lang="es-EC" sz="1400" dirty="0" smtClean="0">
              <a:solidFill>
                <a:sysClr val="windowText" lastClr="000000"/>
              </a:solidFill>
              <a:latin typeface="Cambria" pitchFamily="18" charset="0"/>
            </a:endParaRPr>
          </a:p>
          <a:p>
            <a:pPr marL="285750" lvl="0" indent="-285750">
              <a:buFont typeface="Wingdings" pitchFamily="2" charset="2"/>
              <a:buChar char="v"/>
            </a:pPr>
            <a:r>
              <a:rPr lang="es-EC" sz="1200" dirty="0" smtClean="0">
                <a:solidFill>
                  <a:sysClr val="windowText" lastClr="000000"/>
                </a:solidFill>
                <a:latin typeface="Comic Sans MS" pitchFamily="66" charset="0"/>
              </a:rPr>
              <a:t>Mediadora</a:t>
            </a:r>
          </a:p>
          <a:p>
            <a:pPr marL="285750" lvl="0" indent="-285750">
              <a:buFont typeface="Wingdings" pitchFamily="2" charset="2"/>
              <a:buChar char="v"/>
            </a:pPr>
            <a:r>
              <a:rPr lang="es-EC" sz="1200" dirty="0" smtClean="0">
                <a:solidFill>
                  <a:sysClr val="windowText" lastClr="000000"/>
                </a:solidFill>
                <a:latin typeface="Comic Sans MS" pitchFamily="66" charset="0"/>
              </a:rPr>
              <a:t>Orientadora</a:t>
            </a:r>
          </a:p>
          <a:p>
            <a:pPr marL="285750" lvl="0" indent="-285750">
              <a:buFont typeface="Wingdings" pitchFamily="2" charset="2"/>
              <a:buChar char="v"/>
            </a:pPr>
            <a:r>
              <a:rPr lang="es-EC" sz="1200" dirty="0" smtClean="0">
                <a:solidFill>
                  <a:sysClr val="windowText" lastClr="000000"/>
                </a:solidFill>
                <a:latin typeface="Comic Sans MS" pitchFamily="66" charset="0"/>
              </a:rPr>
              <a:t>Estructuración de la realidad.</a:t>
            </a:r>
          </a:p>
          <a:p>
            <a:pPr marL="285750" lvl="0" indent="-285750">
              <a:buFont typeface="Wingdings" pitchFamily="2" charset="2"/>
              <a:buChar char="v"/>
            </a:pPr>
            <a:r>
              <a:rPr lang="es-EC" sz="1200" dirty="0" smtClean="0">
                <a:solidFill>
                  <a:sysClr val="windowText" lastClr="000000"/>
                </a:solidFill>
                <a:latin typeface="Comic Sans MS" pitchFamily="66" charset="0"/>
              </a:rPr>
              <a:t>Motivadora</a:t>
            </a:r>
          </a:p>
          <a:p>
            <a:pPr marL="285750" lvl="0" indent="-285750">
              <a:buFont typeface="Wingdings" pitchFamily="2" charset="2"/>
              <a:buChar char="v"/>
            </a:pPr>
            <a:r>
              <a:rPr lang="es-EC" sz="1200" dirty="0" smtClean="0">
                <a:solidFill>
                  <a:sysClr val="windowText" lastClr="000000"/>
                </a:solidFill>
                <a:latin typeface="Comic Sans MS" pitchFamily="66" charset="0"/>
              </a:rPr>
              <a:t>Innovadora</a:t>
            </a:r>
            <a:r>
              <a:rPr lang="es-EC" sz="1200" dirty="0">
                <a:solidFill>
                  <a:sysClr val="windowText" lastClr="000000"/>
                </a:solidFill>
                <a:latin typeface="Comic Sans MS" pitchFamily="66" charset="0"/>
              </a:rPr>
              <a:t>.</a:t>
            </a:r>
          </a:p>
          <a:p>
            <a:pPr lvl="0">
              <a:lnSpc>
                <a:spcPct val="115000"/>
              </a:lnSpc>
              <a:spcAft>
                <a:spcPts val="0"/>
              </a:spcAft>
            </a:pPr>
            <a:endParaRPr lang="es-ES" sz="1100" dirty="0">
              <a:effectLst/>
              <a:ea typeface="Calibri"/>
              <a:cs typeface="Times New Roman"/>
            </a:endParaRPr>
          </a:p>
        </p:txBody>
      </p:sp>
      <p:sp>
        <p:nvSpPr>
          <p:cNvPr id="15" name="23 Rectángulo"/>
          <p:cNvSpPr/>
          <p:nvPr/>
        </p:nvSpPr>
        <p:spPr>
          <a:xfrm>
            <a:off x="533958" y="4448175"/>
            <a:ext cx="1654175" cy="28575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b="1" dirty="0">
                <a:effectLst/>
                <a:latin typeface="Comic Sans MS" pitchFamily="66" charset="0"/>
                <a:ea typeface="Calibri"/>
                <a:cs typeface="Times New Roman"/>
              </a:rPr>
              <a:t>CLASIFICACIÒN</a:t>
            </a:r>
            <a:endParaRPr lang="es-ES" sz="1200" dirty="0">
              <a:effectLst/>
              <a:latin typeface="Comic Sans MS" pitchFamily="66" charset="0"/>
              <a:ea typeface="Calibri"/>
              <a:cs typeface="Times New Roman"/>
            </a:endParaRPr>
          </a:p>
        </p:txBody>
      </p:sp>
      <p:sp>
        <p:nvSpPr>
          <p:cNvPr id="16" name="24 Rectángulo"/>
          <p:cNvSpPr/>
          <p:nvPr/>
        </p:nvSpPr>
        <p:spPr>
          <a:xfrm>
            <a:off x="3480951" y="4448175"/>
            <a:ext cx="2344465" cy="4953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b="1" dirty="0">
                <a:effectLst/>
                <a:latin typeface="Comic Sans MS" pitchFamily="66" charset="0"/>
                <a:ea typeface="Calibri"/>
                <a:cs typeface="Times New Roman"/>
              </a:rPr>
              <a:t>CRITERIOS DE SELECCIÒN DEL MATERIAL DIDÁCTICO</a:t>
            </a:r>
            <a:endParaRPr lang="es-ES" sz="1100" dirty="0">
              <a:effectLst/>
              <a:latin typeface="Comic Sans MS" pitchFamily="66" charset="0"/>
              <a:ea typeface="Calibri"/>
              <a:cs typeface="Times New Roman"/>
            </a:endParaRPr>
          </a:p>
        </p:txBody>
      </p:sp>
      <p:sp>
        <p:nvSpPr>
          <p:cNvPr id="17" name="25 Rectángulo"/>
          <p:cNvSpPr/>
          <p:nvPr/>
        </p:nvSpPr>
        <p:spPr>
          <a:xfrm>
            <a:off x="6603124" y="4293096"/>
            <a:ext cx="2395702" cy="56197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b="1" dirty="0">
                <a:effectLst/>
                <a:latin typeface="Comic Sans MS" pitchFamily="66" charset="0"/>
                <a:ea typeface="Calibri"/>
                <a:cs typeface="Calibri"/>
              </a:rPr>
              <a:t>CRITERIOS DE EVALUACION  DEL</a:t>
            </a:r>
            <a:r>
              <a:rPr lang="es-ES" sz="1100" b="1" dirty="0">
                <a:effectLst/>
                <a:latin typeface="Comic Sans MS" pitchFamily="66" charset="0"/>
                <a:ea typeface="Calibri"/>
                <a:cs typeface="Times New Roman"/>
              </a:rPr>
              <a:t> MATERIAL DIDÁCTICO</a:t>
            </a:r>
            <a:endParaRPr lang="es-ES" sz="1100" dirty="0">
              <a:effectLst/>
              <a:latin typeface="Comic Sans MS" pitchFamily="66" charset="0"/>
              <a:ea typeface="Calibri"/>
              <a:cs typeface="Times New Roman"/>
            </a:endParaRPr>
          </a:p>
        </p:txBody>
      </p:sp>
      <p:sp>
        <p:nvSpPr>
          <p:cNvPr id="18" name="26 Rectángulo redondeado"/>
          <p:cNvSpPr/>
          <p:nvPr/>
        </p:nvSpPr>
        <p:spPr>
          <a:xfrm>
            <a:off x="194940" y="5010150"/>
            <a:ext cx="2438400" cy="165921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spcAft>
                <a:spcPts val="0"/>
              </a:spcAft>
              <a:buFont typeface="Wingdings"/>
              <a:buChar char=""/>
            </a:pPr>
            <a:r>
              <a:rPr lang="es-ES" sz="1200" dirty="0">
                <a:effectLst/>
                <a:latin typeface="Comic Sans MS" pitchFamily="66" charset="0"/>
                <a:ea typeface="Calibri"/>
                <a:cs typeface="Times New Roman"/>
              </a:rPr>
              <a:t>Materiales </a:t>
            </a:r>
            <a:r>
              <a:rPr lang="es-ES" sz="1200" dirty="0" smtClean="0">
                <a:effectLst/>
                <a:latin typeface="Comic Sans MS" pitchFamily="66" charset="0"/>
                <a:ea typeface="Calibri"/>
                <a:cs typeface="Times New Roman"/>
              </a:rPr>
              <a:t>Impresos</a:t>
            </a:r>
            <a:endParaRPr lang="es-ES" sz="1200" dirty="0">
              <a:effectLst/>
              <a:latin typeface="Comic Sans MS" pitchFamily="66" charset="0"/>
              <a:ea typeface="Calibri"/>
              <a:cs typeface="Times New Roman"/>
            </a:endParaRPr>
          </a:p>
          <a:p>
            <a:pPr marL="228600" algn="just">
              <a:spcAft>
                <a:spcPts val="0"/>
              </a:spcAft>
            </a:pPr>
            <a:r>
              <a:rPr lang="es-ES" sz="1200" dirty="0">
                <a:effectLst/>
                <a:latin typeface="Comic Sans MS" pitchFamily="66" charset="0"/>
                <a:ea typeface="Calibri"/>
                <a:cs typeface="Times New Roman"/>
              </a:rPr>
              <a:t> </a:t>
            </a:r>
          </a:p>
          <a:p>
            <a:pPr marL="342900" lvl="0" indent="-342900" algn="just">
              <a:spcAft>
                <a:spcPts val="0"/>
              </a:spcAft>
              <a:buFont typeface="Wingdings"/>
              <a:buChar char=""/>
            </a:pPr>
            <a:r>
              <a:rPr lang="es-ES" sz="1200" dirty="0">
                <a:effectLst/>
                <a:latin typeface="Comic Sans MS" pitchFamily="66" charset="0"/>
                <a:ea typeface="Calibri"/>
                <a:cs typeface="Times New Roman"/>
              </a:rPr>
              <a:t>Materiales de </a:t>
            </a:r>
            <a:r>
              <a:rPr lang="es-ES" sz="1200" dirty="0" smtClean="0">
                <a:effectLst/>
                <a:latin typeface="Comic Sans MS" pitchFamily="66" charset="0"/>
                <a:ea typeface="Calibri"/>
                <a:cs typeface="Times New Roman"/>
              </a:rPr>
              <a:t>áreas </a:t>
            </a:r>
            <a:endParaRPr lang="es-ES" sz="1200" dirty="0">
              <a:effectLst/>
              <a:latin typeface="Comic Sans MS" pitchFamily="66" charset="0"/>
              <a:ea typeface="Calibri"/>
              <a:cs typeface="Times New Roman"/>
            </a:endParaRPr>
          </a:p>
          <a:p>
            <a:pPr marL="228600" algn="just">
              <a:spcAft>
                <a:spcPts val="0"/>
              </a:spcAft>
            </a:pPr>
            <a:r>
              <a:rPr lang="es-ES" sz="1200" dirty="0">
                <a:effectLst/>
                <a:latin typeface="Comic Sans MS" pitchFamily="66" charset="0"/>
                <a:ea typeface="Calibri"/>
                <a:cs typeface="Times New Roman"/>
              </a:rPr>
              <a:t> </a:t>
            </a:r>
          </a:p>
          <a:p>
            <a:pPr marL="342900" lvl="0" indent="-342900" algn="just">
              <a:spcAft>
                <a:spcPts val="0"/>
              </a:spcAft>
              <a:buFont typeface="Wingdings"/>
              <a:buChar char=""/>
            </a:pPr>
            <a:r>
              <a:rPr lang="es-ES" sz="1200" dirty="0">
                <a:effectLst/>
                <a:latin typeface="Comic Sans MS" pitchFamily="66" charset="0"/>
                <a:ea typeface="Calibri"/>
                <a:cs typeface="Times New Roman"/>
              </a:rPr>
              <a:t>Materiales de </a:t>
            </a:r>
            <a:r>
              <a:rPr lang="es-ES" sz="1200" dirty="0" smtClean="0">
                <a:effectLst/>
                <a:latin typeface="Comic Sans MS" pitchFamily="66" charset="0"/>
                <a:ea typeface="Calibri"/>
                <a:cs typeface="Times New Roman"/>
              </a:rPr>
              <a:t>Trabajo</a:t>
            </a:r>
            <a:endParaRPr lang="es-ES" sz="1200" dirty="0">
              <a:effectLst/>
              <a:latin typeface="Comic Sans MS" pitchFamily="66" charset="0"/>
              <a:ea typeface="Calibri"/>
              <a:cs typeface="Times New Roman"/>
            </a:endParaRPr>
          </a:p>
          <a:p>
            <a:pPr marL="228600" algn="just">
              <a:spcAft>
                <a:spcPts val="0"/>
              </a:spcAft>
            </a:pPr>
            <a:r>
              <a:rPr lang="es-ES" sz="1200" dirty="0">
                <a:effectLst/>
                <a:latin typeface="Comic Sans MS" pitchFamily="66" charset="0"/>
                <a:ea typeface="Calibri"/>
                <a:cs typeface="Times New Roman"/>
              </a:rPr>
              <a:t> </a:t>
            </a:r>
          </a:p>
          <a:p>
            <a:pPr marL="342900" lvl="0" indent="-342900" algn="just">
              <a:spcAft>
                <a:spcPts val="1000"/>
              </a:spcAft>
              <a:buFont typeface="Wingdings"/>
              <a:buChar char=""/>
            </a:pPr>
            <a:r>
              <a:rPr lang="es-ES" sz="1200" dirty="0">
                <a:effectLst/>
                <a:latin typeface="Comic Sans MS" pitchFamily="66" charset="0"/>
                <a:ea typeface="Calibri"/>
                <a:cs typeface="Times New Roman"/>
              </a:rPr>
              <a:t>Materiales del Docente</a:t>
            </a:r>
            <a:r>
              <a:rPr lang="es-ES" sz="1200" dirty="0" smtClean="0">
                <a:effectLst/>
                <a:latin typeface="Comic Sans MS" pitchFamily="66" charset="0"/>
                <a:ea typeface="Calibri"/>
                <a:cs typeface="Times New Roman"/>
              </a:rPr>
              <a:t>:</a:t>
            </a:r>
            <a:endParaRPr lang="es-ES" sz="1200" dirty="0">
              <a:effectLst/>
              <a:latin typeface="Comic Sans MS" pitchFamily="66" charset="0"/>
              <a:ea typeface="Calibri"/>
              <a:cs typeface="Times New Roman"/>
            </a:endParaRPr>
          </a:p>
        </p:txBody>
      </p:sp>
      <p:sp>
        <p:nvSpPr>
          <p:cNvPr id="19" name="27 Rectángulo redondeado"/>
          <p:cNvSpPr/>
          <p:nvPr/>
        </p:nvSpPr>
        <p:spPr>
          <a:xfrm>
            <a:off x="3055849" y="5211126"/>
            <a:ext cx="2788127" cy="150495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lvl="0" indent="-171450">
              <a:lnSpc>
                <a:spcPct val="150000"/>
              </a:lnSpc>
              <a:spcAft>
                <a:spcPts val="0"/>
              </a:spcAft>
              <a:buFont typeface="Wingdings" pitchFamily="2" charset="2"/>
              <a:buChar char="v"/>
            </a:pPr>
            <a:r>
              <a:rPr lang="es-ES" sz="1300" dirty="0">
                <a:ea typeface="Calibri"/>
                <a:cs typeface="Times New Roman"/>
              </a:rPr>
              <a:t> </a:t>
            </a:r>
            <a:r>
              <a:rPr lang="es-ES" sz="1300" dirty="0" smtClean="0">
                <a:ea typeface="Calibri"/>
                <a:cs typeface="Times New Roman"/>
              </a:rPr>
              <a:t>    </a:t>
            </a:r>
            <a:r>
              <a:rPr lang="es-ES" sz="1100" dirty="0" smtClean="0">
                <a:effectLst/>
                <a:latin typeface="Comic Sans MS" pitchFamily="66" charset="0"/>
                <a:ea typeface="Calibri"/>
                <a:cs typeface="Times New Roman"/>
              </a:rPr>
              <a:t>Objetivos </a:t>
            </a:r>
            <a:r>
              <a:rPr lang="es-ES" sz="1100" dirty="0">
                <a:effectLst/>
                <a:latin typeface="Comic Sans MS" pitchFamily="66" charset="0"/>
                <a:ea typeface="Calibri"/>
                <a:cs typeface="Times New Roman"/>
              </a:rPr>
              <a:t>alcanzar</a:t>
            </a:r>
          </a:p>
          <a:p>
            <a:pPr marL="342900" lvl="0" indent="-342900">
              <a:lnSpc>
                <a:spcPct val="150000"/>
              </a:lnSpc>
              <a:spcAft>
                <a:spcPts val="0"/>
              </a:spcAft>
              <a:buFont typeface="Wingdings"/>
              <a:buChar char=""/>
            </a:pPr>
            <a:r>
              <a:rPr lang="es-ES" sz="1100" dirty="0">
                <a:effectLst/>
                <a:latin typeface="Comic Sans MS" pitchFamily="66" charset="0"/>
                <a:ea typeface="Calibri"/>
                <a:cs typeface="Times New Roman"/>
              </a:rPr>
              <a:t>Las características del material</a:t>
            </a:r>
          </a:p>
          <a:p>
            <a:pPr marL="342900" lvl="0" indent="-342900">
              <a:lnSpc>
                <a:spcPct val="150000"/>
              </a:lnSpc>
              <a:spcAft>
                <a:spcPts val="0"/>
              </a:spcAft>
              <a:buFont typeface="Wingdings"/>
              <a:buChar char=""/>
            </a:pPr>
            <a:r>
              <a:rPr lang="es-ES" sz="1100" dirty="0">
                <a:effectLst/>
                <a:latin typeface="Comic Sans MS" pitchFamily="66" charset="0"/>
                <a:ea typeface="Calibri"/>
                <a:cs typeface="Times New Roman"/>
              </a:rPr>
              <a:t>Las características </a:t>
            </a:r>
            <a:r>
              <a:rPr lang="es-ES" sz="1100" dirty="0" smtClean="0">
                <a:effectLst/>
                <a:latin typeface="Comic Sans MS" pitchFamily="66" charset="0"/>
                <a:ea typeface="Calibri"/>
                <a:cs typeface="Times New Roman"/>
              </a:rPr>
              <a:t>relacionadas con </a:t>
            </a:r>
            <a:r>
              <a:rPr lang="es-ES" sz="1100" dirty="0">
                <a:effectLst/>
                <a:latin typeface="Comic Sans MS" pitchFamily="66" charset="0"/>
                <a:ea typeface="Calibri"/>
                <a:cs typeface="Times New Roman"/>
              </a:rPr>
              <a:t>el grupo destinario</a:t>
            </a:r>
          </a:p>
          <a:p>
            <a:pPr marL="342900" lvl="0" indent="-342900">
              <a:lnSpc>
                <a:spcPct val="150000"/>
              </a:lnSpc>
              <a:spcAft>
                <a:spcPts val="0"/>
              </a:spcAft>
              <a:buFont typeface="Wingdings"/>
              <a:buChar char=""/>
            </a:pPr>
            <a:r>
              <a:rPr lang="es-ES" sz="1100" dirty="0">
                <a:effectLst/>
                <a:latin typeface="Comic Sans MS" pitchFamily="66" charset="0"/>
                <a:ea typeface="Calibri"/>
                <a:cs typeface="Times New Roman"/>
              </a:rPr>
              <a:t>Las características de los </a:t>
            </a:r>
            <a:r>
              <a:rPr lang="es-ES" sz="1100" dirty="0" smtClean="0">
                <a:effectLst/>
                <a:latin typeface="Comic Sans MS" pitchFamily="66" charset="0"/>
                <a:ea typeface="Calibri"/>
                <a:cs typeface="Times New Roman"/>
              </a:rPr>
              <a:t>receptores</a:t>
            </a:r>
            <a:endParaRPr lang="es-ES" sz="1100" dirty="0">
              <a:effectLst/>
              <a:latin typeface="Comic Sans MS" pitchFamily="66" charset="0"/>
              <a:ea typeface="Calibri"/>
              <a:cs typeface="Times New Roman"/>
            </a:endParaRPr>
          </a:p>
        </p:txBody>
      </p:sp>
      <p:sp>
        <p:nvSpPr>
          <p:cNvPr id="20" name="28 Rectángulo redondeado"/>
          <p:cNvSpPr/>
          <p:nvPr/>
        </p:nvSpPr>
        <p:spPr>
          <a:xfrm>
            <a:off x="5974820" y="5077176"/>
            <a:ext cx="3102686" cy="163890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15000"/>
              </a:lnSpc>
              <a:spcAft>
                <a:spcPts val="0"/>
              </a:spcAft>
              <a:buFont typeface="Wingdings"/>
              <a:buChar char=""/>
            </a:pPr>
            <a:endParaRPr lang="es-ES" sz="1300" dirty="0" smtClean="0">
              <a:effectLst/>
              <a:ea typeface="Calibri"/>
              <a:cs typeface="Times New Roman"/>
            </a:endParaRPr>
          </a:p>
          <a:p>
            <a:pPr marL="342900" lvl="0" indent="-342900" algn="just">
              <a:lnSpc>
                <a:spcPct val="115000"/>
              </a:lnSpc>
              <a:spcAft>
                <a:spcPts val="0"/>
              </a:spcAft>
              <a:buFont typeface="Wingdings"/>
              <a:buChar char=""/>
            </a:pPr>
            <a:endParaRPr lang="es-ES" sz="1300" dirty="0" smtClean="0">
              <a:effectLst/>
              <a:ea typeface="Calibri"/>
              <a:cs typeface="Times New Roman"/>
            </a:endParaRPr>
          </a:p>
          <a:p>
            <a:pPr marL="342900" lvl="0" indent="-342900" algn="just">
              <a:lnSpc>
                <a:spcPct val="115000"/>
              </a:lnSpc>
              <a:spcAft>
                <a:spcPts val="0"/>
              </a:spcAft>
              <a:buFont typeface="Wingdings"/>
              <a:buChar char=""/>
            </a:pPr>
            <a:r>
              <a:rPr lang="es-ES" sz="1200" dirty="0" smtClean="0">
                <a:effectLst/>
                <a:latin typeface="Comic Sans MS" pitchFamily="66" charset="0"/>
                <a:ea typeface="Calibri"/>
                <a:cs typeface="Times New Roman"/>
              </a:rPr>
              <a:t>Los </a:t>
            </a:r>
            <a:r>
              <a:rPr lang="es-ES" sz="1200" dirty="0">
                <a:effectLst/>
                <a:latin typeface="Comic Sans MS" pitchFamily="66" charset="0"/>
                <a:ea typeface="Calibri"/>
                <a:cs typeface="Times New Roman"/>
              </a:rPr>
              <a:t>contenidos</a:t>
            </a:r>
          </a:p>
          <a:p>
            <a:pPr marL="342900" lvl="0" indent="-342900" algn="just">
              <a:lnSpc>
                <a:spcPct val="115000"/>
              </a:lnSpc>
              <a:spcAft>
                <a:spcPts val="0"/>
              </a:spcAft>
              <a:buFont typeface="Wingdings"/>
              <a:buChar char=""/>
            </a:pPr>
            <a:r>
              <a:rPr lang="es-ES" sz="1200" dirty="0">
                <a:effectLst/>
                <a:latin typeface="Comic Sans MS" pitchFamily="66" charset="0"/>
                <a:ea typeface="Calibri"/>
                <a:cs typeface="Times New Roman"/>
              </a:rPr>
              <a:t>Los aspectos técnico-estético</a:t>
            </a:r>
          </a:p>
          <a:p>
            <a:pPr marL="342900" lvl="0" indent="-342900" algn="just">
              <a:lnSpc>
                <a:spcPct val="115000"/>
              </a:lnSpc>
              <a:spcAft>
                <a:spcPts val="0"/>
              </a:spcAft>
              <a:buFont typeface="Wingdings"/>
              <a:buChar char=""/>
            </a:pPr>
            <a:r>
              <a:rPr lang="es-ES" sz="1200" dirty="0">
                <a:effectLst/>
                <a:latin typeface="Comic Sans MS" pitchFamily="66" charset="0"/>
                <a:ea typeface="Calibri"/>
                <a:cs typeface="Times New Roman"/>
              </a:rPr>
              <a:t>Los aspectos físicos y ergonómicos del medio</a:t>
            </a:r>
          </a:p>
          <a:p>
            <a:pPr marL="342900" lvl="0" indent="-342900" algn="just">
              <a:lnSpc>
                <a:spcPct val="115000"/>
              </a:lnSpc>
              <a:spcAft>
                <a:spcPts val="0"/>
              </a:spcAft>
              <a:buFont typeface="Wingdings"/>
              <a:buChar char=""/>
            </a:pPr>
            <a:r>
              <a:rPr lang="es-ES" sz="1200" dirty="0">
                <a:effectLst/>
                <a:latin typeface="Comic Sans MS" pitchFamily="66" charset="0"/>
                <a:ea typeface="Calibri"/>
                <a:cs typeface="Times New Roman"/>
              </a:rPr>
              <a:t>Los receptores (niñas/os)</a:t>
            </a:r>
          </a:p>
          <a:p>
            <a:pPr marL="342900" lvl="0" indent="-342900" algn="just">
              <a:lnSpc>
                <a:spcPct val="115000"/>
              </a:lnSpc>
              <a:spcAft>
                <a:spcPts val="1000"/>
              </a:spcAft>
              <a:buFont typeface="Wingdings"/>
              <a:buChar char=""/>
            </a:pPr>
            <a:r>
              <a:rPr lang="es-ES" sz="1200" dirty="0">
                <a:effectLst/>
                <a:latin typeface="Comic Sans MS" pitchFamily="66" charset="0"/>
                <a:ea typeface="Calibri"/>
                <a:cs typeface="Times New Roman"/>
              </a:rPr>
              <a:t>La adaptabilidad de los materiales y medios</a:t>
            </a:r>
          </a:p>
          <a:p>
            <a:pPr algn="just">
              <a:lnSpc>
                <a:spcPct val="115000"/>
              </a:lnSpc>
              <a:spcAft>
                <a:spcPts val="1000"/>
              </a:spcAft>
            </a:pPr>
            <a:r>
              <a:rPr lang="es-ES" sz="1100" dirty="0">
                <a:effectLst/>
                <a:ea typeface="Calibri"/>
                <a:cs typeface="Times New Roman"/>
              </a:rPr>
              <a:t> </a:t>
            </a:r>
          </a:p>
        </p:txBody>
      </p:sp>
      <p:cxnSp>
        <p:nvCxnSpPr>
          <p:cNvPr id="25" name="34 Conector recto"/>
          <p:cNvCxnSpPr/>
          <p:nvPr/>
        </p:nvCxnSpPr>
        <p:spPr>
          <a:xfrm>
            <a:off x="3185531" y="1937385"/>
            <a:ext cx="0" cy="2653665"/>
          </a:xfrm>
          <a:prstGeom prst="line">
            <a:avLst/>
          </a:prstGeom>
        </p:spPr>
        <p:style>
          <a:lnRef idx="2">
            <a:schemeClr val="dk1"/>
          </a:lnRef>
          <a:fillRef idx="0">
            <a:schemeClr val="dk1"/>
          </a:fillRef>
          <a:effectRef idx="1">
            <a:schemeClr val="dk1"/>
          </a:effectRef>
          <a:fontRef idx="minor">
            <a:schemeClr val="tx1"/>
          </a:fontRef>
        </p:style>
      </p:cxnSp>
      <p:cxnSp>
        <p:nvCxnSpPr>
          <p:cNvPr id="26" name="35 Conector recto"/>
          <p:cNvCxnSpPr/>
          <p:nvPr/>
        </p:nvCxnSpPr>
        <p:spPr>
          <a:xfrm flipV="1">
            <a:off x="2188133" y="4585855"/>
            <a:ext cx="997398" cy="5196"/>
          </a:xfrm>
          <a:prstGeom prst="line">
            <a:avLst/>
          </a:prstGeom>
        </p:spPr>
        <p:style>
          <a:lnRef idx="2">
            <a:schemeClr val="dk1"/>
          </a:lnRef>
          <a:fillRef idx="0">
            <a:schemeClr val="dk1"/>
          </a:fillRef>
          <a:effectRef idx="1">
            <a:schemeClr val="dk1"/>
          </a:effectRef>
          <a:fontRef idx="minor">
            <a:schemeClr val="tx1"/>
          </a:fontRef>
        </p:style>
      </p:cxnSp>
      <p:cxnSp>
        <p:nvCxnSpPr>
          <p:cNvPr id="27" name="36 Conector recto de flecha"/>
          <p:cNvCxnSpPr/>
          <p:nvPr/>
        </p:nvCxnSpPr>
        <p:spPr>
          <a:xfrm>
            <a:off x="1361046" y="4745355"/>
            <a:ext cx="0" cy="2457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37 Conector recto"/>
          <p:cNvCxnSpPr/>
          <p:nvPr/>
        </p:nvCxnSpPr>
        <p:spPr>
          <a:xfrm>
            <a:off x="3185531" y="4591051"/>
            <a:ext cx="295420" cy="0"/>
          </a:xfrm>
          <a:prstGeom prst="line">
            <a:avLst/>
          </a:prstGeom>
        </p:spPr>
        <p:style>
          <a:lnRef idx="2">
            <a:schemeClr val="dk1"/>
          </a:lnRef>
          <a:fillRef idx="0">
            <a:schemeClr val="dk1"/>
          </a:fillRef>
          <a:effectRef idx="1">
            <a:schemeClr val="dk1"/>
          </a:effectRef>
          <a:fontRef idx="minor">
            <a:schemeClr val="tx1"/>
          </a:fontRef>
        </p:style>
      </p:cxnSp>
      <p:cxnSp>
        <p:nvCxnSpPr>
          <p:cNvPr id="29" name="38 Conector recto de flecha"/>
          <p:cNvCxnSpPr/>
          <p:nvPr/>
        </p:nvCxnSpPr>
        <p:spPr>
          <a:xfrm>
            <a:off x="4428042" y="4991100"/>
            <a:ext cx="0" cy="238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39 Conector recto"/>
          <p:cNvCxnSpPr/>
          <p:nvPr/>
        </p:nvCxnSpPr>
        <p:spPr>
          <a:xfrm>
            <a:off x="6228184" y="1916832"/>
            <a:ext cx="7227" cy="2817093"/>
          </a:xfrm>
          <a:prstGeom prst="line">
            <a:avLst/>
          </a:prstGeom>
        </p:spPr>
        <p:style>
          <a:lnRef idx="2">
            <a:schemeClr val="dk1"/>
          </a:lnRef>
          <a:fillRef idx="0">
            <a:schemeClr val="dk1"/>
          </a:fillRef>
          <a:effectRef idx="1">
            <a:schemeClr val="dk1"/>
          </a:effectRef>
          <a:fontRef idx="minor">
            <a:schemeClr val="tx1"/>
          </a:fontRef>
        </p:style>
      </p:cxnSp>
      <p:cxnSp>
        <p:nvCxnSpPr>
          <p:cNvPr id="32" name="41 Conector recto de flecha"/>
          <p:cNvCxnSpPr/>
          <p:nvPr/>
        </p:nvCxnSpPr>
        <p:spPr>
          <a:xfrm flipH="1">
            <a:off x="7624863" y="4855071"/>
            <a:ext cx="9525" cy="238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42 Conector recto de flecha"/>
          <p:cNvCxnSpPr/>
          <p:nvPr/>
        </p:nvCxnSpPr>
        <p:spPr>
          <a:xfrm flipH="1">
            <a:off x="1351521" y="2586037"/>
            <a:ext cx="9525" cy="213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43 Conector recto de flecha"/>
          <p:cNvCxnSpPr/>
          <p:nvPr/>
        </p:nvCxnSpPr>
        <p:spPr>
          <a:xfrm>
            <a:off x="4447642" y="1834513"/>
            <a:ext cx="0" cy="276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44 Conector recto de flecha"/>
          <p:cNvCxnSpPr/>
          <p:nvPr/>
        </p:nvCxnSpPr>
        <p:spPr>
          <a:xfrm>
            <a:off x="7626061" y="2523172"/>
            <a:ext cx="0" cy="2762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15 Conector recto de flecha"/>
          <p:cNvCxnSpPr/>
          <p:nvPr/>
        </p:nvCxnSpPr>
        <p:spPr>
          <a:xfrm>
            <a:off x="4426923" y="2471737"/>
            <a:ext cx="0" cy="238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Rectangle 3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pitchFamily="34" charset="0"/>
                <a:cs typeface="Arial" pitchFamily="34" charset="0"/>
              </a:rPr>
              <a:t/>
            </a:r>
            <a:br>
              <a:rPr kumimoji="0" lang="es-ES" sz="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1 Rectángulo redondeado"/>
          <p:cNvSpPr/>
          <p:nvPr/>
        </p:nvSpPr>
        <p:spPr>
          <a:xfrm>
            <a:off x="3132135" y="85725"/>
            <a:ext cx="2524760" cy="462955"/>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b="1" dirty="0">
                <a:effectLst/>
                <a:latin typeface="Comic Sans MS" pitchFamily="66" charset="0"/>
                <a:ea typeface="Calibri"/>
                <a:cs typeface="Times New Roman"/>
              </a:rPr>
              <a:t>MATERIAL DIDÁCTICO</a:t>
            </a:r>
            <a:endParaRPr lang="es-ES" sz="1400" dirty="0">
              <a:effectLst/>
              <a:latin typeface="Comic Sans MS" pitchFamily="66" charset="0"/>
              <a:ea typeface="Calibri"/>
              <a:cs typeface="Times New Roman"/>
            </a:endParaRPr>
          </a:p>
        </p:txBody>
      </p:sp>
      <p:sp>
        <p:nvSpPr>
          <p:cNvPr id="43" name="3 Rectángulo redondeado"/>
          <p:cNvSpPr/>
          <p:nvPr/>
        </p:nvSpPr>
        <p:spPr>
          <a:xfrm>
            <a:off x="3048000" y="918730"/>
            <a:ext cx="3048000" cy="782078"/>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s-ES" sz="1200" dirty="0">
                <a:effectLst/>
                <a:latin typeface="Comic Sans MS" pitchFamily="66" charset="0"/>
                <a:ea typeface="Calibri"/>
                <a:cs typeface="Times New Roman"/>
              </a:rPr>
              <a:t>Instrumento o un medio necesario para la enseñanza y fortalecimiento del  aprendizaje del niño.</a:t>
            </a:r>
          </a:p>
        </p:txBody>
      </p:sp>
      <p:sp>
        <p:nvSpPr>
          <p:cNvPr id="40" name="39 CuadroTexto"/>
          <p:cNvSpPr txBox="1"/>
          <p:nvPr/>
        </p:nvSpPr>
        <p:spPr>
          <a:xfrm>
            <a:off x="3953348" y="559377"/>
            <a:ext cx="490027" cy="276999"/>
          </a:xfrm>
          <a:prstGeom prst="rect">
            <a:avLst/>
          </a:prstGeom>
          <a:noFill/>
        </p:spPr>
        <p:txBody>
          <a:bodyPr wrap="square" rtlCol="0">
            <a:spAutoFit/>
          </a:bodyPr>
          <a:lstStyle/>
          <a:p>
            <a:r>
              <a:rPr lang="es-ES" sz="1200" dirty="0" smtClean="0">
                <a:latin typeface="Comic Sans MS" pitchFamily="66" charset="0"/>
              </a:rPr>
              <a:t>es</a:t>
            </a:r>
            <a:endParaRPr lang="es-ES" sz="1600" dirty="0">
              <a:latin typeface="Comic Sans MS" pitchFamily="66" charset="0"/>
            </a:endParaRPr>
          </a:p>
        </p:txBody>
      </p:sp>
      <p:sp>
        <p:nvSpPr>
          <p:cNvPr id="41" name="40 CuadroTexto"/>
          <p:cNvSpPr txBox="1"/>
          <p:nvPr/>
        </p:nvSpPr>
        <p:spPr>
          <a:xfrm>
            <a:off x="4651719" y="571045"/>
            <a:ext cx="558456" cy="276999"/>
          </a:xfrm>
          <a:prstGeom prst="rect">
            <a:avLst/>
          </a:prstGeom>
          <a:noFill/>
        </p:spPr>
        <p:txBody>
          <a:bodyPr wrap="square" rtlCol="0">
            <a:spAutoFit/>
          </a:bodyPr>
          <a:lstStyle/>
          <a:p>
            <a:r>
              <a:rPr lang="es-ES" sz="1200" dirty="0" smtClean="0">
                <a:latin typeface="Comic Sans MS" pitchFamily="66" charset="0"/>
              </a:rPr>
              <a:t>un</a:t>
            </a:r>
            <a:endParaRPr lang="es-ES" sz="1200" dirty="0">
              <a:latin typeface="Comic Sans MS" pitchFamily="66" charset="0"/>
            </a:endParaRPr>
          </a:p>
        </p:txBody>
      </p:sp>
      <p:cxnSp>
        <p:nvCxnSpPr>
          <p:cNvPr id="46" name="45 Conector recto"/>
          <p:cNvCxnSpPr/>
          <p:nvPr/>
        </p:nvCxnSpPr>
        <p:spPr>
          <a:xfrm>
            <a:off x="4443375" y="17008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6160" name="6159 Conector recto"/>
          <p:cNvCxnSpPr/>
          <p:nvPr/>
        </p:nvCxnSpPr>
        <p:spPr>
          <a:xfrm>
            <a:off x="6235411" y="4733925"/>
            <a:ext cx="367713"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590635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99792" y="1196752"/>
            <a:ext cx="3888432" cy="1470025"/>
          </a:xfrm>
        </p:spPr>
        <p:txBody>
          <a:bodyPr/>
          <a:lstStyle/>
          <a:p>
            <a:r>
              <a:rPr lang="es-EC" dirty="0" smtClean="0">
                <a:latin typeface="Gungsuh" pitchFamily="18" charset="-127"/>
                <a:ea typeface="Gungsuh" pitchFamily="18" charset="-127"/>
              </a:rPr>
              <a:t>UNIDAD II</a:t>
            </a:r>
            <a:endParaRPr lang="es-EC" dirty="0">
              <a:latin typeface="Gungsuh" pitchFamily="18" charset="-127"/>
              <a:ea typeface="Gungsuh" pitchFamily="18" charset="-127"/>
            </a:endParaRPr>
          </a:p>
        </p:txBody>
      </p:sp>
      <p:sp>
        <p:nvSpPr>
          <p:cNvPr id="3" name="2 Subtítulo"/>
          <p:cNvSpPr>
            <a:spLocks noGrp="1"/>
          </p:cNvSpPr>
          <p:nvPr>
            <p:ph type="subTitle" idx="1"/>
          </p:nvPr>
        </p:nvSpPr>
        <p:spPr>
          <a:xfrm>
            <a:off x="2339752" y="2852936"/>
            <a:ext cx="4856584" cy="838944"/>
          </a:xfrm>
        </p:spPr>
        <p:txBody>
          <a:bodyPr/>
          <a:lstStyle/>
          <a:p>
            <a:r>
              <a:rPr lang="es-EC" dirty="0" smtClean="0">
                <a:solidFill>
                  <a:schemeClr val="tx1"/>
                </a:solidFill>
                <a:latin typeface="Gungsuh" pitchFamily="18" charset="-127"/>
                <a:ea typeface="Gungsuh" pitchFamily="18" charset="-127"/>
              </a:rPr>
              <a:t>LENGUAJE ORAL</a:t>
            </a:r>
            <a:endParaRPr lang="es-EC" dirty="0">
              <a:solidFill>
                <a:schemeClr val="tx1"/>
              </a:solidFill>
              <a:latin typeface="Gungsuh" pitchFamily="18" charset="-127"/>
              <a:ea typeface="Gungsuh" pitchFamily="18" charset="-127"/>
            </a:endParaRPr>
          </a:p>
        </p:txBody>
      </p:sp>
      <p:pic>
        <p:nvPicPr>
          <p:cNvPr id="2050" name="Picture 2" descr="http://image.slidesharecdn.com/lalenguaoral-131029183042-phpapp01/95/la-lengua-oral-8-638.jpg?cb=13830714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365" y="3933056"/>
            <a:ext cx="2232323" cy="1677195"/>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19342"/>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3813</TotalTime>
  <Words>2131</Words>
  <Application>Microsoft Office PowerPoint</Application>
  <PresentationFormat>Presentación en pantalla (4:3)</PresentationFormat>
  <Paragraphs>509</Paragraphs>
  <Slides>44</Slides>
  <Notes>2</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DEPARTAMENTO DE CIENCIAS HUMANAS Y SOCIALES CARRERA: LICENCIATURA EN CIENCIAS DE LA EDUCACIÓN,  MENCIÓN «EDUCACIÓN INFANTIL»</vt:lpstr>
      <vt:lpstr>CAPÍTULO I MARCO CONTEXTUAL DE LA INVESTIGACIÓN</vt:lpstr>
      <vt:lpstr>FORMULACIÓN DEL PROBLEMA</vt:lpstr>
      <vt:lpstr>Objetivo General  Analizar la utilización del material didáctico para el desarrollo del lenguaje oral en los niños/as de Primer Año de Educación General Básica de la Unidad Educativa Fiscal “Oswaldo Guayasamín”. </vt:lpstr>
      <vt:lpstr>Presentación de PowerPoint</vt:lpstr>
      <vt:lpstr>CAPÍTULO II</vt:lpstr>
      <vt:lpstr>UNIDAD I</vt:lpstr>
      <vt:lpstr>Presentación de PowerPoint</vt:lpstr>
      <vt:lpstr>UNIDAD II</vt:lpstr>
      <vt:lpstr>Presentación de PowerPoint</vt:lpstr>
      <vt:lpstr>Presentación de PowerPoint</vt:lpstr>
      <vt:lpstr>Presentación de PowerPoint</vt:lpstr>
      <vt:lpstr>Presentación de PowerPoint</vt:lpstr>
      <vt:lpstr>Presentación de PowerPoint</vt:lpstr>
      <vt:lpstr>UNIDAD III</vt:lpstr>
      <vt:lpstr>Presentación de PowerPoint</vt:lpstr>
      <vt:lpstr>CAPÍTULO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IV</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HUMANAS Y SOCIALES CARRERA: LICENCIATURA EN CIENCIAS DE LA EDUCACIÓN, MENCIÓN EDUCACIÓN INFANTIL</dc:title>
  <dc:creator>Wilmer</dc:creator>
  <cp:lastModifiedBy>Wilmer</cp:lastModifiedBy>
  <cp:revision>159</cp:revision>
  <cp:lastPrinted>2015-10-18T22:40:20Z</cp:lastPrinted>
  <dcterms:created xsi:type="dcterms:W3CDTF">2015-09-22T15:50:09Z</dcterms:created>
  <dcterms:modified xsi:type="dcterms:W3CDTF">2015-11-11T15:45:16Z</dcterms:modified>
</cp:coreProperties>
</file>